
<file path=[Content_Types].xml><?xml version="1.0" encoding="utf-8"?>
<Types xmlns="http://schemas.openxmlformats.org/package/2006/content-types">
  <Default Extension="fntdata" ContentType="application/x-fontdata"/>
  <Default Extension="gif" ContentType="image/gif"/>
  <Default Extension="jpg" ContentType="image/jpeg"/>
  <Default Extension="mp3" ContentType="audio/mpeg"/>
  <Default Extension="mp4" ContentType="video/mp4"/>
  <Default Extension="png" ContentType="image/png"/>
  <Default Extension="rels" ContentType="application/vnd.openxmlformats-package.relationships+xml"/>
  <Default Extension="svg" ContentType="image/svg+xml"/>
  <Default Extension="wav" ContentType="audio/x-wav"/>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slideLayouts/slideLayout27.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5" r:id="rId1"/>
    <p:sldMasterId id="2147483676" r:id="rId2"/>
    <p:sldMasterId id="2147483677" r:id="rId3"/>
  </p:sldMasterIdLst>
  <p:notesMasterIdLst>
    <p:notesMasterId r:id="rId72"/>
  </p:notesMasterIdLst>
  <p:sldIdLst>
    <p:sldId id="256" r:id="rId4"/>
    <p:sldId id="258" r:id="rId5"/>
    <p:sldId id="259" r:id="rId6"/>
    <p:sldId id="320" r:id="rId7"/>
    <p:sldId id="260" r:id="rId8"/>
    <p:sldId id="346" r:id="rId9"/>
    <p:sldId id="347" r:id="rId10"/>
    <p:sldId id="348" r:id="rId11"/>
    <p:sldId id="257" r:id="rId12"/>
    <p:sldId id="349" r:id="rId13"/>
    <p:sldId id="350" r:id="rId14"/>
    <p:sldId id="351" r:id="rId15"/>
    <p:sldId id="352" r:id="rId16"/>
    <p:sldId id="353" r:id="rId17"/>
    <p:sldId id="354" r:id="rId18"/>
    <p:sldId id="355" r:id="rId19"/>
    <p:sldId id="341" r:id="rId20"/>
    <p:sldId id="333" r:id="rId21"/>
    <p:sldId id="332" r:id="rId22"/>
    <p:sldId id="344" r:id="rId23"/>
    <p:sldId id="342" r:id="rId24"/>
    <p:sldId id="345" r:id="rId25"/>
    <p:sldId id="268" r:id="rId26"/>
    <p:sldId id="331" r:id="rId27"/>
    <p:sldId id="330" r:id="rId28"/>
    <p:sldId id="329" r:id="rId29"/>
    <p:sldId id="261" r:id="rId30"/>
    <p:sldId id="262" r:id="rId31"/>
    <p:sldId id="263" r:id="rId32"/>
    <p:sldId id="264" r:id="rId33"/>
    <p:sldId id="265" r:id="rId34"/>
    <p:sldId id="266" r:id="rId35"/>
    <p:sldId id="267" r:id="rId36"/>
    <p:sldId id="269" r:id="rId37"/>
    <p:sldId id="270" r:id="rId38"/>
    <p:sldId id="271" r:id="rId39"/>
    <p:sldId id="272" r:id="rId40"/>
    <p:sldId id="273" r:id="rId41"/>
    <p:sldId id="274" r:id="rId42"/>
    <p:sldId id="275" r:id="rId43"/>
    <p:sldId id="276" r:id="rId44"/>
    <p:sldId id="277" r:id="rId45"/>
    <p:sldId id="278" r:id="rId46"/>
    <p:sldId id="279" r:id="rId47"/>
    <p:sldId id="280" r:id="rId48"/>
    <p:sldId id="281" r:id="rId49"/>
    <p:sldId id="282" r:id="rId50"/>
    <p:sldId id="283" r:id="rId51"/>
    <p:sldId id="284" r:id="rId52"/>
    <p:sldId id="285" r:id="rId53"/>
    <p:sldId id="286" r:id="rId54"/>
    <p:sldId id="287" r:id="rId55"/>
    <p:sldId id="288" r:id="rId56"/>
    <p:sldId id="289" r:id="rId57"/>
    <p:sldId id="290" r:id="rId58"/>
    <p:sldId id="291" r:id="rId59"/>
    <p:sldId id="292" r:id="rId60"/>
    <p:sldId id="293" r:id="rId61"/>
    <p:sldId id="294" r:id="rId62"/>
    <p:sldId id="295" r:id="rId63"/>
    <p:sldId id="296" r:id="rId64"/>
    <p:sldId id="297" r:id="rId65"/>
    <p:sldId id="298" r:id="rId66"/>
    <p:sldId id="299" r:id="rId67"/>
    <p:sldId id="300" r:id="rId68"/>
    <p:sldId id="301" r:id="rId69"/>
    <p:sldId id="302" r:id="rId70"/>
    <p:sldId id="303" r:id="rId71"/>
  </p:sldIdLst>
  <p:sldSz cx="9144000" cy="5143500" type="screen16x9"/>
  <p:notesSz cx="6858000" cy="9144000"/>
  <p:embeddedFontLst>
    <p:embeddedFont>
      <p:font typeface="Amatic SC" panose="00000500000000000000" pitchFamily="2" charset="-79"/>
      <p:regular r:id="rId73"/>
      <p:bold r:id="rId74"/>
    </p:embeddedFont>
    <p:embeddedFont>
      <p:font typeface="Bebas Neue" panose="020B0604020202020204" charset="0"/>
      <p:regular r:id="rId75"/>
    </p:embeddedFont>
    <p:embeddedFont>
      <p:font typeface="Calibri" panose="020F0502020204030204" pitchFamily="34" charset="0"/>
      <p:regular r:id="rId76"/>
      <p:bold r:id="rId77"/>
      <p:italic r:id="rId78"/>
      <p:boldItalic r:id="rId79"/>
    </p:embeddedFont>
    <p:embeddedFont>
      <p:font typeface="Calibri Light" panose="020F0302020204030204" pitchFamily="34" charset="0"/>
      <p:regular r:id="rId80"/>
      <p:italic r:id="rId81"/>
    </p:embeddedFont>
    <p:embeddedFont>
      <p:font typeface="Open Sans" panose="020B0606030504020204" pitchFamily="34" charset="0"/>
      <p:regular r:id="rId82"/>
      <p:bold r:id="rId83"/>
      <p:italic r:id="rId84"/>
      <p:boldItalic r:id="rId85"/>
    </p:embeddedFont>
    <p:embeddedFont>
      <p:font typeface="Proxima Nova" panose="020B0604020202020204" charset="0"/>
      <p:regular r:id="rId86"/>
      <p:bold r:id="rId87"/>
      <p:italic r:id="rId88"/>
      <p:boldItalic r:id="rId89"/>
    </p:embeddedFont>
    <p:embeddedFont>
      <p:font typeface="Righteous" panose="020B0604020202020204" charset="0"/>
      <p:regular r:id="rId90"/>
    </p:embeddedFont>
    <p:embeddedFont>
      <p:font typeface="Roboto Medium" panose="02000000000000000000" pitchFamily="2" charset="0"/>
      <p:regular r:id="rId91"/>
      <p:bold r:id="rId92"/>
      <p:italic r:id="rId93"/>
      <p:boldItalic r:id="rId94"/>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9AA0A6"/>
          </p15:clr>
        </p15:guide>
        <p15:guide id="2" pos="288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AD9BE"/>
    <a:srgbClr val="FFA12E"/>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05A7FE94-416B-41E4-B809-5C1E82C5B379}">
  <a:tblStyle styleId="{05A7FE94-416B-41E4-B809-5C1E82C5B379}"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620"/>
    <p:restoredTop sz="94660"/>
  </p:normalViewPr>
  <p:slideViewPr>
    <p:cSldViewPr snapToGrid="0">
      <p:cViewPr varScale="1">
        <p:scale>
          <a:sx n="87" d="100"/>
          <a:sy n="87" d="100"/>
        </p:scale>
        <p:origin x="680" y="60"/>
      </p:cViewPr>
      <p:guideLst>
        <p:guide orient="horz" pos="1620"/>
        <p:guide pos="2880"/>
      </p:guideLst>
    </p:cSldViewPr>
  </p:slideViewPr>
  <p:notesTextViewPr>
    <p:cViewPr>
      <p:scale>
        <a:sx n="1" d="1"/>
        <a:sy n="1" d="1"/>
      </p:scale>
      <p:origin x="0" y="0"/>
    </p:cViewPr>
  </p:notesTextViewPr>
  <p:sorterViewPr>
    <p:cViewPr>
      <p:scale>
        <a:sx n="100" d="100"/>
        <a:sy n="100" d="100"/>
      </p:scale>
      <p:origin x="0" y="-3832"/>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slide" Target="slides/slide39.xml"/><Relationship Id="rId47" Type="http://schemas.openxmlformats.org/officeDocument/2006/relationships/slide" Target="slides/slide44.xml"/><Relationship Id="rId50" Type="http://schemas.openxmlformats.org/officeDocument/2006/relationships/slide" Target="slides/slide47.xml"/><Relationship Id="rId55" Type="http://schemas.openxmlformats.org/officeDocument/2006/relationships/slide" Target="slides/slide52.xml"/><Relationship Id="rId63" Type="http://schemas.openxmlformats.org/officeDocument/2006/relationships/slide" Target="slides/slide60.xml"/><Relationship Id="rId68" Type="http://schemas.openxmlformats.org/officeDocument/2006/relationships/slide" Target="slides/slide65.xml"/><Relationship Id="rId76" Type="http://schemas.openxmlformats.org/officeDocument/2006/relationships/font" Target="fonts/font4.fntdata"/><Relationship Id="rId84" Type="http://schemas.openxmlformats.org/officeDocument/2006/relationships/font" Target="fonts/font12.fntdata"/><Relationship Id="rId89" Type="http://schemas.openxmlformats.org/officeDocument/2006/relationships/font" Target="fonts/font17.fntdata"/><Relationship Id="rId97" Type="http://schemas.openxmlformats.org/officeDocument/2006/relationships/theme" Target="theme/theme1.xml"/><Relationship Id="rId7" Type="http://schemas.openxmlformats.org/officeDocument/2006/relationships/slide" Target="slides/slide4.xml"/><Relationship Id="rId71" Type="http://schemas.openxmlformats.org/officeDocument/2006/relationships/slide" Target="slides/slide68.xml"/><Relationship Id="rId92" Type="http://schemas.openxmlformats.org/officeDocument/2006/relationships/font" Target="fonts/font20.fntdata"/><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slide" Target="slides/slide50.xml"/><Relationship Id="rId58" Type="http://schemas.openxmlformats.org/officeDocument/2006/relationships/slide" Target="slides/slide55.xml"/><Relationship Id="rId66" Type="http://schemas.openxmlformats.org/officeDocument/2006/relationships/slide" Target="slides/slide63.xml"/><Relationship Id="rId74" Type="http://schemas.openxmlformats.org/officeDocument/2006/relationships/font" Target="fonts/font2.fntdata"/><Relationship Id="rId79" Type="http://schemas.openxmlformats.org/officeDocument/2006/relationships/font" Target="fonts/font7.fntdata"/><Relationship Id="rId87" Type="http://schemas.openxmlformats.org/officeDocument/2006/relationships/font" Target="fonts/font15.fntdata"/><Relationship Id="rId5" Type="http://schemas.openxmlformats.org/officeDocument/2006/relationships/slide" Target="slides/slide2.xml"/><Relationship Id="rId61" Type="http://schemas.openxmlformats.org/officeDocument/2006/relationships/slide" Target="slides/slide58.xml"/><Relationship Id="rId82" Type="http://schemas.openxmlformats.org/officeDocument/2006/relationships/font" Target="fonts/font10.fntdata"/><Relationship Id="rId90" Type="http://schemas.openxmlformats.org/officeDocument/2006/relationships/font" Target="fonts/font18.fntdata"/><Relationship Id="rId95" Type="http://schemas.openxmlformats.org/officeDocument/2006/relationships/presProps" Target="presProps.xml"/><Relationship Id="rId19" Type="http://schemas.openxmlformats.org/officeDocument/2006/relationships/slide" Target="slides/slide1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slide" Target="slides/slide53.xml"/><Relationship Id="rId64" Type="http://schemas.openxmlformats.org/officeDocument/2006/relationships/slide" Target="slides/slide61.xml"/><Relationship Id="rId69" Type="http://schemas.openxmlformats.org/officeDocument/2006/relationships/slide" Target="slides/slide66.xml"/><Relationship Id="rId77" Type="http://schemas.openxmlformats.org/officeDocument/2006/relationships/font" Target="fonts/font5.fntdata"/><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notesMaster" Target="notesMasters/notesMaster1.xml"/><Relationship Id="rId80" Type="http://schemas.openxmlformats.org/officeDocument/2006/relationships/font" Target="fonts/font8.fntdata"/><Relationship Id="rId85" Type="http://schemas.openxmlformats.org/officeDocument/2006/relationships/font" Target="fonts/font13.fntdata"/><Relationship Id="rId93" Type="http://schemas.openxmlformats.org/officeDocument/2006/relationships/font" Target="fonts/font21.fntdata"/><Relationship Id="rId98" Type="http://schemas.openxmlformats.org/officeDocument/2006/relationships/tableStyles" Target="tableStyles.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slide" Target="slides/slide56.xml"/><Relationship Id="rId67" Type="http://schemas.openxmlformats.org/officeDocument/2006/relationships/slide" Target="slides/slide64.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slide" Target="slides/slide59.xml"/><Relationship Id="rId70" Type="http://schemas.openxmlformats.org/officeDocument/2006/relationships/slide" Target="slides/slide67.xml"/><Relationship Id="rId75" Type="http://schemas.openxmlformats.org/officeDocument/2006/relationships/font" Target="fonts/font3.fntdata"/><Relationship Id="rId83" Type="http://schemas.openxmlformats.org/officeDocument/2006/relationships/font" Target="fonts/font11.fntdata"/><Relationship Id="rId88" Type="http://schemas.openxmlformats.org/officeDocument/2006/relationships/font" Target="fonts/font16.fntdata"/><Relationship Id="rId91" Type="http://schemas.openxmlformats.org/officeDocument/2006/relationships/font" Target="fonts/font19.fntdata"/><Relationship Id="rId96"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slide" Target="slides/slide62.xml"/><Relationship Id="rId73" Type="http://schemas.openxmlformats.org/officeDocument/2006/relationships/font" Target="fonts/font1.fntdata"/><Relationship Id="rId78" Type="http://schemas.openxmlformats.org/officeDocument/2006/relationships/font" Target="fonts/font6.fntdata"/><Relationship Id="rId81" Type="http://schemas.openxmlformats.org/officeDocument/2006/relationships/font" Target="fonts/font9.fntdata"/><Relationship Id="rId86" Type="http://schemas.openxmlformats.org/officeDocument/2006/relationships/font" Target="fonts/font14.fntdata"/><Relationship Id="rId94" Type="http://schemas.openxmlformats.org/officeDocument/2006/relationships/font" Target="fonts/font22.fntdata"/><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4"/>
        <p:cNvGrpSpPr/>
        <p:nvPr/>
      </p:nvGrpSpPr>
      <p:grpSpPr>
        <a:xfrm>
          <a:off x="0" y="0"/>
          <a:ext cx="0" cy="0"/>
          <a:chOff x="0" y="0"/>
          <a:chExt cx="0" cy="0"/>
        </a:xfrm>
      </p:grpSpPr>
      <p:sp>
        <p:nvSpPr>
          <p:cNvPr id="1385" name="Google Shape;1385;gfb890283aa_1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6" name="Google Shape;1386;gfb890283aa_1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0"/>
        <p:cNvGrpSpPr/>
        <p:nvPr/>
      </p:nvGrpSpPr>
      <p:grpSpPr>
        <a:xfrm>
          <a:off x="0" y="0"/>
          <a:ext cx="0" cy="0"/>
          <a:chOff x="0" y="0"/>
          <a:chExt cx="0" cy="0"/>
        </a:xfrm>
      </p:grpSpPr>
      <p:sp>
        <p:nvSpPr>
          <p:cNvPr id="1491" name="Google Shape;1491;gf68dd75eae_0_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2" name="Google Shape;1492;gf68dd75eae_0_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04"/>
        <p:cNvGrpSpPr/>
        <p:nvPr/>
      </p:nvGrpSpPr>
      <p:grpSpPr>
        <a:xfrm>
          <a:off x="0" y="0"/>
          <a:ext cx="0" cy="0"/>
          <a:chOff x="0" y="0"/>
          <a:chExt cx="0" cy="0"/>
        </a:xfrm>
      </p:grpSpPr>
      <p:sp>
        <p:nvSpPr>
          <p:cNvPr id="1505" name="Google Shape;1505;gf68dd75eae_0_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06" name="Google Shape;1506;gf68dd75eae_0_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14"/>
        <p:cNvGrpSpPr/>
        <p:nvPr/>
      </p:nvGrpSpPr>
      <p:grpSpPr>
        <a:xfrm>
          <a:off x="0" y="0"/>
          <a:ext cx="0" cy="0"/>
          <a:chOff x="0" y="0"/>
          <a:chExt cx="0" cy="0"/>
        </a:xfrm>
      </p:grpSpPr>
      <p:sp>
        <p:nvSpPr>
          <p:cNvPr id="1515" name="Google Shape;1515;gfca5316d1a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16" name="Google Shape;1516;gfca5316d1a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25"/>
        <p:cNvGrpSpPr/>
        <p:nvPr/>
      </p:nvGrpSpPr>
      <p:grpSpPr>
        <a:xfrm>
          <a:off x="0" y="0"/>
          <a:ext cx="0" cy="0"/>
          <a:chOff x="0" y="0"/>
          <a:chExt cx="0" cy="0"/>
        </a:xfrm>
      </p:grpSpPr>
      <p:sp>
        <p:nvSpPr>
          <p:cNvPr id="1526" name="Google Shape;1526;gfca5316d1a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27" name="Google Shape;1527;gfca5316d1a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8"/>
        <p:cNvGrpSpPr/>
        <p:nvPr/>
      </p:nvGrpSpPr>
      <p:grpSpPr>
        <a:xfrm>
          <a:off x="0" y="0"/>
          <a:ext cx="0" cy="0"/>
          <a:chOff x="0" y="0"/>
          <a:chExt cx="0" cy="0"/>
        </a:xfrm>
      </p:grpSpPr>
      <p:sp>
        <p:nvSpPr>
          <p:cNvPr id="1539" name="Google Shape;1539;gfb48c2e7db_1_3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40" name="Google Shape;1540;gfb48c2e7db_1_3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20"/>
        <p:cNvGrpSpPr/>
        <p:nvPr/>
      </p:nvGrpSpPr>
      <p:grpSpPr>
        <a:xfrm>
          <a:off x="0" y="0"/>
          <a:ext cx="0" cy="0"/>
          <a:chOff x="0" y="0"/>
          <a:chExt cx="0" cy="0"/>
        </a:xfrm>
      </p:grpSpPr>
      <p:sp>
        <p:nvSpPr>
          <p:cNvPr id="1621" name="Google Shape;1621;gfca5316d1a_0_2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22" name="Google Shape;1622;gfca5316d1a_0_2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6"/>
        <p:cNvGrpSpPr/>
        <p:nvPr/>
      </p:nvGrpSpPr>
      <p:grpSpPr>
        <a:xfrm>
          <a:off x="0" y="0"/>
          <a:ext cx="0" cy="0"/>
          <a:chOff x="0" y="0"/>
          <a:chExt cx="0" cy="0"/>
        </a:xfrm>
      </p:grpSpPr>
      <p:sp>
        <p:nvSpPr>
          <p:cNvPr id="1637" name="Google Shape;1637;gfca5316d1a_0_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38" name="Google Shape;1638;gfca5316d1a_0_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86"/>
        <p:cNvGrpSpPr/>
        <p:nvPr/>
      </p:nvGrpSpPr>
      <p:grpSpPr>
        <a:xfrm>
          <a:off x="0" y="0"/>
          <a:ext cx="0" cy="0"/>
          <a:chOff x="0" y="0"/>
          <a:chExt cx="0" cy="0"/>
        </a:xfrm>
      </p:grpSpPr>
      <p:sp>
        <p:nvSpPr>
          <p:cNvPr id="1687" name="Google Shape;1687;gfca5316d1a_0_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88" name="Google Shape;1688;gfca5316d1a_0_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99"/>
        <p:cNvGrpSpPr/>
        <p:nvPr/>
      </p:nvGrpSpPr>
      <p:grpSpPr>
        <a:xfrm>
          <a:off x="0" y="0"/>
          <a:ext cx="0" cy="0"/>
          <a:chOff x="0" y="0"/>
          <a:chExt cx="0" cy="0"/>
        </a:xfrm>
      </p:grpSpPr>
      <p:sp>
        <p:nvSpPr>
          <p:cNvPr id="1700" name="Google Shape;1700;gfca5316d1a_0_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01" name="Google Shape;1701;gfca5316d1a_0_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17"/>
        <p:cNvGrpSpPr/>
        <p:nvPr/>
      </p:nvGrpSpPr>
      <p:grpSpPr>
        <a:xfrm>
          <a:off x="0" y="0"/>
          <a:ext cx="0" cy="0"/>
          <a:chOff x="0" y="0"/>
          <a:chExt cx="0" cy="0"/>
        </a:xfrm>
      </p:grpSpPr>
      <p:sp>
        <p:nvSpPr>
          <p:cNvPr id="1718" name="Google Shape;1718;gfca5316d1a_0_2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19" name="Google Shape;1719;gfca5316d1a_0_2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4"/>
        <p:cNvGrpSpPr/>
        <p:nvPr/>
      </p:nvGrpSpPr>
      <p:grpSpPr>
        <a:xfrm>
          <a:off x="0" y="0"/>
          <a:ext cx="0" cy="0"/>
          <a:chOff x="0" y="0"/>
          <a:chExt cx="0" cy="0"/>
        </a:xfrm>
      </p:grpSpPr>
      <p:sp>
        <p:nvSpPr>
          <p:cNvPr id="1405" name="Google Shape;1405;gf68dd75eae_0_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6" name="Google Shape;1406;gf68dd75eae_0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13"/>
        <p:cNvGrpSpPr/>
        <p:nvPr/>
      </p:nvGrpSpPr>
      <p:grpSpPr>
        <a:xfrm>
          <a:off x="0" y="0"/>
          <a:ext cx="0" cy="0"/>
          <a:chOff x="0" y="0"/>
          <a:chExt cx="0" cy="0"/>
        </a:xfrm>
      </p:grpSpPr>
      <p:sp>
        <p:nvSpPr>
          <p:cNvPr id="1814" name="Google Shape;1814;gfca5316d1a_0_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15" name="Google Shape;1815;gfca5316d1a_0_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36"/>
        <p:cNvGrpSpPr/>
        <p:nvPr/>
      </p:nvGrpSpPr>
      <p:grpSpPr>
        <a:xfrm>
          <a:off x="0" y="0"/>
          <a:ext cx="0" cy="0"/>
          <a:chOff x="0" y="0"/>
          <a:chExt cx="0" cy="0"/>
        </a:xfrm>
      </p:grpSpPr>
      <p:sp>
        <p:nvSpPr>
          <p:cNvPr id="1937" name="Google Shape;1937;gfca5316d1a_0_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38" name="Google Shape;1938;gfca5316d1a_0_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56"/>
        <p:cNvGrpSpPr/>
        <p:nvPr/>
      </p:nvGrpSpPr>
      <p:grpSpPr>
        <a:xfrm>
          <a:off x="0" y="0"/>
          <a:ext cx="0" cy="0"/>
          <a:chOff x="0" y="0"/>
          <a:chExt cx="0" cy="0"/>
        </a:xfrm>
      </p:grpSpPr>
      <p:sp>
        <p:nvSpPr>
          <p:cNvPr id="1957" name="Google Shape;1957;gfca5316d1a_0_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58" name="Google Shape;1958;gfca5316d1a_0_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81"/>
        <p:cNvGrpSpPr/>
        <p:nvPr/>
      </p:nvGrpSpPr>
      <p:grpSpPr>
        <a:xfrm>
          <a:off x="0" y="0"/>
          <a:ext cx="0" cy="0"/>
          <a:chOff x="0" y="0"/>
          <a:chExt cx="0" cy="0"/>
        </a:xfrm>
      </p:grpSpPr>
      <p:sp>
        <p:nvSpPr>
          <p:cNvPr id="1982" name="Google Shape;1982;gfca5316d1a_0_2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83" name="Google Shape;1983;gfca5316d1a_0_2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1"/>
        <p:cNvGrpSpPr/>
        <p:nvPr/>
      </p:nvGrpSpPr>
      <p:grpSpPr>
        <a:xfrm>
          <a:off x="0" y="0"/>
          <a:ext cx="0" cy="0"/>
          <a:chOff x="0" y="0"/>
          <a:chExt cx="0" cy="0"/>
        </a:xfrm>
      </p:grpSpPr>
      <p:sp>
        <p:nvSpPr>
          <p:cNvPr id="1992" name="Google Shape;1992;gfca5316d1a_0_1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93" name="Google Shape;1993;gfca5316d1a_0_1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28"/>
        <p:cNvGrpSpPr/>
        <p:nvPr/>
      </p:nvGrpSpPr>
      <p:grpSpPr>
        <a:xfrm>
          <a:off x="0" y="0"/>
          <a:ext cx="0" cy="0"/>
          <a:chOff x="0" y="0"/>
          <a:chExt cx="0" cy="0"/>
        </a:xfrm>
      </p:grpSpPr>
      <p:sp>
        <p:nvSpPr>
          <p:cNvPr id="2029" name="Google Shape;2029;gfca5316d1a_0_1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30" name="Google Shape;2030;gfca5316d1a_0_1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52"/>
        <p:cNvGrpSpPr/>
        <p:nvPr/>
      </p:nvGrpSpPr>
      <p:grpSpPr>
        <a:xfrm>
          <a:off x="0" y="0"/>
          <a:ext cx="0" cy="0"/>
          <a:chOff x="0" y="0"/>
          <a:chExt cx="0" cy="0"/>
        </a:xfrm>
      </p:grpSpPr>
      <p:sp>
        <p:nvSpPr>
          <p:cNvPr id="2053" name="Google Shape;2053;gfca5316d1a_0_2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54" name="Google Shape;2054;gfca5316d1a_0_2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83"/>
        <p:cNvGrpSpPr/>
        <p:nvPr/>
      </p:nvGrpSpPr>
      <p:grpSpPr>
        <a:xfrm>
          <a:off x="0" y="0"/>
          <a:ext cx="0" cy="0"/>
          <a:chOff x="0" y="0"/>
          <a:chExt cx="0" cy="0"/>
        </a:xfrm>
      </p:grpSpPr>
      <p:sp>
        <p:nvSpPr>
          <p:cNvPr id="2084" name="Google Shape;2084;gfca5316d1a_0_1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85" name="Google Shape;2085;gfca5316d1a_0_1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04"/>
        <p:cNvGrpSpPr/>
        <p:nvPr/>
      </p:nvGrpSpPr>
      <p:grpSpPr>
        <a:xfrm>
          <a:off x="0" y="0"/>
          <a:ext cx="0" cy="0"/>
          <a:chOff x="0" y="0"/>
          <a:chExt cx="0" cy="0"/>
        </a:xfrm>
      </p:grpSpPr>
      <p:sp>
        <p:nvSpPr>
          <p:cNvPr id="2105" name="Google Shape;2105;gfca5316d1a_0_1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06" name="Google Shape;2106;gfca5316d1a_0_1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43"/>
        <p:cNvGrpSpPr/>
        <p:nvPr/>
      </p:nvGrpSpPr>
      <p:grpSpPr>
        <a:xfrm>
          <a:off x="0" y="0"/>
          <a:ext cx="0" cy="0"/>
          <a:chOff x="0" y="0"/>
          <a:chExt cx="0" cy="0"/>
        </a:xfrm>
      </p:grpSpPr>
      <p:sp>
        <p:nvSpPr>
          <p:cNvPr id="2144" name="Google Shape;2144;gfcf925fcfa_2_3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45" name="Google Shape;2145;gfcf925fcfa_2_3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2"/>
        <p:cNvGrpSpPr/>
        <p:nvPr/>
      </p:nvGrpSpPr>
      <p:grpSpPr>
        <a:xfrm>
          <a:off x="0" y="0"/>
          <a:ext cx="0" cy="0"/>
          <a:chOff x="0" y="0"/>
          <a:chExt cx="0" cy="0"/>
        </a:xfrm>
      </p:grpSpPr>
      <p:sp>
        <p:nvSpPr>
          <p:cNvPr id="1433" name="Google Shape;1433;gfb89028314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4" name="Google Shape;1434;gfb89028314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35"/>
        <p:cNvGrpSpPr/>
        <p:nvPr/>
      </p:nvGrpSpPr>
      <p:grpSpPr>
        <a:xfrm>
          <a:off x="0" y="0"/>
          <a:ext cx="0" cy="0"/>
          <a:chOff x="0" y="0"/>
          <a:chExt cx="0" cy="0"/>
        </a:xfrm>
      </p:grpSpPr>
      <p:sp>
        <p:nvSpPr>
          <p:cNvPr id="2936" name="Google Shape;2936;gfca5316d1a_0_1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37" name="Google Shape;2937;gfca5316d1a_0_1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51"/>
        <p:cNvGrpSpPr/>
        <p:nvPr/>
      </p:nvGrpSpPr>
      <p:grpSpPr>
        <a:xfrm>
          <a:off x="0" y="0"/>
          <a:ext cx="0" cy="0"/>
          <a:chOff x="0" y="0"/>
          <a:chExt cx="0" cy="0"/>
        </a:xfrm>
      </p:grpSpPr>
      <p:sp>
        <p:nvSpPr>
          <p:cNvPr id="2952" name="Google Shape;2952;gfca5316d1a_0_1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53" name="Google Shape;2953;gfca5316d1a_0_1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65"/>
        <p:cNvGrpSpPr/>
        <p:nvPr/>
      </p:nvGrpSpPr>
      <p:grpSpPr>
        <a:xfrm>
          <a:off x="0" y="0"/>
          <a:ext cx="0" cy="0"/>
          <a:chOff x="0" y="0"/>
          <a:chExt cx="0" cy="0"/>
        </a:xfrm>
      </p:grpSpPr>
      <p:sp>
        <p:nvSpPr>
          <p:cNvPr id="2966" name="Google Shape;2966;gfca5316d1a_0_196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67" name="Google Shape;2967;gfca5316d1a_0_196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72"/>
        <p:cNvGrpSpPr/>
        <p:nvPr/>
      </p:nvGrpSpPr>
      <p:grpSpPr>
        <a:xfrm>
          <a:off x="0" y="0"/>
          <a:ext cx="0" cy="0"/>
          <a:chOff x="0" y="0"/>
          <a:chExt cx="0" cy="0"/>
        </a:xfrm>
      </p:grpSpPr>
      <p:sp>
        <p:nvSpPr>
          <p:cNvPr id="2973" name="Google Shape;2973;gfca5316d1a_0_196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74" name="Google Shape;2974;gfca5316d1a_0_196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79"/>
        <p:cNvGrpSpPr/>
        <p:nvPr/>
      </p:nvGrpSpPr>
      <p:grpSpPr>
        <a:xfrm>
          <a:off x="0" y="0"/>
          <a:ext cx="0" cy="0"/>
          <a:chOff x="0" y="0"/>
          <a:chExt cx="0" cy="0"/>
        </a:xfrm>
      </p:grpSpPr>
      <p:sp>
        <p:nvSpPr>
          <p:cNvPr id="2980" name="Google Shape;2980;gfca5316d1a_0_196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81" name="Google Shape;2981;gfca5316d1a_0_196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02"/>
        <p:cNvGrpSpPr/>
        <p:nvPr/>
      </p:nvGrpSpPr>
      <p:grpSpPr>
        <a:xfrm>
          <a:off x="0" y="0"/>
          <a:ext cx="0" cy="0"/>
          <a:chOff x="0" y="0"/>
          <a:chExt cx="0" cy="0"/>
        </a:xfrm>
      </p:grpSpPr>
      <p:sp>
        <p:nvSpPr>
          <p:cNvPr id="3003" name="Google Shape;3003;gfca5316d1a_0_196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04" name="Google Shape;3004;gfca5316d1a_0_196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18"/>
        <p:cNvGrpSpPr/>
        <p:nvPr/>
      </p:nvGrpSpPr>
      <p:grpSpPr>
        <a:xfrm>
          <a:off x="0" y="0"/>
          <a:ext cx="0" cy="0"/>
          <a:chOff x="0" y="0"/>
          <a:chExt cx="0" cy="0"/>
        </a:xfrm>
      </p:grpSpPr>
      <p:sp>
        <p:nvSpPr>
          <p:cNvPr id="3019" name="Google Shape;3019;gfca5316d1a_0_196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20" name="Google Shape;3020;gfca5316d1a_0_196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55"/>
        <p:cNvGrpSpPr/>
        <p:nvPr/>
      </p:nvGrpSpPr>
      <p:grpSpPr>
        <a:xfrm>
          <a:off x="0" y="0"/>
          <a:ext cx="0" cy="0"/>
          <a:chOff x="0" y="0"/>
          <a:chExt cx="0" cy="0"/>
        </a:xfrm>
      </p:grpSpPr>
      <p:sp>
        <p:nvSpPr>
          <p:cNvPr id="3356" name="Google Shape;3356;gfca5316d1a_0_200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57" name="Google Shape;3357;gfca5316d1a_0_200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42"/>
        <p:cNvGrpSpPr/>
        <p:nvPr/>
      </p:nvGrpSpPr>
      <p:grpSpPr>
        <a:xfrm>
          <a:off x="0" y="0"/>
          <a:ext cx="0" cy="0"/>
          <a:chOff x="0" y="0"/>
          <a:chExt cx="0" cy="0"/>
        </a:xfrm>
      </p:grpSpPr>
      <p:sp>
        <p:nvSpPr>
          <p:cNvPr id="6143" name="Google Shape;6143;gfca5316d1a_0_227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44" name="Google Shape;6144;gfca5316d1a_0_227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61"/>
        <p:cNvGrpSpPr/>
        <p:nvPr/>
      </p:nvGrpSpPr>
      <p:grpSpPr>
        <a:xfrm>
          <a:off x="0" y="0"/>
          <a:ext cx="0" cy="0"/>
          <a:chOff x="0" y="0"/>
          <a:chExt cx="0" cy="0"/>
        </a:xfrm>
      </p:grpSpPr>
      <p:sp>
        <p:nvSpPr>
          <p:cNvPr id="6562" name="Google Shape;6562;gfca5316d1a_0_232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63" name="Google Shape;6563;gfca5316d1a_0_232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6"/>
        <p:cNvGrpSpPr/>
        <p:nvPr/>
      </p:nvGrpSpPr>
      <p:grpSpPr>
        <a:xfrm>
          <a:off x="0" y="0"/>
          <a:ext cx="0" cy="0"/>
          <a:chOff x="0" y="0"/>
          <a:chExt cx="0" cy="0"/>
        </a:xfrm>
      </p:grpSpPr>
      <p:sp>
        <p:nvSpPr>
          <p:cNvPr id="1447" name="Google Shape;1447;gfca5316d1a_0_1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8" name="Google Shape;1448;gfca5316d1a_0_1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31"/>
        <p:cNvGrpSpPr/>
        <p:nvPr/>
      </p:nvGrpSpPr>
      <p:grpSpPr>
        <a:xfrm>
          <a:off x="0" y="0"/>
          <a:ext cx="0" cy="0"/>
          <a:chOff x="0" y="0"/>
          <a:chExt cx="0" cy="0"/>
        </a:xfrm>
      </p:grpSpPr>
      <p:sp>
        <p:nvSpPr>
          <p:cNvPr id="6732" name="Google Shape;6732;gfca5316d1a_0_233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33" name="Google Shape;6733;gfca5316d1a_0_233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36"/>
        <p:cNvGrpSpPr/>
        <p:nvPr/>
      </p:nvGrpSpPr>
      <p:grpSpPr>
        <a:xfrm>
          <a:off x="0" y="0"/>
          <a:ext cx="0" cy="0"/>
          <a:chOff x="0" y="0"/>
          <a:chExt cx="0" cy="0"/>
        </a:xfrm>
      </p:grpSpPr>
      <p:sp>
        <p:nvSpPr>
          <p:cNvPr id="7137" name="Google Shape;7137;gfca5316d1a_0_237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38" name="Google Shape;7138;gfca5316d1a_0_237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16"/>
        <p:cNvGrpSpPr/>
        <p:nvPr/>
      </p:nvGrpSpPr>
      <p:grpSpPr>
        <a:xfrm>
          <a:off x="0" y="0"/>
          <a:ext cx="0" cy="0"/>
          <a:chOff x="0" y="0"/>
          <a:chExt cx="0" cy="0"/>
        </a:xfrm>
      </p:grpSpPr>
      <p:sp>
        <p:nvSpPr>
          <p:cNvPr id="7517" name="Google Shape;7517;gfca5316d1a_0_241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18" name="Google Shape;7518;gfca5316d1a_0_241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85"/>
        <p:cNvGrpSpPr/>
        <p:nvPr/>
      </p:nvGrpSpPr>
      <p:grpSpPr>
        <a:xfrm>
          <a:off x="0" y="0"/>
          <a:ext cx="0" cy="0"/>
          <a:chOff x="0" y="0"/>
          <a:chExt cx="0" cy="0"/>
        </a:xfrm>
      </p:grpSpPr>
      <p:sp>
        <p:nvSpPr>
          <p:cNvPr id="8286" name="Google Shape;8286;gfca5316d1a_0_249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87" name="Google Shape;8287;gfca5316d1a_0_249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92"/>
        <p:cNvGrpSpPr/>
        <p:nvPr/>
      </p:nvGrpSpPr>
      <p:grpSpPr>
        <a:xfrm>
          <a:off x="0" y="0"/>
          <a:ext cx="0" cy="0"/>
          <a:chOff x="0" y="0"/>
          <a:chExt cx="0" cy="0"/>
        </a:xfrm>
      </p:grpSpPr>
      <p:sp>
        <p:nvSpPr>
          <p:cNvPr id="9693" name="Google Shape;9693;gfca5316d1a_0_26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94" name="Google Shape;9694;gfca5316d1a_0_26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86"/>
        <p:cNvGrpSpPr/>
        <p:nvPr/>
      </p:nvGrpSpPr>
      <p:grpSpPr>
        <a:xfrm>
          <a:off x="0" y="0"/>
          <a:ext cx="0" cy="0"/>
          <a:chOff x="0" y="0"/>
          <a:chExt cx="0" cy="0"/>
        </a:xfrm>
      </p:grpSpPr>
      <p:sp>
        <p:nvSpPr>
          <p:cNvPr id="12087" name="Google Shape;12087;gfca5316d1a_0_287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88" name="Google Shape;12088;gfca5316d1a_0_287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00"/>
        <p:cNvGrpSpPr/>
        <p:nvPr/>
      </p:nvGrpSpPr>
      <p:grpSpPr>
        <a:xfrm>
          <a:off x="0" y="0"/>
          <a:ext cx="0" cy="0"/>
          <a:chOff x="0" y="0"/>
          <a:chExt cx="0" cy="0"/>
        </a:xfrm>
      </p:grpSpPr>
      <p:sp>
        <p:nvSpPr>
          <p:cNvPr id="14101" name="Google Shape;14101;gfca5316d1a_0_307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02" name="Google Shape;14102;gfca5316d1a_0_307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736"/>
        <p:cNvGrpSpPr/>
        <p:nvPr/>
      </p:nvGrpSpPr>
      <p:grpSpPr>
        <a:xfrm>
          <a:off x="0" y="0"/>
          <a:ext cx="0" cy="0"/>
          <a:chOff x="0" y="0"/>
          <a:chExt cx="0" cy="0"/>
        </a:xfrm>
      </p:grpSpPr>
      <p:sp>
        <p:nvSpPr>
          <p:cNvPr id="15737" name="Google Shape;15737;gfca5316d1a_0_323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738" name="Google Shape;15738;gfca5316d1a_0_323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778"/>
        <p:cNvGrpSpPr/>
        <p:nvPr/>
      </p:nvGrpSpPr>
      <p:grpSpPr>
        <a:xfrm>
          <a:off x="0" y="0"/>
          <a:ext cx="0" cy="0"/>
          <a:chOff x="0" y="0"/>
          <a:chExt cx="0" cy="0"/>
        </a:xfrm>
      </p:grpSpPr>
      <p:sp>
        <p:nvSpPr>
          <p:cNvPr id="16779" name="Google Shape;16779;gfca5316d1a_0_334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780" name="Google Shape;16780;gfca5316d1a_0_334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321"/>
        <p:cNvGrpSpPr/>
        <p:nvPr/>
      </p:nvGrpSpPr>
      <p:grpSpPr>
        <a:xfrm>
          <a:off x="0" y="0"/>
          <a:ext cx="0" cy="0"/>
          <a:chOff x="0" y="0"/>
          <a:chExt cx="0" cy="0"/>
        </a:xfrm>
      </p:grpSpPr>
      <p:sp>
        <p:nvSpPr>
          <p:cNvPr id="18322" name="Google Shape;18322;gfca5316d1a_0_389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323" name="Google Shape;18323;gfca5316d1a_0_389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6"/>
        <p:cNvGrpSpPr/>
        <p:nvPr/>
      </p:nvGrpSpPr>
      <p:grpSpPr>
        <a:xfrm>
          <a:off x="0" y="0"/>
          <a:ext cx="0" cy="0"/>
          <a:chOff x="0" y="0"/>
          <a:chExt cx="0" cy="0"/>
        </a:xfrm>
      </p:grpSpPr>
      <p:sp>
        <p:nvSpPr>
          <p:cNvPr id="1447" name="Google Shape;1447;gfca5316d1a_0_1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8" name="Google Shape;1448;gfca5316d1a_0_1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7379698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6"/>
        <p:cNvGrpSpPr/>
        <p:nvPr/>
      </p:nvGrpSpPr>
      <p:grpSpPr>
        <a:xfrm>
          <a:off x="0" y="0"/>
          <a:ext cx="0" cy="0"/>
          <a:chOff x="0" y="0"/>
          <a:chExt cx="0" cy="0"/>
        </a:xfrm>
      </p:grpSpPr>
      <p:sp>
        <p:nvSpPr>
          <p:cNvPr id="1447" name="Google Shape;1447;gfca5316d1a_0_1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8" name="Google Shape;1448;gfca5316d1a_0_1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472985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08"/>
        <p:cNvGrpSpPr/>
        <p:nvPr/>
      </p:nvGrpSpPr>
      <p:grpSpPr>
        <a:xfrm>
          <a:off x="0" y="0"/>
          <a:ext cx="0" cy="0"/>
          <a:chOff x="0" y="0"/>
          <a:chExt cx="0" cy="0"/>
        </a:xfrm>
      </p:grpSpPr>
      <p:sp>
        <p:nvSpPr>
          <p:cNvPr id="1609" name="Google Shape;1609;gfca5316d1a_0_2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10" name="Google Shape;1610;gfca5316d1a_0_2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9"/>
        <p:cNvGrpSpPr/>
        <p:nvPr/>
      </p:nvGrpSpPr>
      <p:grpSpPr>
        <a:xfrm>
          <a:off x="0" y="0"/>
          <a:ext cx="0" cy="0"/>
          <a:chOff x="0" y="0"/>
          <a:chExt cx="0" cy="0"/>
        </a:xfrm>
      </p:grpSpPr>
      <p:sp>
        <p:nvSpPr>
          <p:cNvPr id="1460" name="Google Shape;1460;gfd36b7db4c_0_2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1" name="Google Shape;1461;gfd36b7db4c_0_2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71"/>
        <p:cNvGrpSpPr/>
        <p:nvPr/>
      </p:nvGrpSpPr>
      <p:grpSpPr>
        <a:xfrm>
          <a:off x="0" y="0"/>
          <a:ext cx="0" cy="0"/>
          <a:chOff x="0" y="0"/>
          <a:chExt cx="0" cy="0"/>
        </a:xfrm>
      </p:grpSpPr>
      <p:sp>
        <p:nvSpPr>
          <p:cNvPr id="1472" name="Google Shape;1472;gf68dd75eae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73" name="Google Shape;1473;gf68dd75eae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1.pn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918822" y="1332419"/>
            <a:ext cx="5099400" cy="2180400"/>
          </a:xfrm>
          <a:prstGeom prst="rect">
            <a:avLst/>
          </a:prstGeom>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lvl1pPr lvl="0" algn="l">
              <a:lnSpc>
                <a:spcPct val="90000"/>
              </a:lnSpc>
              <a:spcBef>
                <a:spcPts val="0"/>
              </a:spcBef>
              <a:spcAft>
                <a:spcPts val="0"/>
              </a:spcAft>
              <a:buSzPts val="5200"/>
              <a:buNone/>
              <a:defRPr sz="85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0" name="Google Shape;10;p2"/>
          <p:cNvSpPr txBox="1">
            <a:spLocks noGrp="1"/>
          </p:cNvSpPr>
          <p:nvPr>
            <p:ph type="subTitle" idx="1"/>
          </p:nvPr>
        </p:nvSpPr>
        <p:spPr>
          <a:xfrm>
            <a:off x="918822" y="3486746"/>
            <a:ext cx="4359000" cy="4095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SzPts val="1400"/>
              <a:buNone/>
              <a:defRPr sz="1600">
                <a:solidFill>
                  <a:schemeClr val="lt1"/>
                </a:solidFill>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525"/>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1" name="Shape 526"/>
        <p:cNvGrpSpPr/>
        <p:nvPr/>
      </p:nvGrpSpPr>
      <p:grpSpPr>
        <a:xfrm>
          <a:off x="0" y="0"/>
          <a:ext cx="0" cy="0"/>
          <a:chOff x="0" y="0"/>
          <a:chExt cx="0" cy="0"/>
        </a:xfrm>
      </p:grpSpPr>
      <p:grpSp>
        <p:nvGrpSpPr>
          <p:cNvPr id="527" name="Google Shape;527;p13"/>
          <p:cNvGrpSpPr/>
          <p:nvPr/>
        </p:nvGrpSpPr>
        <p:grpSpPr>
          <a:xfrm>
            <a:off x="211919" y="203151"/>
            <a:ext cx="8666032" cy="4711617"/>
            <a:chOff x="211919" y="203151"/>
            <a:chExt cx="8666032" cy="4711617"/>
          </a:xfrm>
        </p:grpSpPr>
        <p:sp>
          <p:nvSpPr>
            <p:cNvPr id="528" name="Google Shape;528;p13"/>
            <p:cNvSpPr/>
            <p:nvPr/>
          </p:nvSpPr>
          <p:spPr>
            <a:xfrm>
              <a:off x="211919" y="913009"/>
              <a:ext cx="98603" cy="96068"/>
            </a:xfrm>
            <a:custGeom>
              <a:avLst/>
              <a:gdLst/>
              <a:ahLst/>
              <a:cxnLst/>
              <a:rect l="l" t="t" r="r" b="b"/>
              <a:pathLst>
                <a:path w="1712" h="1668" extrusionOk="0">
                  <a:moveTo>
                    <a:pt x="1712" y="868"/>
                  </a:moveTo>
                  <a:cubicBezTo>
                    <a:pt x="1712" y="1325"/>
                    <a:pt x="1347" y="1667"/>
                    <a:pt x="867" y="1644"/>
                  </a:cubicBezTo>
                  <a:cubicBezTo>
                    <a:pt x="411" y="1644"/>
                    <a:pt x="0" y="1256"/>
                    <a:pt x="0" y="800"/>
                  </a:cubicBezTo>
                  <a:cubicBezTo>
                    <a:pt x="0" y="343"/>
                    <a:pt x="388" y="1"/>
                    <a:pt x="867" y="47"/>
                  </a:cubicBezTo>
                  <a:cubicBezTo>
                    <a:pt x="1347" y="47"/>
                    <a:pt x="1712" y="412"/>
                    <a:pt x="1712" y="868"/>
                  </a:cubicBezTo>
                  <a:close/>
                </a:path>
              </a:pathLst>
            </a:custGeom>
            <a:solidFill>
              <a:srgbClr val="FFFFFF">
                <a:alpha val="27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13"/>
            <p:cNvSpPr/>
            <p:nvPr/>
          </p:nvSpPr>
          <p:spPr>
            <a:xfrm>
              <a:off x="8357292" y="1148343"/>
              <a:ext cx="85529" cy="86853"/>
            </a:xfrm>
            <a:custGeom>
              <a:avLst/>
              <a:gdLst/>
              <a:ahLst/>
              <a:cxnLst/>
              <a:rect l="l" t="t" r="r" b="b"/>
              <a:pathLst>
                <a:path w="1485" h="1508" extrusionOk="0">
                  <a:moveTo>
                    <a:pt x="1484" y="777"/>
                  </a:moveTo>
                  <a:cubicBezTo>
                    <a:pt x="1484" y="1210"/>
                    <a:pt x="1142" y="1507"/>
                    <a:pt x="731" y="1507"/>
                  </a:cubicBezTo>
                  <a:cubicBezTo>
                    <a:pt x="343" y="1507"/>
                    <a:pt x="1" y="1142"/>
                    <a:pt x="1" y="754"/>
                  </a:cubicBezTo>
                  <a:cubicBezTo>
                    <a:pt x="1" y="320"/>
                    <a:pt x="343" y="1"/>
                    <a:pt x="731" y="1"/>
                  </a:cubicBezTo>
                  <a:cubicBezTo>
                    <a:pt x="1142" y="1"/>
                    <a:pt x="1484" y="366"/>
                    <a:pt x="1484" y="777"/>
                  </a:cubicBezTo>
                  <a:close/>
                </a:path>
              </a:pathLst>
            </a:custGeom>
            <a:solidFill>
              <a:srgbClr val="FFFFFF">
                <a:alpha val="27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13"/>
            <p:cNvSpPr/>
            <p:nvPr/>
          </p:nvSpPr>
          <p:spPr>
            <a:xfrm>
              <a:off x="752217" y="203151"/>
              <a:ext cx="94686" cy="96011"/>
            </a:xfrm>
            <a:custGeom>
              <a:avLst/>
              <a:gdLst/>
              <a:ahLst/>
              <a:cxnLst/>
              <a:rect l="l" t="t" r="r" b="b"/>
              <a:pathLst>
                <a:path w="1644" h="1667" extrusionOk="0">
                  <a:moveTo>
                    <a:pt x="1644" y="868"/>
                  </a:moveTo>
                  <a:cubicBezTo>
                    <a:pt x="1644" y="1279"/>
                    <a:pt x="1278" y="1667"/>
                    <a:pt x="822" y="1621"/>
                  </a:cubicBezTo>
                  <a:cubicBezTo>
                    <a:pt x="365" y="1598"/>
                    <a:pt x="0" y="1233"/>
                    <a:pt x="0" y="799"/>
                  </a:cubicBezTo>
                  <a:cubicBezTo>
                    <a:pt x="0" y="366"/>
                    <a:pt x="365" y="0"/>
                    <a:pt x="822" y="23"/>
                  </a:cubicBezTo>
                  <a:cubicBezTo>
                    <a:pt x="1256" y="46"/>
                    <a:pt x="1644" y="411"/>
                    <a:pt x="1644" y="868"/>
                  </a:cubicBezTo>
                  <a:close/>
                </a:path>
              </a:pathLst>
            </a:custGeom>
            <a:solidFill>
              <a:srgbClr val="FFFFFF">
                <a:alpha val="27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13"/>
            <p:cNvSpPr/>
            <p:nvPr/>
          </p:nvSpPr>
          <p:spPr>
            <a:xfrm>
              <a:off x="1813117" y="239954"/>
              <a:ext cx="96011" cy="92094"/>
            </a:xfrm>
            <a:custGeom>
              <a:avLst/>
              <a:gdLst/>
              <a:ahLst/>
              <a:cxnLst/>
              <a:rect l="l" t="t" r="r" b="b"/>
              <a:pathLst>
                <a:path w="1667" h="1599" extrusionOk="0">
                  <a:moveTo>
                    <a:pt x="1666" y="822"/>
                  </a:moveTo>
                  <a:cubicBezTo>
                    <a:pt x="1666" y="1256"/>
                    <a:pt x="1278" y="1598"/>
                    <a:pt x="822" y="1598"/>
                  </a:cubicBezTo>
                  <a:cubicBezTo>
                    <a:pt x="365" y="1575"/>
                    <a:pt x="0" y="1210"/>
                    <a:pt x="0" y="776"/>
                  </a:cubicBezTo>
                  <a:cubicBezTo>
                    <a:pt x="0" y="343"/>
                    <a:pt x="365" y="0"/>
                    <a:pt x="822" y="0"/>
                  </a:cubicBezTo>
                  <a:cubicBezTo>
                    <a:pt x="1278" y="23"/>
                    <a:pt x="1666" y="388"/>
                    <a:pt x="1666" y="822"/>
                  </a:cubicBezTo>
                  <a:close/>
                </a:path>
              </a:pathLst>
            </a:custGeom>
            <a:solidFill>
              <a:srgbClr val="FFFFFF">
                <a:alpha val="27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13"/>
            <p:cNvSpPr/>
            <p:nvPr/>
          </p:nvSpPr>
          <p:spPr>
            <a:xfrm>
              <a:off x="2863477" y="275433"/>
              <a:ext cx="92094" cy="92094"/>
            </a:xfrm>
            <a:custGeom>
              <a:avLst/>
              <a:gdLst/>
              <a:ahLst/>
              <a:cxnLst/>
              <a:rect l="l" t="t" r="r" b="b"/>
              <a:pathLst>
                <a:path w="1599" h="1599" extrusionOk="0">
                  <a:moveTo>
                    <a:pt x="1598" y="845"/>
                  </a:moveTo>
                  <a:cubicBezTo>
                    <a:pt x="1598" y="1256"/>
                    <a:pt x="1210" y="1598"/>
                    <a:pt x="800" y="1598"/>
                  </a:cubicBezTo>
                  <a:cubicBezTo>
                    <a:pt x="343" y="1576"/>
                    <a:pt x="1" y="1233"/>
                    <a:pt x="1" y="777"/>
                  </a:cubicBezTo>
                  <a:cubicBezTo>
                    <a:pt x="1" y="343"/>
                    <a:pt x="366" y="1"/>
                    <a:pt x="800" y="1"/>
                  </a:cubicBezTo>
                  <a:cubicBezTo>
                    <a:pt x="1233" y="24"/>
                    <a:pt x="1598" y="412"/>
                    <a:pt x="1598" y="845"/>
                  </a:cubicBezTo>
                  <a:close/>
                </a:path>
              </a:pathLst>
            </a:custGeom>
            <a:solidFill>
              <a:srgbClr val="FFFFFF">
                <a:alpha val="27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13"/>
            <p:cNvSpPr/>
            <p:nvPr/>
          </p:nvSpPr>
          <p:spPr>
            <a:xfrm>
              <a:off x="3892815" y="309644"/>
              <a:ext cx="92094" cy="92037"/>
            </a:xfrm>
            <a:custGeom>
              <a:avLst/>
              <a:gdLst/>
              <a:ahLst/>
              <a:cxnLst/>
              <a:rect l="l" t="t" r="r" b="b"/>
              <a:pathLst>
                <a:path w="1599" h="1598" extrusionOk="0">
                  <a:moveTo>
                    <a:pt x="1599" y="845"/>
                  </a:moveTo>
                  <a:cubicBezTo>
                    <a:pt x="1599" y="1278"/>
                    <a:pt x="1233" y="1598"/>
                    <a:pt x="800" y="1575"/>
                  </a:cubicBezTo>
                  <a:cubicBezTo>
                    <a:pt x="389" y="1552"/>
                    <a:pt x="1" y="1210"/>
                    <a:pt x="1" y="776"/>
                  </a:cubicBezTo>
                  <a:cubicBezTo>
                    <a:pt x="1" y="343"/>
                    <a:pt x="389" y="0"/>
                    <a:pt x="800" y="46"/>
                  </a:cubicBezTo>
                  <a:cubicBezTo>
                    <a:pt x="1279" y="46"/>
                    <a:pt x="1599" y="411"/>
                    <a:pt x="1599" y="845"/>
                  </a:cubicBezTo>
                  <a:close/>
                </a:path>
              </a:pathLst>
            </a:custGeom>
            <a:solidFill>
              <a:srgbClr val="FFFFFF">
                <a:alpha val="27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13"/>
            <p:cNvSpPr/>
            <p:nvPr/>
          </p:nvSpPr>
          <p:spPr>
            <a:xfrm>
              <a:off x="4909021" y="345123"/>
              <a:ext cx="92094" cy="92094"/>
            </a:xfrm>
            <a:custGeom>
              <a:avLst/>
              <a:gdLst/>
              <a:ahLst/>
              <a:cxnLst/>
              <a:rect l="l" t="t" r="r" b="b"/>
              <a:pathLst>
                <a:path w="1599" h="1599" extrusionOk="0">
                  <a:moveTo>
                    <a:pt x="1599" y="822"/>
                  </a:moveTo>
                  <a:cubicBezTo>
                    <a:pt x="1599" y="1256"/>
                    <a:pt x="1256" y="1598"/>
                    <a:pt x="800" y="1553"/>
                  </a:cubicBezTo>
                  <a:cubicBezTo>
                    <a:pt x="366" y="1530"/>
                    <a:pt x="1" y="1187"/>
                    <a:pt x="1" y="754"/>
                  </a:cubicBezTo>
                  <a:cubicBezTo>
                    <a:pt x="1" y="343"/>
                    <a:pt x="343" y="0"/>
                    <a:pt x="800" y="23"/>
                  </a:cubicBezTo>
                  <a:cubicBezTo>
                    <a:pt x="1256" y="23"/>
                    <a:pt x="1599" y="388"/>
                    <a:pt x="1599" y="822"/>
                  </a:cubicBezTo>
                  <a:close/>
                </a:path>
              </a:pathLst>
            </a:custGeom>
            <a:solidFill>
              <a:srgbClr val="FFFFFF">
                <a:alpha val="27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13"/>
            <p:cNvSpPr/>
            <p:nvPr/>
          </p:nvSpPr>
          <p:spPr>
            <a:xfrm>
              <a:off x="5913420" y="378009"/>
              <a:ext cx="88120" cy="92037"/>
            </a:xfrm>
            <a:custGeom>
              <a:avLst/>
              <a:gdLst/>
              <a:ahLst/>
              <a:cxnLst/>
              <a:rect l="l" t="t" r="r" b="b"/>
              <a:pathLst>
                <a:path w="1530" h="1598" extrusionOk="0">
                  <a:moveTo>
                    <a:pt x="1530" y="822"/>
                  </a:moveTo>
                  <a:cubicBezTo>
                    <a:pt x="1530" y="1255"/>
                    <a:pt x="1187" y="1598"/>
                    <a:pt x="776" y="1552"/>
                  </a:cubicBezTo>
                  <a:cubicBezTo>
                    <a:pt x="343" y="1529"/>
                    <a:pt x="0" y="1187"/>
                    <a:pt x="0" y="753"/>
                  </a:cubicBezTo>
                  <a:cubicBezTo>
                    <a:pt x="0" y="342"/>
                    <a:pt x="343" y="0"/>
                    <a:pt x="776" y="23"/>
                  </a:cubicBezTo>
                  <a:cubicBezTo>
                    <a:pt x="1187" y="46"/>
                    <a:pt x="1530" y="388"/>
                    <a:pt x="1530" y="822"/>
                  </a:cubicBezTo>
                  <a:close/>
                </a:path>
              </a:pathLst>
            </a:custGeom>
            <a:solidFill>
              <a:srgbClr val="FFFFFF">
                <a:alpha val="27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13"/>
            <p:cNvSpPr/>
            <p:nvPr/>
          </p:nvSpPr>
          <p:spPr>
            <a:xfrm>
              <a:off x="6898065" y="413488"/>
              <a:ext cx="88120" cy="89445"/>
            </a:xfrm>
            <a:custGeom>
              <a:avLst/>
              <a:gdLst/>
              <a:ahLst/>
              <a:cxnLst/>
              <a:rect l="l" t="t" r="r" b="b"/>
              <a:pathLst>
                <a:path w="1530" h="1553" extrusionOk="0">
                  <a:moveTo>
                    <a:pt x="1530" y="799"/>
                  </a:moveTo>
                  <a:cubicBezTo>
                    <a:pt x="1530" y="1233"/>
                    <a:pt x="1187" y="1552"/>
                    <a:pt x="754" y="1552"/>
                  </a:cubicBezTo>
                  <a:cubicBezTo>
                    <a:pt x="343" y="1552"/>
                    <a:pt x="1" y="1187"/>
                    <a:pt x="1" y="754"/>
                  </a:cubicBezTo>
                  <a:cubicBezTo>
                    <a:pt x="1" y="320"/>
                    <a:pt x="343" y="0"/>
                    <a:pt x="754" y="0"/>
                  </a:cubicBezTo>
                  <a:cubicBezTo>
                    <a:pt x="1187" y="0"/>
                    <a:pt x="1530" y="388"/>
                    <a:pt x="1530" y="799"/>
                  </a:cubicBezTo>
                  <a:close/>
                </a:path>
              </a:pathLst>
            </a:custGeom>
            <a:solidFill>
              <a:srgbClr val="FFFFFF">
                <a:alpha val="27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13"/>
            <p:cNvSpPr/>
            <p:nvPr/>
          </p:nvSpPr>
          <p:spPr>
            <a:xfrm>
              <a:off x="7872226" y="446317"/>
              <a:ext cx="85471" cy="86853"/>
            </a:xfrm>
            <a:custGeom>
              <a:avLst/>
              <a:gdLst/>
              <a:ahLst/>
              <a:cxnLst/>
              <a:rect l="l" t="t" r="r" b="b"/>
              <a:pathLst>
                <a:path w="1484" h="1508" extrusionOk="0">
                  <a:moveTo>
                    <a:pt x="1484" y="777"/>
                  </a:moveTo>
                  <a:cubicBezTo>
                    <a:pt x="1484" y="1211"/>
                    <a:pt x="1141" y="1507"/>
                    <a:pt x="730" y="1507"/>
                  </a:cubicBezTo>
                  <a:cubicBezTo>
                    <a:pt x="320" y="1507"/>
                    <a:pt x="0" y="1142"/>
                    <a:pt x="0" y="754"/>
                  </a:cubicBezTo>
                  <a:cubicBezTo>
                    <a:pt x="0" y="321"/>
                    <a:pt x="342" y="1"/>
                    <a:pt x="730" y="1"/>
                  </a:cubicBezTo>
                  <a:cubicBezTo>
                    <a:pt x="1141" y="1"/>
                    <a:pt x="1484" y="389"/>
                    <a:pt x="1484" y="777"/>
                  </a:cubicBezTo>
                  <a:close/>
                </a:path>
              </a:pathLst>
            </a:custGeom>
            <a:solidFill>
              <a:srgbClr val="FFFFFF">
                <a:alpha val="27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13"/>
            <p:cNvSpPr/>
            <p:nvPr/>
          </p:nvSpPr>
          <p:spPr>
            <a:xfrm>
              <a:off x="8792422" y="477879"/>
              <a:ext cx="85529" cy="86853"/>
            </a:xfrm>
            <a:custGeom>
              <a:avLst/>
              <a:gdLst/>
              <a:ahLst/>
              <a:cxnLst/>
              <a:rect l="l" t="t" r="r" b="b"/>
              <a:pathLst>
                <a:path w="1485" h="1508" extrusionOk="0">
                  <a:moveTo>
                    <a:pt x="1484" y="777"/>
                  </a:moveTo>
                  <a:cubicBezTo>
                    <a:pt x="1484" y="1211"/>
                    <a:pt x="1142" y="1507"/>
                    <a:pt x="731" y="1507"/>
                  </a:cubicBezTo>
                  <a:cubicBezTo>
                    <a:pt x="343" y="1507"/>
                    <a:pt x="1" y="1142"/>
                    <a:pt x="1" y="754"/>
                  </a:cubicBezTo>
                  <a:cubicBezTo>
                    <a:pt x="1" y="320"/>
                    <a:pt x="343" y="1"/>
                    <a:pt x="731" y="1"/>
                  </a:cubicBezTo>
                  <a:cubicBezTo>
                    <a:pt x="1142" y="24"/>
                    <a:pt x="1484" y="366"/>
                    <a:pt x="1484" y="777"/>
                  </a:cubicBezTo>
                  <a:close/>
                </a:path>
              </a:pathLst>
            </a:custGeom>
            <a:solidFill>
              <a:srgbClr val="FFFFFF">
                <a:alpha val="27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13"/>
            <p:cNvSpPr/>
            <p:nvPr/>
          </p:nvSpPr>
          <p:spPr>
            <a:xfrm>
              <a:off x="211919" y="2214484"/>
              <a:ext cx="98603" cy="94744"/>
            </a:xfrm>
            <a:custGeom>
              <a:avLst/>
              <a:gdLst/>
              <a:ahLst/>
              <a:cxnLst/>
              <a:rect l="l" t="t" r="r" b="b"/>
              <a:pathLst>
                <a:path w="1712" h="1645" extrusionOk="0">
                  <a:moveTo>
                    <a:pt x="1712" y="845"/>
                  </a:moveTo>
                  <a:cubicBezTo>
                    <a:pt x="1712" y="1302"/>
                    <a:pt x="1347" y="1644"/>
                    <a:pt x="867" y="1644"/>
                  </a:cubicBezTo>
                  <a:cubicBezTo>
                    <a:pt x="411" y="1644"/>
                    <a:pt x="0" y="1256"/>
                    <a:pt x="0" y="800"/>
                  </a:cubicBezTo>
                  <a:cubicBezTo>
                    <a:pt x="0" y="343"/>
                    <a:pt x="388" y="1"/>
                    <a:pt x="867" y="1"/>
                  </a:cubicBezTo>
                  <a:cubicBezTo>
                    <a:pt x="1347" y="47"/>
                    <a:pt x="1712" y="412"/>
                    <a:pt x="1712" y="845"/>
                  </a:cubicBezTo>
                  <a:close/>
                </a:path>
              </a:pathLst>
            </a:custGeom>
            <a:solidFill>
              <a:srgbClr val="FFFFFF">
                <a:alpha val="27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13"/>
            <p:cNvSpPr/>
            <p:nvPr/>
          </p:nvSpPr>
          <p:spPr>
            <a:xfrm>
              <a:off x="8359941" y="2374886"/>
              <a:ext cx="85471" cy="86853"/>
            </a:xfrm>
            <a:custGeom>
              <a:avLst/>
              <a:gdLst/>
              <a:ahLst/>
              <a:cxnLst/>
              <a:rect l="l" t="t" r="r" b="b"/>
              <a:pathLst>
                <a:path w="1484" h="1508" extrusionOk="0">
                  <a:moveTo>
                    <a:pt x="1484" y="754"/>
                  </a:moveTo>
                  <a:cubicBezTo>
                    <a:pt x="1484" y="1187"/>
                    <a:pt x="1142" y="1507"/>
                    <a:pt x="731" y="1507"/>
                  </a:cubicBezTo>
                  <a:cubicBezTo>
                    <a:pt x="343" y="1507"/>
                    <a:pt x="0" y="1165"/>
                    <a:pt x="0" y="731"/>
                  </a:cubicBezTo>
                  <a:cubicBezTo>
                    <a:pt x="0" y="297"/>
                    <a:pt x="343" y="1"/>
                    <a:pt x="731" y="1"/>
                  </a:cubicBezTo>
                  <a:cubicBezTo>
                    <a:pt x="1142" y="1"/>
                    <a:pt x="1484" y="343"/>
                    <a:pt x="1484" y="754"/>
                  </a:cubicBezTo>
                  <a:close/>
                </a:path>
              </a:pathLst>
            </a:custGeom>
            <a:solidFill>
              <a:srgbClr val="FFFFFF">
                <a:alpha val="27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13"/>
            <p:cNvSpPr/>
            <p:nvPr/>
          </p:nvSpPr>
          <p:spPr>
            <a:xfrm>
              <a:off x="752217" y="1498059"/>
              <a:ext cx="94686" cy="96011"/>
            </a:xfrm>
            <a:custGeom>
              <a:avLst/>
              <a:gdLst/>
              <a:ahLst/>
              <a:cxnLst/>
              <a:rect l="l" t="t" r="r" b="b"/>
              <a:pathLst>
                <a:path w="1644" h="1667" extrusionOk="0">
                  <a:moveTo>
                    <a:pt x="1644" y="868"/>
                  </a:moveTo>
                  <a:cubicBezTo>
                    <a:pt x="1644" y="1301"/>
                    <a:pt x="1278" y="1666"/>
                    <a:pt x="822" y="1644"/>
                  </a:cubicBezTo>
                  <a:cubicBezTo>
                    <a:pt x="365" y="1644"/>
                    <a:pt x="0" y="1256"/>
                    <a:pt x="0" y="799"/>
                  </a:cubicBezTo>
                  <a:cubicBezTo>
                    <a:pt x="0" y="388"/>
                    <a:pt x="365" y="0"/>
                    <a:pt x="822" y="46"/>
                  </a:cubicBezTo>
                  <a:cubicBezTo>
                    <a:pt x="1278" y="69"/>
                    <a:pt x="1644" y="411"/>
                    <a:pt x="1644" y="868"/>
                  </a:cubicBezTo>
                  <a:close/>
                </a:path>
              </a:pathLst>
            </a:custGeom>
            <a:solidFill>
              <a:srgbClr val="FFFFFF">
                <a:alpha val="27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13"/>
            <p:cNvSpPr/>
            <p:nvPr/>
          </p:nvSpPr>
          <p:spPr>
            <a:xfrm>
              <a:off x="8781939" y="1699181"/>
              <a:ext cx="85471" cy="86796"/>
            </a:xfrm>
            <a:custGeom>
              <a:avLst/>
              <a:gdLst/>
              <a:ahLst/>
              <a:cxnLst/>
              <a:rect l="l" t="t" r="r" b="b"/>
              <a:pathLst>
                <a:path w="1484" h="1507" extrusionOk="0">
                  <a:moveTo>
                    <a:pt x="1484" y="776"/>
                  </a:moveTo>
                  <a:cubicBezTo>
                    <a:pt x="1484" y="1187"/>
                    <a:pt x="1141" y="1507"/>
                    <a:pt x="753" y="1507"/>
                  </a:cubicBezTo>
                  <a:cubicBezTo>
                    <a:pt x="343" y="1507"/>
                    <a:pt x="0" y="1164"/>
                    <a:pt x="0" y="731"/>
                  </a:cubicBezTo>
                  <a:cubicBezTo>
                    <a:pt x="0" y="320"/>
                    <a:pt x="343" y="0"/>
                    <a:pt x="753" y="0"/>
                  </a:cubicBezTo>
                  <a:cubicBezTo>
                    <a:pt x="1141" y="0"/>
                    <a:pt x="1484" y="343"/>
                    <a:pt x="1484" y="776"/>
                  </a:cubicBezTo>
                  <a:close/>
                </a:path>
              </a:pathLst>
            </a:custGeom>
            <a:solidFill>
              <a:srgbClr val="FFFFFF">
                <a:alpha val="27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13"/>
            <p:cNvSpPr/>
            <p:nvPr/>
          </p:nvSpPr>
          <p:spPr>
            <a:xfrm>
              <a:off x="8785856" y="3046674"/>
              <a:ext cx="85529" cy="86796"/>
            </a:xfrm>
            <a:custGeom>
              <a:avLst/>
              <a:gdLst/>
              <a:ahLst/>
              <a:cxnLst/>
              <a:rect l="l" t="t" r="r" b="b"/>
              <a:pathLst>
                <a:path w="1485" h="1507" extrusionOk="0">
                  <a:moveTo>
                    <a:pt x="1484" y="753"/>
                  </a:moveTo>
                  <a:cubicBezTo>
                    <a:pt x="1484" y="1187"/>
                    <a:pt x="1142" y="1507"/>
                    <a:pt x="731" y="1507"/>
                  </a:cubicBezTo>
                  <a:cubicBezTo>
                    <a:pt x="343" y="1507"/>
                    <a:pt x="1" y="1164"/>
                    <a:pt x="1" y="731"/>
                  </a:cubicBezTo>
                  <a:cubicBezTo>
                    <a:pt x="1" y="320"/>
                    <a:pt x="343" y="0"/>
                    <a:pt x="731" y="0"/>
                  </a:cubicBezTo>
                  <a:cubicBezTo>
                    <a:pt x="1142" y="23"/>
                    <a:pt x="1484" y="365"/>
                    <a:pt x="1484" y="753"/>
                  </a:cubicBezTo>
                  <a:close/>
                </a:path>
              </a:pathLst>
            </a:custGeom>
            <a:solidFill>
              <a:srgbClr val="FFFFFF">
                <a:alpha val="27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13"/>
            <p:cNvSpPr/>
            <p:nvPr/>
          </p:nvSpPr>
          <p:spPr>
            <a:xfrm>
              <a:off x="211919" y="3518607"/>
              <a:ext cx="98603" cy="92094"/>
            </a:xfrm>
            <a:custGeom>
              <a:avLst/>
              <a:gdLst/>
              <a:ahLst/>
              <a:cxnLst/>
              <a:rect l="l" t="t" r="r" b="b"/>
              <a:pathLst>
                <a:path w="1712" h="1599" extrusionOk="0">
                  <a:moveTo>
                    <a:pt x="1712" y="799"/>
                  </a:moveTo>
                  <a:cubicBezTo>
                    <a:pt x="1712" y="1256"/>
                    <a:pt x="1347" y="1598"/>
                    <a:pt x="867" y="1598"/>
                  </a:cubicBezTo>
                  <a:cubicBezTo>
                    <a:pt x="411" y="1598"/>
                    <a:pt x="0" y="1210"/>
                    <a:pt x="0" y="799"/>
                  </a:cubicBezTo>
                  <a:cubicBezTo>
                    <a:pt x="0" y="343"/>
                    <a:pt x="388" y="1"/>
                    <a:pt x="867" y="1"/>
                  </a:cubicBezTo>
                  <a:cubicBezTo>
                    <a:pt x="1347" y="1"/>
                    <a:pt x="1712" y="366"/>
                    <a:pt x="1712" y="799"/>
                  </a:cubicBezTo>
                  <a:close/>
                </a:path>
              </a:pathLst>
            </a:custGeom>
            <a:solidFill>
              <a:srgbClr val="FFFFFF">
                <a:alpha val="27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13"/>
            <p:cNvSpPr/>
            <p:nvPr/>
          </p:nvSpPr>
          <p:spPr>
            <a:xfrm>
              <a:off x="8361266" y="3600104"/>
              <a:ext cx="85471" cy="86853"/>
            </a:xfrm>
            <a:custGeom>
              <a:avLst/>
              <a:gdLst/>
              <a:ahLst/>
              <a:cxnLst/>
              <a:rect l="l" t="t" r="r" b="b"/>
              <a:pathLst>
                <a:path w="1484" h="1508" extrusionOk="0">
                  <a:moveTo>
                    <a:pt x="1484" y="777"/>
                  </a:moveTo>
                  <a:cubicBezTo>
                    <a:pt x="1484" y="1210"/>
                    <a:pt x="1141" y="1507"/>
                    <a:pt x="753" y="1507"/>
                  </a:cubicBezTo>
                  <a:cubicBezTo>
                    <a:pt x="342" y="1507"/>
                    <a:pt x="0" y="1165"/>
                    <a:pt x="0" y="754"/>
                  </a:cubicBezTo>
                  <a:cubicBezTo>
                    <a:pt x="0" y="320"/>
                    <a:pt x="342" y="1"/>
                    <a:pt x="753" y="1"/>
                  </a:cubicBezTo>
                  <a:cubicBezTo>
                    <a:pt x="1164" y="1"/>
                    <a:pt x="1484" y="343"/>
                    <a:pt x="1484" y="777"/>
                  </a:cubicBezTo>
                  <a:close/>
                </a:path>
              </a:pathLst>
            </a:custGeom>
            <a:solidFill>
              <a:srgbClr val="FFFFFF">
                <a:alpha val="27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13"/>
            <p:cNvSpPr/>
            <p:nvPr/>
          </p:nvSpPr>
          <p:spPr>
            <a:xfrm>
              <a:off x="752217" y="2796884"/>
              <a:ext cx="94686" cy="93419"/>
            </a:xfrm>
            <a:custGeom>
              <a:avLst/>
              <a:gdLst/>
              <a:ahLst/>
              <a:cxnLst/>
              <a:rect l="l" t="t" r="r" b="b"/>
              <a:pathLst>
                <a:path w="1644" h="1622" extrusionOk="0">
                  <a:moveTo>
                    <a:pt x="1644" y="822"/>
                  </a:moveTo>
                  <a:cubicBezTo>
                    <a:pt x="1644" y="1256"/>
                    <a:pt x="1278" y="1621"/>
                    <a:pt x="822" y="1621"/>
                  </a:cubicBezTo>
                  <a:cubicBezTo>
                    <a:pt x="365" y="1621"/>
                    <a:pt x="0" y="1256"/>
                    <a:pt x="0" y="799"/>
                  </a:cubicBezTo>
                  <a:cubicBezTo>
                    <a:pt x="0" y="343"/>
                    <a:pt x="365" y="0"/>
                    <a:pt x="822" y="0"/>
                  </a:cubicBezTo>
                  <a:cubicBezTo>
                    <a:pt x="1278" y="23"/>
                    <a:pt x="1644" y="366"/>
                    <a:pt x="1644" y="822"/>
                  </a:cubicBezTo>
                  <a:close/>
                </a:path>
              </a:pathLst>
            </a:custGeom>
            <a:solidFill>
              <a:srgbClr val="FFFFFF">
                <a:alpha val="27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13"/>
            <p:cNvSpPr/>
            <p:nvPr/>
          </p:nvSpPr>
          <p:spPr>
            <a:xfrm>
              <a:off x="211919" y="4821406"/>
              <a:ext cx="98603" cy="92094"/>
            </a:xfrm>
            <a:custGeom>
              <a:avLst/>
              <a:gdLst/>
              <a:ahLst/>
              <a:cxnLst/>
              <a:rect l="l" t="t" r="r" b="b"/>
              <a:pathLst>
                <a:path w="1712" h="1599" extrusionOk="0">
                  <a:moveTo>
                    <a:pt x="1712" y="799"/>
                  </a:moveTo>
                  <a:cubicBezTo>
                    <a:pt x="1712" y="1256"/>
                    <a:pt x="1347" y="1598"/>
                    <a:pt x="867" y="1598"/>
                  </a:cubicBezTo>
                  <a:cubicBezTo>
                    <a:pt x="411" y="1598"/>
                    <a:pt x="0" y="1233"/>
                    <a:pt x="0" y="799"/>
                  </a:cubicBezTo>
                  <a:cubicBezTo>
                    <a:pt x="0" y="365"/>
                    <a:pt x="388" y="0"/>
                    <a:pt x="867" y="0"/>
                  </a:cubicBezTo>
                  <a:cubicBezTo>
                    <a:pt x="1347" y="0"/>
                    <a:pt x="1712" y="365"/>
                    <a:pt x="1712" y="799"/>
                  </a:cubicBezTo>
                  <a:close/>
                </a:path>
              </a:pathLst>
            </a:custGeom>
            <a:solidFill>
              <a:srgbClr val="FFFFFF">
                <a:alpha val="27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13"/>
            <p:cNvSpPr/>
            <p:nvPr/>
          </p:nvSpPr>
          <p:spPr>
            <a:xfrm>
              <a:off x="1288542" y="4821406"/>
              <a:ext cx="96068" cy="92094"/>
            </a:xfrm>
            <a:custGeom>
              <a:avLst/>
              <a:gdLst/>
              <a:ahLst/>
              <a:cxnLst/>
              <a:rect l="l" t="t" r="r" b="b"/>
              <a:pathLst>
                <a:path w="1668" h="1599" extrusionOk="0">
                  <a:moveTo>
                    <a:pt x="1667" y="799"/>
                  </a:moveTo>
                  <a:cubicBezTo>
                    <a:pt x="1667" y="1233"/>
                    <a:pt x="1302" y="1598"/>
                    <a:pt x="823" y="1598"/>
                  </a:cubicBezTo>
                  <a:cubicBezTo>
                    <a:pt x="389" y="1598"/>
                    <a:pt x="1" y="1233"/>
                    <a:pt x="1" y="799"/>
                  </a:cubicBezTo>
                  <a:cubicBezTo>
                    <a:pt x="1" y="365"/>
                    <a:pt x="366" y="0"/>
                    <a:pt x="823" y="0"/>
                  </a:cubicBezTo>
                  <a:cubicBezTo>
                    <a:pt x="1302" y="0"/>
                    <a:pt x="1667" y="365"/>
                    <a:pt x="1667" y="799"/>
                  </a:cubicBezTo>
                  <a:close/>
                </a:path>
              </a:pathLst>
            </a:custGeom>
            <a:solidFill>
              <a:srgbClr val="FFFFFF">
                <a:alpha val="27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13"/>
            <p:cNvSpPr/>
            <p:nvPr/>
          </p:nvSpPr>
          <p:spPr>
            <a:xfrm>
              <a:off x="2345525" y="4822731"/>
              <a:ext cx="96011" cy="92037"/>
            </a:xfrm>
            <a:custGeom>
              <a:avLst/>
              <a:gdLst/>
              <a:ahLst/>
              <a:cxnLst/>
              <a:rect l="l" t="t" r="r" b="b"/>
              <a:pathLst>
                <a:path w="1667" h="1598" extrusionOk="0">
                  <a:moveTo>
                    <a:pt x="1667" y="799"/>
                  </a:moveTo>
                  <a:cubicBezTo>
                    <a:pt x="1667" y="1233"/>
                    <a:pt x="1279" y="1598"/>
                    <a:pt x="822" y="1598"/>
                  </a:cubicBezTo>
                  <a:cubicBezTo>
                    <a:pt x="366" y="1598"/>
                    <a:pt x="0" y="1256"/>
                    <a:pt x="0" y="799"/>
                  </a:cubicBezTo>
                  <a:cubicBezTo>
                    <a:pt x="0" y="365"/>
                    <a:pt x="366" y="0"/>
                    <a:pt x="822" y="0"/>
                  </a:cubicBezTo>
                  <a:cubicBezTo>
                    <a:pt x="1279" y="0"/>
                    <a:pt x="1667" y="342"/>
                    <a:pt x="1667" y="799"/>
                  </a:cubicBezTo>
                  <a:close/>
                </a:path>
              </a:pathLst>
            </a:custGeom>
            <a:solidFill>
              <a:srgbClr val="FFFFFF">
                <a:alpha val="27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13"/>
            <p:cNvSpPr/>
            <p:nvPr/>
          </p:nvSpPr>
          <p:spPr>
            <a:xfrm>
              <a:off x="3386728" y="4822731"/>
              <a:ext cx="93361" cy="92037"/>
            </a:xfrm>
            <a:custGeom>
              <a:avLst/>
              <a:gdLst/>
              <a:ahLst/>
              <a:cxnLst/>
              <a:rect l="l" t="t" r="r" b="b"/>
              <a:pathLst>
                <a:path w="1621" h="1598" extrusionOk="0">
                  <a:moveTo>
                    <a:pt x="1621" y="799"/>
                  </a:moveTo>
                  <a:cubicBezTo>
                    <a:pt x="1621" y="1233"/>
                    <a:pt x="1233" y="1598"/>
                    <a:pt x="822" y="1598"/>
                  </a:cubicBezTo>
                  <a:cubicBezTo>
                    <a:pt x="365" y="1598"/>
                    <a:pt x="0" y="1256"/>
                    <a:pt x="0" y="799"/>
                  </a:cubicBezTo>
                  <a:cubicBezTo>
                    <a:pt x="0" y="365"/>
                    <a:pt x="388" y="0"/>
                    <a:pt x="822" y="0"/>
                  </a:cubicBezTo>
                  <a:cubicBezTo>
                    <a:pt x="1278" y="0"/>
                    <a:pt x="1621" y="365"/>
                    <a:pt x="1621" y="799"/>
                  </a:cubicBezTo>
                  <a:close/>
                </a:path>
              </a:pathLst>
            </a:custGeom>
            <a:solidFill>
              <a:srgbClr val="FFFFFF">
                <a:alpha val="27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13"/>
            <p:cNvSpPr/>
            <p:nvPr/>
          </p:nvSpPr>
          <p:spPr>
            <a:xfrm>
              <a:off x="4412092" y="4823998"/>
              <a:ext cx="93419" cy="89503"/>
            </a:xfrm>
            <a:custGeom>
              <a:avLst/>
              <a:gdLst/>
              <a:ahLst/>
              <a:cxnLst/>
              <a:rect l="l" t="t" r="r" b="b"/>
              <a:pathLst>
                <a:path w="1622" h="1554" extrusionOk="0">
                  <a:moveTo>
                    <a:pt x="1621" y="777"/>
                  </a:moveTo>
                  <a:cubicBezTo>
                    <a:pt x="1621" y="1211"/>
                    <a:pt x="1279" y="1553"/>
                    <a:pt x="823" y="1553"/>
                  </a:cubicBezTo>
                  <a:cubicBezTo>
                    <a:pt x="389" y="1553"/>
                    <a:pt x="1" y="1211"/>
                    <a:pt x="1" y="777"/>
                  </a:cubicBezTo>
                  <a:cubicBezTo>
                    <a:pt x="1" y="343"/>
                    <a:pt x="343" y="1"/>
                    <a:pt x="823" y="1"/>
                  </a:cubicBezTo>
                  <a:cubicBezTo>
                    <a:pt x="1233" y="1"/>
                    <a:pt x="1621" y="343"/>
                    <a:pt x="1621" y="777"/>
                  </a:cubicBezTo>
                  <a:close/>
                </a:path>
              </a:pathLst>
            </a:custGeom>
            <a:solidFill>
              <a:srgbClr val="FFFFFF">
                <a:alpha val="27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13"/>
            <p:cNvSpPr/>
            <p:nvPr/>
          </p:nvSpPr>
          <p:spPr>
            <a:xfrm>
              <a:off x="5423057" y="4823998"/>
              <a:ext cx="89445" cy="89503"/>
            </a:xfrm>
            <a:custGeom>
              <a:avLst/>
              <a:gdLst/>
              <a:ahLst/>
              <a:cxnLst/>
              <a:rect l="l" t="t" r="r" b="b"/>
              <a:pathLst>
                <a:path w="1553" h="1554" extrusionOk="0">
                  <a:moveTo>
                    <a:pt x="1553" y="777"/>
                  </a:moveTo>
                  <a:cubicBezTo>
                    <a:pt x="1553" y="1211"/>
                    <a:pt x="1210" y="1553"/>
                    <a:pt x="777" y="1553"/>
                  </a:cubicBezTo>
                  <a:cubicBezTo>
                    <a:pt x="343" y="1553"/>
                    <a:pt x="1" y="1211"/>
                    <a:pt x="1" y="777"/>
                  </a:cubicBezTo>
                  <a:cubicBezTo>
                    <a:pt x="1" y="343"/>
                    <a:pt x="343" y="1"/>
                    <a:pt x="777" y="1"/>
                  </a:cubicBezTo>
                  <a:cubicBezTo>
                    <a:pt x="1210" y="1"/>
                    <a:pt x="1553" y="343"/>
                    <a:pt x="1553" y="777"/>
                  </a:cubicBezTo>
                  <a:close/>
                </a:path>
              </a:pathLst>
            </a:custGeom>
            <a:solidFill>
              <a:srgbClr val="FFFFFF">
                <a:alpha val="27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13"/>
            <p:cNvSpPr/>
            <p:nvPr/>
          </p:nvSpPr>
          <p:spPr>
            <a:xfrm>
              <a:off x="6418241" y="4826647"/>
              <a:ext cx="88120" cy="88120"/>
            </a:xfrm>
            <a:custGeom>
              <a:avLst/>
              <a:gdLst/>
              <a:ahLst/>
              <a:cxnLst/>
              <a:rect l="l" t="t" r="r" b="b"/>
              <a:pathLst>
                <a:path w="1530" h="1530" extrusionOk="0">
                  <a:moveTo>
                    <a:pt x="1530" y="754"/>
                  </a:moveTo>
                  <a:cubicBezTo>
                    <a:pt x="1530" y="1188"/>
                    <a:pt x="1187" y="1530"/>
                    <a:pt x="754" y="1530"/>
                  </a:cubicBezTo>
                  <a:cubicBezTo>
                    <a:pt x="343" y="1530"/>
                    <a:pt x="0" y="1188"/>
                    <a:pt x="0" y="754"/>
                  </a:cubicBezTo>
                  <a:cubicBezTo>
                    <a:pt x="0" y="343"/>
                    <a:pt x="343" y="1"/>
                    <a:pt x="754" y="1"/>
                  </a:cubicBezTo>
                  <a:cubicBezTo>
                    <a:pt x="1187" y="1"/>
                    <a:pt x="1530" y="343"/>
                    <a:pt x="1530" y="754"/>
                  </a:cubicBezTo>
                  <a:close/>
                </a:path>
              </a:pathLst>
            </a:custGeom>
            <a:solidFill>
              <a:srgbClr val="FFFFFF">
                <a:alpha val="27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13"/>
            <p:cNvSpPr/>
            <p:nvPr/>
          </p:nvSpPr>
          <p:spPr>
            <a:xfrm>
              <a:off x="7397644" y="4826647"/>
              <a:ext cx="88120" cy="88120"/>
            </a:xfrm>
            <a:custGeom>
              <a:avLst/>
              <a:gdLst/>
              <a:ahLst/>
              <a:cxnLst/>
              <a:rect l="l" t="t" r="r" b="b"/>
              <a:pathLst>
                <a:path w="1530" h="1530" extrusionOk="0">
                  <a:moveTo>
                    <a:pt x="1529" y="754"/>
                  </a:moveTo>
                  <a:cubicBezTo>
                    <a:pt x="1529" y="1188"/>
                    <a:pt x="1187" y="1530"/>
                    <a:pt x="753" y="1530"/>
                  </a:cubicBezTo>
                  <a:cubicBezTo>
                    <a:pt x="343" y="1530"/>
                    <a:pt x="0" y="1188"/>
                    <a:pt x="0" y="754"/>
                  </a:cubicBezTo>
                  <a:cubicBezTo>
                    <a:pt x="0" y="343"/>
                    <a:pt x="343" y="1"/>
                    <a:pt x="753" y="1"/>
                  </a:cubicBezTo>
                  <a:cubicBezTo>
                    <a:pt x="1187" y="1"/>
                    <a:pt x="1529" y="343"/>
                    <a:pt x="1529" y="754"/>
                  </a:cubicBezTo>
                  <a:close/>
                </a:path>
              </a:pathLst>
            </a:custGeom>
            <a:solidFill>
              <a:srgbClr val="FFFFFF">
                <a:alpha val="27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13"/>
            <p:cNvSpPr/>
            <p:nvPr/>
          </p:nvSpPr>
          <p:spPr>
            <a:xfrm>
              <a:off x="8365182" y="4826647"/>
              <a:ext cx="85529" cy="88120"/>
            </a:xfrm>
            <a:custGeom>
              <a:avLst/>
              <a:gdLst/>
              <a:ahLst/>
              <a:cxnLst/>
              <a:rect l="l" t="t" r="r" b="b"/>
              <a:pathLst>
                <a:path w="1485" h="1530" extrusionOk="0">
                  <a:moveTo>
                    <a:pt x="1484" y="754"/>
                  </a:moveTo>
                  <a:cubicBezTo>
                    <a:pt x="1484" y="1188"/>
                    <a:pt x="1142" y="1530"/>
                    <a:pt x="731" y="1530"/>
                  </a:cubicBezTo>
                  <a:cubicBezTo>
                    <a:pt x="343" y="1530"/>
                    <a:pt x="1" y="1188"/>
                    <a:pt x="1" y="754"/>
                  </a:cubicBezTo>
                  <a:cubicBezTo>
                    <a:pt x="1" y="343"/>
                    <a:pt x="343" y="1"/>
                    <a:pt x="731" y="1"/>
                  </a:cubicBezTo>
                  <a:cubicBezTo>
                    <a:pt x="1142" y="1"/>
                    <a:pt x="1484" y="343"/>
                    <a:pt x="1484" y="754"/>
                  </a:cubicBezTo>
                  <a:close/>
                </a:path>
              </a:pathLst>
            </a:custGeom>
            <a:solidFill>
              <a:srgbClr val="FFFFFF">
                <a:alpha val="27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13"/>
            <p:cNvSpPr/>
            <p:nvPr/>
          </p:nvSpPr>
          <p:spPr>
            <a:xfrm>
              <a:off x="752217" y="4094384"/>
              <a:ext cx="94686" cy="92094"/>
            </a:xfrm>
            <a:custGeom>
              <a:avLst/>
              <a:gdLst/>
              <a:ahLst/>
              <a:cxnLst/>
              <a:rect l="l" t="t" r="r" b="b"/>
              <a:pathLst>
                <a:path w="1644" h="1599" extrusionOk="0">
                  <a:moveTo>
                    <a:pt x="1644" y="800"/>
                  </a:moveTo>
                  <a:cubicBezTo>
                    <a:pt x="1644" y="1256"/>
                    <a:pt x="1278" y="1599"/>
                    <a:pt x="822" y="1599"/>
                  </a:cubicBezTo>
                  <a:cubicBezTo>
                    <a:pt x="365" y="1599"/>
                    <a:pt x="0" y="1234"/>
                    <a:pt x="0" y="800"/>
                  </a:cubicBezTo>
                  <a:cubicBezTo>
                    <a:pt x="0" y="343"/>
                    <a:pt x="365" y="1"/>
                    <a:pt x="822" y="1"/>
                  </a:cubicBezTo>
                  <a:cubicBezTo>
                    <a:pt x="1278" y="1"/>
                    <a:pt x="1644" y="389"/>
                    <a:pt x="1644" y="800"/>
                  </a:cubicBezTo>
                  <a:close/>
                </a:path>
              </a:pathLst>
            </a:custGeom>
            <a:solidFill>
              <a:srgbClr val="FFFFFF">
                <a:alpha val="27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7" name="Google Shape;557;p13"/>
          <p:cNvSpPr txBox="1">
            <a:spLocks noGrp="1"/>
          </p:cNvSpPr>
          <p:nvPr>
            <p:ph type="title"/>
          </p:nvPr>
        </p:nvSpPr>
        <p:spPr>
          <a:xfrm>
            <a:off x="2443575" y="1290263"/>
            <a:ext cx="2955300" cy="4845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400">
                <a:solidFill>
                  <a:schemeClr val="dk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558" name="Google Shape;558;p13"/>
          <p:cNvSpPr txBox="1">
            <a:spLocks noGrp="1"/>
          </p:cNvSpPr>
          <p:nvPr>
            <p:ph type="title" idx="2" hasCustomPrompt="1"/>
          </p:nvPr>
        </p:nvSpPr>
        <p:spPr>
          <a:xfrm>
            <a:off x="1479915" y="1290275"/>
            <a:ext cx="732600" cy="484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600">
                <a:solidFill>
                  <a:srgbClr val="FE9E1E"/>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559" name="Google Shape;559;p13"/>
          <p:cNvSpPr txBox="1">
            <a:spLocks noGrp="1"/>
          </p:cNvSpPr>
          <p:nvPr>
            <p:ph type="subTitle" idx="1"/>
          </p:nvPr>
        </p:nvSpPr>
        <p:spPr>
          <a:xfrm>
            <a:off x="5518400" y="1290125"/>
            <a:ext cx="29055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dk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60" name="Google Shape;560;p13"/>
          <p:cNvSpPr txBox="1">
            <a:spLocks noGrp="1"/>
          </p:cNvSpPr>
          <p:nvPr>
            <p:ph type="title" idx="3"/>
          </p:nvPr>
        </p:nvSpPr>
        <p:spPr>
          <a:xfrm>
            <a:off x="2443575" y="1851660"/>
            <a:ext cx="2955300" cy="4845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400">
                <a:solidFill>
                  <a:schemeClr val="dk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561" name="Google Shape;561;p13"/>
          <p:cNvSpPr txBox="1">
            <a:spLocks noGrp="1"/>
          </p:cNvSpPr>
          <p:nvPr>
            <p:ph type="title" idx="4" hasCustomPrompt="1"/>
          </p:nvPr>
        </p:nvSpPr>
        <p:spPr>
          <a:xfrm>
            <a:off x="1479915" y="1851670"/>
            <a:ext cx="732600" cy="484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600">
                <a:solidFill>
                  <a:srgbClr val="FE9E1E"/>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562" name="Google Shape;562;p13"/>
          <p:cNvSpPr txBox="1">
            <a:spLocks noGrp="1"/>
          </p:cNvSpPr>
          <p:nvPr>
            <p:ph type="subTitle" idx="5"/>
          </p:nvPr>
        </p:nvSpPr>
        <p:spPr>
          <a:xfrm>
            <a:off x="5518400" y="1851522"/>
            <a:ext cx="29055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dk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63" name="Google Shape;563;p13"/>
          <p:cNvSpPr txBox="1">
            <a:spLocks noGrp="1"/>
          </p:cNvSpPr>
          <p:nvPr>
            <p:ph type="title" idx="6"/>
          </p:nvPr>
        </p:nvSpPr>
        <p:spPr>
          <a:xfrm>
            <a:off x="2443575" y="2421673"/>
            <a:ext cx="2953500" cy="4845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400">
                <a:solidFill>
                  <a:schemeClr val="dk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564" name="Google Shape;564;p13"/>
          <p:cNvSpPr txBox="1">
            <a:spLocks noGrp="1"/>
          </p:cNvSpPr>
          <p:nvPr>
            <p:ph type="title" idx="7" hasCustomPrompt="1"/>
          </p:nvPr>
        </p:nvSpPr>
        <p:spPr>
          <a:xfrm>
            <a:off x="1477100" y="2421683"/>
            <a:ext cx="732600" cy="484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600">
                <a:solidFill>
                  <a:srgbClr val="FE9E1E"/>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565" name="Google Shape;565;p13"/>
          <p:cNvSpPr txBox="1">
            <a:spLocks noGrp="1"/>
          </p:cNvSpPr>
          <p:nvPr>
            <p:ph type="subTitle" idx="8"/>
          </p:nvPr>
        </p:nvSpPr>
        <p:spPr>
          <a:xfrm>
            <a:off x="5518400" y="2421534"/>
            <a:ext cx="29055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dk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66" name="Google Shape;566;p13"/>
          <p:cNvSpPr txBox="1">
            <a:spLocks noGrp="1"/>
          </p:cNvSpPr>
          <p:nvPr>
            <p:ph type="title" idx="9"/>
          </p:nvPr>
        </p:nvSpPr>
        <p:spPr>
          <a:xfrm>
            <a:off x="2443575" y="2993421"/>
            <a:ext cx="2953500" cy="4845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400">
                <a:solidFill>
                  <a:schemeClr val="dk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567" name="Google Shape;567;p13"/>
          <p:cNvSpPr txBox="1">
            <a:spLocks noGrp="1"/>
          </p:cNvSpPr>
          <p:nvPr>
            <p:ph type="title" idx="13" hasCustomPrompt="1"/>
          </p:nvPr>
        </p:nvSpPr>
        <p:spPr>
          <a:xfrm>
            <a:off x="1479915" y="2993427"/>
            <a:ext cx="732600" cy="484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600">
                <a:solidFill>
                  <a:srgbClr val="FE9E1E"/>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568" name="Google Shape;568;p13"/>
          <p:cNvSpPr txBox="1">
            <a:spLocks noGrp="1"/>
          </p:cNvSpPr>
          <p:nvPr>
            <p:ph type="subTitle" idx="14"/>
          </p:nvPr>
        </p:nvSpPr>
        <p:spPr>
          <a:xfrm>
            <a:off x="5518400" y="2993281"/>
            <a:ext cx="29055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dk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69" name="Google Shape;569;p13"/>
          <p:cNvSpPr txBox="1">
            <a:spLocks noGrp="1"/>
          </p:cNvSpPr>
          <p:nvPr>
            <p:ph type="title" idx="15"/>
          </p:nvPr>
        </p:nvSpPr>
        <p:spPr>
          <a:xfrm>
            <a:off x="2443575" y="3565169"/>
            <a:ext cx="2955300" cy="4845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400">
                <a:solidFill>
                  <a:schemeClr val="dk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570" name="Google Shape;570;p13"/>
          <p:cNvSpPr txBox="1">
            <a:spLocks noGrp="1"/>
          </p:cNvSpPr>
          <p:nvPr>
            <p:ph type="title" idx="16" hasCustomPrompt="1"/>
          </p:nvPr>
        </p:nvSpPr>
        <p:spPr>
          <a:xfrm>
            <a:off x="1479915" y="3565173"/>
            <a:ext cx="732600" cy="484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600">
                <a:solidFill>
                  <a:srgbClr val="FE9E1E"/>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571" name="Google Shape;571;p13"/>
          <p:cNvSpPr txBox="1">
            <a:spLocks noGrp="1"/>
          </p:cNvSpPr>
          <p:nvPr>
            <p:ph type="subTitle" idx="17"/>
          </p:nvPr>
        </p:nvSpPr>
        <p:spPr>
          <a:xfrm>
            <a:off x="5518400" y="4115326"/>
            <a:ext cx="29055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dk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72" name="Google Shape;572;p13"/>
          <p:cNvSpPr txBox="1">
            <a:spLocks noGrp="1"/>
          </p:cNvSpPr>
          <p:nvPr>
            <p:ph type="title" idx="18"/>
          </p:nvPr>
        </p:nvSpPr>
        <p:spPr>
          <a:xfrm>
            <a:off x="2443575" y="4115467"/>
            <a:ext cx="2953500" cy="4845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400">
                <a:solidFill>
                  <a:schemeClr val="dk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573" name="Google Shape;573;p13"/>
          <p:cNvSpPr txBox="1">
            <a:spLocks noGrp="1"/>
          </p:cNvSpPr>
          <p:nvPr>
            <p:ph type="title" idx="19" hasCustomPrompt="1"/>
          </p:nvPr>
        </p:nvSpPr>
        <p:spPr>
          <a:xfrm>
            <a:off x="1477100" y="4115477"/>
            <a:ext cx="732600" cy="484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600">
                <a:solidFill>
                  <a:srgbClr val="FE9E1E"/>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574" name="Google Shape;574;p13"/>
          <p:cNvSpPr txBox="1">
            <a:spLocks noGrp="1"/>
          </p:cNvSpPr>
          <p:nvPr>
            <p:ph type="subTitle" idx="20"/>
          </p:nvPr>
        </p:nvSpPr>
        <p:spPr>
          <a:xfrm>
            <a:off x="5518400" y="3565028"/>
            <a:ext cx="29055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dk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75" name="Google Shape;575;p13"/>
          <p:cNvSpPr txBox="1">
            <a:spLocks noGrp="1"/>
          </p:cNvSpPr>
          <p:nvPr>
            <p:ph type="title" idx="21"/>
          </p:nvPr>
        </p:nvSpPr>
        <p:spPr>
          <a:xfrm>
            <a:off x="720000" y="539496"/>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pic>
        <p:nvPicPr>
          <p:cNvPr id="576" name="Google Shape;576;p13"/>
          <p:cNvPicPr preferRelativeResize="0"/>
          <p:nvPr/>
        </p:nvPicPr>
        <p:blipFill>
          <a:blip r:embed="rId2">
            <a:alphaModFix/>
          </a:blip>
          <a:stretch>
            <a:fillRect/>
          </a:stretch>
        </p:blipFill>
        <p:spPr>
          <a:xfrm>
            <a:off x="8221300" y="471550"/>
            <a:ext cx="415200" cy="433252"/>
          </a:xfrm>
          <a:prstGeom prst="rect">
            <a:avLst/>
          </a:prstGeom>
          <a:noFill/>
          <a:ln>
            <a:noFill/>
          </a:ln>
        </p:spPr>
      </p:pic>
      <p:pic>
        <p:nvPicPr>
          <p:cNvPr id="577" name="Google Shape;577;p13"/>
          <p:cNvPicPr preferRelativeResize="0"/>
          <p:nvPr/>
        </p:nvPicPr>
        <p:blipFill>
          <a:blip r:embed="rId3">
            <a:alphaModFix/>
          </a:blip>
          <a:stretch>
            <a:fillRect/>
          </a:stretch>
        </p:blipFill>
        <p:spPr>
          <a:xfrm>
            <a:off x="7570575" y="535000"/>
            <a:ext cx="415200" cy="433252"/>
          </a:xfrm>
          <a:prstGeom prst="rect">
            <a:avLst/>
          </a:prstGeom>
          <a:noFill/>
          <a:ln>
            <a:noFill/>
          </a:ln>
        </p:spPr>
      </p:pic>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578"/>
        <p:cNvGrpSpPr/>
        <p:nvPr/>
      </p:nvGrpSpPr>
      <p:grpSpPr>
        <a:xfrm>
          <a:off x="0" y="0"/>
          <a:ext cx="0" cy="0"/>
          <a:chOff x="0" y="0"/>
          <a:chExt cx="0" cy="0"/>
        </a:xfrm>
      </p:grpSpPr>
      <p:sp>
        <p:nvSpPr>
          <p:cNvPr id="579" name="Google Shape;579;p14"/>
          <p:cNvSpPr txBox="1">
            <a:spLocks noGrp="1"/>
          </p:cNvSpPr>
          <p:nvPr>
            <p:ph type="subTitle" idx="1"/>
          </p:nvPr>
        </p:nvSpPr>
        <p:spPr>
          <a:xfrm>
            <a:off x="1458150" y="1166448"/>
            <a:ext cx="6227700" cy="1740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25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grpSp>
        <p:nvGrpSpPr>
          <p:cNvPr id="580" name="Google Shape;580;p14"/>
          <p:cNvGrpSpPr/>
          <p:nvPr/>
        </p:nvGrpSpPr>
        <p:grpSpPr>
          <a:xfrm>
            <a:off x="211919" y="203151"/>
            <a:ext cx="8666032" cy="4711617"/>
            <a:chOff x="211919" y="126951"/>
            <a:chExt cx="8666032" cy="4711617"/>
          </a:xfrm>
        </p:grpSpPr>
        <p:sp>
          <p:nvSpPr>
            <p:cNvPr id="581" name="Google Shape;581;p14"/>
            <p:cNvSpPr/>
            <p:nvPr/>
          </p:nvSpPr>
          <p:spPr>
            <a:xfrm>
              <a:off x="211919" y="836809"/>
              <a:ext cx="98603" cy="96068"/>
            </a:xfrm>
            <a:custGeom>
              <a:avLst/>
              <a:gdLst/>
              <a:ahLst/>
              <a:cxnLst/>
              <a:rect l="l" t="t" r="r" b="b"/>
              <a:pathLst>
                <a:path w="1712" h="1668" extrusionOk="0">
                  <a:moveTo>
                    <a:pt x="1712" y="868"/>
                  </a:moveTo>
                  <a:cubicBezTo>
                    <a:pt x="1712" y="1325"/>
                    <a:pt x="1347" y="1667"/>
                    <a:pt x="867" y="1644"/>
                  </a:cubicBezTo>
                  <a:cubicBezTo>
                    <a:pt x="411" y="1644"/>
                    <a:pt x="0" y="1256"/>
                    <a:pt x="0" y="800"/>
                  </a:cubicBezTo>
                  <a:cubicBezTo>
                    <a:pt x="0" y="343"/>
                    <a:pt x="388" y="1"/>
                    <a:pt x="867" y="47"/>
                  </a:cubicBezTo>
                  <a:cubicBezTo>
                    <a:pt x="1347" y="47"/>
                    <a:pt x="1712" y="412"/>
                    <a:pt x="1712"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14"/>
            <p:cNvSpPr/>
            <p:nvPr/>
          </p:nvSpPr>
          <p:spPr>
            <a:xfrm>
              <a:off x="1287275" y="867047"/>
              <a:ext cx="96011" cy="94744"/>
            </a:xfrm>
            <a:custGeom>
              <a:avLst/>
              <a:gdLst/>
              <a:ahLst/>
              <a:cxnLst/>
              <a:rect l="l" t="t" r="r" b="b"/>
              <a:pathLst>
                <a:path w="1667" h="1645" extrusionOk="0">
                  <a:moveTo>
                    <a:pt x="1666" y="845"/>
                  </a:moveTo>
                  <a:cubicBezTo>
                    <a:pt x="1666" y="1279"/>
                    <a:pt x="1278" y="1644"/>
                    <a:pt x="822" y="1621"/>
                  </a:cubicBezTo>
                  <a:cubicBezTo>
                    <a:pt x="365" y="1621"/>
                    <a:pt x="0" y="1256"/>
                    <a:pt x="0" y="800"/>
                  </a:cubicBezTo>
                  <a:cubicBezTo>
                    <a:pt x="0" y="366"/>
                    <a:pt x="365" y="1"/>
                    <a:pt x="822" y="24"/>
                  </a:cubicBezTo>
                  <a:cubicBezTo>
                    <a:pt x="1278" y="47"/>
                    <a:pt x="1666" y="435"/>
                    <a:pt x="1666"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14"/>
            <p:cNvSpPr/>
            <p:nvPr/>
          </p:nvSpPr>
          <p:spPr>
            <a:xfrm>
              <a:off x="2341609" y="898609"/>
              <a:ext cx="96011" cy="92094"/>
            </a:xfrm>
            <a:custGeom>
              <a:avLst/>
              <a:gdLst/>
              <a:ahLst/>
              <a:cxnLst/>
              <a:rect l="l" t="t" r="r" b="b"/>
              <a:pathLst>
                <a:path w="1667" h="1599" extrusionOk="0">
                  <a:moveTo>
                    <a:pt x="1666" y="822"/>
                  </a:moveTo>
                  <a:cubicBezTo>
                    <a:pt x="1666" y="1256"/>
                    <a:pt x="1301" y="1598"/>
                    <a:pt x="845" y="1598"/>
                  </a:cubicBezTo>
                  <a:cubicBezTo>
                    <a:pt x="388" y="1598"/>
                    <a:pt x="0" y="1210"/>
                    <a:pt x="0" y="754"/>
                  </a:cubicBezTo>
                  <a:cubicBezTo>
                    <a:pt x="0" y="343"/>
                    <a:pt x="388" y="1"/>
                    <a:pt x="845" y="1"/>
                  </a:cubicBezTo>
                  <a:cubicBezTo>
                    <a:pt x="1301" y="24"/>
                    <a:pt x="1666" y="389"/>
                    <a:pt x="1666"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14"/>
            <p:cNvSpPr/>
            <p:nvPr/>
          </p:nvSpPr>
          <p:spPr>
            <a:xfrm>
              <a:off x="3384078" y="928846"/>
              <a:ext cx="92094" cy="90770"/>
            </a:xfrm>
            <a:custGeom>
              <a:avLst/>
              <a:gdLst/>
              <a:ahLst/>
              <a:cxnLst/>
              <a:rect l="l" t="t" r="r" b="b"/>
              <a:pathLst>
                <a:path w="1599" h="1576" extrusionOk="0">
                  <a:moveTo>
                    <a:pt x="1598" y="800"/>
                  </a:moveTo>
                  <a:cubicBezTo>
                    <a:pt x="1598" y="1233"/>
                    <a:pt x="1233" y="1576"/>
                    <a:pt x="799" y="1576"/>
                  </a:cubicBezTo>
                  <a:cubicBezTo>
                    <a:pt x="343" y="1576"/>
                    <a:pt x="0" y="1210"/>
                    <a:pt x="0" y="777"/>
                  </a:cubicBezTo>
                  <a:cubicBezTo>
                    <a:pt x="0" y="343"/>
                    <a:pt x="366" y="1"/>
                    <a:pt x="799" y="1"/>
                  </a:cubicBezTo>
                  <a:cubicBezTo>
                    <a:pt x="1256" y="1"/>
                    <a:pt x="1598" y="389"/>
                    <a:pt x="1598"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14"/>
            <p:cNvSpPr/>
            <p:nvPr/>
          </p:nvSpPr>
          <p:spPr>
            <a:xfrm>
              <a:off x="4408175" y="959084"/>
              <a:ext cx="92094" cy="90770"/>
            </a:xfrm>
            <a:custGeom>
              <a:avLst/>
              <a:gdLst/>
              <a:ahLst/>
              <a:cxnLst/>
              <a:rect l="l" t="t" r="r" b="b"/>
              <a:pathLst>
                <a:path w="1599" h="1576" extrusionOk="0">
                  <a:moveTo>
                    <a:pt x="1598" y="800"/>
                  </a:moveTo>
                  <a:cubicBezTo>
                    <a:pt x="1598" y="1233"/>
                    <a:pt x="1256" y="1576"/>
                    <a:pt x="799" y="1576"/>
                  </a:cubicBezTo>
                  <a:cubicBezTo>
                    <a:pt x="366" y="1576"/>
                    <a:pt x="0" y="1188"/>
                    <a:pt x="0" y="754"/>
                  </a:cubicBezTo>
                  <a:cubicBezTo>
                    <a:pt x="0" y="343"/>
                    <a:pt x="343" y="1"/>
                    <a:pt x="799" y="1"/>
                  </a:cubicBezTo>
                  <a:cubicBezTo>
                    <a:pt x="1210" y="1"/>
                    <a:pt x="1598" y="366"/>
                    <a:pt x="1598"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14"/>
            <p:cNvSpPr/>
            <p:nvPr/>
          </p:nvSpPr>
          <p:spPr>
            <a:xfrm>
              <a:off x="5419140" y="985404"/>
              <a:ext cx="88120" cy="92037"/>
            </a:xfrm>
            <a:custGeom>
              <a:avLst/>
              <a:gdLst/>
              <a:ahLst/>
              <a:cxnLst/>
              <a:rect l="l" t="t" r="r" b="b"/>
              <a:pathLst>
                <a:path w="1530" h="1598" extrusionOk="0">
                  <a:moveTo>
                    <a:pt x="1529" y="822"/>
                  </a:moveTo>
                  <a:cubicBezTo>
                    <a:pt x="1529" y="1256"/>
                    <a:pt x="1187" y="1598"/>
                    <a:pt x="753" y="1575"/>
                  </a:cubicBezTo>
                  <a:cubicBezTo>
                    <a:pt x="342" y="1575"/>
                    <a:pt x="0" y="1187"/>
                    <a:pt x="0" y="776"/>
                  </a:cubicBezTo>
                  <a:cubicBezTo>
                    <a:pt x="0" y="343"/>
                    <a:pt x="342" y="0"/>
                    <a:pt x="753" y="23"/>
                  </a:cubicBezTo>
                  <a:cubicBezTo>
                    <a:pt x="1187" y="46"/>
                    <a:pt x="1529" y="434"/>
                    <a:pt x="1529"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14"/>
            <p:cNvSpPr/>
            <p:nvPr/>
          </p:nvSpPr>
          <p:spPr>
            <a:xfrm>
              <a:off x="6411675" y="1014317"/>
              <a:ext cx="88120" cy="92094"/>
            </a:xfrm>
            <a:custGeom>
              <a:avLst/>
              <a:gdLst/>
              <a:ahLst/>
              <a:cxnLst/>
              <a:rect l="l" t="t" r="r" b="b"/>
              <a:pathLst>
                <a:path w="1530" h="1599" extrusionOk="0">
                  <a:moveTo>
                    <a:pt x="1529" y="845"/>
                  </a:moveTo>
                  <a:cubicBezTo>
                    <a:pt x="1529" y="1256"/>
                    <a:pt x="1187" y="1598"/>
                    <a:pt x="753" y="1575"/>
                  </a:cubicBezTo>
                  <a:cubicBezTo>
                    <a:pt x="343" y="1575"/>
                    <a:pt x="0" y="1210"/>
                    <a:pt x="0" y="776"/>
                  </a:cubicBezTo>
                  <a:cubicBezTo>
                    <a:pt x="0" y="343"/>
                    <a:pt x="343" y="0"/>
                    <a:pt x="753" y="46"/>
                  </a:cubicBezTo>
                  <a:cubicBezTo>
                    <a:pt x="1187" y="46"/>
                    <a:pt x="1529" y="411"/>
                    <a:pt x="1529"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14"/>
            <p:cNvSpPr/>
            <p:nvPr/>
          </p:nvSpPr>
          <p:spPr>
            <a:xfrm>
              <a:off x="7391078" y="1045879"/>
              <a:ext cx="88120" cy="86796"/>
            </a:xfrm>
            <a:custGeom>
              <a:avLst/>
              <a:gdLst/>
              <a:ahLst/>
              <a:cxnLst/>
              <a:rect l="l" t="t" r="r" b="b"/>
              <a:pathLst>
                <a:path w="1530" h="1507" extrusionOk="0">
                  <a:moveTo>
                    <a:pt x="1529" y="776"/>
                  </a:moveTo>
                  <a:cubicBezTo>
                    <a:pt x="1529" y="1210"/>
                    <a:pt x="1187" y="1507"/>
                    <a:pt x="753" y="1507"/>
                  </a:cubicBezTo>
                  <a:cubicBezTo>
                    <a:pt x="342" y="1507"/>
                    <a:pt x="0" y="1141"/>
                    <a:pt x="0" y="753"/>
                  </a:cubicBezTo>
                  <a:cubicBezTo>
                    <a:pt x="0" y="320"/>
                    <a:pt x="342" y="0"/>
                    <a:pt x="753" y="0"/>
                  </a:cubicBezTo>
                  <a:cubicBezTo>
                    <a:pt x="1187" y="0"/>
                    <a:pt x="1529" y="343"/>
                    <a:pt x="1529" y="776"/>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14"/>
            <p:cNvSpPr/>
            <p:nvPr/>
          </p:nvSpPr>
          <p:spPr>
            <a:xfrm>
              <a:off x="8357292" y="1072143"/>
              <a:ext cx="85529" cy="86853"/>
            </a:xfrm>
            <a:custGeom>
              <a:avLst/>
              <a:gdLst/>
              <a:ahLst/>
              <a:cxnLst/>
              <a:rect l="l" t="t" r="r" b="b"/>
              <a:pathLst>
                <a:path w="1485" h="1508" extrusionOk="0">
                  <a:moveTo>
                    <a:pt x="1484" y="777"/>
                  </a:moveTo>
                  <a:cubicBezTo>
                    <a:pt x="1484" y="1210"/>
                    <a:pt x="1142" y="1507"/>
                    <a:pt x="731" y="1507"/>
                  </a:cubicBezTo>
                  <a:cubicBezTo>
                    <a:pt x="343" y="1507"/>
                    <a:pt x="1" y="1142"/>
                    <a:pt x="1" y="754"/>
                  </a:cubicBezTo>
                  <a:cubicBezTo>
                    <a:pt x="1" y="320"/>
                    <a:pt x="343" y="1"/>
                    <a:pt x="731" y="1"/>
                  </a:cubicBezTo>
                  <a:cubicBezTo>
                    <a:pt x="1142" y="1"/>
                    <a:pt x="1484" y="366"/>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14"/>
            <p:cNvSpPr/>
            <p:nvPr/>
          </p:nvSpPr>
          <p:spPr>
            <a:xfrm>
              <a:off x="752217" y="126951"/>
              <a:ext cx="94686" cy="96011"/>
            </a:xfrm>
            <a:custGeom>
              <a:avLst/>
              <a:gdLst/>
              <a:ahLst/>
              <a:cxnLst/>
              <a:rect l="l" t="t" r="r" b="b"/>
              <a:pathLst>
                <a:path w="1644" h="1667" extrusionOk="0">
                  <a:moveTo>
                    <a:pt x="1644" y="868"/>
                  </a:moveTo>
                  <a:cubicBezTo>
                    <a:pt x="1644" y="1279"/>
                    <a:pt x="1278" y="1667"/>
                    <a:pt x="822" y="1621"/>
                  </a:cubicBezTo>
                  <a:cubicBezTo>
                    <a:pt x="365" y="1598"/>
                    <a:pt x="0" y="1233"/>
                    <a:pt x="0" y="799"/>
                  </a:cubicBezTo>
                  <a:cubicBezTo>
                    <a:pt x="0" y="366"/>
                    <a:pt x="365" y="0"/>
                    <a:pt x="822" y="23"/>
                  </a:cubicBezTo>
                  <a:cubicBezTo>
                    <a:pt x="1256" y="46"/>
                    <a:pt x="1644" y="411"/>
                    <a:pt x="1644"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14"/>
            <p:cNvSpPr/>
            <p:nvPr/>
          </p:nvSpPr>
          <p:spPr>
            <a:xfrm>
              <a:off x="1813117" y="163754"/>
              <a:ext cx="96011" cy="92094"/>
            </a:xfrm>
            <a:custGeom>
              <a:avLst/>
              <a:gdLst/>
              <a:ahLst/>
              <a:cxnLst/>
              <a:rect l="l" t="t" r="r" b="b"/>
              <a:pathLst>
                <a:path w="1667" h="1599" extrusionOk="0">
                  <a:moveTo>
                    <a:pt x="1666" y="822"/>
                  </a:moveTo>
                  <a:cubicBezTo>
                    <a:pt x="1666" y="1256"/>
                    <a:pt x="1278" y="1598"/>
                    <a:pt x="822" y="1598"/>
                  </a:cubicBezTo>
                  <a:cubicBezTo>
                    <a:pt x="365" y="1575"/>
                    <a:pt x="0" y="1210"/>
                    <a:pt x="0" y="776"/>
                  </a:cubicBezTo>
                  <a:cubicBezTo>
                    <a:pt x="0" y="343"/>
                    <a:pt x="365" y="0"/>
                    <a:pt x="822" y="0"/>
                  </a:cubicBezTo>
                  <a:cubicBezTo>
                    <a:pt x="1278" y="23"/>
                    <a:pt x="1666" y="388"/>
                    <a:pt x="1666"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14"/>
            <p:cNvSpPr/>
            <p:nvPr/>
          </p:nvSpPr>
          <p:spPr>
            <a:xfrm>
              <a:off x="2863477" y="199233"/>
              <a:ext cx="92094" cy="92094"/>
            </a:xfrm>
            <a:custGeom>
              <a:avLst/>
              <a:gdLst/>
              <a:ahLst/>
              <a:cxnLst/>
              <a:rect l="l" t="t" r="r" b="b"/>
              <a:pathLst>
                <a:path w="1599" h="1599" extrusionOk="0">
                  <a:moveTo>
                    <a:pt x="1598" y="845"/>
                  </a:moveTo>
                  <a:cubicBezTo>
                    <a:pt x="1598" y="1256"/>
                    <a:pt x="1210" y="1598"/>
                    <a:pt x="800" y="1598"/>
                  </a:cubicBezTo>
                  <a:cubicBezTo>
                    <a:pt x="343" y="1576"/>
                    <a:pt x="1" y="1233"/>
                    <a:pt x="1" y="777"/>
                  </a:cubicBezTo>
                  <a:cubicBezTo>
                    <a:pt x="1" y="343"/>
                    <a:pt x="366" y="1"/>
                    <a:pt x="800" y="1"/>
                  </a:cubicBezTo>
                  <a:cubicBezTo>
                    <a:pt x="1233" y="24"/>
                    <a:pt x="1598" y="412"/>
                    <a:pt x="1598"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14"/>
            <p:cNvSpPr/>
            <p:nvPr/>
          </p:nvSpPr>
          <p:spPr>
            <a:xfrm>
              <a:off x="3892815" y="233444"/>
              <a:ext cx="92094" cy="92037"/>
            </a:xfrm>
            <a:custGeom>
              <a:avLst/>
              <a:gdLst/>
              <a:ahLst/>
              <a:cxnLst/>
              <a:rect l="l" t="t" r="r" b="b"/>
              <a:pathLst>
                <a:path w="1599" h="1598" extrusionOk="0">
                  <a:moveTo>
                    <a:pt x="1599" y="845"/>
                  </a:moveTo>
                  <a:cubicBezTo>
                    <a:pt x="1599" y="1278"/>
                    <a:pt x="1233" y="1598"/>
                    <a:pt x="800" y="1575"/>
                  </a:cubicBezTo>
                  <a:cubicBezTo>
                    <a:pt x="389" y="1552"/>
                    <a:pt x="1" y="1210"/>
                    <a:pt x="1" y="776"/>
                  </a:cubicBezTo>
                  <a:cubicBezTo>
                    <a:pt x="1" y="343"/>
                    <a:pt x="389" y="0"/>
                    <a:pt x="800" y="46"/>
                  </a:cubicBezTo>
                  <a:cubicBezTo>
                    <a:pt x="1279" y="46"/>
                    <a:pt x="1599" y="411"/>
                    <a:pt x="1599"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14"/>
            <p:cNvSpPr/>
            <p:nvPr/>
          </p:nvSpPr>
          <p:spPr>
            <a:xfrm>
              <a:off x="4909021" y="268923"/>
              <a:ext cx="92094" cy="92094"/>
            </a:xfrm>
            <a:custGeom>
              <a:avLst/>
              <a:gdLst/>
              <a:ahLst/>
              <a:cxnLst/>
              <a:rect l="l" t="t" r="r" b="b"/>
              <a:pathLst>
                <a:path w="1599" h="1599" extrusionOk="0">
                  <a:moveTo>
                    <a:pt x="1599" y="822"/>
                  </a:moveTo>
                  <a:cubicBezTo>
                    <a:pt x="1599" y="1256"/>
                    <a:pt x="1256" y="1598"/>
                    <a:pt x="800" y="1553"/>
                  </a:cubicBezTo>
                  <a:cubicBezTo>
                    <a:pt x="366" y="1530"/>
                    <a:pt x="1" y="1187"/>
                    <a:pt x="1" y="754"/>
                  </a:cubicBezTo>
                  <a:cubicBezTo>
                    <a:pt x="1" y="343"/>
                    <a:pt x="343" y="0"/>
                    <a:pt x="800" y="23"/>
                  </a:cubicBezTo>
                  <a:cubicBezTo>
                    <a:pt x="1256" y="23"/>
                    <a:pt x="1599" y="388"/>
                    <a:pt x="1599"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14"/>
            <p:cNvSpPr/>
            <p:nvPr/>
          </p:nvSpPr>
          <p:spPr>
            <a:xfrm>
              <a:off x="5913420" y="301809"/>
              <a:ext cx="88120" cy="92037"/>
            </a:xfrm>
            <a:custGeom>
              <a:avLst/>
              <a:gdLst/>
              <a:ahLst/>
              <a:cxnLst/>
              <a:rect l="l" t="t" r="r" b="b"/>
              <a:pathLst>
                <a:path w="1530" h="1598" extrusionOk="0">
                  <a:moveTo>
                    <a:pt x="1530" y="822"/>
                  </a:moveTo>
                  <a:cubicBezTo>
                    <a:pt x="1530" y="1255"/>
                    <a:pt x="1187" y="1598"/>
                    <a:pt x="776" y="1552"/>
                  </a:cubicBezTo>
                  <a:cubicBezTo>
                    <a:pt x="343" y="1529"/>
                    <a:pt x="0" y="1187"/>
                    <a:pt x="0" y="753"/>
                  </a:cubicBezTo>
                  <a:cubicBezTo>
                    <a:pt x="0" y="342"/>
                    <a:pt x="343" y="0"/>
                    <a:pt x="776" y="23"/>
                  </a:cubicBezTo>
                  <a:cubicBezTo>
                    <a:pt x="1187" y="46"/>
                    <a:pt x="1530" y="388"/>
                    <a:pt x="1530"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14"/>
            <p:cNvSpPr/>
            <p:nvPr/>
          </p:nvSpPr>
          <p:spPr>
            <a:xfrm>
              <a:off x="6898065" y="337288"/>
              <a:ext cx="88120" cy="89445"/>
            </a:xfrm>
            <a:custGeom>
              <a:avLst/>
              <a:gdLst/>
              <a:ahLst/>
              <a:cxnLst/>
              <a:rect l="l" t="t" r="r" b="b"/>
              <a:pathLst>
                <a:path w="1530" h="1553" extrusionOk="0">
                  <a:moveTo>
                    <a:pt x="1530" y="799"/>
                  </a:moveTo>
                  <a:cubicBezTo>
                    <a:pt x="1530" y="1233"/>
                    <a:pt x="1187" y="1552"/>
                    <a:pt x="754" y="1552"/>
                  </a:cubicBezTo>
                  <a:cubicBezTo>
                    <a:pt x="343" y="1552"/>
                    <a:pt x="1" y="1187"/>
                    <a:pt x="1" y="754"/>
                  </a:cubicBezTo>
                  <a:cubicBezTo>
                    <a:pt x="1" y="320"/>
                    <a:pt x="343" y="0"/>
                    <a:pt x="754" y="0"/>
                  </a:cubicBezTo>
                  <a:cubicBezTo>
                    <a:pt x="1187" y="0"/>
                    <a:pt x="1530" y="388"/>
                    <a:pt x="1530"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14"/>
            <p:cNvSpPr/>
            <p:nvPr/>
          </p:nvSpPr>
          <p:spPr>
            <a:xfrm>
              <a:off x="7872226" y="370117"/>
              <a:ext cx="85471" cy="86853"/>
            </a:xfrm>
            <a:custGeom>
              <a:avLst/>
              <a:gdLst/>
              <a:ahLst/>
              <a:cxnLst/>
              <a:rect l="l" t="t" r="r" b="b"/>
              <a:pathLst>
                <a:path w="1484" h="1508" extrusionOk="0">
                  <a:moveTo>
                    <a:pt x="1484" y="777"/>
                  </a:moveTo>
                  <a:cubicBezTo>
                    <a:pt x="1484" y="1211"/>
                    <a:pt x="1141" y="1507"/>
                    <a:pt x="730" y="1507"/>
                  </a:cubicBezTo>
                  <a:cubicBezTo>
                    <a:pt x="320" y="1507"/>
                    <a:pt x="0" y="1142"/>
                    <a:pt x="0" y="754"/>
                  </a:cubicBezTo>
                  <a:cubicBezTo>
                    <a:pt x="0" y="321"/>
                    <a:pt x="342" y="1"/>
                    <a:pt x="730" y="1"/>
                  </a:cubicBezTo>
                  <a:cubicBezTo>
                    <a:pt x="1141" y="1"/>
                    <a:pt x="1484" y="389"/>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14"/>
            <p:cNvSpPr/>
            <p:nvPr/>
          </p:nvSpPr>
          <p:spPr>
            <a:xfrm>
              <a:off x="8792422" y="401679"/>
              <a:ext cx="85529" cy="86853"/>
            </a:xfrm>
            <a:custGeom>
              <a:avLst/>
              <a:gdLst/>
              <a:ahLst/>
              <a:cxnLst/>
              <a:rect l="l" t="t" r="r" b="b"/>
              <a:pathLst>
                <a:path w="1485" h="1508" extrusionOk="0">
                  <a:moveTo>
                    <a:pt x="1484" y="777"/>
                  </a:moveTo>
                  <a:cubicBezTo>
                    <a:pt x="1484" y="1211"/>
                    <a:pt x="1142" y="1507"/>
                    <a:pt x="731" y="1507"/>
                  </a:cubicBezTo>
                  <a:cubicBezTo>
                    <a:pt x="343" y="1507"/>
                    <a:pt x="1" y="1142"/>
                    <a:pt x="1" y="754"/>
                  </a:cubicBezTo>
                  <a:cubicBezTo>
                    <a:pt x="1" y="320"/>
                    <a:pt x="343" y="1"/>
                    <a:pt x="731" y="1"/>
                  </a:cubicBezTo>
                  <a:cubicBezTo>
                    <a:pt x="1142" y="24"/>
                    <a:pt x="1484" y="366"/>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14"/>
            <p:cNvSpPr/>
            <p:nvPr/>
          </p:nvSpPr>
          <p:spPr>
            <a:xfrm>
              <a:off x="211919" y="2138284"/>
              <a:ext cx="98603" cy="94744"/>
            </a:xfrm>
            <a:custGeom>
              <a:avLst/>
              <a:gdLst/>
              <a:ahLst/>
              <a:cxnLst/>
              <a:rect l="l" t="t" r="r" b="b"/>
              <a:pathLst>
                <a:path w="1712" h="1645" extrusionOk="0">
                  <a:moveTo>
                    <a:pt x="1712" y="845"/>
                  </a:moveTo>
                  <a:cubicBezTo>
                    <a:pt x="1712" y="1302"/>
                    <a:pt x="1347" y="1644"/>
                    <a:pt x="867" y="1644"/>
                  </a:cubicBezTo>
                  <a:cubicBezTo>
                    <a:pt x="411" y="1644"/>
                    <a:pt x="0" y="1256"/>
                    <a:pt x="0" y="800"/>
                  </a:cubicBezTo>
                  <a:cubicBezTo>
                    <a:pt x="0" y="343"/>
                    <a:pt x="388" y="1"/>
                    <a:pt x="867" y="1"/>
                  </a:cubicBezTo>
                  <a:cubicBezTo>
                    <a:pt x="1347" y="47"/>
                    <a:pt x="1712" y="412"/>
                    <a:pt x="1712"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14"/>
            <p:cNvSpPr/>
            <p:nvPr/>
          </p:nvSpPr>
          <p:spPr>
            <a:xfrm>
              <a:off x="1288542" y="2158039"/>
              <a:ext cx="96068" cy="96011"/>
            </a:xfrm>
            <a:custGeom>
              <a:avLst/>
              <a:gdLst/>
              <a:ahLst/>
              <a:cxnLst/>
              <a:rect l="l" t="t" r="r" b="b"/>
              <a:pathLst>
                <a:path w="1668" h="1667" extrusionOk="0">
                  <a:moveTo>
                    <a:pt x="1667" y="868"/>
                  </a:moveTo>
                  <a:cubicBezTo>
                    <a:pt x="1667" y="1301"/>
                    <a:pt x="1302" y="1667"/>
                    <a:pt x="823" y="1644"/>
                  </a:cubicBezTo>
                  <a:cubicBezTo>
                    <a:pt x="389" y="1644"/>
                    <a:pt x="1" y="1256"/>
                    <a:pt x="1" y="799"/>
                  </a:cubicBezTo>
                  <a:cubicBezTo>
                    <a:pt x="1" y="388"/>
                    <a:pt x="366" y="0"/>
                    <a:pt x="823" y="46"/>
                  </a:cubicBezTo>
                  <a:cubicBezTo>
                    <a:pt x="1256" y="46"/>
                    <a:pt x="1667" y="411"/>
                    <a:pt x="1667"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14"/>
            <p:cNvSpPr/>
            <p:nvPr/>
          </p:nvSpPr>
          <p:spPr>
            <a:xfrm>
              <a:off x="8359941" y="2298686"/>
              <a:ext cx="85471" cy="86853"/>
            </a:xfrm>
            <a:custGeom>
              <a:avLst/>
              <a:gdLst/>
              <a:ahLst/>
              <a:cxnLst/>
              <a:rect l="l" t="t" r="r" b="b"/>
              <a:pathLst>
                <a:path w="1484" h="1508" extrusionOk="0">
                  <a:moveTo>
                    <a:pt x="1484" y="754"/>
                  </a:moveTo>
                  <a:cubicBezTo>
                    <a:pt x="1484" y="1187"/>
                    <a:pt x="1142" y="1507"/>
                    <a:pt x="731" y="1507"/>
                  </a:cubicBezTo>
                  <a:cubicBezTo>
                    <a:pt x="343" y="1507"/>
                    <a:pt x="0" y="1165"/>
                    <a:pt x="0" y="731"/>
                  </a:cubicBezTo>
                  <a:cubicBezTo>
                    <a:pt x="0" y="297"/>
                    <a:pt x="343" y="1"/>
                    <a:pt x="731" y="1"/>
                  </a:cubicBezTo>
                  <a:cubicBezTo>
                    <a:pt x="1142" y="1"/>
                    <a:pt x="1484" y="343"/>
                    <a:pt x="1484"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14"/>
            <p:cNvSpPr/>
            <p:nvPr/>
          </p:nvSpPr>
          <p:spPr>
            <a:xfrm>
              <a:off x="752217" y="1421859"/>
              <a:ext cx="94686" cy="96011"/>
            </a:xfrm>
            <a:custGeom>
              <a:avLst/>
              <a:gdLst/>
              <a:ahLst/>
              <a:cxnLst/>
              <a:rect l="l" t="t" r="r" b="b"/>
              <a:pathLst>
                <a:path w="1644" h="1667" extrusionOk="0">
                  <a:moveTo>
                    <a:pt x="1644" y="868"/>
                  </a:moveTo>
                  <a:cubicBezTo>
                    <a:pt x="1644" y="1301"/>
                    <a:pt x="1278" y="1666"/>
                    <a:pt x="822" y="1644"/>
                  </a:cubicBezTo>
                  <a:cubicBezTo>
                    <a:pt x="365" y="1644"/>
                    <a:pt x="0" y="1256"/>
                    <a:pt x="0" y="799"/>
                  </a:cubicBezTo>
                  <a:cubicBezTo>
                    <a:pt x="0" y="388"/>
                    <a:pt x="365" y="0"/>
                    <a:pt x="822" y="46"/>
                  </a:cubicBezTo>
                  <a:cubicBezTo>
                    <a:pt x="1278" y="69"/>
                    <a:pt x="1644" y="411"/>
                    <a:pt x="1644"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14"/>
            <p:cNvSpPr/>
            <p:nvPr/>
          </p:nvSpPr>
          <p:spPr>
            <a:xfrm>
              <a:off x="7874818" y="1599310"/>
              <a:ext cx="85529" cy="88120"/>
            </a:xfrm>
            <a:custGeom>
              <a:avLst/>
              <a:gdLst/>
              <a:ahLst/>
              <a:cxnLst/>
              <a:rect l="l" t="t" r="r" b="b"/>
              <a:pathLst>
                <a:path w="1485" h="1530" extrusionOk="0">
                  <a:moveTo>
                    <a:pt x="1484" y="777"/>
                  </a:moveTo>
                  <a:cubicBezTo>
                    <a:pt x="1484" y="1210"/>
                    <a:pt x="1142" y="1530"/>
                    <a:pt x="754" y="1530"/>
                  </a:cubicBezTo>
                  <a:cubicBezTo>
                    <a:pt x="320" y="1530"/>
                    <a:pt x="1" y="1142"/>
                    <a:pt x="1" y="754"/>
                  </a:cubicBezTo>
                  <a:cubicBezTo>
                    <a:pt x="1" y="320"/>
                    <a:pt x="343" y="1"/>
                    <a:pt x="754" y="1"/>
                  </a:cubicBezTo>
                  <a:cubicBezTo>
                    <a:pt x="1142" y="1"/>
                    <a:pt x="1484" y="389"/>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14"/>
            <p:cNvSpPr/>
            <p:nvPr/>
          </p:nvSpPr>
          <p:spPr>
            <a:xfrm>
              <a:off x="8781939" y="1622981"/>
              <a:ext cx="85471" cy="86796"/>
            </a:xfrm>
            <a:custGeom>
              <a:avLst/>
              <a:gdLst/>
              <a:ahLst/>
              <a:cxnLst/>
              <a:rect l="l" t="t" r="r" b="b"/>
              <a:pathLst>
                <a:path w="1484" h="1507" extrusionOk="0">
                  <a:moveTo>
                    <a:pt x="1484" y="776"/>
                  </a:moveTo>
                  <a:cubicBezTo>
                    <a:pt x="1484" y="1187"/>
                    <a:pt x="1141" y="1507"/>
                    <a:pt x="753" y="1507"/>
                  </a:cubicBezTo>
                  <a:cubicBezTo>
                    <a:pt x="343" y="1507"/>
                    <a:pt x="0" y="1164"/>
                    <a:pt x="0" y="731"/>
                  </a:cubicBezTo>
                  <a:cubicBezTo>
                    <a:pt x="0" y="320"/>
                    <a:pt x="343" y="0"/>
                    <a:pt x="753" y="0"/>
                  </a:cubicBezTo>
                  <a:cubicBezTo>
                    <a:pt x="1141" y="0"/>
                    <a:pt x="1484" y="343"/>
                    <a:pt x="1484" y="776"/>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14"/>
            <p:cNvSpPr/>
            <p:nvPr/>
          </p:nvSpPr>
          <p:spPr>
            <a:xfrm>
              <a:off x="8785856" y="2970474"/>
              <a:ext cx="85529" cy="86796"/>
            </a:xfrm>
            <a:custGeom>
              <a:avLst/>
              <a:gdLst/>
              <a:ahLst/>
              <a:cxnLst/>
              <a:rect l="l" t="t" r="r" b="b"/>
              <a:pathLst>
                <a:path w="1485" h="1507" extrusionOk="0">
                  <a:moveTo>
                    <a:pt x="1484" y="753"/>
                  </a:moveTo>
                  <a:cubicBezTo>
                    <a:pt x="1484" y="1187"/>
                    <a:pt x="1142" y="1507"/>
                    <a:pt x="731" y="1507"/>
                  </a:cubicBezTo>
                  <a:cubicBezTo>
                    <a:pt x="343" y="1507"/>
                    <a:pt x="1" y="1164"/>
                    <a:pt x="1" y="731"/>
                  </a:cubicBezTo>
                  <a:cubicBezTo>
                    <a:pt x="1" y="320"/>
                    <a:pt x="343" y="0"/>
                    <a:pt x="731" y="0"/>
                  </a:cubicBezTo>
                  <a:cubicBezTo>
                    <a:pt x="1142" y="23"/>
                    <a:pt x="1484" y="365"/>
                    <a:pt x="1484" y="753"/>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14"/>
            <p:cNvSpPr/>
            <p:nvPr/>
          </p:nvSpPr>
          <p:spPr>
            <a:xfrm>
              <a:off x="211919" y="3442407"/>
              <a:ext cx="98603" cy="92094"/>
            </a:xfrm>
            <a:custGeom>
              <a:avLst/>
              <a:gdLst/>
              <a:ahLst/>
              <a:cxnLst/>
              <a:rect l="l" t="t" r="r" b="b"/>
              <a:pathLst>
                <a:path w="1712" h="1599" extrusionOk="0">
                  <a:moveTo>
                    <a:pt x="1712" y="799"/>
                  </a:moveTo>
                  <a:cubicBezTo>
                    <a:pt x="1712" y="1256"/>
                    <a:pt x="1347" y="1598"/>
                    <a:pt x="867" y="1598"/>
                  </a:cubicBezTo>
                  <a:cubicBezTo>
                    <a:pt x="411" y="1598"/>
                    <a:pt x="0" y="1210"/>
                    <a:pt x="0" y="799"/>
                  </a:cubicBezTo>
                  <a:cubicBezTo>
                    <a:pt x="0" y="343"/>
                    <a:pt x="388" y="1"/>
                    <a:pt x="867" y="1"/>
                  </a:cubicBezTo>
                  <a:cubicBezTo>
                    <a:pt x="1347" y="1"/>
                    <a:pt x="1712" y="366"/>
                    <a:pt x="1712"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14"/>
            <p:cNvSpPr/>
            <p:nvPr/>
          </p:nvSpPr>
          <p:spPr>
            <a:xfrm>
              <a:off x="1288542" y="3452947"/>
              <a:ext cx="96068" cy="92037"/>
            </a:xfrm>
            <a:custGeom>
              <a:avLst/>
              <a:gdLst/>
              <a:ahLst/>
              <a:cxnLst/>
              <a:rect l="l" t="t" r="r" b="b"/>
              <a:pathLst>
                <a:path w="1668" h="1598" extrusionOk="0">
                  <a:moveTo>
                    <a:pt x="1667" y="799"/>
                  </a:moveTo>
                  <a:cubicBezTo>
                    <a:pt x="1667" y="1233"/>
                    <a:pt x="1302" y="1598"/>
                    <a:pt x="823" y="1598"/>
                  </a:cubicBezTo>
                  <a:cubicBezTo>
                    <a:pt x="389" y="1598"/>
                    <a:pt x="1" y="1233"/>
                    <a:pt x="1" y="799"/>
                  </a:cubicBezTo>
                  <a:cubicBezTo>
                    <a:pt x="1" y="388"/>
                    <a:pt x="366" y="0"/>
                    <a:pt x="823" y="0"/>
                  </a:cubicBezTo>
                  <a:cubicBezTo>
                    <a:pt x="1302" y="0"/>
                    <a:pt x="1667" y="342"/>
                    <a:pt x="1667"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14"/>
            <p:cNvSpPr/>
            <p:nvPr/>
          </p:nvSpPr>
          <p:spPr>
            <a:xfrm>
              <a:off x="2344201" y="3462105"/>
              <a:ext cx="94744" cy="93419"/>
            </a:xfrm>
            <a:custGeom>
              <a:avLst/>
              <a:gdLst/>
              <a:ahLst/>
              <a:cxnLst/>
              <a:rect l="l" t="t" r="r" b="b"/>
              <a:pathLst>
                <a:path w="1645" h="1622" extrusionOk="0">
                  <a:moveTo>
                    <a:pt x="1644" y="823"/>
                  </a:moveTo>
                  <a:cubicBezTo>
                    <a:pt x="1644" y="1256"/>
                    <a:pt x="1279" y="1621"/>
                    <a:pt x="822" y="1599"/>
                  </a:cubicBezTo>
                  <a:cubicBezTo>
                    <a:pt x="366" y="1599"/>
                    <a:pt x="1" y="1211"/>
                    <a:pt x="1" y="800"/>
                  </a:cubicBezTo>
                  <a:cubicBezTo>
                    <a:pt x="1" y="366"/>
                    <a:pt x="366" y="1"/>
                    <a:pt x="822" y="24"/>
                  </a:cubicBezTo>
                  <a:cubicBezTo>
                    <a:pt x="1279" y="24"/>
                    <a:pt x="1644" y="389"/>
                    <a:pt x="1644" y="823"/>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14"/>
            <p:cNvSpPr/>
            <p:nvPr/>
          </p:nvSpPr>
          <p:spPr>
            <a:xfrm>
              <a:off x="3386728" y="3472645"/>
              <a:ext cx="93361" cy="90770"/>
            </a:xfrm>
            <a:custGeom>
              <a:avLst/>
              <a:gdLst/>
              <a:ahLst/>
              <a:cxnLst/>
              <a:rect l="l" t="t" r="r" b="b"/>
              <a:pathLst>
                <a:path w="1621" h="1576" extrusionOk="0">
                  <a:moveTo>
                    <a:pt x="1621" y="799"/>
                  </a:moveTo>
                  <a:cubicBezTo>
                    <a:pt x="1621" y="1233"/>
                    <a:pt x="1233" y="1575"/>
                    <a:pt x="822" y="1575"/>
                  </a:cubicBezTo>
                  <a:cubicBezTo>
                    <a:pt x="365" y="1575"/>
                    <a:pt x="0" y="1210"/>
                    <a:pt x="0" y="777"/>
                  </a:cubicBezTo>
                  <a:cubicBezTo>
                    <a:pt x="0" y="343"/>
                    <a:pt x="388" y="0"/>
                    <a:pt x="822" y="0"/>
                  </a:cubicBezTo>
                  <a:cubicBezTo>
                    <a:pt x="1233" y="46"/>
                    <a:pt x="1621" y="389"/>
                    <a:pt x="1621"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14"/>
            <p:cNvSpPr/>
            <p:nvPr/>
          </p:nvSpPr>
          <p:spPr>
            <a:xfrm>
              <a:off x="4410825" y="3483184"/>
              <a:ext cx="92037" cy="90770"/>
            </a:xfrm>
            <a:custGeom>
              <a:avLst/>
              <a:gdLst/>
              <a:ahLst/>
              <a:cxnLst/>
              <a:rect l="l" t="t" r="r" b="b"/>
              <a:pathLst>
                <a:path w="1598" h="1576" extrusionOk="0">
                  <a:moveTo>
                    <a:pt x="1598" y="799"/>
                  </a:moveTo>
                  <a:cubicBezTo>
                    <a:pt x="1598" y="1233"/>
                    <a:pt x="1255" y="1575"/>
                    <a:pt x="799" y="1575"/>
                  </a:cubicBezTo>
                  <a:cubicBezTo>
                    <a:pt x="365" y="1575"/>
                    <a:pt x="0" y="1187"/>
                    <a:pt x="0" y="776"/>
                  </a:cubicBezTo>
                  <a:cubicBezTo>
                    <a:pt x="0" y="342"/>
                    <a:pt x="342" y="0"/>
                    <a:pt x="799" y="0"/>
                  </a:cubicBezTo>
                  <a:cubicBezTo>
                    <a:pt x="1233" y="23"/>
                    <a:pt x="1598" y="365"/>
                    <a:pt x="1598"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14"/>
            <p:cNvSpPr/>
            <p:nvPr/>
          </p:nvSpPr>
          <p:spPr>
            <a:xfrm>
              <a:off x="5421732" y="3494991"/>
              <a:ext cx="89445" cy="88120"/>
            </a:xfrm>
            <a:custGeom>
              <a:avLst/>
              <a:gdLst/>
              <a:ahLst/>
              <a:cxnLst/>
              <a:rect l="l" t="t" r="r" b="b"/>
              <a:pathLst>
                <a:path w="1553" h="1530" extrusionOk="0">
                  <a:moveTo>
                    <a:pt x="1553" y="754"/>
                  </a:moveTo>
                  <a:cubicBezTo>
                    <a:pt x="1553" y="1187"/>
                    <a:pt x="1210" y="1530"/>
                    <a:pt x="777" y="1530"/>
                  </a:cubicBezTo>
                  <a:cubicBezTo>
                    <a:pt x="343" y="1530"/>
                    <a:pt x="1" y="1187"/>
                    <a:pt x="1" y="754"/>
                  </a:cubicBezTo>
                  <a:cubicBezTo>
                    <a:pt x="1" y="343"/>
                    <a:pt x="343" y="1"/>
                    <a:pt x="777" y="1"/>
                  </a:cubicBezTo>
                  <a:cubicBezTo>
                    <a:pt x="1210" y="1"/>
                    <a:pt x="1553" y="343"/>
                    <a:pt x="1553"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14"/>
            <p:cNvSpPr/>
            <p:nvPr/>
          </p:nvSpPr>
          <p:spPr>
            <a:xfrm>
              <a:off x="6415591" y="3504207"/>
              <a:ext cx="89445" cy="89445"/>
            </a:xfrm>
            <a:custGeom>
              <a:avLst/>
              <a:gdLst/>
              <a:ahLst/>
              <a:cxnLst/>
              <a:rect l="l" t="t" r="r" b="b"/>
              <a:pathLst>
                <a:path w="1553" h="1553" extrusionOk="0">
                  <a:moveTo>
                    <a:pt x="1553" y="776"/>
                  </a:moveTo>
                  <a:cubicBezTo>
                    <a:pt x="1553" y="1210"/>
                    <a:pt x="1210" y="1552"/>
                    <a:pt x="777" y="1552"/>
                  </a:cubicBezTo>
                  <a:cubicBezTo>
                    <a:pt x="343" y="1552"/>
                    <a:pt x="1" y="1210"/>
                    <a:pt x="1" y="776"/>
                  </a:cubicBezTo>
                  <a:cubicBezTo>
                    <a:pt x="1" y="343"/>
                    <a:pt x="343" y="0"/>
                    <a:pt x="777" y="0"/>
                  </a:cubicBezTo>
                  <a:cubicBezTo>
                    <a:pt x="1210" y="0"/>
                    <a:pt x="1553" y="343"/>
                    <a:pt x="1553" y="776"/>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14"/>
            <p:cNvSpPr/>
            <p:nvPr/>
          </p:nvSpPr>
          <p:spPr>
            <a:xfrm>
              <a:off x="7394994" y="3512097"/>
              <a:ext cx="89445" cy="90770"/>
            </a:xfrm>
            <a:custGeom>
              <a:avLst/>
              <a:gdLst/>
              <a:ahLst/>
              <a:cxnLst/>
              <a:rect l="l" t="t" r="r" b="b"/>
              <a:pathLst>
                <a:path w="1553" h="1576" extrusionOk="0">
                  <a:moveTo>
                    <a:pt x="1553" y="799"/>
                  </a:moveTo>
                  <a:cubicBezTo>
                    <a:pt x="1553" y="1233"/>
                    <a:pt x="1210" y="1575"/>
                    <a:pt x="777" y="1552"/>
                  </a:cubicBezTo>
                  <a:cubicBezTo>
                    <a:pt x="343" y="1552"/>
                    <a:pt x="0" y="1210"/>
                    <a:pt x="0" y="776"/>
                  </a:cubicBezTo>
                  <a:cubicBezTo>
                    <a:pt x="0" y="343"/>
                    <a:pt x="343" y="0"/>
                    <a:pt x="777" y="46"/>
                  </a:cubicBezTo>
                  <a:cubicBezTo>
                    <a:pt x="1210" y="46"/>
                    <a:pt x="1553" y="388"/>
                    <a:pt x="1553"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14"/>
            <p:cNvSpPr/>
            <p:nvPr/>
          </p:nvSpPr>
          <p:spPr>
            <a:xfrm>
              <a:off x="8361266" y="3523904"/>
              <a:ext cx="85471" cy="86853"/>
            </a:xfrm>
            <a:custGeom>
              <a:avLst/>
              <a:gdLst/>
              <a:ahLst/>
              <a:cxnLst/>
              <a:rect l="l" t="t" r="r" b="b"/>
              <a:pathLst>
                <a:path w="1484" h="1508" extrusionOk="0">
                  <a:moveTo>
                    <a:pt x="1484" y="777"/>
                  </a:moveTo>
                  <a:cubicBezTo>
                    <a:pt x="1484" y="1210"/>
                    <a:pt x="1141" y="1507"/>
                    <a:pt x="753" y="1507"/>
                  </a:cubicBezTo>
                  <a:cubicBezTo>
                    <a:pt x="342" y="1507"/>
                    <a:pt x="0" y="1165"/>
                    <a:pt x="0" y="754"/>
                  </a:cubicBezTo>
                  <a:cubicBezTo>
                    <a:pt x="0" y="320"/>
                    <a:pt x="342" y="1"/>
                    <a:pt x="753" y="1"/>
                  </a:cubicBezTo>
                  <a:cubicBezTo>
                    <a:pt x="1164" y="1"/>
                    <a:pt x="1484" y="343"/>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14"/>
            <p:cNvSpPr/>
            <p:nvPr/>
          </p:nvSpPr>
          <p:spPr>
            <a:xfrm>
              <a:off x="752217" y="2720684"/>
              <a:ext cx="94686" cy="93419"/>
            </a:xfrm>
            <a:custGeom>
              <a:avLst/>
              <a:gdLst/>
              <a:ahLst/>
              <a:cxnLst/>
              <a:rect l="l" t="t" r="r" b="b"/>
              <a:pathLst>
                <a:path w="1644" h="1622" extrusionOk="0">
                  <a:moveTo>
                    <a:pt x="1644" y="822"/>
                  </a:moveTo>
                  <a:cubicBezTo>
                    <a:pt x="1644" y="1256"/>
                    <a:pt x="1278" y="1621"/>
                    <a:pt x="822" y="1621"/>
                  </a:cubicBezTo>
                  <a:cubicBezTo>
                    <a:pt x="365" y="1621"/>
                    <a:pt x="0" y="1256"/>
                    <a:pt x="0" y="799"/>
                  </a:cubicBezTo>
                  <a:cubicBezTo>
                    <a:pt x="0" y="343"/>
                    <a:pt x="365" y="0"/>
                    <a:pt x="822" y="0"/>
                  </a:cubicBezTo>
                  <a:cubicBezTo>
                    <a:pt x="1278" y="23"/>
                    <a:pt x="1644" y="366"/>
                    <a:pt x="1644"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14"/>
            <p:cNvSpPr/>
            <p:nvPr/>
          </p:nvSpPr>
          <p:spPr>
            <a:xfrm>
              <a:off x="7876143" y="2831094"/>
              <a:ext cx="86853" cy="86853"/>
            </a:xfrm>
            <a:custGeom>
              <a:avLst/>
              <a:gdLst/>
              <a:ahLst/>
              <a:cxnLst/>
              <a:rect l="l" t="t" r="r" b="b"/>
              <a:pathLst>
                <a:path w="1508" h="1508" extrusionOk="0">
                  <a:moveTo>
                    <a:pt x="1507" y="754"/>
                  </a:moveTo>
                  <a:cubicBezTo>
                    <a:pt x="1507" y="1188"/>
                    <a:pt x="1165" y="1507"/>
                    <a:pt x="754" y="1507"/>
                  </a:cubicBezTo>
                  <a:cubicBezTo>
                    <a:pt x="320" y="1507"/>
                    <a:pt x="1" y="1165"/>
                    <a:pt x="1" y="731"/>
                  </a:cubicBezTo>
                  <a:cubicBezTo>
                    <a:pt x="1" y="298"/>
                    <a:pt x="343" y="1"/>
                    <a:pt x="754" y="1"/>
                  </a:cubicBezTo>
                  <a:cubicBezTo>
                    <a:pt x="1165" y="1"/>
                    <a:pt x="1507" y="320"/>
                    <a:pt x="1507"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14"/>
            <p:cNvSpPr/>
            <p:nvPr/>
          </p:nvSpPr>
          <p:spPr>
            <a:xfrm>
              <a:off x="211919" y="4745206"/>
              <a:ext cx="98603" cy="92094"/>
            </a:xfrm>
            <a:custGeom>
              <a:avLst/>
              <a:gdLst/>
              <a:ahLst/>
              <a:cxnLst/>
              <a:rect l="l" t="t" r="r" b="b"/>
              <a:pathLst>
                <a:path w="1712" h="1599" extrusionOk="0">
                  <a:moveTo>
                    <a:pt x="1712" y="799"/>
                  </a:moveTo>
                  <a:cubicBezTo>
                    <a:pt x="1712" y="1256"/>
                    <a:pt x="1347" y="1598"/>
                    <a:pt x="867" y="1598"/>
                  </a:cubicBezTo>
                  <a:cubicBezTo>
                    <a:pt x="411" y="1598"/>
                    <a:pt x="0" y="1233"/>
                    <a:pt x="0" y="799"/>
                  </a:cubicBezTo>
                  <a:cubicBezTo>
                    <a:pt x="0" y="365"/>
                    <a:pt x="388" y="0"/>
                    <a:pt x="867" y="0"/>
                  </a:cubicBezTo>
                  <a:cubicBezTo>
                    <a:pt x="1347" y="0"/>
                    <a:pt x="1712" y="365"/>
                    <a:pt x="1712"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14"/>
            <p:cNvSpPr/>
            <p:nvPr/>
          </p:nvSpPr>
          <p:spPr>
            <a:xfrm>
              <a:off x="1288542" y="4745206"/>
              <a:ext cx="96068" cy="92094"/>
            </a:xfrm>
            <a:custGeom>
              <a:avLst/>
              <a:gdLst/>
              <a:ahLst/>
              <a:cxnLst/>
              <a:rect l="l" t="t" r="r" b="b"/>
              <a:pathLst>
                <a:path w="1668" h="1599" extrusionOk="0">
                  <a:moveTo>
                    <a:pt x="1667" y="799"/>
                  </a:moveTo>
                  <a:cubicBezTo>
                    <a:pt x="1667" y="1233"/>
                    <a:pt x="1302" y="1598"/>
                    <a:pt x="823" y="1598"/>
                  </a:cubicBezTo>
                  <a:cubicBezTo>
                    <a:pt x="389" y="1598"/>
                    <a:pt x="1" y="1233"/>
                    <a:pt x="1" y="799"/>
                  </a:cubicBezTo>
                  <a:cubicBezTo>
                    <a:pt x="1" y="365"/>
                    <a:pt x="366" y="0"/>
                    <a:pt x="823" y="0"/>
                  </a:cubicBezTo>
                  <a:cubicBezTo>
                    <a:pt x="1302" y="0"/>
                    <a:pt x="1667" y="365"/>
                    <a:pt x="1667"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14"/>
            <p:cNvSpPr/>
            <p:nvPr/>
          </p:nvSpPr>
          <p:spPr>
            <a:xfrm>
              <a:off x="2345525" y="4746531"/>
              <a:ext cx="96011" cy="92037"/>
            </a:xfrm>
            <a:custGeom>
              <a:avLst/>
              <a:gdLst/>
              <a:ahLst/>
              <a:cxnLst/>
              <a:rect l="l" t="t" r="r" b="b"/>
              <a:pathLst>
                <a:path w="1667" h="1598" extrusionOk="0">
                  <a:moveTo>
                    <a:pt x="1667" y="799"/>
                  </a:moveTo>
                  <a:cubicBezTo>
                    <a:pt x="1667" y="1233"/>
                    <a:pt x="1279" y="1598"/>
                    <a:pt x="822" y="1598"/>
                  </a:cubicBezTo>
                  <a:cubicBezTo>
                    <a:pt x="366" y="1598"/>
                    <a:pt x="0" y="1256"/>
                    <a:pt x="0" y="799"/>
                  </a:cubicBezTo>
                  <a:cubicBezTo>
                    <a:pt x="0" y="365"/>
                    <a:pt x="366" y="0"/>
                    <a:pt x="822" y="0"/>
                  </a:cubicBezTo>
                  <a:cubicBezTo>
                    <a:pt x="1279" y="0"/>
                    <a:pt x="1667" y="342"/>
                    <a:pt x="1667"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14"/>
            <p:cNvSpPr/>
            <p:nvPr/>
          </p:nvSpPr>
          <p:spPr>
            <a:xfrm>
              <a:off x="3386728" y="4746531"/>
              <a:ext cx="93361" cy="92037"/>
            </a:xfrm>
            <a:custGeom>
              <a:avLst/>
              <a:gdLst/>
              <a:ahLst/>
              <a:cxnLst/>
              <a:rect l="l" t="t" r="r" b="b"/>
              <a:pathLst>
                <a:path w="1621" h="1598" extrusionOk="0">
                  <a:moveTo>
                    <a:pt x="1621" y="799"/>
                  </a:moveTo>
                  <a:cubicBezTo>
                    <a:pt x="1621" y="1233"/>
                    <a:pt x="1233" y="1598"/>
                    <a:pt x="822" y="1598"/>
                  </a:cubicBezTo>
                  <a:cubicBezTo>
                    <a:pt x="365" y="1598"/>
                    <a:pt x="0" y="1256"/>
                    <a:pt x="0" y="799"/>
                  </a:cubicBezTo>
                  <a:cubicBezTo>
                    <a:pt x="0" y="365"/>
                    <a:pt x="388" y="0"/>
                    <a:pt x="822" y="0"/>
                  </a:cubicBezTo>
                  <a:cubicBezTo>
                    <a:pt x="1278" y="0"/>
                    <a:pt x="1621" y="365"/>
                    <a:pt x="1621"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14"/>
            <p:cNvSpPr/>
            <p:nvPr/>
          </p:nvSpPr>
          <p:spPr>
            <a:xfrm>
              <a:off x="4412092" y="4747798"/>
              <a:ext cx="93419" cy="89503"/>
            </a:xfrm>
            <a:custGeom>
              <a:avLst/>
              <a:gdLst/>
              <a:ahLst/>
              <a:cxnLst/>
              <a:rect l="l" t="t" r="r" b="b"/>
              <a:pathLst>
                <a:path w="1622" h="1554" extrusionOk="0">
                  <a:moveTo>
                    <a:pt x="1621" y="777"/>
                  </a:moveTo>
                  <a:cubicBezTo>
                    <a:pt x="1621" y="1211"/>
                    <a:pt x="1279" y="1553"/>
                    <a:pt x="823" y="1553"/>
                  </a:cubicBezTo>
                  <a:cubicBezTo>
                    <a:pt x="389" y="1553"/>
                    <a:pt x="1" y="1211"/>
                    <a:pt x="1" y="777"/>
                  </a:cubicBezTo>
                  <a:cubicBezTo>
                    <a:pt x="1" y="343"/>
                    <a:pt x="343" y="1"/>
                    <a:pt x="823" y="1"/>
                  </a:cubicBezTo>
                  <a:cubicBezTo>
                    <a:pt x="1233" y="1"/>
                    <a:pt x="1621" y="343"/>
                    <a:pt x="1621"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14"/>
            <p:cNvSpPr/>
            <p:nvPr/>
          </p:nvSpPr>
          <p:spPr>
            <a:xfrm>
              <a:off x="5423057" y="4747798"/>
              <a:ext cx="89445" cy="89503"/>
            </a:xfrm>
            <a:custGeom>
              <a:avLst/>
              <a:gdLst/>
              <a:ahLst/>
              <a:cxnLst/>
              <a:rect l="l" t="t" r="r" b="b"/>
              <a:pathLst>
                <a:path w="1553" h="1554" extrusionOk="0">
                  <a:moveTo>
                    <a:pt x="1553" y="777"/>
                  </a:moveTo>
                  <a:cubicBezTo>
                    <a:pt x="1553" y="1211"/>
                    <a:pt x="1210" y="1553"/>
                    <a:pt x="777" y="1553"/>
                  </a:cubicBezTo>
                  <a:cubicBezTo>
                    <a:pt x="343" y="1553"/>
                    <a:pt x="1" y="1211"/>
                    <a:pt x="1" y="777"/>
                  </a:cubicBezTo>
                  <a:cubicBezTo>
                    <a:pt x="1" y="343"/>
                    <a:pt x="343" y="1"/>
                    <a:pt x="777" y="1"/>
                  </a:cubicBezTo>
                  <a:cubicBezTo>
                    <a:pt x="1210" y="1"/>
                    <a:pt x="1553" y="343"/>
                    <a:pt x="1553"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14"/>
            <p:cNvSpPr/>
            <p:nvPr/>
          </p:nvSpPr>
          <p:spPr>
            <a:xfrm>
              <a:off x="6418241" y="4750447"/>
              <a:ext cx="88120" cy="88120"/>
            </a:xfrm>
            <a:custGeom>
              <a:avLst/>
              <a:gdLst/>
              <a:ahLst/>
              <a:cxnLst/>
              <a:rect l="l" t="t" r="r" b="b"/>
              <a:pathLst>
                <a:path w="1530" h="1530" extrusionOk="0">
                  <a:moveTo>
                    <a:pt x="1530" y="754"/>
                  </a:moveTo>
                  <a:cubicBezTo>
                    <a:pt x="1530" y="1188"/>
                    <a:pt x="1187" y="1530"/>
                    <a:pt x="754" y="1530"/>
                  </a:cubicBezTo>
                  <a:cubicBezTo>
                    <a:pt x="343" y="1530"/>
                    <a:pt x="0" y="1188"/>
                    <a:pt x="0" y="754"/>
                  </a:cubicBezTo>
                  <a:cubicBezTo>
                    <a:pt x="0" y="343"/>
                    <a:pt x="343" y="1"/>
                    <a:pt x="754" y="1"/>
                  </a:cubicBezTo>
                  <a:cubicBezTo>
                    <a:pt x="1187" y="1"/>
                    <a:pt x="1530" y="343"/>
                    <a:pt x="1530"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14"/>
            <p:cNvSpPr/>
            <p:nvPr/>
          </p:nvSpPr>
          <p:spPr>
            <a:xfrm>
              <a:off x="7397644" y="4750447"/>
              <a:ext cx="88120" cy="88120"/>
            </a:xfrm>
            <a:custGeom>
              <a:avLst/>
              <a:gdLst/>
              <a:ahLst/>
              <a:cxnLst/>
              <a:rect l="l" t="t" r="r" b="b"/>
              <a:pathLst>
                <a:path w="1530" h="1530" extrusionOk="0">
                  <a:moveTo>
                    <a:pt x="1529" y="754"/>
                  </a:moveTo>
                  <a:cubicBezTo>
                    <a:pt x="1529" y="1188"/>
                    <a:pt x="1187" y="1530"/>
                    <a:pt x="753" y="1530"/>
                  </a:cubicBezTo>
                  <a:cubicBezTo>
                    <a:pt x="343" y="1530"/>
                    <a:pt x="0" y="1188"/>
                    <a:pt x="0" y="754"/>
                  </a:cubicBezTo>
                  <a:cubicBezTo>
                    <a:pt x="0" y="343"/>
                    <a:pt x="343" y="1"/>
                    <a:pt x="753" y="1"/>
                  </a:cubicBezTo>
                  <a:cubicBezTo>
                    <a:pt x="1187" y="1"/>
                    <a:pt x="1529" y="343"/>
                    <a:pt x="1529"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14"/>
            <p:cNvSpPr/>
            <p:nvPr/>
          </p:nvSpPr>
          <p:spPr>
            <a:xfrm>
              <a:off x="8365182" y="4750447"/>
              <a:ext cx="85529" cy="88120"/>
            </a:xfrm>
            <a:custGeom>
              <a:avLst/>
              <a:gdLst/>
              <a:ahLst/>
              <a:cxnLst/>
              <a:rect l="l" t="t" r="r" b="b"/>
              <a:pathLst>
                <a:path w="1485" h="1530" extrusionOk="0">
                  <a:moveTo>
                    <a:pt x="1484" y="754"/>
                  </a:moveTo>
                  <a:cubicBezTo>
                    <a:pt x="1484" y="1188"/>
                    <a:pt x="1142" y="1530"/>
                    <a:pt x="731" y="1530"/>
                  </a:cubicBezTo>
                  <a:cubicBezTo>
                    <a:pt x="343" y="1530"/>
                    <a:pt x="1" y="1188"/>
                    <a:pt x="1" y="754"/>
                  </a:cubicBezTo>
                  <a:cubicBezTo>
                    <a:pt x="1" y="343"/>
                    <a:pt x="343" y="1"/>
                    <a:pt x="731" y="1"/>
                  </a:cubicBezTo>
                  <a:cubicBezTo>
                    <a:pt x="1142" y="1"/>
                    <a:pt x="1484" y="343"/>
                    <a:pt x="1484"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14"/>
            <p:cNvSpPr/>
            <p:nvPr/>
          </p:nvSpPr>
          <p:spPr>
            <a:xfrm>
              <a:off x="752217" y="4018184"/>
              <a:ext cx="94686" cy="92094"/>
            </a:xfrm>
            <a:custGeom>
              <a:avLst/>
              <a:gdLst/>
              <a:ahLst/>
              <a:cxnLst/>
              <a:rect l="l" t="t" r="r" b="b"/>
              <a:pathLst>
                <a:path w="1644" h="1599" extrusionOk="0">
                  <a:moveTo>
                    <a:pt x="1644" y="800"/>
                  </a:moveTo>
                  <a:cubicBezTo>
                    <a:pt x="1644" y="1256"/>
                    <a:pt x="1278" y="1599"/>
                    <a:pt x="822" y="1599"/>
                  </a:cubicBezTo>
                  <a:cubicBezTo>
                    <a:pt x="365" y="1599"/>
                    <a:pt x="0" y="1234"/>
                    <a:pt x="0" y="800"/>
                  </a:cubicBezTo>
                  <a:cubicBezTo>
                    <a:pt x="0" y="343"/>
                    <a:pt x="365" y="1"/>
                    <a:pt x="822" y="1"/>
                  </a:cubicBezTo>
                  <a:cubicBezTo>
                    <a:pt x="1278" y="1"/>
                    <a:pt x="1644" y="389"/>
                    <a:pt x="1644"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14"/>
            <p:cNvSpPr/>
            <p:nvPr/>
          </p:nvSpPr>
          <p:spPr>
            <a:xfrm>
              <a:off x="1814442" y="4024808"/>
              <a:ext cx="96011" cy="92037"/>
            </a:xfrm>
            <a:custGeom>
              <a:avLst/>
              <a:gdLst/>
              <a:ahLst/>
              <a:cxnLst/>
              <a:rect l="l" t="t" r="r" b="b"/>
              <a:pathLst>
                <a:path w="1667" h="1598" extrusionOk="0">
                  <a:moveTo>
                    <a:pt x="1666" y="799"/>
                  </a:moveTo>
                  <a:cubicBezTo>
                    <a:pt x="1666" y="1233"/>
                    <a:pt x="1278" y="1598"/>
                    <a:pt x="822" y="1598"/>
                  </a:cubicBezTo>
                  <a:cubicBezTo>
                    <a:pt x="388" y="1598"/>
                    <a:pt x="0" y="1233"/>
                    <a:pt x="0" y="799"/>
                  </a:cubicBezTo>
                  <a:cubicBezTo>
                    <a:pt x="0" y="388"/>
                    <a:pt x="388" y="0"/>
                    <a:pt x="822" y="0"/>
                  </a:cubicBezTo>
                  <a:cubicBezTo>
                    <a:pt x="1301" y="0"/>
                    <a:pt x="1666" y="342"/>
                    <a:pt x="1666"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14"/>
            <p:cNvSpPr/>
            <p:nvPr/>
          </p:nvSpPr>
          <p:spPr>
            <a:xfrm>
              <a:off x="2864802" y="4028724"/>
              <a:ext cx="93419" cy="93419"/>
            </a:xfrm>
            <a:custGeom>
              <a:avLst/>
              <a:gdLst/>
              <a:ahLst/>
              <a:cxnLst/>
              <a:rect l="l" t="t" r="r" b="b"/>
              <a:pathLst>
                <a:path w="1622" h="1622" extrusionOk="0">
                  <a:moveTo>
                    <a:pt x="1621" y="822"/>
                  </a:moveTo>
                  <a:cubicBezTo>
                    <a:pt x="1621" y="1256"/>
                    <a:pt x="1256" y="1621"/>
                    <a:pt x="822" y="1598"/>
                  </a:cubicBezTo>
                  <a:cubicBezTo>
                    <a:pt x="366" y="1598"/>
                    <a:pt x="0" y="1233"/>
                    <a:pt x="0" y="799"/>
                  </a:cubicBezTo>
                  <a:cubicBezTo>
                    <a:pt x="0" y="366"/>
                    <a:pt x="366" y="1"/>
                    <a:pt x="799" y="23"/>
                  </a:cubicBezTo>
                  <a:cubicBezTo>
                    <a:pt x="1256" y="46"/>
                    <a:pt x="1621" y="389"/>
                    <a:pt x="1621"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14"/>
            <p:cNvSpPr/>
            <p:nvPr/>
          </p:nvSpPr>
          <p:spPr>
            <a:xfrm>
              <a:off x="3898114" y="4036615"/>
              <a:ext cx="92037" cy="90770"/>
            </a:xfrm>
            <a:custGeom>
              <a:avLst/>
              <a:gdLst/>
              <a:ahLst/>
              <a:cxnLst/>
              <a:rect l="l" t="t" r="r" b="b"/>
              <a:pathLst>
                <a:path w="1598" h="1576" extrusionOk="0">
                  <a:moveTo>
                    <a:pt x="1598" y="799"/>
                  </a:moveTo>
                  <a:cubicBezTo>
                    <a:pt x="1598" y="1233"/>
                    <a:pt x="1233" y="1575"/>
                    <a:pt x="799" y="1575"/>
                  </a:cubicBezTo>
                  <a:cubicBezTo>
                    <a:pt x="343" y="1575"/>
                    <a:pt x="0" y="1233"/>
                    <a:pt x="0" y="777"/>
                  </a:cubicBezTo>
                  <a:cubicBezTo>
                    <a:pt x="0" y="343"/>
                    <a:pt x="365" y="1"/>
                    <a:pt x="799" y="1"/>
                  </a:cubicBezTo>
                  <a:cubicBezTo>
                    <a:pt x="1233" y="1"/>
                    <a:pt x="1598" y="366"/>
                    <a:pt x="1598"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14"/>
            <p:cNvSpPr/>
            <p:nvPr/>
          </p:nvSpPr>
          <p:spPr>
            <a:xfrm>
              <a:off x="4914320" y="4043181"/>
              <a:ext cx="92037" cy="89445"/>
            </a:xfrm>
            <a:custGeom>
              <a:avLst/>
              <a:gdLst/>
              <a:ahLst/>
              <a:cxnLst/>
              <a:rect l="l" t="t" r="r" b="b"/>
              <a:pathLst>
                <a:path w="1598" h="1553" extrusionOk="0">
                  <a:moveTo>
                    <a:pt x="1598" y="777"/>
                  </a:moveTo>
                  <a:cubicBezTo>
                    <a:pt x="1598" y="1210"/>
                    <a:pt x="1256" y="1553"/>
                    <a:pt x="799" y="1553"/>
                  </a:cubicBezTo>
                  <a:cubicBezTo>
                    <a:pt x="365" y="1553"/>
                    <a:pt x="0" y="1210"/>
                    <a:pt x="0" y="777"/>
                  </a:cubicBezTo>
                  <a:cubicBezTo>
                    <a:pt x="0" y="343"/>
                    <a:pt x="343" y="1"/>
                    <a:pt x="799" y="1"/>
                  </a:cubicBezTo>
                  <a:cubicBezTo>
                    <a:pt x="1256" y="1"/>
                    <a:pt x="1598" y="343"/>
                    <a:pt x="1598"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14"/>
            <p:cNvSpPr/>
            <p:nvPr/>
          </p:nvSpPr>
          <p:spPr>
            <a:xfrm>
              <a:off x="5918662" y="4049746"/>
              <a:ext cx="88120" cy="89445"/>
            </a:xfrm>
            <a:custGeom>
              <a:avLst/>
              <a:gdLst/>
              <a:ahLst/>
              <a:cxnLst/>
              <a:rect l="l" t="t" r="r" b="b"/>
              <a:pathLst>
                <a:path w="1530" h="1553" extrusionOk="0">
                  <a:moveTo>
                    <a:pt x="1530" y="777"/>
                  </a:moveTo>
                  <a:cubicBezTo>
                    <a:pt x="1530" y="1210"/>
                    <a:pt x="1188" y="1553"/>
                    <a:pt x="754" y="1553"/>
                  </a:cubicBezTo>
                  <a:cubicBezTo>
                    <a:pt x="343" y="1553"/>
                    <a:pt x="1" y="1210"/>
                    <a:pt x="1" y="777"/>
                  </a:cubicBezTo>
                  <a:cubicBezTo>
                    <a:pt x="1" y="343"/>
                    <a:pt x="343" y="1"/>
                    <a:pt x="754" y="1"/>
                  </a:cubicBezTo>
                  <a:cubicBezTo>
                    <a:pt x="1188" y="1"/>
                    <a:pt x="1530" y="343"/>
                    <a:pt x="1530"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14"/>
            <p:cNvSpPr/>
            <p:nvPr/>
          </p:nvSpPr>
          <p:spPr>
            <a:xfrm>
              <a:off x="6905955" y="4055045"/>
              <a:ext cx="88120" cy="88120"/>
            </a:xfrm>
            <a:custGeom>
              <a:avLst/>
              <a:gdLst/>
              <a:ahLst/>
              <a:cxnLst/>
              <a:rect l="l" t="t" r="r" b="b"/>
              <a:pathLst>
                <a:path w="1530" h="1530" extrusionOk="0">
                  <a:moveTo>
                    <a:pt x="1530" y="776"/>
                  </a:moveTo>
                  <a:cubicBezTo>
                    <a:pt x="1530" y="1187"/>
                    <a:pt x="1187" y="1529"/>
                    <a:pt x="777" y="1529"/>
                  </a:cubicBezTo>
                  <a:cubicBezTo>
                    <a:pt x="343" y="1529"/>
                    <a:pt x="0" y="1187"/>
                    <a:pt x="0" y="776"/>
                  </a:cubicBezTo>
                  <a:cubicBezTo>
                    <a:pt x="0" y="342"/>
                    <a:pt x="343" y="0"/>
                    <a:pt x="777" y="0"/>
                  </a:cubicBezTo>
                  <a:cubicBezTo>
                    <a:pt x="1187" y="0"/>
                    <a:pt x="1530" y="342"/>
                    <a:pt x="1530" y="776"/>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14"/>
            <p:cNvSpPr/>
            <p:nvPr/>
          </p:nvSpPr>
          <p:spPr>
            <a:xfrm>
              <a:off x="7878792" y="4057637"/>
              <a:ext cx="86796" cy="90770"/>
            </a:xfrm>
            <a:custGeom>
              <a:avLst/>
              <a:gdLst/>
              <a:ahLst/>
              <a:cxnLst/>
              <a:rect l="l" t="t" r="r" b="b"/>
              <a:pathLst>
                <a:path w="1507" h="1576" extrusionOk="0">
                  <a:moveTo>
                    <a:pt x="1507" y="800"/>
                  </a:moveTo>
                  <a:cubicBezTo>
                    <a:pt x="1507" y="1233"/>
                    <a:pt x="1164" y="1576"/>
                    <a:pt x="776" y="1553"/>
                  </a:cubicBezTo>
                  <a:cubicBezTo>
                    <a:pt x="343" y="1553"/>
                    <a:pt x="23" y="1210"/>
                    <a:pt x="0" y="777"/>
                  </a:cubicBezTo>
                  <a:cubicBezTo>
                    <a:pt x="0" y="343"/>
                    <a:pt x="343" y="1"/>
                    <a:pt x="731" y="46"/>
                  </a:cubicBezTo>
                  <a:cubicBezTo>
                    <a:pt x="1164" y="69"/>
                    <a:pt x="1507" y="412"/>
                    <a:pt x="1507"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4" name="Google Shape;634;p14"/>
          <p:cNvSpPr txBox="1">
            <a:spLocks noGrp="1"/>
          </p:cNvSpPr>
          <p:nvPr>
            <p:ph type="title"/>
          </p:nvPr>
        </p:nvSpPr>
        <p:spPr>
          <a:xfrm>
            <a:off x="2290050" y="3022578"/>
            <a:ext cx="4563900" cy="531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635"/>
        <p:cNvGrpSpPr/>
        <p:nvPr/>
      </p:nvGrpSpPr>
      <p:grpSpPr>
        <a:xfrm>
          <a:off x="0" y="0"/>
          <a:ext cx="0" cy="0"/>
          <a:chOff x="0" y="0"/>
          <a:chExt cx="0" cy="0"/>
        </a:xfrm>
      </p:grpSpPr>
      <p:sp>
        <p:nvSpPr>
          <p:cNvPr id="636" name="Google Shape;636;p15"/>
          <p:cNvSpPr txBox="1">
            <a:spLocks noGrp="1"/>
          </p:cNvSpPr>
          <p:nvPr>
            <p:ph type="subTitle" idx="1"/>
          </p:nvPr>
        </p:nvSpPr>
        <p:spPr>
          <a:xfrm>
            <a:off x="1101000" y="2355050"/>
            <a:ext cx="2419500" cy="1363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37" name="Google Shape;637;p15"/>
          <p:cNvSpPr txBox="1">
            <a:spLocks noGrp="1"/>
          </p:cNvSpPr>
          <p:nvPr>
            <p:ph type="title"/>
          </p:nvPr>
        </p:nvSpPr>
        <p:spPr>
          <a:xfrm>
            <a:off x="1101000" y="1473650"/>
            <a:ext cx="3887100" cy="572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638" name="Google Shape;638;p15"/>
          <p:cNvGrpSpPr/>
          <p:nvPr/>
        </p:nvGrpSpPr>
        <p:grpSpPr>
          <a:xfrm>
            <a:off x="211919" y="203151"/>
            <a:ext cx="8666041" cy="4711617"/>
            <a:chOff x="211919" y="203151"/>
            <a:chExt cx="8666041" cy="4711617"/>
          </a:xfrm>
        </p:grpSpPr>
        <p:grpSp>
          <p:nvGrpSpPr>
            <p:cNvPr id="639" name="Google Shape;639;p15"/>
            <p:cNvGrpSpPr/>
            <p:nvPr/>
          </p:nvGrpSpPr>
          <p:grpSpPr>
            <a:xfrm>
              <a:off x="211919" y="203151"/>
              <a:ext cx="8666032" cy="4711617"/>
              <a:chOff x="211919" y="126951"/>
              <a:chExt cx="8666032" cy="4711617"/>
            </a:xfrm>
          </p:grpSpPr>
          <p:sp>
            <p:nvSpPr>
              <p:cNvPr id="640" name="Google Shape;640;p15"/>
              <p:cNvSpPr/>
              <p:nvPr/>
            </p:nvSpPr>
            <p:spPr>
              <a:xfrm>
                <a:off x="211919" y="836809"/>
                <a:ext cx="98603" cy="96068"/>
              </a:xfrm>
              <a:custGeom>
                <a:avLst/>
                <a:gdLst/>
                <a:ahLst/>
                <a:cxnLst/>
                <a:rect l="l" t="t" r="r" b="b"/>
                <a:pathLst>
                  <a:path w="1712" h="1668" extrusionOk="0">
                    <a:moveTo>
                      <a:pt x="1712" y="868"/>
                    </a:moveTo>
                    <a:cubicBezTo>
                      <a:pt x="1712" y="1325"/>
                      <a:pt x="1347" y="1667"/>
                      <a:pt x="867" y="1644"/>
                    </a:cubicBezTo>
                    <a:cubicBezTo>
                      <a:pt x="411" y="1644"/>
                      <a:pt x="0" y="1256"/>
                      <a:pt x="0" y="800"/>
                    </a:cubicBezTo>
                    <a:cubicBezTo>
                      <a:pt x="0" y="343"/>
                      <a:pt x="388" y="1"/>
                      <a:pt x="867" y="47"/>
                    </a:cubicBezTo>
                    <a:cubicBezTo>
                      <a:pt x="1347" y="47"/>
                      <a:pt x="1712" y="412"/>
                      <a:pt x="1712"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15"/>
              <p:cNvSpPr/>
              <p:nvPr/>
            </p:nvSpPr>
            <p:spPr>
              <a:xfrm>
                <a:off x="1287275" y="867047"/>
                <a:ext cx="96011" cy="94744"/>
              </a:xfrm>
              <a:custGeom>
                <a:avLst/>
                <a:gdLst/>
                <a:ahLst/>
                <a:cxnLst/>
                <a:rect l="l" t="t" r="r" b="b"/>
                <a:pathLst>
                  <a:path w="1667" h="1645" extrusionOk="0">
                    <a:moveTo>
                      <a:pt x="1666" y="845"/>
                    </a:moveTo>
                    <a:cubicBezTo>
                      <a:pt x="1666" y="1279"/>
                      <a:pt x="1278" y="1644"/>
                      <a:pt x="822" y="1621"/>
                    </a:cubicBezTo>
                    <a:cubicBezTo>
                      <a:pt x="365" y="1621"/>
                      <a:pt x="0" y="1256"/>
                      <a:pt x="0" y="800"/>
                    </a:cubicBezTo>
                    <a:cubicBezTo>
                      <a:pt x="0" y="366"/>
                      <a:pt x="365" y="1"/>
                      <a:pt x="822" y="24"/>
                    </a:cubicBezTo>
                    <a:cubicBezTo>
                      <a:pt x="1278" y="47"/>
                      <a:pt x="1666" y="435"/>
                      <a:pt x="1666"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15"/>
              <p:cNvSpPr/>
              <p:nvPr/>
            </p:nvSpPr>
            <p:spPr>
              <a:xfrm>
                <a:off x="2341609" y="898609"/>
                <a:ext cx="96011" cy="92094"/>
              </a:xfrm>
              <a:custGeom>
                <a:avLst/>
                <a:gdLst/>
                <a:ahLst/>
                <a:cxnLst/>
                <a:rect l="l" t="t" r="r" b="b"/>
                <a:pathLst>
                  <a:path w="1667" h="1599" extrusionOk="0">
                    <a:moveTo>
                      <a:pt x="1666" y="822"/>
                    </a:moveTo>
                    <a:cubicBezTo>
                      <a:pt x="1666" y="1256"/>
                      <a:pt x="1301" y="1598"/>
                      <a:pt x="845" y="1598"/>
                    </a:cubicBezTo>
                    <a:cubicBezTo>
                      <a:pt x="388" y="1598"/>
                      <a:pt x="0" y="1210"/>
                      <a:pt x="0" y="754"/>
                    </a:cubicBezTo>
                    <a:cubicBezTo>
                      <a:pt x="0" y="343"/>
                      <a:pt x="388" y="1"/>
                      <a:pt x="845" y="1"/>
                    </a:cubicBezTo>
                    <a:cubicBezTo>
                      <a:pt x="1301" y="24"/>
                      <a:pt x="1666" y="389"/>
                      <a:pt x="1666"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15"/>
              <p:cNvSpPr/>
              <p:nvPr/>
            </p:nvSpPr>
            <p:spPr>
              <a:xfrm>
                <a:off x="3384078" y="928846"/>
                <a:ext cx="92094" cy="90770"/>
              </a:xfrm>
              <a:custGeom>
                <a:avLst/>
                <a:gdLst/>
                <a:ahLst/>
                <a:cxnLst/>
                <a:rect l="l" t="t" r="r" b="b"/>
                <a:pathLst>
                  <a:path w="1599" h="1576" extrusionOk="0">
                    <a:moveTo>
                      <a:pt x="1598" y="800"/>
                    </a:moveTo>
                    <a:cubicBezTo>
                      <a:pt x="1598" y="1233"/>
                      <a:pt x="1233" y="1576"/>
                      <a:pt x="799" y="1576"/>
                    </a:cubicBezTo>
                    <a:cubicBezTo>
                      <a:pt x="343" y="1576"/>
                      <a:pt x="0" y="1210"/>
                      <a:pt x="0" y="777"/>
                    </a:cubicBezTo>
                    <a:cubicBezTo>
                      <a:pt x="0" y="343"/>
                      <a:pt x="366" y="1"/>
                      <a:pt x="799" y="1"/>
                    </a:cubicBezTo>
                    <a:cubicBezTo>
                      <a:pt x="1256" y="1"/>
                      <a:pt x="1598" y="389"/>
                      <a:pt x="1598"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15"/>
              <p:cNvSpPr/>
              <p:nvPr/>
            </p:nvSpPr>
            <p:spPr>
              <a:xfrm>
                <a:off x="4408175" y="959084"/>
                <a:ext cx="92094" cy="90770"/>
              </a:xfrm>
              <a:custGeom>
                <a:avLst/>
                <a:gdLst/>
                <a:ahLst/>
                <a:cxnLst/>
                <a:rect l="l" t="t" r="r" b="b"/>
                <a:pathLst>
                  <a:path w="1599" h="1576" extrusionOk="0">
                    <a:moveTo>
                      <a:pt x="1598" y="800"/>
                    </a:moveTo>
                    <a:cubicBezTo>
                      <a:pt x="1598" y="1233"/>
                      <a:pt x="1256" y="1576"/>
                      <a:pt x="799" y="1576"/>
                    </a:cubicBezTo>
                    <a:cubicBezTo>
                      <a:pt x="366" y="1576"/>
                      <a:pt x="0" y="1188"/>
                      <a:pt x="0" y="754"/>
                    </a:cubicBezTo>
                    <a:cubicBezTo>
                      <a:pt x="0" y="343"/>
                      <a:pt x="343" y="1"/>
                      <a:pt x="799" y="1"/>
                    </a:cubicBezTo>
                    <a:cubicBezTo>
                      <a:pt x="1210" y="1"/>
                      <a:pt x="1598" y="366"/>
                      <a:pt x="1598"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15"/>
              <p:cNvSpPr/>
              <p:nvPr/>
            </p:nvSpPr>
            <p:spPr>
              <a:xfrm>
                <a:off x="5419140" y="985404"/>
                <a:ext cx="88120" cy="92037"/>
              </a:xfrm>
              <a:custGeom>
                <a:avLst/>
                <a:gdLst/>
                <a:ahLst/>
                <a:cxnLst/>
                <a:rect l="l" t="t" r="r" b="b"/>
                <a:pathLst>
                  <a:path w="1530" h="1598" extrusionOk="0">
                    <a:moveTo>
                      <a:pt x="1529" y="822"/>
                    </a:moveTo>
                    <a:cubicBezTo>
                      <a:pt x="1529" y="1256"/>
                      <a:pt x="1187" y="1598"/>
                      <a:pt x="753" y="1575"/>
                    </a:cubicBezTo>
                    <a:cubicBezTo>
                      <a:pt x="342" y="1575"/>
                      <a:pt x="0" y="1187"/>
                      <a:pt x="0" y="776"/>
                    </a:cubicBezTo>
                    <a:cubicBezTo>
                      <a:pt x="0" y="343"/>
                      <a:pt x="342" y="0"/>
                      <a:pt x="753" y="23"/>
                    </a:cubicBezTo>
                    <a:cubicBezTo>
                      <a:pt x="1187" y="46"/>
                      <a:pt x="1529" y="434"/>
                      <a:pt x="1529"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15"/>
              <p:cNvSpPr/>
              <p:nvPr/>
            </p:nvSpPr>
            <p:spPr>
              <a:xfrm>
                <a:off x="6411675" y="1014317"/>
                <a:ext cx="88120" cy="92094"/>
              </a:xfrm>
              <a:custGeom>
                <a:avLst/>
                <a:gdLst/>
                <a:ahLst/>
                <a:cxnLst/>
                <a:rect l="l" t="t" r="r" b="b"/>
                <a:pathLst>
                  <a:path w="1530" h="1599" extrusionOk="0">
                    <a:moveTo>
                      <a:pt x="1529" y="845"/>
                    </a:moveTo>
                    <a:cubicBezTo>
                      <a:pt x="1529" y="1256"/>
                      <a:pt x="1187" y="1598"/>
                      <a:pt x="753" y="1575"/>
                    </a:cubicBezTo>
                    <a:cubicBezTo>
                      <a:pt x="343" y="1575"/>
                      <a:pt x="0" y="1210"/>
                      <a:pt x="0" y="776"/>
                    </a:cubicBezTo>
                    <a:cubicBezTo>
                      <a:pt x="0" y="343"/>
                      <a:pt x="343" y="0"/>
                      <a:pt x="753" y="46"/>
                    </a:cubicBezTo>
                    <a:cubicBezTo>
                      <a:pt x="1187" y="46"/>
                      <a:pt x="1529" y="411"/>
                      <a:pt x="1529"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15"/>
              <p:cNvSpPr/>
              <p:nvPr/>
            </p:nvSpPr>
            <p:spPr>
              <a:xfrm>
                <a:off x="7391078" y="1045879"/>
                <a:ext cx="88120" cy="86796"/>
              </a:xfrm>
              <a:custGeom>
                <a:avLst/>
                <a:gdLst/>
                <a:ahLst/>
                <a:cxnLst/>
                <a:rect l="l" t="t" r="r" b="b"/>
                <a:pathLst>
                  <a:path w="1530" h="1507" extrusionOk="0">
                    <a:moveTo>
                      <a:pt x="1529" y="776"/>
                    </a:moveTo>
                    <a:cubicBezTo>
                      <a:pt x="1529" y="1210"/>
                      <a:pt x="1187" y="1507"/>
                      <a:pt x="753" y="1507"/>
                    </a:cubicBezTo>
                    <a:cubicBezTo>
                      <a:pt x="342" y="1507"/>
                      <a:pt x="0" y="1141"/>
                      <a:pt x="0" y="753"/>
                    </a:cubicBezTo>
                    <a:cubicBezTo>
                      <a:pt x="0" y="320"/>
                      <a:pt x="342" y="0"/>
                      <a:pt x="753" y="0"/>
                    </a:cubicBezTo>
                    <a:cubicBezTo>
                      <a:pt x="1187" y="0"/>
                      <a:pt x="1529" y="343"/>
                      <a:pt x="1529" y="776"/>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15"/>
              <p:cNvSpPr/>
              <p:nvPr/>
            </p:nvSpPr>
            <p:spPr>
              <a:xfrm>
                <a:off x="8357292" y="1072143"/>
                <a:ext cx="85529" cy="86853"/>
              </a:xfrm>
              <a:custGeom>
                <a:avLst/>
                <a:gdLst/>
                <a:ahLst/>
                <a:cxnLst/>
                <a:rect l="l" t="t" r="r" b="b"/>
                <a:pathLst>
                  <a:path w="1485" h="1508" extrusionOk="0">
                    <a:moveTo>
                      <a:pt x="1484" y="777"/>
                    </a:moveTo>
                    <a:cubicBezTo>
                      <a:pt x="1484" y="1210"/>
                      <a:pt x="1142" y="1507"/>
                      <a:pt x="731" y="1507"/>
                    </a:cubicBezTo>
                    <a:cubicBezTo>
                      <a:pt x="343" y="1507"/>
                      <a:pt x="1" y="1142"/>
                      <a:pt x="1" y="754"/>
                    </a:cubicBezTo>
                    <a:cubicBezTo>
                      <a:pt x="1" y="320"/>
                      <a:pt x="343" y="1"/>
                      <a:pt x="731" y="1"/>
                    </a:cubicBezTo>
                    <a:cubicBezTo>
                      <a:pt x="1142" y="1"/>
                      <a:pt x="1484" y="366"/>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15"/>
              <p:cNvSpPr/>
              <p:nvPr/>
            </p:nvSpPr>
            <p:spPr>
              <a:xfrm>
                <a:off x="752217" y="126951"/>
                <a:ext cx="94686" cy="96011"/>
              </a:xfrm>
              <a:custGeom>
                <a:avLst/>
                <a:gdLst/>
                <a:ahLst/>
                <a:cxnLst/>
                <a:rect l="l" t="t" r="r" b="b"/>
                <a:pathLst>
                  <a:path w="1644" h="1667" extrusionOk="0">
                    <a:moveTo>
                      <a:pt x="1644" y="868"/>
                    </a:moveTo>
                    <a:cubicBezTo>
                      <a:pt x="1644" y="1279"/>
                      <a:pt x="1278" y="1667"/>
                      <a:pt x="822" y="1621"/>
                    </a:cubicBezTo>
                    <a:cubicBezTo>
                      <a:pt x="365" y="1598"/>
                      <a:pt x="0" y="1233"/>
                      <a:pt x="0" y="799"/>
                    </a:cubicBezTo>
                    <a:cubicBezTo>
                      <a:pt x="0" y="366"/>
                      <a:pt x="365" y="0"/>
                      <a:pt x="822" y="23"/>
                    </a:cubicBezTo>
                    <a:cubicBezTo>
                      <a:pt x="1256" y="46"/>
                      <a:pt x="1644" y="411"/>
                      <a:pt x="1644"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15"/>
              <p:cNvSpPr/>
              <p:nvPr/>
            </p:nvSpPr>
            <p:spPr>
              <a:xfrm>
                <a:off x="1813117" y="163754"/>
                <a:ext cx="96011" cy="92094"/>
              </a:xfrm>
              <a:custGeom>
                <a:avLst/>
                <a:gdLst/>
                <a:ahLst/>
                <a:cxnLst/>
                <a:rect l="l" t="t" r="r" b="b"/>
                <a:pathLst>
                  <a:path w="1667" h="1599" extrusionOk="0">
                    <a:moveTo>
                      <a:pt x="1666" y="822"/>
                    </a:moveTo>
                    <a:cubicBezTo>
                      <a:pt x="1666" y="1256"/>
                      <a:pt x="1278" y="1598"/>
                      <a:pt x="822" y="1598"/>
                    </a:cubicBezTo>
                    <a:cubicBezTo>
                      <a:pt x="365" y="1575"/>
                      <a:pt x="0" y="1210"/>
                      <a:pt x="0" y="776"/>
                    </a:cubicBezTo>
                    <a:cubicBezTo>
                      <a:pt x="0" y="343"/>
                      <a:pt x="365" y="0"/>
                      <a:pt x="822" y="0"/>
                    </a:cubicBezTo>
                    <a:cubicBezTo>
                      <a:pt x="1278" y="23"/>
                      <a:pt x="1666" y="388"/>
                      <a:pt x="1666"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15"/>
              <p:cNvSpPr/>
              <p:nvPr/>
            </p:nvSpPr>
            <p:spPr>
              <a:xfrm>
                <a:off x="2863477" y="199233"/>
                <a:ext cx="92094" cy="92094"/>
              </a:xfrm>
              <a:custGeom>
                <a:avLst/>
                <a:gdLst/>
                <a:ahLst/>
                <a:cxnLst/>
                <a:rect l="l" t="t" r="r" b="b"/>
                <a:pathLst>
                  <a:path w="1599" h="1599" extrusionOk="0">
                    <a:moveTo>
                      <a:pt x="1598" y="845"/>
                    </a:moveTo>
                    <a:cubicBezTo>
                      <a:pt x="1598" y="1256"/>
                      <a:pt x="1210" y="1598"/>
                      <a:pt x="800" y="1598"/>
                    </a:cubicBezTo>
                    <a:cubicBezTo>
                      <a:pt x="343" y="1576"/>
                      <a:pt x="1" y="1233"/>
                      <a:pt x="1" y="777"/>
                    </a:cubicBezTo>
                    <a:cubicBezTo>
                      <a:pt x="1" y="343"/>
                      <a:pt x="366" y="1"/>
                      <a:pt x="800" y="1"/>
                    </a:cubicBezTo>
                    <a:cubicBezTo>
                      <a:pt x="1233" y="24"/>
                      <a:pt x="1598" y="412"/>
                      <a:pt x="1598"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15"/>
              <p:cNvSpPr/>
              <p:nvPr/>
            </p:nvSpPr>
            <p:spPr>
              <a:xfrm>
                <a:off x="3892815" y="233444"/>
                <a:ext cx="92094" cy="92037"/>
              </a:xfrm>
              <a:custGeom>
                <a:avLst/>
                <a:gdLst/>
                <a:ahLst/>
                <a:cxnLst/>
                <a:rect l="l" t="t" r="r" b="b"/>
                <a:pathLst>
                  <a:path w="1599" h="1598" extrusionOk="0">
                    <a:moveTo>
                      <a:pt x="1599" y="845"/>
                    </a:moveTo>
                    <a:cubicBezTo>
                      <a:pt x="1599" y="1278"/>
                      <a:pt x="1233" y="1598"/>
                      <a:pt x="800" y="1575"/>
                    </a:cubicBezTo>
                    <a:cubicBezTo>
                      <a:pt x="389" y="1552"/>
                      <a:pt x="1" y="1210"/>
                      <a:pt x="1" y="776"/>
                    </a:cubicBezTo>
                    <a:cubicBezTo>
                      <a:pt x="1" y="343"/>
                      <a:pt x="389" y="0"/>
                      <a:pt x="800" y="46"/>
                    </a:cubicBezTo>
                    <a:cubicBezTo>
                      <a:pt x="1279" y="46"/>
                      <a:pt x="1599" y="411"/>
                      <a:pt x="1599"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15"/>
              <p:cNvSpPr/>
              <p:nvPr/>
            </p:nvSpPr>
            <p:spPr>
              <a:xfrm>
                <a:off x="4909021" y="268923"/>
                <a:ext cx="92094" cy="92094"/>
              </a:xfrm>
              <a:custGeom>
                <a:avLst/>
                <a:gdLst/>
                <a:ahLst/>
                <a:cxnLst/>
                <a:rect l="l" t="t" r="r" b="b"/>
                <a:pathLst>
                  <a:path w="1599" h="1599" extrusionOk="0">
                    <a:moveTo>
                      <a:pt x="1599" y="822"/>
                    </a:moveTo>
                    <a:cubicBezTo>
                      <a:pt x="1599" y="1256"/>
                      <a:pt x="1256" y="1598"/>
                      <a:pt x="800" y="1553"/>
                    </a:cubicBezTo>
                    <a:cubicBezTo>
                      <a:pt x="366" y="1530"/>
                      <a:pt x="1" y="1187"/>
                      <a:pt x="1" y="754"/>
                    </a:cubicBezTo>
                    <a:cubicBezTo>
                      <a:pt x="1" y="343"/>
                      <a:pt x="343" y="0"/>
                      <a:pt x="800" y="23"/>
                    </a:cubicBezTo>
                    <a:cubicBezTo>
                      <a:pt x="1256" y="23"/>
                      <a:pt x="1599" y="388"/>
                      <a:pt x="1599"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15"/>
              <p:cNvSpPr/>
              <p:nvPr/>
            </p:nvSpPr>
            <p:spPr>
              <a:xfrm>
                <a:off x="5913420" y="301809"/>
                <a:ext cx="88120" cy="92037"/>
              </a:xfrm>
              <a:custGeom>
                <a:avLst/>
                <a:gdLst/>
                <a:ahLst/>
                <a:cxnLst/>
                <a:rect l="l" t="t" r="r" b="b"/>
                <a:pathLst>
                  <a:path w="1530" h="1598" extrusionOk="0">
                    <a:moveTo>
                      <a:pt x="1530" y="822"/>
                    </a:moveTo>
                    <a:cubicBezTo>
                      <a:pt x="1530" y="1255"/>
                      <a:pt x="1187" y="1598"/>
                      <a:pt x="776" y="1552"/>
                    </a:cubicBezTo>
                    <a:cubicBezTo>
                      <a:pt x="343" y="1529"/>
                      <a:pt x="0" y="1187"/>
                      <a:pt x="0" y="753"/>
                    </a:cubicBezTo>
                    <a:cubicBezTo>
                      <a:pt x="0" y="342"/>
                      <a:pt x="343" y="0"/>
                      <a:pt x="776" y="23"/>
                    </a:cubicBezTo>
                    <a:cubicBezTo>
                      <a:pt x="1187" y="46"/>
                      <a:pt x="1530" y="388"/>
                      <a:pt x="1530"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15"/>
              <p:cNvSpPr/>
              <p:nvPr/>
            </p:nvSpPr>
            <p:spPr>
              <a:xfrm>
                <a:off x="6898065" y="337288"/>
                <a:ext cx="88120" cy="89445"/>
              </a:xfrm>
              <a:custGeom>
                <a:avLst/>
                <a:gdLst/>
                <a:ahLst/>
                <a:cxnLst/>
                <a:rect l="l" t="t" r="r" b="b"/>
                <a:pathLst>
                  <a:path w="1530" h="1553" extrusionOk="0">
                    <a:moveTo>
                      <a:pt x="1530" y="799"/>
                    </a:moveTo>
                    <a:cubicBezTo>
                      <a:pt x="1530" y="1233"/>
                      <a:pt x="1187" y="1552"/>
                      <a:pt x="754" y="1552"/>
                    </a:cubicBezTo>
                    <a:cubicBezTo>
                      <a:pt x="343" y="1552"/>
                      <a:pt x="1" y="1187"/>
                      <a:pt x="1" y="754"/>
                    </a:cubicBezTo>
                    <a:cubicBezTo>
                      <a:pt x="1" y="320"/>
                      <a:pt x="343" y="0"/>
                      <a:pt x="754" y="0"/>
                    </a:cubicBezTo>
                    <a:cubicBezTo>
                      <a:pt x="1187" y="0"/>
                      <a:pt x="1530" y="388"/>
                      <a:pt x="1530"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15"/>
              <p:cNvSpPr/>
              <p:nvPr/>
            </p:nvSpPr>
            <p:spPr>
              <a:xfrm>
                <a:off x="7872226" y="370117"/>
                <a:ext cx="85471" cy="86853"/>
              </a:xfrm>
              <a:custGeom>
                <a:avLst/>
                <a:gdLst/>
                <a:ahLst/>
                <a:cxnLst/>
                <a:rect l="l" t="t" r="r" b="b"/>
                <a:pathLst>
                  <a:path w="1484" h="1508" extrusionOk="0">
                    <a:moveTo>
                      <a:pt x="1484" y="777"/>
                    </a:moveTo>
                    <a:cubicBezTo>
                      <a:pt x="1484" y="1211"/>
                      <a:pt x="1141" y="1507"/>
                      <a:pt x="730" y="1507"/>
                    </a:cubicBezTo>
                    <a:cubicBezTo>
                      <a:pt x="320" y="1507"/>
                      <a:pt x="0" y="1142"/>
                      <a:pt x="0" y="754"/>
                    </a:cubicBezTo>
                    <a:cubicBezTo>
                      <a:pt x="0" y="321"/>
                      <a:pt x="342" y="1"/>
                      <a:pt x="730" y="1"/>
                    </a:cubicBezTo>
                    <a:cubicBezTo>
                      <a:pt x="1141" y="1"/>
                      <a:pt x="1484" y="389"/>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15"/>
              <p:cNvSpPr/>
              <p:nvPr/>
            </p:nvSpPr>
            <p:spPr>
              <a:xfrm>
                <a:off x="8792422" y="401679"/>
                <a:ext cx="85529" cy="86853"/>
              </a:xfrm>
              <a:custGeom>
                <a:avLst/>
                <a:gdLst/>
                <a:ahLst/>
                <a:cxnLst/>
                <a:rect l="l" t="t" r="r" b="b"/>
                <a:pathLst>
                  <a:path w="1485" h="1508" extrusionOk="0">
                    <a:moveTo>
                      <a:pt x="1484" y="777"/>
                    </a:moveTo>
                    <a:cubicBezTo>
                      <a:pt x="1484" y="1211"/>
                      <a:pt x="1142" y="1507"/>
                      <a:pt x="731" y="1507"/>
                    </a:cubicBezTo>
                    <a:cubicBezTo>
                      <a:pt x="343" y="1507"/>
                      <a:pt x="1" y="1142"/>
                      <a:pt x="1" y="754"/>
                    </a:cubicBezTo>
                    <a:cubicBezTo>
                      <a:pt x="1" y="320"/>
                      <a:pt x="343" y="1"/>
                      <a:pt x="731" y="1"/>
                    </a:cubicBezTo>
                    <a:cubicBezTo>
                      <a:pt x="1142" y="24"/>
                      <a:pt x="1484" y="366"/>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15"/>
              <p:cNvSpPr/>
              <p:nvPr/>
            </p:nvSpPr>
            <p:spPr>
              <a:xfrm>
                <a:off x="211919" y="2138284"/>
                <a:ext cx="98603" cy="94744"/>
              </a:xfrm>
              <a:custGeom>
                <a:avLst/>
                <a:gdLst/>
                <a:ahLst/>
                <a:cxnLst/>
                <a:rect l="l" t="t" r="r" b="b"/>
                <a:pathLst>
                  <a:path w="1712" h="1645" extrusionOk="0">
                    <a:moveTo>
                      <a:pt x="1712" y="845"/>
                    </a:moveTo>
                    <a:cubicBezTo>
                      <a:pt x="1712" y="1302"/>
                      <a:pt x="1347" y="1644"/>
                      <a:pt x="867" y="1644"/>
                    </a:cubicBezTo>
                    <a:cubicBezTo>
                      <a:pt x="411" y="1644"/>
                      <a:pt x="0" y="1256"/>
                      <a:pt x="0" y="800"/>
                    </a:cubicBezTo>
                    <a:cubicBezTo>
                      <a:pt x="0" y="343"/>
                      <a:pt x="388" y="1"/>
                      <a:pt x="867" y="1"/>
                    </a:cubicBezTo>
                    <a:cubicBezTo>
                      <a:pt x="1347" y="47"/>
                      <a:pt x="1712" y="412"/>
                      <a:pt x="1712"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15"/>
              <p:cNvSpPr/>
              <p:nvPr/>
            </p:nvSpPr>
            <p:spPr>
              <a:xfrm>
                <a:off x="1288542" y="2158039"/>
                <a:ext cx="96068" cy="96011"/>
              </a:xfrm>
              <a:custGeom>
                <a:avLst/>
                <a:gdLst/>
                <a:ahLst/>
                <a:cxnLst/>
                <a:rect l="l" t="t" r="r" b="b"/>
                <a:pathLst>
                  <a:path w="1668" h="1667" extrusionOk="0">
                    <a:moveTo>
                      <a:pt x="1667" y="868"/>
                    </a:moveTo>
                    <a:cubicBezTo>
                      <a:pt x="1667" y="1301"/>
                      <a:pt x="1302" y="1667"/>
                      <a:pt x="823" y="1644"/>
                    </a:cubicBezTo>
                    <a:cubicBezTo>
                      <a:pt x="389" y="1644"/>
                      <a:pt x="1" y="1256"/>
                      <a:pt x="1" y="799"/>
                    </a:cubicBezTo>
                    <a:cubicBezTo>
                      <a:pt x="1" y="388"/>
                      <a:pt x="366" y="0"/>
                      <a:pt x="823" y="46"/>
                    </a:cubicBezTo>
                    <a:cubicBezTo>
                      <a:pt x="1256" y="46"/>
                      <a:pt x="1667" y="411"/>
                      <a:pt x="1667"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15"/>
              <p:cNvSpPr/>
              <p:nvPr/>
            </p:nvSpPr>
            <p:spPr>
              <a:xfrm>
                <a:off x="2344201" y="2181710"/>
                <a:ext cx="94744" cy="90770"/>
              </a:xfrm>
              <a:custGeom>
                <a:avLst/>
                <a:gdLst/>
                <a:ahLst/>
                <a:cxnLst/>
                <a:rect l="l" t="t" r="r" b="b"/>
                <a:pathLst>
                  <a:path w="1645" h="1576" extrusionOk="0">
                    <a:moveTo>
                      <a:pt x="1644" y="799"/>
                    </a:moveTo>
                    <a:cubicBezTo>
                      <a:pt x="1644" y="1233"/>
                      <a:pt x="1279" y="1575"/>
                      <a:pt x="822" y="1575"/>
                    </a:cubicBezTo>
                    <a:cubicBezTo>
                      <a:pt x="366" y="1575"/>
                      <a:pt x="1" y="1187"/>
                      <a:pt x="1" y="753"/>
                    </a:cubicBezTo>
                    <a:cubicBezTo>
                      <a:pt x="1" y="342"/>
                      <a:pt x="366" y="0"/>
                      <a:pt x="822" y="0"/>
                    </a:cubicBezTo>
                    <a:cubicBezTo>
                      <a:pt x="1279" y="0"/>
                      <a:pt x="1644" y="365"/>
                      <a:pt x="1644"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15"/>
              <p:cNvSpPr/>
              <p:nvPr/>
            </p:nvSpPr>
            <p:spPr>
              <a:xfrm>
                <a:off x="3385403" y="2201408"/>
                <a:ext cx="92094" cy="89445"/>
              </a:xfrm>
              <a:custGeom>
                <a:avLst/>
                <a:gdLst/>
                <a:ahLst/>
                <a:cxnLst/>
                <a:rect l="l" t="t" r="r" b="b"/>
                <a:pathLst>
                  <a:path w="1599" h="1553" extrusionOk="0">
                    <a:moveTo>
                      <a:pt x="1598" y="799"/>
                    </a:moveTo>
                    <a:cubicBezTo>
                      <a:pt x="1598" y="1233"/>
                      <a:pt x="1233" y="1553"/>
                      <a:pt x="799" y="1553"/>
                    </a:cubicBezTo>
                    <a:cubicBezTo>
                      <a:pt x="343" y="1553"/>
                      <a:pt x="0" y="1187"/>
                      <a:pt x="0" y="754"/>
                    </a:cubicBezTo>
                    <a:cubicBezTo>
                      <a:pt x="0" y="343"/>
                      <a:pt x="388" y="0"/>
                      <a:pt x="799" y="0"/>
                    </a:cubicBezTo>
                    <a:cubicBezTo>
                      <a:pt x="1233" y="0"/>
                      <a:pt x="1598" y="366"/>
                      <a:pt x="1598"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15"/>
              <p:cNvSpPr/>
              <p:nvPr/>
            </p:nvSpPr>
            <p:spPr>
              <a:xfrm>
                <a:off x="4409500" y="2221105"/>
                <a:ext cx="92037" cy="89445"/>
              </a:xfrm>
              <a:custGeom>
                <a:avLst/>
                <a:gdLst/>
                <a:ahLst/>
                <a:cxnLst/>
                <a:rect l="l" t="t" r="r" b="b"/>
                <a:pathLst>
                  <a:path w="1598" h="1553" extrusionOk="0">
                    <a:moveTo>
                      <a:pt x="1598" y="800"/>
                    </a:moveTo>
                    <a:cubicBezTo>
                      <a:pt x="1598" y="1211"/>
                      <a:pt x="1256" y="1553"/>
                      <a:pt x="799" y="1553"/>
                    </a:cubicBezTo>
                    <a:cubicBezTo>
                      <a:pt x="365" y="1553"/>
                      <a:pt x="0" y="1188"/>
                      <a:pt x="0" y="754"/>
                    </a:cubicBezTo>
                    <a:cubicBezTo>
                      <a:pt x="0" y="343"/>
                      <a:pt x="343" y="1"/>
                      <a:pt x="799" y="1"/>
                    </a:cubicBezTo>
                    <a:cubicBezTo>
                      <a:pt x="1233" y="1"/>
                      <a:pt x="1598" y="366"/>
                      <a:pt x="1598"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15"/>
              <p:cNvSpPr/>
              <p:nvPr/>
            </p:nvSpPr>
            <p:spPr>
              <a:xfrm>
                <a:off x="5420407" y="2240860"/>
                <a:ext cx="88178" cy="90770"/>
              </a:xfrm>
              <a:custGeom>
                <a:avLst/>
                <a:gdLst/>
                <a:ahLst/>
                <a:cxnLst/>
                <a:rect l="l" t="t" r="r" b="b"/>
                <a:pathLst>
                  <a:path w="1531" h="1576" extrusionOk="0">
                    <a:moveTo>
                      <a:pt x="1530" y="799"/>
                    </a:moveTo>
                    <a:cubicBezTo>
                      <a:pt x="1530" y="1233"/>
                      <a:pt x="1188" y="1575"/>
                      <a:pt x="777" y="1575"/>
                    </a:cubicBezTo>
                    <a:cubicBezTo>
                      <a:pt x="343" y="1575"/>
                      <a:pt x="1" y="1187"/>
                      <a:pt x="1" y="776"/>
                    </a:cubicBezTo>
                    <a:cubicBezTo>
                      <a:pt x="1" y="343"/>
                      <a:pt x="343" y="0"/>
                      <a:pt x="777" y="0"/>
                    </a:cubicBezTo>
                    <a:cubicBezTo>
                      <a:pt x="1188" y="0"/>
                      <a:pt x="1530" y="365"/>
                      <a:pt x="1530"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15"/>
              <p:cNvSpPr/>
              <p:nvPr/>
            </p:nvSpPr>
            <p:spPr>
              <a:xfrm>
                <a:off x="6414267" y="2259233"/>
                <a:ext cx="89445" cy="89445"/>
              </a:xfrm>
              <a:custGeom>
                <a:avLst/>
                <a:gdLst/>
                <a:ahLst/>
                <a:cxnLst/>
                <a:rect l="l" t="t" r="r" b="b"/>
                <a:pathLst>
                  <a:path w="1553" h="1553" extrusionOk="0">
                    <a:moveTo>
                      <a:pt x="1553" y="800"/>
                    </a:moveTo>
                    <a:cubicBezTo>
                      <a:pt x="1553" y="1211"/>
                      <a:pt x="1211" y="1553"/>
                      <a:pt x="777" y="1530"/>
                    </a:cubicBezTo>
                    <a:cubicBezTo>
                      <a:pt x="343" y="1530"/>
                      <a:pt x="1" y="1165"/>
                      <a:pt x="1" y="754"/>
                    </a:cubicBezTo>
                    <a:cubicBezTo>
                      <a:pt x="1" y="343"/>
                      <a:pt x="343" y="1"/>
                      <a:pt x="777" y="24"/>
                    </a:cubicBezTo>
                    <a:cubicBezTo>
                      <a:pt x="1165" y="24"/>
                      <a:pt x="1553" y="366"/>
                      <a:pt x="1553"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15"/>
              <p:cNvSpPr/>
              <p:nvPr/>
            </p:nvSpPr>
            <p:spPr>
              <a:xfrm>
                <a:off x="7392345" y="2278988"/>
                <a:ext cx="88178" cy="86796"/>
              </a:xfrm>
              <a:custGeom>
                <a:avLst/>
                <a:gdLst/>
                <a:ahLst/>
                <a:cxnLst/>
                <a:rect l="l" t="t" r="r" b="b"/>
                <a:pathLst>
                  <a:path w="1531" h="1507" extrusionOk="0">
                    <a:moveTo>
                      <a:pt x="1530" y="753"/>
                    </a:moveTo>
                    <a:cubicBezTo>
                      <a:pt x="1530" y="1187"/>
                      <a:pt x="1188" y="1507"/>
                      <a:pt x="777" y="1507"/>
                    </a:cubicBezTo>
                    <a:cubicBezTo>
                      <a:pt x="343" y="1507"/>
                      <a:pt x="1" y="1164"/>
                      <a:pt x="1" y="731"/>
                    </a:cubicBezTo>
                    <a:cubicBezTo>
                      <a:pt x="1" y="297"/>
                      <a:pt x="343" y="0"/>
                      <a:pt x="777" y="0"/>
                    </a:cubicBezTo>
                    <a:cubicBezTo>
                      <a:pt x="1188" y="23"/>
                      <a:pt x="1530" y="365"/>
                      <a:pt x="1530" y="753"/>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15"/>
              <p:cNvSpPr/>
              <p:nvPr/>
            </p:nvSpPr>
            <p:spPr>
              <a:xfrm>
                <a:off x="8359941" y="2298686"/>
                <a:ext cx="85471" cy="86853"/>
              </a:xfrm>
              <a:custGeom>
                <a:avLst/>
                <a:gdLst/>
                <a:ahLst/>
                <a:cxnLst/>
                <a:rect l="l" t="t" r="r" b="b"/>
                <a:pathLst>
                  <a:path w="1484" h="1508" extrusionOk="0">
                    <a:moveTo>
                      <a:pt x="1484" y="754"/>
                    </a:moveTo>
                    <a:cubicBezTo>
                      <a:pt x="1484" y="1187"/>
                      <a:pt x="1142" y="1507"/>
                      <a:pt x="731" y="1507"/>
                    </a:cubicBezTo>
                    <a:cubicBezTo>
                      <a:pt x="343" y="1507"/>
                      <a:pt x="0" y="1165"/>
                      <a:pt x="0" y="731"/>
                    </a:cubicBezTo>
                    <a:cubicBezTo>
                      <a:pt x="0" y="297"/>
                      <a:pt x="343" y="1"/>
                      <a:pt x="731" y="1"/>
                    </a:cubicBezTo>
                    <a:cubicBezTo>
                      <a:pt x="1142" y="1"/>
                      <a:pt x="1484" y="343"/>
                      <a:pt x="1484"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15"/>
              <p:cNvSpPr/>
              <p:nvPr/>
            </p:nvSpPr>
            <p:spPr>
              <a:xfrm>
                <a:off x="752217" y="1421859"/>
                <a:ext cx="94686" cy="96011"/>
              </a:xfrm>
              <a:custGeom>
                <a:avLst/>
                <a:gdLst/>
                <a:ahLst/>
                <a:cxnLst/>
                <a:rect l="l" t="t" r="r" b="b"/>
                <a:pathLst>
                  <a:path w="1644" h="1667" extrusionOk="0">
                    <a:moveTo>
                      <a:pt x="1644" y="868"/>
                    </a:moveTo>
                    <a:cubicBezTo>
                      <a:pt x="1644" y="1301"/>
                      <a:pt x="1278" y="1666"/>
                      <a:pt x="822" y="1644"/>
                    </a:cubicBezTo>
                    <a:cubicBezTo>
                      <a:pt x="365" y="1644"/>
                      <a:pt x="0" y="1256"/>
                      <a:pt x="0" y="799"/>
                    </a:cubicBezTo>
                    <a:cubicBezTo>
                      <a:pt x="0" y="388"/>
                      <a:pt x="365" y="0"/>
                      <a:pt x="822" y="46"/>
                    </a:cubicBezTo>
                    <a:cubicBezTo>
                      <a:pt x="1278" y="69"/>
                      <a:pt x="1644" y="411"/>
                      <a:pt x="1644"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15"/>
              <p:cNvSpPr/>
              <p:nvPr/>
            </p:nvSpPr>
            <p:spPr>
              <a:xfrm>
                <a:off x="1814442" y="1448123"/>
                <a:ext cx="96011" cy="96011"/>
              </a:xfrm>
              <a:custGeom>
                <a:avLst/>
                <a:gdLst/>
                <a:ahLst/>
                <a:cxnLst/>
                <a:rect l="l" t="t" r="r" b="b"/>
                <a:pathLst>
                  <a:path w="1667" h="1667" extrusionOk="0">
                    <a:moveTo>
                      <a:pt x="1666" y="868"/>
                    </a:moveTo>
                    <a:cubicBezTo>
                      <a:pt x="1666" y="1302"/>
                      <a:pt x="1278" y="1667"/>
                      <a:pt x="822" y="1644"/>
                    </a:cubicBezTo>
                    <a:cubicBezTo>
                      <a:pt x="388" y="1644"/>
                      <a:pt x="0" y="1256"/>
                      <a:pt x="0" y="800"/>
                    </a:cubicBezTo>
                    <a:cubicBezTo>
                      <a:pt x="0" y="366"/>
                      <a:pt x="388" y="1"/>
                      <a:pt x="822" y="46"/>
                    </a:cubicBezTo>
                    <a:cubicBezTo>
                      <a:pt x="1301" y="69"/>
                      <a:pt x="1666" y="412"/>
                      <a:pt x="1666"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15"/>
              <p:cNvSpPr/>
              <p:nvPr/>
            </p:nvSpPr>
            <p:spPr>
              <a:xfrm>
                <a:off x="2863477" y="1477035"/>
                <a:ext cx="93419" cy="89445"/>
              </a:xfrm>
              <a:custGeom>
                <a:avLst/>
                <a:gdLst/>
                <a:ahLst/>
                <a:cxnLst/>
                <a:rect l="l" t="t" r="r" b="b"/>
                <a:pathLst>
                  <a:path w="1622" h="1553" extrusionOk="0">
                    <a:moveTo>
                      <a:pt x="1621" y="800"/>
                    </a:moveTo>
                    <a:cubicBezTo>
                      <a:pt x="1621" y="1211"/>
                      <a:pt x="1256" y="1553"/>
                      <a:pt x="822" y="1553"/>
                    </a:cubicBezTo>
                    <a:cubicBezTo>
                      <a:pt x="366" y="1553"/>
                      <a:pt x="23" y="1188"/>
                      <a:pt x="1" y="754"/>
                    </a:cubicBezTo>
                    <a:cubicBezTo>
                      <a:pt x="1" y="320"/>
                      <a:pt x="366" y="1"/>
                      <a:pt x="800" y="1"/>
                    </a:cubicBezTo>
                    <a:cubicBezTo>
                      <a:pt x="1256" y="1"/>
                      <a:pt x="1621" y="366"/>
                      <a:pt x="1621"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15"/>
              <p:cNvSpPr/>
              <p:nvPr/>
            </p:nvSpPr>
            <p:spPr>
              <a:xfrm>
                <a:off x="3895464" y="1500707"/>
                <a:ext cx="92094" cy="90770"/>
              </a:xfrm>
              <a:custGeom>
                <a:avLst/>
                <a:gdLst/>
                <a:ahLst/>
                <a:cxnLst/>
                <a:rect l="l" t="t" r="r" b="b"/>
                <a:pathLst>
                  <a:path w="1599" h="1576" extrusionOk="0">
                    <a:moveTo>
                      <a:pt x="1598" y="800"/>
                    </a:moveTo>
                    <a:cubicBezTo>
                      <a:pt x="1598" y="1233"/>
                      <a:pt x="1233" y="1576"/>
                      <a:pt x="799" y="1576"/>
                    </a:cubicBezTo>
                    <a:cubicBezTo>
                      <a:pt x="366" y="1576"/>
                      <a:pt x="1" y="1210"/>
                      <a:pt x="1" y="777"/>
                    </a:cubicBezTo>
                    <a:cubicBezTo>
                      <a:pt x="1" y="343"/>
                      <a:pt x="366" y="1"/>
                      <a:pt x="799" y="1"/>
                    </a:cubicBezTo>
                    <a:cubicBezTo>
                      <a:pt x="1256" y="46"/>
                      <a:pt x="1598" y="389"/>
                      <a:pt x="1598"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15"/>
              <p:cNvSpPr/>
              <p:nvPr/>
            </p:nvSpPr>
            <p:spPr>
              <a:xfrm>
                <a:off x="4910346" y="1525703"/>
                <a:ext cx="92094" cy="90770"/>
              </a:xfrm>
              <a:custGeom>
                <a:avLst/>
                <a:gdLst/>
                <a:ahLst/>
                <a:cxnLst/>
                <a:rect l="l" t="t" r="r" b="b"/>
                <a:pathLst>
                  <a:path w="1599" h="1576" extrusionOk="0">
                    <a:moveTo>
                      <a:pt x="1598" y="799"/>
                    </a:moveTo>
                    <a:cubicBezTo>
                      <a:pt x="1598" y="1233"/>
                      <a:pt x="1256" y="1575"/>
                      <a:pt x="800" y="1575"/>
                    </a:cubicBezTo>
                    <a:cubicBezTo>
                      <a:pt x="389" y="1575"/>
                      <a:pt x="1" y="1187"/>
                      <a:pt x="1" y="776"/>
                    </a:cubicBezTo>
                    <a:cubicBezTo>
                      <a:pt x="1" y="343"/>
                      <a:pt x="343" y="0"/>
                      <a:pt x="800" y="0"/>
                    </a:cubicBezTo>
                    <a:cubicBezTo>
                      <a:pt x="1256" y="23"/>
                      <a:pt x="1598" y="366"/>
                      <a:pt x="1598"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15"/>
              <p:cNvSpPr/>
              <p:nvPr/>
            </p:nvSpPr>
            <p:spPr>
              <a:xfrm>
                <a:off x="5914745" y="1549375"/>
                <a:ext cx="89445" cy="92037"/>
              </a:xfrm>
              <a:custGeom>
                <a:avLst/>
                <a:gdLst/>
                <a:ahLst/>
                <a:cxnLst/>
                <a:rect l="l" t="t" r="r" b="b"/>
                <a:pathLst>
                  <a:path w="1553" h="1598" extrusionOk="0">
                    <a:moveTo>
                      <a:pt x="1552" y="822"/>
                    </a:moveTo>
                    <a:cubicBezTo>
                      <a:pt x="1552" y="1256"/>
                      <a:pt x="1210" y="1598"/>
                      <a:pt x="776" y="1552"/>
                    </a:cubicBezTo>
                    <a:cubicBezTo>
                      <a:pt x="343" y="1552"/>
                      <a:pt x="0" y="1187"/>
                      <a:pt x="0" y="753"/>
                    </a:cubicBezTo>
                    <a:cubicBezTo>
                      <a:pt x="0" y="320"/>
                      <a:pt x="343" y="0"/>
                      <a:pt x="776" y="23"/>
                    </a:cubicBezTo>
                    <a:cubicBezTo>
                      <a:pt x="1210" y="46"/>
                      <a:pt x="1552" y="388"/>
                      <a:pt x="1552"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15"/>
              <p:cNvSpPr/>
              <p:nvPr/>
            </p:nvSpPr>
            <p:spPr>
              <a:xfrm>
                <a:off x="6900714" y="1575638"/>
                <a:ext cx="89445" cy="89445"/>
              </a:xfrm>
              <a:custGeom>
                <a:avLst/>
                <a:gdLst/>
                <a:ahLst/>
                <a:cxnLst/>
                <a:rect l="l" t="t" r="r" b="b"/>
                <a:pathLst>
                  <a:path w="1553" h="1553" extrusionOk="0">
                    <a:moveTo>
                      <a:pt x="1552" y="800"/>
                    </a:moveTo>
                    <a:cubicBezTo>
                      <a:pt x="1552" y="1210"/>
                      <a:pt x="1210" y="1553"/>
                      <a:pt x="776" y="1530"/>
                    </a:cubicBezTo>
                    <a:cubicBezTo>
                      <a:pt x="343" y="1530"/>
                      <a:pt x="0" y="1165"/>
                      <a:pt x="0" y="754"/>
                    </a:cubicBezTo>
                    <a:cubicBezTo>
                      <a:pt x="0" y="343"/>
                      <a:pt x="343" y="1"/>
                      <a:pt x="776" y="24"/>
                    </a:cubicBezTo>
                    <a:cubicBezTo>
                      <a:pt x="1210" y="24"/>
                      <a:pt x="1552" y="366"/>
                      <a:pt x="1552"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15"/>
              <p:cNvSpPr/>
              <p:nvPr/>
            </p:nvSpPr>
            <p:spPr>
              <a:xfrm>
                <a:off x="7874818" y="1599310"/>
                <a:ext cx="85529" cy="88120"/>
              </a:xfrm>
              <a:custGeom>
                <a:avLst/>
                <a:gdLst/>
                <a:ahLst/>
                <a:cxnLst/>
                <a:rect l="l" t="t" r="r" b="b"/>
                <a:pathLst>
                  <a:path w="1485" h="1530" extrusionOk="0">
                    <a:moveTo>
                      <a:pt x="1484" y="777"/>
                    </a:moveTo>
                    <a:cubicBezTo>
                      <a:pt x="1484" y="1210"/>
                      <a:pt x="1142" y="1530"/>
                      <a:pt x="754" y="1530"/>
                    </a:cubicBezTo>
                    <a:cubicBezTo>
                      <a:pt x="320" y="1530"/>
                      <a:pt x="1" y="1142"/>
                      <a:pt x="1" y="754"/>
                    </a:cubicBezTo>
                    <a:cubicBezTo>
                      <a:pt x="1" y="320"/>
                      <a:pt x="343" y="1"/>
                      <a:pt x="754" y="1"/>
                    </a:cubicBezTo>
                    <a:cubicBezTo>
                      <a:pt x="1142" y="1"/>
                      <a:pt x="1484" y="389"/>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15"/>
              <p:cNvSpPr/>
              <p:nvPr/>
            </p:nvSpPr>
            <p:spPr>
              <a:xfrm>
                <a:off x="8781939" y="1622981"/>
                <a:ext cx="85471" cy="86796"/>
              </a:xfrm>
              <a:custGeom>
                <a:avLst/>
                <a:gdLst/>
                <a:ahLst/>
                <a:cxnLst/>
                <a:rect l="l" t="t" r="r" b="b"/>
                <a:pathLst>
                  <a:path w="1484" h="1507" extrusionOk="0">
                    <a:moveTo>
                      <a:pt x="1484" y="776"/>
                    </a:moveTo>
                    <a:cubicBezTo>
                      <a:pt x="1484" y="1187"/>
                      <a:pt x="1141" y="1507"/>
                      <a:pt x="753" y="1507"/>
                    </a:cubicBezTo>
                    <a:cubicBezTo>
                      <a:pt x="343" y="1507"/>
                      <a:pt x="0" y="1164"/>
                      <a:pt x="0" y="731"/>
                    </a:cubicBezTo>
                    <a:cubicBezTo>
                      <a:pt x="0" y="320"/>
                      <a:pt x="343" y="0"/>
                      <a:pt x="753" y="0"/>
                    </a:cubicBezTo>
                    <a:cubicBezTo>
                      <a:pt x="1141" y="0"/>
                      <a:pt x="1484" y="343"/>
                      <a:pt x="1484" y="776"/>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15"/>
              <p:cNvSpPr/>
              <p:nvPr/>
            </p:nvSpPr>
            <p:spPr>
              <a:xfrm>
                <a:off x="8785856" y="2970474"/>
                <a:ext cx="85529" cy="86796"/>
              </a:xfrm>
              <a:custGeom>
                <a:avLst/>
                <a:gdLst/>
                <a:ahLst/>
                <a:cxnLst/>
                <a:rect l="l" t="t" r="r" b="b"/>
                <a:pathLst>
                  <a:path w="1485" h="1507" extrusionOk="0">
                    <a:moveTo>
                      <a:pt x="1484" y="753"/>
                    </a:moveTo>
                    <a:cubicBezTo>
                      <a:pt x="1484" y="1187"/>
                      <a:pt x="1142" y="1507"/>
                      <a:pt x="731" y="1507"/>
                    </a:cubicBezTo>
                    <a:cubicBezTo>
                      <a:pt x="343" y="1507"/>
                      <a:pt x="1" y="1164"/>
                      <a:pt x="1" y="731"/>
                    </a:cubicBezTo>
                    <a:cubicBezTo>
                      <a:pt x="1" y="320"/>
                      <a:pt x="343" y="0"/>
                      <a:pt x="731" y="0"/>
                    </a:cubicBezTo>
                    <a:cubicBezTo>
                      <a:pt x="1142" y="23"/>
                      <a:pt x="1484" y="365"/>
                      <a:pt x="1484" y="753"/>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15"/>
              <p:cNvSpPr/>
              <p:nvPr/>
            </p:nvSpPr>
            <p:spPr>
              <a:xfrm>
                <a:off x="211919" y="3442407"/>
                <a:ext cx="98603" cy="92094"/>
              </a:xfrm>
              <a:custGeom>
                <a:avLst/>
                <a:gdLst/>
                <a:ahLst/>
                <a:cxnLst/>
                <a:rect l="l" t="t" r="r" b="b"/>
                <a:pathLst>
                  <a:path w="1712" h="1599" extrusionOk="0">
                    <a:moveTo>
                      <a:pt x="1712" y="799"/>
                    </a:moveTo>
                    <a:cubicBezTo>
                      <a:pt x="1712" y="1256"/>
                      <a:pt x="1347" y="1598"/>
                      <a:pt x="867" y="1598"/>
                    </a:cubicBezTo>
                    <a:cubicBezTo>
                      <a:pt x="411" y="1598"/>
                      <a:pt x="0" y="1210"/>
                      <a:pt x="0" y="799"/>
                    </a:cubicBezTo>
                    <a:cubicBezTo>
                      <a:pt x="0" y="343"/>
                      <a:pt x="388" y="1"/>
                      <a:pt x="867" y="1"/>
                    </a:cubicBezTo>
                    <a:cubicBezTo>
                      <a:pt x="1347" y="1"/>
                      <a:pt x="1712" y="366"/>
                      <a:pt x="1712"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15"/>
              <p:cNvSpPr/>
              <p:nvPr/>
            </p:nvSpPr>
            <p:spPr>
              <a:xfrm>
                <a:off x="1288542" y="3452947"/>
                <a:ext cx="96068" cy="92037"/>
              </a:xfrm>
              <a:custGeom>
                <a:avLst/>
                <a:gdLst/>
                <a:ahLst/>
                <a:cxnLst/>
                <a:rect l="l" t="t" r="r" b="b"/>
                <a:pathLst>
                  <a:path w="1668" h="1598" extrusionOk="0">
                    <a:moveTo>
                      <a:pt x="1667" y="799"/>
                    </a:moveTo>
                    <a:cubicBezTo>
                      <a:pt x="1667" y="1233"/>
                      <a:pt x="1302" y="1598"/>
                      <a:pt x="823" y="1598"/>
                    </a:cubicBezTo>
                    <a:cubicBezTo>
                      <a:pt x="389" y="1598"/>
                      <a:pt x="1" y="1233"/>
                      <a:pt x="1" y="799"/>
                    </a:cubicBezTo>
                    <a:cubicBezTo>
                      <a:pt x="1" y="388"/>
                      <a:pt x="366" y="0"/>
                      <a:pt x="823" y="0"/>
                    </a:cubicBezTo>
                    <a:cubicBezTo>
                      <a:pt x="1302" y="0"/>
                      <a:pt x="1667" y="342"/>
                      <a:pt x="1667"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15"/>
              <p:cNvSpPr/>
              <p:nvPr/>
            </p:nvSpPr>
            <p:spPr>
              <a:xfrm>
                <a:off x="2344201" y="3462105"/>
                <a:ext cx="94744" cy="93419"/>
              </a:xfrm>
              <a:custGeom>
                <a:avLst/>
                <a:gdLst/>
                <a:ahLst/>
                <a:cxnLst/>
                <a:rect l="l" t="t" r="r" b="b"/>
                <a:pathLst>
                  <a:path w="1645" h="1622" extrusionOk="0">
                    <a:moveTo>
                      <a:pt x="1644" y="823"/>
                    </a:moveTo>
                    <a:cubicBezTo>
                      <a:pt x="1644" y="1256"/>
                      <a:pt x="1279" y="1621"/>
                      <a:pt x="822" y="1599"/>
                    </a:cubicBezTo>
                    <a:cubicBezTo>
                      <a:pt x="366" y="1599"/>
                      <a:pt x="1" y="1211"/>
                      <a:pt x="1" y="800"/>
                    </a:cubicBezTo>
                    <a:cubicBezTo>
                      <a:pt x="1" y="366"/>
                      <a:pt x="366" y="1"/>
                      <a:pt x="822" y="24"/>
                    </a:cubicBezTo>
                    <a:cubicBezTo>
                      <a:pt x="1279" y="24"/>
                      <a:pt x="1644" y="389"/>
                      <a:pt x="1644" y="823"/>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15"/>
              <p:cNvSpPr/>
              <p:nvPr/>
            </p:nvSpPr>
            <p:spPr>
              <a:xfrm>
                <a:off x="3386728" y="3472645"/>
                <a:ext cx="93361" cy="90770"/>
              </a:xfrm>
              <a:custGeom>
                <a:avLst/>
                <a:gdLst/>
                <a:ahLst/>
                <a:cxnLst/>
                <a:rect l="l" t="t" r="r" b="b"/>
                <a:pathLst>
                  <a:path w="1621" h="1576" extrusionOk="0">
                    <a:moveTo>
                      <a:pt x="1621" y="799"/>
                    </a:moveTo>
                    <a:cubicBezTo>
                      <a:pt x="1621" y="1233"/>
                      <a:pt x="1233" y="1575"/>
                      <a:pt x="822" y="1575"/>
                    </a:cubicBezTo>
                    <a:cubicBezTo>
                      <a:pt x="365" y="1575"/>
                      <a:pt x="0" y="1210"/>
                      <a:pt x="0" y="777"/>
                    </a:cubicBezTo>
                    <a:cubicBezTo>
                      <a:pt x="0" y="343"/>
                      <a:pt x="388" y="0"/>
                      <a:pt x="822" y="0"/>
                    </a:cubicBezTo>
                    <a:cubicBezTo>
                      <a:pt x="1233" y="46"/>
                      <a:pt x="1621" y="389"/>
                      <a:pt x="1621"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15"/>
              <p:cNvSpPr/>
              <p:nvPr/>
            </p:nvSpPr>
            <p:spPr>
              <a:xfrm>
                <a:off x="4410825" y="3483184"/>
                <a:ext cx="92037" cy="90770"/>
              </a:xfrm>
              <a:custGeom>
                <a:avLst/>
                <a:gdLst/>
                <a:ahLst/>
                <a:cxnLst/>
                <a:rect l="l" t="t" r="r" b="b"/>
                <a:pathLst>
                  <a:path w="1598" h="1576" extrusionOk="0">
                    <a:moveTo>
                      <a:pt x="1598" y="799"/>
                    </a:moveTo>
                    <a:cubicBezTo>
                      <a:pt x="1598" y="1233"/>
                      <a:pt x="1255" y="1575"/>
                      <a:pt x="799" y="1575"/>
                    </a:cubicBezTo>
                    <a:cubicBezTo>
                      <a:pt x="365" y="1575"/>
                      <a:pt x="0" y="1187"/>
                      <a:pt x="0" y="776"/>
                    </a:cubicBezTo>
                    <a:cubicBezTo>
                      <a:pt x="0" y="342"/>
                      <a:pt x="342" y="0"/>
                      <a:pt x="799" y="0"/>
                    </a:cubicBezTo>
                    <a:cubicBezTo>
                      <a:pt x="1233" y="23"/>
                      <a:pt x="1598" y="365"/>
                      <a:pt x="1598"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15"/>
              <p:cNvSpPr/>
              <p:nvPr/>
            </p:nvSpPr>
            <p:spPr>
              <a:xfrm>
                <a:off x="5421732" y="3494991"/>
                <a:ext cx="89445" cy="88120"/>
              </a:xfrm>
              <a:custGeom>
                <a:avLst/>
                <a:gdLst/>
                <a:ahLst/>
                <a:cxnLst/>
                <a:rect l="l" t="t" r="r" b="b"/>
                <a:pathLst>
                  <a:path w="1553" h="1530" extrusionOk="0">
                    <a:moveTo>
                      <a:pt x="1553" y="754"/>
                    </a:moveTo>
                    <a:cubicBezTo>
                      <a:pt x="1553" y="1187"/>
                      <a:pt x="1210" y="1530"/>
                      <a:pt x="777" y="1530"/>
                    </a:cubicBezTo>
                    <a:cubicBezTo>
                      <a:pt x="343" y="1530"/>
                      <a:pt x="1" y="1187"/>
                      <a:pt x="1" y="754"/>
                    </a:cubicBezTo>
                    <a:cubicBezTo>
                      <a:pt x="1" y="343"/>
                      <a:pt x="343" y="1"/>
                      <a:pt x="777" y="1"/>
                    </a:cubicBezTo>
                    <a:cubicBezTo>
                      <a:pt x="1210" y="1"/>
                      <a:pt x="1553" y="343"/>
                      <a:pt x="1553"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15"/>
              <p:cNvSpPr/>
              <p:nvPr/>
            </p:nvSpPr>
            <p:spPr>
              <a:xfrm>
                <a:off x="6415591" y="3504207"/>
                <a:ext cx="89445" cy="89445"/>
              </a:xfrm>
              <a:custGeom>
                <a:avLst/>
                <a:gdLst/>
                <a:ahLst/>
                <a:cxnLst/>
                <a:rect l="l" t="t" r="r" b="b"/>
                <a:pathLst>
                  <a:path w="1553" h="1553" extrusionOk="0">
                    <a:moveTo>
                      <a:pt x="1553" y="776"/>
                    </a:moveTo>
                    <a:cubicBezTo>
                      <a:pt x="1553" y="1210"/>
                      <a:pt x="1210" y="1552"/>
                      <a:pt x="777" y="1552"/>
                    </a:cubicBezTo>
                    <a:cubicBezTo>
                      <a:pt x="343" y="1552"/>
                      <a:pt x="1" y="1210"/>
                      <a:pt x="1" y="776"/>
                    </a:cubicBezTo>
                    <a:cubicBezTo>
                      <a:pt x="1" y="343"/>
                      <a:pt x="343" y="0"/>
                      <a:pt x="777" y="0"/>
                    </a:cubicBezTo>
                    <a:cubicBezTo>
                      <a:pt x="1210" y="0"/>
                      <a:pt x="1553" y="343"/>
                      <a:pt x="1553" y="776"/>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15"/>
              <p:cNvSpPr/>
              <p:nvPr/>
            </p:nvSpPr>
            <p:spPr>
              <a:xfrm>
                <a:off x="7394994" y="3512097"/>
                <a:ext cx="89445" cy="90770"/>
              </a:xfrm>
              <a:custGeom>
                <a:avLst/>
                <a:gdLst/>
                <a:ahLst/>
                <a:cxnLst/>
                <a:rect l="l" t="t" r="r" b="b"/>
                <a:pathLst>
                  <a:path w="1553" h="1576" extrusionOk="0">
                    <a:moveTo>
                      <a:pt x="1553" y="799"/>
                    </a:moveTo>
                    <a:cubicBezTo>
                      <a:pt x="1553" y="1233"/>
                      <a:pt x="1210" y="1575"/>
                      <a:pt x="777" y="1552"/>
                    </a:cubicBezTo>
                    <a:cubicBezTo>
                      <a:pt x="343" y="1552"/>
                      <a:pt x="0" y="1210"/>
                      <a:pt x="0" y="776"/>
                    </a:cubicBezTo>
                    <a:cubicBezTo>
                      <a:pt x="0" y="343"/>
                      <a:pt x="343" y="0"/>
                      <a:pt x="777" y="46"/>
                    </a:cubicBezTo>
                    <a:cubicBezTo>
                      <a:pt x="1210" y="46"/>
                      <a:pt x="1553" y="388"/>
                      <a:pt x="1553"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15"/>
              <p:cNvSpPr/>
              <p:nvPr/>
            </p:nvSpPr>
            <p:spPr>
              <a:xfrm>
                <a:off x="8361266" y="3523904"/>
                <a:ext cx="85471" cy="86853"/>
              </a:xfrm>
              <a:custGeom>
                <a:avLst/>
                <a:gdLst/>
                <a:ahLst/>
                <a:cxnLst/>
                <a:rect l="l" t="t" r="r" b="b"/>
                <a:pathLst>
                  <a:path w="1484" h="1508" extrusionOk="0">
                    <a:moveTo>
                      <a:pt x="1484" y="777"/>
                    </a:moveTo>
                    <a:cubicBezTo>
                      <a:pt x="1484" y="1210"/>
                      <a:pt x="1141" y="1507"/>
                      <a:pt x="753" y="1507"/>
                    </a:cubicBezTo>
                    <a:cubicBezTo>
                      <a:pt x="342" y="1507"/>
                      <a:pt x="0" y="1165"/>
                      <a:pt x="0" y="754"/>
                    </a:cubicBezTo>
                    <a:cubicBezTo>
                      <a:pt x="0" y="320"/>
                      <a:pt x="342" y="1"/>
                      <a:pt x="753" y="1"/>
                    </a:cubicBezTo>
                    <a:cubicBezTo>
                      <a:pt x="1164" y="1"/>
                      <a:pt x="1484" y="343"/>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15"/>
              <p:cNvSpPr/>
              <p:nvPr/>
            </p:nvSpPr>
            <p:spPr>
              <a:xfrm>
                <a:off x="752217" y="2720684"/>
                <a:ext cx="94686" cy="93419"/>
              </a:xfrm>
              <a:custGeom>
                <a:avLst/>
                <a:gdLst/>
                <a:ahLst/>
                <a:cxnLst/>
                <a:rect l="l" t="t" r="r" b="b"/>
                <a:pathLst>
                  <a:path w="1644" h="1622" extrusionOk="0">
                    <a:moveTo>
                      <a:pt x="1644" y="822"/>
                    </a:moveTo>
                    <a:cubicBezTo>
                      <a:pt x="1644" y="1256"/>
                      <a:pt x="1278" y="1621"/>
                      <a:pt x="822" y="1621"/>
                    </a:cubicBezTo>
                    <a:cubicBezTo>
                      <a:pt x="365" y="1621"/>
                      <a:pt x="0" y="1256"/>
                      <a:pt x="0" y="799"/>
                    </a:cubicBezTo>
                    <a:cubicBezTo>
                      <a:pt x="0" y="343"/>
                      <a:pt x="365" y="0"/>
                      <a:pt x="822" y="0"/>
                    </a:cubicBezTo>
                    <a:cubicBezTo>
                      <a:pt x="1278" y="23"/>
                      <a:pt x="1644" y="366"/>
                      <a:pt x="1644"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15"/>
              <p:cNvSpPr/>
              <p:nvPr/>
            </p:nvSpPr>
            <p:spPr>
              <a:xfrm>
                <a:off x="1814442" y="2735141"/>
                <a:ext cx="96011" cy="93419"/>
              </a:xfrm>
              <a:custGeom>
                <a:avLst/>
                <a:gdLst/>
                <a:ahLst/>
                <a:cxnLst/>
                <a:rect l="l" t="t" r="r" b="b"/>
                <a:pathLst>
                  <a:path w="1667" h="1622" extrusionOk="0">
                    <a:moveTo>
                      <a:pt x="1666" y="822"/>
                    </a:moveTo>
                    <a:cubicBezTo>
                      <a:pt x="1666" y="1256"/>
                      <a:pt x="1278" y="1621"/>
                      <a:pt x="822" y="1598"/>
                    </a:cubicBezTo>
                    <a:cubicBezTo>
                      <a:pt x="388" y="1598"/>
                      <a:pt x="0" y="1233"/>
                      <a:pt x="0" y="799"/>
                    </a:cubicBezTo>
                    <a:cubicBezTo>
                      <a:pt x="0" y="366"/>
                      <a:pt x="388" y="1"/>
                      <a:pt x="822" y="23"/>
                    </a:cubicBezTo>
                    <a:cubicBezTo>
                      <a:pt x="1301" y="23"/>
                      <a:pt x="1666" y="411"/>
                      <a:pt x="1666"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15"/>
              <p:cNvSpPr/>
              <p:nvPr/>
            </p:nvSpPr>
            <p:spPr>
              <a:xfrm>
                <a:off x="2863477" y="2753571"/>
                <a:ext cx="93419" cy="90770"/>
              </a:xfrm>
              <a:custGeom>
                <a:avLst/>
                <a:gdLst/>
                <a:ahLst/>
                <a:cxnLst/>
                <a:rect l="l" t="t" r="r" b="b"/>
                <a:pathLst>
                  <a:path w="1622" h="1576" extrusionOk="0">
                    <a:moveTo>
                      <a:pt x="1621" y="799"/>
                    </a:moveTo>
                    <a:cubicBezTo>
                      <a:pt x="1621" y="1233"/>
                      <a:pt x="1256" y="1575"/>
                      <a:pt x="822" y="1575"/>
                    </a:cubicBezTo>
                    <a:cubicBezTo>
                      <a:pt x="366" y="1575"/>
                      <a:pt x="1" y="1187"/>
                      <a:pt x="1" y="776"/>
                    </a:cubicBezTo>
                    <a:cubicBezTo>
                      <a:pt x="1" y="342"/>
                      <a:pt x="366" y="0"/>
                      <a:pt x="800" y="0"/>
                    </a:cubicBezTo>
                    <a:cubicBezTo>
                      <a:pt x="1279" y="0"/>
                      <a:pt x="1621" y="365"/>
                      <a:pt x="1621"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15"/>
              <p:cNvSpPr/>
              <p:nvPr/>
            </p:nvSpPr>
            <p:spPr>
              <a:xfrm>
                <a:off x="3896789" y="2768027"/>
                <a:ext cx="92094" cy="90770"/>
              </a:xfrm>
              <a:custGeom>
                <a:avLst/>
                <a:gdLst/>
                <a:ahLst/>
                <a:cxnLst/>
                <a:rect l="l" t="t" r="r" b="b"/>
                <a:pathLst>
                  <a:path w="1599" h="1576" extrusionOk="0">
                    <a:moveTo>
                      <a:pt x="1598" y="799"/>
                    </a:moveTo>
                    <a:cubicBezTo>
                      <a:pt x="1598" y="1233"/>
                      <a:pt x="1233" y="1575"/>
                      <a:pt x="799" y="1575"/>
                    </a:cubicBezTo>
                    <a:cubicBezTo>
                      <a:pt x="366" y="1575"/>
                      <a:pt x="0" y="1187"/>
                      <a:pt x="0" y="776"/>
                    </a:cubicBezTo>
                    <a:cubicBezTo>
                      <a:pt x="0" y="343"/>
                      <a:pt x="366" y="0"/>
                      <a:pt x="799" y="0"/>
                    </a:cubicBezTo>
                    <a:cubicBezTo>
                      <a:pt x="1233" y="23"/>
                      <a:pt x="1598" y="365"/>
                      <a:pt x="1598"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15"/>
              <p:cNvSpPr/>
              <p:nvPr/>
            </p:nvSpPr>
            <p:spPr>
              <a:xfrm>
                <a:off x="4911671" y="2783808"/>
                <a:ext cx="92094" cy="90712"/>
              </a:xfrm>
              <a:custGeom>
                <a:avLst/>
                <a:gdLst/>
                <a:ahLst/>
                <a:cxnLst/>
                <a:rect l="l" t="t" r="r" b="b"/>
                <a:pathLst>
                  <a:path w="1599" h="1575" extrusionOk="0">
                    <a:moveTo>
                      <a:pt x="1598" y="822"/>
                    </a:moveTo>
                    <a:cubicBezTo>
                      <a:pt x="1598" y="1233"/>
                      <a:pt x="1279" y="1575"/>
                      <a:pt x="799" y="1575"/>
                    </a:cubicBezTo>
                    <a:cubicBezTo>
                      <a:pt x="389" y="1575"/>
                      <a:pt x="0" y="1210"/>
                      <a:pt x="0" y="776"/>
                    </a:cubicBezTo>
                    <a:cubicBezTo>
                      <a:pt x="0" y="342"/>
                      <a:pt x="343" y="0"/>
                      <a:pt x="799" y="0"/>
                    </a:cubicBezTo>
                    <a:cubicBezTo>
                      <a:pt x="1279" y="0"/>
                      <a:pt x="1598" y="388"/>
                      <a:pt x="1598"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15"/>
              <p:cNvSpPr/>
              <p:nvPr/>
            </p:nvSpPr>
            <p:spPr>
              <a:xfrm>
                <a:off x="5916070" y="2800856"/>
                <a:ext cx="89445" cy="89445"/>
              </a:xfrm>
              <a:custGeom>
                <a:avLst/>
                <a:gdLst/>
                <a:ahLst/>
                <a:cxnLst/>
                <a:rect l="l" t="t" r="r" b="b"/>
                <a:pathLst>
                  <a:path w="1553" h="1553" extrusionOk="0">
                    <a:moveTo>
                      <a:pt x="1552" y="777"/>
                    </a:moveTo>
                    <a:cubicBezTo>
                      <a:pt x="1552" y="1211"/>
                      <a:pt x="1210" y="1553"/>
                      <a:pt x="776" y="1553"/>
                    </a:cubicBezTo>
                    <a:cubicBezTo>
                      <a:pt x="342" y="1553"/>
                      <a:pt x="0" y="1211"/>
                      <a:pt x="0" y="777"/>
                    </a:cubicBezTo>
                    <a:cubicBezTo>
                      <a:pt x="0" y="343"/>
                      <a:pt x="342" y="1"/>
                      <a:pt x="776" y="1"/>
                    </a:cubicBezTo>
                    <a:cubicBezTo>
                      <a:pt x="1210" y="1"/>
                      <a:pt x="1552" y="343"/>
                      <a:pt x="1552"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15"/>
              <p:cNvSpPr/>
              <p:nvPr/>
            </p:nvSpPr>
            <p:spPr>
              <a:xfrm>
                <a:off x="6902039" y="2814046"/>
                <a:ext cx="89445" cy="90712"/>
              </a:xfrm>
              <a:custGeom>
                <a:avLst/>
                <a:gdLst/>
                <a:ahLst/>
                <a:cxnLst/>
                <a:rect l="l" t="t" r="r" b="b"/>
                <a:pathLst>
                  <a:path w="1553" h="1575" extrusionOk="0">
                    <a:moveTo>
                      <a:pt x="1552" y="799"/>
                    </a:moveTo>
                    <a:cubicBezTo>
                      <a:pt x="1552" y="1233"/>
                      <a:pt x="1210" y="1575"/>
                      <a:pt x="776" y="1552"/>
                    </a:cubicBezTo>
                    <a:cubicBezTo>
                      <a:pt x="342" y="1552"/>
                      <a:pt x="0" y="1210"/>
                      <a:pt x="0" y="776"/>
                    </a:cubicBezTo>
                    <a:cubicBezTo>
                      <a:pt x="0" y="342"/>
                      <a:pt x="342" y="0"/>
                      <a:pt x="776" y="23"/>
                    </a:cubicBezTo>
                    <a:cubicBezTo>
                      <a:pt x="1210" y="23"/>
                      <a:pt x="1552" y="365"/>
                      <a:pt x="1552"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15"/>
              <p:cNvSpPr/>
              <p:nvPr/>
            </p:nvSpPr>
            <p:spPr>
              <a:xfrm>
                <a:off x="7876143" y="2831094"/>
                <a:ext cx="86853" cy="86853"/>
              </a:xfrm>
              <a:custGeom>
                <a:avLst/>
                <a:gdLst/>
                <a:ahLst/>
                <a:cxnLst/>
                <a:rect l="l" t="t" r="r" b="b"/>
                <a:pathLst>
                  <a:path w="1508" h="1508" extrusionOk="0">
                    <a:moveTo>
                      <a:pt x="1507" y="754"/>
                    </a:moveTo>
                    <a:cubicBezTo>
                      <a:pt x="1507" y="1188"/>
                      <a:pt x="1165" y="1507"/>
                      <a:pt x="754" y="1507"/>
                    </a:cubicBezTo>
                    <a:cubicBezTo>
                      <a:pt x="320" y="1507"/>
                      <a:pt x="1" y="1165"/>
                      <a:pt x="1" y="731"/>
                    </a:cubicBezTo>
                    <a:cubicBezTo>
                      <a:pt x="1" y="298"/>
                      <a:pt x="343" y="1"/>
                      <a:pt x="754" y="1"/>
                    </a:cubicBezTo>
                    <a:cubicBezTo>
                      <a:pt x="1165" y="1"/>
                      <a:pt x="1507" y="320"/>
                      <a:pt x="1507"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15"/>
              <p:cNvSpPr/>
              <p:nvPr/>
            </p:nvSpPr>
            <p:spPr>
              <a:xfrm>
                <a:off x="211919" y="4745206"/>
                <a:ext cx="98603" cy="92094"/>
              </a:xfrm>
              <a:custGeom>
                <a:avLst/>
                <a:gdLst/>
                <a:ahLst/>
                <a:cxnLst/>
                <a:rect l="l" t="t" r="r" b="b"/>
                <a:pathLst>
                  <a:path w="1712" h="1599" extrusionOk="0">
                    <a:moveTo>
                      <a:pt x="1712" y="799"/>
                    </a:moveTo>
                    <a:cubicBezTo>
                      <a:pt x="1712" y="1256"/>
                      <a:pt x="1347" y="1598"/>
                      <a:pt x="867" y="1598"/>
                    </a:cubicBezTo>
                    <a:cubicBezTo>
                      <a:pt x="411" y="1598"/>
                      <a:pt x="0" y="1233"/>
                      <a:pt x="0" y="799"/>
                    </a:cubicBezTo>
                    <a:cubicBezTo>
                      <a:pt x="0" y="365"/>
                      <a:pt x="388" y="0"/>
                      <a:pt x="867" y="0"/>
                    </a:cubicBezTo>
                    <a:cubicBezTo>
                      <a:pt x="1347" y="0"/>
                      <a:pt x="1712" y="365"/>
                      <a:pt x="1712"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15"/>
              <p:cNvSpPr/>
              <p:nvPr/>
            </p:nvSpPr>
            <p:spPr>
              <a:xfrm>
                <a:off x="1288542" y="4745206"/>
                <a:ext cx="96068" cy="92094"/>
              </a:xfrm>
              <a:custGeom>
                <a:avLst/>
                <a:gdLst/>
                <a:ahLst/>
                <a:cxnLst/>
                <a:rect l="l" t="t" r="r" b="b"/>
                <a:pathLst>
                  <a:path w="1668" h="1599" extrusionOk="0">
                    <a:moveTo>
                      <a:pt x="1667" y="799"/>
                    </a:moveTo>
                    <a:cubicBezTo>
                      <a:pt x="1667" y="1233"/>
                      <a:pt x="1302" y="1598"/>
                      <a:pt x="823" y="1598"/>
                    </a:cubicBezTo>
                    <a:cubicBezTo>
                      <a:pt x="389" y="1598"/>
                      <a:pt x="1" y="1233"/>
                      <a:pt x="1" y="799"/>
                    </a:cubicBezTo>
                    <a:cubicBezTo>
                      <a:pt x="1" y="365"/>
                      <a:pt x="366" y="0"/>
                      <a:pt x="823" y="0"/>
                    </a:cubicBezTo>
                    <a:cubicBezTo>
                      <a:pt x="1302" y="0"/>
                      <a:pt x="1667" y="365"/>
                      <a:pt x="1667"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15"/>
              <p:cNvSpPr/>
              <p:nvPr/>
            </p:nvSpPr>
            <p:spPr>
              <a:xfrm>
                <a:off x="2345525" y="4746531"/>
                <a:ext cx="96011" cy="92037"/>
              </a:xfrm>
              <a:custGeom>
                <a:avLst/>
                <a:gdLst/>
                <a:ahLst/>
                <a:cxnLst/>
                <a:rect l="l" t="t" r="r" b="b"/>
                <a:pathLst>
                  <a:path w="1667" h="1598" extrusionOk="0">
                    <a:moveTo>
                      <a:pt x="1667" y="799"/>
                    </a:moveTo>
                    <a:cubicBezTo>
                      <a:pt x="1667" y="1233"/>
                      <a:pt x="1279" y="1598"/>
                      <a:pt x="822" y="1598"/>
                    </a:cubicBezTo>
                    <a:cubicBezTo>
                      <a:pt x="366" y="1598"/>
                      <a:pt x="0" y="1256"/>
                      <a:pt x="0" y="799"/>
                    </a:cubicBezTo>
                    <a:cubicBezTo>
                      <a:pt x="0" y="365"/>
                      <a:pt x="366" y="0"/>
                      <a:pt x="822" y="0"/>
                    </a:cubicBezTo>
                    <a:cubicBezTo>
                      <a:pt x="1279" y="0"/>
                      <a:pt x="1667" y="342"/>
                      <a:pt x="1667"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15"/>
              <p:cNvSpPr/>
              <p:nvPr/>
            </p:nvSpPr>
            <p:spPr>
              <a:xfrm>
                <a:off x="3386728" y="4746531"/>
                <a:ext cx="93361" cy="92037"/>
              </a:xfrm>
              <a:custGeom>
                <a:avLst/>
                <a:gdLst/>
                <a:ahLst/>
                <a:cxnLst/>
                <a:rect l="l" t="t" r="r" b="b"/>
                <a:pathLst>
                  <a:path w="1621" h="1598" extrusionOk="0">
                    <a:moveTo>
                      <a:pt x="1621" y="799"/>
                    </a:moveTo>
                    <a:cubicBezTo>
                      <a:pt x="1621" y="1233"/>
                      <a:pt x="1233" y="1598"/>
                      <a:pt x="822" y="1598"/>
                    </a:cubicBezTo>
                    <a:cubicBezTo>
                      <a:pt x="365" y="1598"/>
                      <a:pt x="0" y="1256"/>
                      <a:pt x="0" y="799"/>
                    </a:cubicBezTo>
                    <a:cubicBezTo>
                      <a:pt x="0" y="365"/>
                      <a:pt x="388" y="0"/>
                      <a:pt x="822" y="0"/>
                    </a:cubicBezTo>
                    <a:cubicBezTo>
                      <a:pt x="1278" y="0"/>
                      <a:pt x="1621" y="365"/>
                      <a:pt x="1621"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15"/>
              <p:cNvSpPr/>
              <p:nvPr/>
            </p:nvSpPr>
            <p:spPr>
              <a:xfrm>
                <a:off x="4412092" y="4747798"/>
                <a:ext cx="93419" cy="89503"/>
              </a:xfrm>
              <a:custGeom>
                <a:avLst/>
                <a:gdLst/>
                <a:ahLst/>
                <a:cxnLst/>
                <a:rect l="l" t="t" r="r" b="b"/>
                <a:pathLst>
                  <a:path w="1622" h="1554" extrusionOk="0">
                    <a:moveTo>
                      <a:pt x="1621" y="777"/>
                    </a:moveTo>
                    <a:cubicBezTo>
                      <a:pt x="1621" y="1211"/>
                      <a:pt x="1279" y="1553"/>
                      <a:pt x="823" y="1553"/>
                    </a:cubicBezTo>
                    <a:cubicBezTo>
                      <a:pt x="389" y="1553"/>
                      <a:pt x="1" y="1211"/>
                      <a:pt x="1" y="777"/>
                    </a:cubicBezTo>
                    <a:cubicBezTo>
                      <a:pt x="1" y="343"/>
                      <a:pt x="343" y="1"/>
                      <a:pt x="823" y="1"/>
                    </a:cubicBezTo>
                    <a:cubicBezTo>
                      <a:pt x="1233" y="1"/>
                      <a:pt x="1621" y="343"/>
                      <a:pt x="1621"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15"/>
              <p:cNvSpPr/>
              <p:nvPr/>
            </p:nvSpPr>
            <p:spPr>
              <a:xfrm>
                <a:off x="5423057" y="4747798"/>
                <a:ext cx="89445" cy="89503"/>
              </a:xfrm>
              <a:custGeom>
                <a:avLst/>
                <a:gdLst/>
                <a:ahLst/>
                <a:cxnLst/>
                <a:rect l="l" t="t" r="r" b="b"/>
                <a:pathLst>
                  <a:path w="1553" h="1554" extrusionOk="0">
                    <a:moveTo>
                      <a:pt x="1553" y="777"/>
                    </a:moveTo>
                    <a:cubicBezTo>
                      <a:pt x="1553" y="1211"/>
                      <a:pt x="1210" y="1553"/>
                      <a:pt x="777" y="1553"/>
                    </a:cubicBezTo>
                    <a:cubicBezTo>
                      <a:pt x="343" y="1553"/>
                      <a:pt x="1" y="1211"/>
                      <a:pt x="1" y="777"/>
                    </a:cubicBezTo>
                    <a:cubicBezTo>
                      <a:pt x="1" y="343"/>
                      <a:pt x="343" y="1"/>
                      <a:pt x="777" y="1"/>
                    </a:cubicBezTo>
                    <a:cubicBezTo>
                      <a:pt x="1210" y="1"/>
                      <a:pt x="1553" y="343"/>
                      <a:pt x="1553"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15"/>
              <p:cNvSpPr/>
              <p:nvPr/>
            </p:nvSpPr>
            <p:spPr>
              <a:xfrm>
                <a:off x="6418241" y="4750447"/>
                <a:ext cx="88120" cy="88120"/>
              </a:xfrm>
              <a:custGeom>
                <a:avLst/>
                <a:gdLst/>
                <a:ahLst/>
                <a:cxnLst/>
                <a:rect l="l" t="t" r="r" b="b"/>
                <a:pathLst>
                  <a:path w="1530" h="1530" extrusionOk="0">
                    <a:moveTo>
                      <a:pt x="1530" y="754"/>
                    </a:moveTo>
                    <a:cubicBezTo>
                      <a:pt x="1530" y="1188"/>
                      <a:pt x="1187" y="1530"/>
                      <a:pt x="754" y="1530"/>
                    </a:cubicBezTo>
                    <a:cubicBezTo>
                      <a:pt x="343" y="1530"/>
                      <a:pt x="0" y="1188"/>
                      <a:pt x="0" y="754"/>
                    </a:cubicBezTo>
                    <a:cubicBezTo>
                      <a:pt x="0" y="343"/>
                      <a:pt x="343" y="1"/>
                      <a:pt x="754" y="1"/>
                    </a:cubicBezTo>
                    <a:cubicBezTo>
                      <a:pt x="1187" y="1"/>
                      <a:pt x="1530" y="343"/>
                      <a:pt x="1530"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15"/>
              <p:cNvSpPr/>
              <p:nvPr/>
            </p:nvSpPr>
            <p:spPr>
              <a:xfrm>
                <a:off x="7397644" y="4750447"/>
                <a:ext cx="88120" cy="88120"/>
              </a:xfrm>
              <a:custGeom>
                <a:avLst/>
                <a:gdLst/>
                <a:ahLst/>
                <a:cxnLst/>
                <a:rect l="l" t="t" r="r" b="b"/>
                <a:pathLst>
                  <a:path w="1530" h="1530" extrusionOk="0">
                    <a:moveTo>
                      <a:pt x="1529" y="754"/>
                    </a:moveTo>
                    <a:cubicBezTo>
                      <a:pt x="1529" y="1188"/>
                      <a:pt x="1187" y="1530"/>
                      <a:pt x="753" y="1530"/>
                    </a:cubicBezTo>
                    <a:cubicBezTo>
                      <a:pt x="343" y="1530"/>
                      <a:pt x="0" y="1188"/>
                      <a:pt x="0" y="754"/>
                    </a:cubicBezTo>
                    <a:cubicBezTo>
                      <a:pt x="0" y="343"/>
                      <a:pt x="343" y="1"/>
                      <a:pt x="753" y="1"/>
                    </a:cubicBezTo>
                    <a:cubicBezTo>
                      <a:pt x="1187" y="1"/>
                      <a:pt x="1529" y="343"/>
                      <a:pt x="1529"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15"/>
              <p:cNvSpPr/>
              <p:nvPr/>
            </p:nvSpPr>
            <p:spPr>
              <a:xfrm>
                <a:off x="8365182" y="4750447"/>
                <a:ext cx="85529" cy="88120"/>
              </a:xfrm>
              <a:custGeom>
                <a:avLst/>
                <a:gdLst/>
                <a:ahLst/>
                <a:cxnLst/>
                <a:rect l="l" t="t" r="r" b="b"/>
                <a:pathLst>
                  <a:path w="1485" h="1530" extrusionOk="0">
                    <a:moveTo>
                      <a:pt x="1484" y="754"/>
                    </a:moveTo>
                    <a:cubicBezTo>
                      <a:pt x="1484" y="1188"/>
                      <a:pt x="1142" y="1530"/>
                      <a:pt x="731" y="1530"/>
                    </a:cubicBezTo>
                    <a:cubicBezTo>
                      <a:pt x="343" y="1530"/>
                      <a:pt x="1" y="1188"/>
                      <a:pt x="1" y="754"/>
                    </a:cubicBezTo>
                    <a:cubicBezTo>
                      <a:pt x="1" y="343"/>
                      <a:pt x="343" y="1"/>
                      <a:pt x="731" y="1"/>
                    </a:cubicBezTo>
                    <a:cubicBezTo>
                      <a:pt x="1142" y="1"/>
                      <a:pt x="1484" y="343"/>
                      <a:pt x="1484"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15"/>
              <p:cNvSpPr/>
              <p:nvPr/>
            </p:nvSpPr>
            <p:spPr>
              <a:xfrm>
                <a:off x="752217" y="4018184"/>
                <a:ext cx="94686" cy="92094"/>
              </a:xfrm>
              <a:custGeom>
                <a:avLst/>
                <a:gdLst/>
                <a:ahLst/>
                <a:cxnLst/>
                <a:rect l="l" t="t" r="r" b="b"/>
                <a:pathLst>
                  <a:path w="1644" h="1599" extrusionOk="0">
                    <a:moveTo>
                      <a:pt x="1644" y="800"/>
                    </a:moveTo>
                    <a:cubicBezTo>
                      <a:pt x="1644" y="1256"/>
                      <a:pt x="1278" y="1599"/>
                      <a:pt x="822" y="1599"/>
                    </a:cubicBezTo>
                    <a:cubicBezTo>
                      <a:pt x="365" y="1599"/>
                      <a:pt x="0" y="1234"/>
                      <a:pt x="0" y="800"/>
                    </a:cubicBezTo>
                    <a:cubicBezTo>
                      <a:pt x="0" y="343"/>
                      <a:pt x="365" y="1"/>
                      <a:pt x="822" y="1"/>
                    </a:cubicBezTo>
                    <a:cubicBezTo>
                      <a:pt x="1278" y="1"/>
                      <a:pt x="1644" y="389"/>
                      <a:pt x="1644"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15"/>
              <p:cNvSpPr/>
              <p:nvPr/>
            </p:nvSpPr>
            <p:spPr>
              <a:xfrm>
                <a:off x="1814442" y="4024808"/>
                <a:ext cx="96011" cy="92037"/>
              </a:xfrm>
              <a:custGeom>
                <a:avLst/>
                <a:gdLst/>
                <a:ahLst/>
                <a:cxnLst/>
                <a:rect l="l" t="t" r="r" b="b"/>
                <a:pathLst>
                  <a:path w="1667" h="1598" extrusionOk="0">
                    <a:moveTo>
                      <a:pt x="1666" y="799"/>
                    </a:moveTo>
                    <a:cubicBezTo>
                      <a:pt x="1666" y="1233"/>
                      <a:pt x="1278" y="1598"/>
                      <a:pt x="822" y="1598"/>
                    </a:cubicBezTo>
                    <a:cubicBezTo>
                      <a:pt x="388" y="1598"/>
                      <a:pt x="0" y="1233"/>
                      <a:pt x="0" y="799"/>
                    </a:cubicBezTo>
                    <a:cubicBezTo>
                      <a:pt x="0" y="388"/>
                      <a:pt x="388" y="0"/>
                      <a:pt x="822" y="0"/>
                    </a:cubicBezTo>
                    <a:cubicBezTo>
                      <a:pt x="1301" y="0"/>
                      <a:pt x="1666" y="342"/>
                      <a:pt x="1666"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15"/>
              <p:cNvSpPr/>
              <p:nvPr/>
            </p:nvSpPr>
            <p:spPr>
              <a:xfrm>
                <a:off x="2864802" y="4028724"/>
                <a:ext cx="93419" cy="93419"/>
              </a:xfrm>
              <a:custGeom>
                <a:avLst/>
                <a:gdLst/>
                <a:ahLst/>
                <a:cxnLst/>
                <a:rect l="l" t="t" r="r" b="b"/>
                <a:pathLst>
                  <a:path w="1622" h="1622" extrusionOk="0">
                    <a:moveTo>
                      <a:pt x="1621" y="822"/>
                    </a:moveTo>
                    <a:cubicBezTo>
                      <a:pt x="1621" y="1256"/>
                      <a:pt x="1256" y="1621"/>
                      <a:pt x="822" y="1598"/>
                    </a:cubicBezTo>
                    <a:cubicBezTo>
                      <a:pt x="366" y="1598"/>
                      <a:pt x="0" y="1233"/>
                      <a:pt x="0" y="799"/>
                    </a:cubicBezTo>
                    <a:cubicBezTo>
                      <a:pt x="0" y="366"/>
                      <a:pt x="366" y="1"/>
                      <a:pt x="799" y="23"/>
                    </a:cubicBezTo>
                    <a:cubicBezTo>
                      <a:pt x="1256" y="46"/>
                      <a:pt x="1621" y="389"/>
                      <a:pt x="1621"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15"/>
              <p:cNvSpPr/>
              <p:nvPr/>
            </p:nvSpPr>
            <p:spPr>
              <a:xfrm>
                <a:off x="3898114" y="4036615"/>
                <a:ext cx="92037" cy="90770"/>
              </a:xfrm>
              <a:custGeom>
                <a:avLst/>
                <a:gdLst/>
                <a:ahLst/>
                <a:cxnLst/>
                <a:rect l="l" t="t" r="r" b="b"/>
                <a:pathLst>
                  <a:path w="1598" h="1576" extrusionOk="0">
                    <a:moveTo>
                      <a:pt x="1598" y="799"/>
                    </a:moveTo>
                    <a:cubicBezTo>
                      <a:pt x="1598" y="1233"/>
                      <a:pt x="1233" y="1575"/>
                      <a:pt x="799" y="1575"/>
                    </a:cubicBezTo>
                    <a:cubicBezTo>
                      <a:pt x="343" y="1575"/>
                      <a:pt x="0" y="1233"/>
                      <a:pt x="0" y="777"/>
                    </a:cubicBezTo>
                    <a:cubicBezTo>
                      <a:pt x="0" y="343"/>
                      <a:pt x="365" y="1"/>
                      <a:pt x="799" y="1"/>
                    </a:cubicBezTo>
                    <a:cubicBezTo>
                      <a:pt x="1233" y="1"/>
                      <a:pt x="1598" y="366"/>
                      <a:pt x="1598"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15"/>
              <p:cNvSpPr/>
              <p:nvPr/>
            </p:nvSpPr>
            <p:spPr>
              <a:xfrm>
                <a:off x="4914320" y="4043181"/>
                <a:ext cx="92037" cy="89445"/>
              </a:xfrm>
              <a:custGeom>
                <a:avLst/>
                <a:gdLst/>
                <a:ahLst/>
                <a:cxnLst/>
                <a:rect l="l" t="t" r="r" b="b"/>
                <a:pathLst>
                  <a:path w="1598" h="1553" extrusionOk="0">
                    <a:moveTo>
                      <a:pt x="1598" y="777"/>
                    </a:moveTo>
                    <a:cubicBezTo>
                      <a:pt x="1598" y="1210"/>
                      <a:pt x="1256" y="1553"/>
                      <a:pt x="799" y="1553"/>
                    </a:cubicBezTo>
                    <a:cubicBezTo>
                      <a:pt x="365" y="1553"/>
                      <a:pt x="0" y="1210"/>
                      <a:pt x="0" y="777"/>
                    </a:cubicBezTo>
                    <a:cubicBezTo>
                      <a:pt x="0" y="343"/>
                      <a:pt x="343" y="1"/>
                      <a:pt x="799" y="1"/>
                    </a:cubicBezTo>
                    <a:cubicBezTo>
                      <a:pt x="1256" y="1"/>
                      <a:pt x="1598" y="343"/>
                      <a:pt x="1598"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15"/>
              <p:cNvSpPr/>
              <p:nvPr/>
            </p:nvSpPr>
            <p:spPr>
              <a:xfrm>
                <a:off x="5918662" y="4049746"/>
                <a:ext cx="88120" cy="89445"/>
              </a:xfrm>
              <a:custGeom>
                <a:avLst/>
                <a:gdLst/>
                <a:ahLst/>
                <a:cxnLst/>
                <a:rect l="l" t="t" r="r" b="b"/>
                <a:pathLst>
                  <a:path w="1530" h="1553" extrusionOk="0">
                    <a:moveTo>
                      <a:pt x="1530" y="777"/>
                    </a:moveTo>
                    <a:cubicBezTo>
                      <a:pt x="1530" y="1210"/>
                      <a:pt x="1188" y="1553"/>
                      <a:pt x="754" y="1553"/>
                    </a:cubicBezTo>
                    <a:cubicBezTo>
                      <a:pt x="343" y="1553"/>
                      <a:pt x="1" y="1210"/>
                      <a:pt x="1" y="777"/>
                    </a:cubicBezTo>
                    <a:cubicBezTo>
                      <a:pt x="1" y="343"/>
                      <a:pt x="343" y="1"/>
                      <a:pt x="754" y="1"/>
                    </a:cubicBezTo>
                    <a:cubicBezTo>
                      <a:pt x="1188" y="1"/>
                      <a:pt x="1530" y="343"/>
                      <a:pt x="1530"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15"/>
              <p:cNvSpPr/>
              <p:nvPr/>
            </p:nvSpPr>
            <p:spPr>
              <a:xfrm>
                <a:off x="6905955" y="4055045"/>
                <a:ext cx="88120" cy="88120"/>
              </a:xfrm>
              <a:custGeom>
                <a:avLst/>
                <a:gdLst/>
                <a:ahLst/>
                <a:cxnLst/>
                <a:rect l="l" t="t" r="r" b="b"/>
                <a:pathLst>
                  <a:path w="1530" h="1530" extrusionOk="0">
                    <a:moveTo>
                      <a:pt x="1530" y="776"/>
                    </a:moveTo>
                    <a:cubicBezTo>
                      <a:pt x="1530" y="1187"/>
                      <a:pt x="1187" y="1529"/>
                      <a:pt x="777" y="1529"/>
                    </a:cubicBezTo>
                    <a:cubicBezTo>
                      <a:pt x="343" y="1529"/>
                      <a:pt x="0" y="1187"/>
                      <a:pt x="0" y="776"/>
                    </a:cubicBezTo>
                    <a:cubicBezTo>
                      <a:pt x="0" y="342"/>
                      <a:pt x="343" y="0"/>
                      <a:pt x="777" y="0"/>
                    </a:cubicBezTo>
                    <a:cubicBezTo>
                      <a:pt x="1187" y="0"/>
                      <a:pt x="1530" y="342"/>
                      <a:pt x="1530" y="776"/>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15"/>
              <p:cNvSpPr/>
              <p:nvPr/>
            </p:nvSpPr>
            <p:spPr>
              <a:xfrm>
                <a:off x="7878792" y="4057637"/>
                <a:ext cx="86796" cy="90770"/>
              </a:xfrm>
              <a:custGeom>
                <a:avLst/>
                <a:gdLst/>
                <a:ahLst/>
                <a:cxnLst/>
                <a:rect l="l" t="t" r="r" b="b"/>
                <a:pathLst>
                  <a:path w="1507" h="1576" extrusionOk="0">
                    <a:moveTo>
                      <a:pt x="1507" y="800"/>
                    </a:moveTo>
                    <a:cubicBezTo>
                      <a:pt x="1507" y="1233"/>
                      <a:pt x="1164" y="1576"/>
                      <a:pt x="776" y="1553"/>
                    </a:cubicBezTo>
                    <a:cubicBezTo>
                      <a:pt x="343" y="1553"/>
                      <a:pt x="23" y="1210"/>
                      <a:pt x="0" y="777"/>
                    </a:cubicBezTo>
                    <a:cubicBezTo>
                      <a:pt x="0" y="343"/>
                      <a:pt x="343" y="1"/>
                      <a:pt x="731" y="46"/>
                    </a:cubicBezTo>
                    <a:cubicBezTo>
                      <a:pt x="1164" y="69"/>
                      <a:pt x="1507" y="412"/>
                      <a:pt x="1507"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1" name="Google Shape;711;p15"/>
            <p:cNvSpPr/>
            <p:nvPr/>
          </p:nvSpPr>
          <p:spPr>
            <a:xfrm>
              <a:off x="8792431" y="4125672"/>
              <a:ext cx="85529" cy="86796"/>
            </a:xfrm>
            <a:custGeom>
              <a:avLst/>
              <a:gdLst/>
              <a:ahLst/>
              <a:cxnLst/>
              <a:rect l="l" t="t" r="r" b="b"/>
              <a:pathLst>
                <a:path w="1485" h="1507" extrusionOk="0">
                  <a:moveTo>
                    <a:pt x="1484" y="753"/>
                  </a:moveTo>
                  <a:cubicBezTo>
                    <a:pt x="1484" y="1187"/>
                    <a:pt x="1142" y="1507"/>
                    <a:pt x="731" y="1507"/>
                  </a:cubicBezTo>
                  <a:cubicBezTo>
                    <a:pt x="343" y="1507"/>
                    <a:pt x="1" y="1164"/>
                    <a:pt x="1" y="731"/>
                  </a:cubicBezTo>
                  <a:cubicBezTo>
                    <a:pt x="1" y="320"/>
                    <a:pt x="343" y="0"/>
                    <a:pt x="731" y="0"/>
                  </a:cubicBezTo>
                  <a:cubicBezTo>
                    <a:pt x="1142" y="23"/>
                    <a:pt x="1484" y="365"/>
                    <a:pt x="1484" y="753"/>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1">
  <p:cSld name="CUSTOM_1">
    <p:spTree>
      <p:nvGrpSpPr>
        <p:cNvPr id="1" name="Shape 712"/>
        <p:cNvGrpSpPr/>
        <p:nvPr/>
      </p:nvGrpSpPr>
      <p:grpSpPr>
        <a:xfrm>
          <a:off x="0" y="0"/>
          <a:ext cx="0" cy="0"/>
          <a:chOff x="0" y="0"/>
          <a:chExt cx="0" cy="0"/>
        </a:xfrm>
      </p:grpSpPr>
      <p:grpSp>
        <p:nvGrpSpPr>
          <p:cNvPr id="713" name="Google Shape;713;p16"/>
          <p:cNvGrpSpPr/>
          <p:nvPr/>
        </p:nvGrpSpPr>
        <p:grpSpPr>
          <a:xfrm>
            <a:off x="211919" y="203151"/>
            <a:ext cx="8666041" cy="4711617"/>
            <a:chOff x="211919" y="203151"/>
            <a:chExt cx="8666041" cy="4711617"/>
          </a:xfrm>
        </p:grpSpPr>
        <p:grpSp>
          <p:nvGrpSpPr>
            <p:cNvPr id="714" name="Google Shape;714;p16"/>
            <p:cNvGrpSpPr/>
            <p:nvPr/>
          </p:nvGrpSpPr>
          <p:grpSpPr>
            <a:xfrm>
              <a:off x="211919" y="203151"/>
              <a:ext cx="8666032" cy="4711617"/>
              <a:chOff x="211919" y="126951"/>
              <a:chExt cx="8666032" cy="4711617"/>
            </a:xfrm>
          </p:grpSpPr>
          <p:sp>
            <p:nvSpPr>
              <p:cNvPr id="715" name="Google Shape;715;p16"/>
              <p:cNvSpPr/>
              <p:nvPr/>
            </p:nvSpPr>
            <p:spPr>
              <a:xfrm>
                <a:off x="211919" y="836809"/>
                <a:ext cx="98603" cy="96068"/>
              </a:xfrm>
              <a:custGeom>
                <a:avLst/>
                <a:gdLst/>
                <a:ahLst/>
                <a:cxnLst/>
                <a:rect l="l" t="t" r="r" b="b"/>
                <a:pathLst>
                  <a:path w="1712" h="1668" extrusionOk="0">
                    <a:moveTo>
                      <a:pt x="1712" y="868"/>
                    </a:moveTo>
                    <a:cubicBezTo>
                      <a:pt x="1712" y="1325"/>
                      <a:pt x="1347" y="1667"/>
                      <a:pt x="867" y="1644"/>
                    </a:cubicBezTo>
                    <a:cubicBezTo>
                      <a:pt x="411" y="1644"/>
                      <a:pt x="0" y="1256"/>
                      <a:pt x="0" y="800"/>
                    </a:cubicBezTo>
                    <a:cubicBezTo>
                      <a:pt x="0" y="343"/>
                      <a:pt x="388" y="1"/>
                      <a:pt x="867" y="47"/>
                    </a:cubicBezTo>
                    <a:cubicBezTo>
                      <a:pt x="1347" y="47"/>
                      <a:pt x="1712" y="412"/>
                      <a:pt x="1712"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16"/>
              <p:cNvSpPr/>
              <p:nvPr/>
            </p:nvSpPr>
            <p:spPr>
              <a:xfrm>
                <a:off x="1287275" y="867047"/>
                <a:ext cx="96011" cy="94744"/>
              </a:xfrm>
              <a:custGeom>
                <a:avLst/>
                <a:gdLst/>
                <a:ahLst/>
                <a:cxnLst/>
                <a:rect l="l" t="t" r="r" b="b"/>
                <a:pathLst>
                  <a:path w="1667" h="1645" extrusionOk="0">
                    <a:moveTo>
                      <a:pt x="1666" y="845"/>
                    </a:moveTo>
                    <a:cubicBezTo>
                      <a:pt x="1666" y="1279"/>
                      <a:pt x="1278" y="1644"/>
                      <a:pt x="822" y="1621"/>
                    </a:cubicBezTo>
                    <a:cubicBezTo>
                      <a:pt x="365" y="1621"/>
                      <a:pt x="0" y="1256"/>
                      <a:pt x="0" y="800"/>
                    </a:cubicBezTo>
                    <a:cubicBezTo>
                      <a:pt x="0" y="366"/>
                      <a:pt x="365" y="1"/>
                      <a:pt x="822" y="24"/>
                    </a:cubicBezTo>
                    <a:cubicBezTo>
                      <a:pt x="1278" y="47"/>
                      <a:pt x="1666" y="435"/>
                      <a:pt x="1666"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16"/>
              <p:cNvSpPr/>
              <p:nvPr/>
            </p:nvSpPr>
            <p:spPr>
              <a:xfrm>
                <a:off x="2341609" y="898609"/>
                <a:ext cx="96011" cy="92094"/>
              </a:xfrm>
              <a:custGeom>
                <a:avLst/>
                <a:gdLst/>
                <a:ahLst/>
                <a:cxnLst/>
                <a:rect l="l" t="t" r="r" b="b"/>
                <a:pathLst>
                  <a:path w="1667" h="1599" extrusionOk="0">
                    <a:moveTo>
                      <a:pt x="1666" y="822"/>
                    </a:moveTo>
                    <a:cubicBezTo>
                      <a:pt x="1666" y="1256"/>
                      <a:pt x="1301" y="1598"/>
                      <a:pt x="845" y="1598"/>
                    </a:cubicBezTo>
                    <a:cubicBezTo>
                      <a:pt x="388" y="1598"/>
                      <a:pt x="0" y="1210"/>
                      <a:pt x="0" y="754"/>
                    </a:cubicBezTo>
                    <a:cubicBezTo>
                      <a:pt x="0" y="343"/>
                      <a:pt x="388" y="1"/>
                      <a:pt x="845" y="1"/>
                    </a:cubicBezTo>
                    <a:cubicBezTo>
                      <a:pt x="1301" y="24"/>
                      <a:pt x="1666" y="389"/>
                      <a:pt x="1666"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16"/>
              <p:cNvSpPr/>
              <p:nvPr/>
            </p:nvSpPr>
            <p:spPr>
              <a:xfrm>
                <a:off x="3384078" y="928846"/>
                <a:ext cx="92094" cy="90770"/>
              </a:xfrm>
              <a:custGeom>
                <a:avLst/>
                <a:gdLst/>
                <a:ahLst/>
                <a:cxnLst/>
                <a:rect l="l" t="t" r="r" b="b"/>
                <a:pathLst>
                  <a:path w="1599" h="1576" extrusionOk="0">
                    <a:moveTo>
                      <a:pt x="1598" y="800"/>
                    </a:moveTo>
                    <a:cubicBezTo>
                      <a:pt x="1598" y="1233"/>
                      <a:pt x="1233" y="1576"/>
                      <a:pt x="799" y="1576"/>
                    </a:cubicBezTo>
                    <a:cubicBezTo>
                      <a:pt x="343" y="1576"/>
                      <a:pt x="0" y="1210"/>
                      <a:pt x="0" y="777"/>
                    </a:cubicBezTo>
                    <a:cubicBezTo>
                      <a:pt x="0" y="343"/>
                      <a:pt x="366" y="1"/>
                      <a:pt x="799" y="1"/>
                    </a:cubicBezTo>
                    <a:cubicBezTo>
                      <a:pt x="1256" y="1"/>
                      <a:pt x="1598" y="389"/>
                      <a:pt x="1598"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16"/>
              <p:cNvSpPr/>
              <p:nvPr/>
            </p:nvSpPr>
            <p:spPr>
              <a:xfrm>
                <a:off x="4408175" y="959084"/>
                <a:ext cx="92094" cy="90770"/>
              </a:xfrm>
              <a:custGeom>
                <a:avLst/>
                <a:gdLst/>
                <a:ahLst/>
                <a:cxnLst/>
                <a:rect l="l" t="t" r="r" b="b"/>
                <a:pathLst>
                  <a:path w="1599" h="1576" extrusionOk="0">
                    <a:moveTo>
                      <a:pt x="1598" y="800"/>
                    </a:moveTo>
                    <a:cubicBezTo>
                      <a:pt x="1598" y="1233"/>
                      <a:pt x="1256" y="1576"/>
                      <a:pt x="799" y="1576"/>
                    </a:cubicBezTo>
                    <a:cubicBezTo>
                      <a:pt x="366" y="1576"/>
                      <a:pt x="0" y="1188"/>
                      <a:pt x="0" y="754"/>
                    </a:cubicBezTo>
                    <a:cubicBezTo>
                      <a:pt x="0" y="343"/>
                      <a:pt x="343" y="1"/>
                      <a:pt x="799" y="1"/>
                    </a:cubicBezTo>
                    <a:cubicBezTo>
                      <a:pt x="1210" y="1"/>
                      <a:pt x="1598" y="366"/>
                      <a:pt x="1598"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16"/>
              <p:cNvSpPr/>
              <p:nvPr/>
            </p:nvSpPr>
            <p:spPr>
              <a:xfrm>
                <a:off x="5419140" y="985404"/>
                <a:ext cx="88120" cy="92037"/>
              </a:xfrm>
              <a:custGeom>
                <a:avLst/>
                <a:gdLst/>
                <a:ahLst/>
                <a:cxnLst/>
                <a:rect l="l" t="t" r="r" b="b"/>
                <a:pathLst>
                  <a:path w="1530" h="1598" extrusionOk="0">
                    <a:moveTo>
                      <a:pt x="1529" y="822"/>
                    </a:moveTo>
                    <a:cubicBezTo>
                      <a:pt x="1529" y="1256"/>
                      <a:pt x="1187" y="1598"/>
                      <a:pt x="753" y="1575"/>
                    </a:cubicBezTo>
                    <a:cubicBezTo>
                      <a:pt x="342" y="1575"/>
                      <a:pt x="0" y="1187"/>
                      <a:pt x="0" y="776"/>
                    </a:cubicBezTo>
                    <a:cubicBezTo>
                      <a:pt x="0" y="343"/>
                      <a:pt x="342" y="0"/>
                      <a:pt x="753" y="23"/>
                    </a:cubicBezTo>
                    <a:cubicBezTo>
                      <a:pt x="1187" y="46"/>
                      <a:pt x="1529" y="434"/>
                      <a:pt x="1529"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16"/>
              <p:cNvSpPr/>
              <p:nvPr/>
            </p:nvSpPr>
            <p:spPr>
              <a:xfrm>
                <a:off x="6411675" y="1014317"/>
                <a:ext cx="88120" cy="92094"/>
              </a:xfrm>
              <a:custGeom>
                <a:avLst/>
                <a:gdLst/>
                <a:ahLst/>
                <a:cxnLst/>
                <a:rect l="l" t="t" r="r" b="b"/>
                <a:pathLst>
                  <a:path w="1530" h="1599" extrusionOk="0">
                    <a:moveTo>
                      <a:pt x="1529" y="845"/>
                    </a:moveTo>
                    <a:cubicBezTo>
                      <a:pt x="1529" y="1256"/>
                      <a:pt x="1187" y="1598"/>
                      <a:pt x="753" y="1575"/>
                    </a:cubicBezTo>
                    <a:cubicBezTo>
                      <a:pt x="343" y="1575"/>
                      <a:pt x="0" y="1210"/>
                      <a:pt x="0" y="776"/>
                    </a:cubicBezTo>
                    <a:cubicBezTo>
                      <a:pt x="0" y="343"/>
                      <a:pt x="343" y="0"/>
                      <a:pt x="753" y="46"/>
                    </a:cubicBezTo>
                    <a:cubicBezTo>
                      <a:pt x="1187" y="46"/>
                      <a:pt x="1529" y="411"/>
                      <a:pt x="1529"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16"/>
              <p:cNvSpPr/>
              <p:nvPr/>
            </p:nvSpPr>
            <p:spPr>
              <a:xfrm>
                <a:off x="7391078" y="1045879"/>
                <a:ext cx="88120" cy="86796"/>
              </a:xfrm>
              <a:custGeom>
                <a:avLst/>
                <a:gdLst/>
                <a:ahLst/>
                <a:cxnLst/>
                <a:rect l="l" t="t" r="r" b="b"/>
                <a:pathLst>
                  <a:path w="1530" h="1507" extrusionOk="0">
                    <a:moveTo>
                      <a:pt x="1529" y="776"/>
                    </a:moveTo>
                    <a:cubicBezTo>
                      <a:pt x="1529" y="1210"/>
                      <a:pt x="1187" y="1507"/>
                      <a:pt x="753" y="1507"/>
                    </a:cubicBezTo>
                    <a:cubicBezTo>
                      <a:pt x="342" y="1507"/>
                      <a:pt x="0" y="1141"/>
                      <a:pt x="0" y="753"/>
                    </a:cubicBezTo>
                    <a:cubicBezTo>
                      <a:pt x="0" y="320"/>
                      <a:pt x="342" y="0"/>
                      <a:pt x="753" y="0"/>
                    </a:cubicBezTo>
                    <a:cubicBezTo>
                      <a:pt x="1187" y="0"/>
                      <a:pt x="1529" y="343"/>
                      <a:pt x="1529" y="776"/>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16"/>
              <p:cNvSpPr/>
              <p:nvPr/>
            </p:nvSpPr>
            <p:spPr>
              <a:xfrm>
                <a:off x="8357292" y="1072143"/>
                <a:ext cx="85529" cy="86853"/>
              </a:xfrm>
              <a:custGeom>
                <a:avLst/>
                <a:gdLst/>
                <a:ahLst/>
                <a:cxnLst/>
                <a:rect l="l" t="t" r="r" b="b"/>
                <a:pathLst>
                  <a:path w="1485" h="1508" extrusionOk="0">
                    <a:moveTo>
                      <a:pt x="1484" y="777"/>
                    </a:moveTo>
                    <a:cubicBezTo>
                      <a:pt x="1484" y="1210"/>
                      <a:pt x="1142" y="1507"/>
                      <a:pt x="731" y="1507"/>
                    </a:cubicBezTo>
                    <a:cubicBezTo>
                      <a:pt x="343" y="1507"/>
                      <a:pt x="1" y="1142"/>
                      <a:pt x="1" y="754"/>
                    </a:cubicBezTo>
                    <a:cubicBezTo>
                      <a:pt x="1" y="320"/>
                      <a:pt x="343" y="1"/>
                      <a:pt x="731" y="1"/>
                    </a:cubicBezTo>
                    <a:cubicBezTo>
                      <a:pt x="1142" y="1"/>
                      <a:pt x="1484" y="366"/>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16"/>
              <p:cNvSpPr/>
              <p:nvPr/>
            </p:nvSpPr>
            <p:spPr>
              <a:xfrm>
                <a:off x="752217" y="126951"/>
                <a:ext cx="94686" cy="96011"/>
              </a:xfrm>
              <a:custGeom>
                <a:avLst/>
                <a:gdLst/>
                <a:ahLst/>
                <a:cxnLst/>
                <a:rect l="l" t="t" r="r" b="b"/>
                <a:pathLst>
                  <a:path w="1644" h="1667" extrusionOk="0">
                    <a:moveTo>
                      <a:pt x="1644" y="868"/>
                    </a:moveTo>
                    <a:cubicBezTo>
                      <a:pt x="1644" y="1279"/>
                      <a:pt x="1278" y="1667"/>
                      <a:pt x="822" y="1621"/>
                    </a:cubicBezTo>
                    <a:cubicBezTo>
                      <a:pt x="365" y="1598"/>
                      <a:pt x="0" y="1233"/>
                      <a:pt x="0" y="799"/>
                    </a:cubicBezTo>
                    <a:cubicBezTo>
                      <a:pt x="0" y="366"/>
                      <a:pt x="365" y="0"/>
                      <a:pt x="822" y="23"/>
                    </a:cubicBezTo>
                    <a:cubicBezTo>
                      <a:pt x="1256" y="46"/>
                      <a:pt x="1644" y="411"/>
                      <a:pt x="1644"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16"/>
              <p:cNvSpPr/>
              <p:nvPr/>
            </p:nvSpPr>
            <p:spPr>
              <a:xfrm>
                <a:off x="1813117" y="163754"/>
                <a:ext cx="96011" cy="92094"/>
              </a:xfrm>
              <a:custGeom>
                <a:avLst/>
                <a:gdLst/>
                <a:ahLst/>
                <a:cxnLst/>
                <a:rect l="l" t="t" r="r" b="b"/>
                <a:pathLst>
                  <a:path w="1667" h="1599" extrusionOk="0">
                    <a:moveTo>
                      <a:pt x="1666" y="822"/>
                    </a:moveTo>
                    <a:cubicBezTo>
                      <a:pt x="1666" y="1256"/>
                      <a:pt x="1278" y="1598"/>
                      <a:pt x="822" y="1598"/>
                    </a:cubicBezTo>
                    <a:cubicBezTo>
                      <a:pt x="365" y="1575"/>
                      <a:pt x="0" y="1210"/>
                      <a:pt x="0" y="776"/>
                    </a:cubicBezTo>
                    <a:cubicBezTo>
                      <a:pt x="0" y="343"/>
                      <a:pt x="365" y="0"/>
                      <a:pt x="822" y="0"/>
                    </a:cubicBezTo>
                    <a:cubicBezTo>
                      <a:pt x="1278" y="23"/>
                      <a:pt x="1666" y="388"/>
                      <a:pt x="1666"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16"/>
              <p:cNvSpPr/>
              <p:nvPr/>
            </p:nvSpPr>
            <p:spPr>
              <a:xfrm>
                <a:off x="2863477" y="199233"/>
                <a:ext cx="92094" cy="92094"/>
              </a:xfrm>
              <a:custGeom>
                <a:avLst/>
                <a:gdLst/>
                <a:ahLst/>
                <a:cxnLst/>
                <a:rect l="l" t="t" r="r" b="b"/>
                <a:pathLst>
                  <a:path w="1599" h="1599" extrusionOk="0">
                    <a:moveTo>
                      <a:pt x="1598" y="845"/>
                    </a:moveTo>
                    <a:cubicBezTo>
                      <a:pt x="1598" y="1256"/>
                      <a:pt x="1210" y="1598"/>
                      <a:pt x="800" y="1598"/>
                    </a:cubicBezTo>
                    <a:cubicBezTo>
                      <a:pt x="343" y="1576"/>
                      <a:pt x="1" y="1233"/>
                      <a:pt x="1" y="777"/>
                    </a:cubicBezTo>
                    <a:cubicBezTo>
                      <a:pt x="1" y="343"/>
                      <a:pt x="366" y="1"/>
                      <a:pt x="800" y="1"/>
                    </a:cubicBezTo>
                    <a:cubicBezTo>
                      <a:pt x="1233" y="24"/>
                      <a:pt x="1598" y="412"/>
                      <a:pt x="1598"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16"/>
              <p:cNvSpPr/>
              <p:nvPr/>
            </p:nvSpPr>
            <p:spPr>
              <a:xfrm>
                <a:off x="3892815" y="233444"/>
                <a:ext cx="92094" cy="92037"/>
              </a:xfrm>
              <a:custGeom>
                <a:avLst/>
                <a:gdLst/>
                <a:ahLst/>
                <a:cxnLst/>
                <a:rect l="l" t="t" r="r" b="b"/>
                <a:pathLst>
                  <a:path w="1599" h="1598" extrusionOk="0">
                    <a:moveTo>
                      <a:pt x="1599" y="845"/>
                    </a:moveTo>
                    <a:cubicBezTo>
                      <a:pt x="1599" y="1278"/>
                      <a:pt x="1233" y="1598"/>
                      <a:pt x="800" y="1575"/>
                    </a:cubicBezTo>
                    <a:cubicBezTo>
                      <a:pt x="389" y="1552"/>
                      <a:pt x="1" y="1210"/>
                      <a:pt x="1" y="776"/>
                    </a:cubicBezTo>
                    <a:cubicBezTo>
                      <a:pt x="1" y="343"/>
                      <a:pt x="389" y="0"/>
                      <a:pt x="800" y="46"/>
                    </a:cubicBezTo>
                    <a:cubicBezTo>
                      <a:pt x="1279" y="46"/>
                      <a:pt x="1599" y="411"/>
                      <a:pt x="1599"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16"/>
              <p:cNvSpPr/>
              <p:nvPr/>
            </p:nvSpPr>
            <p:spPr>
              <a:xfrm>
                <a:off x="4909021" y="268923"/>
                <a:ext cx="92094" cy="92094"/>
              </a:xfrm>
              <a:custGeom>
                <a:avLst/>
                <a:gdLst/>
                <a:ahLst/>
                <a:cxnLst/>
                <a:rect l="l" t="t" r="r" b="b"/>
                <a:pathLst>
                  <a:path w="1599" h="1599" extrusionOk="0">
                    <a:moveTo>
                      <a:pt x="1599" y="822"/>
                    </a:moveTo>
                    <a:cubicBezTo>
                      <a:pt x="1599" y="1256"/>
                      <a:pt x="1256" y="1598"/>
                      <a:pt x="800" y="1553"/>
                    </a:cubicBezTo>
                    <a:cubicBezTo>
                      <a:pt x="366" y="1530"/>
                      <a:pt x="1" y="1187"/>
                      <a:pt x="1" y="754"/>
                    </a:cubicBezTo>
                    <a:cubicBezTo>
                      <a:pt x="1" y="343"/>
                      <a:pt x="343" y="0"/>
                      <a:pt x="800" y="23"/>
                    </a:cubicBezTo>
                    <a:cubicBezTo>
                      <a:pt x="1256" y="23"/>
                      <a:pt x="1599" y="388"/>
                      <a:pt x="1599"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16"/>
              <p:cNvSpPr/>
              <p:nvPr/>
            </p:nvSpPr>
            <p:spPr>
              <a:xfrm>
                <a:off x="5913420" y="301809"/>
                <a:ext cx="88120" cy="92037"/>
              </a:xfrm>
              <a:custGeom>
                <a:avLst/>
                <a:gdLst/>
                <a:ahLst/>
                <a:cxnLst/>
                <a:rect l="l" t="t" r="r" b="b"/>
                <a:pathLst>
                  <a:path w="1530" h="1598" extrusionOk="0">
                    <a:moveTo>
                      <a:pt x="1530" y="822"/>
                    </a:moveTo>
                    <a:cubicBezTo>
                      <a:pt x="1530" y="1255"/>
                      <a:pt x="1187" y="1598"/>
                      <a:pt x="776" y="1552"/>
                    </a:cubicBezTo>
                    <a:cubicBezTo>
                      <a:pt x="343" y="1529"/>
                      <a:pt x="0" y="1187"/>
                      <a:pt x="0" y="753"/>
                    </a:cubicBezTo>
                    <a:cubicBezTo>
                      <a:pt x="0" y="342"/>
                      <a:pt x="343" y="0"/>
                      <a:pt x="776" y="23"/>
                    </a:cubicBezTo>
                    <a:cubicBezTo>
                      <a:pt x="1187" y="46"/>
                      <a:pt x="1530" y="388"/>
                      <a:pt x="1530"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16"/>
              <p:cNvSpPr/>
              <p:nvPr/>
            </p:nvSpPr>
            <p:spPr>
              <a:xfrm>
                <a:off x="6898065" y="337288"/>
                <a:ext cx="88120" cy="89445"/>
              </a:xfrm>
              <a:custGeom>
                <a:avLst/>
                <a:gdLst/>
                <a:ahLst/>
                <a:cxnLst/>
                <a:rect l="l" t="t" r="r" b="b"/>
                <a:pathLst>
                  <a:path w="1530" h="1553" extrusionOk="0">
                    <a:moveTo>
                      <a:pt x="1530" y="799"/>
                    </a:moveTo>
                    <a:cubicBezTo>
                      <a:pt x="1530" y="1233"/>
                      <a:pt x="1187" y="1552"/>
                      <a:pt x="754" y="1552"/>
                    </a:cubicBezTo>
                    <a:cubicBezTo>
                      <a:pt x="343" y="1552"/>
                      <a:pt x="1" y="1187"/>
                      <a:pt x="1" y="754"/>
                    </a:cubicBezTo>
                    <a:cubicBezTo>
                      <a:pt x="1" y="320"/>
                      <a:pt x="343" y="0"/>
                      <a:pt x="754" y="0"/>
                    </a:cubicBezTo>
                    <a:cubicBezTo>
                      <a:pt x="1187" y="0"/>
                      <a:pt x="1530" y="388"/>
                      <a:pt x="1530"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16"/>
              <p:cNvSpPr/>
              <p:nvPr/>
            </p:nvSpPr>
            <p:spPr>
              <a:xfrm>
                <a:off x="7872226" y="370117"/>
                <a:ext cx="85471" cy="86853"/>
              </a:xfrm>
              <a:custGeom>
                <a:avLst/>
                <a:gdLst/>
                <a:ahLst/>
                <a:cxnLst/>
                <a:rect l="l" t="t" r="r" b="b"/>
                <a:pathLst>
                  <a:path w="1484" h="1508" extrusionOk="0">
                    <a:moveTo>
                      <a:pt x="1484" y="777"/>
                    </a:moveTo>
                    <a:cubicBezTo>
                      <a:pt x="1484" y="1211"/>
                      <a:pt x="1141" y="1507"/>
                      <a:pt x="730" y="1507"/>
                    </a:cubicBezTo>
                    <a:cubicBezTo>
                      <a:pt x="320" y="1507"/>
                      <a:pt x="0" y="1142"/>
                      <a:pt x="0" y="754"/>
                    </a:cubicBezTo>
                    <a:cubicBezTo>
                      <a:pt x="0" y="321"/>
                      <a:pt x="342" y="1"/>
                      <a:pt x="730" y="1"/>
                    </a:cubicBezTo>
                    <a:cubicBezTo>
                      <a:pt x="1141" y="1"/>
                      <a:pt x="1484" y="389"/>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16"/>
              <p:cNvSpPr/>
              <p:nvPr/>
            </p:nvSpPr>
            <p:spPr>
              <a:xfrm>
                <a:off x="8792422" y="401679"/>
                <a:ext cx="85529" cy="86853"/>
              </a:xfrm>
              <a:custGeom>
                <a:avLst/>
                <a:gdLst/>
                <a:ahLst/>
                <a:cxnLst/>
                <a:rect l="l" t="t" r="r" b="b"/>
                <a:pathLst>
                  <a:path w="1485" h="1508" extrusionOk="0">
                    <a:moveTo>
                      <a:pt x="1484" y="777"/>
                    </a:moveTo>
                    <a:cubicBezTo>
                      <a:pt x="1484" y="1211"/>
                      <a:pt x="1142" y="1507"/>
                      <a:pt x="731" y="1507"/>
                    </a:cubicBezTo>
                    <a:cubicBezTo>
                      <a:pt x="343" y="1507"/>
                      <a:pt x="1" y="1142"/>
                      <a:pt x="1" y="754"/>
                    </a:cubicBezTo>
                    <a:cubicBezTo>
                      <a:pt x="1" y="320"/>
                      <a:pt x="343" y="1"/>
                      <a:pt x="731" y="1"/>
                    </a:cubicBezTo>
                    <a:cubicBezTo>
                      <a:pt x="1142" y="24"/>
                      <a:pt x="1484" y="366"/>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16"/>
              <p:cNvSpPr/>
              <p:nvPr/>
            </p:nvSpPr>
            <p:spPr>
              <a:xfrm>
                <a:off x="211919" y="2138284"/>
                <a:ext cx="98603" cy="94744"/>
              </a:xfrm>
              <a:custGeom>
                <a:avLst/>
                <a:gdLst/>
                <a:ahLst/>
                <a:cxnLst/>
                <a:rect l="l" t="t" r="r" b="b"/>
                <a:pathLst>
                  <a:path w="1712" h="1645" extrusionOk="0">
                    <a:moveTo>
                      <a:pt x="1712" y="845"/>
                    </a:moveTo>
                    <a:cubicBezTo>
                      <a:pt x="1712" y="1302"/>
                      <a:pt x="1347" y="1644"/>
                      <a:pt x="867" y="1644"/>
                    </a:cubicBezTo>
                    <a:cubicBezTo>
                      <a:pt x="411" y="1644"/>
                      <a:pt x="0" y="1256"/>
                      <a:pt x="0" y="800"/>
                    </a:cubicBezTo>
                    <a:cubicBezTo>
                      <a:pt x="0" y="343"/>
                      <a:pt x="388" y="1"/>
                      <a:pt x="867" y="1"/>
                    </a:cubicBezTo>
                    <a:cubicBezTo>
                      <a:pt x="1347" y="47"/>
                      <a:pt x="1712" y="412"/>
                      <a:pt x="1712"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16"/>
              <p:cNvSpPr/>
              <p:nvPr/>
            </p:nvSpPr>
            <p:spPr>
              <a:xfrm>
                <a:off x="1288542" y="2158039"/>
                <a:ext cx="96068" cy="96011"/>
              </a:xfrm>
              <a:custGeom>
                <a:avLst/>
                <a:gdLst/>
                <a:ahLst/>
                <a:cxnLst/>
                <a:rect l="l" t="t" r="r" b="b"/>
                <a:pathLst>
                  <a:path w="1668" h="1667" extrusionOk="0">
                    <a:moveTo>
                      <a:pt x="1667" y="868"/>
                    </a:moveTo>
                    <a:cubicBezTo>
                      <a:pt x="1667" y="1301"/>
                      <a:pt x="1302" y="1667"/>
                      <a:pt x="823" y="1644"/>
                    </a:cubicBezTo>
                    <a:cubicBezTo>
                      <a:pt x="389" y="1644"/>
                      <a:pt x="1" y="1256"/>
                      <a:pt x="1" y="799"/>
                    </a:cubicBezTo>
                    <a:cubicBezTo>
                      <a:pt x="1" y="388"/>
                      <a:pt x="366" y="0"/>
                      <a:pt x="823" y="46"/>
                    </a:cubicBezTo>
                    <a:cubicBezTo>
                      <a:pt x="1256" y="46"/>
                      <a:pt x="1667" y="411"/>
                      <a:pt x="1667"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16"/>
              <p:cNvSpPr/>
              <p:nvPr/>
            </p:nvSpPr>
            <p:spPr>
              <a:xfrm>
                <a:off x="2344201" y="2181710"/>
                <a:ext cx="94744" cy="90770"/>
              </a:xfrm>
              <a:custGeom>
                <a:avLst/>
                <a:gdLst/>
                <a:ahLst/>
                <a:cxnLst/>
                <a:rect l="l" t="t" r="r" b="b"/>
                <a:pathLst>
                  <a:path w="1645" h="1576" extrusionOk="0">
                    <a:moveTo>
                      <a:pt x="1644" y="799"/>
                    </a:moveTo>
                    <a:cubicBezTo>
                      <a:pt x="1644" y="1233"/>
                      <a:pt x="1279" y="1575"/>
                      <a:pt x="822" y="1575"/>
                    </a:cubicBezTo>
                    <a:cubicBezTo>
                      <a:pt x="366" y="1575"/>
                      <a:pt x="1" y="1187"/>
                      <a:pt x="1" y="753"/>
                    </a:cubicBezTo>
                    <a:cubicBezTo>
                      <a:pt x="1" y="342"/>
                      <a:pt x="366" y="0"/>
                      <a:pt x="822" y="0"/>
                    </a:cubicBezTo>
                    <a:cubicBezTo>
                      <a:pt x="1279" y="0"/>
                      <a:pt x="1644" y="365"/>
                      <a:pt x="1644"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16"/>
              <p:cNvSpPr/>
              <p:nvPr/>
            </p:nvSpPr>
            <p:spPr>
              <a:xfrm>
                <a:off x="3385403" y="2201408"/>
                <a:ext cx="92094" cy="89445"/>
              </a:xfrm>
              <a:custGeom>
                <a:avLst/>
                <a:gdLst/>
                <a:ahLst/>
                <a:cxnLst/>
                <a:rect l="l" t="t" r="r" b="b"/>
                <a:pathLst>
                  <a:path w="1599" h="1553" extrusionOk="0">
                    <a:moveTo>
                      <a:pt x="1598" y="799"/>
                    </a:moveTo>
                    <a:cubicBezTo>
                      <a:pt x="1598" y="1233"/>
                      <a:pt x="1233" y="1553"/>
                      <a:pt x="799" y="1553"/>
                    </a:cubicBezTo>
                    <a:cubicBezTo>
                      <a:pt x="343" y="1553"/>
                      <a:pt x="0" y="1187"/>
                      <a:pt x="0" y="754"/>
                    </a:cubicBezTo>
                    <a:cubicBezTo>
                      <a:pt x="0" y="343"/>
                      <a:pt x="388" y="0"/>
                      <a:pt x="799" y="0"/>
                    </a:cubicBezTo>
                    <a:cubicBezTo>
                      <a:pt x="1233" y="0"/>
                      <a:pt x="1598" y="366"/>
                      <a:pt x="1598"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16"/>
              <p:cNvSpPr/>
              <p:nvPr/>
            </p:nvSpPr>
            <p:spPr>
              <a:xfrm>
                <a:off x="4409500" y="2221105"/>
                <a:ext cx="92037" cy="89445"/>
              </a:xfrm>
              <a:custGeom>
                <a:avLst/>
                <a:gdLst/>
                <a:ahLst/>
                <a:cxnLst/>
                <a:rect l="l" t="t" r="r" b="b"/>
                <a:pathLst>
                  <a:path w="1598" h="1553" extrusionOk="0">
                    <a:moveTo>
                      <a:pt x="1598" y="800"/>
                    </a:moveTo>
                    <a:cubicBezTo>
                      <a:pt x="1598" y="1211"/>
                      <a:pt x="1256" y="1553"/>
                      <a:pt x="799" y="1553"/>
                    </a:cubicBezTo>
                    <a:cubicBezTo>
                      <a:pt x="365" y="1553"/>
                      <a:pt x="0" y="1188"/>
                      <a:pt x="0" y="754"/>
                    </a:cubicBezTo>
                    <a:cubicBezTo>
                      <a:pt x="0" y="343"/>
                      <a:pt x="343" y="1"/>
                      <a:pt x="799" y="1"/>
                    </a:cubicBezTo>
                    <a:cubicBezTo>
                      <a:pt x="1233" y="1"/>
                      <a:pt x="1598" y="366"/>
                      <a:pt x="1598"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16"/>
              <p:cNvSpPr/>
              <p:nvPr/>
            </p:nvSpPr>
            <p:spPr>
              <a:xfrm>
                <a:off x="5420407" y="2240860"/>
                <a:ext cx="88178" cy="90770"/>
              </a:xfrm>
              <a:custGeom>
                <a:avLst/>
                <a:gdLst/>
                <a:ahLst/>
                <a:cxnLst/>
                <a:rect l="l" t="t" r="r" b="b"/>
                <a:pathLst>
                  <a:path w="1531" h="1576" extrusionOk="0">
                    <a:moveTo>
                      <a:pt x="1530" y="799"/>
                    </a:moveTo>
                    <a:cubicBezTo>
                      <a:pt x="1530" y="1233"/>
                      <a:pt x="1188" y="1575"/>
                      <a:pt x="777" y="1575"/>
                    </a:cubicBezTo>
                    <a:cubicBezTo>
                      <a:pt x="343" y="1575"/>
                      <a:pt x="1" y="1187"/>
                      <a:pt x="1" y="776"/>
                    </a:cubicBezTo>
                    <a:cubicBezTo>
                      <a:pt x="1" y="343"/>
                      <a:pt x="343" y="0"/>
                      <a:pt x="777" y="0"/>
                    </a:cubicBezTo>
                    <a:cubicBezTo>
                      <a:pt x="1188" y="0"/>
                      <a:pt x="1530" y="365"/>
                      <a:pt x="1530"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16"/>
              <p:cNvSpPr/>
              <p:nvPr/>
            </p:nvSpPr>
            <p:spPr>
              <a:xfrm>
                <a:off x="6414267" y="2259233"/>
                <a:ext cx="89445" cy="89445"/>
              </a:xfrm>
              <a:custGeom>
                <a:avLst/>
                <a:gdLst/>
                <a:ahLst/>
                <a:cxnLst/>
                <a:rect l="l" t="t" r="r" b="b"/>
                <a:pathLst>
                  <a:path w="1553" h="1553" extrusionOk="0">
                    <a:moveTo>
                      <a:pt x="1553" y="800"/>
                    </a:moveTo>
                    <a:cubicBezTo>
                      <a:pt x="1553" y="1211"/>
                      <a:pt x="1211" y="1553"/>
                      <a:pt x="777" y="1530"/>
                    </a:cubicBezTo>
                    <a:cubicBezTo>
                      <a:pt x="343" y="1530"/>
                      <a:pt x="1" y="1165"/>
                      <a:pt x="1" y="754"/>
                    </a:cubicBezTo>
                    <a:cubicBezTo>
                      <a:pt x="1" y="343"/>
                      <a:pt x="343" y="1"/>
                      <a:pt x="777" y="24"/>
                    </a:cubicBezTo>
                    <a:cubicBezTo>
                      <a:pt x="1165" y="24"/>
                      <a:pt x="1553" y="366"/>
                      <a:pt x="1553"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16"/>
              <p:cNvSpPr/>
              <p:nvPr/>
            </p:nvSpPr>
            <p:spPr>
              <a:xfrm>
                <a:off x="7392345" y="2278988"/>
                <a:ext cx="88178" cy="86796"/>
              </a:xfrm>
              <a:custGeom>
                <a:avLst/>
                <a:gdLst/>
                <a:ahLst/>
                <a:cxnLst/>
                <a:rect l="l" t="t" r="r" b="b"/>
                <a:pathLst>
                  <a:path w="1531" h="1507" extrusionOk="0">
                    <a:moveTo>
                      <a:pt x="1530" y="753"/>
                    </a:moveTo>
                    <a:cubicBezTo>
                      <a:pt x="1530" y="1187"/>
                      <a:pt x="1188" y="1507"/>
                      <a:pt x="777" y="1507"/>
                    </a:cubicBezTo>
                    <a:cubicBezTo>
                      <a:pt x="343" y="1507"/>
                      <a:pt x="1" y="1164"/>
                      <a:pt x="1" y="731"/>
                    </a:cubicBezTo>
                    <a:cubicBezTo>
                      <a:pt x="1" y="297"/>
                      <a:pt x="343" y="0"/>
                      <a:pt x="777" y="0"/>
                    </a:cubicBezTo>
                    <a:cubicBezTo>
                      <a:pt x="1188" y="23"/>
                      <a:pt x="1530" y="365"/>
                      <a:pt x="1530" y="753"/>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16"/>
              <p:cNvSpPr/>
              <p:nvPr/>
            </p:nvSpPr>
            <p:spPr>
              <a:xfrm>
                <a:off x="8359941" y="2298686"/>
                <a:ext cx="85471" cy="86853"/>
              </a:xfrm>
              <a:custGeom>
                <a:avLst/>
                <a:gdLst/>
                <a:ahLst/>
                <a:cxnLst/>
                <a:rect l="l" t="t" r="r" b="b"/>
                <a:pathLst>
                  <a:path w="1484" h="1508" extrusionOk="0">
                    <a:moveTo>
                      <a:pt x="1484" y="754"/>
                    </a:moveTo>
                    <a:cubicBezTo>
                      <a:pt x="1484" y="1187"/>
                      <a:pt x="1142" y="1507"/>
                      <a:pt x="731" y="1507"/>
                    </a:cubicBezTo>
                    <a:cubicBezTo>
                      <a:pt x="343" y="1507"/>
                      <a:pt x="0" y="1165"/>
                      <a:pt x="0" y="731"/>
                    </a:cubicBezTo>
                    <a:cubicBezTo>
                      <a:pt x="0" y="297"/>
                      <a:pt x="343" y="1"/>
                      <a:pt x="731" y="1"/>
                    </a:cubicBezTo>
                    <a:cubicBezTo>
                      <a:pt x="1142" y="1"/>
                      <a:pt x="1484" y="343"/>
                      <a:pt x="1484"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16"/>
              <p:cNvSpPr/>
              <p:nvPr/>
            </p:nvSpPr>
            <p:spPr>
              <a:xfrm>
                <a:off x="752217" y="1421859"/>
                <a:ext cx="94686" cy="96011"/>
              </a:xfrm>
              <a:custGeom>
                <a:avLst/>
                <a:gdLst/>
                <a:ahLst/>
                <a:cxnLst/>
                <a:rect l="l" t="t" r="r" b="b"/>
                <a:pathLst>
                  <a:path w="1644" h="1667" extrusionOk="0">
                    <a:moveTo>
                      <a:pt x="1644" y="868"/>
                    </a:moveTo>
                    <a:cubicBezTo>
                      <a:pt x="1644" y="1301"/>
                      <a:pt x="1278" y="1666"/>
                      <a:pt x="822" y="1644"/>
                    </a:cubicBezTo>
                    <a:cubicBezTo>
                      <a:pt x="365" y="1644"/>
                      <a:pt x="0" y="1256"/>
                      <a:pt x="0" y="799"/>
                    </a:cubicBezTo>
                    <a:cubicBezTo>
                      <a:pt x="0" y="388"/>
                      <a:pt x="365" y="0"/>
                      <a:pt x="822" y="46"/>
                    </a:cubicBezTo>
                    <a:cubicBezTo>
                      <a:pt x="1278" y="69"/>
                      <a:pt x="1644" y="411"/>
                      <a:pt x="1644"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16"/>
              <p:cNvSpPr/>
              <p:nvPr/>
            </p:nvSpPr>
            <p:spPr>
              <a:xfrm>
                <a:off x="1814442" y="1448123"/>
                <a:ext cx="96011" cy="96011"/>
              </a:xfrm>
              <a:custGeom>
                <a:avLst/>
                <a:gdLst/>
                <a:ahLst/>
                <a:cxnLst/>
                <a:rect l="l" t="t" r="r" b="b"/>
                <a:pathLst>
                  <a:path w="1667" h="1667" extrusionOk="0">
                    <a:moveTo>
                      <a:pt x="1666" y="868"/>
                    </a:moveTo>
                    <a:cubicBezTo>
                      <a:pt x="1666" y="1302"/>
                      <a:pt x="1278" y="1667"/>
                      <a:pt x="822" y="1644"/>
                    </a:cubicBezTo>
                    <a:cubicBezTo>
                      <a:pt x="388" y="1644"/>
                      <a:pt x="0" y="1256"/>
                      <a:pt x="0" y="800"/>
                    </a:cubicBezTo>
                    <a:cubicBezTo>
                      <a:pt x="0" y="366"/>
                      <a:pt x="388" y="1"/>
                      <a:pt x="822" y="46"/>
                    </a:cubicBezTo>
                    <a:cubicBezTo>
                      <a:pt x="1301" y="69"/>
                      <a:pt x="1666" y="412"/>
                      <a:pt x="1666"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16"/>
              <p:cNvSpPr/>
              <p:nvPr/>
            </p:nvSpPr>
            <p:spPr>
              <a:xfrm>
                <a:off x="2863477" y="1477035"/>
                <a:ext cx="93419" cy="89445"/>
              </a:xfrm>
              <a:custGeom>
                <a:avLst/>
                <a:gdLst/>
                <a:ahLst/>
                <a:cxnLst/>
                <a:rect l="l" t="t" r="r" b="b"/>
                <a:pathLst>
                  <a:path w="1622" h="1553" extrusionOk="0">
                    <a:moveTo>
                      <a:pt x="1621" y="800"/>
                    </a:moveTo>
                    <a:cubicBezTo>
                      <a:pt x="1621" y="1211"/>
                      <a:pt x="1256" y="1553"/>
                      <a:pt x="822" y="1553"/>
                    </a:cubicBezTo>
                    <a:cubicBezTo>
                      <a:pt x="366" y="1553"/>
                      <a:pt x="23" y="1188"/>
                      <a:pt x="1" y="754"/>
                    </a:cubicBezTo>
                    <a:cubicBezTo>
                      <a:pt x="1" y="320"/>
                      <a:pt x="366" y="1"/>
                      <a:pt x="800" y="1"/>
                    </a:cubicBezTo>
                    <a:cubicBezTo>
                      <a:pt x="1256" y="1"/>
                      <a:pt x="1621" y="366"/>
                      <a:pt x="1621"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16"/>
              <p:cNvSpPr/>
              <p:nvPr/>
            </p:nvSpPr>
            <p:spPr>
              <a:xfrm>
                <a:off x="3895464" y="1500707"/>
                <a:ext cx="92094" cy="90770"/>
              </a:xfrm>
              <a:custGeom>
                <a:avLst/>
                <a:gdLst/>
                <a:ahLst/>
                <a:cxnLst/>
                <a:rect l="l" t="t" r="r" b="b"/>
                <a:pathLst>
                  <a:path w="1599" h="1576" extrusionOk="0">
                    <a:moveTo>
                      <a:pt x="1598" y="800"/>
                    </a:moveTo>
                    <a:cubicBezTo>
                      <a:pt x="1598" y="1233"/>
                      <a:pt x="1233" y="1576"/>
                      <a:pt x="799" y="1576"/>
                    </a:cubicBezTo>
                    <a:cubicBezTo>
                      <a:pt x="366" y="1576"/>
                      <a:pt x="1" y="1210"/>
                      <a:pt x="1" y="777"/>
                    </a:cubicBezTo>
                    <a:cubicBezTo>
                      <a:pt x="1" y="343"/>
                      <a:pt x="366" y="1"/>
                      <a:pt x="799" y="1"/>
                    </a:cubicBezTo>
                    <a:cubicBezTo>
                      <a:pt x="1256" y="46"/>
                      <a:pt x="1598" y="389"/>
                      <a:pt x="1598"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16"/>
              <p:cNvSpPr/>
              <p:nvPr/>
            </p:nvSpPr>
            <p:spPr>
              <a:xfrm>
                <a:off x="4910346" y="1525703"/>
                <a:ext cx="92094" cy="90770"/>
              </a:xfrm>
              <a:custGeom>
                <a:avLst/>
                <a:gdLst/>
                <a:ahLst/>
                <a:cxnLst/>
                <a:rect l="l" t="t" r="r" b="b"/>
                <a:pathLst>
                  <a:path w="1599" h="1576" extrusionOk="0">
                    <a:moveTo>
                      <a:pt x="1598" y="799"/>
                    </a:moveTo>
                    <a:cubicBezTo>
                      <a:pt x="1598" y="1233"/>
                      <a:pt x="1256" y="1575"/>
                      <a:pt x="800" y="1575"/>
                    </a:cubicBezTo>
                    <a:cubicBezTo>
                      <a:pt x="389" y="1575"/>
                      <a:pt x="1" y="1187"/>
                      <a:pt x="1" y="776"/>
                    </a:cubicBezTo>
                    <a:cubicBezTo>
                      <a:pt x="1" y="343"/>
                      <a:pt x="343" y="0"/>
                      <a:pt x="800" y="0"/>
                    </a:cubicBezTo>
                    <a:cubicBezTo>
                      <a:pt x="1256" y="23"/>
                      <a:pt x="1598" y="366"/>
                      <a:pt x="1598"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16"/>
              <p:cNvSpPr/>
              <p:nvPr/>
            </p:nvSpPr>
            <p:spPr>
              <a:xfrm>
                <a:off x="5914745" y="1549375"/>
                <a:ext cx="89445" cy="92037"/>
              </a:xfrm>
              <a:custGeom>
                <a:avLst/>
                <a:gdLst/>
                <a:ahLst/>
                <a:cxnLst/>
                <a:rect l="l" t="t" r="r" b="b"/>
                <a:pathLst>
                  <a:path w="1553" h="1598" extrusionOk="0">
                    <a:moveTo>
                      <a:pt x="1552" y="822"/>
                    </a:moveTo>
                    <a:cubicBezTo>
                      <a:pt x="1552" y="1256"/>
                      <a:pt x="1210" y="1598"/>
                      <a:pt x="776" y="1552"/>
                    </a:cubicBezTo>
                    <a:cubicBezTo>
                      <a:pt x="343" y="1552"/>
                      <a:pt x="0" y="1187"/>
                      <a:pt x="0" y="753"/>
                    </a:cubicBezTo>
                    <a:cubicBezTo>
                      <a:pt x="0" y="320"/>
                      <a:pt x="343" y="0"/>
                      <a:pt x="776" y="23"/>
                    </a:cubicBezTo>
                    <a:cubicBezTo>
                      <a:pt x="1210" y="46"/>
                      <a:pt x="1552" y="388"/>
                      <a:pt x="1552"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16"/>
              <p:cNvSpPr/>
              <p:nvPr/>
            </p:nvSpPr>
            <p:spPr>
              <a:xfrm>
                <a:off x="6900714" y="1575638"/>
                <a:ext cx="89445" cy="89445"/>
              </a:xfrm>
              <a:custGeom>
                <a:avLst/>
                <a:gdLst/>
                <a:ahLst/>
                <a:cxnLst/>
                <a:rect l="l" t="t" r="r" b="b"/>
                <a:pathLst>
                  <a:path w="1553" h="1553" extrusionOk="0">
                    <a:moveTo>
                      <a:pt x="1552" y="800"/>
                    </a:moveTo>
                    <a:cubicBezTo>
                      <a:pt x="1552" y="1210"/>
                      <a:pt x="1210" y="1553"/>
                      <a:pt x="776" y="1530"/>
                    </a:cubicBezTo>
                    <a:cubicBezTo>
                      <a:pt x="343" y="1530"/>
                      <a:pt x="0" y="1165"/>
                      <a:pt x="0" y="754"/>
                    </a:cubicBezTo>
                    <a:cubicBezTo>
                      <a:pt x="0" y="343"/>
                      <a:pt x="343" y="1"/>
                      <a:pt x="776" y="24"/>
                    </a:cubicBezTo>
                    <a:cubicBezTo>
                      <a:pt x="1210" y="24"/>
                      <a:pt x="1552" y="366"/>
                      <a:pt x="1552"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16"/>
              <p:cNvSpPr/>
              <p:nvPr/>
            </p:nvSpPr>
            <p:spPr>
              <a:xfrm>
                <a:off x="7874818" y="1599310"/>
                <a:ext cx="85529" cy="88120"/>
              </a:xfrm>
              <a:custGeom>
                <a:avLst/>
                <a:gdLst/>
                <a:ahLst/>
                <a:cxnLst/>
                <a:rect l="l" t="t" r="r" b="b"/>
                <a:pathLst>
                  <a:path w="1485" h="1530" extrusionOk="0">
                    <a:moveTo>
                      <a:pt x="1484" y="777"/>
                    </a:moveTo>
                    <a:cubicBezTo>
                      <a:pt x="1484" y="1210"/>
                      <a:pt x="1142" y="1530"/>
                      <a:pt x="754" y="1530"/>
                    </a:cubicBezTo>
                    <a:cubicBezTo>
                      <a:pt x="320" y="1530"/>
                      <a:pt x="1" y="1142"/>
                      <a:pt x="1" y="754"/>
                    </a:cubicBezTo>
                    <a:cubicBezTo>
                      <a:pt x="1" y="320"/>
                      <a:pt x="343" y="1"/>
                      <a:pt x="754" y="1"/>
                    </a:cubicBezTo>
                    <a:cubicBezTo>
                      <a:pt x="1142" y="1"/>
                      <a:pt x="1484" y="389"/>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16"/>
              <p:cNvSpPr/>
              <p:nvPr/>
            </p:nvSpPr>
            <p:spPr>
              <a:xfrm>
                <a:off x="8781939" y="1622981"/>
                <a:ext cx="85471" cy="86796"/>
              </a:xfrm>
              <a:custGeom>
                <a:avLst/>
                <a:gdLst/>
                <a:ahLst/>
                <a:cxnLst/>
                <a:rect l="l" t="t" r="r" b="b"/>
                <a:pathLst>
                  <a:path w="1484" h="1507" extrusionOk="0">
                    <a:moveTo>
                      <a:pt x="1484" y="776"/>
                    </a:moveTo>
                    <a:cubicBezTo>
                      <a:pt x="1484" y="1187"/>
                      <a:pt x="1141" y="1507"/>
                      <a:pt x="753" y="1507"/>
                    </a:cubicBezTo>
                    <a:cubicBezTo>
                      <a:pt x="343" y="1507"/>
                      <a:pt x="0" y="1164"/>
                      <a:pt x="0" y="731"/>
                    </a:cubicBezTo>
                    <a:cubicBezTo>
                      <a:pt x="0" y="320"/>
                      <a:pt x="343" y="0"/>
                      <a:pt x="753" y="0"/>
                    </a:cubicBezTo>
                    <a:cubicBezTo>
                      <a:pt x="1141" y="0"/>
                      <a:pt x="1484" y="343"/>
                      <a:pt x="1484" y="776"/>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16"/>
              <p:cNvSpPr/>
              <p:nvPr/>
            </p:nvSpPr>
            <p:spPr>
              <a:xfrm>
                <a:off x="8785856" y="2970474"/>
                <a:ext cx="85529" cy="86796"/>
              </a:xfrm>
              <a:custGeom>
                <a:avLst/>
                <a:gdLst/>
                <a:ahLst/>
                <a:cxnLst/>
                <a:rect l="l" t="t" r="r" b="b"/>
                <a:pathLst>
                  <a:path w="1485" h="1507" extrusionOk="0">
                    <a:moveTo>
                      <a:pt x="1484" y="753"/>
                    </a:moveTo>
                    <a:cubicBezTo>
                      <a:pt x="1484" y="1187"/>
                      <a:pt x="1142" y="1507"/>
                      <a:pt x="731" y="1507"/>
                    </a:cubicBezTo>
                    <a:cubicBezTo>
                      <a:pt x="343" y="1507"/>
                      <a:pt x="1" y="1164"/>
                      <a:pt x="1" y="731"/>
                    </a:cubicBezTo>
                    <a:cubicBezTo>
                      <a:pt x="1" y="320"/>
                      <a:pt x="343" y="0"/>
                      <a:pt x="731" y="0"/>
                    </a:cubicBezTo>
                    <a:cubicBezTo>
                      <a:pt x="1142" y="23"/>
                      <a:pt x="1484" y="365"/>
                      <a:pt x="1484" y="753"/>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16"/>
              <p:cNvSpPr/>
              <p:nvPr/>
            </p:nvSpPr>
            <p:spPr>
              <a:xfrm>
                <a:off x="211919" y="3442407"/>
                <a:ext cx="98603" cy="92094"/>
              </a:xfrm>
              <a:custGeom>
                <a:avLst/>
                <a:gdLst/>
                <a:ahLst/>
                <a:cxnLst/>
                <a:rect l="l" t="t" r="r" b="b"/>
                <a:pathLst>
                  <a:path w="1712" h="1599" extrusionOk="0">
                    <a:moveTo>
                      <a:pt x="1712" y="799"/>
                    </a:moveTo>
                    <a:cubicBezTo>
                      <a:pt x="1712" y="1256"/>
                      <a:pt x="1347" y="1598"/>
                      <a:pt x="867" y="1598"/>
                    </a:cubicBezTo>
                    <a:cubicBezTo>
                      <a:pt x="411" y="1598"/>
                      <a:pt x="0" y="1210"/>
                      <a:pt x="0" y="799"/>
                    </a:cubicBezTo>
                    <a:cubicBezTo>
                      <a:pt x="0" y="343"/>
                      <a:pt x="388" y="1"/>
                      <a:pt x="867" y="1"/>
                    </a:cubicBezTo>
                    <a:cubicBezTo>
                      <a:pt x="1347" y="1"/>
                      <a:pt x="1712" y="366"/>
                      <a:pt x="1712"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16"/>
              <p:cNvSpPr/>
              <p:nvPr/>
            </p:nvSpPr>
            <p:spPr>
              <a:xfrm>
                <a:off x="1288542" y="3452947"/>
                <a:ext cx="96068" cy="92037"/>
              </a:xfrm>
              <a:custGeom>
                <a:avLst/>
                <a:gdLst/>
                <a:ahLst/>
                <a:cxnLst/>
                <a:rect l="l" t="t" r="r" b="b"/>
                <a:pathLst>
                  <a:path w="1668" h="1598" extrusionOk="0">
                    <a:moveTo>
                      <a:pt x="1667" y="799"/>
                    </a:moveTo>
                    <a:cubicBezTo>
                      <a:pt x="1667" y="1233"/>
                      <a:pt x="1302" y="1598"/>
                      <a:pt x="823" y="1598"/>
                    </a:cubicBezTo>
                    <a:cubicBezTo>
                      <a:pt x="389" y="1598"/>
                      <a:pt x="1" y="1233"/>
                      <a:pt x="1" y="799"/>
                    </a:cubicBezTo>
                    <a:cubicBezTo>
                      <a:pt x="1" y="388"/>
                      <a:pt x="366" y="0"/>
                      <a:pt x="823" y="0"/>
                    </a:cubicBezTo>
                    <a:cubicBezTo>
                      <a:pt x="1302" y="0"/>
                      <a:pt x="1667" y="342"/>
                      <a:pt x="1667"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16"/>
              <p:cNvSpPr/>
              <p:nvPr/>
            </p:nvSpPr>
            <p:spPr>
              <a:xfrm>
                <a:off x="2344201" y="3462105"/>
                <a:ext cx="94744" cy="93419"/>
              </a:xfrm>
              <a:custGeom>
                <a:avLst/>
                <a:gdLst/>
                <a:ahLst/>
                <a:cxnLst/>
                <a:rect l="l" t="t" r="r" b="b"/>
                <a:pathLst>
                  <a:path w="1645" h="1622" extrusionOk="0">
                    <a:moveTo>
                      <a:pt x="1644" y="823"/>
                    </a:moveTo>
                    <a:cubicBezTo>
                      <a:pt x="1644" y="1256"/>
                      <a:pt x="1279" y="1621"/>
                      <a:pt x="822" y="1599"/>
                    </a:cubicBezTo>
                    <a:cubicBezTo>
                      <a:pt x="366" y="1599"/>
                      <a:pt x="1" y="1211"/>
                      <a:pt x="1" y="800"/>
                    </a:cubicBezTo>
                    <a:cubicBezTo>
                      <a:pt x="1" y="366"/>
                      <a:pt x="366" y="1"/>
                      <a:pt x="822" y="24"/>
                    </a:cubicBezTo>
                    <a:cubicBezTo>
                      <a:pt x="1279" y="24"/>
                      <a:pt x="1644" y="389"/>
                      <a:pt x="1644" y="823"/>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16"/>
              <p:cNvSpPr/>
              <p:nvPr/>
            </p:nvSpPr>
            <p:spPr>
              <a:xfrm>
                <a:off x="3386728" y="3472645"/>
                <a:ext cx="93361" cy="90770"/>
              </a:xfrm>
              <a:custGeom>
                <a:avLst/>
                <a:gdLst/>
                <a:ahLst/>
                <a:cxnLst/>
                <a:rect l="l" t="t" r="r" b="b"/>
                <a:pathLst>
                  <a:path w="1621" h="1576" extrusionOk="0">
                    <a:moveTo>
                      <a:pt x="1621" y="799"/>
                    </a:moveTo>
                    <a:cubicBezTo>
                      <a:pt x="1621" y="1233"/>
                      <a:pt x="1233" y="1575"/>
                      <a:pt x="822" y="1575"/>
                    </a:cubicBezTo>
                    <a:cubicBezTo>
                      <a:pt x="365" y="1575"/>
                      <a:pt x="0" y="1210"/>
                      <a:pt x="0" y="777"/>
                    </a:cubicBezTo>
                    <a:cubicBezTo>
                      <a:pt x="0" y="343"/>
                      <a:pt x="388" y="0"/>
                      <a:pt x="822" y="0"/>
                    </a:cubicBezTo>
                    <a:cubicBezTo>
                      <a:pt x="1233" y="46"/>
                      <a:pt x="1621" y="389"/>
                      <a:pt x="1621"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16"/>
              <p:cNvSpPr/>
              <p:nvPr/>
            </p:nvSpPr>
            <p:spPr>
              <a:xfrm>
                <a:off x="4410825" y="3483184"/>
                <a:ext cx="92037" cy="90770"/>
              </a:xfrm>
              <a:custGeom>
                <a:avLst/>
                <a:gdLst/>
                <a:ahLst/>
                <a:cxnLst/>
                <a:rect l="l" t="t" r="r" b="b"/>
                <a:pathLst>
                  <a:path w="1598" h="1576" extrusionOk="0">
                    <a:moveTo>
                      <a:pt x="1598" y="799"/>
                    </a:moveTo>
                    <a:cubicBezTo>
                      <a:pt x="1598" y="1233"/>
                      <a:pt x="1255" y="1575"/>
                      <a:pt x="799" y="1575"/>
                    </a:cubicBezTo>
                    <a:cubicBezTo>
                      <a:pt x="365" y="1575"/>
                      <a:pt x="0" y="1187"/>
                      <a:pt x="0" y="776"/>
                    </a:cubicBezTo>
                    <a:cubicBezTo>
                      <a:pt x="0" y="342"/>
                      <a:pt x="342" y="0"/>
                      <a:pt x="799" y="0"/>
                    </a:cubicBezTo>
                    <a:cubicBezTo>
                      <a:pt x="1233" y="23"/>
                      <a:pt x="1598" y="365"/>
                      <a:pt x="1598"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16"/>
              <p:cNvSpPr/>
              <p:nvPr/>
            </p:nvSpPr>
            <p:spPr>
              <a:xfrm>
                <a:off x="5421732" y="3494991"/>
                <a:ext cx="89445" cy="88120"/>
              </a:xfrm>
              <a:custGeom>
                <a:avLst/>
                <a:gdLst/>
                <a:ahLst/>
                <a:cxnLst/>
                <a:rect l="l" t="t" r="r" b="b"/>
                <a:pathLst>
                  <a:path w="1553" h="1530" extrusionOk="0">
                    <a:moveTo>
                      <a:pt x="1553" y="754"/>
                    </a:moveTo>
                    <a:cubicBezTo>
                      <a:pt x="1553" y="1187"/>
                      <a:pt x="1210" y="1530"/>
                      <a:pt x="777" y="1530"/>
                    </a:cubicBezTo>
                    <a:cubicBezTo>
                      <a:pt x="343" y="1530"/>
                      <a:pt x="1" y="1187"/>
                      <a:pt x="1" y="754"/>
                    </a:cubicBezTo>
                    <a:cubicBezTo>
                      <a:pt x="1" y="343"/>
                      <a:pt x="343" y="1"/>
                      <a:pt x="777" y="1"/>
                    </a:cubicBezTo>
                    <a:cubicBezTo>
                      <a:pt x="1210" y="1"/>
                      <a:pt x="1553" y="343"/>
                      <a:pt x="1553"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16"/>
              <p:cNvSpPr/>
              <p:nvPr/>
            </p:nvSpPr>
            <p:spPr>
              <a:xfrm>
                <a:off x="6415591" y="3504207"/>
                <a:ext cx="89445" cy="89445"/>
              </a:xfrm>
              <a:custGeom>
                <a:avLst/>
                <a:gdLst/>
                <a:ahLst/>
                <a:cxnLst/>
                <a:rect l="l" t="t" r="r" b="b"/>
                <a:pathLst>
                  <a:path w="1553" h="1553" extrusionOk="0">
                    <a:moveTo>
                      <a:pt x="1553" y="776"/>
                    </a:moveTo>
                    <a:cubicBezTo>
                      <a:pt x="1553" y="1210"/>
                      <a:pt x="1210" y="1552"/>
                      <a:pt x="777" y="1552"/>
                    </a:cubicBezTo>
                    <a:cubicBezTo>
                      <a:pt x="343" y="1552"/>
                      <a:pt x="1" y="1210"/>
                      <a:pt x="1" y="776"/>
                    </a:cubicBezTo>
                    <a:cubicBezTo>
                      <a:pt x="1" y="343"/>
                      <a:pt x="343" y="0"/>
                      <a:pt x="777" y="0"/>
                    </a:cubicBezTo>
                    <a:cubicBezTo>
                      <a:pt x="1210" y="0"/>
                      <a:pt x="1553" y="343"/>
                      <a:pt x="1553" y="776"/>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16"/>
              <p:cNvSpPr/>
              <p:nvPr/>
            </p:nvSpPr>
            <p:spPr>
              <a:xfrm>
                <a:off x="7394994" y="3512097"/>
                <a:ext cx="89445" cy="90770"/>
              </a:xfrm>
              <a:custGeom>
                <a:avLst/>
                <a:gdLst/>
                <a:ahLst/>
                <a:cxnLst/>
                <a:rect l="l" t="t" r="r" b="b"/>
                <a:pathLst>
                  <a:path w="1553" h="1576" extrusionOk="0">
                    <a:moveTo>
                      <a:pt x="1553" y="799"/>
                    </a:moveTo>
                    <a:cubicBezTo>
                      <a:pt x="1553" y="1233"/>
                      <a:pt x="1210" y="1575"/>
                      <a:pt x="777" y="1552"/>
                    </a:cubicBezTo>
                    <a:cubicBezTo>
                      <a:pt x="343" y="1552"/>
                      <a:pt x="0" y="1210"/>
                      <a:pt x="0" y="776"/>
                    </a:cubicBezTo>
                    <a:cubicBezTo>
                      <a:pt x="0" y="343"/>
                      <a:pt x="343" y="0"/>
                      <a:pt x="777" y="46"/>
                    </a:cubicBezTo>
                    <a:cubicBezTo>
                      <a:pt x="1210" y="46"/>
                      <a:pt x="1553" y="388"/>
                      <a:pt x="1553"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16"/>
              <p:cNvSpPr/>
              <p:nvPr/>
            </p:nvSpPr>
            <p:spPr>
              <a:xfrm>
                <a:off x="8361266" y="3523904"/>
                <a:ext cx="85471" cy="86853"/>
              </a:xfrm>
              <a:custGeom>
                <a:avLst/>
                <a:gdLst/>
                <a:ahLst/>
                <a:cxnLst/>
                <a:rect l="l" t="t" r="r" b="b"/>
                <a:pathLst>
                  <a:path w="1484" h="1508" extrusionOk="0">
                    <a:moveTo>
                      <a:pt x="1484" y="777"/>
                    </a:moveTo>
                    <a:cubicBezTo>
                      <a:pt x="1484" y="1210"/>
                      <a:pt x="1141" y="1507"/>
                      <a:pt x="753" y="1507"/>
                    </a:cubicBezTo>
                    <a:cubicBezTo>
                      <a:pt x="342" y="1507"/>
                      <a:pt x="0" y="1165"/>
                      <a:pt x="0" y="754"/>
                    </a:cubicBezTo>
                    <a:cubicBezTo>
                      <a:pt x="0" y="320"/>
                      <a:pt x="342" y="1"/>
                      <a:pt x="753" y="1"/>
                    </a:cubicBezTo>
                    <a:cubicBezTo>
                      <a:pt x="1164" y="1"/>
                      <a:pt x="1484" y="343"/>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16"/>
              <p:cNvSpPr/>
              <p:nvPr/>
            </p:nvSpPr>
            <p:spPr>
              <a:xfrm>
                <a:off x="752217" y="2720684"/>
                <a:ext cx="94686" cy="93419"/>
              </a:xfrm>
              <a:custGeom>
                <a:avLst/>
                <a:gdLst/>
                <a:ahLst/>
                <a:cxnLst/>
                <a:rect l="l" t="t" r="r" b="b"/>
                <a:pathLst>
                  <a:path w="1644" h="1622" extrusionOk="0">
                    <a:moveTo>
                      <a:pt x="1644" y="822"/>
                    </a:moveTo>
                    <a:cubicBezTo>
                      <a:pt x="1644" y="1256"/>
                      <a:pt x="1278" y="1621"/>
                      <a:pt x="822" y="1621"/>
                    </a:cubicBezTo>
                    <a:cubicBezTo>
                      <a:pt x="365" y="1621"/>
                      <a:pt x="0" y="1256"/>
                      <a:pt x="0" y="799"/>
                    </a:cubicBezTo>
                    <a:cubicBezTo>
                      <a:pt x="0" y="343"/>
                      <a:pt x="365" y="0"/>
                      <a:pt x="822" y="0"/>
                    </a:cubicBezTo>
                    <a:cubicBezTo>
                      <a:pt x="1278" y="23"/>
                      <a:pt x="1644" y="366"/>
                      <a:pt x="1644"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16"/>
              <p:cNvSpPr/>
              <p:nvPr/>
            </p:nvSpPr>
            <p:spPr>
              <a:xfrm>
                <a:off x="1814442" y="2735141"/>
                <a:ext cx="96011" cy="93419"/>
              </a:xfrm>
              <a:custGeom>
                <a:avLst/>
                <a:gdLst/>
                <a:ahLst/>
                <a:cxnLst/>
                <a:rect l="l" t="t" r="r" b="b"/>
                <a:pathLst>
                  <a:path w="1667" h="1622" extrusionOk="0">
                    <a:moveTo>
                      <a:pt x="1666" y="822"/>
                    </a:moveTo>
                    <a:cubicBezTo>
                      <a:pt x="1666" y="1256"/>
                      <a:pt x="1278" y="1621"/>
                      <a:pt x="822" y="1598"/>
                    </a:cubicBezTo>
                    <a:cubicBezTo>
                      <a:pt x="388" y="1598"/>
                      <a:pt x="0" y="1233"/>
                      <a:pt x="0" y="799"/>
                    </a:cubicBezTo>
                    <a:cubicBezTo>
                      <a:pt x="0" y="366"/>
                      <a:pt x="388" y="1"/>
                      <a:pt x="822" y="23"/>
                    </a:cubicBezTo>
                    <a:cubicBezTo>
                      <a:pt x="1301" y="23"/>
                      <a:pt x="1666" y="411"/>
                      <a:pt x="1666"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16"/>
              <p:cNvSpPr/>
              <p:nvPr/>
            </p:nvSpPr>
            <p:spPr>
              <a:xfrm>
                <a:off x="2863477" y="2753571"/>
                <a:ext cx="93419" cy="90770"/>
              </a:xfrm>
              <a:custGeom>
                <a:avLst/>
                <a:gdLst/>
                <a:ahLst/>
                <a:cxnLst/>
                <a:rect l="l" t="t" r="r" b="b"/>
                <a:pathLst>
                  <a:path w="1622" h="1576" extrusionOk="0">
                    <a:moveTo>
                      <a:pt x="1621" y="799"/>
                    </a:moveTo>
                    <a:cubicBezTo>
                      <a:pt x="1621" y="1233"/>
                      <a:pt x="1256" y="1575"/>
                      <a:pt x="822" y="1575"/>
                    </a:cubicBezTo>
                    <a:cubicBezTo>
                      <a:pt x="366" y="1575"/>
                      <a:pt x="1" y="1187"/>
                      <a:pt x="1" y="776"/>
                    </a:cubicBezTo>
                    <a:cubicBezTo>
                      <a:pt x="1" y="342"/>
                      <a:pt x="366" y="0"/>
                      <a:pt x="800" y="0"/>
                    </a:cubicBezTo>
                    <a:cubicBezTo>
                      <a:pt x="1279" y="0"/>
                      <a:pt x="1621" y="365"/>
                      <a:pt x="1621"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16"/>
              <p:cNvSpPr/>
              <p:nvPr/>
            </p:nvSpPr>
            <p:spPr>
              <a:xfrm>
                <a:off x="3896789" y="2768027"/>
                <a:ext cx="92094" cy="90770"/>
              </a:xfrm>
              <a:custGeom>
                <a:avLst/>
                <a:gdLst/>
                <a:ahLst/>
                <a:cxnLst/>
                <a:rect l="l" t="t" r="r" b="b"/>
                <a:pathLst>
                  <a:path w="1599" h="1576" extrusionOk="0">
                    <a:moveTo>
                      <a:pt x="1598" y="799"/>
                    </a:moveTo>
                    <a:cubicBezTo>
                      <a:pt x="1598" y="1233"/>
                      <a:pt x="1233" y="1575"/>
                      <a:pt x="799" y="1575"/>
                    </a:cubicBezTo>
                    <a:cubicBezTo>
                      <a:pt x="366" y="1575"/>
                      <a:pt x="0" y="1187"/>
                      <a:pt x="0" y="776"/>
                    </a:cubicBezTo>
                    <a:cubicBezTo>
                      <a:pt x="0" y="343"/>
                      <a:pt x="366" y="0"/>
                      <a:pt x="799" y="0"/>
                    </a:cubicBezTo>
                    <a:cubicBezTo>
                      <a:pt x="1233" y="23"/>
                      <a:pt x="1598" y="365"/>
                      <a:pt x="1598"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16"/>
              <p:cNvSpPr/>
              <p:nvPr/>
            </p:nvSpPr>
            <p:spPr>
              <a:xfrm>
                <a:off x="4911671" y="2783808"/>
                <a:ext cx="92094" cy="90712"/>
              </a:xfrm>
              <a:custGeom>
                <a:avLst/>
                <a:gdLst/>
                <a:ahLst/>
                <a:cxnLst/>
                <a:rect l="l" t="t" r="r" b="b"/>
                <a:pathLst>
                  <a:path w="1599" h="1575" extrusionOk="0">
                    <a:moveTo>
                      <a:pt x="1598" y="822"/>
                    </a:moveTo>
                    <a:cubicBezTo>
                      <a:pt x="1598" y="1233"/>
                      <a:pt x="1279" y="1575"/>
                      <a:pt x="799" y="1575"/>
                    </a:cubicBezTo>
                    <a:cubicBezTo>
                      <a:pt x="389" y="1575"/>
                      <a:pt x="0" y="1210"/>
                      <a:pt x="0" y="776"/>
                    </a:cubicBezTo>
                    <a:cubicBezTo>
                      <a:pt x="0" y="342"/>
                      <a:pt x="343" y="0"/>
                      <a:pt x="799" y="0"/>
                    </a:cubicBezTo>
                    <a:cubicBezTo>
                      <a:pt x="1279" y="0"/>
                      <a:pt x="1598" y="388"/>
                      <a:pt x="1598"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16"/>
              <p:cNvSpPr/>
              <p:nvPr/>
            </p:nvSpPr>
            <p:spPr>
              <a:xfrm>
                <a:off x="5916070" y="2800856"/>
                <a:ext cx="89445" cy="89445"/>
              </a:xfrm>
              <a:custGeom>
                <a:avLst/>
                <a:gdLst/>
                <a:ahLst/>
                <a:cxnLst/>
                <a:rect l="l" t="t" r="r" b="b"/>
                <a:pathLst>
                  <a:path w="1553" h="1553" extrusionOk="0">
                    <a:moveTo>
                      <a:pt x="1552" y="777"/>
                    </a:moveTo>
                    <a:cubicBezTo>
                      <a:pt x="1552" y="1211"/>
                      <a:pt x="1210" y="1553"/>
                      <a:pt x="776" y="1553"/>
                    </a:cubicBezTo>
                    <a:cubicBezTo>
                      <a:pt x="342" y="1553"/>
                      <a:pt x="0" y="1211"/>
                      <a:pt x="0" y="777"/>
                    </a:cubicBezTo>
                    <a:cubicBezTo>
                      <a:pt x="0" y="343"/>
                      <a:pt x="342" y="1"/>
                      <a:pt x="776" y="1"/>
                    </a:cubicBezTo>
                    <a:cubicBezTo>
                      <a:pt x="1210" y="1"/>
                      <a:pt x="1552" y="343"/>
                      <a:pt x="1552"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16"/>
              <p:cNvSpPr/>
              <p:nvPr/>
            </p:nvSpPr>
            <p:spPr>
              <a:xfrm>
                <a:off x="6902039" y="2814046"/>
                <a:ext cx="89445" cy="90712"/>
              </a:xfrm>
              <a:custGeom>
                <a:avLst/>
                <a:gdLst/>
                <a:ahLst/>
                <a:cxnLst/>
                <a:rect l="l" t="t" r="r" b="b"/>
                <a:pathLst>
                  <a:path w="1553" h="1575" extrusionOk="0">
                    <a:moveTo>
                      <a:pt x="1552" y="799"/>
                    </a:moveTo>
                    <a:cubicBezTo>
                      <a:pt x="1552" y="1233"/>
                      <a:pt x="1210" y="1575"/>
                      <a:pt x="776" y="1552"/>
                    </a:cubicBezTo>
                    <a:cubicBezTo>
                      <a:pt x="342" y="1552"/>
                      <a:pt x="0" y="1210"/>
                      <a:pt x="0" y="776"/>
                    </a:cubicBezTo>
                    <a:cubicBezTo>
                      <a:pt x="0" y="342"/>
                      <a:pt x="342" y="0"/>
                      <a:pt x="776" y="23"/>
                    </a:cubicBezTo>
                    <a:cubicBezTo>
                      <a:pt x="1210" y="23"/>
                      <a:pt x="1552" y="365"/>
                      <a:pt x="1552"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16"/>
              <p:cNvSpPr/>
              <p:nvPr/>
            </p:nvSpPr>
            <p:spPr>
              <a:xfrm>
                <a:off x="7876143" y="2831094"/>
                <a:ext cx="86853" cy="86853"/>
              </a:xfrm>
              <a:custGeom>
                <a:avLst/>
                <a:gdLst/>
                <a:ahLst/>
                <a:cxnLst/>
                <a:rect l="l" t="t" r="r" b="b"/>
                <a:pathLst>
                  <a:path w="1508" h="1508" extrusionOk="0">
                    <a:moveTo>
                      <a:pt x="1507" y="754"/>
                    </a:moveTo>
                    <a:cubicBezTo>
                      <a:pt x="1507" y="1188"/>
                      <a:pt x="1165" y="1507"/>
                      <a:pt x="754" y="1507"/>
                    </a:cubicBezTo>
                    <a:cubicBezTo>
                      <a:pt x="320" y="1507"/>
                      <a:pt x="1" y="1165"/>
                      <a:pt x="1" y="731"/>
                    </a:cubicBezTo>
                    <a:cubicBezTo>
                      <a:pt x="1" y="298"/>
                      <a:pt x="343" y="1"/>
                      <a:pt x="754" y="1"/>
                    </a:cubicBezTo>
                    <a:cubicBezTo>
                      <a:pt x="1165" y="1"/>
                      <a:pt x="1507" y="320"/>
                      <a:pt x="1507"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16"/>
              <p:cNvSpPr/>
              <p:nvPr/>
            </p:nvSpPr>
            <p:spPr>
              <a:xfrm>
                <a:off x="211919" y="4745206"/>
                <a:ext cx="98603" cy="92094"/>
              </a:xfrm>
              <a:custGeom>
                <a:avLst/>
                <a:gdLst/>
                <a:ahLst/>
                <a:cxnLst/>
                <a:rect l="l" t="t" r="r" b="b"/>
                <a:pathLst>
                  <a:path w="1712" h="1599" extrusionOk="0">
                    <a:moveTo>
                      <a:pt x="1712" y="799"/>
                    </a:moveTo>
                    <a:cubicBezTo>
                      <a:pt x="1712" y="1256"/>
                      <a:pt x="1347" y="1598"/>
                      <a:pt x="867" y="1598"/>
                    </a:cubicBezTo>
                    <a:cubicBezTo>
                      <a:pt x="411" y="1598"/>
                      <a:pt x="0" y="1233"/>
                      <a:pt x="0" y="799"/>
                    </a:cubicBezTo>
                    <a:cubicBezTo>
                      <a:pt x="0" y="365"/>
                      <a:pt x="388" y="0"/>
                      <a:pt x="867" y="0"/>
                    </a:cubicBezTo>
                    <a:cubicBezTo>
                      <a:pt x="1347" y="0"/>
                      <a:pt x="1712" y="365"/>
                      <a:pt x="1712"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16"/>
              <p:cNvSpPr/>
              <p:nvPr/>
            </p:nvSpPr>
            <p:spPr>
              <a:xfrm>
                <a:off x="1288542" y="4745206"/>
                <a:ext cx="96068" cy="92094"/>
              </a:xfrm>
              <a:custGeom>
                <a:avLst/>
                <a:gdLst/>
                <a:ahLst/>
                <a:cxnLst/>
                <a:rect l="l" t="t" r="r" b="b"/>
                <a:pathLst>
                  <a:path w="1668" h="1599" extrusionOk="0">
                    <a:moveTo>
                      <a:pt x="1667" y="799"/>
                    </a:moveTo>
                    <a:cubicBezTo>
                      <a:pt x="1667" y="1233"/>
                      <a:pt x="1302" y="1598"/>
                      <a:pt x="823" y="1598"/>
                    </a:cubicBezTo>
                    <a:cubicBezTo>
                      <a:pt x="389" y="1598"/>
                      <a:pt x="1" y="1233"/>
                      <a:pt x="1" y="799"/>
                    </a:cubicBezTo>
                    <a:cubicBezTo>
                      <a:pt x="1" y="365"/>
                      <a:pt x="366" y="0"/>
                      <a:pt x="823" y="0"/>
                    </a:cubicBezTo>
                    <a:cubicBezTo>
                      <a:pt x="1302" y="0"/>
                      <a:pt x="1667" y="365"/>
                      <a:pt x="1667"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16"/>
              <p:cNvSpPr/>
              <p:nvPr/>
            </p:nvSpPr>
            <p:spPr>
              <a:xfrm>
                <a:off x="2345525" y="4746531"/>
                <a:ext cx="96011" cy="92037"/>
              </a:xfrm>
              <a:custGeom>
                <a:avLst/>
                <a:gdLst/>
                <a:ahLst/>
                <a:cxnLst/>
                <a:rect l="l" t="t" r="r" b="b"/>
                <a:pathLst>
                  <a:path w="1667" h="1598" extrusionOk="0">
                    <a:moveTo>
                      <a:pt x="1667" y="799"/>
                    </a:moveTo>
                    <a:cubicBezTo>
                      <a:pt x="1667" y="1233"/>
                      <a:pt x="1279" y="1598"/>
                      <a:pt x="822" y="1598"/>
                    </a:cubicBezTo>
                    <a:cubicBezTo>
                      <a:pt x="366" y="1598"/>
                      <a:pt x="0" y="1256"/>
                      <a:pt x="0" y="799"/>
                    </a:cubicBezTo>
                    <a:cubicBezTo>
                      <a:pt x="0" y="365"/>
                      <a:pt x="366" y="0"/>
                      <a:pt x="822" y="0"/>
                    </a:cubicBezTo>
                    <a:cubicBezTo>
                      <a:pt x="1279" y="0"/>
                      <a:pt x="1667" y="342"/>
                      <a:pt x="1667"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16"/>
              <p:cNvSpPr/>
              <p:nvPr/>
            </p:nvSpPr>
            <p:spPr>
              <a:xfrm>
                <a:off x="3386728" y="4746531"/>
                <a:ext cx="93361" cy="92037"/>
              </a:xfrm>
              <a:custGeom>
                <a:avLst/>
                <a:gdLst/>
                <a:ahLst/>
                <a:cxnLst/>
                <a:rect l="l" t="t" r="r" b="b"/>
                <a:pathLst>
                  <a:path w="1621" h="1598" extrusionOk="0">
                    <a:moveTo>
                      <a:pt x="1621" y="799"/>
                    </a:moveTo>
                    <a:cubicBezTo>
                      <a:pt x="1621" y="1233"/>
                      <a:pt x="1233" y="1598"/>
                      <a:pt x="822" y="1598"/>
                    </a:cubicBezTo>
                    <a:cubicBezTo>
                      <a:pt x="365" y="1598"/>
                      <a:pt x="0" y="1256"/>
                      <a:pt x="0" y="799"/>
                    </a:cubicBezTo>
                    <a:cubicBezTo>
                      <a:pt x="0" y="365"/>
                      <a:pt x="388" y="0"/>
                      <a:pt x="822" y="0"/>
                    </a:cubicBezTo>
                    <a:cubicBezTo>
                      <a:pt x="1278" y="0"/>
                      <a:pt x="1621" y="365"/>
                      <a:pt x="1621"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16"/>
              <p:cNvSpPr/>
              <p:nvPr/>
            </p:nvSpPr>
            <p:spPr>
              <a:xfrm>
                <a:off x="4412092" y="4747798"/>
                <a:ext cx="93419" cy="89503"/>
              </a:xfrm>
              <a:custGeom>
                <a:avLst/>
                <a:gdLst/>
                <a:ahLst/>
                <a:cxnLst/>
                <a:rect l="l" t="t" r="r" b="b"/>
                <a:pathLst>
                  <a:path w="1622" h="1554" extrusionOk="0">
                    <a:moveTo>
                      <a:pt x="1621" y="777"/>
                    </a:moveTo>
                    <a:cubicBezTo>
                      <a:pt x="1621" y="1211"/>
                      <a:pt x="1279" y="1553"/>
                      <a:pt x="823" y="1553"/>
                    </a:cubicBezTo>
                    <a:cubicBezTo>
                      <a:pt x="389" y="1553"/>
                      <a:pt x="1" y="1211"/>
                      <a:pt x="1" y="777"/>
                    </a:cubicBezTo>
                    <a:cubicBezTo>
                      <a:pt x="1" y="343"/>
                      <a:pt x="343" y="1"/>
                      <a:pt x="823" y="1"/>
                    </a:cubicBezTo>
                    <a:cubicBezTo>
                      <a:pt x="1233" y="1"/>
                      <a:pt x="1621" y="343"/>
                      <a:pt x="1621"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16"/>
              <p:cNvSpPr/>
              <p:nvPr/>
            </p:nvSpPr>
            <p:spPr>
              <a:xfrm>
                <a:off x="5423057" y="4747798"/>
                <a:ext cx="89445" cy="89503"/>
              </a:xfrm>
              <a:custGeom>
                <a:avLst/>
                <a:gdLst/>
                <a:ahLst/>
                <a:cxnLst/>
                <a:rect l="l" t="t" r="r" b="b"/>
                <a:pathLst>
                  <a:path w="1553" h="1554" extrusionOk="0">
                    <a:moveTo>
                      <a:pt x="1553" y="777"/>
                    </a:moveTo>
                    <a:cubicBezTo>
                      <a:pt x="1553" y="1211"/>
                      <a:pt x="1210" y="1553"/>
                      <a:pt x="777" y="1553"/>
                    </a:cubicBezTo>
                    <a:cubicBezTo>
                      <a:pt x="343" y="1553"/>
                      <a:pt x="1" y="1211"/>
                      <a:pt x="1" y="777"/>
                    </a:cubicBezTo>
                    <a:cubicBezTo>
                      <a:pt x="1" y="343"/>
                      <a:pt x="343" y="1"/>
                      <a:pt x="777" y="1"/>
                    </a:cubicBezTo>
                    <a:cubicBezTo>
                      <a:pt x="1210" y="1"/>
                      <a:pt x="1553" y="343"/>
                      <a:pt x="1553"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16"/>
              <p:cNvSpPr/>
              <p:nvPr/>
            </p:nvSpPr>
            <p:spPr>
              <a:xfrm>
                <a:off x="6418241" y="4750447"/>
                <a:ext cx="88120" cy="88120"/>
              </a:xfrm>
              <a:custGeom>
                <a:avLst/>
                <a:gdLst/>
                <a:ahLst/>
                <a:cxnLst/>
                <a:rect l="l" t="t" r="r" b="b"/>
                <a:pathLst>
                  <a:path w="1530" h="1530" extrusionOk="0">
                    <a:moveTo>
                      <a:pt x="1530" y="754"/>
                    </a:moveTo>
                    <a:cubicBezTo>
                      <a:pt x="1530" y="1188"/>
                      <a:pt x="1187" y="1530"/>
                      <a:pt x="754" y="1530"/>
                    </a:cubicBezTo>
                    <a:cubicBezTo>
                      <a:pt x="343" y="1530"/>
                      <a:pt x="0" y="1188"/>
                      <a:pt x="0" y="754"/>
                    </a:cubicBezTo>
                    <a:cubicBezTo>
                      <a:pt x="0" y="343"/>
                      <a:pt x="343" y="1"/>
                      <a:pt x="754" y="1"/>
                    </a:cubicBezTo>
                    <a:cubicBezTo>
                      <a:pt x="1187" y="1"/>
                      <a:pt x="1530" y="343"/>
                      <a:pt x="1530"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16"/>
              <p:cNvSpPr/>
              <p:nvPr/>
            </p:nvSpPr>
            <p:spPr>
              <a:xfrm>
                <a:off x="7397644" y="4750447"/>
                <a:ext cx="88120" cy="88120"/>
              </a:xfrm>
              <a:custGeom>
                <a:avLst/>
                <a:gdLst/>
                <a:ahLst/>
                <a:cxnLst/>
                <a:rect l="l" t="t" r="r" b="b"/>
                <a:pathLst>
                  <a:path w="1530" h="1530" extrusionOk="0">
                    <a:moveTo>
                      <a:pt x="1529" y="754"/>
                    </a:moveTo>
                    <a:cubicBezTo>
                      <a:pt x="1529" y="1188"/>
                      <a:pt x="1187" y="1530"/>
                      <a:pt x="753" y="1530"/>
                    </a:cubicBezTo>
                    <a:cubicBezTo>
                      <a:pt x="343" y="1530"/>
                      <a:pt x="0" y="1188"/>
                      <a:pt x="0" y="754"/>
                    </a:cubicBezTo>
                    <a:cubicBezTo>
                      <a:pt x="0" y="343"/>
                      <a:pt x="343" y="1"/>
                      <a:pt x="753" y="1"/>
                    </a:cubicBezTo>
                    <a:cubicBezTo>
                      <a:pt x="1187" y="1"/>
                      <a:pt x="1529" y="343"/>
                      <a:pt x="1529"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16"/>
              <p:cNvSpPr/>
              <p:nvPr/>
            </p:nvSpPr>
            <p:spPr>
              <a:xfrm>
                <a:off x="8365182" y="4750447"/>
                <a:ext cx="85529" cy="88120"/>
              </a:xfrm>
              <a:custGeom>
                <a:avLst/>
                <a:gdLst/>
                <a:ahLst/>
                <a:cxnLst/>
                <a:rect l="l" t="t" r="r" b="b"/>
                <a:pathLst>
                  <a:path w="1485" h="1530" extrusionOk="0">
                    <a:moveTo>
                      <a:pt x="1484" y="754"/>
                    </a:moveTo>
                    <a:cubicBezTo>
                      <a:pt x="1484" y="1188"/>
                      <a:pt x="1142" y="1530"/>
                      <a:pt x="731" y="1530"/>
                    </a:cubicBezTo>
                    <a:cubicBezTo>
                      <a:pt x="343" y="1530"/>
                      <a:pt x="1" y="1188"/>
                      <a:pt x="1" y="754"/>
                    </a:cubicBezTo>
                    <a:cubicBezTo>
                      <a:pt x="1" y="343"/>
                      <a:pt x="343" y="1"/>
                      <a:pt x="731" y="1"/>
                    </a:cubicBezTo>
                    <a:cubicBezTo>
                      <a:pt x="1142" y="1"/>
                      <a:pt x="1484" y="343"/>
                      <a:pt x="1484"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16"/>
              <p:cNvSpPr/>
              <p:nvPr/>
            </p:nvSpPr>
            <p:spPr>
              <a:xfrm>
                <a:off x="752217" y="4018184"/>
                <a:ext cx="94686" cy="92094"/>
              </a:xfrm>
              <a:custGeom>
                <a:avLst/>
                <a:gdLst/>
                <a:ahLst/>
                <a:cxnLst/>
                <a:rect l="l" t="t" r="r" b="b"/>
                <a:pathLst>
                  <a:path w="1644" h="1599" extrusionOk="0">
                    <a:moveTo>
                      <a:pt x="1644" y="800"/>
                    </a:moveTo>
                    <a:cubicBezTo>
                      <a:pt x="1644" y="1256"/>
                      <a:pt x="1278" y="1599"/>
                      <a:pt x="822" y="1599"/>
                    </a:cubicBezTo>
                    <a:cubicBezTo>
                      <a:pt x="365" y="1599"/>
                      <a:pt x="0" y="1234"/>
                      <a:pt x="0" y="800"/>
                    </a:cubicBezTo>
                    <a:cubicBezTo>
                      <a:pt x="0" y="343"/>
                      <a:pt x="365" y="1"/>
                      <a:pt x="822" y="1"/>
                    </a:cubicBezTo>
                    <a:cubicBezTo>
                      <a:pt x="1278" y="1"/>
                      <a:pt x="1644" y="389"/>
                      <a:pt x="1644"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16"/>
              <p:cNvSpPr/>
              <p:nvPr/>
            </p:nvSpPr>
            <p:spPr>
              <a:xfrm>
                <a:off x="1814442" y="4024808"/>
                <a:ext cx="96011" cy="92037"/>
              </a:xfrm>
              <a:custGeom>
                <a:avLst/>
                <a:gdLst/>
                <a:ahLst/>
                <a:cxnLst/>
                <a:rect l="l" t="t" r="r" b="b"/>
                <a:pathLst>
                  <a:path w="1667" h="1598" extrusionOk="0">
                    <a:moveTo>
                      <a:pt x="1666" y="799"/>
                    </a:moveTo>
                    <a:cubicBezTo>
                      <a:pt x="1666" y="1233"/>
                      <a:pt x="1278" y="1598"/>
                      <a:pt x="822" y="1598"/>
                    </a:cubicBezTo>
                    <a:cubicBezTo>
                      <a:pt x="388" y="1598"/>
                      <a:pt x="0" y="1233"/>
                      <a:pt x="0" y="799"/>
                    </a:cubicBezTo>
                    <a:cubicBezTo>
                      <a:pt x="0" y="388"/>
                      <a:pt x="388" y="0"/>
                      <a:pt x="822" y="0"/>
                    </a:cubicBezTo>
                    <a:cubicBezTo>
                      <a:pt x="1301" y="0"/>
                      <a:pt x="1666" y="342"/>
                      <a:pt x="1666"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16"/>
              <p:cNvSpPr/>
              <p:nvPr/>
            </p:nvSpPr>
            <p:spPr>
              <a:xfrm>
                <a:off x="2864802" y="4028724"/>
                <a:ext cx="93419" cy="93419"/>
              </a:xfrm>
              <a:custGeom>
                <a:avLst/>
                <a:gdLst/>
                <a:ahLst/>
                <a:cxnLst/>
                <a:rect l="l" t="t" r="r" b="b"/>
                <a:pathLst>
                  <a:path w="1622" h="1622" extrusionOk="0">
                    <a:moveTo>
                      <a:pt x="1621" y="822"/>
                    </a:moveTo>
                    <a:cubicBezTo>
                      <a:pt x="1621" y="1256"/>
                      <a:pt x="1256" y="1621"/>
                      <a:pt x="822" y="1598"/>
                    </a:cubicBezTo>
                    <a:cubicBezTo>
                      <a:pt x="366" y="1598"/>
                      <a:pt x="0" y="1233"/>
                      <a:pt x="0" y="799"/>
                    </a:cubicBezTo>
                    <a:cubicBezTo>
                      <a:pt x="0" y="366"/>
                      <a:pt x="366" y="1"/>
                      <a:pt x="799" y="23"/>
                    </a:cubicBezTo>
                    <a:cubicBezTo>
                      <a:pt x="1256" y="46"/>
                      <a:pt x="1621" y="389"/>
                      <a:pt x="1621"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16"/>
              <p:cNvSpPr/>
              <p:nvPr/>
            </p:nvSpPr>
            <p:spPr>
              <a:xfrm>
                <a:off x="3898114" y="4036615"/>
                <a:ext cx="92037" cy="90770"/>
              </a:xfrm>
              <a:custGeom>
                <a:avLst/>
                <a:gdLst/>
                <a:ahLst/>
                <a:cxnLst/>
                <a:rect l="l" t="t" r="r" b="b"/>
                <a:pathLst>
                  <a:path w="1598" h="1576" extrusionOk="0">
                    <a:moveTo>
                      <a:pt x="1598" y="799"/>
                    </a:moveTo>
                    <a:cubicBezTo>
                      <a:pt x="1598" y="1233"/>
                      <a:pt x="1233" y="1575"/>
                      <a:pt x="799" y="1575"/>
                    </a:cubicBezTo>
                    <a:cubicBezTo>
                      <a:pt x="343" y="1575"/>
                      <a:pt x="0" y="1233"/>
                      <a:pt x="0" y="777"/>
                    </a:cubicBezTo>
                    <a:cubicBezTo>
                      <a:pt x="0" y="343"/>
                      <a:pt x="365" y="1"/>
                      <a:pt x="799" y="1"/>
                    </a:cubicBezTo>
                    <a:cubicBezTo>
                      <a:pt x="1233" y="1"/>
                      <a:pt x="1598" y="366"/>
                      <a:pt x="1598"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16"/>
              <p:cNvSpPr/>
              <p:nvPr/>
            </p:nvSpPr>
            <p:spPr>
              <a:xfrm>
                <a:off x="4914320" y="4043181"/>
                <a:ext cx="92037" cy="89445"/>
              </a:xfrm>
              <a:custGeom>
                <a:avLst/>
                <a:gdLst/>
                <a:ahLst/>
                <a:cxnLst/>
                <a:rect l="l" t="t" r="r" b="b"/>
                <a:pathLst>
                  <a:path w="1598" h="1553" extrusionOk="0">
                    <a:moveTo>
                      <a:pt x="1598" y="777"/>
                    </a:moveTo>
                    <a:cubicBezTo>
                      <a:pt x="1598" y="1210"/>
                      <a:pt x="1256" y="1553"/>
                      <a:pt x="799" y="1553"/>
                    </a:cubicBezTo>
                    <a:cubicBezTo>
                      <a:pt x="365" y="1553"/>
                      <a:pt x="0" y="1210"/>
                      <a:pt x="0" y="777"/>
                    </a:cubicBezTo>
                    <a:cubicBezTo>
                      <a:pt x="0" y="343"/>
                      <a:pt x="343" y="1"/>
                      <a:pt x="799" y="1"/>
                    </a:cubicBezTo>
                    <a:cubicBezTo>
                      <a:pt x="1256" y="1"/>
                      <a:pt x="1598" y="343"/>
                      <a:pt x="1598"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16"/>
              <p:cNvSpPr/>
              <p:nvPr/>
            </p:nvSpPr>
            <p:spPr>
              <a:xfrm>
                <a:off x="5918662" y="4049746"/>
                <a:ext cx="88120" cy="89445"/>
              </a:xfrm>
              <a:custGeom>
                <a:avLst/>
                <a:gdLst/>
                <a:ahLst/>
                <a:cxnLst/>
                <a:rect l="l" t="t" r="r" b="b"/>
                <a:pathLst>
                  <a:path w="1530" h="1553" extrusionOk="0">
                    <a:moveTo>
                      <a:pt x="1530" y="777"/>
                    </a:moveTo>
                    <a:cubicBezTo>
                      <a:pt x="1530" y="1210"/>
                      <a:pt x="1188" y="1553"/>
                      <a:pt x="754" y="1553"/>
                    </a:cubicBezTo>
                    <a:cubicBezTo>
                      <a:pt x="343" y="1553"/>
                      <a:pt x="1" y="1210"/>
                      <a:pt x="1" y="777"/>
                    </a:cubicBezTo>
                    <a:cubicBezTo>
                      <a:pt x="1" y="343"/>
                      <a:pt x="343" y="1"/>
                      <a:pt x="754" y="1"/>
                    </a:cubicBezTo>
                    <a:cubicBezTo>
                      <a:pt x="1188" y="1"/>
                      <a:pt x="1530" y="343"/>
                      <a:pt x="1530"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16"/>
              <p:cNvSpPr/>
              <p:nvPr/>
            </p:nvSpPr>
            <p:spPr>
              <a:xfrm>
                <a:off x="6905955" y="4055045"/>
                <a:ext cx="88120" cy="88120"/>
              </a:xfrm>
              <a:custGeom>
                <a:avLst/>
                <a:gdLst/>
                <a:ahLst/>
                <a:cxnLst/>
                <a:rect l="l" t="t" r="r" b="b"/>
                <a:pathLst>
                  <a:path w="1530" h="1530" extrusionOk="0">
                    <a:moveTo>
                      <a:pt x="1530" y="776"/>
                    </a:moveTo>
                    <a:cubicBezTo>
                      <a:pt x="1530" y="1187"/>
                      <a:pt x="1187" y="1529"/>
                      <a:pt x="777" y="1529"/>
                    </a:cubicBezTo>
                    <a:cubicBezTo>
                      <a:pt x="343" y="1529"/>
                      <a:pt x="0" y="1187"/>
                      <a:pt x="0" y="776"/>
                    </a:cubicBezTo>
                    <a:cubicBezTo>
                      <a:pt x="0" y="342"/>
                      <a:pt x="343" y="0"/>
                      <a:pt x="777" y="0"/>
                    </a:cubicBezTo>
                    <a:cubicBezTo>
                      <a:pt x="1187" y="0"/>
                      <a:pt x="1530" y="342"/>
                      <a:pt x="1530" y="776"/>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16"/>
              <p:cNvSpPr/>
              <p:nvPr/>
            </p:nvSpPr>
            <p:spPr>
              <a:xfrm>
                <a:off x="7878792" y="4057637"/>
                <a:ext cx="86796" cy="90770"/>
              </a:xfrm>
              <a:custGeom>
                <a:avLst/>
                <a:gdLst/>
                <a:ahLst/>
                <a:cxnLst/>
                <a:rect l="l" t="t" r="r" b="b"/>
                <a:pathLst>
                  <a:path w="1507" h="1576" extrusionOk="0">
                    <a:moveTo>
                      <a:pt x="1507" y="800"/>
                    </a:moveTo>
                    <a:cubicBezTo>
                      <a:pt x="1507" y="1233"/>
                      <a:pt x="1164" y="1576"/>
                      <a:pt x="776" y="1553"/>
                    </a:cubicBezTo>
                    <a:cubicBezTo>
                      <a:pt x="343" y="1553"/>
                      <a:pt x="23" y="1210"/>
                      <a:pt x="0" y="777"/>
                    </a:cubicBezTo>
                    <a:cubicBezTo>
                      <a:pt x="0" y="343"/>
                      <a:pt x="343" y="1"/>
                      <a:pt x="731" y="46"/>
                    </a:cubicBezTo>
                    <a:cubicBezTo>
                      <a:pt x="1164" y="69"/>
                      <a:pt x="1507" y="412"/>
                      <a:pt x="1507"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6" name="Google Shape;786;p16"/>
            <p:cNvSpPr/>
            <p:nvPr/>
          </p:nvSpPr>
          <p:spPr>
            <a:xfrm>
              <a:off x="8792431" y="4125672"/>
              <a:ext cx="85529" cy="86796"/>
            </a:xfrm>
            <a:custGeom>
              <a:avLst/>
              <a:gdLst/>
              <a:ahLst/>
              <a:cxnLst/>
              <a:rect l="l" t="t" r="r" b="b"/>
              <a:pathLst>
                <a:path w="1485" h="1507" extrusionOk="0">
                  <a:moveTo>
                    <a:pt x="1484" y="753"/>
                  </a:moveTo>
                  <a:cubicBezTo>
                    <a:pt x="1484" y="1187"/>
                    <a:pt x="1142" y="1507"/>
                    <a:pt x="731" y="1507"/>
                  </a:cubicBezTo>
                  <a:cubicBezTo>
                    <a:pt x="343" y="1507"/>
                    <a:pt x="1" y="1164"/>
                    <a:pt x="1" y="731"/>
                  </a:cubicBezTo>
                  <a:cubicBezTo>
                    <a:pt x="1" y="320"/>
                    <a:pt x="343" y="0"/>
                    <a:pt x="731" y="0"/>
                  </a:cubicBezTo>
                  <a:cubicBezTo>
                    <a:pt x="1142" y="23"/>
                    <a:pt x="1484" y="365"/>
                    <a:pt x="1484" y="753"/>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7" name="Google Shape;787;p16"/>
          <p:cNvSpPr txBox="1">
            <a:spLocks noGrp="1"/>
          </p:cNvSpPr>
          <p:nvPr>
            <p:ph type="subTitle" idx="1"/>
          </p:nvPr>
        </p:nvSpPr>
        <p:spPr>
          <a:xfrm>
            <a:off x="5615350" y="2364350"/>
            <a:ext cx="2415900" cy="1354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88" name="Google Shape;788;p16"/>
          <p:cNvSpPr txBox="1">
            <a:spLocks noGrp="1"/>
          </p:cNvSpPr>
          <p:nvPr>
            <p:ph type="title"/>
          </p:nvPr>
        </p:nvSpPr>
        <p:spPr>
          <a:xfrm>
            <a:off x="4865825" y="1468175"/>
            <a:ext cx="3165300" cy="5727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2">
  <p:cSld name="CUSTOM_1_1_1">
    <p:spTree>
      <p:nvGrpSpPr>
        <p:cNvPr id="1" name="Shape 789"/>
        <p:cNvGrpSpPr/>
        <p:nvPr/>
      </p:nvGrpSpPr>
      <p:grpSpPr>
        <a:xfrm>
          <a:off x="0" y="0"/>
          <a:ext cx="0" cy="0"/>
          <a:chOff x="0" y="0"/>
          <a:chExt cx="0" cy="0"/>
        </a:xfrm>
      </p:grpSpPr>
      <p:grpSp>
        <p:nvGrpSpPr>
          <p:cNvPr id="790" name="Google Shape;790;p17"/>
          <p:cNvGrpSpPr/>
          <p:nvPr/>
        </p:nvGrpSpPr>
        <p:grpSpPr>
          <a:xfrm>
            <a:off x="211919" y="203151"/>
            <a:ext cx="8666032" cy="4711617"/>
            <a:chOff x="211919" y="203151"/>
            <a:chExt cx="8666032" cy="4711617"/>
          </a:xfrm>
        </p:grpSpPr>
        <p:grpSp>
          <p:nvGrpSpPr>
            <p:cNvPr id="791" name="Google Shape;791;p17"/>
            <p:cNvGrpSpPr/>
            <p:nvPr/>
          </p:nvGrpSpPr>
          <p:grpSpPr>
            <a:xfrm>
              <a:off x="211919" y="203151"/>
              <a:ext cx="8666032" cy="4711617"/>
              <a:chOff x="211919" y="203151"/>
              <a:chExt cx="8666032" cy="4711617"/>
            </a:xfrm>
          </p:grpSpPr>
          <p:sp>
            <p:nvSpPr>
              <p:cNvPr id="792" name="Google Shape;792;p17"/>
              <p:cNvSpPr/>
              <p:nvPr/>
            </p:nvSpPr>
            <p:spPr>
              <a:xfrm>
                <a:off x="211919" y="913009"/>
                <a:ext cx="98603" cy="96068"/>
              </a:xfrm>
              <a:custGeom>
                <a:avLst/>
                <a:gdLst/>
                <a:ahLst/>
                <a:cxnLst/>
                <a:rect l="l" t="t" r="r" b="b"/>
                <a:pathLst>
                  <a:path w="1712" h="1668" extrusionOk="0">
                    <a:moveTo>
                      <a:pt x="1712" y="868"/>
                    </a:moveTo>
                    <a:cubicBezTo>
                      <a:pt x="1712" y="1325"/>
                      <a:pt x="1347" y="1667"/>
                      <a:pt x="867" y="1644"/>
                    </a:cubicBezTo>
                    <a:cubicBezTo>
                      <a:pt x="411" y="1644"/>
                      <a:pt x="0" y="1256"/>
                      <a:pt x="0" y="800"/>
                    </a:cubicBezTo>
                    <a:cubicBezTo>
                      <a:pt x="0" y="343"/>
                      <a:pt x="388" y="1"/>
                      <a:pt x="867" y="47"/>
                    </a:cubicBezTo>
                    <a:cubicBezTo>
                      <a:pt x="1347" y="47"/>
                      <a:pt x="1712" y="412"/>
                      <a:pt x="1712"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17"/>
              <p:cNvSpPr/>
              <p:nvPr/>
            </p:nvSpPr>
            <p:spPr>
              <a:xfrm>
                <a:off x="8357292" y="1148343"/>
                <a:ext cx="85529" cy="86853"/>
              </a:xfrm>
              <a:custGeom>
                <a:avLst/>
                <a:gdLst/>
                <a:ahLst/>
                <a:cxnLst/>
                <a:rect l="l" t="t" r="r" b="b"/>
                <a:pathLst>
                  <a:path w="1485" h="1508" extrusionOk="0">
                    <a:moveTo>
                      <a:pt x="1484" y="777"/>
                    </a:moveTo>
                    <a:cubicBezTo>
                      <a:pt x="1484" y="1210"/>
                      <a:pt x="1142" y="1507"/>
                      <a:pt x="731" y="1507"/>
                    </a:cubicBezTo>
                    <a:cubicBezTo>
                      <a:pt x="343" y="1507"/>
                      <a:pt x="1" y="1142"/>
                      <a:pt x="1" y="754"/>
                    </a:cubicBezTo>
                    <a:cubicBezTo>
                      <a:pt x="1" y="320"/>
                      <a:pt x="343" y="1"/>
                      <a:pt x="731" y="1"/>
                    </a:cubicBezTo>
                    <a:cubicBezTo>
                      <a:pt x="1142" y="1"/>
                      <a:pt x="1484" y="366"/>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17"/>
              <p:cNvSpPr/>
              <p:nvPr/>
            </p:nvSpPr>
            <p:spPr>
              <a:xfrm>
                <a:off x="752217" y="203151"/>
                <a:ext cx="94686" cy="96011"/>
              </a:xfrm>
              <a:custGeom>
                <a:avLst/>
                <a:gdLst/>
                <a:ahLst/>
                <a:cxnLst/>
                <a:rect l="l" t="t" r="r" b="b"/>
                <a:pathLst>
                  <a:path w="1644" h="1667" extrusionOk="0">
                    <a:moveTo>
                      <a:pt x="1644" y="868"/>
                    </a:moveTo>
                    <a:cubicBezTo>
                      <a:pt x="1644" y="1279"/>
                      <a:pt x="1278" y="1667"/>
                      <a:pt x="822" y="1621"/>
                    </a:cubicBezTo>
                    <a:cubicBezTo>
                      <a:pt x="365" y="1598"/>
                      <a:pt x="0" y="1233"/>
                      <a:pt x="0" y="799"/>
                    </a:cubicBezTo>
                    <a:cubicBezTo>
                      <a:pt x="0" y="366"/>
                      <a:pt x="365" y="0"/>
                      <a:pt x="822" y="23"/>
                    </a:cubicBezTo>
                    <a:cubicBezTo>
                      <a:pt x="1256" y="46"/>
                      <a:pt x="1644" y="411"/>
                      <a:pt x="1644"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17"/>
              <p:cNvSpPr/>
              <p:nvPr/>
            </p:nvSpPr>
            <p:spPr>
              <a:xfrm>
                <a:off x="1813117" y="239954"/>
                <a:ext cx="96011" cy="92094"/>
              </a:xfrm>
              <a:custGeom>
                <a:avLst/>
                <a:gdLst/>
                <a:ahLst/>
                <a:cxnLst/>
                <a:rect l="l" t="t" r="r" b="b"/>
                <a:pathLst>
                  <a:path w="1667" h="1599" extrusionOk="0">
                    <a:moveTo>
                      <a:pt x="1666" y="822"/>
                    </a:moveTo>
                    <a:cubicBezTo>
                      <a:pt x="1666" y="1256"/>
                      <a:pt x="1278" y="1598"/>
                      <a:pt x="822" y="1598"/>
                    </a:cubicBezTo>
                    <a:cubicBezTo>
                      <a:pt x="365" y="1575"/>
                      <a:pt x="0" y="1210"/>
                      <a:pt x="0" y="776"/>
                    </a:cubicBezTo>
                    <a:cubicBezTo>
                      <a:pt x="0" y="343"/>
                      <a:pt x="365" y="0"/>
                      <a:pt x="822" y="0"/>
                    </a:cubicBezTo>
                    <a:cubicBezTo>
                      <a:pt x="1278" y="23"/>
                      <a:pt x="1666" y="388"/>
                      <a:pt x="1666"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17"/>
              <p:cNvSpPr/>
              <p:nvPr/>
            </p:nvSpPr>
            <p:spPr>
              <a:xfrm>
                <a:off x="2863477" y="275433"/>
                <a:ext cx="92094" cy="92094"/>
              </a:xfrm>
              <a:custGeom>
                <a:avLst/>
                <a:gdLst/>
                <a:ahLst/>
                <a:cxnLst/>
                <a:rect l="l" t="t" r="r" b="b"/>
                <a:pathLst>
                  <a:path w="1599" h="1599" extrusionOk="0">
                    <a:moveTo>
                      <a:pt x="1598" y="845"/>
                    </a:moveTo>
                    <a:cubicBezTo>
                      <a:pt x="1598" y="1256"/>
                      <a:pt x="1210" y="1598"/>
                      <a:pt x="800" y="1598"/>
                    </a:cubicBezTo>
                    <a:cubicBezTo>
                      <a:pt x="343" y="1576"/>
                      <a:pt x="1" y="1233"/>
                      <a:pt x="1" y="777"/>
                    </a:cubicBezTo>
                    <a:cubicBezTo>
                      <a:pt x="1" y="343"/>
                      <a:pt x="366" y="1"/>
                      <a:pt x="800" y="1"/>
                    </a:cubicBezTo>
                    <a:cubicBezTo>
                      <a:pt x="1233" y="24"/>
                      <a:pt x="1598" y="412"/>
                      <a:pt x="1598"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17"/>
              <p:cNvSpPr/>
              <p:nvPr/>
            </p:nvSpPr>
            <p:spPr>
              <a:xfrm>
                <a:off x="3892815" y="309644"/>
                <a:ext cx="92094" cy="92037"/>
              </a:xfrm>
              <a:custGeom>
                <a:avLst/>
                <a:gdLst/>
                <a:ahLst/>
                <a:cxnLst/>
                <a:rect l="l" t="t" r="r" b="b"/>
                <a:pathLst>
                  <a:path w="1599" h="1598" extrusionOk="0">
                    <a:moveTo>
                      <a:pt x="1599" y="845"/>
                    </a:moveTo>
                    <a:cubicBezTo>
                      <a:pt x="1599" y="1278"/>
                      <a:pt x="1233" y="1598"/>
                      <a:pt x="800" y="1575"/>
                    </a:cubicBezTo>
                    <a:cubicBezTo>
                      <a:pt x="389" y="1552"/>
                      <a:pt x="1" y="1210"/>
                      <a:pt x="1" y="776"/>
                    </a:cubicBezTo>
                    <a:cubicBezTo>
                      <a:pt x="1" y="343"/>
                      <a:pt x="389" y="0"/>
                      <a:pt x="800" y="46"/>
                    </a:cubicBezTo>
                    <a:cubicBezTo>
                      <a:pt x="1279" y="46"/>
                      <a:pt x="1599" y="411"/>
                      <a:pt x="1599"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17"/>
              <p:cNvSpPr/>
              <p:nvPr/>
            </p:nvSpPr>
            <p:spPr>
              <a:xfrm>
                <a:off x="4909021" y="345123"/>
                <a:ext cx="92094" cy="92094"/>
              </a:xfrm>
              <a:custGeom>
                <a:avLst/>
                <a:gdLst/>
                <a:ahLst/>
                <a:cxnLst/>
                <a:rect l="l" t="t" r="r" b="b"/>
                <a:pathLst>
                  <a:path w="1599" h="1599" extrusionOk="0">
                    <a:moveTo>
                      <a:pt x="1599" y="822"/>
                    </a:moveTo>
                    <a:cubicBezTo>
                      <a:pt x="1599" y="1256"/>
                      <a:pt x="1256" y="1598"/>
                      <a:pt x="800" y="1553"/>
                    </a:cubicBezTo>
                    <a:cubicBezTo>
                      <a:pt x="366" y="1530"/>
                      <a:pt x="1" y="1187"/>
                      <a:pt x="1" y="754"/>
                    </a:cubicBezTo>
                    <a:cubicBezTo>
                      <a:pt x="1" y="343"/>
                      <a:pt x="343" y="0"/>
                      <a:pt x="800" y="23"/>
                    </a:cubicBezTo>
                    <a:cubicBezTo>
                      <a:pt x="1256" y="23"/>
                      <a:pt x="1599" y="388"/>
                      <a:pt x="1599"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17"/>
              <p:cNvSpPr/>
              <p:nvPr/>
            </p:nvSpPr>
            <p:spPr>
              <a:xfrm>
                <a:off x="5913420" y="378009"/>
                <a:ext cx="88120" cy="92037"/>
              </a:xfrm>
              <a:custGeom>
                <a:avLst/>
                <a:gdLst/>
                <a:ahLst/>
                <a:cxnLst/>
                <a:rect l="l" t="t" r="r" b="b"/>
                <a:pathLst>
                  <a:path w="1530" h="1598" extrusionOk="0">
                    <a:moveTo>
                      <a:pt x="1530" y="822"/>
                    </a:moveTo>
                    <a:cubicBezTo>
                      <a:pt x="1530" y="1255"/>
                      <a:pt x="1187" y="1598"/>
                      <a:pt x="776" y="1552"/>
                    </a:cubicBezTo>
                    <a:cubicBezTo>
                      <a:pt x="343" y="1529"/>
                      <a:pt x="0" y="1187"/>
                      <a:pt x="0" y="753"/>
                    </a:cubicBezTo>
                    <a:cubicBezTo>
                      <a:pt x="0" y="342"/>
                      <a:pt x="343" y="0"/>
                      <a:pt x="776" y="23"/>
                    </a:cubicBezTo>
                    <a:cubicBezTo>
                      <a:pt x="1187" y="46"/>
                      <a:pt x="1530" y="388"/>
                      <a:pt x="1530"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17"/>
              <p:cNvSpPr/>
              <p:nvPr/>
            </p:nvSpPr>
            <p:spPr>
              <a:xfrm>
                <a:off x="6898065" y="413488"/>
                <a:ext cx="88120" cy="89445"/>
              </a:xfrm>
              <a:custGeom>
                <a:avLst/>
                <a:gdLst/>
                <a:ahLst/>
                <a:cxnLst/>
                <a:rect l="l" t="t" r="r" b="b"/>
                <a:pathLst>
                  <a:path w="1530" h="1553" extrusionOk="0">
                    <a:moveTo>
                      <a:pt x="1530" y="799"/>
                    </a:moveTo>
                    <a:cubicBezTo>
                      <a:pt x="1530" y="1233"/>
                      <a:pt x="1187" y="1552"/>
                      <a:pt x="754" y="1552"/>
                    </a:cubicBezTo>
                    <a:cubicBezTo>
                      <a:pt x="343" y="1552"/>
                      <a:pt x="1" y="1187"/>
                      <a:pt x="1" y="754"/>
                    </a:cubicBezTo>
                    <a:cubicBezTo>
                      <a:pt x="1" y="320"/>
                      <a:pt x="343" y="0"/>
                      <a:pt x="754" y="0"/>
                    </a:cubicBezTo>
                    <a:cubicBezTo>
                      <a:pt x="1187" y="0"/>
                      <a:pt x="1530" y="388"/>
                      <a:pt x="1530"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17"/>
              <p:cNvSpPr/>
              <p:nvPr/>
            </p:nvSpPr>
            <p:spPr>
              <a:xfrm>
                <a:off x="7872226" y="446317"/>
                <a:ext cx="85471" cy="86853"/>
              </a:xfrm>
              <a:custGeom>
                <a:avLst/>
                <a:gdLst/>
                <a:ahLst/>
                <a:cxnLst/>
                <a:rect l="l" t="t" r="r" b="b"/>
                <a:pathLst>
                  <a:path w="1484" h="1508" extrusionOk="0">
                    <a:moveTo>
                      <a:pt x="1484" y="777"/>
                    </a:moveTo>
                    <a:cubicBezTo>
                      <a:pt x="1484" y="1211"/>
                      <a:pt x="1141" y="1507"/>
                      <a:pt x="730" y="1507"/>
                    </a:cubicBezTo>
                    <a:cubicBezTo>
                      <a:pt x="320" y="1507"/>
                      <a:pt x="0" y="1142"/>
                      <a:pt x="0" y="754"/>
                    </a:cubicBezTo>
                    <a:cubicBezTo>
                      <a:pt x="0" y="321"/>
                      <a:pt x="342" y="1"/>
                      <a:pt x="730" y="1"/>
                    </a:cubicBezTo>
                    <a:cubicBezTo>
                      <a:pt x="1141" y="1"/>
                      <a:pt x="1484" y="389"/>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17"/>
              <p:cNvSpPr/>
              <p:nvPr/>
            </p:nvSpPr>
            <p:spPr>
              <a:xfrm>
                <a:off x="8792422" y="477879"/>
                <a:ext cx="85529" cy="86853"/>
              </a:xfrm>
              <a:custGeom>
                <a:avLst/>
                <a:gdLst/>
                <a:ahLst/>
                <a:cxnLst/>
                <a:rect l="l" t="t" r="r" b="b"/>
                <a:pathLst>
                  <a:path w="1485" h="1508" extrusionOk="0">
                    <a:moveTo>
                      <a:pt x="1484" y="777"/>
                    </a:moveTo>
                    <a:cubicBezTo>
                      <a:pt x="1484" y="1211"/>
                      <a:pt x="1142" y="1507"/>
                      <a:pt x="731" y="1507"/>
                    </a:cubicBezTo>
                    <a:cubicBezTo>
                      <a:pt x="343" y="1507"/>
                      <a:pt x="1" y="1142"/>
                      <a:pt x="1" y="754"/>
                    </a:cubicBezTo>
                    <a:cubicBezTo>
                      <a:pt x="1" y="320"/>
                      <a:pt x="343" y="1"/>
                      <a:pt x="731" y="1"/>
                    </a:cubicBezTo>
                    <a:cubicBezTo>
                      <a:pt x="1142" y="24"/>
                      <a:pt x="1484" y="366"/>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17"/>
              <p:cNvSpPr/>
              <p:nvPr/>
            </p:nvSpPr>
            <p:spPr>
              <a:xfrm>
                <a:off x="211919" y="2214484"/>
                <a:ext cx="98603" cy="94744"/>
              </a:xfrm>
              <a:custGeom>
                <a:avLst/>
                <a:gdLst/>
                <a:ahLst/>
                <a:cxnLst/>
                <a:rect l="l" t="t" r="r" b="b"/>
                <a:pathLst>
                  <a:path w="1712" h="1645" extrusionOk="0">
                    <a:moveTo>
                      <a:pt x="1712" y="845"/>
                    </a:moveTo>
                    <a:cubicBezTo>
                      <a:pt x="1712" y="1302"/>
                      <a:pt x="1347" y="1644"/>
                      <a:pt x="867" y="1644"/>
                    </a:cubicBezTo>
                    <a:cubicBezTo>
                      <a:pt x="411" y="1644"/>
                      <a:pt x="0" y="1256"/>
                      <a:pt x="0" y="800"/>
                    </a:cubicBezTo>
                    <a:cubicBezTo>
                      <a:pt x="0" y="343"/>
                      <a:pt x="388" y="1"/>
                      <a:pt x="867" y="1"/>
                    </a:cubicBezTo>
                    <a:cubicBezTo>
                      <a:pt x="1347" y="47"/>
                      <a:pt x="1712" y="412"/>
                      <a:pt x="1712"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17"/>
              <p:cNvSpPr/>
              <p:nvPr/>
            </p:nvSpPr>
            <p:spPr>
              <a:xfrm>
                <a:off x="8359941" y="2374886"/>
                <a:ext cx="85471" cy="86853"/>
              </a:xfrm>
              <a:custGeom>
                <a:avLst/>
                <a:gdLst/>
                <a:ahLst/>
                <a:cxnLst/>
                <a:rect l="l" t="t" r="r" b="b"/>
                <a:pathLst>
                  <a:path w="1484" h="1508" extrusionOk="0">
                    <a:moveTo>
                      <a:pt x="1484" y="754"/>
                    </a:moveTo>
                    <a:cubicBezTo>
                      <a:pt x="1484" y="1187"/>
                      <a:pt x="1142" y="1507"/>
                      <a:pt x="731" y="1507"/>
                    </a:cubicBezTo>
                    <a:cubicBezTo>
                      <a:pt x="343" y="1507"/>
                      <a:pt x="0" y="1165"/>
                      <a:pt x="0" y="731"/>
                    </a:cubicBezTo>
                    <a:cubicBezTo>
                      <a:pt x="0" y="297"/>
                      <a:pt x="343" y="1"/>
                      <a:pt x="731" y="1"/>
                    </a:cubicBezTo>
                    <a:cubicBezTo>
                      <a:pt x="1142" y="1"/>
                      <a:pt x="1484" y="343"/>
                      <a:pt x="1484"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17"/>
              <p:cNvSpPr/>
              <p:nvPr/>
            </p:nvSpPr>
            <p:spPr>
              <a:xfrm>
                <a:off x="752217" y="1498059"/>
                <a:ext cx="94686" cy="96011"/>
              </a:xfrm>
              <a:custGeom>
                <a:avLst/>
                <a:gdLst/>
                <a:ahLst/>
                <a:cxnLst/>
                <a:rect l="l" t="t" r="r" b="b"/>
                <a:pathLst>
                  <a:path w="1644" h="1667" extrusionOk="0">
                    <a:moveTo>
                      <a:pt x="1644" y="868"/>
                    </a:moveTo>
                    <a:cubicBezTo>
                      <a:pt x="1644" y="1301"/>
                      <a:pt x="1278" y="1666"/>
                      <a:pt x="822" y="1644"/>
                    </a:cubicBezTo>
                    <a:cubicBezTo>
                      <a:pt x="365" y="1644"/>
                      <a:pt x="0" y="1256"/>
                      <a:pt x="0" y="799"/>
                    </a:cubicBezTo>
                    <a:cubicBezTo>
                      <a:pt x="0" y="388"/>
                      <a:pt x="365" y="0"/>
                      <a:pt x="822" y="46"/>
                    </a:cubicBezTo>
                    <a:cubicBezTo>
                      <a:pt x="1278" y="69"/>
                      <a:pt x="1644" y="411"/>
                      <a:pt x="1644"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17"/>
              <p:cNvSpPr/>
              <p:nvPr/>
            </p:nvSpPr>
            <p:spPr>
              <a:xfrm>
                <a:off x="8781939" y="1699181"/>
                <a:ext cx="85471" cy="86796"/>
              </a:xfrm>
              <a:custGeom>
                <a:avLst/>
                <a:gdLst/>
                <a:ahLst/>
                <a:cxnLst/>
                <a:rect l="l" t="t" r="r" b="b"/>
                <a:pathLst>
                  <a:path w="1484" h="1507" extrusionOk="0">
                    <a:moveTo>
                      <a:pt x="1484" y="776"/>
                    </a:moveTo>
                    <a:cubicBezTo>
                      <a:pt x="1484" y="1187"/>
                      <a:pt x="1141" y="1507"/>
                      <a:pt x="753" y="1507"/>
                    </a:cubicBezTo>
                    <a:cubicBezTo>
                      <a:pt x="343" y="1507"/>
                      <a:pt x="0" y="1164"/>
                      <a:pt x="0" y="731"/>
                    </a:cubicBezTo>
                    <a:cubicBezTo>
                      <a:pt x="0" y="320"/>
                      <a:pt x="343" y="0"/>
                      <a:pt x="753" y="0"/>
                    </a:cubicBezTo>
                    <a:cubicBezTo>
                      <a:pt x="1141" y="0"/>
                      <a:pt x="1484" y="343"/>
                      <a:pt x="1484" y="776"/>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17"/>
              <p:cNvSpPr/>
              <p:nvPr/>
            </p:nvSpPr>
            <p:spPr>
              <a:xfrm>
                <a:off x="8785856" y="3046674"/>
                <a:ext cx="85529" cy="86796"/>
              </a:xfrm>
              <a:custGeom>
                <a:avLst/>
                <a:gdLst/>
                <a:ahLst/>
                <a:cxnLst/>
                <a:rect l="l" t="t" r="r" b="b"/>
                <a:pathLst>
                  <a:path w="1485" h="1507" extrusionOk="0">
                    <a:moveTo>
                      <a:pt x="1484" y="753"/>
                    </a:moveTo>
                    <a:cubicBezTo>
                      <a:pt x="1484" y="1187"/>
                      <a:pt x="1142" y="1507"/>
                      <a:pt x="731" y="1507"/>
                    </a:cubicBezTo>
                    <a:cubicBezTo>
                      <a:pt x="343" y="1507"/>
                      <a:pt x="1" y="1164"/>
                      <a:pt x="1" y="731"/>
                    </a:cubicBezTo>
                    <a:cubicBezTo>
                      <a:pt x="1" y="320"/>
                      <a:pt x="343" y="0"/>
                      <a:pt x="731" y="0"/>
                    </a:cubicBezTo>
                    <a:cubicBezTo>
                      <a:pt x="1142" y="23"/>
                      <a:pt x="1484" y="365"/>
                      <a:pt x="1484" y="753"/>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17"/>
              <p:cNvSpPr/>
              <p:nvPr/>
            </p:nvSpPr>
            <p:spPr>
              <a:xfrm>
                <a:off x="211919" y="3518607"/>
                <a:ext cx="98603" cy="92094"/>
              </a:xfrm>
              <a:custGeom>
                <a:avLst/>
                <a:gdLst/>
                <a:ahLst/>
                <a:cxnLst/>
                <a:rect l="l" t="t" r="r" b="b"/>
                <a:pathLst>
                  <a:path w="1712" h="1599" extrusionOk="0">
                    <a:moveTo>
                      <a:pt x="1712" y="799"/>
                    </a:moveTo>
                    <a:cubicBezTo>
                      <a:pt x="1712" y="1256"/>
                      <a:pt x="1347" y="1598"/>
                      <a:pt x="867" y="1598"/>
                    </a:cubicBezTo>
                    <a:cubicBezTo>
                      <a:pt x="411" y="1598"/>
                      <a:pt x="0" y="1210"/>
                      <a:pt x="0" y="799"/>
                    </a:cubicBezTo>
                    <a:cubicBezTo>
                      <a:pt x="0" y="343"/>
                      <a:pt x="388" y="1"/>
                      <a:pt x="867" y="1"/>
                    </a:cubicBezTo>
                    <a:cubicBezTo>
                      <a:pt x="1347" y="1"/>
                      <a:pt x="1712" y="366"/>
                      <a:pt x="1712"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17"/>
              <p:cNvSpPr/>
              <p:nvPr/>
            </p:nvSpPr>
            <p:spPr>
              <a:xfrm>
                <a:off x="8361266" y="3600104"/>
                <a:ext cx="85471" cy="86853"/>
              </a:xfrm>
              <a:custGeom>
                <a:avLst/>
                <a:gdLst/>
                <a:ahLst/>
                <a:cxnLst/>
                <a:rect l="l" t="t" r="r" b="b"/>
                <a:pathLst>
                  <a:path w="1484" h="1508" extrusionOk="0">
                    <a:moveTo>
                      <a:pt x="1484" y="777"/>
                    </a:moveTo>
                    <a:cubicBezTo>
                      <a:pt x="1484" y="1210"/>
                      <a:pt x="1141" y="1507"/>
                      <a:pt x="753" y="1507"/>
                    </a:cubicBezTo>
                    <a:cubicBezTo>
                      <a:pt x="342" y="1507"/>
                      <a:pt x="0" y="1165"/>
                      <a:pt x="0" y="754"/>
                    </a:cubicBezTo>
                    <a:cubicBezTo>
                      <a:pt x="0" y="320"/>
                      <a:pt x="342" y="1"/>
                      <a:pt x="753" y="1"/>
                    </a:cubicBezTo>
                    <a:cubicBezTo>
                      <a:pt x="1164" y="1"/>
                      <a:pt x="1484" y="343"/>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17"/>
              <p:cNvSpPr/>
              <p:nvPr/>
            </p:nvSpPr>
            <p:spPr>
              <a:xfrm>
                <a:off x="752217" y="2796884"/>
                <a:ext cx="94686" cy="93419"/>
              </a:xfrm>
              <a:custGeom>
                <a:avLst/>
                <a:gdLst/>
                <a:ahLst/>
                <a:cxnLst/>
                <a:rect l="l" t="t" r="r" b="b"/>
                <a:pathLst>
                  <a:path w="1644" h="1622" extrusionOk="0">
                    <a:moveTo>
                      <a:pt x="1644" y="822"/>
                    </a:moveTo>
                    <a:cubicBezTo>
                      <a:pt x="1644" y="1256"/>
                      <a:pt x="1278" y="1621"/>
                      <a:pt x="822" y="1621"/>
                    </a:cubicBezTo>
                    <a:cubicBezTo>
                      <a:pt x="365" y="1621"/>
                      <a:pt x="0" y="1256"/>
                      <a:pt x="0" y="799"/>
                    </a:cubicBezTo>
                    <a:cubicBezTo>
                      <a:pt x="0" y="343"/>
                      <a:pt x="365" y="0"/>
                      <a:pt x="822" y="0"/>
                    </a:cubicBezTo>
                    <a:cubicBezTo>
                      <a:pt x="1278" y="23"/>
                      <a:pt x="1644" y="366"/>
                      <a:pt x="1644"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17"/>
              <p:cNvSpPr/>
              <p:nvPr/>
            </p:nvSpPr>
            <p:spPr>
              <a:xfrm>
                <a:off x="211919" y="4821406"/>
                <a:ext cx="98603" cy="92094"/>
              </a:xfrm>
              <a:custGeom>
                <a:avLst/>
                <a:gdLst/>
                <a:ahLst/>
                <a:cxnLst/>
                <a:rect l="l" t="t" r="r" b="b"/>
                <a:pathLst>
                  <a:path w="1712" h="1599" extrusionOk="0">
                    <a:moveTo>
                      <a:pt x="1712" y="799"/>
                    </a:moveTo>
                    <a:cubicBezTo>
                      <a:pt x="1712" y="1256"/>
                      <a:pt x="1347" y="1598"/>
                      <a:pt x="867" y="1598"/>
                    </a:cubicBezTo>
                    <a:cubicBezTo>
                      <a:pt x="411" y="1598"/>
                      <a:pt x="0" y="1233"/>
                      <a:pt x="0" y="799"/>
                    </a:cubicBezTo>
                    <a:cubicBezTo>
                      <a:pt x="0" y="365"/>
                      <a:pt x="388" y="0"/>
                      <a:pt x="867" y="0"/>
                    </a:cubicBezTo>
                    <a:cubicBezTo>
                      <a:pt x="1347" y="0"/>
                      <a:pt x="1712" y="365"/>
                      <a:pt x="1712"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17"/>
              <p:cNvSpPr/>
              <p:nvPr/>
            </p:nvSpPr>
            <p:spPr>
              <a:xfrm>
                <a:off x="1288542" y="4821406"/>
                <a:ext cx="96068" cy="92094"/>
              </a:xfrm>
              <a:custGeom>
                <a:avLst/>
                <a:gdLst/>
                <a:ahLst/>
                <a:cxnLst/>
                <a:rect l="l" t="t" r="r" b="b"/>
                <a:pathLst>
                  <a:path w="1668" h="1599" extrusionOk="0">
                    <a:moveTo>
                      <a:pt x="1667" y="799"/>
                    </a:moveTo>
                    <a:cubicBezTo>
                      <a:pt x="1667" y="1233"/>
                      <a:pt x="1302" y="1598"/>
                      <a:pt x="823" y="1598"/>
                    </a:cubicBezTo>
                    <a:cubicBezTo>
                      <a:pt x="389" y="1598"/>
                      <a:pt x="1" y="1233"/>
                      <a:pt x="1" y="799"/>
                    </a:cubicBezTo>
                    <a:cubicBezTo>
                      <a:pt x="1" y="365"/>
                      <a:pt x="366" y="0"/>
                      <a:pt x="823" y="0"/>
                    </a:cubicBezTo>
                    <a:cubicBezTo>
                      <a:pt x="1302" y="0"/>
                      <a:pt x="1667" y="365"/>
                      <a:pt x="1667"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17"/>
              <p:cNvSpPr/>
              <p:nvPr/>
            </p:nvSpPr>
            <p:spPr>
              <a:xfrm>
                <a:off x="2345525" y="4822731"/>
                <a:ext cx="96011" cy="92037"/>
              </a:xfrm>
              <a:custGeom>
                <a:avLst/>
                <a:gdLst/>
                <a:ahLst/>
                <a:cxnLst/>
                <a:rect l="l" t="t" r="r" b="b"/>
                <a:pathLst>
                  <a:path w="1667" h="1598" extrusionOk="0">
                    <a:moveTo>
                      <a:pt x="1667" y="799"/>
                    </a:moveTo>
                    <a:cubicBezTo>
                      <a:pt x="1667" y="1233"/>
                      <a:pt x="1279" y="1598"/>
                      <a:pt x="822" y="1598"/>
                    </a:cubicBezTo>
                    <a:cubicBezTo>
                      <a:pt x="366" y="1598"/>
                      <a:pt x="0" y="1256"/>
                      <a:pt x="0" y="799"/>
                    </a:cubicBezTo>
                    <a:cubicBezTo>
                      <a:pt x="0" y="365"/>
                      <a:pt x="366" y="0"/>
                      <a:pt x="822" y="0"/>
                    </a:cubicBezTo>
                    <a:cubicBezTo>
                      <a:pt x="1279" y="0"/>
                      <a:pt x="1667" y="342"/>
                      <a:pt x="1667"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17"/>
              <p:cNvSpPr/>
              <p:nvPr/>
            </p:nvSpPr>
            <p:spPr>
              <a:xfrm>
                <a:off x="3386728" y="4822731"/>
                <a:ext cx="93361" cy="92037"/>
              </a:xfrm>
              <a:custGeom>
                <a:avLst/>
                <a:gdLst/>
                <a:ahLst/>
                <a:cxnLst/>
                <a:rect l="l" t="t" r="r" b="b"/>
                <a:pathLst>
                  <a:path w="1621" h="1598" extrusionOk="0">
                    <a:moveTo>
                      <a:pt x="1621" y="799"/>
                    </a:moveTo>
                    <a:cubicBezTo>
                      <a:pt x="1621" y="1233"/>
                      <a:pt x="1233" y="1598"/>
                      <a:pt x="822" y="1598"/>
                    </a:cubicBezTo>
                    <a:cubicBezTo>
                      <a:pt x="365" y="1598"/>
                      <a:pt x="0" y="1256"/>
                      <a:pt x="0" y="799"/>
                    </a:cubicBezTo>
                    <a:cubicBezTo>
                      <a:pt x="0" y="365"/>
                      <a:pt x="388" y="0"/>
                      <a:pt x="822" y="0"/>
                    </a:cubicBezTo>
                    <a:cubicBezTo>
                      <a:pt x="1278" y="0"/>
                      <a:pt x="1621" y="365"/>
                      <a:pt x="1621"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17"/>
              <p:cNvSpPr/>
              <p:nvPr/>
            </p:nvSpPr>
            <p:spPr>
              <a:xfrm>
                <a:off x="4412092" y="4823998"/>
                <a:ext cx="93419" cy="89503"/>
              </a:xfrm>
              <a:custGeom>
                <a:avLst/>
                <a:gdLst/>
                <a:ahLst/>
                <a:cxnLst/>
                <a:rect l="l" t="t" r="r" b="b"/>
                <a:pathLst>
                  <a:path w="1622" h="1554" extrusionOk="0">
                    <a:moveTo>
                      <a:pt x="1621" y="777"/>
                    </a:moveTo>
                    <a:cubicBezTo>
                      <a:pt x="1621" y="1211"/>
                      <a:pt x="1279" y="1553"/>
                      <a:pt x="823" y="1553"/>
                    </a:cubicBezTo>
                    <a:cubicBezTo>
                      <a:pt x="389" y="1553"/>
                      <a:pt x="1" y="1211"/>
                      <a:pt x="1" y="777"/>
                    </a:cubicBezTo>
                    <a:cubicBezTo>
                      <a:pt x="1" y="343"/>
                      <a:pt x="343" y="1"/>
                      <a:pt x="823" y="1"/>
                    </a:cubicBezTo>
                    <a:cubicBezTo>
                      <a:pt x="1233" y="1"/>
                      <a:pt x="1621" y="343"/>
                      <a:pt x="1621"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17"/>
              <p:cNvSpPr/>
              <p:nvPr/>
            </p:nvSpPr>
            <p:spPr>
              <a:xfrm>
                <a:off x="5423057" y="4823998"/>
                <a:ext cx="89445" cy="89503"/>
              </a:xfrm>
              <a:custGeom>
                <a:avLst/>
                <a:gdLst/>
                <a:ahLst/>
                <a:cxnLst/>
                <a:rect l="l" t="t" r="r" b="b"/>
                <a:pathLst>
                  <a:path w="1553" h="1554" extrusionOk="0">
                    <a:moveTo>
                      <a:pt x="1553" y="777"/>
                    </a:moveTo>
                    <a:cubicBezTo>
                      <a:pt x="1553" y="1211"/>
                      <a:pt x="1210" y="1553"/>
                      <a:pt x="777" y="1553"/>
                    </a:cubicBezTo>
                    <a:cubicBezTo>
                      <a:pt x="343" y="1553"/>
                      <a:pt x="1" y="1211"/>
                      <a:pt x="1" y="777"/>
                    </a:cubicBezTo>
                    <a:cubicBezTo>
                      <a:pt x="1" y="343"/>
                      <a:pt x="343" y="1"/>
                      <a:pt x="777" y="1"/>
                    </a:cubicBezTo>
                    <a:cubicBezTo>
                      <a:pt x="1210" y="1"/>
                      <a:pt x="1553" y="343"/>
                      <a:pt x="1553"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17"/>
              <p:cNvSpPr/>
              <p:nvPr/>
            </p:nvSpPr>
            <p:spPr>
              <a:xfrm>
                <a:off x="6418241" y="4826647"/>
                <a:ext cx="88120" cy="88120"/>
              </a:xfrm>
              <a:custGeom>
                <a:avLst/>
                <a:gdLst/>
                <a:ahLst/>
                <a:cxnLst/>
                <a:rect l="l" t="t" r="r" b="b"/>
                <a:pathLst>
                  <a:path w="1530" h="1530" extrusionOk="0">
                    <a:moveTo>
                      <a:pt x="1530" y="754"/>
                    </a:moveTo>
                    <a:cubicBezTo>
                      <a:pt x="1530" y="1188"/>
                      <a:pt x="1187" y="1530"/>
                      <a:pt x="754" y="1530"/>
                    </a:cubicBezTo>
                    <a:cubicBezTo>
                      <a:pt x="343" y="1530"/>
                      <a:pt x="0" y="1188"/>
                      <a:pt x="0" y="754"/>
                    </a:cubicBezTo>
                    <a:cubicBezTo>
                      <a:pt x="0" y="343"/>
                      <a:pt x="343" y="1"/>
                      <a:pt x="754" y="1"/>
                    </a:cubicBezTo>
                    <a:cubicBezTo>
                      <a:pt x="1187" y="1"/>
                      <a:pt x="1530" y="343"/>
                      <a:pt x="1530"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17"/>
              <p:cNvSpPr/>
              <p:nvPr/>
            </p:nvSpPr>
            <p:spPr>
              <a:xfrm>
                <a:off x="7397644" y="4826647"/>
                <a:ext cx="88120" cy="88120"/>
              </a:xfrm>
              <a:custGeom>
                <a:avLst/>
                <a:gdLst/>
                <a:ahLst/>
                <a:cxnLst/>
                <a:rect l="l" t="t" r="r" b="b"/>
                <a:pathLst>
                  <a:path w="1530" h="1530" extrusionOk="0">
                    <a:moveTo>
                      <a:pt x="1529" y="754"/>
                    </a:moveTo>
                    <a:cubicBezTo>
                      <a:pt x="1529" y="1188"/>
                      <a:pt x="1187" y="1530"/>
                      <a:pt x="753" y="1530"/>
                    </a:cubicBezTo>
                    <a:cubicBezTo>
                      <a:pt x="343" y="1530"/>
                      <a:pt x="0" y="1188"/>
                      <a:pt x="0" y="754"/>
                    </a:cubicBezTo>
                    <a:cubicBezTo>
                      <a:pt x="0" y="343"/>
                      <a:pt x="343" y="1"/>
                      <a:pt x="753" y="1"/>
                    </a:cubicBezTo>
                    <a:cubicBezTo>
                      <a:pt x="1187" y="1"/>
                      <a:pt x="1529" y="343"/>
                      <a:pt x="1529"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17"/>
              <p:cNvSpPr/>
              <p:nvPr/>
            </p:nvSpPr>
            <p:spPr>
              <a:xfrm>
                <a:off x="8365182" y="4826647"/>
                <a:ext cx="85529" cy="88120"/>
              </a:xfrm>
              <a:custGeom>
                <a:avLst/>
                <a:gdLst/>
                <a:ahLst/>
                <a:cxnLst/>
                <a:rect l="l" t="t" r="r" b="b"/>
                <a:pathLst>
                  <a:path w="1485" h="1530" extrusionOk="0">
                    <a:moveTo>
                      <a:pt x="1484" y="754"/>
                    </a:moveTo>
                    <a:cubicBezTo>
                      <a:pt x="1484" y="1188"/>
                      <a:pt x="1142" y="1530"/>
                      <a:pt x="731" y="1530"/>
                    </a:cubicBezTo>
                    <a:cubicBezTo>
                      <a:pt x="343" y="1530"/>
                      <a:pt x="1" y="1188"/>
                      <a:pt x="1" y="754"/>
                    </a:cubicBezTo>
                    <a:cubicBezTo>
                      <a:pt x="1" y="343"/>
                      <a:pt x="343" y="1"/>
                      <a:pt x="731" y="1"/>
                    </a:cubicBezTo>
                    <a:cubicBezTo>
                      <a:pt x="1142" y="1"/>
                      <a:pt x="1484" y="343"/>
                      <a:pt x="1484"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17"/>
              <p:cNvSpPr/>
              <p:nvPr/>
            </p:nvSpPr>
            <p:spPr>
              <a:xfrm>
                <a:off x="752217" y="4094384"/>
                <a:ext cx="94686" cy="92094"/>
              </a:xfrm>
              <a:custGeom>
                <a:avLst/>
                <a:gdLst/>
                <a:ahLst/>
                <a:cxnLst/>
                <a:rect l="l" t="t" r="r" b="b"/>
                <a:pathLst>
                  <a:path w="1644" h="1599" extrusionOk="0">
                    <a:moveTo>
                      <a:pt x="1644" y="800"/>
                    </a:moveTo>
                    <a:cubicBezTo>
                      <a:pt x="1644" y="1256"/>
                      <a:pt x="1278" y="1599"/>
                      <a:pt x="822" y="1599"/>
                    </a:cubicBezTo>
                    <a:cubicBezTo>
                      <a:pt x="365" y="1599"/>
                      <a:pt x="0" y="1234"/>
                      <a:pt x="0" y="800"/>
                    </a:cubicBezTo>
                    <a:cubicBezTo>
                      <a:pt x="0" y="343"/>
                      <a:pt x="365" y="1"/>
                      <a:pt x="822" y="1"/>
                    </a:cubicBezTo>
                    <a:cubicBezTo>
                      <a:pt x="1278" y="1"/>
                      <a:pt x="1644" y="389"/>
                      <a:pt x="1644"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1" name="Google Shape;821;p17"/>
            <p:cNvSpPr/>
            <p:nvPr/>
          </p:nvSpPr>
          <p:spPr>
            <a:xfrm>
              <a:off x="8785856" y="4189674"/>
              <a:ext cx="85529" cy="86796"/>
            </a:xfrm>
            <a:custGeom>
              <a:avLst/>
              <a:gdLst/>
              <a:ahLst/>
              <a:cxnLst/>
              <a:rect l="l" t="t" r="r" b="b"/>
              <a:pathLst>
                <a:path w="1485" h="1507" extrusionOk="0">
                  <a:moveTo>
                    <a:pt x="1484" y="753"/>
                  </a:moveTo>
                  <a:cubicBezTo>
                    <a:pt x="1484" y="1187"/>
                    <a:pt x="1142" y="1507"/>
                    <a:pt x="731" y="1507"/>
                  </a:cubicBezTo>
                  <a:cubicBezTo>
                    <a:pt x="343" y="1507"/>
                    <a:pt x="1" y="1164"/>
                    <a:pt x="1" y="731"/>
                  </a:cubicBezTo>
                  <a:cubicBezTo>
                    <a:pt x="1" y="320"/>
                    <a:pt x="343" y="0"/>
                    <a:pt x="731" y="0"/>
                  </a:cubicBezTo>
                  <a:cubicBezTo>
                    <a:pt x="1142" y="23"/>
                    <a:pt x="1484" y="365"/>
                    <a:pt x="1484" y="753"/>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2" name="Google Shape;822;p17"/>
          <p:cNvSpPr txBox="1">
            <a:spLocks noGrp="1"/>
          </p:cNvSpPr>
          <p:nvPr>
            <p:ph type="subTitle" idx="1"/>
          </p:nvPr>
        </p:nvSpPr>
        <p:spPr>
          <a:xfrm>
            <a:off x="720000" y="1514725"/>
            <a:ext cx="7704000" cy="438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23" name="Google Shape;823;p17"/>
          <p:cNvSpPr txBox="1">
            <a:spLocks noGrp="1"/>
          </p:cNvSpPr>
          <p:nvPr>
            <p:ph type="title"/>
          </p:nvPr>
        </p:nvSpPr>
        <p:spPr>
          <a:xfrm>
            <a:off x="720000" y="539496"/>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
    <p:spTree>
      <p:nvGrpSpPr>
        <p:cNvPr id="1" name="Shape 824"/>
        <p:cNvGrpSpPr/>
        <p:nvPr/>
      </p:nvGrpSpPr>
      <p:grpSpPr>
        <a:xfrm>
          <a:off x="0" y="0"/>
          <a:ext cx="0" cy="0"/>
          <a:chOff x="0" y="0"/>
          <a:chExt cx="0" cy="0"/>
        </a:xfrm>
      </p:grpSpPr>
      <p:grpSp>
        <p:nvGrpSpPr>
          <p:cNvPr id="825" name="Google Shape;825;p18"/>
          <p:cNvGrpSpPr/>
          <p:nvPr/>
        </p:nvGrpSpPr>
        <p:grpSpPr>
          <a:xfrm>
            <a:off x="211919" y="203151"/>
            <a:ext cx="8666032" cy="4711617"/>
            <a:chOff x="211919" y="203151"/>
            <a:chExt cx="8666032" cy="4711617"/>
          </a:xfrm>
        </p:grpSpPr>
        <p:grpSp>
          <p:nvGrpSpPr>
            <p:cNvPr id="826" name="Google Shape;826;p18"/>
            <p:cNvGrpSpPr/>
            <p:nvPr/>
          </p:nvGrpSpPr>
          <p:grpSpPr>
            <a:xfrm>
              <a:off x="211919" y="203151"/>
              <a:ext cx="8666032" cy="4711617"/>
              <a:chOff x="211919" y="203151"/>
              <a:chExt cx="8666032" cy="4711617"/>
            </a:xfrm>
          </p:grpSpPr>
          <p:sp>
            <p:nvSpPr>
              <p:cNvPr id="827" name="Google Shape;827;p18"/>
              <p:cNvSpPr/>
              <p:nvPr/>
            </p:nvSpPr>
            <p:spPr>
              <a:xfrm>
                <a:off x="211919" y="913009"/>
                <a:ext cx="98603" cy="96068"/>
              </a:xfrm>
              <a:custGeom>
                <a:avLst/>
                <a:gdLst/>
                <a:ahLst/>
                <a:cxnLst/>
                <a:rect l="l" t="t" r="r" b="b"/>
                <a:pathLst>
                  <a:path w="1712" h="1668" extrusionOk="0">
                    <a:moveTo>
                      <a:pt x="1712" y="868"/>
                    </a:moveTo>
                    <a:cubicBezTo>
                      <a:pt x="1712" y="1325"/>
                      <a:pt x="1347" y="1667"/>
                      <a:pt x="867" y="1644"/>
                    </a:cubicBezTo>
                    <a:cubicBezTo>
                      <a:pt x="411" y="1644"/>
                      <a:pt x="0" y="1256"/>
                      <a:pt x="0" y="800"/>
                    </a:cubicBezTo>
                    <a:cubicBezTo>
                      <a:pt x="0" y="343"/>
                      <a:pt x="388" y="1"/>
                      <a:pt x="867" y="47"/>
                    </a:cubicBezTo>
                    <a:cubicBezTo>
                      <a:pt x="1347" y="47"/>
                      <a:pt x="1712" y="412"/>
                      <a:pt x="1712"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18"/>
              <p:cNvSpPr/>
              <p:nvPr/>
            </p:nvSpPr>
            <p:spPr>
              <a:xfrm>
                <a:off x="8357292" y="1148343"/>
                <a:ext cx="85529" cy="86853"/>
              </a:xfrm>
              <a:custGeom>
                <a:avLst/>
                <a:gdLst/>
                <a:ahLst/>
                <a:cxnLst/>
                <a:rect l="l" t="t" r="r" b="b"/>
                <a:pathLst>
                  <a:path w="1485" h="1508" extrusionOk="0">
                    <a:moveTo>
                      <a:pt x="1484" y="777"/>
                    </a:moveTo>
                    <a:cubicBezTo>
                      <a:pt x="1484" y="1210"/>
                      <a:pt x="1142" y="1507"/>
                      <a:pt x="731" y="1507"/>
                    </a:cubicBezTo>
                    <a:cubicBezTo>
                      <a:pt x="343" y="1507"/>
                      <a:pt x="1" y="1142"/>
                      <a:pt x="1" y="754"/>
                    </a:cubicBezTo>
                    <a:cubicBezTo>
                      <a:pt x="1" y="320"/>
                      <a:pt x="343" y="1"/>
                      <a:pt x="731" y="1"/>
                    </a:cubicBezTo>
                    <a:cubicBezTo>
                      <a:pt x="1142" y="1"/>
                      <a:pt x="1484" y="366"/>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18"/>
              <p:cNvSpPr/>
              <p:nvPr/>
            </p:nvSpPr>
            <p:spPr>
              <a:xfrm>
                <a:off x="752217" y="203151"/>
                <a:ext cx="94686" cy="96011"/>
              </a:xfrm>
              <a:custGeom>
                <a:avLst/>
                <a:gdLst/>
                <a:ahLst/>
                <a:cxnLst/>
                <a:rect l="l" t="t" r="r" b="b"/>
                <a:pathLst>
                  <a:path w="1644" h="1667" extrusionOk="0">
                    <a:moveTo>
                      <a:pt x="1644" y="868"/>
                    </a:moveTo>
                    <a:cubicBezTo>
                      <a:pt x="1644" y="1279"/>
                      <a:pt x="1278" y="1667"/>
                      <a:pt x="822" y="1621"/>
                    </a:cubicBezTo>
                    <a:cubicBezTo>
                      <a:pt x="365" y="1598"/>
                      <a:pt x="0" y="1233"/>
                      <a:pt x="0" y="799"/>
                    </a:cubicBezTo>
                    <a:cubicBezTo>
                      <a:pt x="0" y="366"/>
                      <a:pt x="365" y="0"/>
                      <a:pt x="822" y="23"/>
                    </a:cubicBezTo>
                    <a:cubicBezTo>
                      <a:pt x="1256" y="46"/>
                      <a:pt x="1644" y="411"/>
                      <a:pt x="1644"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18"/>
              <p:cNvSpPr/>
              <p:nvPr/>
            </p:nvSpPr>
            <p:spPr>
              <a:xfrm>
                <a:off x="1813117" y="239954"/>
                <a:ext cx="96011" cy="92094"/>
              </a:xfrm>
              <a:custGeom>
                <a:avLst/>
                <a:gdLst/>
                <a:ahLst/>
                <a:cxnLst/>
                <a:rect l="l" t="t" r="r" b="b"/>
                <a:pathLst>
                  <a:path w="1667" h="1599" extrusionOk="0">
                    <a:moveTo>
                      <a:pt x="1666" y="822"/>
                    </a:moveTo>
                    <a:cubicBezTo>
                      <a:pt x="1666" y="1256"/>
                      <a:pt x="1278" y="1598"/>
                      <a:pt x="822" y="1598"/>
                    </a:cubicBezTo>
                    <a:cubicBezTo>
                      <a:pt x="365" y="1575"/>
                      <a:pt x="0" y="1210"/>
                      <a:pt x="0" y="776"/>
                    </a:cubicBezTo>
                    <a:cubicBezTo>
                      <a:pt x="0" y="343"/>
                      <a:pt x="365" y="0"/>
                      <a:pt x="822" y="0"/>
                    </a:cubicBezTo>
                    <a:cubicBezTo>
                      <a:pt x="1278" y="23"/>
                      <a:pt x="1666" y="388"/>
                      <a:pt x="1666"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18"/>
              <p:cNvSpPr/>
              <p:nvPr/>
            </p:nvSpPr>
            <p:spPr>
              <a:xfrm>
                <a:off x="2863477" y="275433"/>
                <a:ext cx="92094" cy="92094"/>
              </a:xfrm>
              <a:custGeom>
                <a:avLst/>
                <a:gdLst/>
                <a:ahLst/>
                <a:cxnLst/>
                <a:rect l="l" t="t" r="r" b="b"/>
                <a:pathLst>
                  <a:path w="1599" h="1599" extrusionOk="0">
                    <a:moveTo>
                      <a:pt x="1598" y="845"/>
                    </a:moveTo>
                    <a:cubicBezTo>
                      <a:pt x="1598" y="1256"/>
                      <a:pt x="1210" y="1598"/>
                      <a:pt x="800" y="1598"/>
                    </a:cubicBezTo>
                    <a:cubicBezTo>
                      <a:pt x="343" y="1576"/>
                      <a:pt x="1" y="1233"/>
                      <a:pt x="1" y="777"/>
                    </a:cubicBezTo>
                    <a:cubicBezTo>
                      <a:pt x="1" y="343"/>
                      <a:pt x="366" y="1"/>
                      <a:pt x="800" y="1"/>
                    </a:cubicBezTo>
                    <a:cubicBezTo>
                      <a:pt x="1233" y="24"/>
                      <a:pt x="1598" y="412"/>
                      <a:pt x="1598"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18"/>
              <p:cNvSpPr/>
              <p:nvPr/>
            </p:nvSpPr>
            <p:spPr>
              <a:xfrm>
                <a:off x="3892815" y="309644"/>
                <a:ext cx="92094" cy="92037"/>
              </a:xfrm>
              <a:custGeom>
                <a:avLst/>
                <a:gdLst/>
                <a:ahLst/>
                <a:cxnLst/>
                <a:rect l="l" t="t" r="r" b="b"/>
                <a:pathLst>
                  <a:path w="1599" h="1598" extrusionOk="0">
                    <a:moveTo>
                      <a:pt x="1599" y="845"/>
                    </a:moveTo>
                    <a:cubicBezTo>
                      <a:pt x="1599" y="1278"/>
                      <a:pt x="1233" y="1598"/>
                      <a:pt x="800" y="1575"/>
                    </a:cubicBezTo>
                    <a:cubicBezTo>
                      <a:pt x="389" y="1552"/>
                      <a:pt x="1" y="1210"/>
                      <a:pt x="1" y="776"/>
                    </a:cubicBezTo>
                    <a:cubicBezTo>
                      <a:pt x="1" y="343"/>
                      <a:pt x="389" y="0"/>
                      <a:pt x="800" y="46"/>
                    </a:cubicBezTo>
                    <a:cubicBezTo>
                      <a:pt x="1279" y="46"/>
                      <a:pt x="1599" y="411"/>
                      <a:pt x="1599"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18"/>
              <p:cNvSpPr/>
              <p:nvPr/>
            </p:nvSpPr>
            <p:spPr>
              <a:xfrm>
                <a:off x="4909021" y="345123"/>
                <a:ext cx="92094" cy="92094"/>
              </a:xfrm>
              <a:custGeom>
                <a:avLst/>
                <a:gdLst/>
                <a:ahLst/>
                <a:cxnLst/>
                <a:rect l="l" t="t" r="r" b="b"/>
                <a:pathLst>
                  <a:path w="1599" h="1599" extrusionOk="0">
                    <a:moveTo>
                      <a:pt x="1599" y="822"/>
                    </a:moveTo>
                    <a:cubicBezTo>
                      <a:pt x="1599" y="1256"/>
                      <a:pt x="1256" y="1598"/>
                      <a:pt x="800" y="1553"/>
                    </a:cubicBezTo>
                    <a:cubicBezTo>
                      <a:pt x="366" y="1530"/>
                      <a:pt x="1" y="1187"/>
                      <a:pt x="1" y="754"/>
                    </a:cubicBezTo>
                    <a:cubicBezTo>
                      <a:pt x="1" y="343"/>
                      <a:pt x="343" y="0"/>
                      <a:pt x="800" y="23"/>
                    </a:cubicBezTo>
                    <a:cubicBezTo>
                      <a:pt x="1256" y="23"/>
                      <a:pt x="1599" y="388"/>
                      <a:pt x="1599"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18"/>
              <p:cNvSpPr/>
              <p:nvPr/>
            </p:nvSpPr>
            <p:spPr>
              <a:xfrm>
                <a:off x="5913420" y="378009"/>
                <a:ext cx="88120" cy="92037"/>
              </a:xfrm>
              <a:custGeom>
                <a:avLst/>
                <a:gdLst/>
                <a:ahLst/>
                <a:cxnLst/>
                <a:rect l="l" t="t" r="r" b="b"/>
                <a:pathLst>
                  <a:path w="1530" h="1598" extrusionOk="0">
                    <a:moveTo>
                      <a:pt x="1530" y="822"/>
                    </a:moveTo>
                    <a:cubicBezTo>
                      <a:pt x="1530" y="1255"/>
                      <a:pt x="1187" y="1598"/>
                      <a:pt x="776" y="1552"/>
                    </a:cubicBezTo>
                    <a:cubicBezTo>
                      <a:pt x="343" y="1529"/>
                      <a:pt x="0" y="1187"/>
                      <a:pt x="0" y="753"/>
                    </a:cubicBezTo>
                    <a:cubicBezTo>
                      <a:pt x="0" y="342"/>
                      <a:pt x="343" y="0"/>
                      <a:pt x="776" y="23"/>
                    </a:cubicBezTo>
                    <a:cubicBezTo>
                      <a:pt x="1187" y="46"/>
                      <a:pt x="1530" y="388"/>
                      <a:pt x="1530"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18"/>
              <p:cNvSpPr/>
              <p:nvPr/>
            </p:nvSpPr>
            <p:spPr>
              <a:xfrm>
                <a:off x="6898065" y="413488"/>
                <a:ext cx="88120" cy="89445"/>
              </a:xfrm>
              <a:custGeom>
                <a:avLst/>
                <a:gdLst/>
                <a:ahLst/>
                <a:cxnLst/>
                <a:rect l="l" t="t" r="r" b="b"/>
                <a:pathLst>
                  <a:path w="1530" h="1553" extrusionOk="0">
                    <a:moveTo>
                      <a:pt x="1530" y="799"/>
                    </a:moveTo>
                    <a:cubicBezTo>
                      <a:pt x="1530" y="1233"/>
                      <a:pt x="1187" y="1552"/>
                      <a:pt x="754" y="1552"/>
                    </a:cubicBezTo>
                    <a:cubicBezTo>
                      <a:pt x="343" y="1552"/>
                      <a:pt x="1" y="1187"/>
                      <a:pt x="1" y="754"/>
                    </a:cubicBezTo>
                    <a:cubicBezTo>
                      <a:pt x="1" y="320"/>
                      <a:pt x="343" y="0"/>
                      <a:pt x="754" y="0"/>
                    </a:cubicBezTo>
                    <a:cubicBezTo>
                      <a:pt x="1187" y="0"/>
                      <a:pt x="1530" y="388"/>
                      <a:pt x="1530"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18"/>
              <p:cNvSpPr/>
              <p:nvPr/>
            </p:nvSpPr>
            <p:spPr>
              <a:xfrm>
                <a:off x="7872226" y="446317"/>
                <a:ext cx="85471" cy="86853"/>
              </a:xfrm>
              <a:custGeom>
                <a:avLst/>
                <a:gdLst/>
                <a:ahLst/>
                <a:cxnLst/>
                <a:rect l="l" t="t" r="r" b="b"/>
                <a:pathLst>
                  <a:path w="1484" h="1508" extrusionOk="0">
                    <a:moveTo>
                      <a:pt x="1484" y="777"/>
                    </a:moveTo>
                    <a:cubicBezTo>
                      <a:pt x="1484" y="1211"/>
                      <a:pt x="1141" y="1507"/>
                      <a:pt x="730" y="1507"/>
                    </a:cubicBezTo>
                    <a:cubicBezTo>
                      <a:pt x="320" y="1507"/>
                      <a:pt x="0" y="1142"/>
                      <a:pt x="0" y="754"/>
                    </a:cubicBezTo>
                    <a:cubicBezTo>
                      <a:pt x="0" y="321"/>
                      <a:pt x="342" y="1"/>
                      <a:pt x="730" y="1"/>
                    </a:cubicBezTo>
                    <a:cubicBezTo>
                      <a:pt x="1141" y="1"/>
                      <a:pt x="1484" y="389"/>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18"/>
              <p:cNvSpPr/>
              <p:nvPr/>
            </p:nvSpPr>
            <p:spPr>
              <a:xfrm>
                <a:off x="8792422" y="477879"/>
                <a:ext cx="85529" cy="86853"/>
              </a:xfrm>
              <a:custGeom>
                <a:avLst/>
                <a:gdLst/>
                <a:ahLst/>
                <a:cxnLst/>
                <a:rect l="l" t="t" r="r" b="b"/>
                <a:pathLst>
                  <a:path w="1485" h="1508" extrusionOk="0">
                    <a:moveTo>
                      <a:pt x="1484" y="777"/>
                    </a:moveTo>
                    <a:cubicBezTo>
                      <a:pt x="1484" y="1211"/>
                      <a:pt x="1142" y="1507"/>
                      <a:pt x="731" y="1507"/>
                    </a:cubicBezTo>
                    <a:cubicBezTo>
                      <a:pt x="343" y="1507"/>
                      <a:pt x="1" y="1142"/>
                      <a:pt x="1" y="754"/>
                    </a:cubicBezTo>
                    <a:cubicBezTo>
                      <a:pt x="1" y="320"/>
                      <a:pt x="343" y="1"/>
                      <a:pt x="731" y="1"/>
                    </a:cubicBezTo>
                    <a:cubicBezTo>
                      <a:pt x="1142" y="24"/>
                      <a:pt x="1484" y="366"/>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18"/>
              <p:cNvSpPr/>
              <p:nvPr/>
            </p:nvSpPr>
            <p:spPr>
              <a:xfrm>
                <a:off x="211919" y="2214484"/>
                <a:ext cx="98603" cy="94744"/>
              </a:xfrm>
              <a:custGeom>
                <a:avLst/>
                <a:gdLst/>
                <a:ahLst/>
                <a:cxnLst/>
                <a:rect l="l" t="t" r="r" b="b"/>
                <a:pathLst>
                  <a:path w="1712" h="1645" extrusionOk="0">
                    <a:moveTo>
                      <a:pt x="1712" y="845"/>
                    </a:moveTo>
                    <a:cubicBezTo>
                      <a:pt x="1712" y="1302"/>
                      <a:pt x="1347" y="1644"/>
                      <a:pt x="867" y="1644"/>
                    </a:cubicBezTo>
                    <a:cubicBezTo>
                      <a:pt x="411" y="1644"/>
                      <a:pt x="0" y="1256"/>
                      <a:pt x="0" y="800"/>
                    </a:cubicBezTo>
                    <a:cubicBezTo>
                      <a:pt x="0" y="343"/>
                      <a:pt x="388" y="1"/>
                      <a:pt x="867" y="1"/>
                    </a:cubicBezTo>
                    <a:cubicBezTo>
                      <a:pt x="1347" y="47"/>
                      <a:pt x="1712" y="412"/>
                      <a:pt x="1712"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18"/>
              <p:cNvSpPr/>
              <p:nvPr/>
            </p:nvSpPr>
            <p:spPr>
              <a:xfrm>
                <a:off x="8359941" y="2374886"/>
                <a:ext cx="85471" cy="86853"/>
              </a:xfrm>
              <a:custGeom>
                <a:avLst/>
                <a:gdLst/>
                <a:ahLst/>
                <a:cxnLst/>
                <a:rect l="l" t="t" r="r" b="b"/>
                <a:pathLst>
                  <a:path w="1484" h="1508" extrusionOk="0">
                    <a:moveTo>
                      <a:pt x="1484" y="754"/>
                    </a:moveTo>
                    <a:cubicBezTo>
                      <a:pt x="1484" y="1187"/>
                      <a:pt x="1142" y="1507"/>
                      <a:pt x="731" y="1507"/>
                    </a:cubicBezTo>
                    <a:cubicBezTo>
                      <a:pt x="343" y="1507"/>
                      <a:pt x="0" y="1165"/>
                      <a:pt x="0" y="731"/>
                    </a:cubicBezTo>
                    <a:cubicBezTo>
                      <a:pt x="0" y="297"/>
                      <a:pt x="343" y="1"/>
                      <a:pt x="731" y="1"/>
                    </a:cubicBezTo>
                    <a:cubicBezTo>
                      <a:pt x="1142" y="1"/>
                      <a:pt x="1484" y="343"/>
                      <a:pt x="1484"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18"/>
              <p:cNvSpPr/>
              <p:nvPr/>
            </p:nvSpPr>
            <p:spPr>
              <a:xfrm>
                <a:off x="752217" y="1498059"/>
                <a:ext cx="94686" cy="96011"/>
              </a:xfrm>
              <a:custGeom>
                <a:avLst/>
                <a:gdLst/>
                <a:ahLst/>
                <a:cxnLst/>
                <a:rect l="l" t="t" r="r" b="b"/>
                <a:pathLst>
                  <a:path w="1644" h="1667" extrusionOk="0">
                    <a:moveTo>
                      <a:pt x="1644" y="868"/>
                    </a:moveTo>
                    <a:cubicBezTo>
                      <a:pt x="1644" y="1301"/>
                      <a:pt x="1278" y="1666"/>
                      <a:pt x="822" y="1644"/>
                    </a:cubicBezTo>
                    <a:cubicBezTo>
                      <a:pt x="365" y="1644"/>
                      <a:pt x="0" y="1256"/>
                      <a:pt x="0" y="799"/>
                    </a:cubicBezTo>
                    <a:cubicBezTo>
                      <a:pt x="0" y="388"/>
                      <a:pt x="365" y="0"/>
                      <a:pt x="822" y="46"/>
                    </a:cubicBezTo>
                    <a:cubicBezTo>
                      <a:pt x="1278" y="69"/>
                      <a:pt x="1644" y="411"/>
                      <a:pt x="1644"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18"/>
              <p:cNvSpPr/>
              <p:nvPr/>
            </p:nvSpPr>
            <p:spPr>
              <a:xfrm>
                <a:off x="8781939" y="1699181"/>
                <a:ext cx="85471" cy="86796"/>
              </a:xfrm>
              <a:custGeom>
                <a:avLst/>
                <a:gdLst/>
                <a:ahLst/>
                <a:cxnLst/>
                <a:rect l="l" t="t" r="r" b="b"/>
                <a:pathLst>
                  <a:path w="1484" h="1507" extrusionOk="0">
                    <a:moveTo>
                      <a:pt x="1484" y="776"/>
                    </a:moveTo>
                    <a:cubicBezTo>
                      <a:pt x="1484" y="1187"/>
                      <a:pt x="1141" y="1507"/>
                      <a:pt x="753" y="1507"/>
                    </a:cubicBezTo>
                    <a:cubicBezTo>
                      <a:pt x="343" y="1507"/>
                      <a:pt x="0" y="1164"/>
                      <a:pt x="0" y="731"/>
                    </a:cubicBezTo>
                    <a:cubicBezTo>
                      <a:pt x="0" y="320"/>
                      <a:pt x="343" y="0"/>
                      <a:pt x="753" y="0"/>
                    </a:cubicBezTo>
                    <a:cubicBezTo>
                      <a:pt x="1141" y="0"/>
                      <a:pt x="1484" y="343"/>
                      <a:pt x="1484" y="776"/>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18"/>
              <p:cNvSpPr/>
              <p:nvPr/>
            </p:nvSpPr>
            <p:spPr>
              <a:xfrm>
                <a:off x="8785856" y="3046674"/>
                <a:ext cx="85529" cy="86796"/>
              </a:xfrm>
              <a:custGeom>
                <a:avLst/>
                <a:gdLst/>
                <a:ahLst/>
                <a:cxnLst/>
                <a:rect l="l" t="t" r="r" b="b"/>
                <a:pathLst>
                  <a:path w="1485" h="1507" extrusionOk="0">
                    <a:moveTo>
                      <a:pt x="1484" y="753"/>
                    </a:moveTo>
                    <a:cubicBezTo>
                      <a:pt x="1484" y="1187"/>
                      <a:pt x="1142" y="1507"/>
                      <a:pt x="731" y="1507"/>
                    </a:cubicBezTo>
                    <a:cubicBezTo>
                      <a:pt x="343" y="1507"/>
                      <a:pt x="1" y="1164"/>
                      <a:pt x="1" y="731"/>
                    </a:cubicBezTo>
                    <a:cubicBezTo>
                      <a:pt x="1" y="320"/>
                      <a:pt x="343" y="0"/>
                      <a:pt x="731" y="0"/>
                    </a:cubicBezTo>
                    <a:cubicBezTo>
                      <a:pt x="1142" y="23"/>
                      <a:pt x="1484" y="365"/>
                      <a:pt x="1484" y="753"/>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18"/>
              <p:cNvSpPr/>
              <p:nvPr/>
            </p:nvSpPr>
            <p:spPr>
              <a:xfrm>
                <a:off x="211919" y="3518607"/>
                <a:ext cx="98603" cy="92094"/>
              </a:xfrm>
              <a:custGeom>
                <a:avLst/>
                <a:gdLst/>
                <a:ahLst/>
                <a:cxnLst/>
                <a:rect l="l" t="t" r="r" b="b"/>
                <a:pathLst>
                  <a:path w="1712" h="1599" extrusionOk="0">
                    <a:moveTo>
                      <a:pt x="1712" y="799"/>
                    </a:moveTo>
                    <a:cubicBezTo>
                      <a:pt x="1712" y="1256"/>
                      <a:pt x="1347" y="1598"/>
                      <a:pt x="867" y="1598"/>
                    </a:cubicBezTo>
                    <a:cubicBezTo>
                      <a:pt x="411" y="1598"/>
                      <a:pt x="0" y="1210"/>
                      <a:pt x="0" y="799"/>
                    </a:cubicBezTo>
                    <a:cubicBezTo>
                      <a:pt x="0" y="343"/>
                      <a:pt x="388" y="1"/>
                      <a:pt x="867" y="1"/>
                    </a:cubicBezTo>
                    <a:cubicBezTo>
                      <a:pt x="1347" y="1"/>
                      <a:pt x="1712" y="366"/>
                      <a:pt x="1712"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18"/>
              <p:cNvSpPr/>
              <p:nvPr/>
            </p:nvSpPr>
            <p:spPr>
              <a:xfrm>
                <a:off x="8361266" y="3600104"/>
                <a:ext cx="85471" cy="86853"/>
              </a:xfrm>
              <a:custGeom>
                <a:avLst/>
                <a:gdLst/>
                <a:ahLst/>
                <a:cxnLst/>
                <a:rect l="l" t="t" r="r" b="b"/>
                <a:pathLst>
                  <a:path w="1484" h="1508" extrusionOk="0">
                    <a:moveTo>
                      <a:pt x="1484" y="777"/>
                    </a:moveTo>
                    <a:cubicBezTo>
                      <a:pt x="1484" y="1210"/>
                      <a:pt x="1141" y="1507"/>
                      <a:pt x="753" y="1507"/>
                    </a:cubicBezTo>
                    <a:cubicBezTo>
                      <a:pt x="342" y="1507"/>
                      <a:pt x="0" y="1165"/>
                      <a:pt x="0" y="754"/>
                    </a:cubicBezTo>
                    <a:cubicBezTo>
                      <a:pt x="0" y="320"/>
                      <a:pt x="342" y="1"/>
                      <a:pt x="753" y="1"/>
                    </a:cubicBezTo>
                    <a:cubicBezTo>
                      <a:pt x="1164" y="1"/>
                      <a:pt x="1484" y="343"/>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18"/>
              <p:cNvSpPr/>
              <p:nvPr/>
            </p:nvSpPr>
            <p:spPr>
              <a:xfrm>
                <a:off x="752217" y="2796884"/>
                <a:ext cx="94686" cy="93419"/>
              </a:xfrm>
              <a:custGeom>
                <a:avLst/>
                <a:gdLst/>
                <a:ahLst/>
                <a:cxnLst/>
                <a:rect l="l" t="t" r="r" b="b"/>
                <a:pathLst>
                  <a:path w="1644" h="1622" extrusionOk="0">
                    <a:moveTo>
                      <a:pt x="1644" y="822"/>
                    </a:moveTo>
                    <a:cubicBezTo>
                      <a:pt x="1644" y="1256"/>
                      <a:pt x="1278" y="1621"/>
                      <a:pt x="822" y="1621"/>
                    </a:cubicBezTo>
                    <a:cubicBezTo>
                      <a:pt x="365" y="1621"/>
                      <a:pt x="0" y="1256"/>
                      <a:pt x="0" y="799"/>
                    </a:cubicBezTo>
                    <a:cubicBezTo>
                      <a:pt x="0" y="343"/>
                      <a:pt x="365" y="0"/>
                      <a:pt x="822" y="0"/>
                    </a:cubicBezTo>
                    <a:cubicBezTo>
                      <a:pt x="1278" y="23"/>
                      <a:pt x="1644" y="366"/>
                      <a:pt x="1644"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18"/>
              <p:cNvSpPr/>
              <p:nvPr/>
            </p:nvSpPr>
            <p:spPr>
              <a:xfrm>
                <a:off x="211919" y="4821406"/>
                <a:ext cx="98603" cy="92094"/>
              </a:xfrm>
              <a:custGeom>
                <a:avLst/>
                <a:gdLst/>
                <a:ahLst/>
                <a:cxnLst/>
                <a:rect l="l" t="t" r="r" b="b"/>
                <a:pathLst>
                  <a:path w="1712" h="1599" extrusionOk="0">
                    <a:moveTo>
                      <a:pt x="1712" y="799"/>
                    </a:moveTo>
                    <a:cubicBezTo>
                      <a:pt x="1712" y="1256"/>
                      <a:pt x="1347" y="1598"/>
                      <a:pt x="867" y="1598"/>
                    </a:cubicBezTo>
                    <a:cubicBezTo>
                      <a:pt x="411" y="1598"/>
                      <a:pt x="0" y="1233"/>
                      <a:pt x="0" y="799"/>
                    </a:cubicBezTo>
                    <a:cubicBezTo>
                      <a:pt x="0" y="365"/>
                      <a:pt x="388" y="0"/>
                      <a:pt x="867" y="0"/>
                    </a:cubicBezTo>
                    <a:cubicBezTo>
                      <a:pt x="1347" y="0"/>
                      <a:pt x="1712" y="365"/>
                      <a:pt x="1712"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18"/>
              <p:cNvSpPr/>
              <p:nvPr/>
            </p:nvSpPr>
            <p:spPr>
              <a:xfrm>
                <a:off x="1288542" y="4821406"/>
                <a:ext cx="96068" cy="92094"/>
              </a:xfrm>
              <a:custGeom>
                <a:avLst/>
                <a:gdLst/>
                <a:ahLst/>
                <a:cxnLst/>
                <a:rect l="l" t="t" r="r" b="b"/>
                <a:pathLst>
                  <a:path w="1668" h="1599" extrusionOk="0">
                    <a:moveTo>
                      <a:pt x="1667" y="799"/>
                    </a:moveTo>
                    <a:cubicBezTo>
                      <a:pt x="1667" y="1233"/>
                      <a:pt x="1302" y="1598"/>
                      <a:pt x="823" y="1598"/>
                    </a:cubicBezTo>
                    <a:cubicBezTo>
                      <a:pt x="389" y="1598"/>
                      <a:pt x="1" y="1233"/>
                      <a:pt x="1" y="799"/>
                    </a:cubicBezTo>
                    <a:cubicBezTo>
                      <a:pt x="1" y="365"/>
                      <a:pt x="366" y="0"/>
                      <a:pt x="823" y="0"/>
                    </a:cubicBezTo>
                    <a:cubicBezTo>
                      <a:pt x="1302" y="0"/>
                      <a:pt x="1667" y="365"/>
                      <a:pt x="1667"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18"/>
              <p:cNvSpPr/>
              <p:nvPr/>
            </p:nvSpPr>
            <p:spPr>
              <a:xfrm>
                <a:off x="2345525" y="4822731"/>
                <a:ext cx="96011" cy="92037"/>
              </a:xfrm>
              <a:custGeom>
                <a:avLst/>
                <a:gdLst/>
                <a:ahLst/>
                <a:cxnLst/>
                <a:rect l="l" t="t" r="r" b="b"/>
                <a:pathLst>
                  <a:path w="1667" h="1598" extrusionOk="0">
                    <a:moveTo>
                      <a:pt x="1667" y="799"/>
                    </a:moveTo>
                    <a:cubicBezTo>
                      <a:pt x="1667" y="1233"/>
                      <a:pt x="1279" y="1598"/>
                      <a:pt x="822" y="1598"/>
                    </a:cubicBezTo>
                    <a:cubicBezTo>
                      <a:pt x="366" y="1598"/>
                      <a:pt x="0" y="1256"/>
                      <a:pt x="0" y="799"/>
                    </a:cubicBezTo>
                    <a:cubicBezTo>
                      <a:pt x="0" y="365"/>
                      <a:pt x="366" y="0"/>
                      <a:pt x="822" y="0"/>
                    </a:cubicBezTo>
                    <a:cubicBezTo>
                      <a:pt x="1279" y="0"/>
                      <a:pt x="1667" y="342"/>
                      <a:pt x="1667"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18"/>
              <p:cNvSpPr/>
              <p:nvPr/>
            </p:nvSpPr>
            <p:spPr>
              <a:xfrm>
                <a:off x="3386728" y="4822731"/>
                <a:ext cx="93361" cy="92037"/>
              </a:xfrm>
              <a:custGeom>
                <a:avLst/>
                <a:gdLst/>
                <a:ahLst/>
                <a:cxnLst/>
                <a:rect l="l" t="t" r="r" b="b"/>
                <a:pathLst>
                  <a:path w="1621" h="1598" extrusionOk="0">
                    <a:moveTo>
                      <a:pt x="1621" y="799"/>
                    </a:moveTo>
                    <a:cubicBezTo>
                      <a:pt x="1621" y="1233"/>
                      <a:pt x="1233" y="1598"/>
                      <a:pt x="822" y="1598"/>
                    </a:cubicBezTo>
                    <a:cubicBezTo>
                      <a:pt x="365" y="1598"/>
                      <a:pt x="0" y="1256"/>
                      <a:pt x="0" y="799"/>
                    </a:cubicBezTo>
                    <a:cubicBezTo>
                      <a:pt x="0" y="365"/>
                      <a:pt x="388" y="0"/>
                      <a:pt x="822" y="0"/>
                    </a:cubicBezTo>
                    <a:cubicBezTo>
                      <a:pt x="1278" y="0"/>
                      <a:pt x="1621" y="365"/>
                      <a:pt x="1621"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18"/>
              <p:cNvSpPr/>
              <p:nvPr/>
            </p:nvSpPr>
            <p:spPr>
              <a:xfrm>
                <a:off x="4412092" y="4823998"/>
                <a:ext cx="93419" cy="89503"/>
              </a:xfrm>
              <a:custGeom>
                <a:avLst/>
                <a:gdLst/>
                <a:ahLst/>
                <a:cxnLst/>
                <a:rect l="l" t="t" r="r" b="b"/>
                <a:pathLst>
                  <a:path w="1622" h="1554" extrusionOk="0">
                    <a:moveTo>
                      <a:pt x="1621" y="777"/>
                    </a:moveTo>
                    <a:cubicBezTo>
                      <a:pt x="1621" y="1211"/>
                      <a:pt x="1279" y="1553"/>
                      <a:pt x="823" y="1553"/>
                    </a:cubicBezTo>
                    <a:cubicBezTo>
                      <a:pt x="389" y="1553"/>
                      <a:pt x="1" y="1211"/>
                      <a:pt x="1" y="777"/>
                    </a:cubicBezTo>
                    <a:cubicBezTo>
                      <a:pt x="1" y="343"/>
                      <a:pt x="343" y="1"/>
                      <a:pt x="823" y="1"/>
                    </a:cubicBezTo>
                    <a:cubicBezTo>
                      <a:pt x="1233" y="1"/>
                      <a:pt x="1621" y="343"/>
                      <a:pt x="1621"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18"/>
              <p:cNvSpPr/>
              <p:nvPr/>
            </p:nvSpPr>
            <p:spPr>
              <a:xfrm>
                <a:off x="5423057" y="4823998"/>
                <a:ext cx="89445" cy="89503"/>
              </a:xfrm>
              <a:custGeom>
                <a:avLst/>
                <a:gdLst/>
                <a:ahLst/>
                <a:cxnLst/>
                <a:rect l="l" t="t" r="r" b="b"/>
                <a:pathLst>
                  <a:path w="1553" h="1554" extrusionOk="0">
                    <a:moveTo>
                      <a:pt x="1553" y="777"/>
                    </a:moveTo>
                    <a:cubicBezTo>
                      <a:pt x="1553" y="1211"/>
                      <a:pt x="1210" y="1553"/>
                      <a:pt x="777" y="1553"/>
                    </a:cubicBezTo>
                    <a:cubicBezTo>
                      <a:pt x="343" y="1553"/>
                      <a:pt x="1" y="1211"/>
                      <a:pt x="1" y="777"/>
                    </a:cubicBezTo>
                    <a:cubicBezTo>
                      <a:pt x="1" y="343"/>
                      <a:pt x="343" y="1"/>
                      <a:pt x="777" y="1"/>
                    </a:cubicBezTo>
                    <a:cubicBezTo>
                      <a:pt x="1210" y="1"/>
                      <a:pt x="1553" y="343"/>
                      <a:pt x="1553"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18"/>
              <p:cNvSpPr/>
              <p:nvPr/>
            </p:nvSpPr>
            <p:spPr>
              <a:xfrm>
                <a:off x="6418241" y="4826647"/>
                <a:ext cx="88120" cy="88120"/>
              </a:xfrm>
              <a:custGeom>
                <a:avLst/>
                <a:gdLst/>
                <a:ahLst/>
                <a:cxnLst/>
                <a:rect l="l" t="t" r="r" b="b"/>
                <a:pathLst>
                  <a:path w="1530" h="1530" extrusionOk="0">
                    <a:moveTo>
                      <a:pt x="1530" y="754"/>
                    </a:moveTo>
                    <a:cubicBezTo>
                      <a:pt x="1530" y="1188"/>
                      <a:pt x="1187" y="1530"/>
                      <a:pt x="754" y="1530"/>
                    </a:cubicBezTo>
                    <a:cubicBezTo>
                      <a:pt x="343" y="1530"/>
                      <a:pt x="0" y="1188"/>
                      <a:pt x="0" y="754"/>
                    </a:cubicBezTo>
                    <a:cubicBezTo>
                      <a:pt x="0" y="343"/>
                      <a:pt x="343" y="1"/>
                      <a:pt x="754" y="1"/>
                    </a:cubicBezTo>
                    <a:cubicBezTo>
                      <a:pt x="1187" y="1"/>
                      <a:pt x="1530" y="343"/>
                      <a:pt x="1530"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18"/>
              <p:cNvSpPr/>
              <p:nvPr/>
            </p:nvSpPr>
            <p:spPr>
              <a:xfrm>
                <a:off x="7397644" y="4826647"/>
                <a:ext cx="88120" cy="88120"/>
              </a:xfrm>
              <a:custGeom>
                <a:avLst/>
                <a:gdLst/>
                <a:ahLst/>
                <a:cxnLst/>
                <a:rect l="l" t="t" r="r" b="b"/>
                <a:pathLst>
                  <a:path w="1530" h="1530" extrusionOk="0">
                    <a:moveTo>
                      <a:pt x="1529" y="754"/>
                    </a:moveTo>
                    <a:cubicBezTo>
                      <a:pt x="1529" y="1188"/>
                      <a:pt x="1187" y="1530"/>
                      <a:pt x="753" y="1530"/>
                    </a:cubicBezTo>
                    <a:cubicBezTo>
                      <a:pt x="343" y="1530"/>
                      <a:pt x="0" y="1188"/>
                      <a:pt x="0" y="754"/>
                    </a:cubicBezTo>
                    <a:cubicBezTo>
                      <a:pt x="0" y="343"/>
                      <a:pt x="343" y="1"/>
                      <a:pt x="753" y="1"/>
                    </a:cubicBezTo>
                    <a:cubicBezTo>
                      <a:pt x="1187" y="1"/>
                      <a:pt x="1529" y="343"/>
                      <a:pt x="1529"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18"/>
              <p:cNvSpPr/>
              <p:nvPr/>
            </p:nvSpPr>
            <p:spPr>
              <a:xfrm>
                <a:off x="8365182" y="4826647"/>
                <a:ext cx="85529" cy="88120"/>
              </a:xfrm>
              <a:custGeom>
                <a:avLst/>
                <a:gdLst/>
                <a:ahLst/>
                <a:cxnLst/>
                <a:rect l="l" t="t" r="r" b="b"/>
                <a:pathLst>
                  <a:path w="1485" h="1530" extrusionOk="0">
                    <a:moveTo>
                      <a:pt x="1484" y="754"/>
                    </a:moveTo>
                    <a:cubicBezTo>
                      <a:pt x="1484" y="1188"/>
                      <a:pt x="1142" y="1530"/>
                      <a:pt x="731" y="1530"/>
                    </a:cubicBezTo>
                    <a:cubicBezTo>
                      <a:pt x="343" y="1530"/>
                      <a:pt x="1" y="1188"/>
                      <a:pt x="1" y="754"/>
                    </a:cubicBezTo>
                    <a:cubicBezTo>
                      <a:pt x="1" y="343"/>
                      <a:pt x="343" y="1"/>
                      <a:pt x="731" y="1"/>
                    </a:cubicBezTo>
                    <a:cubicBezTo>
                      <a:pt x="1142" y="1"/>
                      <a:pt x="1484" y="343"/>
                      <a:pt x="1484"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18"/>
              <p:cNvSpPr/>
              <p:nvPr/>
            </p:nvSpPr>
            <p:spPr>
              <a:xfrm>
                <a:off x="752217" y="4094384"/>
                <a:ext cx="94686" cy="92094"/>
              </a:xfrm>
              <a:custGeom>
                <a:avLst/>
                <a:gdLst/>
                <a:ahLst/>
                <a:cxnLst/>
                <a:rect l="l" t="t" r="r" b="b"/>
                <a:pathLst>
                  <a:path w="1644" h="1599" extrusionOk="0">
                    <a:moveTo>
                      <a:pt x="1644" y="800"/>
                    </a:moveTo>
                    <a:cubicBezTo>
                      <a:pt x="1644" y="1256"/>
                      <a:pt x="1278" y="1599"/>
                      <a:pt x="822" y="1599"/>
                    </a:cubicBezTo>
                    <a:cubicBezTo>
                      <a:pt x="365" y="1599"/>
                      <a:pt x="0" y="1234"/>
                      <a:pt x="0" y="800"/>
                    </a:cubicBezTo>
                    <a:cubicBezTo>
                      <a:pt x="0" y="343"/>
                      <a:pt x="365" y="1"/>
                      <a:pt x="822" y="1"/>
                    </a:cubicBezTo>
                    <a:cubicBezTo>
                      <a:pt x="1278" y="1"/>
                      <a:pt x="1644" y="389"/>
                      <a:pt x="1644"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6" name="Google Shape;856;p18"/>
            <p:cNvSpPr/>
            <p:nvPr/>
          </p:nvSpPr>
          <p:spPr>
            <a:xfrm>
              <a:off x="8785856" y="4189674"/>
              <a:ext cx="85529" cy="86796"/>
            </a:xfrm>
            <a:custGeom>
              <a:avLst/>
              <a:gdLst/>
              <a:ahLst/>
              <a:cxnLst/>
              <a:rect l="l" t="t" r="r" b="b"/>
              <a:pathLst>
                <a:path w="1485" h="1507" extrusionOk="0">
                  <a:moveTo>
                    <a:pt x="1484" y="753"/>
                  </a:moveTo>
                  <a:cubicBezTo>
                    <a:pt x="1484" y="1187"/>
                    <a:pt x="1142" y="1507"/>
                    <a:pt x="731" y="1507"/>
                  </a:cubicBezTo>
                  <a:cubicBezTo>
                    <a:pt x="343" y="1507"/>
                    <a:pt x="1" y="1164"/>
                    <a:pt x="1" y="731"/>
                  </a:cubicBezTo>
                  <a:cubicBezTo>
                    <a:pt x="1" y="320"/>
                    <a:pt x="343" y="0"/>
                    <a:pt x="731" y="0"/>
                  </a:cubicBezTo>
                  <a:cubicBezTo>
                    <a:pt x="1142" y="23"/>
                    <a:pt x="1484" y="365"/>
                    <a:pt x="1484" y="753"/>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7" name="Google Shape;857;p18"/>
          <p:cNvSpPr txBox="1">
            <a:spLocks noGrp="1"/>
          </p:cNvSpPr>
          <p:nvPr>
            <p:ph type="subTitle" idx="1"/>
          </p:nvPr>
        </p:nvSpPr>
        <p:spPr>
          <a:xfrm>
            <a:off x="1329600" y="1578625"/>
            <a:ext cx="3090600" cy="3029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434343"/>
              </a:buClr>
              <a:buSzPts val="1400"/>
              <a:buFont typeface="Anaheim"/>
              <a:buChar char="●"/>
              <a:defRPr/>
            </a:lvl1pPr>
            <a:lvl2pPr lvl="1" algn="ctr" rtl="0">
              <a:lnSpc>
                <a:spcPct val="100000"/>
              </a:lnSpc>
              <a:spcBef>
                <a:spcPts val="0"/>
              </a:spcBef>
              <a:spcAft>
                <a:spcPts val="0"/>
              </a:spcAft>
              <a:buClr>
                <a:srgbClr val="434343"/>
              </a:buClr>
              <a:buSzPts val="1400"/>
              <a:buFont typeface="Anaheim"/>
              <a:buChar char="○"/>
              <a:defRPr/>
            </a:lvl2pPr>
            <a:lvl3pPr lvl="2" algn="ctr" rtl="0">
              <a:lnSpc>
                <a:spcPct val="100000"/>
              </a:lnSpc>
              <a:spcBef>
                <a:spcPts val="0"/>
              </a:spcBef>
              <a:spcAft>
                <a:spcPts val="0"/>
              </a:spcAft>
              <a:buClr>
                <a:srgbClr val="434343"/>
              </a:buClr>
              <a:buSzPts val="1400"/>
              <a:buFont typeface="Anaheim"/>
              <a:buChar char="■"/>
              <a:defRPr/>
            </a:lvl3pPr>
            <a:lvl4pPr lvl="3" algn="ctr" rtl="0">
              <a:lnSpc>
                <a:spcPct val="100000"/>
              </a:lnSpc>
              <a:spcBef>
                <a:spcPts val="0"/>
              </a:spcBef>
              <a:spcAft>
                <a:spcPts val="0"/>
              </a:spcAft>
              <a:buClr>
                <a:srgbClr val="434343"/>
              </a:buClr>
              <a:buSzPts val="1400"/>
              <a:buFont typeface="Anaheim"/>
              <a:buChar char="●"/>
              <a:defRPr/>
            </a:lvl4pPr>
            <a:lvl5pPr lvl="4" algn="ctr" rtl="0">
              <a:lnSpc>
                <a:spcPct val="100000"/>
              </a:lnSpc>
              <a:spcBef>
                <a:spcPts val="0"/>
              </a:spcBef>
              <a:spcAft>
                <a:spcPts val="0"/>
              </a:spcAft>
              <a:buClr>
                <a:srgbClr val="434343"/>
              </a:buClr>
              <a:buSzPts val="1400"/>
              <a:buFont typeface="Anaheim"/>
              <a:buChar char="○"/>
              <a:defRPr/>
            </a:lvl5pPr>
            <a:lvl6pPr lvl="5" algn="ctr" rtl="0">
              <a:lnSpc>
                <a:spcPct val="100000"/>
              </a:lnSpc>
              <a:spcBef>
                <a:spcPts val="0"/>
              </a:spcBef>
              <a:spcAft>
                <a:spcPts val="0"/>
              </a:spcAft>
              <a:buClr>
                <a:srgbClr val="434343"/>
              </a:buClr>
              <a:buSzPts val="1400"/>
              <a:buFont typeface="Anaheim"/>
              <a:buChar char="■"/>
              <a:defRPr/>
            </a:lvl6pPr>
            <a:lvl7pPr lvl="6" algn="ctr" rtl="0">
              <a:lnSpc>
                <a:spcPct val="100000"/>
              </a:lnSpc>
              <a:spcBef>
                <a:spcPts val="0"/>
              </a:spcBef>
              <a:spcAft>
                <a:spcPts val="0"/>
              </a:spcAft>
              <a:buClr>
                <a:srgbClr val="434343"/>
              </a:buClr>
              <a:buSzPts val="1400"/>
              <a:buFont typeface="Anaheim"/>
              <a:buChar char="●"/>
              <a:defRPr/>
            </a:lvl7pPr>
            <a:lvl8pPr lvl="7" algn="ctr" rtl="0">
              <a:lnSpc>
                <a:spcPct val="100000"/>
              </a:lnSpc>
              <a:spcBef>
                <a:spcPts val="0"/>
              </a:spcBef>
              <a:spcAft>
                <a:spcPts val="0"/>
              </a:spcAft>
              <a:buClr>
                <a:srgbClr val="434343"/>
              </a:buClr>
              <a:buSzPts val="1400"/>
              <a:buFont typeface="Anaheim"/>
              <a:buChar char="○"/>
              <a:defRPr/>
            </a:lvl8pPr>
            <a:lvl9pPr lvl="8" algn="ctr" rtl="0">
              <a:lnSpc>
                <a:spcPct val="100000"/>
              </a:lnSpc>
              <a:spcBef>
                <a:spcPts val="0"/>
              </a:spcBef>
              <a:spcAft>
                <a:spcPts val="0"/>
              </a:spcAft>
              <a:buClr>
                <a:srgbClr val="434343"/>
              </a:buClr>
              <a:buSzPts val="1400"/>
              <a:buFont typeface="Anaheim"/>
              <a:buChar char="■"/>
              <a:defRPr/>
            </a:lvl9pPr>
          </a:lstStyle>
          <a:p>
            <a:endParaRPr/>
          </a:p>
        </p:txBody>
      </p:sp>
      <p:sp>
        <p:nvSpPr>
          <p:cNvPr id="858" name="Google Shape;858;p18"/>
          <p:cNvSpPr txBox="1">
            <a:spLocks noGrp="1"/>
          </p:cNvSpPr>
          <p:nvPr>
            <p:ph type="subTitle" idx="2"/>
          </p:nvPr>
        </p:nvSpPr>
        <p:spPr>
          <a:xfrm>
            <a:off x="4728325" y="1578625"/>
            <a:ext cx="3086100" cy="3029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434343"/>
              </a:buClr>
              <a:buSzPts val="1400"/>
              <a:buFont typeface="Anaheim"/>
              <a:buChar char="●"/>
              <a:defRPr/>
            </a:lvl1pPr>
            <a:lvl2pPr lvl="1" algn="ctr" rtl="0">
              <a:lnSpc>
                <a:spcPct val="100000"/>
              </a:lnSpc>
              <a:spcBef>
                <a:spcPts val="0"/>
              </a:spcBef>
              <a:spcAft>
                <a:spcPts val="0"/>
              </a:spcAft>
              <a:buClr>
                <a:srgbClr val="434343"/>
              </a:buClr>
              <a:buSzPts val="1400"/>
              <a:buFont typeface="Anaheim"/>
              <a:buChar char="○"/>
              <a:defRPr/>
            </a:lvl2pPr>
            <a:lvl3pPr lvl="2" algn="ctr" rtl="0">
              <a:lnSpc>
                <a:spcPct val="100000"/>
              </a:lnSpc>
              <a:spcBef>
                <a:spcPts val="0"/>
              </a:spcBef>
              <a:spcAft>
                <a:spcPts val="0"/>
              </a:spcAft>
              <a:buClr>
                <a:srgbClr val="434343"/>
              </a:buClr>
              <a:buSzPts val="1400"/>
              <a:buFont typeface="Anaheim"/>
              <a:buChar char="■"/>
              <a:defRPr/>
            </a:lvl3pPr>
            <a:lvl4pPr lvl="3" algn="ctr" rtl="0">
              <a:lnSpc>
                <a:spcPct val="100000"/>
              </a:lnSpc>
              <a:spcBef>
                <a:spcPts val="0"/>
              </a:spcBef>
              <a:spcAft>
                <a:spcPts val="0"/>
              </a:spcAft>
              <a:buClr>
                <a:srgbClr val="434343"/>
              </a:buClr>
              <a:buSzPts val="1400"/>
              <a:buFont typeface="Anaheim"/>
              <a:buChar char="●"/>
              <a:defRPr/>
            </a:lvl4pPr>
            <a:lvl5pPr lvl="4" algn="ctr" rtl="0">
              <a:lnSpc>
                <a:spcPct val="100000"/>
              </a:lnSpc>
              <a:spcBef>
                <a:spcPts val="0"/>
              </a:spcBef>
              <a:spcAft>
                <a:spcPts val="0"/>
              </a:spcAft>
              <a:buClr>
                <a:srgbClr val="434343"/>
              </a:buClr>
              <a:buSzPts val="1400"/>
              <a:buFont typeface="Anaheim"/>
              <a:buChar char="○"/>
              <a:defRPr/>
            </a:lvl5pPr>
            <a:lvl6pPr lvl="5" algn="ctr" rtl="0">
              <a:lnSpc>
                <a:spcPct val="100000"/>
              </a:lnSpc>
              <a:spcBef>
                <a:spcPts val="0"/>
              </a:spcBef>
              <a:spcAft>
                <a:spcPts val="0"/>
              </a:spcAft>
              <a:buClr>
                <a:srgbClr val="434343"/>
              </a:buClr>
              <a:buSzPts val="1400"/>
              <a:buFont typeface="Anaheim"/>
              <a:buChar char="■"/>
              <a:defRPr/>
            </a:lvl6pPr>
            <a:lvl7pPr lvl="6" algn="ctr" rtl="0">
              <a:lnSpc>
                <a:spcPct val="100000"/>
              </a:lnSpc>
              <a:spcBef>
                <a:spcPts val="0"/>
              </a:spcBef>
              <a:spcAft>
                <a:spcPts val="0"/>
              </a:spcAft>
              <a:buClr>
                <a:srgbClr val="434343"/>
              </a:buClr>
              <a:buSzPts val="1400"/>
              <a:buFont typeface="Anaheim"/>
              <a:buChar char="●"/>
              <a:defRPr/>
            </a:lvl7pPr>
            <a:lvl8pPr lvl="7" algn="ctr" rtl="0">
              <a:lnSpc>
                <a:spcPct val="100000"/>
              </a:lnSpc>
              <a:spcBef>
                <a:spcPts val="0"/>
              </a:spcBef>
              <a:spcAft>
                <a:spcPts val="0"/>
              </a:spcAft>
              <a:buClr>
                <a:srgbClr val="434343"/>
              </a:buClr>
              <a:buSzPts val="1400"/>
              <a:buFont typeface="Anaheim"/>
              <a:buChar char="○"/>
              <a:defRPr/>
            </a:lvl8pPr>
            <a:lvl9pPr lvl="8" algn="ctr" rtl="0">
              <a:lnSpc>
                <a:spcPct val="100000"/>
              </a:lnSpc>
              <a:spcBef>
                <a:spcPts val="0"/>
              </a:spcBef>
              <a:spcAft>
                <a:spcPts val="0"/>
              </a:spcAft>
              <a:buClr>
                <a:srgbClr val="434343"/>
              </a:buClr>
              <a:buSzPts val="1400"/>
              <a:buFont typeface="Anaheim"/>
              <a:buChar char="■"/>
              <a:defRPr/>
            </a:lvl9pPr>
          </a:lstStyle>
          <a:p>
            <a:endParaRPr/>
          </a:p>
        </p:txBody>
      </p:sp>
      <p:sp>
        <p:nvSpPr>
          <p:cNvPr id="859" name="Google Shape;859;p18"/>
          <p:cNvSpPr txBox="1">
            <a:spLocks noGrp="1"/>
          </p:cNvSpPr>
          <p:nvPr>
            <p:ph type="title"/>
          </p:nvPr>
        </p:nvSpPr>
        <p:spPr>
          <a:xfrm>
            <a:off x="720000" y="539496"/>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hree columns">
  <p:cSld name="BLANK_1_1_1_2">
    <p:spTree>
      <p:nvGrpSpPr>
        <p:cNvPr id="1" name="Shape 860"/>
        <p:cNvGrpSpPr/>
        <p:nvPr/>
      </p:nvGrpSpPr>
      <p:grpSpPr>
        <a:xfrm>
          <a:off x="0" y="0"/>
          <a:ext cx="0" cy="0"/>
          <a:chOff x="0" y="0"/>
          <a:chExt cx="0" cy="0"/>
        </a:xfrm>
      </p:grpSpPr>
      <p:grpSp>
        <p:nvGrpSpPr>
          <p:cNvPr id="861" name="Google Shape;861;p19"/>
          <p:cNvGrpSpPr/>
          <p:nvPr/>
        </p:nvGrpSpPr>
        <p:grpSpPr>
          <a:xfrm>
            <a:off x="211919" y="203151"/>
            <a:ext cx="8692018" cy="4711617"/>
            <a:chOff x="211919" y="126951"/>
            <a:chExt cx="8692018" cy="4711617"/>
          </a:xfrm>
        </p:grpSpPr>
        <p:sp>
          <p:nvSpPr>
            <p:cNvPr id="862" name="Google Shape;862;p19"/>
            <p:cNvSpPr/>
            <p:nvPr/>
          </p:nvSpPr>
          <p:spPr>
            <a:xfrm>
              <a:off x="211919" y="836809"/>
              <a:ext cx="98603" cy="96068"/>
            </a:xfrm>
            <a:custGeom>
              <a:avLst/>
              <a:gdLst/>
              <a:ahLst/>
              <a:cxnLst/>
              <a:rect l="l" t="t" r="r" b="b"/>
              <a:pathLst>
                <a:path w="1712" h="1668" extrusionOk="0">
                  <a:moveTo>
                    <a:pt x="1712" y="868"/>
                  </a:moveTo>
                  <a:cubicBezTo>
                    <a:pt x="1712" y="1325"/>
                    <a:pt x="1347" y="1667"/>
                    <a:pt x="867" y="1644"/>
                  </a:cubicBezTo>
                  <a:cubicBezTo>
                    <a:pt x="411" y="1644"/>
                    <a:pt x="0" y="1256"/>
                    <a:pt x="0" y="800"/>
                  </a:cubicBezTo>
                  <a:cubicBezTo>
                    <a:pt x="0" y="343"/>
                    <a:pt x="388" y="1"/>
                    <a:pt x="867" y="47"/>
                  </a:cubicBezTo>
                  <a:cubicBezTo>
                    <a:pt x="1347" y="47"/>
                    <a:pt x="1712" y="412"/>
                    <a:pt x="1712"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19"/>
            <p:cNvSpPr/>
            <p:nvPr/>
          </p:nvSpPr>
          <p:spPr>
            <a:xfrm>
              <a:off x="1287275" y="867047"/>
              <a:ext cx="96011" cy="94744"/>
            </a:xfrm>
            <a:custGeom>
              <a:avLst/>
              <a:gdLst/>
              <a:ahLst/>
              <a:cxnLst/>
              <a:rect l="l" t="t" r="r" b="b"/>
              <a:pathLst>
                <a:path w="1667" h="1645" extrusionOk="0">
                  <a:moveTo>
                    <a:pt x="1666" y="845"/>
                  </a:moveTo>
                  <a:cubicBezTo>
                    <a:pt x="1666" y="1279"/>
                    <a:pt x="1278" y="1644"/>
                    <a:pt x="822" y="1621"/>
                  </a:cubicBezTo>
                  <a:cubicBezTo>
                    <a:pt x="365" y="1621"/>
                    <a:pt x="0" y="1256"/>
                    <a:pt x="0" y="800"/>
                  </a:cubicBezTo>
                  <a:cubicBezTo>
                    <a:pt x="0" y="366"/>
                    <a:pt x="365" y="1"/>
                    <a:pt x="822" y="24"/>
                  </a:cubicBezTo>
                  <a:cubicBezTo>
                    <a:pt x="1278" y="47"/>
                    <a:pt x="1666" y="435"/>
                    <a:pt x="1666"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19"/>
            <p:cNvSpPr/>
            <p:nvPr/>
          </p:nvSpPr>
          <p:spPr>
            <a:xfrm>
              <a:off x="2341609" y="898609"/>
              <a:ext cx="96011" cy="92094"/>
            </a:xfrm>
            <a:custGeom>
              <a:avLst/>
              <a:gdLst/>
              <a:ahLst/>
              <a:cxnLst/>
              <a:rect l="l" t="t" r="r" b="b"/>
              <a:pathLst>
                <a:path w="1667" h="1599" extrusionOk="0">
                  <a:moveTo>
                    <a:pt x="1666" y="822"/>
                  </a:moveTo>
                  <a:cubicBezTo>
                    <a:pt x="1666" y="1256"/>
                    <a:pt x="1301" y="1598"/>
                    <a:pt x="845" y="1598"/>
                  </a:cubicBezTo>
                  <a:cubicBezTo>
                    <a:pt x="388" y="1598"/>
                    <a:pt x="0" y="1210"/>
                    <a:pt x="0" y="754"/>
                  </a:cubicBezTo>
                  <a:cubicBezTo>
                    <a:pt x="0" y="343"/>
                    <a:pt x="388" y="1"/>
                    <a:pt x="845" y="1"/>
                  </a:cubicBezTo>
                  <a:cubicBezTo>
                    <a:pt x="1301" y="24"/>
                    <a:pt x="1666" y="389"/>
                    <a:pt x="1666"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19"/>
            <p:cNvSpPr/>
            <p:nvPr/>
          </p:nvSpPr>
          <p:spPr>
            <a:xfrm>
              <a:off x="3384078" y="928846"/>
              <a:ext cx="92094" cy="90770"/>
            </a:xfrm>
            <a:custGeom>
              <a:avLst/>
              <a:gdLst/>
              <a:ahLst/>
              <a:cxnLst/>
              <a:rect l="l" t="t" r="r" b="b"/>
              <a:pathLst>
                <a:path w="1599" h="1576" extrusionOk="0">
                  <a:moveTo>
                    <a:pt x="1598" y="800"/>
                  </a:moveTo>
                  <a:cubicBezTo>
                    <a:pt x="1598" y="1233"/>
                    <a:pt x="1233" y="1576"/>
                    <a:pt x="799" y="1576"/>
                  </a:cubicBezTo>
                  <a:cubicBezTo>
                    <a:pt x="343" y="1576"/>
                    <a:pt x="0" y="1210"/>
                    <a:pt x="0" y="777"/>
                  </a:cubicBezTo>
                  <a:cubicBezTo>
                    <a:pt x="0" y="343"/>
                    <a:pt x="366" y="1"/>
                    <a:pt x="799" y="1"/>
                  </a:cubicBezTo>
                  <a:cubicBezTo>
                    <a:pt x="1256" y="1"/>
                    <a:pt x="1598" y="389"/>
                    <a:pt x="1598"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19"/>
            <p:cNvSpPr/>
            <p:nvPr/>
          </p:nvSpPr>
          <p:spPr>
            <a:xfrm>
              <a:off x="4408175" y="959084"/>
              <a:ext cx="92094" cy="90770"/>
            </a:xfrm>
            <a:custGeom>
              <a:avLst/>
              <a:gdLst/>
              <a:ahLst/>
              <a:cxnLst/>
              <a:rect l="l" t="t" r="r" b="b"/>
              <a:pathLst>
                <a:path w="1599" h="1576" extrusionOk="0">
                  <a:moveTo>
                    <a:pt x="1598" y="800"/>
                  </a:moveTo>
                  <a:cubicBezTo>
                    <a:pt x="1598" y="1233"/>
                    <a:pt x="1256" y="1576"/>
                    <a:pt x="799" y="1576"/>
                  </a:cubicBezTo>
                  <a:cubicBezTo>
                    <a:pt x="366" y="1576"/>
                    <a:pt x="0" y="1188"/>
                    <a:pt x="0" y="754"/>
                  </a:cubicBezTo>
                  <a:cubicBezTo>
                    <a:pt x="0" y="343"/>
                    <a:pt x="343" y="1"/>
                    <a:pt x="799" y="1"/>
                  </a:cubicBezTo>
                  <a:cubicBezTo>
                    <a:pt x="1210" y="1"/>
                    <a:pt x="1598" y="366"/>
                    <a:pt x="1598"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19"/>
            <p:cNvSpPr/>
            <p:nvPr/>
          </p:nvSpPr>
          <p:spPr>
            <a:xfrm>
              <a:off x="5419140" y="985404"/>
              <a:ext cx="88120" cy="92037"/>
            </a:xfrm>
            <a:custGeom>
              <a:avLst/>
              <a:gdLst/>
              <a:ahLst/>
              <a:cxnLst/>
              <a:rect l="l" t="t" r="r" b="b"/>
              <a:pathLst>
                <a:path w="1530" h="1598" extrusionOk="0">
                  <a:moveTo>
                    <a:pt x="1529" y="822"/>
                  </a:moveTo>
                  <a:cubicBezTo>
                    <a:pt x="1529" y="1256"/>
                    <a:pt x="1187" y="1598"/>
                    <a:pt x="753" y="1575"/>
                  </a:cubicBezTo>
                  <a:cubicBezTo>
                    <a:pt x="342" y="1575"/>
                    <a:pt x="0" y="1187"/>
                    <a:pt x="0" y="776"/>
                  </a:cubicBezTo>
                  <a:cubicBezTo>
                    <a:pt x="0" y="343"/>
                    <a:pt x="342" y="0"/>
                    <a:pt x="753" y="23"/>
                  </a:cubicBezTo>
                  <a:cubicBezTo>
                    <a:pt x="1187" y="46"/>
                    <a:pt x="1529" y="434"/>
                    <a:pt x="1529"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19"/>
            <p:cNvSpPr/>
            <p:nvPr/>
          </p:nvSpPr>
          <p:spPr>
            <a:xfrm>
              <a:off x="6411675" y="1014317"/>
              <a:ext cx="88120" cy="92094"/>
            </a:xfrm>
            <a:custGeom>
              <a:avLst/>
              <a:gdLst/>
              <a:ahLst/>
              <a:cxnLst/>
              <a:rect l="l" t="t" r="r" b="b"/>
              <a:pathLst>
                <a:path w="1530" h="1599" extrusionOk="0">
                  <a:moveTo>
                    <a:pt x="1529" y="845"/>
                  </a:moveTo>
                  <a:cubicBezTo>
                    <a:pt x="1529" y="1256"/>
                    <a:pt x="1187" y="1598"/>
                    <a:pt x="753" y="1575"/>
                  </a:cubicBezTo>
                  <a:cubicBezTo>
                    <a:pt x="343" y="1575"/>
                    <a:pt x="0" y="1210"/>
                    <a:pt x="0" y="776"/>
                  </a:cubicBezTo>
                  <a:cubicBezTo>
                    <a:pt x="0" y="343"/>
                    <a:pt x="343" y="0"/>
                    <a:pt x="753" y="46"/>
                  </a:cubicBezTo>
                  <a:cubicBezTo>
                    <a:pt x="1187" y="46"/>
                    <a:pt x="1529" y="411"/>
                    <a:pt x="1529"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19"/>
            <p:cNvSpPr/>
            <p:nvPr/>
          </p:nvSpPr>
          <p:spPr>
            <a:xfrm>
              <a:off x="7391078" y="1045879"/>
              <a:ext cx="88120" cy="86796"/>
            </a:xfrm>
            <a:custGeom>
              <a:avLst/>
              <a:gdLst/>
              <a:ahLst/>
              <a:cxnLst/>
              <a:rect l="l" t="t" r="r" b="b"/>
              <a:pathLst>
                <a:path w="1530" h="1507" extrusionOk="0">
                  <a:moveTo>
                    <a:pt x="1529" y="776"/>
                  </a:moveTo>
                  <a:cubicBezTo>
                    <a:pt x="1529" y="1210"/>
                    <a:pt x="1187" y="1507"/>
                    <a:pt x="753" y="1507"/>
                  </a:cubicBezTo>
                  <a:cubicBezTo>
                    <a:pt x="342" y="1507"/>
                    <a:pt x="0" y="1141"/>
                    <a:pt x="0" y="753"/>
                  </a:cubicBezTo>
                  <a:cubicBezTo>
                    <a:pt x="0" y="320"/>
                    <a:pt x="342" y="0"/>
                    <a:pt x="753" y="0"/>
                  </a:cubicBezTo>
                  <a:cubicBezTo>
                    <a:pt x="1187" y="0"/>
                    <a:pt x="1529" y="343"/>
                    <a:pt x="1529" y="776"/>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19"/>
            <p:cNvSpPr/>
            <p:nvPr/>
          </p:nvSpPr>
          <p:spPr>
            <a:xfrm>
              <a:off x="8357292" y="1072143"/>
              <a:ext cx="85529" cy="86853"/>
            </a:xfrm>
            <a:custGeom>
              <a:avLst/>
              <a:gdLst/>
              <a:ahLst/>
              <a:cxnLst/>
              <a:rect l="l" t="t" r="r" b="b"/>
              <a:pathLst>
                <a:path w="1485" h="1508" extrusionOk="0">
                  <a:moveTo>
                    <a:pt x="1484" y="777"/>
                  </a:moveTo>
                  <a:cubicBezTo>
                    <a:pt x="1484" y="1210"/>
                    <a:pt x="1142" y="1507"/>
                    <a:pt x="731" y="1507"/>
                  </a:cubicBezTo>
                  <a:cubicBezTo>
                    <a:pt x="343" y="1507"/>
                    <a:pt x="1" y="1142"/>
                    <a:pt x="1" y="754"/>
                  </a:cubicBezTo>
                  <a:cubicBezTo>
                    <a:pt x="1" y="320"/>
                    <a:pt x="343" y="1"/>
                    <a:pt x="731" y="1"/>
                  </a:cubicBezTo>
                  <a:cubicBezTo>
                    <a:pt x="1142" y="1"/>
                    <a:pt x="1484" y="366"/>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19"/>
            <p:cNvSpPr/>
            <p:nvPr/>
          </p:nvSpPr>
          <p:spPr>
            <a:xfrm>
              <a:off x="752217" y="126951"/>
              <a:ext cx="94686" cy="96011"/>
            </a:xfrm>
            <a:custGeom>
              <a:avLst/>
              <a:gdLst/>
              <a:ahLst/>
              <a:cxnLst/>
              <a:rect l="l" t="t" r="r" b="b"/>
              <a:pathLst>
                <a:path w="1644" h="1667" extrusionOk="0">
                  <a:moveTo>
                    <a:pt x="1644" y="868"/>
                  </a:moveTo>
                  <a:cubicBezTo>
                    <a:pt x="1644" y="1279"/>
                    <a:pt x="1278" y="1667"/>
                    <a:pt x="822" y="1621"/>
                  </a:cubicBezTo>
                  <a:cubicBezTo>
                    <a:pt x="365" y="1598"/>
                    <a:pt x="0" y="1233"/>
                    <a:pt x="0" y="799"/>
                  </a:cubicBezTo>
                  <a:cubicBezTo>
                    <a:pt x="0" y="366"/>
                    <a:pt x="365" y="0"/>
                    <a:pt x="822" y="23"/>
                  </a:cubicBezTo>
                  <a:cubicBezTo>
                    <a:pt x="1256" y="46"/>
                    <a:pt x="1644" y="411"/>
                    <a:pt x="1644"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19"/>
            <p:cNvSpPr/>
            <p:nvPr/>
          </p:nvSpPr>
          <p:spPr>
            <a:xfrm>
              <a:off x="1813117" y="163754"/>
              <a:ext cx="96011" cy="92094"/>
            </a:xfrm>
            <a:custGeom>
              <a:avLst/>
              <a:gdLst/>
              <a:ahLst/>
              <a:cxnLst/>
              <a:rect l="l" t="t" r="r" b="b"/>
              <a:pathLst>
                <a:path w="1667" h="1599" extrusionOk="0">
                  <a:moveTo>
                    <a:pt x="1666" y="822"/>
                  </a:moveTo>
                  <a:cubicBezTo>
                    <a:pt x="1666" y="1256"/>
                    <a:pt x="1278" y="1598"/>
                    <a:pt x="822" y="1598"/>
                  </a:cubicBezTo>
                  <a:cubicBezTo>
                    <a:pt x="365" y="1575"/>
                    <a:pt x="0" y="1210"/>
                    <a:pt x="0" y="776"/>
                  </a:cubicBezTo>
                  <a:cubicBezTo>
                    <a:pt x="0" y="343"/>
                    <a:pt x="365" y="0"/>
                    <a:pt x="822" y="0"/>
                  </a:cubicBezTo>
                  <a:cubicBezTo>
                    <a:pt x="1278" y="23"/>
                    <a:pt x="1666" y="388"/>
                    <a:pt x="1666"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19"/>
            <p:cNvSpPr/>
            <p:nvPr/>
          </p:nvSpPr>
          <p:spPr>
            <a:xfrm>
              <a:off x="2863477" y="199233"/>
              <a:ext cx="92094" cy="92094"/>
            </a:xfrm>
            <a:custGeom>
              <a:avLst/>
              <a:gdLst/>
              <a:ahLst/>
              <a:cxnLst/>
              <a:rect l="l" t="t" r="r" b="b"/>
              <a:pathLst>
                <a:path w="1599" h="1599" extrusionOk="0">
                  <a:moveTo>
                    <a:pt x="1598" y="845"/>
                  </a:moveTo>
                  <a:cubicBezTo>
                    <a:pt x="1598" y="1256"/>
                    <a:pt x="1210" y="1598"/>
                    <a:pt x="800" y="1598"/>
                  </a:cubicBezTo>
                  <a:cubicBezTo>
                    <a:pt x="343" y="1576"/>
                    <a:pt x="1" y="1233"/>
                    <a:pt x="1" y="777"/>
                  </a:cubicBezTo>
                  <a:cubicBezTo>
                    <a:pt x="1" y="343"/>
                    <a:pt x="366" y="1"/>
                    <a:pt x="800" y="1"/>
                  </a:cubicBezTo>
                  <a:cubicBezTo>
                    <a:pt x="1233" y="24"/>
                    <a:pt x="1598" y="412"/>
                    <a:pt x="1598"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19"/>
            <p:cNvSpPr/>
            <p:nvPr/>
          </p:nvSpPr>
          <p:spPr>
            <a:xfrm>
              <a:off x="3892815" y="233444"/>
              <a:ext cx="92094" cy="92037"/>
            </a:xfrm>
            <a:custGeom>
              <a:avLst/>
              <a:gdLst/>
              <a:ahLst/>
              <a:cxnLst/>
              <a:rect l="l" t="t" r="r" b="b"/>
              <a:pathLst>
                <a:path w="1599" h="1598" extrusionOk="0">
                  <a:moveTo>
                    <a:pt x="1599" y="845"/>
                  </a:moveTo>
                  <a:cubicBezTo>
                    <a:pt x="1599" y="1278"/>
                    <a:pt x="1233" y="1598"/>
                    <a:pt x="800" y="1575"/>
                  </a:cubicBezTo>
                  <a:cubicBezTo>
                    <a:pt x="389" y="1552"/>
                    <a:pt x="1" y="1210"/>
                    <a:pt x="1" y="776"/>
                  </a:cubicBezTo>
                  <a:cubicBezTo>
                    <a:pt x="1" y="343"/>
                    <a:pt x="389" y="0"/>
                    <a:pt x="800" y="46"/>
                  </a:cubicBezTo>
                  <a:cubicBezTo>
                    <a:pt x="1279" y="46"/>
                    <a:pt x="1599" y="411"/>
                    <a:pt x="1599"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19"/>
            <p:cNvSpPr/>
            <p:nvPr/>
          </p:nvSpPr>
          <p:spPr>
            <a:xfrm>
              <a:off x="4909021" y="268923"/>
              <a:ext cx="92094" cy="92094"/>
            </a:xfrm>
            <a:custGeom>
              <a:avLst/>
              <a:gdLst/>
              <a:ahLst/>
              <a:cxnLst/>
              <a:rect l="l" t="t" r="r" b="b"/>
              <a:pathLst>
                <a:path w="1599" h="1599" extrusionOk="0">
                  <a:moveTo>
                    <a:pt x="1599" y="822"/>
                  </a:moveTo>
                  <a:cubicBezTo>
                    <a:pt x="1599" y="1256"/>
                    <a:pt x="1256" y="1598"/>
                    <a:pt x="800" y="1553"/>
                  </a:cubicBezTo>
                  <a:cubicBezTo>
                    <a:pt x="366" y="1530"/>
                    <a:pt x="1" y="1187"/>
                    <a:pt x="1" y="754"/>
                  </a:cubicBezTo>
                  <a:cubicBezTo>
                    <a:pt x="1" y="343"/>
                    <a:pt x="343" y="0"/>
                    <a:pt x="800" y="23"/>
                  </a:cubicBezTo>
                  <a:cubicBezTo>
                    <a:pt x="1256" y="23"/>
                    <a:pt x="1599" y="388"/>
                    <a:pt x="1599"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19"/>
            <p:cNvSpPr/>
            <p:nvPr/>
          </p:nvSpPr>
          <p:spPr>
            <a:xfrm>
              <a:off x="5913420" y="301809"/>
              <a:ext cx="88120" cy="92037"/>
            </a:xfrm>
            <a:custGeom>
              <a:avLst/>
              <a:gdLst/>
              <a:ahLst/>
              <a:cxnLst/>
              <a:rect l="l" t="t" r="r" b="b"/>
              <a:pathLst>
                <a:path w="1530" h="1598" extrusionOk="0">
                  <a:moveTo>
                    <a:pt x="1530" y="822"/>
                  </a:moveTo>
                  <a:cubicBezTo>
                    <a:pt x="1530" y="1255"/>
                    <a:pt x="1187" y="1598"/>
                    <a:pt x="776" y="1552"/>
                  </a:cubicBezTo>
                  <a:cubicBezTo>
                    <a:pt x="343" y="1529"/>
                    <a:pt x="0" y="1187"/>
                    <a:pt x="0" y="753"/>
                  </a:cubicBezTo>
                  <a:cubicBezTo>
                    <a:pt x="0" y="342"/>
                    <a:pt x="343" y="0"/>
                    <a:pt x="776" y="23"/>
                  </a:cubicBezTo>
                  <a:cubicBezTo>
                    <a:pt x="1187" y="46"/>
                    <a:pt x="1530" y="388"/>
                    <a:pt x="1530"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19"/>
            <p:cNvSpPr/>
            <p:nvPr/>
          </p:nvSpPr>
          <p:spPr>
            <a:xfrm>
              <a:off x="6898065" y="337288"/>
              <a:ext cx="88120" cy="89445"/>
            </a:xfrm>
            <a:custGeom>
              <a:avLst/>
              <a:gdLst/>
              <a:ahLst/>
              <a:cxnLst/>
              <a:rect l="l" t="t" r="r" b="b"/>
              <a:pathLst>
                <a:path w="1530" h="1553" extrusionOk="0">
                  <a:moveTo>
                    <a:pt x="1530" y="799"/>
                  </a:moveTo>
                  <a:cubicBezTo>
                    <a:pt x="1530" y="1233"/>
                    <a:pt x="1187" y="1552"/>
                    <a:pt x="754" y="1552"/>
                  </a:cubicBezTo>
                  <a:cubicBezTo>
                    <a:pt x="343" y="1552"/>
                    <a:pt x="1" y="1187"/>
                    <a:pt x="1" y="754"/>
                  </a:cubicBezTo>
                  <a:cubicBezTo>
                    <a:pt x="1" y="320"/>
                    <a:pt x="343" y="0"/>
                    <a:pt x="754" y="0"/>
                  </a:cubicBezTo>
                  <a:cubicBezTo>
                    <a:pt x="1187" y="0"/>
                    <a:pt x="1530" y="388"/>
                    <a:pt x="1530"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19"/>
            <p:cNvSpPr/>
            <p:nvPr/>
          </p:nvSpPr>
          <p:spPr>
            <a:xfrm>
              <a:off x="7872226" y="370117"/>
              <a:ext cx="85471" cy="86853"/>
            </a:xfrm>
            <a:custGeom>
              <a:avLst/>
              <a:gdLst/>
              <a:ahLst/>
              <a:cxnLst/>
              <a:rect l="l" t="t" r="r" b="b"/>
              <a:pathLst>
                <a:path w="1484" h="1508" extrusionOk="0">
                  <a:moveTo>
                    <a:pt x="1484" y="777"/>
                  </a:moveTo>
                  <a:cubicBezTo>
                    <a:pt x="1484" y="1211"/>
                    <a:pt x="1141" y="1507"/>
                    <a:pt x="730" y="1507"/>
                  </a:cubicBezTo>
                  <a:cubicBezTo>
                    <a:pt x="320" y="1507"/>
                    <a:pt x="0" y="1142"/>
                    <a:pt x="0" y="754"/>
                  </a:cubicBezTo>
                  <a:cubicBezTo>
                    <a:pt x="0" y="321"/>
                    <a:pt x="342" y="1"/>
                    <a:pt x="730" y="1"/>
                  </a:cubicBezTo>
                  <a:cubicBezTo>
                    <a:pt x="1141" y="1"/>
                    <a:pt x="1484" y="389"/>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19"/>
            <p:cNvSpPr/>
            <p:nvPr/>
          </p:nvSpPr>
          <p:spPr>
            <a:xfrm>
              <a:off x="8792422" y="401679"/>
              <a:ext cx="85529" cy="86853"/>
            </a:xfrm>
            <a:custGeom>
              <a:avLst/>
              <a:gdLst/>
              <a:ahLst/>
              <a:cxnLst/>
              <a:rect l="l" t="t" r="r" b="b"/>
              <a:pathLst>
                <a:path w="1485" h="1508" extrusionOk="0">
                  <a:moveTo>
                    <a:pt x="1484" y="777"/>
                  </a:moveTo>
                  <a:cubicBezTo>
                    <a:pt x="1484" y="1211"/>
                    <a:pt x="1142" y="1507"/>
                    <a:pt x="731" y="1507"/>
                  </a:cubicBezTo>
                  <a:cubicBezTo>
                    <a:pt x="343" y="1507"/>
                    <a:pt x="1" y="1142"/>
                    <a:pt x="1" y="754"/>
                  </a:cubicBezTo>
                  <a:cubicBezTo>
                    <a:pt x="1" y="320"/>
                    <a:pt x="343" y="1"/>
                    <a:pt x="731" y="1"/>
                  </a:cubicBezTo>
                  <a:cubicBezTo>
                    <a:pt x="1142" y="24"/>
                    <a:pt x="1484" y="366"/>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19"/>
            <p:cNvSpPr/>
            <p:nvPr/>
          </p:nvSpPr>
          <p:spPr>
            <a:xfrm>
              <a:off x="211919" y="2138284"/>
              <a:ext cx="98603" cy="94744"/>
            </a:xfrm>
            <a:custGeom>
              <a:avLst/>
              <a:gdLst/>
              <a:ahLst/>
              <a:cxnLst/>
              <a:rect l="l" t="t" r="r" b="b"/>
              <a:pathLst>
                <a:path w="1712" h="1645" extrusionOk="0">
                  <a:moveTo>
                    <a:pt x="1712" y="845"/>
                  </a:moveTo>
                  <a:cubicBezTo>
                    <a:pt x="1712" y="1302"/>
                    <a:pt x="1347" y="1644"/>
                    <a:pt x="867" y="1644"/>
                  </a:cubicBezTo>
                  <a:cubicBezTo>
                    <a:pt x="411" y="1644"/>
                    <a:pt x="0" y="1256"/>
                    <a:pt x="0" y="800"/>
                  </a:cubicBezTo>
                  <a:cubicBezTo>
                    <a:pt x="0" y="343"/>
                    <a:pt x="388" y="1"/>
                    <a:pt x="867" y="1"/>
                  </a:cubicBezTo>
                  <a:cubicBezTo>
                    <a:pt x="1347" y="47"/>
                    <a:pt x="1712" y="412"/>
                    <a:pt x="1712"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19"/>
            <p:cNvSpPr/>
            <p:nvPr/>
          </p:nvSpPr>
          <p:spPr>
            <a:xfrm>
              <a:off x="3385403" y="2201408"/>
              <a:ext cx="92094" cy="89445"/>
            </a:xfrm>
            <a:custGeom>
              <a:avLst/>
              <a:gdLst/>
              <a:ahLst/>
              <a:cxnLst/>
              <a:rect l="l" t="t" r="r" b="b"/>
              <a:pathLst>
                <a:path w="1599" h="1553" extrusionOk="0">
                  <a:moveTo>
                    <a:pt x="1598" y="799"/>
                  </a:moveTo>
                  <a:cubicBezTo>
                    <a:pt x="1598" y="1233"/>
                    <a:pt x="1233" y="1553"/>
                    <a:pt x="799" y="1553"/>
                  </a:cubicBezTo>
                  <a:cubicBezTo>
                    <a:pt x="343" y="1553"/>
                    <a:pt x="0" y="1187"/>
                    <a:pt x="0" y="754"/>
                  </a:cubicBezTo>
                  <a:cubicBezTo>
                    <a:pt x="0" y="343"/>
                    <a:pt x="388" y="0"/>
                    <a:pt x="799" y="0"/>
                  </a:cubicBezTo>
                  <a:cubicBezTo>
                    <a:pt x="1233" y="0"/>
                    <a:pt x="1598" y="366"/>
                    <a:pt x="1598"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19"/>
            <p:cNvSpPr/>
            <p:nvPr/>
          </p:nvSpPr>
          <p:spPr>
            <a:xfrm>
              <a:off x="5420407" y="2240860"/>
              <a:ext cx="88178" cy="90770"/>
            </a:xfrm>
            <a:custGeom>
              <a:avLst/>
              <a:gdLst/>
              <a:ahLst/>
              <a:cxnLst/>
              <a:rect l="l" t="t" r="r" b="b"/>
              <a:pathLst>
                <a:path w="1531" h="1576" extrusionOk="0">
                  <a:moveTo>
                    <a:pt x="1530" y="799"/>
                  </a:moveTo>
                  <a:cubicBezTo>
                    <a:pt x="1530" y="1233"/>
                    <a:pt x="1188" y="1575"/>
                    <a:pt x="777" y="1575"/>
                  </a:cubicBezTo>
                  <a:cubicBezTo>
                    <a:pt x="343" y="1575"/>
                    <a:pt x="1" y="1187"/>
                    <a:pt x="1" y="776"/>
                  </a:cubicBezTo>
                  <a:cubicBezTo>
                    <a:pt x="1" y="343"/>
                    <a:pt x="343" y="0"/>
                    <a:pt x="777" y="0"/>
                  </a:cubicBezTo>
                  <a:cubicBezTo>
                    <a:pt x="1188" y="0"/>
                    <a:pt x="1530" y="365"/>
                    <a:pt x="1530"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19"/>
            <p:cNvSpPr/>
            <p:nvPr/>
          </p:nvSpPr>
          <p:spPr>
            <a:xfrm>
              <a:off x="6414267" y="2259233"/>
              <a:ext cx="89445" cy="89445"/>
            </a:xfrm>
            <a:custGeom>
              <a:avLst/>
              <a:gdLst/>
              <a:ahLst/>
              <a:cxnLst/>
              <a:rect l="l" t="t" r="r" b="b"/>
              <a:pathLst>
                <a:path w="1553" h="1553" extrusionOk="0">
                  <a:moveTo>
                    <a:pt x="1553" y="800"/>
                  </a:moveTo>
                  <a:cubicBezTo>
                    <a:pt x="1553" y="1211"/>
                    <a:pt x="1211" y="1553"/>
                    <a:pt x="777" y="1530"/>
                  </a:cubicBezTo>
                  <a:cubicBezTo>
                    <a:pt x="343" y="1530"/>
                    <a:pt x="1" y="1165"/>
                    <a:pt x="1" y="754"/>
                  </a:cubicBezTo>
                  <a:cubicBezTo>
                    <a:pt x="1" y="343"/>
                    <a:pt x="343" y="1"/>
                    <a:pt x="777" y="24"/>
                  </a:cubicBezTo>
                  <a:cubicBezTo>
                    <a:pt x="1165" y="24"/>
                    <a:pt x="1553" y="366"/>
                    <a:pt x="1553"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19"/>
            <p:cNvSpPr/>
            <p:nvPr/>
          </p:nvSpPr>
          <p:spPr>
            <a:xfrm>
              <a:off x="8359941" y="2298686"/>
              <a:ext cx="85471" cy="86853"/>
            </a:xfrm>
            <a:custGeom>
              <a:avLst/>
              <a:gdLst/>
              <a:ahLst/>
              <a:cxnLst/>
              <a:rect l="l" t="t" r="r" b="b"/>
              <a:pathLst>
                <a:path w="1484" h="1508" extrusionOk="0">
                  <a:moveTo>
                    <a:pt x="1484" y="754"/>
                  </a:moveTo>
                  <a:cubicBezTo>
                    <a:pt x="1484" y="1187"/>
                    <a:pt x="1142" y="1507"/>
                    <a:pt x="731" y="1507"/>
                  </a:cubicBezTo>
                  <a:cubicBezTo>
                    <a:pt x="343" y="1507"/>
                    <a:pt x="0" y="1165"/>
                    <a:pt x="0" y="731"/>
                  </a:cubicBezTo>
                  <a:cubicBezTo>
                    <a:pt x="0" y="297"/>
                    <a:pt x="343" y="1"/>
                    <a:pt x="731" y="1"/>
                  </a:cubicBezTo>
                  <a:cubicBezTo>
                    <a:pt x="1142" y="1"/>
                    <a:pt x="1484" y="343"/>
                    <a:pt x="1484"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19"/>
            <p:cNvSpPr/>
            <p:nvPr/>
          </p:nvSpPr>
          <p:spPr>
            <a:xfrm>
              <a:off x="752217" y="1421859"/>
              <a:ext cx="94686" cy="96011"/>
            </a:xfrm>
            <a:custGeom>
              <a:avLst/>
              <a:gdLst/>
              <a:ahLst/>
              <a:cxnLst/>
              <a:rect l="l" t="t" r="r" b="b"/>
              <a:pathLst>
                <a:path w="1644" h="1667" extrusionOk="0">
                  <a:moveTo>
                    <a:pt x="1644" y="868"/>
                  </a:moveTo>
                  <a:cubicBezTo>
                    <a:pt x="1644" y="1301"/>
                    <a:pt x="1278" y="1666"/>
                    <a:pt x="822" y="1644"/>
                  </a:cubicBezTo>
                  <a:cubicBezTo>
                    <a:pt x="365" y="1644"/>
                    <a:pt x="0" y="1256"/>
                    <a:pt x="0" y="799"/>
                  </a:cubicBezTo>
                  <a:cubicBezTo>
                    <a:pt x="0" y="388"/>
                    <a:pt x="365" y="0"/>
                    <a:pt x="822" y="46"/>
                  </a:cubicBezTo>
                  <a:cubicBezTo>
                    <a:pt x="1278" y="69"/>
                    <a:pt x="1644" y="411"/>
                    <a:pt x="1644"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19"/>
            <p:cNvSpPr/>
            <p:nvPr/>
          </p:nvSpPr>
          <p:spPr>
            <a:xfrm>
              <a:off x="1814442" y="1448123"/>
              <a:ext cx="96011" cy="96011"/>
            </a:xfrm>
            <a:custGeom>
              <a:avLst/>
              <a:gdLst/>
              <a:ahLst/>
              <a:cxnLst/>
              <a:rect l="l" t="t" r="r" b="b"/>
              <a:pathLst>
                <a:path w="1667" h="1667" extrusionOk="0">
                  <a:moveTo>
                    <a:pt x="1666" y="868"/>
                  </a:moveTo>
                  <a:cubicBezTo>
                    <a:pt x="1666" y="1302"/>
                    <a:pt x="1278" y="1667"/>
                    <a:pt x="822" y="1644"/>
                  </a:cubicBezTo>
                  <a:cubicBezTo>
                    <a:pt x="388" y="1644"/>
                    <a:pt x="0" y="1256"/>
                    <a:pt x="0" y="800"/>
                  </a:cubicBezTo>
                  <a:cubicBezTo>
                    <a:pt x="0" y="366"/>
                    <a:pt x="388" y="1"/>
                    <a:pt x="822" y="46"/>
                  </a:cubicBezTo>
                  <a:cubicBezTo>
                    <a:pt x="1301" y="69"/>
                    <a:pt x="1666" y="412"/>
                    <a:pt x="1666"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19"/>
            <p:cNvSpPr/>
            <p:nvPr/>
          </p:nvSpPr>
          <p:spPr>
            <a:xfrm>
              <a:off x="2863477" y="1477035"/>
              <a:ext cx="93419" cy="89445"/>
            </a:xfrm>
            <a:custGeom>
              <a:avLst/>
              <a:gdLst/>
              <a:ahLst/>
              <a:cxnLst/>
              <a:rect l="l" t="t" r="r" b="b"/>
              <a:pathLst>
                <a:path w="1622" h="1553" extrusionOk="0">
                  <a:moveTo>
                    <a:pt x="1621" y="800"/>
                  </a:moveTo>
                  <a:cubicBezTo>
                    <a:pt x="1621" y="1211"/>
                    <a:pt x="1256" y="1553"/>
                    <a:pt x="822" y="1553"/>
                  </a:cubicBezTo>
                  <a:cubicBezTo>
                    <a:pt x="366" y="1553"/>
                    <a:pt x="23" y="1188"/>
                    <a:pt x="1" y="754"/>
                  </a:cubicBezTo>
                  <a:cubicBezTo>
                    <a:pt x="1" y="320"/>
                    <a:pt x="366" y="1"/>
                    <a:pt x="800" y="1"/>
                  </a:cubicBezTo>
                  <a:cubicBezTo>
                    <a:pt x="1256" y="1"/>
                    <a:pt x="1621" y="366"/>
                    <a:pt x="1621"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19"/>
            <p:cNvSpPr/>
            <p:nvPr/>
          </p:nvSpPr>
          <p:spPr>
            <a:xfrm>
              <a:off x="3895464" y="1500707"/>
              <a:ext cx="92094" cy="90770"/>
            </a:xfrm>
            <a:custGeom>
              <a:avLst/>
              <a:gdLst/>
              <a:ahLst/>
              <a:cxnLst/>
              <a:rect l="l" t="t" r="r" b="b"/>
              <a:pathLst>
                <a:path w="1599" h="1576" extrusionOk="0">
                  <a:moveTo>
                    <a:pt x="1598" y="800"/>
                  </a:moveTo>
                  <a:cubicBezTo>
                    <a:pt x="1598" y="1233"/>
                    <a:pt x="1233" y="1576"/>
                    <a:pt x="799" y="1576"/>
                  </a:cubicBezTo>
                  <a:cubicBezTo>
                    <a:pt x="366" y="1576"/>
                    <a:pt x="1" y="1210"/>
                    <a:pt x="1" y="777"/>
                  </a:cubicBezTo>
                  <a:cubicBezTo>
                    <a:pt x="1" y="343"/>
                    <a:pt x="366" y="1"/>
                    <a:pt x="799" y="1"/>
                  </a:cubicBezTo>
                  <a:cubicBezTo>
                    <a:pt x="1256" y="46"/>
                    <a:pt x="1598" y="389"/>
                    <a:pt x="1598"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19"/>
            <p:cNvSpPr/>
            <p:nvPr/>
          </p:nvSpPr>
          <p:spPr>
            <a:xfrm>
              <a:off x="4910346" y="1525703"/>
              <a:ext cx="92094" cy="90770"/>
            </a:xfrm>
            <a:custGeom>
              <a:avLst/>
              <a:gdLst/>
              <a:ahLst/>
              <a:cxnLst/>
              <a:rect l="l" t="t" r="r" b="b"/>
              <a:pathLst>
                <a:path w="1599" h="1576" extrusionOk="0">
                  <a:moveTo>
                    <a:pt x="1598" y="799"/>
                  </a:moveTo>
                  <a:cubicBezTo>
                    <a:pt x="1598" y="1233"/>
                    <a:pt x="1256" y="1575"/>
                    <a:pt x="800" y="1575"/>
                  </a:cubicBezTo>
                  <a:cubicBezTo>
                    <a:pt x="389" y="1575"/>
                    <a:pt x="1" y="1187"/>
                    <a:pt x="1" y="776"/>
                  </a:cubicBezTo>
                  <a:cubicBezTo>
                    <a:pt x="1" y="343"/>
                    <a:pt x="343" y="0"/>
                    <a:pt x="800" y="0"/>
                  </a:cubicBezTo>
                  <a:cubicBezTo>
                    <a:pt x="1256" y="23"/>
                    <a:pt x="1598" y="366"/>
                    <a:pt x="1598"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19"/>
            <p:cNvSpPr/>
            <p:nvPr/>
          </p:nvSpPr>
          <p:spPr>
            <a:xfrm>
              <a:off x="5914745" y="1549375"/>
              <a:ext cx="89445" cy="92037"/>
            </a:xfrm>
            <a:custGeom>
              <a:avLst/>
              <a:gdLst/>
              <a:ahLst/>
              <a:cxnLst/>
              <a:rect l="l" t="t" r="r" b="b"/>
              <a:pathLst>
                <a:path w="1553" h="1598" extrusionOk="0">
                  <a:moveTo>
                    <a:pt x="1552" y="822"/>
                  </a:moveTo>
                  <a:cubicBezTo>
                    <a:pt x="1552" y="1256"/>
                    <a:pt x="1210" y="1598"/>
                    <a:pt x="776" y="1552"/>
                  </a:cubicBezTo>
                  <a:cubicBezTo>
                    <a:pt x="343" y="1552"/>
                    <a:pt x="0" y="1187"/>
                    <a:pt x="0" y="753"/>
                  </a:cubicBezTo>
                  <a:cubicBezTo>
                    <a:pt x="0" y="320"/>
                    <a:pt x="343" y="0"/>
                    <a:pt x="776" y="23"/>
                  </a:cubicBezTo>
                  <a:cubicBezTo>
                    <a:pt x="1210" y="46"/>
                    <a:pt x="1552" y="388"/>
                    <a:pt x="1552"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19"/>
            <p:cNvSpPr/>
            <p:nvPr/>
          </p:nvSpPr>
          <p:spPr>
            <a:xfrm>
              <a:off x="6900714" y="1575638"/>
              <a:ext cx="89445" cy="89445"/>
            </a:xfrm>
            <a:custGeom>
              <a:avLst/>
              <a:gdLst/>
              <a:ahLst/>
              <a:cxnLst/>
              <a:rect l="l" t="t" r="r" b="b"/>
              <a:pathLst>
                <a:path w="1553" h="1553" extrusionOk="0">
                  <a:moveTo>
                    <a:pt x="1552" y="800"/>
                  </a:moveTo>
                  <a:cubicBezTo>
                    <a:pt x="1552" y="1210"/>
                    <a:pt x="1210" y="1553"/>
                    <a:pt x="776" y="1530"/>
                  </a:cubicBezTo>
                  <a:cubicBezTo>
                    <a:pt x="343" y="1530"/>
                    <a:pt x="0" y="1165"/>
                    <a:pt x="0" y="754"/>
                  </a:cubicBezTo>
                  <a:cubicBezTo>
                    <a:pt x="0" y="343"/>
                    <a:pt x="343" y="1"/>
                    <a:pt x="776" y="24"/>
                  </a:cubicBezTo>
                  <a:cubicBezTo>
                    <a:pt x="1210" y="24"/>
                    <a:pt x="1552" y="366"/>
                    <a:pt x="1552"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19"/>
            <p:cNvSpPr/>
            <p:nvPr/>
          </p:nvSpPr>
          <p:spPr>
            <a:xfrm>
              <a:off x="7874818" y="1599310"/>
              <a:ext cx="85529" cy="88120"/>
            </a:xfrm>
            <a:custGeom>
              <a:avLst/>
              <a:gdLst/>
              <a:ahLst/>
              <a:cxnLst/>
              <a:rect l="l" t="t" r="r" b="b"/>
              <a:pathLst>
                <a:path w="1485" h="1530" extrusionOk="0">
                  <a:moveTo>
                    <a:pt x="1484" y="777"/>
                  </a:moveTo>
                  <a:cubicBezTo>
                    <a:pt x="1484" y="1210"/>
                    <a:pt x="1142" y="1530"/>
                    <a:pt x="754" y="1530"/>
                  </a:cubicBezTo>
                  <a:cubicBezTo>
                    <a:pt x="320" y="1530"/>
                    <a:pt x="1" y="1142"/>
                    <a:pt x="1" y="754"/>
                  </a:cubicBezTo>
                  <a:cubicBezTo>
                    <a:pt x="1" y="320"/>
                    <a:pt x="343" y="1"/>
                    <a:pt x="754" y="1"/>
                  </a:cubicBezTo>
                  <a:cubicBezTo>
                    <a:pt x="1142" y="1"/>
                    <a:pt x="1484" y="389"/>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19"/>
            <p:cNvSpPr/>
            <p:nvPr/>
          </p:nvSpPr>
          <p:spPr>
            <a:xfrm>
              <a:off x="8781939" y="1622981"/>
              <a:ext cx="85471" cy="86796"/>
            </a:xfrm>
            <a:custGeom>
              <a:avLst/>
              <a:gdLst/>
              <a:ahLst/>
              <a:cxnLst/>
              <a:rect l="l" t="t" r="r" b="b"/>
              <a:pathLst>
                <a:path w="1484" h="1507" extrusionOk="0">
                  <a:moveTo>
                    <a:pt x="1484" y="776"/>
                  </a:moveTo>
                  <a:cubicBezTo>
                    <a:pt x="1484" y="1187"/>
                    <a:pt x="1141" y="1507"/>
                    <a:pt x="753" y="1507"/>
                  </a:cubicBezTo>
                  <a:cubicBezTo>
                    <a:pt x="343" y="1507"/>
                    <a:pt x="0" y="1164"/>
                    <a:pt x="0" y="731"/>
                  </a:cubicBezTo>
                  <a:cubicBezTo>
                    <a:pt x="0" y="320"/>
                    <a:pt x="343" y="0"/>
                    <a:pt x="753" y="0"/>
                  </a:cubicBezTo>
                  <a:cubicBezTo>
                    <a:pt x="1141" y="0"/>
                    <a:pt x="1484" y="343"/>
                    <a:pt x="1484" y="776"/>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19"/>
            <p:cNvSpPr/>
            <p:nvPr/>
          </p:nvSpPr>
          <p:spPr>
            <a:xfrm>
              <a:off x="8785856" y="2970474"/>
              <a:ext cx="85529" cy="86796"/>
            </a:xfrm>
            <a:custGeom>
              <a:avLst/>
              <a:gdLst/>
              <a:ahLst/>
              <a:cxnLst/>
              <a:rect l="l" t="t" r="r" b="b"/>
              <a:pathLst>
                <a:path w="1485" h="1507" extrusionOk="0">
                  <a:moveTo>
                    <a:pt x="1484" y="753"/>
                  </a:moveTo>
                  <a:cubicBezTo>
                    <a:pt x="1484" y="1187"/>
                    <a:pt x="1142" y="1507"/>
                    <a:pt x="731" y="1507"/>
                  </a:cubicBezTo>
                  <a:cubicBezTo>
                    <a:pt x="343" y="1507"/>
                    <a:pt x="1" y="1164"/>
                    <a:pt x="1" y="731"/>
                  </a:cubicBezTo>
                  <a:cubicBezTo>
                    <a:pt x="1" y="320"/>
                    <a:pt x="343" y="0"/>
                    <a:pt x="731" y="0"/>
                  </a:cubicBezTo>
                  <a:cubicBezTo>
                    <a:pt x="1142" y="23"/>
                    <a:pt x="1484" y="365"/>
                    <a:pt x="1484" y="753"/>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19"/>
            <p:cNvSpPr/>
            <p:nvPr/>
          </p:nvSpPr>
          <p:spPr>
            <a:xfrm>
              <a:off x="211919" y="3442407"/>
              <a:ext cx="98603" cy="92094"/>
            </a:xfrm>
            <a:custGeom>
              <a:avLst/>
              <a:gdLst/>
              <a:ahLst/>
              <a:cxnLst/>
              <a:rect l="l" t="t" r="r" b="b"/>
              <a:pathLst>
                <a:path w="1712" h="1599" extrusionOk="0">
                  <a:moveTo>
                    <a:pt x="1712" y="799"/>
                  </a:moveTo>
                  <a:cubicBezTo>
                    <a:pt x="1712" y="1256"/>
                    <a:pt x="1347" y="1598"/>
                    <a:pt x="867" y="1598"/>
                  </a:cubicBezTo>
                  <a:cubicBezTo>
                    <a:pt x="411" y="1598"/>
                    <a:pt x="0" y="1210"/>
                    <a:pt x="0" y="799"/>
                  </a:cubicBezTo>
                  <a:cubicBezTo>
                    <a:pt x="0" y="343"/>
                    <a:pt x="388" y="1"/>
                    <a:pt x="867" y="1"/>
                  </a:cubicBezTo>
                  <a:cubicBezTo>
                    <a:pt x="1347" y="1"/>
                    <a:pt x="1712" y="366"/>
                    <a:pt x="1712"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19"/>
            <p:cNvSpPr/>
            <p:nvPr/>
          </p:nvSpPr>
          <p:spPr>
            <a:xfrm>
              <a:off x="3386728" y="3472645"/>
              <a:ext cx="93361" cy="90770"/>
            </a:xfrm>
            <a:custGeom>
              <a:avLst/>
              <a:gdLst/>
              <a:ahLst/>
              <a:cxnLst/>
              <a:rect l="l" t="t" r="r" b="b"/>
              <a:pathLst>
                <a:path w="1621" h="1576" extrusionOk="0">
                  <a:moveTo>
                    <a:pt x="1621" y="799"/>
                  </a:moveTo>
                  <a:cubicBezTo>
                    <a:pt x="1621" y="1233"/>
                    <a:pt x="1233" y="1575"/>
                    <a:pt x="822" y="1575"/>
                  </a:cubicBezTo>
                  <a:cubicBezTo>
                    <a:pt x="365" y="1575"/>
                    <a:pt x="0" y="1210"/>
                    <a:pt x="0" y="777"/>
                  </a:cubicBezTo>
                  <a:cubicBezTo>
                    <a:pt x="0" y="343"/>
                    <a:pt x="388" y="0"/>
                    <a:pt x="822" y="0"/>
                  </a:cubicBezTo>
                  <a:cubicBezTo>
                    <a:pt x="1233" y="46"/>
                    <a:pt x="1621" y="389"/>
                    <a:pt x="1621"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19"/>
            <p:cNvSpPr/>
            <p:nvPr/>
          </p:nvSpPr>
          <p:spPr>
            <a:xfrm>
              <a:off x="8818466" y="3981104"/>
              <a:ext cx="85471" cy="86853"/>
            </a:xfrm>
            <a:custGeom>
              <a:avLst/>
              <a:gdLst/>
              <a:ahLst/>
              <a:cxnLst/>
              <a:rect l="l" t="t" r="r" b="b"/>
              <a:pathLst>
                <a:path w="1484" h="1508" extrusionOk="0">
                  <a:moveTo>
                    <a:pt x="1484" y="777"/>
                  </a:moveTo>
                  <a:cubicBezTo>
                    <a:pt x="1484" y="1210"/>
                    <a:pt x="1141" y="1507"/>
                    <a:pt x="753" y="1507"/>
                  </a:cubicBezTo>
                  <a:cubicBezTo>
                    <a:pt x="342" y="1507"/>
                    <a:pt x="0" y="1165"/>
                    <a:pt x="0" y="754"/>
                  </a:cubicBezTo>
                  <a:cubicBezTo>
                    <a:pt x="0" y="320"/>
                    <a:pt x="342" y="1"/>
                    <a:pt x="753" y="1"/>
                  </a:cubicBezTo>
                  <a:cubicBezTo>
                    <a:pt x="1164" y="1"/>
                    <a:pt x="1484" y="343"/>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19"/>
            <p:cNvSpPr/>
            <p:nvPr/>
          </p:nvSpPr>
          <p:spPr>
            <a:xfrm>
              <a:off x="752217" y="2720684"/>
              <a:ext cx="94686" cy="93419"/>
            </a:xfrm>
            <a:custGeom>
              <a:avLst/>
              <a:gdLst/>
              <a:ahLst/>
              <a:cxnLst/>
              <a:rect l="l" t="t" r="r" b="b"/>
              <a:pathLst>
                <a:path w="1644" h="1622" extrusionOk="0">
                  <a:moveTo>
                    <a:pt x="1644" y="822"/>
                  </a:moveTo>
                  <a:cubicBezTo>
                    <a:pt x="1644" y="1256"/>
                    <a:pt x="1278" y="1621"/>
                    <a:pt x="822" y="1621"/>
                  </a:cubicBezTo>
                  <a:cubicBezTo>
                    <a:pt x="365" y="1621"/>
                    <a:pt x="0" y="1256"/>
                    <a:pt x="0" y="799"/>
                  </a:cubicBezTo>
                  <a:cubicBezTo>
                    <a:pt x="0" y="343"/>
                    <a:pt x="365" y="0"/>
                    <a:pt x="822" y="0"/>
                  </a:cubicBezTo>
                  <a:cubicBezTo>
                    <a:pt x="1278" y="23"/>
                    <a:pt x="1644" y="366"/>
                    <a:pt x="1644"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19"/>
            <p:cNvSpPr/>
            <p:nvPr/>
          </p:nvSpPr>
          <p:spPr>
            <a:xfrm>
              <a:off x="2863477" y="2753571"/>
              <a:ext cx="93419" cy="90770"/>
            </a:xfrm>
            <a:custGeom>
              <a:avLst/>
              <a:gdLst/>
              <a:ahLst/>
              <a:cxnLst/>
              <a:rect l="l" t="t" r="r" b="b"/>
              <a:pathLst>
                <a:path w="1622" h="1576" extrusionOk="0">
                  <a:moveTo>
                    <a:pt x="1621" y="799"/>
                  </a:moveTo>
                  <a:cubicBezTo>
                    <a:pt x="1621" y="1233"/>
                    <a:pt x="1256" y="1575"/>
                    <a:pt x="822" y="1575"/>
                  </a:cubicBezTo>
                  <a:cubicBezTo>
                    <a:pt x="366" y="1575"/>
                    <a:pt x="1" y="1187"/>
                    <a:pt x="1" y="776"/>
                  </a:cubicBezTo>
                  <a:cubicBezTo>
                    <a:pt x="1" y="342"/>
                    <a:pt x="366" y="0"/>
                    <a:pt x="800" y="0"/>
                  </a:cubicBezTo>
                  <a:cubicBezTo>
                    <a:pt x="1279" y="0"/>
                    <a:pt x="1621" y="365"/>
                    <a:pt x="1621"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19"/>
            <p:cNvSpPr/>
            <p:nvPr/>
          </p:nvSpPr>
          <p:spPr>
            <a:xfrm>
              <a:off x="5916070" y="2800856"/>
              <a:ext cx="89445" cy="89445"/>
            </a:xfrm>
            <a:custGeom>
              <a:avLst/>
              <a:gdLst/>
              <a:ahLst/>
              <a:cxnLst/>
              <a:rect l="l" t="t" r="r" b="b"/>
              <a:pathLst>
                <a:path w="1553" h="1553" extrusionOk="0">
                  <a:moveTo>
                    <a:pt x="1552" y="777"/>
                  </a:moveTo>
                  <a:cubicBezTo>
                    <a:pt x="1552" y="1211"/>
                    <a:pt x="1210" y="1553"/>
                    <a:pt x="776" y="1553"/>
                  </a:cubicBezTo>
                  <a:cubicBezTo>
                    <a:pt x="342" y="1553"/>
                    <a:pt x="0" y="1211"/>
                    <a:pt x="0" y="777"/>
                  </a:cubicBezTo>
                  <a:cubicBezTo>
                    <a:pt x="0" y="343"/>
                    <a:pt x="342" y="1"/>
                    <a:pt x="776" y="1"/>
                  </a:cubicBezTo>
                  <a:cubicBezTo>
                    <a:pt x="1210" y="1"/>
                    <a:pt x="1552" y="343"/>
                    <a:pt x="1552"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19"/>
            <p:cNvSpPr/>
            <p:nvPr/>
          </p:nvSpPr>
          <p:spPr>
            <a:xfrm>
              <a:off x="211919" y="4745206"/>
              <a:ext cx="98603" cy="92094"/>
            </a:xfrm>
            <a:custGeom>
              <a:avLst/>
              <a:gdLst/>
              <a:ahLst/>
              <a:cxnLst/>
              <a:rect l="l" t="t" r="r" b="b"/>
              <a:pathLst>
                <a:path w="1712" h="1599" extrusionOk="0">
                  <a:moveTo>
                    <a:pt x="1712" y="799"/>
                  </a:moveTo>
                  <a:cubicBezTo>
                    <a:pt x="1712" y="1256"/>
                    <a:pt x="1347" y="1598"/>
                    <a:pt x="867" y="1598"/>
                  </a:cubicBezTo>
                  <a:cubicBezTo>
                    <a:pt x="411" y="1598"/>
                    <a:pt x="0" y="1233"/>
                    <a:pt x="0" y="799"/>
                  </a:cubicBezTo>
                  <a:cubicBezTo>
                    <a:pt x="0" y="365"/>
                    <a:pt x="388" y="0"/>
                    <a:pt x="867" y="0"/>
                  </a:cubicBezTo>
                  <a:cubicBezTo>
                    <a:pt x="1347" y="0"/>
                    <a:pt x="1712" y="365"/>
                    <a:pt x="1712"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19"/>
            <p:cNvSpPr/>
            <p:nvPr/>
          </p:nvSpPr>
          <p:spPr>
            <a:xfrm>
              <a:off x="1288542" y="4745206"/>
              <a:ext cx="96068" cy="92094"/>
            </a:xfrm>
            <a:custGeom>
              <a:avLst/>
              <a:gdLst/>
              <a:ahLst/>
              <a:cxnLst/>
              <a:rect l="l" t="t" r="r" b="b"/>
              <a:pathLst>
                <a:path w="1668" h="1599" extrusionOk="0">
                  <a:moveTo>
                    <a:pt x="1667" y="799"/>
                  </a:moveTo>
                  <a:cubicBezTo>
                    <a:pt x="1667" y="1233"/>
                    <a:pt x="1302" y="1598"/>
                    <a:pt x="823" y="1598"/>
                  </a:cubicBezTo>
                  <a:cubicBezTo>
                    <a:pt x="389" y="1598"/>
                    <a:pt x="1" y="1233"/>
                    <a:pt x="1" y="799"/>
                  </a:cubicBezTo>
                  <a:cubicBezTo>
                    <a:pt x="1" y="365"/>
                    <a:pt x="366" y="0"/>
                    <a:pt x="823" y="0"/>
                  </a:cubicBezTo>
                  <a:cubicBezTo>
                    <a:pt x="1302" y="0"/>
                    <a:pt x="1667" y="365"/>
                    <a:pt x="1667"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19"/>
            <p:cNvSpPr/>
            <p:nvPr/>
          </p:nvSpPr>
          <p:spPr>
            <a:xfrm>
              <a:off x="2345525" y="4746531"/>
              <a:ext cx="96011" cy="92037"/>
            </a:xfrm>
            <a:custGeom>
              <a:avLst/>
              <a:gdLst/>
              <a:ahLst/>
              <a:cxnLst/>
              <a:rect l="l" t="t" r="r" b="b"/>
              <a:pathLst>
                <a:path w="1667" h="1598" extrusionOk="0">
                  <a:moveTo>
                    <a:pt x="1667" y="799"/>
                  </a:moveTo>
                  <a:cubicBezTo>
                    <a:pt x="1667" y="1233"/>
                    <a:pt x="1279" y="1598"/>
                    <a:pt x="822" y="1598"/>
                  </a:cubicBezTo>
                  <a:cubicBezTo>
                    <a:pt x="366" y="1598"/>
                    <a:pt x="0" y="1256"/>
                    <a:pt x="0" y="799"/>
                  </a:cubicBezTo>
                  <a:cubicBezTo>
                    <a:pt x="0" y="365"/>
                    <a:pt x="366" y="0"/>
                    <a:pt x="822" y="0"/>
                  </a:cubicBezTo>
                  <a:cubicBezTo>
                    <a:pt x="1279" y="0"/>
                    <a:pt x="1667" y="342"/>
                    <a:pt x="1667"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19"/>
            <p:cNvSpPr/>
            <p:nvPr/>
          </p:nvSpPr>
          <p:spPr>
            <a:xfrm>
              <a:off x="3386728" y="4746531"/>
              <a:ext cx="93361" cy="92037"/>
            </a:xfrm>
            <a:custGeom>
              <a:avLst/>
              <a:gdLst/>
              <a:ahLst/>
              <a:cxnLst/>
              <a:rect l="l" t="t" r="r" b="b"/>
              <a:pathLst>
                <a:path w="1621" h="1598" extrusionOk="0">
                  <a:moveTo>
                    <a:pt x="1621" y="799"/>
                  </a:moveTo>
                  <a:cubicBezTo>
                    <a:pt x="1621" y="1233"/>
                    <a:pt x="1233" y="1598"/>
                    <a:pt x="822" y="1598"/>
                  </a:cubicBezTo>
                  <a:cubicBezTo>
                    <a:pt x="365" y="1598"/>
                    <a:pt x="0" y="1256"/>
                    <a:pt x="0" y="799"/>
                  </a:cubicBezTo>
                  <a:cubicBezTo>
                    <a:pt x="0" y="365"/>
                    <a:pt x="388" y="0"/>
                    <a:pt x="822" y="0"/>
                  </a:cubicBezTo>
                  <a:cubicBezTo>
                    <a:pt x="1278" y="0"/>
                    <a:pt x="1621" y="365"/>
                    <a:pt x="1621"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19"/>
            <p:cNvSpPr/>
            <p:nvPr/>
          </p:nvSpPr>
          <p:spPr>
            <a:xfrm>
              <a:off x="4412092" y="4747798"/>
              <a:ext cx="93419" cy="89503"/>
            </a:xfrm>
            <a:custGeom>
              <a:avLst/>
              <a:gdLst/>
              <a:ahLst/>
              <a:cxnLst/>
              <a:rect l="l" t="t" r="r" b="b"/>
              <a:pathLst>
                <a:path w="1622" h="1554" extrusionOk="0">
                  <a:moveTo>
                    <a:pt x="1621" y="777"/>
                  </a:moveTo>
                  <a:cubicBezTo>
                    <a:pt x="1621" y="1211"/>
                    <a:pt x="1279" y="1553"/>
                    <a:pt x="823" y="1553"/>
                  </a:cubicBezTo>
                  <a:cubicBezTo>
                    <a:pt x="389" y="1553"/>
                    <a:pt x="1" y="1211"/>
                    <a:pt x="1" y="777"/>
                  </a:cubicBezTo>
                  <a:cubicBezTo>
                    <a:pt x="1" y="343"/>
                    <a:pt x="343" y="1"/>
                    <a:pt x="823" y="1"/>
                  </a:cubicBezTo>
                  <a:cubicBezTo>
                    <a:pt x="1233" y="1"/>
                    <a:pt x="1621" y="343"/>
                    <a:pt x="1621"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19"/>
            <p:cNvSpPr/>
            <p:nvPr/>
          </p:nvSpPr>
          <p:spPr>
            <a:xfrm>
              <a:off x="5423057" y="4747798"/>
              <a:ext cx="89445" cy="89503"/>
            </a:xfrm>
            <a:custGeom>
              <a:avLst/>
              <a:gdLst/>
              <a:ahLst/>
              <a:cxnLst/>
              <a:rect l="l" t="t" r="r" b="b"/>
              <a:pathLst>
                <a:path w="1553" h="1554" extrusionOk="0">
                  <a:moveTo>
                    <a:pt x="1553" y="777"/>
                  </a:moveTo>
                  <a:cubicBezTo>
                    <a:pt x="1553" y="1211"/>
                    <a:pt x="1210" y="1553"/>
                    <a:pt x="777" y="1553"/>
                  </a:cubicBezTo>
                  <a:cubicBezTo>
                    <a:pt x="343" y="1553"/>
                    <a:pt x="1" y="1211"/>
                    <a:pt x="1" y="777"/>
                  </a:cubicBezTo>
                  <a:cubicBezTo>
                    <a:pt x="1" y="343"/>
                    <a:pt x="343" y="1"/>
                    <a:pt x="777" y="1"/>
                  </a:cubicBezTo>
                  <a:cubicBezTo>
                    <a:pt x="1210" y="1"/>
                    <a:pt x="1553" y="343"/>
                    <a:pt x="1553"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19"/>
            <p:cNvSpPr/>
            <p:nvPr/>
          </p:nvSpPr>
          <p:spPr>
            <a:xfrm>
              <a:off x="6418241" y="4750447"/>
              <a:ext cx="88120" cy="88120"/>
            </a:xfrm>
            <a:custGeom>
              <a:avLst/>
              <a:gdLst/>
              <a:ahLst/>
              <a:cxnLst/>
              <a:rect l="l" t="t" r="r" b="b"/>
              <a:pathLst>
                <a:path w="1530" h="1530" extrusionOk="0">
                  <a:moveTo>
                    <a:pt x="1530" y="754"/>
                  </a:moveTo>
                  <a:cubicBezTo>
                    <a:pt x="1530" y="1188"/>
                    <a:pt x="1187" y="1530"/>
                    <a:pt x="754" y="1530"/>
                  </a:cubicBezTo>
                  <a:cubicBezTo>
                    <a:pt x="343" y="1530"/>
                    <a:pt x="0" y="1188"/>
                    <a:pt x="0" y="754"/>
                  </a:cubicBezTo>
                  <a:cubicBezTo>
                    <a:pt x="0" y="343"/>
                    <a:pt x="343" y="1"/>
                    <a:pt x="754" y="1"/>
                  </a:cubicBezTo>
                  <a:cubicBezTo>
                    <a:pt x="1187" y="1"/>
                    <a:pt x="1530" y="343"/>
                    <a:pt x="1530"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19"/>
            <p:cNvSpPr/>
            <p:nvPr/>
          </p:nvSpPr>
          <p:spPr>
            <a:xfrm>
              <a:off x="7397644" y="4750447"/>
              <a:ext cx="88120" cy="88120"/>
            </a:xfrm>
            <a:custGeom>
              <a:avLst/>
              <a:gdLst/>
              <a:ahLst/>
              <a:cxnLst/>
              <a:rect l="l" t="t" r="r" b="b"/>
              <a:pathLst>
                <a:path w="1530" h="1530" extrusionOk="0">
                  <a:moveTo>
                    <a:pt x="1529" y="754"/>
                  </a:moveTo>
                  <a:cubicBezTo>
                    <a:pt x="1529" y="1188"/>
                    <a:pt x="1187" y="1530"/>
                    <a:pt x="753" y="1530"/>
                  </a:cubicBezTo>
                  <a:cubicBezTo>
                    <a:pt x="343" y="1530"/>
                    <a:pt x="0" y="1188"/>
                    <a:pt x="0" y="754"/>
                  </a:cubicBezTo>
                  <a:cubicBezTo>
                    <a:pt x="0" y="343"/>
                    <a:pt x="343" y="1"/>
                    <a:pt x="753" y="1"/>
                  </a:cubicBezTo>
                  <a:cubicBezTo>
                    <a:pt x="1187" y="1"/>
                    <a:pt x="1529" y="343"/>
                    <a:pt x="1529"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19"/>
            <p:cNvSpPr/>
            <p:nvPr/>
          </p:nvSpPr>
          <p:spPr>
            <a:xfrm>
              <a:off x="8365182" y="4750447"/>
              <a:ext cx="85529" cy="88120"/>
            </a:xfrm>
            <a:custGeom>
              <a:avLst/>
              <a:gdLst/>
              <a:ahLst/>
              <a:cxnLst/>
              <a:rect l="l" t="t" r="r" b="b"/>
              <a:pathLst>
                <a:path w="1485" h="1530" extrusionOk="0">
                  <a:moveTo>
                    <a:pt x="1484" y="754"/>
                  </a:moveTo>
                  <a:cubicBezTo>
                    <a:pt x="1484" y="1188"/>
                    <a:pt x="1142" y="1530"/>
                    <a:pt x="731" y="1530"/>
                  </a:cubicBezTo>
                  <a:cubicBezTo>
                    <a:pt x="343" y="1530"/>
                    <a:pt x="1" y="1188"/>
                    <a:pt x="1" y="754"/>
                  </a:cubicBezTo>
                  <a:cubicBezTo>
                    <a:pt x="1" y="343"/>
                    <a:pt x="343" y="1"/>
                    <a:pt x="731" y="1"/>
                  </a:cubicBezTo>
                  <a:cubicBezTo>
                    <a:pt x="1142" y="1"/>
                    <a:pt x="1484" y="343"/>
                    <a:pt x="1484"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19"/>
            <p:cNvSpPr/>
            <p:nvPr/>
          </p:nvSpPr>
          <p:spPr>
            <a:xfrm>
              <a:off x="2864802" y="4028724"/>
              <a:ext cx="93419" cy="93419"/>
            </a:xfrm>
            <a:custGeom>
              <a:avLst/>
              <a:gdLst/>
              <a:ahLst/>
              <a:cxnLst/>
              <a:rect l="l" t="t" r="r" b="b"/>
              <a:pathLst>
                <a:path w="1622" h="1622" extrusionOk="0">
                  <a:moveTo>
                    <a:pt x="1621" y="822"/>
                  </a:moveTo>
                  <a:cubicBezTo>
                    <a:pt x="1621" y="1256"/>
                    <a:pt x="1256" y="1621"/>
                    <a:pt x="822" y="1598"/>
                  </a:cubicBezTo>
                  <a:cubicBezTo>
                    <a:pt x="366" y="1598"/>
                    <a:pt x="0" y="1233"/>
                    <a:pt x="0" y="799"/>
                  </a:cubicBezTo>
                  <a:cubicBezTo>
                    <a:pt x="0" y="366"/>
                    <a:pt x="366" y="1"/>
                    <a:pt x="799" y="23"/>
                  </a:cubicBezTo>
                  <a:cubicBezTo>
                    <a:pt x="1256" y="46"/>
                    <a:pt x="1621" y="389"/>
                    <a:pt x="1621"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19"/>
            <p:cNvSpPr/>
            <p:nvPr/>
          </p:nvSpPr>
          <p:spPr>
            <a:xfrm>
              <a:off x="5918662" y="4049746"/>
              <a:ext cx="88120" cy="89445"/>
            </a:xfrm>
            <a:custGeom>
              <a:avLst/>
              <a:gdLst/>
              <a:ahLst/>
              <a:cxnLst/>
              <a:rect l="l" t="t" r="r" b="b"/>
              <a:pathLst>
                <a:path w="1530" h="1553" extrusionOk="0">
                  <a:moveTo>
                    <a:pt x="1530" y="777"/>
                  </a:moveTo>
                  <a:cubicBezTo>
                    <a:pt x="1530" y="1210"/>
                    <a:pt x="1188" y="1553"/>
                    <a:pt x="754" y="1553"/>
                  </a:cubicBezTo>
                  <a:cubicBezTo>
                    <a:pt x="343" y="1553"/>
                    <a:pt x="1" y="1210"/>
                    <a:pt x="1" y="777"/>
                  </a:cubicBezTo>
                  <a:cubicBezTo>
                    <a:pt x="1" y="343"/>
                    <a:pt x="343" y="1"/>
                    <a:pt x="754" y="1"/>
                  </a:cubicBezTo>
                  <a:cubicBezTo>
                    <a:pt x="1188" y="1"/>
                    <a:pt x="1530" y="343"/>
                    <a:pt x="1530"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19"/>
            <p:cNvSpPr/>
            <p:nvPr/>
          </p:nvSpPr>
          <p:spPr>
            <a:xfrm>
              <a:off x="7392345" y="2278988"/>
              <a:ext cx="88178" cy="86796"/>
            </a:xfrm>
            <a:custGeom>
              <a:avLst/>
              <a:gdLst/>
              <a:ahLst/>
              <a:cxnLst/>
              <a:rect l="l" t="t" r="r" b="b"/>
              <a:pathLst>
                <a:path w="1531" h="1507" extrusionOk="0">
                  <a:moveTo>
                    <a:pt x="1530" y="753"/>
                  </a:moveTo>
                  <a:cubicBezTo>
                    <a:pt x="1530" y="1187"/>
                    <a:pt x="1188" y="1507"/>
                    <a:pt x="777" y="1507"/>
                  </a:cubicBezTo>
                  <a:cubicBezTo>
                    <a:pt x="343" y="1507"/>
                    <a:pt x="1" y="1164"/>
                    <a:pt x="1" y="731"/>
                  </a:cubicBezTo>
                  <a:cubicBezTo>
                    <a:pt x="1" y="297"/>
                    <a:pt x="343" y="0"/>
                    <a:pt x="777" y="0"/>
                  </a:cubicBezTo>
                  <a:cubicBezTo>
                    <a:pt x="1188" y="23"/>
                    <a:pt x="1530" y="365"/>
                    <a:pt x="1530" y="753"/>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3" name="Google Shape;913;p19"/>
          <p:cNvSpPr txBox="1">
            <a:spLocks noGrp="1"/>
          </p:cNvSpPr>
          <p:nvPr>
            <p:ph type="title"/>
          </p:nvPr>
        </p:nvSpPr>
        <p:spPr>
          <a:xfrm>
            <a:off x="720000" y="539496"/>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14" name="Google Shape;914;p19"/>
          <p:cNvSpPr txBox="1">
            <a:spLocks noGrp="1"/>
          </p:cNvSpPr>
          <p:nvPr>
            <p:ph type="title" idx="2"/>
          </p:nvPr>
        </p:nvSpPr>
        <p:spPr>
          <a:xfrm>
            <a:off x="720000" y="2956713"/>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915" name="Google Shape;915;p19"/>
          <p:cNvSpPr txBox="1">
            <a:spLocks noGrp="1"/>
          </p:cNvSpPr>
          <p:nvPr>
            <p:ph type="subTitle" idx="1"/>
          </p:nvPr>
        </p:nvSpPr>
        <p:spPr>
          <a:xfrm>
            <a:off x="720000" y="3467060"/>
            <a:ext cx="2336400" cy="879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16" name="Google Shape;916;p19"/>
          <p:cNvSpPr txBox="1">
            <a:spLocks noGrp="1"/>
          </p:cNvSpPr>
          <p:nvPr>
            <p:ph type="title" idx="3"/>
          </p:nvPr>
        </p:nvSpPr>
        <p:spPr>
          <a:xfrm>
            <a:off x="3403800" y="2956713"/>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917" name="Google Shape;917;p19"/>
          <p:cNvSpPr txBox="1">
            <a:spLocks noGrp="1"/>
          </p:cNvSpPr>
          <p:nvPr>
            <p:ph type="subTitle" idx="4"/>
          </p:nvPr>
        </p:nvSpPr>
        <p:spPr>
          <a:xfrm>
            <a:off x="3403800" y="3467060"/>
            <a:ext cx="2336400" cy="879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18" name="Google Shape;918;p19"/>
          <p:cNvSpPr txBox="1">
            <a:spLocks noGrp="1"/>
          </p:cNvSpPr>
          <p:nvPr>
            <p:ph type="title" idx="5"/>
          </p:nvPr>
        </p:nvSpPr>
        <p:spPr>
          <a:xfrm>
            <a:off x="6087600" y="2956713"/>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919" name="Google Shape;919;p19"/>
          <p:cNvSpPr txBox="1">
            <a:spLocks noGrp="1"/>
          </p:cNvSpPr>
          <p:nvPr>
            <p:ph type="subTitle" idx="6"/>
          </p:nvPr>
        </p:nvSpPr>
        <p:spPr>
          <a:xfrm>
            <a:off x="6087600" y="3467060"/>
            <a:ext cx="2336400" cy="879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four columns">
  <p:cSld name="BLANK_1_1_1_1">
    <p:spTree>
      <p:nvGrpSpPr>
        <p:cNvPr id="1" name="Shape 920"/>
        <p:cNvGrpSpPr/>
        <p:nvPr/>
      </p:nvGrpSpPr>
      <p:grpSpPr>
        <a:xfrm>
          <a:off x="0" y="0"/>
          <a:ext cx="0" cy="0"/>
          <a:chOff x="0" y="0"/>
          <a:chExt cx="0" cy="0"/>
        </a:xfrm>
      </p:grpSpPr>
      <p:grpSp>
        <p:nvGrpSpPr>
          <p:cNvPr id="921" name="Google Shape;921;p20"/>
          <p:cNvGrpSpPr/>
          <p:nvPr/>
        </p:nvGrpSpPr>
        <p:grpSpPr>
          <a:xfrm>
            <a:off x="211919" y="203151"/>
            <a:ext cx="8666032" cy="4711617"/>
            <a:chOff x="211919" y="126951"/>
            <a:chExt cx="8666032" cy="4711617"/>
          </a:xfrm>
        </p:grpSpPr>
        <p:sp>
          <p:nvSpPr>
            <p:cNvPr id="922" name="Google Shape;922;p20"/>
            <p:cNvSpPr/>
            <p:nvPr/>
          </p:nvSpPr>
          <p:spPr>
            <a:xfrm>
              <a:off x="211919" y="836809"/>
              <a:ext cx="98603" cy="96068"/>
            </a:xfrm>
            <a:custGeom>
              <a:avLst/>
              <a:gdLst/>
              <a:ahLst/>
              <a:cxnLst/>
              <a:rect l="l" t="t" r="r" b="b"/>
              <a:pathLst>
                <a:path w="1712" h="1668" extrusionOk="0">
                  <a:moveTo>
                    <a:pt x="1712" y="868"/>
                  </a:moveTo>
                  <a:cubicBezTo>
                    <a:pt x="1712" y="1325"/>
                    <a:pt x="1347" y="1667"/>
                    <a:pt x="867" y="1644"/>
                  </a:cubicBezTo>
                  <a:cubicBezTo>
                    <a:pt x="411" y="1644"/>
                    <a:pt x="0" y="1256"/>
                    <a:pt x="0" y="800"/>
                  </a:cubicBezTo>
                  <a:cubicBezTo>
                    <a:pt x="0" y="343"/>
                    <a:pt x="388" y="1"/>
                    <a:pt x="867" y="47"/>
                  </a:cubicBezTo>
                  <a:cubicBezTo>
                    <a:pt x="1347" y="47"/>
                    <a:pt x="1712" y="412"/>
                    <a:pt x="1712"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20"/>
            <p:cNvSpPr/>
            <p:nvPr/>
          </p:nvSpPr>
          <p:spPr>
            <a:xfrm>
              <a:off x="1287275" y="867047"/>
              <a:ext cx="96011" cy="94744"/>
            </a:xfrm>
            <a:custGeom>
              <a:avLst/>
              <a:gdLst/>
              <a:ahLst/>
              <a:cxnLst/>
              <a:rect l="l" t="t" r="r" b="b"/>
              <a:pathLst>
                <a:path w="1667" h="1645" extrusionOk="0">
                  <a:moveTo>
                    <a:pt x="1666" y="845"/>
                  </a:moveTo>
                  <a:cubicBezTo>
                    <a:pt x="1666" y="1279"/>
                    <a:pt x="1278" y="1644"/>
                    <a:pt x="822" y="1621"/>
                  </a:cubicBezTo>
                  <a:cubicBezTo>
                    <a:pt x="365" y="1621"/>
                    <a:pt x="0" y="1256"/>
                    <a:pt x="0" y="800"/>
                  </a:cubicBezTo>
                  <a:cubicBezTo>
                    <a:pt x="0" y="366"/>
                    <a:pt x="365" y="1"/>
                    <a:pt x="822" y="24"/>
                  </a:cubicBezTo>
                  <a:cubicBezTo>
                    <a:pt x="1278" y="47"/>
                    <a:pt x="1666" y="435"/>
                    <a:pt x="1666"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20"/>
            <p:cNvSpPr/>
            <p:nvPr/>
          </p:nvSpPr>
          <p:spPr>
            <a:xfrm>
              <a:off x="2341609" y="898609"/>
              <a:ext cx="96011" cy="92094"/>
            </a:xfrm>
            <a:custGeom>
              <a:avLst/>
              <a:gdLst/>
              <a:ahLst/>
              <a:cxnLst/>
              <a:rect l="l" t="t" r="r" b="b"/>
              <a:pathLst>
                <a:path w="1667" h="1599" extrusionOk="0">
                  <a:moveTo>
                    <a:pt x="1666" y="822"/>
                  </a:moveTo>
                  <a:cubicBezTo>
                    <a:pt x="1666" y="1256"/>
                    <a:pt x="1301" y="1598"/>
                    <a:pt x="845" y="1598"/>
                  </a:cubicBezTo>
                  <a:cubicBezTo>
                    <a:pt x="388" y="1598"/>
                    <a:pt x="0" y="1210"/>
                    <a:pt x="0" y="754"/>
                  </a:cubicBezTo>
                  <a:cubicBezTo>
                    <a:pt x="0" y="343"/>
                    <a:pt x="388" y="1"/>
                    <a:pt x="845" y="1"/>
                  </a:cubicBezTo>
                  <a:cubicBezTo>
                    <a:pt x="1301" y="24"/>
                    <a:pt x="1666" y="389"/>
                    <a:pt x="1666"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20"/>
            <p:cNvSpPr/>
            <p:nvPr/>
          </p:nvSpPr>
          <p:spPr>
            <a:xfrm>
              <a:off x="3384078" y="928846"/>
              <a:ext cx="92094" cy="90770"/>
            </a:xfrm>
            <a:custGeom>
              <a:avLst/>
              <a:gdLst/>
              <a:ahLst/>
              <a:cxnLst/>
              <a:rect l="l" t="t" r="r" b="b"/>
              <a:pathLst>
                <a:path w="1599" h="1576" extrusionOk="0">
                  <a:moveTo>
                    <a:pt x="1598" y="800"/>
                  </a:moveTo>
                  <a:cubicBezTo>
                    <a:pt x="1598" y="1233"/>
                    <a:pt x="1233" y="1576"/>
                    <a:pt x="799" y="1576"/>
                  </a:cubicBezTo>
                  <a:cubicBezTo>
                    <a:pt x="343" y="1576"/>
                    <a:pt x="0" y="1210"/>
                    <a:pt x="0" y="777"/>
                  </a:cubicBezTo>
                  <a:cubicBezTo>
                    <a:pt x="0" y="343"/>
                    <a:pt x="366" y="1"/>
                    <a:pt x="799" y="1"/>
                  </a:cubicBezTo>
                  <a:cubicBezTo>
                    <a:pt x="1256" y="1"/>
                    <a:pt x="1598" y="389"/>
                    <a:pt x="1598"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20"/>
            <p:cNvSpPr/>
            <p:nvPr/>
          </p:nvSpPr>
          <p:spPr>
            <a:xfrm>
              <a:off x="4408175" y="959084"/>
              <a:ext cx="92094" cy="90770"/>
            </a:xfrm>
            <a:custGeom>
              <a:avLst/>
              <a:gdLst/>
              <a:ahLst/>
              <a:cxnLst/>
              <a:rect l="l" t="t" r="r" b="b"/>
              <a:pathLst>
                <a:path w="1599" h="1576" extrusionOk="0">
                  <a:moveTo>
                    <a:pt x="1598" y="800"/>
                  </a:moveTo>
                  <a:cubicBezTo>
                    <a:pt x="1598" y="1233"/>
                    <a:pt x="1256" y="1576"/>
                    <a:pt x="799" y="1576"/>
                  </a:cubicBezTo>
                  <a:cubicBezTo>
                    <a:pt x="366" y="1576"/>
                    <a:pt x="0" y="1188"/>
                    <a:pt x="0" y="754"/>
                  </a:cubicBezTo>
                  <a:cubicBezTo>
                    <a:pt x="0" y="343"/>
                    <a:pt x="343" y="1"/>
                    <a:pt x="799" y="1"/>
                  </a:cubicBezTo>
                  <a:cubicBezTo>
                    <a:pt x="1210" y="1"/>
                    <a:pt x="1598" y="366"/>
                    <a:pt x="1598"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20"/>
            <p:cNvSpPr/>
            <p:nvPr/>
          </p:nvSpPr>
          <p:spPr>
            <a:xfrm>
              <a:off x="5419140" y="985404"/>
              <a:ext cx="88120" cy="92037"/>
            </a:xfrm>
            <a:custGeom>
              <a:avLst/>
              <a:gdLst/>
              <a:ahLst/>
              <a:cxnLst/>
              <a:rect l="l" t="t" r="r" b="b"/>
              <a:pathLst>
                <a:path w="1530" h="1598" extrusionOk="0">
                  <a:moveTo>
                    <a:pt x="1529" y="822"/>
                  </a:moveTo>
                  <a:cubicBezTo>
                    <a:pt x="1529" y="1256"/>
                    <a:pt x="1187" y="1598"/>
                    <a:pt x="753" y="1575"/>
                  </a:cubicBezTo>
                  <a:cubicBezTo>
                    <a:pt x="342" y="1575"/>
                    <a:pt x="0" y="1187"/>
                    <a:pt x="0" y="776"/>
                  </a:cubicBezTo>
                  <a:cubicBezTo>
                    <a:pt x="0" y="343"/>
                    <a:pt x="342" y="0"/>
                    <a:pt x="753" y="23"/>
                  </a:cubicBezTo>
                  <a:cubicBezTo>
                    <a:pt x="1187" y="46"/>
                    <a:pt x="1529" y="434"/>
                    <a:pt x="1529"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20"/>
            <p:cNvSpPr/>
            <p:nvPr/>
          </p:nvSpPr>
          <p:spPr>
            <a:xfrm>
              <a:off x="6411675" y="1014317"/>
              <a:ext cx="88120" cy="92094"/>
            </a:xfrm>
            <a:custGeom>
              <a:avLst/>
              <a:gdLst/>
              <a:ahLst/>
              <a:cxnLst/>
              <a:rect l="l" t="t" r="r" b="b"/>
              <a:pathLst>
                <a:path w="1530" h="1599" extrusionOk="0">
                  <a:moveTo>
                    <a:pt x="1529" y="845"/>
                  </a:moveTo>
                  <a:cubicBezTo>
                    <a:pt x="1529" y="1256"/>
                    <a:pt x="1187" y="1598"/>
                    <a:pt x="753" y="1575"/>
                  </a:cubicBezTo>
                  <a:cubicBezTo>
                    <a:pt x="343" y="1575"/>
                    <a:pt x="0" y="1210"/>
                    <a:pt x="0" y="776"/>
                  </a:cubicBezTo>
                  <a:cubicBezTo>
                    <a:pt x="0" y="343"/>
                    <a:pt x="343" y="0"/>
                    <a:pt x="753" y="46"/>
                  </a:cubicBezTo>
                  <a:cubicBezTo>
                    <a:pt x="1187" y="46"/>
                    <a:pt x="1529" y="411"/>
                    <a:pt x="1529"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20"/>
            <p:cNvSpPr/>
            <p:nvPr/>
          </p:nvSpPr>
          <p:spPr>
            <a:xfrm>
              <a:off x="7391078" y="1045879"/>
              <a:ext cx="88120" cy="86796"/>
            </a:xfrm>
            <a:custGeom>
              <a:avLst/>
              <a:gdLst/>
              <a:ahLst/>
              <a:cxnLst/>
              <a:rect l="l" t="t" r="r" b="b"/>
              <a:pathLst>
                <a:path w="1530" h="1507" extrusionOk="0">
                  <a:moveTo>
                    <a:pt x="1529" y="776"/>
                  </a:moveTo>
                  <a:cubicBezTo>
                    <a:pt x="1529" y="1210"/>
                    <a:pt x="1187" y="1507"/>
                    <a:pt x="753" y="1507"/>
                  </a:cubicBezTo>
                  <a:cubicBezTo>
                    <a:pt x="342" y="1507"/>
                    <a:pt x="0" y="1141"/>
                    <a:pt x="0" y="753"/>
                  </a:cubicBezTo>
                  <a:cubicBezTo>
                    <a:pt x="0" y="320"/>
                    <a:pt x="342" y="0"/>
                    <a:pt x="753" y="0"/>
                  </a:cubicBezTo>
                  <a:cubicBezTo>
                    <a:pt x="1187" y="0"/>
                    <a:pt x="1529" y="343"/>
                    <a:pt x="1529" y="776"/>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20"/>
            <p:cNvSpPr/>
            <p:nvPr/>
          </p:nvSpPr>
          <p:spPr>
            <a:xfrm>
              <a:off x="8357292" y="1072143"/>
              <a:ext cx="85529" cy="86853"/>
            </a:xfrm>
            <a:custGeom>
              <a:avLst/>
              <a:gdLst/>
              <a:ahLst/>
              <a:cxnLst/>
              <a:rect l="l" t="t" r="r" b="b"/>
              <a:pathLst>
                <a:path w="1485" h="1508" extrusionOk="0">
                  <a:moveTo>
                    <a:pt x="1484" y="777"/>
                  </a:moveTo>
                  <a:cubicBezTo>
                    <a:pt x="1484" y="1210"/>
                    <a:pt x="1142" y="1507"/>
                    <a:pt x="731" y="1507"/>
                  </a:cubicBezTo>
                  <a:cubicBezTo>
                    <a:pt x="343" y="1507"/>
                    <a:pt x="1" y="1142"/>
                    <a:pt x="1" y="754"/>
                  </a:cubicBezTo>
                  <a:cubicBezTo>
                    <a:pt x="1" y="320"/>
                    <a:pt x="343" y="1"/>
                    <a:pt x="731" y="1"/>
                  </a:cubicBezTo>
                  <a:cubicBezTo>
                    <a:pt x="1142" y="1"/>
                    <a:pt x="1484" y="366"/>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20"/>
            <p:cNvSpPr/>
            <p:nvPr/>
          </p:nvSpPr>
          <p:spPr>
            <a:xfrm>
              <a:off x="752217" y="126951"/>
              <a:ext cx="94686" cy="96011"/>
            </a:xfrm>
            <a:custGeom>
              <a:avLst/>
              <a:gdLst/>
              <a:ahLst/>
              <a:cxnLst/>
              <a:rect l="l" t="t" r="r" b="b"/>
              <a:pathLst>
                <a:path w="1644" h="1667" extrusionOk="0">
                  <a:moveTo>
                    <a:pt x="1644" y="868"/>
                  </a:moveTo>
                  <a:cubicBezTo>
                    <a:pt x="1644" y="1279"/>
                    <a:pt x="1278" y="1667"/>
                    <a:pt x="822" y="1621"/>
                  </a:cubicBezTo>
                  <a:cubicBezTo>
                    <a:pt x="365" y="1598"/>
                    <a:pt x="0" y="1233"/>
                    <a:pt x="0" y="799"/>
                  </a:cubicBezTo>
                  <a:cubicBezTo>
                    <a:pt x="0" y="366"/>
                    <a:pt x="365" y="0"/>
                    <a:pt x="822" y="23"/>
                  </a:cubicBezTo>
                  <a:cubicBezTo>
                    <a:pt x="1256" y="46"/>
                    <a:pt x="1644" y="411"/>
                    <a:pt x="1644"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20"/>
            <p:cNvSpPr/>
            <p:nvPr/>
          </p:nvSpPr>
          <p:spPr>
            <a:xfrm>
              <a:off x="1813117" y="163754"/>
              <a:ext cx="96011" cy="92094"/>
            </a:xfrm>
            <a:custGeom>
              <a:avLst/>
              <a:gdLst/>
              <a:ahLst/>
              <a:cxnLst/>
              <a:rect l="l" t="t" r="r" b="b"/>
              <a:pathLst>
                <a:path w="1667" h="1599" extrusionOk="0">
                  <a:moveTo>
                    <a:pt x="1666" y="822"/>
                  </a:moveTo>
                  <a:cubicBezTo>
                    <a:pt x="1666" y="1256"/>
                    <a:pt x="1278" y="1598"/>
                    <a:pt x="822" y="1598"/>
                  </a:cubicBezTo>
                  <a:cubicBezTo>
                    <a:pt x="365" y="1575"/>
                    <a:pt x="0" y="1210"/>
                    <a:pt x="0" y="776"/>
                  </a:cubicBezTo>
                  <a:cubicBezTo>
                    <a:pt x="0" y="343"/>
                    <a:pt x="365" y="0"/>
                    <a:pt x="822" y="0"/>
                  </a:cubicBezTo>
                  <a:cubicBezTo>
                    <a:pt x="1278" y="23"/>
                    <a:pt x="1666" y="388"/>
                    <a:pt x="1666"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20"/>
            <p:cNvSpPr/>
            <p:nvPr/>
          </p:nvSpPr>
          <p:spPr>
            <a:xfrm>
              <a:off x="2863477" y="199233"/>
              <a:ext cx="92094" cy="92094"/>
            </a:xfrm>
            <a:custGeom>
              <a:avLst/>
              <a:gdLst/>
              <a:ahLst/>
              <a:cxnLst/>
              <a:rect l="l" t="t" r="r" b="b"/>
              <a:pathLst>
                <a:path w="1599" h="1599" extrusionOk="0">
                  <a:moveTo>
                    <a:pt x="1598" y="845"/>
                  </a:moveTo>
                  <a:cubicBezTo>
                    <a:pt x="1598" y="1256"/>
                    <a:pt x="1210" y="1598"/>
                    <a:pt x="800" y="1598"/>
                  </a:cubicBezTo>
                  <a:cubicBezTo>
                    <a:pt x="343" y="1576"/>
                    <a:pt x="1" y="1233"/>
                    <a:pt x="1" y="777"/>
                  </a:cubicBezTo>
                  <a:cubicBezTo>
                    <a:pt x="1" y="343"/>
                    <a:pt x="366" y="1"/>
                    <a:pt x="800" y="1"/>
                  </a:cubicBezTo>
                  <a:cubicBezTo>
                    <a:pt x="1233" y="24"/>
                    <a:pt x="1598" y="412"/>
                    <a:pt x="1598"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20"/>
            <p:cNvSpPr/>
            <p:nvPr/>
          </p:nvSpPr>
          <p:spPr>
            <a:xfrm>
              <a:off x="3892815" y="233444"/>
              <a:ext cx="92094" cy="92037"/>
            </a:xfrm>
            <a:custGeom>
              <a:avLst/>
              <a:gdLst/>
              <a:ahLst/>
              <a:cxnLst/>
              <a:rect l="l" t="t" r="r" b="b"/>
              <a:pathLst>
                <a:path w="1599" h="1598" extrusionOk="0">
                  <a:moveTo>
                    <a:pt x="1599" y="845"/>
                  </a:moveTo>
                  <a:cubicBezTo>
                    <a:pt x="1599" y="1278"/>
                    <a:pt x="1233" y="1598"/>
                    <a:pt x="800" y="1575"/>
                  </a:cubicBezTo>
                  <a:cubicBezTo>
                    <a:pt x="389" y="1552"/>
                    <a:pt x="1" y="1210"/>
                    <a:pt x="1" y="776"/>
                  </a:cubicBezTo>
                  <a:cubicBezTo>
                    <a:pt x="1" y="343"/>
                    <a:pt x="389" y="0"/>
                    <a:pt x="800" y="46"/>
                  </a:cubicBezTo>
                  <a:cubicBezTo>
                    <a:pt x="1279" y="46"/>
                    <a:pt x="1599" y="411"/>
                    <a:pt x="1599"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20"/>
            <p:cNvSpPr/>
            <p:nvPr/>
          </p:nvSpPr>
          <p:spPr>
            <a:xfrm>
              <a:off x="4909021" y="268923"/>
              <a:ext cx="92094" cy="92094"/>
            </a:xfrm>
            <a:custGeom>
              <a:avLst/>
              <a:gdLst/>
              <a:ahLst/>
              <a:cxnLst/>
              <a:rect l="l" t="t" r="r" b="b"/>
              <a:pathLst>
                <a:path w="1599" h="1599" extrusionOk="0">
                  <a:moveTo>
                    <a:pt x="1599" y="822"/>
                  </a:moveTo>
                  <a:cubicBezTo>
                    <a:pt x="1599" y="1256"/>
                    <a:pt x="1256" y="1598"/>
                    <a:pt x="800" y="1553"/>
                  </a:cubicBezTo>
                  <a:cubicBezTo>
                    <a:pt x="366" y="1530"/>
                    <a:pt x="1" y="1187"/>
                    <a:pt x="1" y="754"/>
                  </a:cubicBezTo>
                  <a:cubicBezTo>
                    <a:pt x="1" y="343"/>
                    <a:pt x="343" y="0"/>
                    <a:pt x="800" y="23"/>
                  </a:cubicBezTo>
                  <a:cubicBezTo>
                    <a:pt x="1256" y="23"/>
                    <a:pt x="1599" y="388"/>
                    <a:pt x="1599"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20"/>
            <p:cNvSpPr/>
            <p:nvPr/>
          </p:nvSpPr>
          <p:spPr>
            <a:xfrm>
              <a:off x="5913420" y="301809"/>
              <a:ext cx="88120" cy="92037"/>
            </a:xfrm>
            <a:custGeom>
              <a:avLst/>
              <a:gdLst/>
              <a:ahLst/>
              <a:cxnLst/>
              <a:rect l="l" t="t" r="r" b="b"/>
              <a:pathLst>
                <a:path w="1530" h="1598" extrusionOk="0">
                  <a:moveTo>
                    <a:pt x="1530" y="822"/>
                  </a:moveTo>
                  <a:cubicBezTo>
                    <a:pt x="1530" y="1255"/>
                    <a:pt x="1187" y="1598"/>
                    <a:pt x="776" y="1552"/>
                  </a:cubicBezTo>
                  <a:cubicBezTo>
                    <a:pt x="343" y="1529"/>
                    <a:pt x="0" y="1187"/>
                    <a:pt x="0" y="753"/>
                  </a:cubicBezTo>
                  <a:cubicBezTo>
                    <a:pt x="0" y="342"/>
                    <a:pt x="343" y="0"/>
                    <a:pt x="776" y="23"/>
                  </a:cubicBezTo>
                  <a:cubicBezTo>
                    <a:pt x="1187" y="46"/>
                    <a:pt x="1530" y="388"/>
                    <a:pt x="1530"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20"/>
            <p:cNvSpPr/>
            <p:nvPr/>
          </p:nvSpPr>
          <p:spPr>
            <a:xfrm>
              <a:off x="6898065" y="337288"/>
              <a:ext cx="88120" cy="89445"/>
            </a:xfrm>
            <a:custGeom>
              <a:avLst/>
              <a:gdLst/>
              <a:ahLst/>
              <a:cxnLst/>
              <a:rect l="l" t="t" r="r" b="b"/>
              <a:pathLst>
                <a:path w="1530" h="1553" extrusionOk="0">
                  <a:moveTo>
                    <a:pt x="1530" y="799"/>
                  </a:moveTo>
                  <a:cubicBezTo>
                    <a:pt x="1530" y="1233"/>
                    <a:pt x="1187" y="1552"/>
                    <a:pt x="754" y="1552"/>
                  </a:cubicBezTo>
                  <a:cubicBezTo>
                    <a:pt x="343" y="1552"/>
                    <a:pt x="1" y="1187"/>
                    <a:pt x="1" y="754"/>
                  </a:cubicBezTo>
                  <a:cubicBezTo>
                    <a:pt x="1" y="320"/>
                    <a:pt x="343" y="0"/>
                    <a:pt x="754" y="0"/>
                  </a:cubicBezTo>
                  <a:cubicBezTo>
                    <a:pt x="1187" y="0"/>
                    <a:pt x="1530" y="388"/>
                    <a:pt x="1530"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20"/>
            <p:cNvSpPr/>
            <p:nvPr/>
          </p:nvSpPr>
          <p:spPr>
            <a:xfrm>
              <a:off x="7872226" y="370117"/>
              <a:ext cx="85471" cy="86853"/>
            </a:xfrm>
            <a:custGeom>
              <a:avLst/>
              <a:gdLst/>
              <a:ahLst/>
              <a:cxnLst/>
              <a:rect l="l" t="t" r="r" b="b"/>
              <a:pathLst>
                <a:path w="1484" h="1508" extrusionOk="0">
                  <a:moveTo>
                    <a:pt x="1484" y="777"/>
                  </a:moveTo>
                  <a:cubicBezTo>
                    <a:pt x="1484" y="1211"/>
                    <a:pt x="1141" y="1507"/>
                    <a:pt x="730" y="1507"/>
                  </a:cubicBezTo>
                  <a:cubicBezTo>
                    <a:pt x="320" y="1507"/>
                    <a:pt x="0" y="1142"/>
                    <a:pt x="0" y="754"/>
                  </a:cubicBezTo>
                  <a:cubicBezTo>
                    <a:pt x="0" y="321"/>
                    <a:pt x="342" y="1"/>
                    <a:pt x="730" y="1"/>
                  </a:cubicBezTo>
                  <a:cubicBezTo>
                    <a:pt x="1141" y="1"/>
                    <a:pt x="1484" y="389"/>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20"/>
            <p:cNvSpPr/>
            <p:nvPr/>
          </p:nvSpPr>
          <p:spPr>
            <a:xfrm>
              <a:off x="8792422" y="401679"/>
              <a:ext cx="85529" cy="86853"/>
            </a:xfrm>
            <a:custGeom>
              <a:avLst/>
              <a:gdLst/>
              <a:ahLst/>
              <a:cxnLst/>
              <a:rect l="l" t="t" r="r" b="b"/>
              <a:pathLst>
                <a:path w="1485" h="1508" extrusionOk="0">
                  <a:moveTo>
                    <a:pt x="1484" y="777"/>
                  </a:moveTo>
                  <a:cubicBezTo>
                    <a:pt x="1484" y="1211"/>
                    <a:pt x="1142" y="1507"/>
                    <a:pt x="731" y="1507"/>
                  </a:cubicBezTo>
                  <a:cubicBezTo>
                    <a:pt x="343" y="1507"/>
                    <a:pt x="1" y="1142"/>
                    <a:pt x="1" y="754"/>
                  </a:cubicBezTo>
                  <a:cubicBezTo>
                    <a:pt x="1" y="320"/>
                    <a:pt x="343" y="1"/>
                    <a:pt x="731" y="1"/>
                  </a:cubicBezTo>
                  <a:cubicBezTo>
                    <a:pt x="1142" y="24"/>
                    <a:pt x="1484" y="366"/>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20"/>
            <p:cNvSpPr/>
            <p:nvPr/>
          </p:nvSpPr>
          <p:spPr>
            <a:xfrm>
              <a:off x="211919" y="2138284"/>
              <a:ext cx="98603" cy="94744"/>
            </a:xfrm>
            <a:custGeom>
              <a:avLst/>
              <a:gdLst/>
              <a:ahLst/>
              <a:cxnLst/>
              <a:rect l="l" t="t" r="r" b="b"/>
              <a:pathLst>
                <a:path w="1712" h="1645" extrusionOk="0">
                  <a:moveTo>
                    <a:pt x="1712" y="845"/>
                  </a:moveTo>
                  <a:cubicBezTo>
                    <a:pt x="1712" y="1302"/>
                    <a:pt x="1347" y="1644"/>
                    <a:pt x="867" y="1644"/>
                  </a:cubicBezTo>
                  <a:cubicBezTo>
                    <a:pt x="411" y="1644"/>
                    <a:pt x="0" y="1256"/>
                    <a:pt x="0" y="800"/>
                  </a:cubicBezTo>
                  <a:cubicBezTo>
                    <a:pt x="0" y="343"/>
                    <a:pt x="388" y="1"/>
                    <a:pt x="867" y="1"/>
                  </a:cubicBezTo>
                  <a:cubicBezTo>
                    <a:pt x="1347" y="47"/>
                    <a:pt x="1712" y="412"/>
                    <a:pt x="1712"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20"/>
            <p:cNvSpPr/>
            <p:nvPr/>
          </p:nvSpPr>
          <p:spPr>
            <a:xfrm>
              <a:off x="3385403" y="2201408"/>
              <a:ext cx="92094" cy="89445"/>
            </a:xfrm>
            <a:custGeom>
              <a:avLst/>
              <a:gdLst/>
              <a:ahLst/>
              <a:cxnLst/>
              <a:rect l="l" t="t" r="r" b="b"/>
              <a:pathLst>
                <a:path w="1599" h="1553" extrusionOk="0">
                  <a:moveTo>
                    <a:pt x="1598" y="799"/>
                  </a:moveTo>
                  <a:cubicBezTo>
                    <a:pt x="1598" y="1233"/>
                    <a:pt x="1233" y="1553"/>
                    <a:pt x="799" y="1553"/>
                  </a:cubicBezTo>
                  <a:cubicBezTo>
                    <a:pt x="343" y="1553"/>
                    <a:pt x="0" y="1187"/>
                    <a:pt x="0" y="754"/>
                  </a:cubicBezTo>
                  <a:cubicBezTo>
                    <a:pt x="0" y="343"/>
                    <a:pt x="388" y="0"/>
                    <a:pt x="799" y="0"/>
                  </a:cubicBezTo>
                  <a:cubicBezTo>
                    <a:pt x="1233" y="0"/>
                    <a:pt x="1598" y="366"/>
                    <a:pt x="1598"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20"/>
            <p:cNvSpPr/>
            <p:nvPr/>
          </p:nvSpPr>
          <p:spPr>
            <a:xfrm>
              <a:off x="4409500" y="2221105"/>
              <a:ext cx="92037" cy="89445"/>
            </a:xfrm>
            <a:custGeom>
              <a:avLst/>
              <a:gdLst/>
              <a:ahLst/>
              <a:cxnLst/>
              <a:rect l="l" t="t" r="r" b="b"/>
              <a:pathLst>
                <a:path w="1598" h="1553" extrusionOk="0">
                  <a:moveTo>
                    <a:pt x="1598" y="800"/>
                  </a:moveTo>
                  <a:cubicBezTo>
                    <a:pt x="1598" y="1211"/>
                    <a:pt x="1256" y="1553"/>
                    <a:pt x="799" y="1553"/>
                  </a:cubicBezTo>
                  <a:cubicBezTo>
                    <a:pt x="365" y="1553"/>
                    <a:pt x="0" y="1188"/>
                    <a:pt x="0" y="754"/>
                  </a:cubicBezTo>
                  <a:cubicBezTo>
                    <a:pt x="0" y="343"/>
                    <a:pt x="343" y="1"/>
                    <a:pt x="799" y="1"/>
                  </a:cubicBezTo>
                  <a:cubicBezTo>
                    <a:pt x="1233" y="1"/>
                    <a:pt x="1598" y="366"/>
                    <a:pt x="1598"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20"/>
            <p:cNvSpPr/>
            <p:nvPr/>
          </p:nvSpPr>
          <p:spPr>
            <a:xfrm>
              <a:off x="5420407" y="2240860"/>
              <a:ext cx="88178" cy="90770"/>
            </a:xfrm>
            <a:custGeom>
              <a:avLst/>
              <a:gdLst/>
              <a:ahLst/>
              <a:cxnLst/>
              <a:rect l="l" t="t" r="r" b="b"/>
              <a:pathLst>
                <a:path w="1531" h="1576" extrusionOk="0">
                  <a:moveTo>
                    <a:pt x="1530" y="799"/>
                  </a:moveTo>
                  <a:cubicBezTo>
                    <a:pt x="1530" y="1233"/>
                    <a:pt x="1188" y="1575"/>
                    <a:pt x="777" y="1575"/>
                  </a:cubicBezTo>
                  <a:cubicBezTo>
                    <a:pt x="343" y="1575"/>
                    <a:pt x="1" y="1187"/>
                    <a:pt x="1" y="776"/>
                  </a:cubicBezTo>
                  <a:cubicBezTo>
                    <a:pt x="1" y="343"/>
                    <a:pt x="343" y="0"/>
                    <a:pt x="777" y="0"/>
                  </a:cubicBezTo>
                  <a:cubicBezTo>
                    <a:pt x="1188" y="0"/>
                    <a:pt x="1530" y="365"/>
                    <a:pt x="1530"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20"/>
            <p:cNvSpPr/>
            <p:nvPr/>
          </p:nvSpPr>
          <p:spPr>
            <a:xfrm>
              <a:off x="8359941" y="2298686"/>
              <a:ext cx="85471" cy="86853"/>
            </a:xfrm>
            <a:custGeom>
              <a:avLst/>
              <a:gdLst/>
              <a:ahLst/>
              <a:cxnLst/>
              <a:rect l="l" t="t" r="r" b="b"/>
              <a:pathLst>
                <a:path w="1484" h="1508" extrusionOk="0">
                  <a:moveTo>
                    <a:pt x="1484" y="754"/>
                  </a:moveTo>
                  <a:cubicBezTo>
                    <a:pt x="1484" y="1187"/>
                    <a:pt x="1142" y="1507"/>
                    <a:pt x="731" y="1507"/>
                  </a:cubicBezTo>
                  <a:cubicBezTo>
                    <a:pt x="343" y="1507"/>
                    <a:pt x="0" y="1165"/>
                    <a:pt x="0" y="731"/>
                  </a:cubicBezTo>
                  <a:cubicBezTo>
                    <a:pt x="0" y="297"/>
                    <a:pt x="343" y="1"/>
                    <a:pt x="731" y="1"/>
                  </a:cubicBezTo>
                  <a:cubicBezTo>
                    <a:pt x="1142" y="1"/>
                    <a:pt x="1484" y="343"/>
                    <a:pt x="1484"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20"/>
            <p:cNvSpPr/>
            <p:nvPr/>
          </p:nvSpPr>
          <p:spPr>
            <a:xfrm>
              <a:off x="752217" y="1421859"/>
              <a:ext cx="94686" cy="96011"/>
            </a:xfrm>
            <a:custGeom>
              <a:avLst/>
              <a:gdLst/>
              <a:ahLst/>
              <a:cxnLst/>
              <a:rect l="l" t="t" r="r" b="b"/>
              <a:pathLst>
                <a:path w="1644" h="1667" extrusionOk="0">
                  <a:moveTo>
                    <a:pt x="1644" y="868"/>
                  </a:moveTo>
                  <a:cubicBezTo>
                    <a:pt x="1644" y="1301"/>
                    <a:pt x="1278" y="1666"/>
                    <a:pt x="822" y="1644"/>
                  </a:cubicBezTo>
                  <a:cubicBezTo>
                    <a:pt x="365" y="1644"/>
                    <a:pt x="0" y="1256"/>
                    <a:pt x="0" y="799"/>
                  </a:cubicBezTo>
                  <a:cubicBezTo>
                    <a:pt x="0" y="388"/>
                    <a:pt x="365" y="0"/>
                    <a:pt x="822" y="46"/>
                  </a:cubicBezTo>
                  <a:cubicBezTo>
                    <a:pt x="1278" y="69"/>
                    <a:pt x="1644" y="411"/>
                    <a:pt x="1644"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20"/>
            <p:cNvSpPr/>
            <p:nvPr/>
          </p:nvSpPr>
          <p:spPr>
            <a:xfrm>
              <a:off x="2863477" y="1477035"/>
              <a:ext cx="93419" cy="89445"/>
            </a:xfrm>
            <a:custGeom>
              <a:avLst/>
              <a:gdLst/>
              <a:ahLst/>
              <a:cxnLst/>
              <a:rect l="l" t="t" r="r" b="b"/>
              <a:pathLst>
                <a:path w="1622" h="1553" extrusionOk="0">
                  <a:moveTo>
                    <a:pt x="1621" y="800"/>
                  </a:moveTo>
                  <a:cubicBezTo>
                    <a:pt x="1621" y="1211"/>
                    <a:pt x="1256" y="1553"/>
                    <a:pt x="822" y="1553"/>
                  </a:cubicBezTo>
                  <a:cubicBezTo>
                    <a:pt x="366" y="1553"/>
                    <a:pt x="23" y="1188"/>
                    <a:pt x="1" y="754"/>
                  </a:cubicBezTo>
                  <a:cubicBezTo>
                    <a:pt x="1" y="320"/>
                    <a:pt x="366" y="1"/>
                    <a:pt x="800" y="1"/>
                  </a:cubicBezTo>
                  <a:cubicBezTo>
                    <a:pt x="1256" y="1"/>
                    <a:pt x="1621" y="366"/>
                    <a:pt x="1621"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20"/>
            <p:cNvSpPr/>
            <p:nvPr/>
          </p:nvSpPr>
          <p:spPr>
            <a:xfrm>
              <a:off x="3895464" y="1500707"/>
              <a:ext cx="92094" cy="90770"/>
            </a:xfrm>
            <a:custGeom>
              <a:avLst/>
              <a:gdLst/>
              <a:ahLst/>
              <a:cxnLst/>
              <a:rect l="l" t="t" r="r" b="b"/>
              <a:pathLst>
                <a:path w="1599" h="1576" extrusionOk="0">
                  <a:moveTo>
                    <a:pt x="1598" y="800"/>
                  </a:moveTo>
                  <a:cubicBezTo>
                    <a:pt x="1598" y="1233"/>
                    <a:pt x="1233" y="1576"/>
                    <a:pt x="799" y="1576"/>
                  </a:cubicBezTo>
                  <a:cubicBezTo>
                    <a:pt x="366" y="1576"/>
                    <a:pt x="1" y="1210"/>
                    <a:pt x="1" y="777"/>
                  </a:cubicBezTo>
                  <a:cubicBezTo>
                    <a:pt x="1" y="343"/>
                    <a:pt x="366" y="1"/>
                    <a:pt x="799" y="1"/>
                  </a:cubicBezTo>
                  <a:cubicBezTo>
                    <a:pt x="1256" y="46"/>
                    <a:pt x="1598" y="389"/>
                    <a:pt x="1598"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20"/>
            <p:cNvSpPr/>
            <p:nvPr/>
          </p:nvSpPr>
          <p:spPr>
            <a:xfrm>
              <a:off x="4910346" y="1525703"/>
              <a:ext cx="92094" cy="90770"/>
            </a:xfrm>
            <a:custGeom>
              <a:avLst/>
              <a:gdLst/>
              <a:ahLst/>
              <a:cxnLst/>
              <a:rect l="l" t="t" r="r" b="b"/>
              <a:pathLst>
                <a:path w="1599" h="1576" extrusionOk="0">
                  <a:moveTo>
                    <a:pt x="1598" y="799"/>
                  </a:moveTo>
                  <a:cubicBezTo>
                    <a:pt x="1598" y="1233"/>
                    <a:pt x="1256" y="1575"/>
                    <a:pt x="800" y="1575"/>
                  </a:cubicBezTo>
                  <a:cubicBezTo>
                    <a:pt x="389" y="1575"/>
                    <a:pt x="1" y="1187"/>
                    <a:pt x="1" y="776"/>
                  </a:cubicBezTo>
                  <a:cubicBezTo>
                    <a:pt x="1" y="343"/>
                    <a:pt x="343" y="0"/>
                    <a:pt x="800" y="0"/>
                  </a:cubicBezTo>
                  <a:cubicBezTo>
                    <a:pt x="1256" y="23"/>
                    <a:pt x="1598" y="366"/>
                    <a:pt x="1598"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20"/>
            <p:cNvSpPr/>
            <p:nvPr/>
          </p:nvSpPr>
          <p:spPr>
            <a:xfrm>
              <a:off x="5914745" y="1549375"/>
              <a:ext cx="89445" cy="92037"/>
            </a:xfrm>
            <a:custGeom>
              <a:avLst/>
              <a:gdLst/>
              <a:ahLst/>
              <a:cxnLst/>
              <a:rect l="l" t="t" r="r" b="b"/>
              <a:pathLst>
                <a:path w="1553" h="1598" extrusionOk="0">
                  <a:moveTo>
                    <a:pt x="1552" y="822"/>
                  </a:moveTo>
                  <a:cubicBezTo>
                    <a:pt x="1552" y="1256"/>
                    <a:pt x="1210" y="1598"/>
                    <a:pt x="776" y="1552"/>
                  </a:cubicBezTo>
                  <a:cubicBezTo>
                    <a:pt x="343" y="1552"/>
                    <a:pt x="0" y="1187"/>
                    <a:pt x="0" y="753"/>
                  </a:cubicBezTo>
                  <a:cubicBezTo>
                    <a:pt x="0" y="320"/>
                    <a:pt x="343" y="0"/>
                    <a:pt x="776" y="23"/>
                  </a:cubicBezTo>
                  <a:cubicBezTo>
                    <a:pt x="1210" y="46"/>
                    <a:pt x="1552" y="388"/>
                    <a:pt x="1552"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20"/>
            <p:cNvSpPr/>
            <p:nvPr/>
          </p:nvSpPr>
          <p:spPr>
            <a:xfrm>
              <a:off x="6900714" y="1575638"/>
              <a:ext cx="89445" cy="89445"/>
            </a:xfrm>
            <a:custGeom>
              <a:avLst/>
              <a:gdLst/>
              <a:ahLst/>
              <a:cxnLst/>
              <a:rect l="l" t="t" r="r" b="b"/>
              <a:pathLst>
                <a:path w="1553" h="1553" extrusionOk="0">
                  <a:moveTo>
                    <a:pt x="1552" y="800"/>
                  </a:moveTo>
                  <a:cubicBezTo>
                    <a:pt x="1552" y="1210"/>
                    <a:pt x="1210" y="1553"/>
                    <a:pt x="776" y="1530"/>
                  </a:cubicBezTo>
                  <a:cubicBezTo>
                    <a:pt x="343" y="1530"/>
                    <a:pt x="0" y="1165"/>
                    <a:pt x="0" y="754"/>
                  </a:cubicBezTo>
                  <a:cubicBezTo>
                    <a:pt x="0" y="343"/>
                    <a:pt x="343" y="1"/>
                    <a:pt x="776" y="24"/>
                  </a:cubicBezTo>
                  <a:cubicBezTo>
                    <a:pt x="1210" y="24"/>
                    <a:pt x="1552" y="366"/>
                    <a:pt x="1552"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20"/>
            <p:cNvSpPr/>
            <p:nvPr/>
          </p:nvSpPr>
          <p:spPr>
            <a:xfrm>
              <a:off x="7874818" y="1599310"/>
              <a:ext cx="85529" cy="88120"/>
            </a:xfrm>
            <a:custGeom>
              <a:avLst/>
              <a:gdLst/>
              <a:ahLst/>
              <a:cxnLst/>
              <a:rect l="l" t="t" r="r" b="b"/>
              <a:pathLst>
                <a:path w="1485" h="1530" extrusionOk="0">
                  <a:moveTo>
                    <a:pt x="1484" y="777"/>
                  </a:moveTo>
                  <a:cubicBezTo>
                    <a:pt x="1484" y="1210"/>
                    <a:pt x="1142" y="1530"/>
                    <a:pt x="754" y="1530"/>
                  </a:cubicBezTo>
                  <a:cubicBezTo>
                    <a:pt x="320" y="1530"/>
                    <a:pt x="1" y="1142"/>
                    <a:pt x="1" y="754"/>
                  </a:cubicBezTo>
                  <a:cubicBezTo>
                    <a:pt x="1" y="320"/>
                    <a:pt x="343" y="1"/>
                    <a:pt x="754" y="1"/>
                  </a:cubicBezTo>
                  <a:cubicBezTo>
                    <a:pt x="1142" y="1"/>
                    <a:pt x="1484" y="389"/>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20"/>
            <p:cNvSpPr/>
            <p:nvPr/>
          </p:nvSpPr>
          <p:spPr>
            <a:xfrm>
              <a:off x="8781939" y="1622981"/>
              <a:ext cx="85471" cy="86796"/>
            </a:xfrm>
            <a:custGeom>
              <a:avLst/>
              <a:gdLst/>
              <a:ahLst/>
              <a:cxnLst/>
              <a:rect l="l" t="t" r="r" b="b"/>
              <a:pathLst>
                <a:path w="1484" h="1507" extrusionOk="0">
                  <a:moveTo>
                    <a:pt x="1484" y="776"/>
                  </a:moveTo>
                  <a:cubicBezTo>
                    <a:pt x="1484" y="1187"/>
                    <a:pt x="1141" y="1507"/>
                    <a:pt x="753" y="1507"/>
                  </a:cubicBezTo>
                  <a:cubicBezTo>
                    <a:pt x="343" y="1507"/>
                    <a:pt x="0" y="1164"/>
                    <a:pt x="0" y="731"/>
                  </a:cubicBezTo>
                  <a:cubicBezTo>
                    <a:pt x="0" y="320"/>
                    <a:pt x="343" y="0"/>
                    <a:pt x="753" y="0"/>
                  </a:cubicBezTo>
                  <a:cubicBezTo>
                    <a:pt x="1141" y="0"/>
                    <a:pt x="1484" y="343"/>
                    <a:pt x="1484" y="776"/>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20"/>
            <p:cNvSpPr/>
            <p:nvPr/>
          </p:nvSpPr>
          <p:spPr>
            <a:xfrm>
              <a:off x="8785856" y="2970474"/>
              <a:ext cx="85529" cy="86796"/>
            </a:xfrm>
            <a:custGeom>
              <a:avLst/>
              <a:gdLst/>
              <a:ahLst/>
              <a:cxnLst/>
              <a:rect l="l" t="t" r="r" b="b"/>
              <a:pathLst>
                <a:path w="1485" h="1507" extrusionOk="0">
                  <a:moveTo>
                    <a:pt x="1484" y="753"/>
                  </a:moveTo>
                  <a:cubicBezTo>
                    <a:pt x="1484" y="1187"/>
                    <a:pt x="1142" y="1507"/>
                    <a:pt x="731" y="1507"/>
                  </a:cubicBezTo>
                  <a:cubicBezTo>
                    <a:pt x="343" y="1507"/>
                    <a:pt x="1" y="1164"/>
                    <a:pt x="1" y="731"/>
                  </a:cubicBezTo>
                  <a:cubicBezTo>
                    <a:pt x="1" y="320"/>
                    <a:pt x="343" y="0"/>
                    <a:pt x="731" y="0"/>
                  </a:cubicBezTo>
                  <a:cubicBezTo>
                    <a:pt x="1142" y="23"/>
                    <a:pt x="1484" y="365"/>
                    <a:pt x="1484" y="753"/>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20"/>
            <p:cNvSpPr/>
            <p:nvPr/>
          </p:nvSpPr>
          <p:spPr>
            <a:xfrm>
              <a:off x="211919" y="3442407"/>
              <a:ext cx="98603" cy="92094"/>
            </a:xfrm>
            <a:custGeom>
              <a:avLst/>
              <a:gdLst/>
              <a:ahLst/>
              <a:cxnLst/>
              <a:rect l="l" t="t" r="r" b="b"/>
              <a:pathLst>
                <a:path w="1712" h="1599" extrusionOk="0">
                  <a:moveTo>
                    <a:pt x="1712" y="799"/>
                  </a:moveTo>
                  <a:cubicBezTo>
                    <a:pt x="1712" y="1256"/>
                    <a:pt x="1347" y="1598"/>
                    <a:pt x="867" y="1598"/>
                  </a:cubicBezTo>
                  <a:cubicBezTo>
                    <a:pt x="411" y="1598"/>
                    <a:pt x="0" y="1210"/>
                    <a:pt x="0" y="799"/>
                  </a:cubicBezTo>
                  <a:cubicBezTo>
                    <a:pt x="0" y="343"/>
                    <a:pt x="388" y="1"/>
                    <a:pt x="867" y="1"/>
                  </a:cubicBezTo>
                  <a:cubicBezTo>
                    <a:pt x="1347" y="1"/>
                    <a:pt x="1712" y="366"/>
                    <a:pt x="1712"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20"/>
            <p:cNvSpPr/>
            <p:nvPr/>
          </p:nvSpPr>
          <p:spPr>
            <a:xfrm>
              <a:off x="1288542" y="3452947"/>
              <a:ext cx="96068" cy="92037"/>
            </a:xfrm>
            <a:custGeom>
              <a:avLst/>
              <a:gdLst/>
              <a:ahLst/>
              <a:cxnLst/>
              <a:rect l="l" t="t" r="r" b="b"/>
              <a:pathLst>
                <a:path w="1668" h="1598" extrusionOk="0">
                  <a:moveTo>
                    <a:pt x="1667" y="799"/>
                  </a:moveTo>
                  <a:cubicBezTo>
                    <a:pt x="1667" y="1233"/>
                    <a:pt x="1302" y="1598"/>
                    <a:pt x="823" y="1598"/>
                  </a:cubicBezTo>
                  <a:cubicBezTo>
                    <a:pt x="389" y="1598"/>
                    <a:pt x="1" y="1233"/>
                    <a:pt x="1" y="799"/>
                  </a:cubicBezTo>
                  <a:cubicBezTo>
                    <a:pt x="1" y="388"/>
                    <a:pt x="366" y="0"/>
                    <a:pt x="823" y="0"/>
                  </a:cubicBezTo>
                  <a:cubicBezTo>
                    <a:pt x="1302" y="0"/>
                    <a:pt x="1667" y="342"/>
                    <a:pt x="1667"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20"/>
            <p:cNvSpPr/>
            <p:nvPr/>
          </p:nvSpPr>
          <p:spPr>
            <a:xfrm>
              <a:off x="2344201" y="3462105"/>
              <a:ext cx="94744" cy="93419"/>
            </a:xfrm>
            <a:custGeom>
              <a:avLst/>
              <a:gdLst/>
              <a:ahLst/>
              <a:cxnLst/>
              <a:rect l="l" t="t" r="r" b="b"/>
              <a:pathLst>
                <a:path w="1645" h="1622" extrusionOk="0">
                  <a:moveTo>
                    <a:pt x="1644" y="823"/>
                  </a:moveTo>
                  <a:cubicBezTo>
                    <a:pt x="1644" y="1256"/>
                    <a:pt x="1279" y="1621"/>
                    <a:pt x="822" y="1599"/>
                  </a:cubicBezTo>
                  <a:cubicBezTo>
                    <a:pt x="366" y="1599"/>
                    <a:pt x="1" y="1211"/>
                    <a:pt x="1" y="800"/>
                  </a:cubicBezTo>
                  <a:cubicBezTo>
                    <a:pt x="1" y="366"/>
                    <a:pt x="366" y="1"/>
                    <a:pt x="822" y="24"/>
                  </a:cubicBezTo>
                  <a:cubicBezTo>
                    <a:pt x="1279" y="24"/>
                    <a:pt x="1644" y="389"/>
                    <a:pt x="1644" y="823"/>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20"/>
            <p:cNvSpPr/>
            <p:nvPr/>
          </p:nvSpPr>
          <p:spPr>
            <a:xfrm>
              <a:off x="3386728" y="3472645"/>
              <a:ext cx="93361" cy="90770"/>
            </a:xfrm>
            <a:custGeom>
              <a:avLst/>
              <a:gdLst/>
              <a:ahLst/>
              <a:cxnLst/>
              <a:rect l="l" t="t" r="r" b="b"/>
              <a:pathLst>
                <a:path w="1621" h="1576" extrusionOk="0">
                  <a:moveTo>
                    <a:pt x="1621" y="799"/>
                  </a:moveTo>
                  <a:cubicBezTo>
                    <a:pt x="1621" y="1233"/>
                    <a:pt x="1233" y="1575"/>
                    <a:pt x="822" y="1575"/>
                  </a:cubicBezTo>
                  <a:cubicBezTo>
                    <a:pt x="365" y="1575"/>
                    <a:pt x="0" y="1210"/>
                    <a:pt x="0" y="777"/>
                  </a:cubicBezTo>
                  <a:cubicBezTo>
                    <a:pt x="0" y="343"/>
                    <a:pt x="388" y="0"/>
                    <a:pt x="822" y="0"/>
                  </a:cubicBezTo>
                  <a:cubicBezTo>
                    <a:pt x="1233" y="46"/>
                    <a:pt x="1621" y="389"/>
                    <a:pt x="1621"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20"/>
            <p:cNvSpPr/>
            <p:nvPr/>
          </p:nvSpPr>
          <p:spPr>
            <a:xfrm>
              <a:off x="4410825" y="3483184"/>
              <a:ext cx="92037" cy="90770"/>
            </a:xfrm>
            <a:custGeom>
              <a:avLst/>
              <a:gdLst/>
              <a:ahLst/>
              <a:cxnLst/>
              <a:rect l="l" t="t" r="r" b="b"/>
              <a:pathLst>
                <a:path w="1598" h="1576" extrusionOk="0">
                  <a:moveTo>
                    <a:pt x="1598" y="799"/>
                  </a:moveTo>
                  <a:cubicBezTo>
                    <a:pt x="1598" y="1233"/>
                    <a:pt x="1255" y="1575"/>
                    <a:pt x="799" y="1575"/>
                  </a:cubicBezTo>
                  <a:cubicBezTo>
                    <a:pt x="365" y="1575"/>
                    <a:pt x="0" y="1187"/>
                    <a:pt x="0" y="776"/>
                  </a:cubicBezTo>
                  <a:cubicBezTo>
                    <a:pt x="0" y="342"/>
                    <a:pt x="342" y="0"/>
                    <a:pt x="799" y="0"/>
                  </a:cubicBezTo>
                  <a:cubicBezTo>
                    <a:pt x="1233" y="23"/>
                    <a:pt x="1598" y="365"/>
                    <a:pt x="1598"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20"/>
            <p:cNvSpPr/>
            <p:nvPr/>
          </p:nvSpPr>
          <p:spPr>
            <a:xfrm>
              <a:off x="5421732" y="3494991"/>
              <a:ext cx="89445" cy="88120"/>
            </a:xfrm>
            <a:custGeom>
              <a:avLst/>
              <a:gdLst/>
              <a:ahLst/>
              <a:cxnLst/>
              <a:rect l="l" t="t" r="r" b="b"/>
              <a:pathLst>
                <a:path w="1553" h="1530" extrusionOk="0">
                  <a:moveTo>
                    <a:pt x="1553" y="754"/>
                  </a:moveTo>
                  <a:cubicBezTo>
                    <a:pt x="1553" y="1187"/>
                    <a:pt x="1210" y="1530"/>
                    <a:pt x="777" y="1530"/>
                  </a:cubicBezTo>
                  <a:cubicBezTo>
                    <a:pt x="343" y="1530"/>
                    <a:pt x="1" y="1187"/>
                    <a:pt x="1" y="754"/>
                  </a:cubicBezTo>
                  <a:cubicBezTo>
                    <a:pt x="1" y="343"/>
                    <a:pt x="343" y="1"/>
                    <a:pt x="777" y="1"/>
                  </a:cubicBezTo>
                  <a:cubicBezTo>
                    <a:pt x="1210" y="1"/>
                    <a:pt x="1553" y="343"/>
                    <a:pt x="1553"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20"/>
            <p:cNvSpPr/>
            <p:nvPr/>
          </p:nvSpPr>
          <p:spPr>
            <a:xfrm>
              <a:off x="6415591" y="3504207"/>
              <a:ext cx="89445" cy="89445"/>
            </a:xfrm>
            <a:custGeom>
              <a:avLst/>
              <a:gdLst/>
              <a:ahLst/>
              <a:cxnLst/>
              <a:rect l="l" t="t" r="r" b="b"/>
              <a:pathLst>
                <a:path w="1553" h="1553" extrusionOk="0">
                  <a:moveTo>
                    <a:pt x="1553" y="776"/>
                  </a:moveTo>
                  <a:cubicBezTo>
                    <a:pt x="1553" y="1210"/>
                    <a:pt x="1210" y="1552"/>
                    <a:pt x="777" y="1552"/>
                  </a:cubicBezTo>
                  <a:cubicBezTo>
                    <a:pt x="343" y="1552"/>
                    <a:pt x="1" y="1210"/>
                    <a:pt x="1" y="776"/>
                  </a:cubicBezTo>
                  <a:cubicBezTo>
                    <a:pt x="1" y="343"/>
                    <a:pt x="343" y="0"/>
                    <a:pt x="777" y="0"/>
                  </a:cubicBezTo>
                  <a:cubicBezTo>
                    <a:pt x="1210" y="0"/>
                    <a:pt x="1553" y="343"/>
                    <a:pt x="1553" y="776"/>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20"/>
            <p:cNvSpPr/>
            <p:nvPr/>
          </p:nvSpPr>
          <p:spPr>
            <a:xfrm>
              <a:off x="7394994" y="3512097"/>
              <a:ext cx="89445" cy="90770"/>
            </a:xfrm>
            <a:custGeom>
              <a:avLst/>
              <a:gdLst/>
              <a:ahLst/>
              <a:cxnLst/>
              <a:rect l="l" t="t" r="r" b="b"/>
              <a:pathLst>
                <a:path w="1553" h="1576" extrusionOk="0">
                  <a:moveTo>
                    <a:pt x="1553" y="799"/>
                  </a:moveTo>
                  <a:cubicBezTo>
                    <a:pt x="1553" y="1233"/>
                    <a:pt x="1210" y="1575"/>
                    <a:pt x="777" y="1552"/>
                  </a:cubicBezTo>
                  <a:cubicBezTo>
                    <a:pt x="343" y="1552"/>
                    <a:pt x="0" y="1210"/>
                    <a:pt x="0" y="776"/>
                  </a:cubicBezTo>
                  <a:cubicBezTo>
                    <a:pt x="0" y="343"/>
                    <a:pt x="343" y="0"/>
                    <a:pt x="777" y="46"/>
                  </a:cubicBezTo>
                  <a:cubicBezTo>
                    <a:pt x="1210" y="46"/>
                    <a:pt x="1553" y="388"/>
                    <a:pt x="1553"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20"/>
            <p:cNvSpPr/>
            <p:nvPr/>
          </p:nvSpPr>
          <p:spPr>
            <a:xfrm>
              <a:off x="8361266" y="3523904"/>
              <a:ext cx="85471" cy="86853"/>
            </a:xfrm>
            <a:custGeom>
              <a:avLst/>
              <a:gdLst/>
              <a:ahLst/>
              <a:cxnLst/>
              <a:rect l="l" t="t" r="r" b="b"/>
              <a:pathLst>
                <a:path w="1484" h="1508" extrusionOk="0">
                  <a:moveTo>
                    <a:pt x="1484" y="777"/>
                  </a:moveTo>
                  <a:cubicBezTo>
                    <a:pt x="1484" y="1210"/>
                    <a:pt x="1141" y="1507"/>
                    <a:pt x="753" y="1507"/>
                  </a:cubicBezTo>
                  <a:cubicBezTo>
                    <a:pt x="342" y="1507"/>
                    <a:pt x="0" y="1165"/>
                    <a:pt x="0" y="754"/>
                  </a:cubicBezTo>
                  <a:cubicBezTo>
                    <a:pt x="0" y="320"/>
                    <a:pt x="342" y="1"/>
                    <a:pt x="753" y="1"/>
                  </a:cubicBezTo>
                  <a:cubicBezTo>
                    <a:pt x="1164" y="1"/>
                    <a:pt x="1484" y="343"/>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20"/>
            <p:cNvSpPr/>
            <p:nvPr/>
          </p:nvSpPr>
          <p:spPr>
            <a:xfrm>
              <a:off x="752217" y="2720684"/>
              <a:ext cx="94686" cy="93419"/>
            </a:xfrm>
            <a:custGeom>
              <a:avLst/>
              <a:gdLst/>
              <a:ahLst/>
              <a:cxnLst/>
              <a:rect l="l" t="t" r="r" b="b"/>
              <a:pathLst>
                <a:path w="1644" h="1622" extrusionOk="0">
                  <a:moveTo>
                    <a:pt x="1644" y="822"/>
                  </a:moveTo>
                  <a:cubicBezTo>
                    <a:pt x="1644" y="1256"/>
                    <a:pt x="1278" y="1621"/>
                    <a:pt x="822" y="1621"/>
                  </a:cubicBezTo>
                  <a:cubicBezTo>
                    <a:pt x="365" y="1621"/>
                    <a:pt x="0" y="1256"/>
                    <a:pt x="0" y="799"/>
                  </a:cubicBezTo>
                  <a:cubicBezTo>
                    <a:pt x="0" y="343"/>
                    <a:pt x="365" y="0"/>
                    <a:pt x="822" y="0"/>
                  </a:cubicBezTo>
                  <a:cubicBezTo>
                    <a:pt x="1278" y="23"/>
                    <a:pt x="1644" y="366"/>
                    <a:pt x="1644"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20"/>
            <p:cNvSpPr/>
            <p:nvPr/>
          </p:nvSpPr>
          <p:spPr>
            <a:xfrm>
              <a:off x="1814442" y="2735141"/>
              <a:ext cx="96011" cy="93419"/>
            </a:xfrm>
            <a:custGeom>
              <a:avLst/>
              <a:gdLst/>
              <a:ahLst/>
              <a:cxnLst/>
              <a:rect l="l" t="t" r="r" b="b"/>
              <a:pathLst>
                <a:path w="1667" h="1622" extrusionOk="0">
                  <a:moveTo>
                    <a:pt x="1666" y="822"/>
                  </a:moveTo>
                  <a:cubicBezTo>
                    <a:pt x="1666" y="1256"/>
                    <a:pt x="1278" y="1621"/>
                    <a:pt x="822" y="1598"/>
                  </a:cubicBezTo>
                  <a:cubicBezTo>
                    <a:pt x="388" y="1598"/>
                    <a:pt x="0" y="1233"/>
                    <a:pt x="0" y="799"/>
                  </a:cubicBezTo>
                  <a:cubicBezTo>
                    <a:pt x="0" y="366"/>
                    <a:pt x="388" y="1"/>
                    <a:pt x="822" y="23"/>
                  </a:cubicBezTo>
                  <a:cubicBezTo>
                    <a:pt x="1301" y="23"/>
                    <a:pt x="1666" y="411"/>
                    <a:pt x="1666"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20"/>
            <p:cNvSpPr/>
            <p:nvPr/>
          </p:nvSpPr>
          <p:spPr>
            <a:xfrm>
              <a:off x="2863477" y="2753571"/>
              <a:ext cx="93419" cy="90770"/>
            </a:xfrm>
            <a:custGeom>
              <a:avLst/>
              <a:gdLst/>
              <a:ahLst/>
              <a:cxnLst/>
              <a:rect l="l" t="t" r="r" b="b"/>
              <a:pathLst>
                <a:path w="1622" h="1576" extrusionOk="0">
                  <a:moveTo>
                    <a:pt x="1621" y="799"/>
                  </a:moveTo>
                  <a:cubicBezTo>
                    <a:pt x="1621" y="1233"/>
                    <a:pt x="1256" y="1575"/>
                    <a:pt x="822" y="1575"/>
                  </a:cubicBezTo>
                  <a:cubicBezTo>
                    <a:pt x="366" y="1575"/>
                    <a:pt x="1" y="1187"/>
                    <a:pt x="1" y="776"/>
                  </a:cubicBezTo>
                  <a:cubicBezTo>
                    <a:pt x="1" y="342"/>
                    <a:pt x="366" y="0"/>
                    <a:pt x="800" y="0"/>
                  </a:cubicBezTo>
                  <a:cubicBezTo>
                    <a:pt x="1279" y="0"/>
                    <a:pt x="1621" y="365"/>
                    <a:pt x="1621"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20"/>
            <p:cNvSpPr/>
            <p:nvPr/>
          </p:nvSpPr>
          <p:spPr>
            <a:xfrm>
              <a:off x="3896789" y="2768027"/>
              <a:ext cx="92094" cy="90770"/>
            </a:xfrm>
            <a:custGeom>
              <a:avLst/>
              <a:gdLst/>
              <a:ahLst/>
              <a:cxnLst/>
              <a:rect l="l" t="t" r="r" b="b"/>
              <a:pathLst>
                <a:path w="1599" h="1576" extrusionOk="0">
                  <a:moveTo>
                    <a:pt x="1598" y="799"/>
                  </a:moveTo>
                  <a:cubicBezTo>
                    <a:pt x="1598" y="1233"/>
                    <a:pt x="1233" y="1575"/>
                    <a:pt x="799" y="1575"/>
                  </a:cubicBezTo>
                  <a:cubicBezTo>
                    <a:pt x="366" y="1575"/>
                    <a:pt x="0" y="1187"/>
                    <a:pt x="0" y="776"/>
                  </a:cubicBezTo>
                  <a:cubicBezTo>
                    <a:pt x="0" y="343"/>
                    <a:pt x="366" y="0"/>
                    <a:pt x="799" y="0"/>
                  </a:cubicBezTo>
                  <a:cubicBezTo>
                    <a:pt x="1233" y="23"/>
                    <a:pt x="1598" y="365"/>
                    <a:pt x="1598"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20"/>
            <p:cNvSpPr/>
            <p:nvPr/>
          </p:nvSpPr>
          <p:spPr>
            <a:xfrm>
              <a:off x="4911671" y="2783808"/>
              <a:ext cx="92094" cy="90712"/>
            </a:xfrm>
            <a:custGeom>
              <a:avLst/>
              <a:gdLst/>
              <a:ahLst/>
              <a:cxnLst/>
              <a:rect l="l" t="t" r="r" b="b"/>
              <a:pathLst>
                <a:path w="1599" h="1575" extrusionOk="0">
                  <a:moveTo>
                    <a:pt x="1598" y="822"/>
                  </a:moveTo>
                  <a:cubicBezTo>
                    <a:pt x="1598" y="1233"/>
                    <a:pt x="1279" y="1575"/>
                    <a:pt x="799" y="1575"/>
                  </a:cubicBezTo>
                  <a:cubicBezTo>
                    <a:pt x="389" y="1575"/>
                    <a:pt x="0" y="1210"/>
                    <a:pt x="0" y="776"/>
                  </a:cubicBezTo>
                  <a:cubicBezTo>
                    <a:pt x="0" y="342"/>
                    <a:pt x="343" y="0"/>
                    <a:pt x="799" y="0"/>
                  </a:cubicBezTo>
                  <a:cubicBezTo>
                    <a:pt x="1279" y="0"/>
                    <a:pt x="1598" y="388"/>
                    <a:pt x="1598"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20"/>
            <p:cNvSpPr/>
            <p:nvPr/>
          </p:nvSpPr>
          <p:spPr>
            <a:xfrm>
              <a:off x="5916070" y="2800856"/>
              <a:ext cx="89445" cy="89445"/>
            </a:xfrm>
            <a:custGeom>
              <a:avLst/>
              <a:gdLst/>
              <a:ahLst/>
              <a:cxnLst/>
              <a:rect l="l" t="t" r="r" b="b"/>
              <a:pathLst>
                <a:path w="1553" h="1553" extrusionOk="0">
                  <a:moveTo>
                    <a:pt x="1552" y="777"/>
                  </a:moveTo>
                  <a:cubicBezTo>
                    <a:pt x="1552" y="1211"/>
                    <a:pt x="1210" y="1553"/>
                    <a:pt x="776" y="1553"/>
                  </a:cubicBezTo>
                  <a:cubicBezTo>
                    <a:pt x="342" y="1553"/>
                    <a:pt x="0" y="1211"/>
                    <a:pt x="0" y="777"/>
                  </a:cubicBezTo>
                  <a:cubicBezTo>
                    <a:pt x="0" y="343"/>
                    <a:pt x="342" y="1"/>
                    <a:pt x="776" y="1"/>
                  </a:cubicBezTo>
                  <a:cubicBezTo>
                    <a:pt x="1210" y="1"/>
                    <a:pt x="1552" y="343"/>
                    <a:pt x="1552"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20"/>
            <p:cNvSpPr/>
            <p:nvPr/>
          </p:nvSpPr>
          <p:spPr>
            <a:xfrm>
              <a:off x="6902039" y="2814046"/>
              <a:ext cx="89445" cy="90712"/>
            </a:xfrm>
            <a:custGeom>
              <a:avLst/>
              <a:gdLst/>
              <a:ahLst/>
              <a:cxnLst/>
              <a:rect l="l" t="t" r="r" b="b"/>
              <a:pathLst>
                <a:path w="1553" h="1575" extrusionOk="0">
                  <a:moveTo>
                    <a:pt x="1552" y="799"/>
                  </a:moveTo>
                  <a:cubicBezTo>
                    <a:pt x="1552" y="1233"/>
                    <a:pt x="1210" y="1575"/>
                    <a:pt x="776" y="1552"/>
                  </a:cubicBezTo>
                  <a:cubicBezTo>
                    <a:pt x="342" y="1552"/>
                    <a:pt x="0" y="1210"/>
                    <a:pt x="0" y="776"/>
                  </a:cubicBezTo>
                  <a:cubicBezTo>
                    <a:pt x="0" y="342"/>
                    <a:pt x="342" y="0"/>
                    <a:pt x="776" y="23"/>
                  </a:cubicBezTo>
                  <a:cubicBezTo>
                    <a:pt x="1210" y="23"/>
                    <a:pt x="1552" y="365"/>
                    <a:pt x="1552"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20"/>
            <p:cNvSpPr/>
            <p:nvPr/>
          </p:nvSpPr>
          <p:spPr>
            <a:xfrm>
              <a:off x="7876143" y="2831094"/>
              <a:ext cx="86853" cy="86853"/>
            </a:xfrm>
            <a:custGeom>
              <a:avLst/>
              <a:gdLst/>
              <a:ahLst/>
              <a:cxnLst/>
              <a:rect l="l" t="t" r="r" b="b"/>
              <a:pathLst>
                <a:path w="1508" h="1508" extrusionOk="0">
                  <a:moveTo>
                    <a:pt x="1507" y="754"/>
                  </a:moveTo>
                  <a:cubicBezTo>
                    <a:pt x="1507" y="1188"/>
                    <a:pt x="1165" y="1507"/>
                    <a:pt x="754" y="1507"/>
                  </a:cubicBezTo>
                  <a:cubicBezTo>
                    <a:pt x="320" y="1507"/>
                    <a:pt x="1" y="1165"/>
                    <a:pt x="1" y="731"/>
                  </a:cubicBezTo>
                  <a:cubicBezTo>
                    <a:pt x="1" y="298"/>
                    <a:pt x="343" y="1"/>
                    <a:pt x="754" y="1"/>
                  </a:cubicBezTo>
                  <a:cubicBezTo>
                    <a:pt x="1165" y="1"/>
                    <a:pt x="1507" y="320"/>
                    <a:pt x="1507"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20"/>
            <p:cNvSpPr/>
            <p:nvPr/>
          </p:nvSpPr>
          <p:spPr>
            <a:xfrm>
              <a:off x="211919" y="4745206"/>
              <a:ext cx="98603" cy="92094"/>
            </a:xfrm>
            <a:custGeom>
              <a:avLst/>
              <a:gdLst/>
              <a:ahLst/>
              <a:cxnLst/>
              <a:rect l="l" t="t" r="r" b="b"/>
              <a:pathLst>
                <a:path w="1712" h="1599" extrusionOk="0">
                  <a:moveTo>
                    <a:pt x="1712" y="799"/>
                  </a:moveTo>
                  <a:cubicBezTo>
                    <a:pt x="1712" y="1256"/>
                    <a:pt x="1347" y="1598"/>
                    <a:pt x="867" y="1598"/>
                  </a:cubicBezTo>
                  <a:cubicBezTo>
                    <a:pt x="411" y="1598"/>
                    <a:pt x="0" y="1233"/>
                    <a:pt x="0" y="799"/>
                  </a:cubicBezTo>
                  <a:cubicBezTo>
                    <a:pt x="0" y="365"/>
                    <a:pt x="388" y="0"/>
                    <a:pt x="867" y="0"/>
                  </a:cubicBezTo>
                  <a:cubicBezTo>
                    <a:pt x="1347" y="0"/>
                    <a:pt x="1712" y="365"/>
                    <a:pt x="1712"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20"/>
            <p:cNvSpPr/>
            <p:nvPr/>
          </p:nvSpPr>
          <p:spPr>
            <a:xfrm>
              <a:off x="1288542" y="4745206"/>
              <a:ext cx="96068" cy="92094"/>
            </a:xfrm>
            <a:custGeom>
              <a:avLst/>
              <a:gdLst/>
              <a:ahLst/>
              <a:cxnLst/>
              <a:rect l="l" t="t" r="r" b="b"/>
              <a:pathLst>
                <a:path w="1668" h="1599" extrusionOk="0">
                  <a:moveTo>
                    <a:pt x="1667" y="799"/>
                  </a:moveTo>
                  <a:cubicBezTo>
                    <a:pt x="1667" y="1233"/>
                    <a:pt x="1302" y="1598"/>
                    <a:pt x="823" y="1598"/>
                  </a:cubicBezTo>
                  <a:cubicBezTo>
                    <a:pt x="389" y="1598"/>
                    <a:pt x="1" y="1233"/>
                    <a:pt x="1" y="799"/>
                  </a:cubicBezTo>
                  <a:cubicBezTo>
                    <a:pt x="1" y="365"/>
                    <a:pt x="366" y="0"/>
                    <a:pt x="823" y="0"/>
                  </a:cubicBezTo>
                  <a:cubicBezTo>
                    <a:pt x="1302" y="0"/>
                    <a:pt x="1667" y="365"/>
                    <a:pt x="1667"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20"/>
            <p:cNvSpPr/>
            <p:nvPr/>
          </p:nvSpPr>
          <p:spPr>
            <a:xfrm>
              <a:off x="2345525" y="4746531"/>
              <a:ext cx="96011" cy="92037"/>
            </a:xfrm>
            <a:custGeom>
              <a:avLst/>
              <a:gdLst/>
              <a:ahLst/>
              <a:cxnLst/>
              <a:rect l="l" t="t" r="r" b="b"/>
              <a:pathLst>
                <a:path w="1667" h="1598" extrusionOk="0">
                  <a:moveTo>
                    <a:pt x="1667" y="799"/>
                  </a:moveTo>
                  <a:cubicBezTo>
                    <a:pt x="1667" y="1233"/>
                    <a:pt x="1279" y="1598"/>
                    <a:pt x="822" y="1598"/>
                  </a:cubicBezTo>
                  <a:cubicBezTo>
                    <a:pt x="366" y="1598"/>
                    <a:pt x="0" y="1256"/>
                    <a:pt x="0" y="799"/>
                  </a:cubicBezTo>
                  <a:cubicBezTo>
                    <a:pt x="0" y="365"/>
                    <a:pt x="366" y="0"/>
                    <a:pt x="822" y="0"/>
                  </a:cubicBezTo>
                  <a:cubicBezTo>
                    <a:pt x="1279" y="0"/>
                    <a:pt x="1667" y="342"/>
                    <a:pt x="1667"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20"/>
            <p:cNvSpPr/>
            <p:nvPr/>
          </p:nvSpPr>
          <p:spPr>
            <a:xfrm>
              <a:off x="3386728" y="4746531"/>
              <a:ext cx="93361" cy="92037"/>
            </a:xfrm>
            <a:custGeom>
              <a:avLst/>
              <a:gdLst/>
              <a:ahLst/>
              <a:cxnLst/>
              <a:rect l="l" t="t" r="r" b="b"/>
              <a:pathLst>
                <a:path w="1621" h="1598" extrusionOk="0">
                  <a:moveTo>
                    <a:pt x="1621" y="799"/>
                  </a:moveTo>
                  <a:cubicBezTo>
                    <a:pt x="1621" y="1233"/>
                    <a:pt x="1233" y="1598"/>
                    <a:pt x="822" y="1598"/>
                  </a:cubicBezTo>
                  <a:cubicBezTo>
                    <a:pt x="365" y="1598"/>
                    <a:pt x="0" y="1256"/>
                    <a:pt x="0" y="799"/>
                  </a:cubicBezTo>
                  <a:cubicBezTo>
                    <a:pt x="0" y="365"/>
                    <a:pt x="388" y="0"/>
                    <a:pt x="822" y="0"/>
                  </a:cubicBezTo>
                  <a:cubicBezTo>
                    <a:pt x="1278" y="0"/>
                    <a:pt x="1621" y="365"/>
                    <a:pt x="1621"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20"/>
            <p:cNvSpPr/>
            <p:nvPr/>
          </p:nvSpPr>
          <p:spPr>
            <a:xfrm>
              <a:off x="4412092" y="4747798"/>
              <a:ext cx="93419" cy="89503"/>
            </a:xfrm>
            <a:custGeom>
              <a:avLst/>
              <a:gdLst/>
              <a:ahLst/>
              <a:cxnLst/>
              <a:rect l="l" t="t" r="r" b="b"/>
              <a:pathLst>
                <a:path w="1622" h="1554" extrusionOk="0">
                  <a:moveTo>
                    <a:pt x="1621" y="777"/>
                  </a:moveTo>
                  <a:cubicBezTo>
                    <a:pt x="1621" y="1211"/>
                    <a:pt x="1279" y="1553"/>
                    <a:pt x="823" y="1553"/>
                  </a:cubicBezTo>
                  <a:cubicBezTo>
                    <a:pt x="389" y="1553"/>
                    <a:pt x="1" y="1211"/>
                    <a:pt x="1" y="777"/>
                  </a:cubicBezTo>
                  <a:cubicBezTo>
                    <a:pt x="1" y="343"/>
                    <a:pt x="343" y="1"/>
                    <a:pt x="823" y="1"/>
                  </a:cubicBezTo>
                  <a:cubicBezTo>
                    <a:pt x="1233" y="1"/>
                    <a:pt x="1621" y="343"/>
                    <a:pt x="1621"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20"/>
            <p:cNvSpPr/>
            <p:nvPr/>
          </p:nvSpPr>
          <p:spPr>
            <a:xfrm>
              <a:off x="5423057" y="4747798"/>
              <a:ext cx="89445" cy="89503"/>
            </a:xfrm>
            <a:custGeom>
              <a:avLst/>
              <a:gdLst/>
              <a:ahLst/>
              <a:cxnLst/>
              <a:rect l="l" t="t" r="r" b="b"/>
              <a:pathLst>
                <a:path w="1553" h="1554" extrusionOk="0">
                  <a:moveTo>
                    <a:pt x="1553" y="777"/>
                  </a:moveTo>
                  <a:cubicBezTo>
                    <a:pt x="1553" y="1211"/>
                    <a:pt x="1210" y="1553"/>
                    <a:pt x="777" y="1553"/>
                  </a:cubicBezTo>
                  <a:cubicBezTo>
                    <a:pt x="343" y="1553"/>
                    <a:pt x="1" y="1211"/>
                    <a:pt x="1" y="777"/>
                  </a:cubicBezTo>
                  <a:cubicBezTo>
                    <a:pt x="1" y="343"/>
                    <a:pt x="343" y="1"/>
                    <a:pt x="777" y="1"/>
                  </a:cubicBezTo>
                  <a:cubicBezTo>
                    <a:pt x="1210" y="1"/>
                    <a:pt x="1553" y="343"/>
                    <a:pt x="1553"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20"/>
            <p:cNvSpPr/>
            <p:nvPr/>
          </p:nvSpPr>
          <p:spPr>
            <a:xfrm>
              <a:off x="6418241" y="4750447"/>
              <a:ext cx="88120" cy="88120"/>
            </a:xfrm>
            <a:custGeom>
              <a:avLst/>
              <a:gdLst/>
              <a:ahLst/>
              <a:cxnLst/>
              <a:rect l="l" t="t" r="r" b="b"/>
              <a:pathLst>
                <a:path w="1530" h="1530" extrusionOk="0">
                  <a:moveTo>
                    <a:pt x="1530" y="754"/>
                  </a:moveTo>
                  <a:cubicBezTo>
                    <a:pt x="1530" y="1188"/>
                    <a:pt x="1187" y="1530"/>
                    <a:pt x="754" y="1530"/>
                  </a:cubicBezTo>
                  <a:cubicBezTo>
                    <a:pt x="343" y="1530"/>
                    <a:pt x="0" y="1188"/>
                    <a:pt x="0" y="754"/>
                  </a:cubicBezTo>
                  <a:cubicBezTo>
                    <a:pt x="0" y="343"/>
                    <a:pt x="343" y="1"/>
                    <a:pt x="754" y="1"/>
                  </a:cubicBezTo>
                  <a:cubicBezTo>
                    <a:pt x="1187" y="1"/>
                    <a:pt x="1530" y="343"/>
                    <a:pt x="1530"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20"/>
            <p:cNvSpPr/>
            <p:nvPr/>
          </p:nvSpPr>
          <p:spPr>
            <a:xfrm>
              <a:off x="7397644" y="4750447"/>
              <a:ext cx="88120" cy="88120"/>
            </a:xfrm>
            <a:custGeom>
              <a:avLst/>
              <a:gdLst/>
              <a:ahLst/>
              <a:cxnLst/>
              <a:rect l="l" t="t" r="r" b="b"/>
              <a:pathLst>
                <a:path w="1530" h="1530" extrusionOk="0">
                  <a:moveTo>
                    <a:pt x="1529" y="754"/>
                  </a:moveTo>
                  <a:cubicBezTo>
                    <a:pt x="1529" y="1188"/>
                    <a:pt x="1187" y="1530"/>
                    <a:pt x="753" y="1530"/>
                  </a:cubicBezTo>
                  <a:cubicBezTo>
                    <a:pt x="343" y="1530"/>
                    <a:pt x="0" y="1188"/>
                    <a:pt x="0" y="754"/>
                  </a:cubicBezTo>
                  <a:cubicBezTo>
                    <a:pt x="0" y="343"/>
                    <a:pt x="343" y="1"/>
                    <a:pt x="753" y="1"/>
                  </a:cubicBezTo>
                  <a:cubicBezTo>
                    <a:pt x="1187" y="1"/>
                    <a:pt x="1529" y="343"/>
                    <a:pt x="1529"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20"/>
            <p:cNvSpPr/>
            <p:nvPr/>
          </p:nvSpPr>
          <p:spPr>
            <a:xfrm>
              <a:off x="8365182" y="4750447"/>
              <a:ext cx="85529" cy="88120"/>
            </a:xfrm>
            <a:custGeom>
              <a:avLst/>
              <a:gdLst/>
              <a:ahLst/>
              <a:cxnLst/>
              <a:rect l="l" t="t" r="r" b="b"/>
              <a:pathLst>
                <a:path w="1485" h="1530" extrusionOk="0">
                  <a:moveTo>
                    <a:pt x="1484" y="754"/>
                  </a:moveTo>
                  <a:cubicBezTo>
                    <a:pt x="1484" y="1188"/>
                    <a:pt x="1142" y="1530"/>
                    <a:pt x="731" y="1530"/>
                  </a:cubicBezTo>
                  <a:cubicBezTo>
                    <a:pt x="343" y="1530"/>
                    <a:pt x="1" y="1188"/>
                    <a:pt x="1" y="754"/>
                  </a:cubicBezTo>
                  <a:cubicBezTo>
                    <a:pt x="1" y="343"/>
                    <a:pt x="343" y="1"/>
                    <a:pt x="731" y="1"/>
                  </a:cubicBezTo>
                  <a:cubicBezTo>
                    <a:pt x="1142" y="1"/>
                    <a:pt x="1484" y="343"/>
                    <a:pt x="1484"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20"/>
            <p:cNvSpPr/>
            <p:nvPr/>
          </p:nvSpPr>
          <p:spPr>
            <a:xfrm>
              <a:off x="3898114" y="4036615"/>
              <a:ext cx="92037" cy="90770"/>
            </a:xfrm>
            <a:custGeom>
              <a:avLst/>
              <a:gdLst/>
              <a:ahLst/>
              <a:cxnLst/>
              <a:rect l="l" t="t" r="r" b="b"/>
              <a:pathLst>
                <a:path w="1598" h="1576" extrusionOk="0">
                  <a:moveTo>
                    <a:pt x="1598" y="799"/>
                  </a:moveTo>
                  <a:cubicBezTo>
                    <a:pt x="1598" y="1233"/>
                    <a:pt x="1233" y="1575"/>
                    <a:pt x="799" y="1575"/>
                  </a:cubicBezTo>
                  <a:cubicBezTo>
                    <a:pt x="343" y="1575"/>
                    <a:pt x="0" y="1233"/>
                    <a:pt x="0" y="777"/>
                  </a:cubicBezTo>
                  <a:cubicBezTo>
                    <a:pt x="0" y="343"/>
                    <a:pt x="365" y="1"/>
                    <a:pt x="799" y="1"/>
                  </a:cubicBezTo>
                  <a:cubicBezTo>
                    <a:pt x="1233" y="1"/>
                    <a:pt x="1598" y="366"/>
                    <a:pt x="1598"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20"/>
            <p:cNvSpPr/>
            <p:nvPr/>
          </p:nvSpPr>
          <p:spPr>
            <a:xfrm>
              <a:off x="4914320" y="4043181"/>
              <a:ext cx="92037" cy="89445"/>
            </a:xfrm>
            <a:custGeom>
              <a:avLst/>
              <a:gdLst/>
              <a:ahLst/>
              <a:cxnLst/>
              <a:rect l="l" t="t" r="r" b="b"/>
              <a:pathLst>
                <a:path w="1598" h="1553" extrusionOk="0">
                  <a:moveTo>
                    <a:pt x="1598" y="777"/>
                  </a:moveTo>
                  <a:cubicBezTo>
                    <a:pt x="1598" y="1210"/>
                    <a:pt x="1256" y="1553"/>
                    <a:pt x="799" y="1553"/>
                  </a:cubicBezTo>
                  <a:cubicBezTo>
                    <a:pt x="365" y="1553"/>
                    <a:pt x="0" y="1210"/>
                    <a:pt x="0" y="777"/>
                  </a:cubicBezTo>
                  <a:cubicBezTo>
                    <a:pt x="0" y="343"/>
                    <a:pt x="343" y="1"/>
                    <a:pt x="799" y="1"/>
                  </a:cubicBezTo>
                  <a:cubicBezTo>
                    <a:pt x="1256" y="1"/>
                    <a:pt x="1598" y="343"/>
                    <a:pt x="1598"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20"/>
            <p:cNvSpPr/>
            <p:nvPr/>
          </p:nvSpPr>
          <p:spPr>
            <a:xfrm>
              <a:off x="5918662" y="4049746"/>
              <a:ext cx="88120" cy="89445"/>
            </a:xfrm>
            <a:custGeom>
              <a:avLst/>
              <a:gdLst/>
              <a:ahLst/>
              <a:cxnLst/>
              <a:rect l="l" t="t" r="r" b="b"/>
              <a:pathLst>
                <a:path w="1530" h="1553" extrusionOk="0">
                  <a:moveTo>
                    <a:pt x="1530" y="777"/>
                  </a:moveTo>
                  <a:cubicBezTo>
                    <a:pt x="1530" y="1210"/>
                    <a:pt x="1188" y="1553"/>
                    <a:pt x="754" y="1553"/>
                  </a:cubicBezTo>
                  <a:cubicBezTo>
                    <a:pt x="343" y="1553"/>
                    <a:pt x="1" y="1210"/>
                    <a:pt x="1" y="777"/>
                  </a:cubicBezTo>
                  <a:cubicBezTo>
                    <a:pt x="1" y="343"/>
                    <a:pt x="343" y="1"/>
                    <a:pt x="754" y="1"/>
                  </a:cubicBezTo>
                  <a:cubicBezTo>
                    <a:pt x="1188" y="1"/>
                    <a:pt x="1530" y="343"/>
                    <a:pt x="1530"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3" name="Google Shape;983;p20"/>
          <p:cNvSpPr txBox="1">
            <a:spLocks noGrp="1"/>
          </p:cNvSpPr>
          <p:nvPr>
            <p:ph type="title"/>
          </p:nvPr>
        </p:nvSpPr>
        <p:spPr>
          <a:xfrm>
            <a:off x="761575" y="1834288"/>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984" name="Google Shape;984;p20"/>
          <p:cNvSpPr txBox="1">
            <a:spLocks noGrp="1"/>
          </p:cNvSpPr>
          <p:nvPr>
            <p:ph type="subTitle" idx="1"/>
          </p:nvPr>
        </p:nvSpPr>
        <p:spPr>
          <a:xfrm>
            <a:off x="761575" y="2267481"/>
            <a:ext cx="2336400" cy="583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85" name="Google Shape;985;p20"/>
          <p:cNvSpPr txBox="1">
            <a:spLocks noGrp="1"/>
          </p:cNvSpPr>
          <p:nvPr>
            <p:ph type="title" idx="2"/>
          </p:nvPr>
        </p:nvSpPr>
        <p:spPr>
          <a:xfrm>
            <a:off x="6089904" y="1831848"/>
            <a:ext cx="23409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986" name="Google Shape;986;p20"/>
          <p:cNvSpPr txBox="1">
            <a:spLocks noGrp="1"/>
          </p:cNvSpPr>
          <p:nvPr>
            <p:ph type="subTitle" idx="3"/>
          </p:nvPr>
        </p:nvSpPr>
        <p:spPr>
          <a:xfrm>
            <a:off x="6089901" y="2264723"/>
            <a:ext cx="2340900" cy="583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87" name="Google Shape;987;p20"/>
          <p:cNvSpPr txBox="1">
            <a:spLocks noGrp="1"/>
          </p:cNvSpPr>
          <p:nvPr>
            <p:ph type="title" idx="4"/>
          </p:nvPr>
        </p:nvSpPr>
        <p:spPr>
          <a:xfrm>
            <a:off x="755171" y="3569208"/>
            <a:ext cx="23409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988" name="Google Shape;988;p20"/>
          <p:cNvSpPr txBox="1">
            <a:spLocks noGrp="1"/>
          </p:cNvSpPr>
          <p:nvPr>
            <p:ph type="subTitle" idx="5"/>
          </p:nvPr>
        </p:nvSpPr>
        <p:spPr>
          <a:xfrm>
            <a:off x="755175" y="4002075"/>
            <a:ext cx="2340900" cy="586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89" name="Google Shape;989;p20"/>
          <p:cNvSpPr txBox="1">
            <a:spLocks noGrp="1"/>
          </p:cNvSpPr>
          <p:nvPr>
            <p:ph type="title" idx="6"/>
          </p:nvPr>
        </p:nvSpPr>
        <p:spPr>
          <a:xfrm>
            <a:off x="6089904" y="3569208"/>
            <a:ext cx="23409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990" name="Google Shape;990;p20"/>
          <p:cNvSpPr txBox="1">
            <a:spLocks noGrp="1"/>
          </p:cNvSpPr>
          <p:nvPr>
            <p:ph type="subTitle" idx="7"/>
          </p:nvPr>
        </p:nvSpPr>
        <p:spPr>
          <a:xfrm>
            <a:off x="6089902" y="4002075"/>
            <a:ext cx="2340900" cy="586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91" name="Google Shape;991;p20"/>
          <p:cNvSpPr txBox="1">
            <a:spLocks noGrp="1"/>
          </p:cNvSpPr>
          <p:nvPr>
            <p:ph type="title" idx="8"/>
          </p:nvPr>
        </p:nvSpPr>
        <p:spPr>
          <a:xfrm>
            <a:off x="720000" y="539496"/>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92" name="Google Shape;992;p20"/>
          <p:cNvSpPr/>
          <p:nvPr/>
        </p:nvSpPr>
        <p:spPr>
          <a:xfrm>
            <a:off x="8792431" y="4127824"/>
            <a:ext cx="85529" cy="86796"/>
          </a:xfrm>
          <a:custGeom>
            <a:avLst/>
            <a:gdLst/>
            <a:ahLst/>
            <a:cxnLst/>
            <a:rect l="l" t="t" r="r" b="b"/>
            <a:pathLst>
              <a:path w="1485" h="1507" extrusionOk="0">
                <a:moveTo>
                  <a:pt x="1484" y="753"/>
                </a:moveTo>
                <a:cubicBezTo>
                  <a:pt x="1484" y="1187"/>
                  <a:pt x="1142" y="1507"/>
                  <a:pt x="731" y="1507"/>
                </a:cubicBezTo>
                <a:cubicBezTo>
                  <a:pt x="343" y="1507"/>
                  <a:pt x="1" y="1164"/>
                  <a:pt x="1" y="731"/>
                </a:cubicBezTo>
                <a:cubicBezTo>
                  <a:pt x="1" y="320"/>
                  <a:pt x="343" y="0"/>
                  <a:pt x="731" y="0"/>
                </a:cubicBezTo>
                <a:cubicBezTo>
                  <a:pt x="1142" y="23"/>
                  <a:pt x="1484" y="365"/>
                  <a:pt x="1484" y="753"/>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six columns">
  <p:cSld name="BLANK_1_1_1_1_1">
    <p:spTree>
      <p:nvGrpSpPr>
        <p:cNvPr id="1" name="Shape 993"/>
        <p:cNvGrpSpPr/>
        <p:nvPr/>
      </p:nvGrpSpPr>
      <p:grpSpPr>
        <a:xfrm>
          <a:off x="0" y="0"/>
          <a:ext cx="0" cy="0"/>
          <a:chOff x="0" y="0"/>
          <a:chExt cx="0" cy="0"/>
        </a:xfrm>
      </p:grpSpPr>
      <p:grpSp>
        <p:nvGrpSpPr>
          <p:cNvPr id="994" name="Google Shape;994;p21"/>
          <p:cNvGrpSpPr/>
          <p:nvPr/>
        </p:nvGrpSpPr>
        <p:grpSpPr>
          <a:xfrm>
            <a:off x="211919" y="203151"/>
            <a:ext cx="8666032" cy="4711617"/>
            <a:chOff x="211919" y="203151"/>
            <a:chExt cx="8666032" cy="4711617"/>
          </a:xfrm>
        </p:grpSpPr>
        <p:grpSp>
          <p:nvGrpSpPr>
            <p:cNvPr id="995" name="Google Shape;995;p21"/>
            <p:cNvGrpSpPr/>
            <p:nvPr/>
          </p:nvGrpSpPr>
          <p:grpSpPr>
            <a:xfrm>
              <a:off x="211919" y="203151"/>
              <a:ext cx="8666032" cy="4711617"/>
              <a:chOff x="211919" y="203151"/>
              <a:chExt cx="8666032" cy="4711617"/>
            </a:xfrm>
          </p:grpSpPr>
          <p:sp>
            <p:nvSpPr>
              <p:cNvPr id="996" name="Google Shape;996;p21"/>
              <p:cNvSpPr/>
              <p:nvPr/>
            </p:nvSpPr>
            <p:spPr>
              <a:xfrm>
                <a:off x="211919" y="913009"/>
                <a:ext cx="98603" cy="96068"/>
              </a:xfrm>
              <a:custGeom>
                <a:avLst/>
                <a:gdLst/>
                <a:ahLst/>
                <a:cxnLst/>
                <a:rect l="l" t="t" r="r" b="b"/>
                <a:pathLst>
                  <a:path w="1712" h="1668" extrusionOk="0">
                    <a:moveTo>
                      <a:pt x="1712" y="868"/>
                    </a:moveTo>
                    <a:cubicBezTo>
                      <a:pt x="1712" y="1325"/>
                      <a:pt x="1347" y="1667"/>
                      <a:pt x="867" y="1644"/>
                    </a:cubicBezTo>
                    <a:cubicBezTo>
                      <a:pt x="411" y="1644"/>
                      <a:pt x="0" y="1256"/>
                      <a:pt x="0" y="800"/>
                    </a:cubicBezTo>
                    <a:cubicBezTo>
                      <a:pt x="0" y="343"/>
                      <a:pt x="388" y="1"/>
                      <a:pt x="867" y="47"/>
                    </a:cubicBezTo>
                    <a:cubicBezTo>
                      <a:pt x="1347" y="47"/>
                      <a:pt x="1712" y="412"/>
                      <a:pt x="1712"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21"/>
              <p:cNvSpPr/>
              <p:nvPr/>
            </p:nvSpPr>
            <p:spPr>
              <a:xfrm>
                <a:off x="8357292" y="1148343"/>
                <a:ext cx="85529" cy="86853"/>
              </a:xfrm>
              <a:custGeom>
                <a:avLst/>
                <a:gdLst/>
                <a:ahLst/>
                <a:cxnLst/>
                <a:rect l="l" t="t" r="r" b="b"/>
                <a:pathLst>
                  <a:path w="1485" h="1508" extrusionOk="0">
                    <a:moveTo>
                      <a:pt x="1484" y="777"/>
                    </a:moveTo>
                    <a:cubicBezTo>
                      <a:pt x="1484" y="1210"/>
                      <a:pt x="1142" y="1507"/>
                      <a:pt x="731" y="1507"/>
                    </a:cubicBezTo>
                    <a:cubicBezTo>
                      <a:pt x="343" y="1507"/>
                      <a:pt x="1" y="1142"/>
                      <a:pt x="1" y="754"/>
                    </a:cubicBezTo>
                    <a:cubicBezTo>
                      <a:pt x="1" y="320"/>
                      <a:pt x="343" y="1"/>
                      <a:pt x="731" y="1"/>
                    </a:cubicBezTo>
                    <a:cubicBezTo>
                      <a:pt x="1142" y="1"/>
                      <a:pt x="1484" y="366"/>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21"/>
              <p:cNvSpPr/>
              <p:nvPr/>
            </p:nvSpPr>
            <p:spPr>
              <a:xfrm>
                <a:off x="752217" y="203151"/>
                <a:ext cx="94686" cy="96011"/>
              </a:xfrm>
              <a:custGeom>
                <a:avLst/>
                <a:gdLst/>
                <a:ahLst/>
                <a:cxnLst/>
                <a:rect l="l" t="t" r="r" b="b"/>
                <a:pathLst>
                  <a:path w="1644" h="1667" extrusionOk="0">
                    <a:moveTo>
                      <a:pt x="1644" y="868"/>
                    </a:moveTo>
                    <a:cubicBezTo>
                      <a:pt x="1644" y="1279"/>
                      <a:pt x="1278" y="1667"/>
                      <a:pt x="822" y="1621"/>
                    </a:cubicBezTo>
                    <a:cubicBezTo>
                      <a:pt x="365" y="1598"/>
                      <a:pt x="0" y="1233"/>
                      <a:pt x="0" y="799"/>
                    </a:cubicBezTo>
                    <a:cubicBezTo>
                      <a:pt x="0" y="366"/>
                      <a:pt x="365" y="0"/>
                      <a:pt x="822" y="23"/>
                    </a:cubicBezTo>
                    <a:cubicBezTo>
                      <a:pt x="1256" y="46"/>
                      <a:pt x="1644" y="411"/>
                      <a:pt x="1644"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21"/>
              <p:cNvSpPr/>
              <p:nvPr/>
            </p:nvSpPr>
            <p:spPr>
              <a:xfrm>
                <a:off x="1813117" y="239954"/>
                <a:ext cx="96011" cy="92094"/>
              </a:xfrm>
              <a:custGeom>
                <a:avLst/>
                <a:gdLst/>
                <a:ahLst/>
                <a:cxnLst/>
                <a:rect l="l" t="t" r="r" b="b"/>
                <a:pathLst>
                  <a:path w="1667" h="1599" extrusionOk="0">
                    <a:moveTo>
                      <a:pt x="1666" y="822"/>
                    </a:moveTo>
                    <a:cubicBezTo>
                      <a:pt x="1666" y="1256"/>
                      <a:pt x="1278" y="1598"/>
                      <a:pt x="822" y="1598"/>
                    </a:cubicBezTo>
                    <a:cubicBezTo>
                      <a:pt x="365" y="1575"/>
                      <a:pt x="0" y="1210"/>
                      <a:pt x="0" y="776"/>
                    </a:cubicBezTo>
                    <a:cubicBezTo>
                      <a:pt x="0" y="343"/>
                      <a:pt x="365" y="0"/>
                      <a:pt x="822" y="0"/>
                    </a:cubicBezTo>
                    <a:cubicBezTo>
                      <a:pt x="1278" y="23"/>
                      <a:pt x="1666" y="388"/>
                      <a:pt x="1666"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21"/>
              <p:cNvSpPr/>
              <p:nvPr/>
            </p:nvSpPr>
            <p:spPr>
              <a:xfrm>
                <a:off x="2863477" y="275433"/>
                <a:ext cx="92094" cy="92094"/>
              </a:xfrm>
              <a:custGeom>
                <a:avLst/>
                <a:gdLst/>
                <a:ahLst/>
                <a:cxnLst/>
                <a:rect l="l" t="t" r="r" b="b"/>
                <a:pathLst>
                  <a:path w="1599" h="1599" extrusionOk="0">
                    <a:moveTo>
                      <a:pt x="1598" y="845"/>
                    </a:moveTo>
                    <a:cubicBezTo>
                      <a:pt x="1598" y="1256"/>
                      <a:pt x="1210" y="1598"/>
                      <a:pt x="800" y="1598"/>
                    </a:cubicBezTo>
                    <a:cubicBezTo>
                      <a:pt x="343" y="1576"/>
                      <a:pt x="1" y="1233"/>
                      <a:pt x="1" y="777"/>
                    </a:cubicBezTo>
                    <a:cubicBezTo>
                      <a:pt x="1" y="343"/>
                      <a:pt x="366" y="1"/>
                      <a:pt x="800" y="1"/>
                    </a:cubicBezTo>
                    <a:cubicBezTo>
                      <a:pt x="1233" y="24"/>
                      <a:pt x="1598" y="412"/>
                      <a:pt x="1598"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21"/>
              <p:cNvSpPr/>
              <p:nvPr/>
            </p:nvSpPr>
            <p:spPr>
              <a:xfrm>
                <a:off x="3892815" y="309644"/>
                <a:ext cx="92094" cy="92037"/>
              </a:xfrm>
              <a:custGeom>
                <a:avLst/>
                <a:gdLst/>
                <a:ahLst/>
                <a:cxnLst/>
                <a:rect l="l" t="t" r="r" b="b"/>
                <a:pathLst>
                  <a:path w="1599" h="1598" extrusionOk="0">
                    <a:moveTo>
                      <a:pt x="1599" y="845"/>
                    </a:moveTo>
                    <a:cubicBezTo>
                      <a:pt x="1599" y="1278"/>
                      <a:pt x="1233" y="1598"/>
                      <a:pt x="800" y="1575"/>
                    </a:cubicBezTo>
                    <a:cubicBezTo>
                      <a:pt x="389" y="1552"/>
                      <a:pt x="1" y="1210"/>
                      <a:pt x="1" y="776"/>
                    </a:cubicBezTo>
                    <a:cubicBezTo>
                      <a:pt x="1" y="343"/>
                      <a:pt x="389" y="0"/>
                      <a:pt x="800" y="46"/>
                    </a:cubicBezTo>
                    <a:cubicBezTo>
                      <a:pt x="1279" y="46"/>
                      <a:pt x="1599" y="411"/>
                      <a:pt x="1599"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21"/>
              <p:cNvSpPr/>
              <p:nvPr/>
            </p:nvSpPr>
            <p:spPr>
              <a:xfrm>
                <a:off x="4909021" y="345123"/>
                <a:ext cx="92094" cy="92094"/>
              </a:xfrm>
              <a:custGeom>
                <a:avLst/>
                <a:gdLst/>
                <a:ahLst/>
                <a:cxnLst/>
                <a:rect l="l" t="t" r="r" b="b"/>
                <a:pathLst>
                  <a:path w="1599" h="1599" extrusionOk="0">
                    <a:moveTo>
                      <a:pt x="1599" y="822"/>
                    </a:moveTo>
                    <a:cubicBezTo>
                      <a:pt x="1599" y="1256"/>
                      <a:pt x="1256" y="1598"/>
                      <a:pt x="800" y="1553"/>
                    </a:cubicBezTo>
                    <a:cubicBezTo>
                      <a:pt x="366" y="1530"/>
                      <a:pt x="1" y="1187"/>
                      <a:pt x="1" y="754"/>
                    </a:cubicBezTo>
                    <a:cubicBezTo>
                      <a:pt x="1" y="343"/>
                      <a:pt x="343" y="0"/>
                      <a:pt x="800" y="23"/>
                    </a:cubicBezTo>
                    <a:cubicBezTo>
                      <a:pt x="1256" y="23"/>
                      <a:pt x="1599" y="388"/>
                      <a:pt x="1599"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21"/>
              <p:cNvSpPr/>
              <p:nvPr/>
            </p:nvSpPr>
            <p:spPr>
              <a:xfrm>
                <a:off x="5913420" y="378009"/>
                <a:ext cx="88120" cy="92037"/>
              </a:xfrm>
              <a:custGeom>
                <a:avLst/>
                <a:gdLst/>
                <a:ahLst/>
                <a:cxnLst/>
                <a:rect l="l" t="t" r="r" b="b"/>
                <a:pathLst>
                  <a:path w="1530" h="1598" extrusionOk="0">
                    <a:moveTo>
                      <a:pt x="1530" y="822"/>
                    </a:moveTo>
                    <a:cubicBezTo>
                      <a:pt x="1530" y="1255"/>
                      <a:pt x="1187" y="1598"/>
                      <a:pt x="776" y="1552"/>
                    </a:cubicBezTo>
                    <a:cubicBezTo>
                      <a:pt x="343" y="1529"/>
                      <a:pt x="0" y="1187"/>
                      <a:pt x="0" y="753"/>
                    </a:cubicBezTo>
                    <a:cubicBezTo>
                      <a:pt x="0" y="342"/>
                      <a:pt x="343" y="0"/>
                      <a:pt x="776" y="23"/>
                    </a:cubicBezTo>
                    <a:cubicBezTo>
                      <a:pt x="1187" y="46"/>
                      <a:pt x="1530" y="388"/>
                      <a:pt x="1530"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21"/>
              <p:cNvSpPr/>
              <p:nvPr/>
            </p:nvSpPr>
            <p:spPr>
              <a:xfrm>
                <a:off x="6898065" y="413488"/>
                <a:ext cx="88120" cy="89445"/>
              </a:xfrm>
              <a:custGeom>
                <a:avLst/>
                <a:gdLst/>
                <a:ahLst/>
                <a:cxnLst/>
                <a:rect l="l" t="t" r="r" b="b"/>
                <a:pathLst>
                  <a:path w="1530" h="1553" extrusionOk="0">
                    <a:moveTo>
                      <a:pt x="1530" y="799"/>
                    </a:moveTo>
                    <a:cubicBezTo>
                      <a:pt x="1530" y="1233"/>
                      <a:pt x="1187" y="1552"/>
                      <a:pt x="754" y="1552"/>
                    </a:cubicBezTo>
                    <a:cubicBezTo>
                      <a:pt x="343" y="1552"/>
                      <a:pt x="1" y="1187"/>
                      <a:pt x="1" y="754"/>
                    </a:cubicBezTo>
                    <a:cubicBezTo>
                      <a:pt x="1" y="320"/>
                      <a:pt x="343" y="0"/>
                      <a:pt x="754" y="0"/>
                    </a:cubicBezTo>
                    <a:cubicBezTo>
                      <a:pt x="1187" y="0"/>
                      <a:pt x="1530" y="388"/>
                      <a:pt x="1530"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21"/>
              <p:cNvSpPr/>
              <p:nvPr/>
            </p:nvSpPr>
            <p:spPr>
              <a:xfrm>
                <a:off x="7872226" y="446317"/>
                <a:ext cx="85471" cy="86853"/>
              </a:xfrm>
              <a:custGeom>
                <a:avLst/>
                <a:gdLst/>
                <a:ahLst/>
                <a:cxnLst/>
                <a:rect l="l" t="t" r="r" b="b"/>
                <a:pathLst>
                  <a:path w="1484" h="1508" extrusionOk="0">
                    <a:moveTo>
                      <a:pt x="1484" y="777"/>
                    </a:moveTo>
                    <a:cubicBezTo>
                      <a:pt x="1484" y="1211"/>
                      <a:pt x="1141" y="1507"/>
                      <a:pt x="730" y="1507"/>
                    </a:cubicBezTo>
                    <a:cubicBezTo>
                      <a:pt x="320" y="1507"/>
                      <a:pt x="0" y="1142"/>
                      <a:pt x="0" y="754"/>
                    </a:cubicBezTo>
                    <a:cubicBezTo>
                      <a:pt x="0" y="321"/>
                      <a:pt x="342" y="1"/>
                      <a:pt x="730" y="1"/>
                    </a:cubicBezTo>
                    <a:cubicBezTo>
                      <a:pt x="1141" y="1"/>
                      <a:pt x="1484" y="389"/>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21"/>
              <p:cNvSpPr/>
              <p:nvPr/>
            </p:nvSpPr>
            <p:spPr>
              <a:xfrm>
                <a:off x="8792422" y="477879"/>
                <a:ext cx="85529" cy="86853"/>
              </a:xfrm>
              <a:custGeom>
                <a:avLst/>
                <a:gdLst/>
                <a:ahLst/>
                <a:cxnLst/>
                <a:rect l="l" t="t" r="r" b="b"/>
                <a:pathLst>
                  <a:path w="1485" h="1508" extrusionOk="0">
                    <a:moveTo>
                      <a:pt x="1484" y="777"/>
                    </a:moveTo>
                    <a:cubicBezTo>
                      <a:pt x="1484" y="1211"/>
                      <a:pt x="1142" y="1507"/>
                      <a:pt x="731" y="1507"/>
                    </a:cubicBezTo>
                    <a:cubicBezTo>
                      <a:pt x="343" y="1507"/>
                      <a:pt x="1" y="1142"/>
                      <a:pt x="1" y="754"/>
                    </a:cubicBezTo>
                    <a:cubicBezTo>
                      <a:pt x="1" y="320"/>
                      <a:pt x="343" y="1"/>
                      <a:pt x="731" y="1"/>
                    </a:cubicBezTo>
                    <a:cubicBezTo>
                      <a:pt x="1142" y="24"/>
                      <a:pt x="1484" y="366"/>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21"/>
              <p:cNvSpPr/>
              <p:nvPr/>
            </p:nvSpPr>
            <p:spPr>
              <a:xfrm>
                <a:off x="211919" y="2214484"/>
                <a:ext cx="98603" cy="94744"/>
              </a:xfrm>
              <a:custGeom>
                <a:avLst/>
                <a:gdLst/>
                <a:ahLst/>
                <a:cxnLst/>
                <a:rect l="l" t="t" r="r" b="b"/>
                <a:pathLst>
                  <a:path w="1712" h="1645" extrusionOk="0">
                    <a:moveTo>
                      <a:pt x="1712" y="845"/>
                    </a:moveTo>
                    <a:cubicBezTo>
                      <a:pt x="1712" y="1302"/>
                      <a:pt x="1347" y="1644"/>
                      <a:pt x="867" y="1644"/>
                    </a:cubicBezTo>
                    <a:cubicBezTo>
                      <a:pt x="411" y="1644"/>
                      <a:pt x="0" y="1256"/>
                      <a:pt x="0" y="800"/>
                    </a:cubicBezTo>
                    <a:cubicBezTo>
                      <a:pt x="0" y="343"/>
                      <a:pt x="388" y="1"/>
                      <a:pt x="867" y="1"/>
                    </a:cubicBezTo>
                    <a:cubicBezTo>
                      <a:pt x="1347" y="47"/>
                      <a:pt x="1712" y="412"/>
                      <a:pt x="1712"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21"/>
              <p:cNvSpPr/>
              <p:nvPr/>
            </p:nvSpPr>
            <p:spPr>
              <a:xfrm>
                <a:off x="8359941" y="2374886"/>
                <a:ext cx="85471" cy="86853"/>
              </a:xfrm>
              <a:custGeom>
                <a:avLst/>
                <a:gdLst/>
                <a:ahLst/>
                <a:cxnLst/>
                <a:rect l="l" t="t" r="r" b="b"/>
                <a:pathLst>
                  <a:path w="1484" h="1508" extrusionOk="0">
                    <a:moveTo>
                      <a:pt x="1484" y="754"/>
                    </a:moveTo>
                    <a:cubicBezTo>
                      <a:pt x="1484" y="1187"/>
                      <a:pt x="1142" y="1507"/>
                      <a:pt x="731" y="1507"/>
                    </a:cubicBezTo>
                    <a:cubicBezTo>
                      <a:pt x="343" y="1507"/>
                      <a:pt x="0" y="1165"/>
                      <a:pt x="0" y="731"/>
                    </a:cubicBezTo>
                    <a:cubicBezTo>
                      <a:pt x="0" y="297"/>
                      <a:pt x="343" y="1"/>
                      <a:pt x="731" y="1"/>
                    </a:cubicBezTo>
                    <a:cubicBezTo>
                      <a:pt x="1142" y="1"/>
                      <a:pt x="1484" y="343"/>
                      <a:pt x="1484"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21"/>
              <p:cNvSpPr/>
              <p:nvPr/>
            </p:nvSpPr>
            <p:spPr>
              <a:xfrm>
                <a:off x="752217" y="1498059"/>
                <a:ext cx="94686" cy="96011"/>
              </a:xfrm>
              <a:custGeom>
                <a:avLst/>
                <a:gdLst/>
                <a:ahLst/>
                <a:cxnLst/>
                <a:rect l="l" t="t" r="r" b="b"/>
                <a:pathLst>
                  <a:path w="1644" h="1667" extrusionOk="0">
                    <a:moveTo>
                      <a:pt x="1644" y="868"/>
                    </a:moveTo>
                    <a:cubicBezTo>
                      <a:pt x="1644" y="1301"/>
                      <a:pt x="1278" y="1666"/>
                      <a:pt x="822" y="1644"/>
                    </a:cubicBezTo>
                    <a:cubicBezTo>
                      <a:pt x="365" y="1644"/>
                      <a:pt x="0" y="1256"/>
                      <a:pt x="0" y="799"/>
                    </a:cubicBezTo>
                    <a:cubicBezTo>
                      <a:pt x="0" y="388"/>
                      <a:pt x="365" y="0"/>
                      <a:pt x="822" y="46"/>
                    </a:cubicBezTo>
                    <a:cubicBezTo>
                      <a:pt x="1278" y="69"/>
                      <a:pt x="1644" y="411"/>
                      <a:pt x="1644"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21"/>
              <p:cNvSpPr/>
              <p:nvPr/>
            </p:nvSpPr>
            <p:spPr>
              <a:xfrm>
                <a:off x="8781939" y="1699181"/>
                <a:ext cx="85471" cy="86796"/>
              </a:xfrm>
              <a:custGeom>
                <a:avLst/>
                <a:gdLst/>
                <a:ahLst/>
                <a:cxnLst/>
                <a:rect l="l" t="t" r="r" b="b"/>
                <a:pathLst>
                  <a:path w="1484" h="1507" extrusionOk="0">
                    <a:moveTo>
                      <a:pt x="1484" y="776"/>
                    </a:moveTo>
                    <a:cubicBezTo>
                      <a:pt x="1484" y="1187"/>
                      <a:pt x="1141" y="1507"/>
                      <a:pt x="753" y="1507"/>
                    </a:cubicBezTo>
                    <a:cubicBezTo>
                      <a:pt x="343" y="1507"/>
                      <a:pt x="0" y="1164"/>
                      <a:pt x="0" y="731"/>
                    </a:cubicBezTo>
                    <a:cubicBezTo>
                      <a:pt x="0" y="320"/>
                      <a:pt x="343" y="0"/>
                      <a:pt x="753" y="0"/>
                    </a:cubicBezTo>
                    <a:cubicBezTo>
                      <a:pt x="1141" y="0"/>
                      <a:pt x="1484" y="343"/>
                      <a:pt x="1484" y="776"/>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21"/>
              <p:cNvSpPr/>
              <p:nvPr/>
            </p:nvSpPr>
            <p:spPr>
              <a:xfrm>
                <a:off x="8785856" y="3046674"/>
                <a:ext cx="85529" cy="86796"/>
              </a:xfrm>
              <a:custGeom>
                <a:avLst/>
                <a:gdLst/>
                <a:ahLst/>
                <a:cxnLst/>
                <a:rect l="l" t="t" r="r" b="b"/>
                <a:pathLst>
                  <a:path w="1485" h="1507" extrusionOk="0">
                    <a:moveTo>
                      <a:pt x="1484" y="753"/>
                    </a:moveTo>
                    <a:cubicBezTo>
                      <a:pt x="1484" y="1187"/>
                      <a:pt x="1142" y="1507"/>
                      <a:pt x="731" y="1507"/>
                    </a:cubicBezTo>
                    <a:cubicBezTo>
                      <a:pt x="343" y="1507"/>
                      <a:pt x="1" y="1164"/>
                      <a:pt x="1" y="731"/>
                    </a:cubicBezTo>
                    <a:cubicBezTo>
                      <a:pt x="1" y="320"/>
                      <a:pt x="343" y="0"/>
                      <a:pt x="731" y="0"/>
                    </a:cubicBezTo>
                    <a:cubicBezTo>
                      <a:pt x="1142" y="23"/>
                      <a:pt x="1484" y="365"/>
                      <a:pt x="1484" y="753"/>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21"/>
              <p:cNvSpPr/>
              <p:nvPr/>
            </p:nvSpPr>
            <p:spPr>
              <a:xfrm>
                <a:off x="211919" y="3518607"/>
                <a:ext cx="98603" cy="92094"/>
              </a:xfrm>
              <a:custGeom>
                <a:avLst/>
                <a:gdLst/>
                <a:ahLst/>
                <a:cxnLst/>
                <a:rect l="l" t="t" r="r" b="b"/>
                <a:pathLst>
                  <a:path w="1712" h="1599" extrusionOk="0">
                    <a:moveTo>
                      <a:pt x="1712" y="799"/>
                    </a:moveTo>
                    <a:cubicBezTo>
                      <a:pt x="1712" y="1256"/>
                      <a:pt x="1347" y="1598"/>
                      <a:pt x="867" y="1598"/>
                    </a:cubicBezTo>
                    <a:cubicBezTo>
                      <a:pt x="411" y="1598"/>
                      <a:pt x="0" y="1210"/>
                      <a:pt x="0" y="799"/>
                    </a:cubicBezTo>
                    <a:cubicBezTo>
                      <a:pt x="0" y="343"/>
                      <a:pt x="388" y="1"/>
                      <a:pt x="867" y="1"/>
                    </a:cubicBezTo>
                    <a:cubicBezTo>
                      <a:pt x="1347" y="1"/>
                      <a:pt x="1712" y="366"/>
                      <a:pt x="1712"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21"/>
              <p:cNvSpPr/>
              <p:nvPr/>
            </p:nvSpPr>
            <p:spPr>
              <a:xfrm>
                <a:off x="8361266" y="3600104"/>
                <a:ext cx="85471" cy="86853"/>
              </a:xfrm>
              <a:custGeom>
                <a:avLst/>
                <a:gdLst/>
                <a:ahLst/>
                <a:cxnLst/>
                <a:rect l="l" t="t" r="r" b="b"/>
                <a:pathLst>
                  <a:path w="1484" h="1508" extrusionOk="0">
                    <a:moveTo>
                      <a:pt x="1484" y="777"/>
                    </a:moveTo>
                    <a:cubicBezTo>
                      <a:pt x="1484" y="1210"/>
                      <a:pt x="1141" y="1507"/>
                      <a:pt x="753" y="1507"/>
                    </a:cubicBezTo>
                    <a:cubicBezTo>
                      <a:pt x="342" y="1507"/>
                      <a:pt x="0" y="1165"/>
                      <a:pt x="0" y="754"/>
                    </a:cubicBezTo>
                    <a:cubicBezTo>
                      <a:pt x="0" y="320"/>
                      <a:pt x="342" y="1"/>
                      <a:pt x="753" y="1"/>
                    </a:cubicBezTo>
                    <a:cubicBezTo>
                      <a:pt x="1164" y="1"/>
                      <a:pt x="1484" y="343"/>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21"/>
              <p:cNvSpPr/>
              <p:nvPr/>
            </p:nvSpPr>
            <p:spPr>
              <a:xfrm>
                <a:off x="752217" y="2796884"/>
                <a:ext cx="94686" cy="93419"/>
              </a:xfrm>
              <a:custGeom>
                <a:avLst/>
                <a:gdLst/>
                <a:ahLst/>
                <a:cxnLst/>
                <a:rect l="l" t="t" r="r" b="b"/>
                <a:pathLst>
                  <a:path w="1644" h="1622" extrusionOk="0">
                    <a:moveTo>
                      <a:pt x="1644" y="822"/>
                    </a:moveTo>
                    <a:cubicBezTo>
                      <a:pt x="1644" y="1256"/>
                      <a:pt x="1278" y="1621"/>
                      <a:pt x="822" y="1621"/>
                    </a:cubicBezTo>
                    <a:cubicBezTo>
                      <a:pt x="365" y="1621"/>
                      <a:pt x="0" y="1256"/>
                      <a:pt x="0" y="799"/>
                    </a:cubicBezTo>
                    <a:cubicBezTo>
                      <a:pt x="0" y="343"/>
                      <a:pt x="365" y="0"/>
                      <a:pt x="822" y="0"/>
                    </a:cubicBezTo>
                    <a:cubicBezTo>
                      <a:pt x="1278" y="23"/>
                      <a:pt x="1644" y="366"/>
                      <a:pt x="1644"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21"/>
              <p:cNvSpPr/>
              <p:nvPr/>
            </p:nvSpPr>
            <p:spPr>
              <a:xfrm>
                <a:off x="211919" y="4821406"/>
                <a:ext cx="98603" cy="92094"/>
              </a:xfrm>
              <a:custGeom>
                <a:avLst/>
                <a:gdLst/>
                <a:ahLst/>
                <a:cxnLst/>
                <a:rect l="l" t="t" r="r" b="b"/>
                <a:pathLst>
                  <a:path w="1712" h="1599" extrusionOk="0">
                    <a:moveTo>
                      <a:pt x="1712" y="799"/>
                    </a:moveTo>
                    <a:cubicBezTo>
                      <a:pt x="1712" y="1256"/>
                      <a:pt x="1347" y="1598"/>
                      <a:pt x="867" y="1598"/>
                    </a:cubicBezTo>
                    <a:cubicBezTo>
                      <a:pt x="411" y="1598"/>
                      <a:pt x="0" y="1233"/>
                      <a:pt x="0" y="799"/>
                    </a:cubicBezTo>
                    <a:cubicBezTo>
                      <a:pt x="0" y="365"/>
                      <a:pt x="388" y="0"/>
                      <a:pt x="867" y="0"/>
                    </a:cubicBezTo>
                    <a:cubicBezTo>
                      <a:pt x="1347" y="0"/>
                      <a:pt x="1712" y="365"/>
                      <a:pt x="1712"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21"/>
              <p:cNvSpPr/>
              <p:nvPr/>
            </p:nvSpPr>
            <p:spPr>
              <a:xfrm>
                <a:off x="1288542" y="4821406"/>
                <a:ext cx="96068" cy="92094"/>
              </a:xfrm>
              <a:custGeom>
                <a:avLst/>
                <a:gdLst/>
                <a:ahLst/>
                <a:cxnLst/>
                <a:rect l="l" t="t" r="r" b="b"/>
                <a:pathLst>
                  <a:path w="1668" h="1599" extrusionOk="0">
                    <a:moveTo>
                      <a:pt x="1667" y="799"/>
                    </a:moveTo>
                    <a:cubicBezTo>
                      <a:pt x="1667" y="1233"/>
                      <a:pt x="1302" y="1598"/>
                      <a:pt x="823" y="1598"/>
                    </a:cubicBezTo>
                    <a:cubicBezTo>
                      <a:pt x="389" y="1598"/>
                      <a:pt x="1" y="1233"/>
                      <a:pt x="1" y="799"/>
                    </a:cubicBezTo>
                    <a:cubicBezTo>
                      <a:pt x="1" y="365"/>
                      <a:pt x="366" y="0"/>
                      <a:pt x="823" y="0"/>
                    </a:cubicBezTo>
                    <a:cubicBezTo>
                      <a:pt x="1302" y="0"/>
                      <a:pt x="1667" y="365"/>
                      <a:pt x="1667"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21"/>
              <p:cNvSpPr/>
              <p:nvPr/>
            </p:nvSpPr>
            <p:spPr>
              <a:xfrm>
                <a:off x="2345525" y="4822731"/>
                <a:ext cx="96011" cy="92037"/>
              </a:xfrm>
              <a:custGeom>
                <a:avLst/>
                <a:gdLst/>
                <a:ahLst/>
                <a:cxnLst/>
                <a:rect l="l" t="t" r="r" b="b"/>
                <a:pathLst>
                  <a:path w="1667" h="1598" extrusionOk="0">
                    <a:moveTo>
                      <a:pt x="1667" y="799"/>
                    </a:moveTo>
                    <a:cubicBezTo>
                      <a:pt x="1667" y="1233"/>
                      <a:pt x="1279" y="1598"/>
                      <a:pt x="822" y="1598"/>
                    </a:cubicBezTo>
                    <a:cubicBezTo>
                      <a:pt x="366" y="1598"/>
                      <a:pt x="0" y="1256"/>
                      <a:pt x="0" y="799"/>
                    </a:cubicBezTo>
                    <a:cubicBezTo>
                      <a:pt x="0" y="365"/>
                      <a:pt x="366" y="0"/>
                      <a:pt x="822" y="0"/>
                    </a:cubicBezTo>
                    <a:cubicBezTo>
                      <a:pt x="1279" y="0"/>
                      <a:pt x="1667" y="342"/>
                      <a:pt x="1667"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21"/>
              <p:cNvSpPr/>
              <p:nvPr/>
            </p:nvSpPr>
            <p:spPr>
              <a:xfrm>
                <a:off x="3386728" y="4822731"/>
                <a:ext cx="93361" cy="92037"/>
              </a:xfrm>
              <a:custGeom>
                <a:avLst/>
                <a:gdLst/>
                <a:ahLst/>
                <a:cxnLst/>
                <a:rect l="l" t="t" r="r" b="b"/>
                <a:pathLst>
                  <a:path w="1621" h="1598" extrusionOk="0">
                    <a:moveTo>
                      <a:pt x="1621" y="799"/>
                    </a:moveTo>
                    <a:cubicBezTo>
                      <a:pt x="1621" y="1233"/>
                      <a:pt x="1233" y="1598"/>
                      <a:pt x="822" y="1598"/>
                    </a:cubicBezTo>
                    <a:cubicBezTo>
                      <a:pt x="365" y="1598"/>
                      <a:pt x="0" y="1256"/>
                      <a:pt x="0" y="799"/>
                    </a:cubicBezTo>
                    <a:cubicBezTo>
                      <a:pt x="0" y="365"/>
                      <a:pt x="388" y="0"/>
                      <a:pt x="822" y="0"/>
                    </a:cubicBezTo>
                    <a:cubicBezTo>
                      <a:pt x="1278" y="0"/>
                      <a:pt x="1621" y="365"/>
                      <a:pt x="1621"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21"/>
              <p:cNvSpPr/>
              <p:nvPr/>
            </p:nvSpPr>
            <p:spPr>
              <a:xfrm>
                <a:off x="4412092" y="4823998"/>
                <a:ext cx="93419" cy="89503"/>
              </a:xfrm>
              <a:custGeom>
                <a:avLst/>
                <a:gdLst/>
                <a:ahLst/>
                <a:cxnLst/>
                <a:rect l="l" t="t" r="r" b="b"/>
                <a:pathLst>
                  <a:path w="1622" h="1554" extrusionOk="0">
                    <a:moveTo>
                      <a:pt x="1621" y="777"/>
                    </a:moveTo>
                    <a:cubicBezTo>
                      <a:pt x="1621" y="1211"/>
                      <a:pt x="1279" y="1553"/>
                      <a:pt x="823" y="1553"/>
                    </a:cubicBezTo>
                    <a:cubicBezTo>
                      <a:pt x="389" y="1553"/>
                      <a:pt x="1" y="1211"/>
                      <a:pt x="1" y="777"/>
                    </a:cubicBezTo>
                    <a:cubicBezTo>
                      <a:pt x="1" y="343"/>
                      <a:pt x="343" y="1"/>
                      <a:pt x="823" y="1"/>
                    </a:cubicBezTo>
                    <a:cubicBezTo>
                      <a:pt x="1233" y="1"/>
                      <a:pt x="1621" y="343"/>
                      <a:pt x="1621"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21"/>
              <p:cNvSpPr/>
              <p:nvPr/>
            </p:nvSpPr>
            <p:spPr>
              <a:xfrm>
                <a:off x="5423057" y="4823998"/>
                <a:ext cx="89445" cy="89503"/>
              </a:xfrm>
              <a:custGeom>
                <a:avLst/>
                <a:gdLst/>
                <a:ahLst/>
                <a:cxnLst/>
                <a:rect l="l" t="t" r="r" b="b"/>
                <a:pathLst>
                  <a:path w="1553" h="1554" extrusionOk="0">
                    <a:moveTo>
                      <a:pt x="1553" y="777"/>
                    </a:moveTo>
                    <a:cubicBezTo>
                      <a:pt x="1553" y="1211"/>
                      <a:pt x="1210" y="1553"/>
                      <a:pt x="777" y="1553"/>
                    </a:cubicBezTo>
                    <a:cubicBezTo>
                      <a:pt x="343" y="1553"/>
                      <a:pt x="1" y="1211"/>
                      <a:pt x="1" y="777"/>
                    </a:cubicBezTo>
                    <a:cubicBezTo>
                      <a:pt x="1" y="343"/>
                      <a:pt x="343" y="1"/>
                      <a:pt x="777" y="1"/>
                    </a:cubicBezTo>
                    <a:cubicBezTo>
                      <a:pt x="1210" y="1"/>
                      <a:pt x="1553" y="343"/>
                      <a:pt x="1553"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21"/>
              <p:cNvSpPr/>
              <p:nvPr/>
            </p:nvSpPr>
            <p:spPr>
              <a:xfrm>
                <a:off x="6418241" y="4826647"/>
                <a:ext cx="88120" cy="88120"/>
              </a:xfrm>
              <a:custGeom>
                <a:avLst/>
                <a:gdLst/>
                <a:ahLst/>
                <a:cxnLst/>
                <a:rect l="l" t="t" r="r" b="b"/>
                <a:pathLst>
                  <a:path w="1530" h="1530" extrusionOk="0">
                    <a:moveTo>
                      <a:pt x="1530" y="754"/>
                    </a:moveTo>
                    <a:cubicBezTo>
                      <a:pt x="1530" y="1188"/>
                      <a:pt x="1187" y="1530"/>
                      <a:pt x="754" y="1530"/>
                    </a:cubicBezTo>
                    <a:cubicBezTo>
                      <a:pt x="343" y="1530"/>
                      <a:pt x="0" y="1188"/>
                      <a:pt x="0" y="754"/>
                    </a:cubicBezTo>
                    <a:cubicBezTo>
                      <a:pt x="0" y="343"/>
                      <a:pt x="343" y="1"/>
                      <a:pt x="754" y="1"/>
                    </a:cubicBezTo>
                    <a:cubicBezTo>
                      <a:pt x="1187" y="1"/>
                      <a:pt x="1530" y="343"/>
                      <a:pt x="1530"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21"/>
              <p:cNvSpPr/>
              <p:nvPr/>
            </p:nvSpPr>
            <p:spPr>
              <a:xfrm>
                <a:off x="7397644" y="4826647"/>
                <a:ext cx="88120" cy="88120"/>
              </a:xfrm>
              <a:custGeom>
                <a:avLst/>
                <a:gdLst/>
                <a:ahLst/>
                <a:cxnLst/>
                <a:rect l="l" t="t" r="r" b="b"/>
                <a:pathLst>
                  <a:path w="1530" h="1530" extrusionOk="0">
                    <a:moveTo>
                      <a:pt x="1529" y="754"/>
                    </a:moveTo>
                    <a:cubicBezTo>
                      <a:pt x="1529" y="1188"/>
                      <a:pt x="1187" y="1530"/>
                      <a:pt x="753" y="1530"/>
                    </a:cubicBezTo>
                    <a:cubicBezTo>
                      <a:pt x="343" y="1530"/>
                      <a:pt x="0" y="1188"/>
                      <a:pt x="0" y="754"/>
                    </a:cubicBezTo>
                    <a:cubicBezTo>
                      <a:pt x="0" y="343"/>
                      <a:pt x="343" y="1"/>
                      <a:pt x="753" y="1"/>
                    </a:cubicBezTo>
                    <a:cubicBezTo>
                      <a:pt x="1187" y="1"/>
                      <a:pt x="1529" y="343"/>
                      <a:pt x="1529"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21"/>
              <p:cNvSpPr/>
              <p:nvPr/>
            </p:nvSpPr>
            <p:spPr>
              <a:xfrm>
                <a:off x="8365182" y="4826647"/>
                <a:ext cx="85529" cy="88120"/>
              </a:xfrm>
              <a:custGeom>
                <a:avLst/>
                <a:gdLst/>
                <a:ahLst/>
                <a:cxnLst/>
                <a:rect l="l" t="t" r="r" b="b"/>
                <a:pathLst>
                  <a:path w="1485" h="1530" extrusionOk="0">
                    <a:moveTo>
                      <a:pt x="1484" y="754"/>
                    </a:moveTo>
                    <a:cubicBezTo>
                      <a:pt x="1484" y="1188"/>
                      <a:pt x="1142" y="1530"/>
                      <a:pt x="731" y="1530"/>
                    </a:cubicBezTo>
                    <a:cubicBezTo>
                      <a:pt x="343" y="1530"/>
                      <a:pt x="1" y="1188"/>
                      <a:pt x="1" y="754"/>
                    </a:cubicBezTo>
                    <a:cubicBezTo>
                      <a:pt x="1" y="343"/>
                      <a:pt x="343" y="1"/>
                      <a:pt x="731" y="1"/>
                    </a:cubicBezTo>
                    <a:cubicBezTo>
                      <a:pt x="1142" y="1"/>
                      <a:pt x="1484" y="343"/>
                      <a:pt x="1484"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21"/>
              <p:cNvSpPr/>
              <p:nvPr/>
            </p:nvSpPr>
            <p:spPr>
              <a:xfrm>
                <a:off x="752217" y="4094384"/>
                <a:ext cx="94686" cy="92094"/>
              </a:xfrm>
              <a:custGeom>
                <a:avLst/>
                <a:gdLst/>
                <a:ahLst/>
                <a:cxnLst/>
                <a:rect l="l" t="t" r="r" b="b"/>
                <a:pathLst>
                  <a:path w="1644" h="1599" extrusionOk="0">
                    <a:moveTo>
                      <a:pt x="1644" y="800"/>
                    </a:moveTo>
                    <a:cubicBezTo>
                      <a:pt x="1644" y="1256"/>
                      <a:pt x="1278" y="1599"/>
                      <a:pt x="822" y="1599"/>
                    </a:cubicBezTo>
                    <a:cubicBezTo>
                      <a:pt x="365" y="1599"/>
                      <a:pt x="0" y="1234"/>
                      <a:pt x="0" y="800"/>
                    </a:cubicBezTo>
                    <a:cubicBezTo>
                      <a:pt x="0" y="343"/>
                      <a:pt x="365" y="1"/>
                      <a:pt x="822" y="1"/>
                    </a:cubicBezTo>
                    <a:cubicBezTo>
                      <a:pt x="1278" y="1"/>
                      <a:pt x="1644" y="389"/>
                      <a:pt x="1644"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5" name="Google Shape;1025;p21"/>
            <p:cNvSpPr/>
            <p:nvPr/>
          </p:nvSpPr>
          <p:spPr>
            <a:xfrm>
              <a:off x="8785856" y="4189674"/>
              <a:ext cx="85529" cy="86796"/>
            </a:xfrm>
            <a:custGeom>
              <a:avLst/>
              <a:gdLst/>
              <a:ahLst/>
              <a:cxnLst/>
              <a:rect l="l" t="t" r="r" b="b"/>
              <a:pathLst>
                <a:path w="1485" h="1507" extrusionOk="0">
                  <a:moveTo>
                    <a:pt x="1484" y="753"/>
                  </a:moveTo>
                  <a:cubicBezTo>
                    <a:pt x="1484" y="1187"/>
                    <a:pt x="1142" y="1507"/>
                    <a:pt x="731" y="1507"/>
                  </a:cubicBezTo>
                  <a:cubicBezTo>
                    <a:pt x="343" y="1507"/>
                    <a:pt x="1" y="1164"/>
                    <a:pt x="1" y="731"/>
                  </a:cubicBezTo>
                  <a:cubicBezTo>
                    <a:pt x="1" y="320"/>
                    <a:pt x="343" y="0"/>
                    <a:pt x="731" y="0"/>
                  </a:cubicBezTo>
                  <a:cubicBezTo>
                    <a:pt x="1142" y="23"/>
                    <a:pt x="1484" y="365"/>
                    <a:pt x="1484" y="753"/>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6" name="Google Shape;1026;p21"/>
          <p:cNvSpPr txBox="1">
            <a:spLocks noGrp="1"/>
          </p:cNvSpPr>
          <p:nvPr>
            <p:ph type="title"/>
          </p:nvPr>
        </p:nvSpPr>
        <p:spPr>
          <a:xfrm>
            <a:off x="720000" y="2038696"/>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027" name="Google Shape;1027;p21"/>
          <p:cNvSpPr txBox="1">
            <a:spLocks noGrp="1"/>
          </p:cNvSpPr>
          <p:nvPr>
            <p:ph type="subTitle" idx="1"/>
          </p:nvPr>
        </p:nvSpPr>
        <p:spPr>
          <a:xfrm>
            <a:off x="720000" y="24979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28" name="Google Shape;1028;p21"/>
          <p:cNvSpPr txBox="1">
            <a:spLocks noGrp="1"/>
          </p:cNvSpPr>
          <p:nvPr>
            <p:ph type="title" idx="2"/>
          </p:nvPr>
        </p:nvSpPr>
        <p:spPr>
          <a:xfrm>
            <a:off x="3419269" y="2038696"/>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029" name="Google Shape;1029;p21"/>
          <p:cNvSpPr txBox="1">
            <a:spLocks noGrp="1"/>
          </p:cNvSpPr>
          <p:nvPr>
            <p:ph type="subTitle" idx="3"/>
          </p:nvPr>
        </p:nvSpPr>
        <p:spPr>
          <a:xfrm>
            <a:off x="3419269" y="24979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30" name="Google Shape;1030;p21"/>
          <p:cNvSpPr txBox="1">
            <a:spLocks noGrp="1"/>
          </p:cNvSpPr>
          <p:nvPr>
            <p:ph type="title" idx="4"/>
          </p:nvPr>
        </p:nvSpPr>
        <p:spPr>
          <a:xfrm>
            <a:off x="720000" y="3624496"/>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031" name="Google Shape;1031;p21"/>
          <p:cNvSpPr txBox="1">
            <a:spLocks noGrp="1"/>
          </p:cNvSpPr>
          <p:nvPr>
            <p:ph type="subTitle" idx="5"/>
          </p:nvPr>
        </p:nvSpPr>
        <p:spPr>
          <a:xfrm>
            <a:off x="720000" y="40837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32" name="Google Shape;1032;p21"/>
          <p:cNvSpPr txBox="1">
            <a:spLocks noGrp="1"/>
          </p:cNvSpPr>
          <p:nvPr>
            <p:ph type="title" idx="6"/>
          </p:nvPr>
        </p:nvSpPr>
        <p:spPr>
          <a:xfrm>
            <a:off x="3419269" y="3624496"/>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033" name="Google Shape;1033;p21"/>
          <p:cNvSpPr txBox="1">
            <a:spLocks noGrp="1"/>
          </p:cNvSpPr>
          <p:nvPr>
            <p:ph type="subTitle" idx="7"/>
          </p:nvPr>
        </p:nvSpPr>
        <p:spPr>
          <a:xfrm>
            <a:off x="3419269" y="40837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34" name="Google Shape;1034;p21"/>
          <p:cNvSpPr txBox="1">
            <a:spLocks noGrp="1"/>
          </p:cNvSpPr>
          <p:nvPr>
            <p:ph type="title" idx="8"/>
          </p:nvPr>
        </p:nvSpPr>
        <p:spPr>
          <a:xfrm>
            <a:off x="6118545" y="2038696"/>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035" name="Google Shape;1035;p21"/>
          <p:cNvSpPr txBox="1">
            <a:spLocks noGrp="1"/>
          </p:cNvSpPr>
          <p:nvPr>
            <p:ph type="subTitle" idx="9"/>
          </p:nvPr>
        </p:nvSpPr>
        <p:spPr>
          <a:xfrm>
            <a:off x="6118545" y="24979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36" name="Google Shape;1036;p21"/>
          <p:cNvSpPr txBox="1">
            <a:spLocks noGrp="1"/>
          </p:cNvSpPr>
          <p:nvPr>
            <p:ph type="title" idx="13"/>
          </p:nvPr>
        </p:nvSpPr>
        <p:spPr>
          <a:xfrm>
            <a:off x="6118545" y="3624496"/>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037" name="Google Shape;1037;p21"/>
          <p:cNvSpPr txBox="1">
            <a:spLocks noGrp="1"/>
          </p:cNvSpPr>
          <p:nvPr>
            <p:ph type="subTitle" idx="14"/>
          </p:nvPr>
        </p:nvSpPr>
        <p:spPr>
          <a:xfrm>
            <a:off x="6118545" y="40837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38" name="Google Shape;1038;p21"/>
          <p:cNvSpPr txBox="1">
            <a:spLocks noGrp="1"/>
          </p:cNvSpPr>
          <p:nvPr>
            <p:ph type="title" idx="15"/>
          </p:nvPr>
        </p:nvSpPr>
        <p:spPr>
          <a:xfrm>
            <a:off x="720000" y="539496"/>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1"/>
        <p:cNvGrpSpPr/>
        <p:nvPr/>
      </p:nvGrpSpPr>
      <p:grpSpPr>
        <a:xfrm>
          <a:off x="0" y="0"/>
          <a:ext cx="0" cy="0"/>
          <a:chOff x="0" y="0"/>
          <a:chExt cx="0" cy="0"/>
        </a:xfrm>
      </p:grpSpPr>
      <p:grpSp>
        <p:nvGrpSpPr>
          <p:cNvPr id="12" name="Google Shape;12;p3"/>
          <p:cNvGrpSpPr/>
          <p:nvPr/>
        </p:nvGrpSpPr>
        <p:grpSpPr>
          <a:xfrm>
            <a:off x="211919" y="203151"/>
            <a:ext cx="8666032" cy="4711617"/>
            <a:chOff x="211919" y="126951"/>
            <a:chExt cx="8666032" cy="4711617"/>
          </a:xfrm>
        </p:grpSpPr>
        <p:sp>
          <p:nvSpPr>
            <p:cNvPr id="13" name="Google Shape;13;p3"/>
            <p:cNvSpPr/>
            <p:nvPr/>
          </p:nvSpPr>
          <p:spPr>
            <a:xfrm>
              <a:off x="211919" y="836809"/>
              <a:ext cx="98603" cy="96068"/>
            </a:xfrm>
            <a:custGeom>
              <a:avLst/>
              <a:gdLst/>
              <a:ahLst/>
              <a:cxnLst/>
              <a:rect l="l" t="t" r="r" b="b"/>
              <a:pathLst>
                <a:path w="1712" h="1668" extrusionOk="0">
                  <a:moveTo>
                    <a:pt x="1712" y="868"/>
                  </a:moveTo>
                  <a:cubicBezTo>
                    <a:pt x="1712" y="1325"/>
                    <a:pt x="1347" y="1667"/>
                    <a:pt x="867" y="1644"/>
                  </a:cubicBezTo>
                  <a:cubicBezTo>
                    <a:pt x="411" y="1644"/>
                    <a:pt x="0" y="1256"/>
                    <a:pt x="0" y="800"/>
                  </a:cubicBezTo>
                  <a:cubicBezTo>
                    <a:pt x="0" y="343"/>
                    <a:pt x="388" y="1"/>
                    <a:pt x="867" y="47"/>
                  </a:cubicBezTo>
                  <a:cubicBezTo>
                    <a:pt x="1347" y="47"/>
                    <a:pt x="1712" y="412"/>
                    <a:pt x="1712"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3"/>
            <p:cNvSpPr/>
            <p:nvPr/>
          </p:nvSpPr>
          <p:spPr>
            <a:xfrm>
              <a:off x="1287275" y="867047"/>
              <a:ext cx="96011" cy="94744"/>
            </a:xfrm>
            <a:custGeom>
              <a:avLst/>
              <a:gdLst/>
              <a:ahLst/>
              <a:cxnLst/>
              <a:rect l="l" t="t" r="r" b="b"/>
              <a:pathLst>
                <a:path w="1667" h="1645" extrusionOk="0">
                  <a:moveTo>
                    <a:pt x="1666" y="845"/>
                  </a:moveTo>
                  <a:cubicBezTo>
                    <a:pt x="1666" y="1279"/>
                    <a:pt x="1278" y="1644"/>
                    <a:pt x="822" y="1621"/>
                  </a:cubicBezTo>
                  <a:cubicBezTo>
                    <a:pt x="365" y="1621"/>
                    <a:pt x="0" y="1256"/>
                    <a:pt x="0" y="800"/>
                  </a:cubicBezTo>
                  <a:cubicBezTo>
                    <a:pt x="0" y="366"/>
                    <a:pt x="365" y="1"/>
                    <a:pt x="822" y="24"/>
                  </a:cubicBezTo>
                  <a:cubicBezTo>
                    <a:pt x="1278" y="47"/>
                    <a:pt x="1666" y="435"/>
                    <a:pt x="1666"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3"/>
            <p:cNvSpPr/>
            <p:nvPr/>
          </p:nvSpPr>
          <p:spPr>
            <a:xfrm>
              <a:off x="2341609" y="898609"/>
              <a:ext cx="96011" cy="92094"/>
            </a:xfrm>
            <a:custGeom>
              <a:avLst/>
              <a:gdLst/>
              <a:ahLst/>
              <a:cxnLst/>
              <a:rect l="l" t="t" r="r" b="b"/>
              <a:pathLst>
                <a:path w="1667" h="1599" extrusionOk="0">
                  <a:moveTo>
                    <a:pt x="1666" y="822"/>
                  </a:moveTo>
                  <a:cubicBezTo>
                    <a:pt x="1666" y="1256"/>
                    <a:pt x="1301" y="1598"/>
                    <a:pt x="845" y="1598"/>
                  </a:cubicBezTo>
                  <a:cubicBezTo>
                    <a:pt x="388" y="1598"/>
                    <a:pt x="0" y="1210"/>
                    <a:pt x="0" y="754"/>
                  </a:cubicBezTo>
                  <a:cubicBezTo>
                    <a:pt x="0" y="343"/>
                    <a:pt x="388" y="1"/>
                    <a:pt x="845" y="1"/>
                  </a:cubicBezTo>
                  <a:cubicBezTo>
                    <a:pt x="1301" y="24"/>
                    <a:pt x="1666" y="389"/>
                    <a:pt x="1666"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3"/>
            <p:cNvSpPr/>
            <p:nvPr/>
          </p:nvSpPr>
          <p:spPr>
            <a:xfrm>
              <a:off x="3384078" y="928846"/>
              <a:ext cx="92094" cy="90770"/>
            </a:xfrm>
            <a:custGeom>
              <a:avLst/>
              <a:gdLst/>
              <a:ahLst/>
              <a:cxnLst/>
              <a:rect l="l" t="t" r="r" b="b"/>
              <a:pathLst>
                <a:path w="1599" h="1576" extrusionOk="0">
                  <a:moveTo>
                    <a:pt x="1598" y="800"/>
                  </a:moveTo>
                  <a:cubicBezTo>
                    <a:pt x="1598" y="1233"/>
                    <a:pt x="1233" y="1576"/>
                    <a:pt x="799" y="1576"/>
                  </a:cubicBezTo>
                  <a:cubicBezTo>
                    <a:pt x="343" y="1576"/>
                    <a:pt x="0" y="1210"/>
                    <a:pt x="0" y="777"/>
                  </a:cubicBezTo>
                  <a:cubicBezTo>
                    <a:pt x="0" y="343"/>
                    <a:pt x="366" y="1"/>
                    <a:pt x="799" y="1"/>
                  </a:cubicBezTo>
                  <a:cubicBezTo>
                    <a:pt x="1256" y="1"/>
                    <a:pt x="1598" y="389"/>
                    <a:pt x="1598"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3"/>
            <p:cNvSpPr/>
            <p:nvPr/>
          </p:nvSpPr>
          <p:spPr>
            <a:xfrm>
              <a:off x="4408175" y="959084"/>
              <a:ext cx="92094" cy="90770"/>
            </a:xfrm>
            <a:custGeom>
              <a:avLst/>
              <a:gdLst/>
              <a:ahLst/>
              <a:cxnLst/>
              <a:rect l="l" t="t" r="r" b="b"/>
              <a:pathLst>
                <a:path w="1599" h="1576" extrusionOk="0">
                  <a:moveTo>
                    <a:pt x="1598" y="800"/>
                  </a:moveTo>
                  <a:cubicBezTo>
                    <a:pt x="1598" y="1233"/>
                    <a:pt x="1256" y="1576"/>
                    <a:pt x="799" y="1576"/>
                  </a:cubicBezTo>
                  <a:cubicBezTo>
                    <a:pt x="366" y="1576"/>
                    <a:pt x="0" y="1188"/>
                    <a:pt x="0" y="754"/>
                  </a:cubicBezTo>
                  <a:cubicBezTo>
                    <a:pt x="0" y="343"/>
                    <a:pt x="343" y="1"/>
                    <a:pt x="799" y="1"/>
                  </a:cubicBezTo>
                  <a:cubicBezTo>
                    <a:pt x="1210" y="1"/>
                    <a:pt x="1598" y="366"/>
                    <a:pt x="1598"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3"/>
            <p:cNvSpPr/>
            <p:nvPr/>
          </p:nvSpPr>
          <p:spPr>
            <a:xfrm>
              <a:off x="5419140" y="985404"/>
              <a:ext cx="88120" cy="92037"/>
            </a:xfrm>
            <a:custGeom>
              <a:avLst/>
              <a:gdLst/>
              <a:ahLst/>
              <a:cxnLst/>
              <a:rect l="l" t="t" r="r" b="b"/>
              <a:pathLst>
                <a:path w="1530" h="1598" extrusionOk="0">
                  <a:moveTo>
                    <a:pt x="1529" y="822"/>
                  </a:moveTo>
                  <a:cubicBezTo>
                    <a:pt x="1529" y="1256"/>
                    <a:pt x="1187" y="1598"/>
                    <a:pt x="753" y="1575"/>
                  </a:cubicBezTo>
                  <a:cubicBezTo>
                    <a:pt x="342" y="1575"/>
                    <a:pt x="0" y="1187"/>
                    <a:pt x="0" y="776"/>
                  </a:cubicBezTo>
                  <a:cubicBezTo>
                    <a:pt x="0" y="343"/>
                    <a:pt x="342" y="0"/>
                    <a:pt x="753" y="23"/>
                  </a:cubicBezTo>
                  <a:cubicBezTo>
                    <a:pt x="1187" y="46"/>
                    <a:pt x="1529" y="434"/>
                    <a:pt x="1529"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3"/>
            <p:cNvSpPr/>
            <p:nvPr/>
          </p:nvSpPr>
          <p:spPr>
            <a:xfrm>
              <a:off x="6411675" y="1014317"/>
              <a:ext cx="88120" cy="92094"/>
            </a:xfrm>
            <a:custGeom>
              <a:avLst/>
              <a:gdLst/>
              <a:ahLst/>
              <a:cxnLst/>
              <a:rect l="l" t="t" r="r" b="b"/>
              <a:pathLst>
                <a:path w="1530" h="1599" extrusionOk="0">
                  <a:moveTo>
                    <a:pt x="1529" y="845"/>
                  </a:moveTo>
                  <a:cubicBezTo>
                    <a:pt x="1529" y="1256"/>
                    <a:pt x="1187" y="1598"/>
                    <a:pt x="753" y="1575"/>
                  </a:cubicBezTo>
                  <a:cubicBezTo>
                    <a:pt x="343" y="1575"/>
                    <a:pt x="0" y="1210"/>
                    <a:pt x="0" y="776"/>
                  </a:cubicBezTo>
                  <a:cubicBezTo>
                    <a:pt x="0" y="343"/>
                    <a:pt x="343" y="0"/>
                    <a:pt x="753" y="46"/>
                  </a:cubicBezTo>
                  <a:cubicBezTo>
                    <a:pt x="1187" y="46"/>
                    <a:pt x="1529" y="411"/>
                    <a:pt x="1529"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3"/>
            <p:cNvSpPr/>
            <p:nvPr/>
          </p:nvSpPr>
          <p:spPr>
            <a:xfrm>
              <a:off x="7391078" y="1045879"/>
              <a:ext cx="88120" cy="86796"/>
            </a:xfrm>
            <a:custGeom>
              <a:avLst/>
              <a:gdLst/>
              <a:ahLst/>
              <a:cxnLst/>
              <a:rect l="l" t="t" r="r" b="b"/>
              <a:pathLst>
                <a:path w="1530" h="1507" extrusionOk="0">
                  <a:moveTo>
                    <a:pt x="1529" y="776"/>
                  </a:moveTo>
                  <a:cubicBezTo>
                    <a:pt x="1529" y="1210"/>
                    <a:pt x="1187" y="1507"/>
                    <a:pt x="753" y="1507"/>
                  </a:cubicBezTo>
                  <a:cubicBezTo>
                    <a:pt x="342" y="1507"/>
                    <a:pt x="0" y="1141"/>
                    <a:pt x="0" y="753"/>
                  </a:cubicBezTo>
                  <a:cubicBezTo>
                    <a:pt x="0" y="320"/>
                    <a:pt x="342" y="0"/>
                    <a:pt x="753" y="0"/>
                  </a:cubicBezTo>
                  <a:cubicBezTo>
                    <a:pt x="1187" y="0"/>
                    <a:pt x="1529" y="343"/>
                    <a:pt x="1529" y="776"/>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3"/>
            <p:cNvSpPr/>
            <p:nvPr/>
          </p:nvSpPr>
          <p:spPr>
            <a:xfrm>
              <a:off x="8357292" y="1072143"/>
              <a:ext cx="85529" cy="86853"/>
            </a:xfrm>
            <a:custGeom>
              <a:avLst/>
              <a:gdLst/>
              <a:ahLst/>
              <a:cxnLst/>
              <a:rect l="l" t="t" r="r" b="b"/>
              <a:pathLst>
                <a:path w="1485" h="1508" extrusionOk="0">
                  <a:moveTo>
                    <a:pt x="1484" y="777"/>
                  </a:moveTo>
                  <a:cubicBezTo>
                    <a:pt x="1484" y="1210"/>
                    <a:pt x="1142" y="1507"/>
                    <a:pt x="731" y="1507"/>
                  </a:cubicBezTo>
                  <a:cubicBezTo>
                    <a:pt x="343" y="1507"/>
                    <a:pt x="1" y="1142"/>
                    <a:pt x="1" y="754"/>
                  </a:cubicBezTo>
                  <a:cubicBezTo>
                    <a:pt x="1" y="320"/>
                    <a:pt x="343" y="1"/>
                    <a:pt x="731" y="1"/>
                  </a:cubicBezTo>
                  <a:cubicBezTo>
                    <a:pt x="1142" y="1"/>
                    <a:pt x="1484" y="366"/>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3"/>
            <p:cNvSpPr/>
            <p:nvPr/>
          </p:nvSpPr>
          <p:spPr>
            <a:xfrm>
              <a:off x="752217" y="126951"/>
              <a:ext cx="94686" cy="96011"/>
            </a:xfrm>
            <a:custGeom>
              <a:avLst/>
              <a:gdLst/>
              <a:ahLst/>
              <a:cxnLst/>
              <a:rect l="l" t="t" r="r" b="b"/>
              <a:pathLst>
                <a:path w="1644" h="1667" extrusionOk="0">
                  <a:moveTo>
                    <a:pt x="1644" y="868"/>
                  </a:moveTo>
                  <a:cubicBezTo>
                    <a:pt x="1644" y="1279"/>
                    <a:pt x="1278" y="1667"/>
                    <a:pt x="822" y="1621"/>
                  </a:cubicBezTo>
                  <a:cubicBezTo>
                    <a:pt x="365" y="1598"/>
                    <a:pt x="0" y="1233"/>
                    <a:pt x="0" y="799"/>
                  </a:cubicBezTo>
                  <a:cubicBezTo>
                    <a:pt x="0" y="366"/>
                    <a:pt x="365" y="0"/>
                    <a:pt x="822" y="23"/>
                  </a:cubicBezTo>
                  <a:cubicBezTo>
                    <a:pt x="1256" y="46"/>
                    <a:pt x="1644" y="411"/>
                    <a:pt x="1644"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3"/>
            <p:cNvSpPr/>
            <p:nvPr/>
          </p:nvSpPr>
          <p:spPr>
            <a:xfrm>
              <a:off x="1813117" y="163754"/>
              <a:ext cx="96011" cy="92094"/>
            </a:xfrm>
            <a:custGeom>
              <a:avLst/>
              <a:gdLst/>
              <a:ahLst/>
              <a:cxnLst/>
              <a:rect l="l" t="t" r="r" b="b"/>
              <a:pathLst>
                <a:path w="1667" h="1599" extrusionOk="0">
                  <a:moveTo>
                    <a:pt x="1666" y="822"/>
                  </a:moveTo>
                  <a:cubicBezTo>
                    <a:pt x="1666" y="1256"/>
                    <a:pt x="1278" y="1598"/>
                    <a:pt x="822" y="1598"/>
                  </a:cubicBezTo>
                  <a:cubicBezTo>
                    <a:pt x="365" y="1575"/>
                    <a:pt x="0" y="1210"/>
                    <a:pt x="0" y="776"/>
                  </a:cubicBezTo>
                  <a:cubicBezTo>
                    <a:pt x="0" y="343"/>
                    <a:pt x="365" y="0"/>
                    <a:pt x="822" y="0"/>
                  </a:cubicBezTo>
                  <a:cubicBezTo>
                    <a:pt x="1278" y="23"/>
                    <a:pt x="1666" y="388"/>
                    <a:pt x="1666"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3"/>
            <p:cNvSpPr/>
            <p:nvPr/>
          </p:nvSpPr>
          <p:spPr>
            <a:xfrm>
              <a:off x="2863477" y="199233"/>
              <a:ext cx="92094" cy="92094"/>
            </a:xfrm>
            <a:custGeom>
              <a:avLst/>
              <a:gdLst/>
              <a:ahLst/>
              <a:cxnLst/>
              <a:rect l="l" t="t" r="r" b="b"/>
              <a:pathLst>
                <a:path w="1599" h="1599" extrusionOk="0">
                  <a:moveTo>
                    <a:pt x="1598" y="845"/>
                  </a:moveTo>
                  <a:cubicBezTo>
                    <a:pt x="1598" y="1256"/>
                    <a:pt x="1210" y="1598"/>
                    <a:pt x="800" y="1598"/>
                  </a:cubicBezTo>
                  <a:cubicBezTo>
                    <a:pt x="343" y="1576"/>
                    <a:pt x="1" y="1233"/>
                    <a:pt x="1" y="777"/>
                  </a:cubicBezTo>
                  <a:cubicBezTo>
                    <a:pt x="1" y="343"/>
                    <a:pt x="366" y="1"/>
                    <a:pt x="800" y="1"/>
                  </a:cubicBezTo>
                  <a:cubicBezTo>
                    <a:pt x="1233" y="24"/>
                    <a:pt x="1598" y="412"/>
                    <a:pt x="1598"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3"/>
            <p:cNvSpPr/>
            <p:nvPr/>
          </p:nvSpPr>
          <p:spPr>
            <a:xfrm>
              <a:off x="3892815" y="233444"/>
              <a:ext cx="92094" cy="92037"/>
            </a:xfrm>
            <a:custGeom>
              <a:avLst/>
              <a:gdLst/>
              <a:ahLst/>
              <a:cxnLst/>
              <a:rect l="l" t="t" r="r" b="b"/>
              <a:pathLst>
                <a:path w="1599" h="1598" extrusionOk="0">
                  <a:moveTo>
                    <a:pt x="1599" y="845"/>
                  </a:moveTo>
                  <a:cubicBezTo>
                    <a:pt x="1599" y="1278"/>
                    <a:pt x="1233" y="1598"/>
                    <a:pt x="800" y="1575"/>
                  </a:cubicBezTo>
                  <a:cubicBezTo>
                    <a:pt x="389" y="1552"/>
                    <a:pt x="1" y="1210"/>
                    <a:pt x="1" y="776"/>
                  </a:cubicBezTo>
                  <a:cubicBezTo>
                    <a:pt x="1" y="343"/>
                    <a:pt x="389" y="0"/>
                    <a:pt x="800" y="46"/>
                  </a:cubicBezTo>
                  <a:cubicBezTo>
                    <a:pt x="1279" y="46"/>
                    <a:pt x="1599" y="411"/>
                    <a:pt x="1599"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3"/>
            <p:cNvSpPr/>
            <p:nvPr/>
          </p:nvSpPr>
          <p:spPr>
            <a:xfrm>
              <a:off x="4909021" y="268923"/>
              <a:ext cx="92094" cy="92094"/>
            </a:xfrm>
            <a:custGeom>
              <a:avLst/>
              <a:gdLst/>
              <a:ahLst/>
              <a:cxnLst/>
              <a:rect l="l" t="t" r="r" b="b"/>
              <a:pathLst>
                <a:path w="1599" h="1599" extrusionOk="0">
                  <a:moveTo>
                    <a:pt x="1599" y="822"/>
                  </a:moveTo>
                  <a:cubicBezTo>
                    <a:pt x="1599" y="1256"/>
                    <a:pt x="1256" y="1598"/>
                    <a:pt x="800" y="1553"/>
                  </a:cubicBezTo>
                  <a:cubicBezTo>
                    <a:pt x="366" y="1530"/>
                    <a:pt x="1" y="1187"/>
                    <a:pt x="1" y="754"/>
                  </a:cubicBezTo>
                  <a:cubicBezTo>
                    <a:pt x="1" y="343"/>
                    <a:pt x="343" y="0"/>
                    <a:pt x="800" y="23"/>
                  </a:cubicBezTo>
                  <a:cubicBezTo>
                    <a:pt x="1256" y="23"/>
                    <a:pt x="1599" y="388"/>
                    <a:pt x="1599"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3"/>
            <p:cNvSpPr/>
            <p:nvPr/>
          </p:nvSpPr>
          <p:spPr>
            <a:xfrm>
              <a:off x="5913420" y="301809"/>
              <a:ext cx="88120" cy="92037"/>
            </a:xfrm>
            <a:custGeom>
              <a:avLst/>
              <a:gdLst/>
              <a:ahLst/>
              <a:cxnLst/>
              <a:rect l="l" t="t" r="r" b="b"/>
              <a:pathLst>
                <a:path w="1530" h="1598" extrusionOk="0">
                  <a:moveTo>
                    <a:pt x="1530" y="822"/>
                  </a:moveTo>
                  <a:cubicBezTo>
                    <a:pt x="1530" y="1255"/>
                    <a:pt x="1187" y="1598"/>
                    <a:pt x="776" y="1552"/>
                  </a:cubicBezTo>
                  <a:cubicBezTo>
                    <a:pt x="343" y="1529"/>
                    <a:pt x="0" y="1187"/>
                    <a:pt x="0" y="753"/>
                  </a:cubicBezTo>
                  <a:cubicBezTo>
                    <a:pt x="0" y="342"/>
                    <a:pt x="343" y="0"/>
                    <a:pt x="776" y="23"/>
                  </a:cubicBezTo>
                  <a:cubicBezTo>
                    <a:pt x="1187" y="46"/>
                    <a:pt x="1530" y="388"/>
                    <a:pt x="1530"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3"/>
            <p:cNvSpPr/>
            <p:nvPr/>
          </p:nvSpPr>
          <p:spPr>
            <a:xfrm>
              <a:off x="6898065" y="337288"/>
              <a:ext cx="88120" cy="89445"/>
            </a:xfrm>
            <a:custGeom>
              <a:avLst/>
              <a:gdLst/>
              <a:ahLst/>
              <a:cxnLst/>
              <a:rect l="l" t="t" r="r" b="b"/>
              <a:pathLst>
                <a:path w="1530" h="1553" extrusionOk="0">
                  <a:moveTo>
                    <a:pt x="1530" y="799"/>
                  </a:moveTo>
                  <a:cubicBezTo>
                    <a:pt x="1530" y="1233"/>
                    <a:pt x="1187" y="1552"/>
                    <a:pt x="754" y="1552"/>
                  </a:cubicBezTo>
                  <a:cubicBezTo>
                    <a:pt x="343" y="1552"/>
                    <a:pt x="1" y="1187"/>
                    <a:pt x="1" y="754"/>
                  </a:cubicBezTo>
                  <a:cubicBezTo>
                    <a:pt x="1" y="320"/>
                    <a:pt x="343" y="0"/>
                    <a:pt x="754" y="0"/>
                  </a:cubicBezTo>
                  <a:cubicBezTo>
                    <a:pt x="1187" y="0"/>
                    <a:pt x="1530" y="388"/>
                    <a:pt x="1530"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3"/>
            <p:cNvSpPr/>
            <p:nvPr/>
          </p:nvSpPr>
          <p:spPr>
            <a:xfrm>
              <a:off x="7872226" y="370117"/>
              <a:ext cx="85471" cy="86853"/>
            </a:xfrm>
            <a:custGeom>
              <a:avLst/>
              <a:gdLst/>
              <a:ahLst/>
              <a:cxnLst/>
              <a:rect l="l" t="t" r="r" b="b"/>
              <a:pathLst>
                <a:path w="1484" h="1508" extrusionOk="0">
                  <a:moveTo>
                    <a:pt x="1484" y="777"/>
                  </a:moveTo>
                  <a:cubicBezTo>
                    <a:pt x="1484" y="1211"/>
                    <a:pt x="1141" y="1507"/>
                    <a:pt x="730" y="1507"/>
                  </a:cubicBezTo>
                  <a:cubicBezTo>
                    <a:pt x="320" y="1507"/>
                    <a:pt x="0" y="1142"/>
                    <a:pt x="0" y="754"/>
                  </a:cubicBezTo>
                  <a:cubicBezTo>
                    <a:pt x="0" y="321"/>
                    <a:pt x="342" y="1"/>
                    <a:pt x="730" y="1"/>
                  </a:cubicBezTo>
                  <a:cubicBezTo>
                    <a:pt x="1141" y="1"/>
                    <a:pt x="1484" y="389"/>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3"/>
            <p:cNvSpPr/>
            <p:nvPr/>
          </p:nvSpPr>
          <p:spPr>
            <a:xfrm>
              <a:off x="8792422" y="401679"/>
              <a:ext cx="85529" cy="86853"/>
            </a:xfrm>
            <a:custGeom>
              <a:avLst/>
              <a:gdLst/>
              <a:ahLst/>
              <a:cxnLst/>
              <a:rect l="l" t="t" r="r" b="b"/>
              <a:pathLst>
                <a:path w="1485" h="1508" extrusionOk="0">
                  <a:moveTo>
                    <a:pt x="1484" y="777"/>
                  </a:moveTo>
                  <a:cubicBezTo>
                    <a:pt x="1484" y="1211"/>
                    <a:pt x="1142" y="1507"/>
                    <a:pt x="731" y="1507"/>
                  </a:cubicBezTo>
                  <a:cubicBezTo>
                    <a:pt x="343" y="1507"/>
                    <a:pt x="1" y="1142"/>
                    <a:pt x="1" y="754"/>
                  </a:cubicBezTo>
                  <a:cubicBezTo>
                    <a:pt x="1" y="320"/>
                    <a:pt x="343" y="1"/>
                    <a:pt x="731" y="1"/>
                  </a:cubicBezTo>
                  <a:cubicBezTo>
                    <a:pt x="1142" y="24"/>
                    <a:pt x="1484" y="366"/>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3"/>
            <p:cNvSpPr/>
            <p:nvPr/>
          </p:nvSpPr>
          <p:spPr>
            <a:xfrm>
              <a:off x="211919" y="2138284"/>
              <a:ext cx="98603" cy="94744"/>
            </a:xfrm>
            <a:custGeom>
              <a:avLst/>
              <a:gdLst/>
              <a:ahLst/>
              <a:cxnLst/>
              <a:rect l="l" t="t" r="r" b="b"/>
              <a:pathLst>
                <a:path w="1712" h="1645" extrusionOk="0">
                  <a:moveTo>
                    <a:pt x="1712" y="845"/>
                  </a:moveTo>
                  <a:cubicBezTo>
                    <a:pt x="1712" y="1302"/>
                    <a:pt x="1347" y="1644"/>
                    <a:pt x="867" y="1644"/>
                  </a:cubicBezTo>
                  <a:cubicBezTo>
                    <a:pt x="411" y="1644"/>
                    <a:pt x="0" y="1256"/>
                    <a:pt x="0" y="800"/>
                  </a:cubicBezTo>
                  <a:cubicBezTo>
                    <a:pt x="0" y="343"/>
                    <a:pt x="388" y="1"/>
                    <a:pt x="867" y="1"/>
                  </a:cubicBezTo>
                  <a:cubicBezTo>
                    <a:pt x="1347" y="47"/>
                    <a:pt x="1712" y="412"/>
                    <a:pt x="1712"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3"/>
            <p:cNvSpPr/>
            <p:nvPr/>
          </p:nvSpPr>
          <p:spPr>
            <a:xfrm>
              <a:off x="1288542" y="2158039"/>
              <a:ext cx="96068" cy="96011"/>
            </a:xfrm>
            <a:custGeom>
              <a:avLst/>
              <a:gdLst/>
              <a:ahLst/>
              <a:cxnLst/>
              <a:rect l="l" t="t" r="r" b="b"/>
              <a:pathLst>
                <a:path w="1668" h="1667" extrusionOk="0">
                  <a:moveTo>
                    <a:pt x="1667" y="868"/>
                  </a:moveTo>
                  <a:cubicBezTo>
                    <a:pt x="1667" y="1301"/>
                    <a:pt x="1302" y="1667"/>
                    <a:pt x="823" y="1644"/>
                  </a:cubicBezTo>
                  <a:cubicBezTo>
                    <a:pt x="389" y="1644"/>
                    <a:pt x="1" y="1256"/>
                    <a:pt x="1" y="799"/>
                  </a:cubicBezTo>
                  <a:cubicBezTo>
                    <a:pt x="1" y="388"/>
                    <a:pt x="366" y="0"/>
                    <a:pt x="823" y="46"/>
                  </a:cubicBezTo>
                  <a:cubicBezTo>
                    <a:pt x="1256" y="46"/>
                    <a:pt x="1667" y="411"/>
                    <a:pt x="1667"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3"/>
            <p:cNvSpPr/>
            <p:nvPr/>
          </p:nvSpPr>
          <p:spPr>
            <a:xfrm>
              <a:off x="2344201" y="2181710"/>
              <a:ext cx="94744" cy="90770"/>
            </a:xfrm>
            <a:custGeom>
              <a:avLst/>
              <a:gdLst/>
              <a:ahLst/>
              <a:cxnLst/>
              <a:rect l="l" t="t" r="r" b="b"/>
              <a:pathLst>
                <a:path w="1645" h="1576" extrusionOk="0">
                  <a:moveTo>
                    <a:pt x="1644" y="799"/>
                  </a:moveTo>
                  <a:cubicBezTo>
                    <a:pt x="1644" y="1233"/>
                    <a:pt x="1279" y="1575"/>
                    <a:pt x="822" y="1575"/>
                  </a:cubicBezTo>
                  <a:cubicBezTo>
                    <a:pt x="366" y="1575"/>
                    <a:pt x="1" y="1187"/>
                    <a:pt x="1" y="753"/>
                  </a:cubicBezTo>
                  <a:cubicBezTo>
                    <a:pt x="1" y="342"/>
                    <a:pt x="366" y="0"/>
                    <a:pt x="822" y="0"/>
                  </a:cubicBezTo>
                  <a:cubicBezTo>
                    <a:pt x="1279" y="0"/>
                    <a:pt x="1644" y="365"/>
                    <a:pt x="1644"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3"/>
            <p:cNvSpPr/>
            <p:nvPr/>
          </p:nvSpPr>
          <p:spPr>
            <a:xfrm>
              <a:off x="3385403" y="2201408"/>
              <a:ext cx="92094" cy="89445"/>
            </a:xfrm>
            <a:custGeom>
              <a:avLst/>
              <a:gdLst/>
              <a:ahLst/>
              <a:cxnLst/>
              <a:rect l="l" t="t" r="r" b="b"/>
              <a:pathLst>
                <a:path w="1599" h="1553" extrusionOk="0">
                  <a:moveTo>
                    <a:pt x="1598" y="799"/>
                  </a:moveTo>
                  <a:cubicBezTo>
                    <a:pt x="1598" y="1233"/>
                    <a:pt x="1233" y="1553"/>
                    <a:pt x="799" y="1553"/>
                  </a:cubicBezTo>
                  <a:cubicBezTo>
                    <a:pt x="343" y="1553"/>
                    <a:pt x="0" y="1187"/>
                    <a:pt x="0" y="754"/>
                  </a:cubicBezTo>
                  <a:cubicBezTo>
                    <a:pt x="0" y="343"/>
                    <a:pt x="388" y="0"/>
                    <a:pt x="799" y="0"/>
                  </a:cubicBezTo>
                  <a:cubicBezTo>
                    <a:pt x="1233" y="0"/>
                    <a:pt x="1598" y="366"/>
                    <a:pt x="1598"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3"/>
            <p:cNvSpPr/>
            <p:nvPr/>
          </p:nvSpPr>
          <p:spPr>
            <a:xfrm>
              <a:off x="4409500" y="2221105"/>
              <a:ext cx="92037" cy="89445"/>
            </a:xfrm>
            <a:custGeom>
              <a:avLst/>
              <a:gdLst/>
              <a:ahLst/>
              <a:cxnLst/>
              <a:rect l="l" t="t" r="r" b="b"/>
              <a:pathLst>
                <a:path w="1598" h="1553" extrusionOk="0">
                  <a:moveTo>
                    <a:pt x="1598" y="800"/>
                  </a:moveTo>
                  <a:cubicBezTo>
                    <a:pt x="1598" y="1211"/>
                    <a:pt x="1256" y="1553"/>
                    <a:pt x="799" y="1553"/>
                  </a:cubicBezTo>
                  <a:cubicBezTo>
                    <a:pt x="365" y="1553"/>
                    <a:pt x="0" y="1188"/>
                    <a:pt x="0" y="754"/>
                  </a:cubicBezTo>
                  <a:cubicBezTo>
                    <a:pt x="0" y="343"/>
                    <a:pt x="343" y="1"/>
                    <a:pt x="799" y="1"/>
                  </a:cubicBezTo>
                  <a:cubicBezTo>
                    <a:pt x="1233" y="1"/>
                    <a:pt x="1598" y="366"/>
                    <a:pt x="1598"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3"/>
            <p:cNvSpPr/>
            <p:nvPr/>
          </p:nvSpPr>
          <p:spPr>
            <a:xfrm>
              <a:off x="5420407" y="2240860"/>
              <a:ext cx="88178" cy="90770"/>
            </a:xfrm>
            <a:custGeom>
              <a:avLst/>
              <a:gdLst/>
              <a:ahLst/>
              <a:cxnLst/>
              <a:rect l="l" t="t" r="r" b="b"/>
              <a:pathLst>
                <a:path w="1531" h="1576" extrusionOk="0">
                  <a:moveTo>
                    <a:pt x="1530" y="799"/>
                  </a:moveTo>
                  <a:cubicBezTo>
                    <a:pt x="1530" y="1233"/>
                    <a:pt x="1188" y="1575"/>
                    <a:pt x="777" y="1575"/>
                  </a:cubicBezTo>
                  <a:cubicBezTo>
                    <a:pt x="343" y="1575"/>
                    <a:pt x="1" y="1187"/>
                    <a:pt x="1" y="776"/>
                  </a:cubicBezTo>
                  <a:cubicBezTo>
                    <a:pt x="1" y="343"/>
                    <a:pt x="343" y="0"/>
                    <a:pt x="777" y="0"/>
                  </a:cubicBezTo>
                  <a:cubicBezTo>
                    <a:pt x="1188" y="0"/>
                    <a:pt x="1530" y="365"/>
                    <a:pt x="1530"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3"/>
            <p:cNvSpPr/>
            <p:nvPr/>
          </p:nvSpPr>
          <p:spPr>
            <a:xfrm>
              <a:off x="6414267" y="2259233"/>
              <a:ext cx="89445" cy="89445"/>
            </a:xfrm>
            <a:custGeom>
              <a:avLst/>
              <a:gdLst/>
              <a:ahLst/>
              <a:cxnLst/>
              <a:rect l="l" t="t" r="r" b="b"/>
              <a:pathLst>
                <a:path w="1553" h="1553" extrusionOk="0">
                  <a:moveTo>
                    <a:pt x="1553" y="800"/>
                  </a:moveTo>
                  <a:cubicBezTo>
                    <a:pt x="1553" y="1211"/>
                    <a:pt x="1211" y="1553"/>
                    <a:pt x="777" y="1530"/>
                  </a:cubicBezTo>
                  <a:cubicBezTo>
                    <a:pt x="343" y="1530"/>
                    <a:pt x="1" y="1165"/>
                    <a:pt x="1" y="754"/>
                  </a:cubicBezTo>
                  <a:cubicBezTo>
                    <a:pt x="1" y="343"/>
                    <a:pt x="343" y="1"/>
                    <a:pt x="777" y="24"/>
                  </a:cubicBezTo>
                  <a:cubicBezTo>
                    <a:pt x="1165" y="24"/>
                    <a:pt x="1553" y="366"/>
                    <a:pt x="1553"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3"/>
            <p:cNvSpPr/>
            <p:nvPr/>
          </p:nvSpPr>
          <p:spPr>
            <a:xfrm>
              <a:off x="7392345" y="2278988"/>
              <a:ext cx="88178" cy="86796"/>
            </a:xfrm>
            <a:custGeom>
              <a:avLst/>
              <a:gdLst/>
              <a:ahLst/>
              <a:cxnLst/>
              <a:rect l="l" t="t" r="r" b="b"/>
              <a:pathLst>
                <a:path w="1531" h="1507" extrusionOk="0">
                  <a:moveTo>
                    <a:pt x="1530" y="753"/>
                  </a:moveTo>
                  <a:cubicBezTo>
                    <a:pt x="1530" y="1187"/>
                    <a:pt x="1188" y="1507"/>
                    <a:pt x="777" y="1507"/>
                  </a:cubicBezTo>
                  <a:cubicBezTo>
                    <a:pt x="343" y="1507"/>
                    <a:pt x="1" y="1164"/>
                    <a:pt x="1" y="731"/>
                  </a:cubicBezTo>
                  <a:cubicBezTo>
                    <a:pt x="1" y="297"/>
                    <a:pt x="343" y="0"/>
                    <a:pt x="777" y="0"/>
                  </a:cubicBezTo>
                  <a:cubicBezTo>
                    <a:pt x="1188" y="23"/>
                    <a:pt x="1530" y="365"/>
                    <a:pt x="1530" y="753"/>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3"/>
            <p:cNvSpPr/>
            <p:nvPr/>
          </p:nvSpPr>
          <p:spPr>
            <a:xfrm>
              <a:off x="8359941" y="2298686"/>
              <a:ext cx="85471" cy="86853"/>
            </a:xfrm>
            <a:custGeom>
              <a:avLst/>
              <a:gdLst/>
              <a:ahLst/>
              <a:cxnLst/>
              <a:rect l="l" t="t" r="r" b="b"/>
              <a:pathLst>
                <a:path w="1484" h="1508" extrusionOk="0">
                  <a:moveTo>
                    <a:pt x="1484" y="754"/>
                  </a:moveTo>
                  <a:cubicBezTo>
                    <a:pt x="1484" y="1187"/>
                    <a:pt x="1142" y="1507"/>
                    <a:pt x="731" y="1507"/>
                  </a:cubicBezTo>
                  <a:cubicBezTo>
                    <a:pt x="343" y="1507"/>
                    <a:pt x="0" y="1165"/>
                    <a:pt x="0" y="731"/>
                  </a:cubicBezTo>
                  <a:cubicBezTo>
                    <a:pt x="0" y="297"/>
                    <a:pt x="343" y="1"/>
                    <a:pt x="731" y="1"/>
                  </a:cubicBezTo>
                  <a:cubicBezTo>
                    <a:pt x="1142" y="1"/>
                    <a:pt x="1484" y="343"/>
                    <a:pt x="1484"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3"/>
            <p:cNvSpPr/>
            <p:nvPr/>
          </p:nvSpPr>
          <p:spPr>
            <a:xfrm>
              <a:off x="752217" y="1421859"/>
              <a:ext cx="94686" cy="96011"/>
            </a:xfrm>
            <a:custGeom>
              <a:avLst/>
              <a:gdLst/>
              <a:ahLst/>
              <a:cxnLst/>
              <a:rect l="l" t="t" r="r" b="b"/>
              <a:pathLst>
                <a:path w="1644" h="1667" extrusionOk="0">
                  <a:moveTo>
                    <a:pt x="1644" y="868"/>
                  </a:moveTo>
                  <a:cubicBezTo>
                    <a:pt x="1644" y="1301"/>
                    <a:pt x="1278" y="1666"/>
                    <a:pt x="822" y="1644"/>
                  </a:cubicBezTo>
                  <a:cubicBezTo>
                    <a:pt x="365" y="1644"/>
                    <a:pt x="0" y="1256"/>
                    <a:pt x="0" y="799"/>
                  </a:cubicBezTo>
                  <a:cubicBezTo>
                    <a:pt x="0" y="388"/>
                    <a:pt x="365" y="0"/>
                    <a:pt x="822" y="46"/>
                  </a:cubicBezTo>
                  <a:cubicBezTo>
                    <a:pt x="1278" y="69"/>
                    <a:pt x="1644" y="411"/>
                    <a:pt x="1644"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3"/>
            <p:cNvSpPr/>
            <p:nvPr/>
          </p:nvSpPr>
          <p:spPr>
            <a:xfrm>
              <a:off x="1814442" y="1448123"/>
              <a:ext cx="96011" cy="96011"/>
            </a:xfrm>
            <a:custGeom>
              <a:avLst/>
              <a:gdLst/>
              <a:ahLst/>
              <a:cxnLst/>
              <a:rect l="l" t="t" r="r" b="b"/>
              <a:pathLst>
                <a:path w="1667" h="1667" extrusionOk="0">
                  <a:moveTo>
                    <a:pt x="1666" y="868"/>
                  </a:moveTo>
                  <a:cubicBezTo>
                    <a:pt x="1666" y="1302"/>
                    <a:pt x="1278" y="1667"/>
                    <a:pt x="822" y="1644"/>
                  </a:cubicBezTo>
                  <a:cubicBezTo>
                    <a:pt x="388" y="1644"/>
                    <a:pt x="0" y="1256"/>
                    <a:pt x="0" y="800"/>
                  </a:cubicBezTo>
                  <a:cubicBezTo>
                    <a:pt x="0" y="366"/>
                    <a:pt x="388" y="1"/>
                    <a:pt x="822" y="46"/>
                  </a:cubicBezTo>
                  <a:cubicBezTo>
                    <a:pt x="1301" y="69"/>
                    <a:pt x="1666" y="412"/>
                    <a:pt x="1666"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3"/>
            <p:cNvSpPr/>
            <p:nvPr/>
          </p:nvSpPr>
          <p:spPr>
            <a:xfrm>
              <a:off x="2863477" y="1477035"/>
              <a:ext cx="93419" cy="89445"/>
            </a:xfrm>
            <a:custGeom>
              <a:avLst/>
              <a:gdLst/>
              <a:ahLst/>
              <a:cxnLst/>
              <a:rect l="l" t="t" r="r" b="b"/>
              <a:pathLst>
                <a:path w="1622" h="1553" extrusionOk="0">
                  <a:moveTo>
                    <a:pt x="1621" y="800"/>
                  </a:moveTo>
                  <a:cubicBezTo>
                    <a:pt x="1621" y="1211"/>
                    <a:pt x="1256" y="1553"/>
                    <a:pt x="822" y="1553"/>
                  </a:cubicBezTo>
                  <a:cubicBezTo>
                    <a:pt x="366" y="1553"/>
                    <a:pt x="23" y="1188"/>
                    <a:pt x="1" y="754"/>
                  </a:cubicBezTo>
                  <a:cubicBezTo>
                    <a:pt x="1" y="320"/>
                    <a:pt x="366" y="1"/>
                    <a:pt x="800" y="1"/>
                  </a:cubicBezTo>
                  <a:cubicBezTo>
                    <a:pt x="1256" y="1"/>
                    <a:pt x="1621" y="366"/>
                    <a:pt x="1621"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3"/>
            <p:cNvSpPr/>
            <p:nvPr/>
          </p:nvSpPr>
          <p:spPr>
            <a:xfrm>
              <a:off x="3895464" y="1500707"/>
              <a:ext cx="92094" cy="90770"/>
            </a:xfrm>
            <a:custGeom>
              <a:avLst/>
              <a:gdLst/>
              <a:ahLst/>
              <a:cxnLst/>
              <a:rect l="l" t="t" r="r" b="b"/>
              <a:pathLst>
                <a:path w="1599" h="1576" extrusionOk="0">
                  <a:moveTo>
                    <a:pt x="1598" y="800"/>
                  </a:moveTo>
                  <a:cubicBezTo>
                    <a:pt x="1598" y="1233"/>
                    <a:pt x="1233" y="1576"/>
                    <a:pt x="799" y="1576"/>
                  </a:cubicBezTo>
                  <a:cubicBezTo>
                    <a:pt x="366" y="1576"/>
                    <a:pt x="1" y="1210"/>
                    <a:pt x="1" y="777"/>
                  </a:cubicBezTo>
                  <a:cubicBezTo>
                    <a:pt x="1" y="343"/>
                    <a:pt x="366" y="1"/>
                    <a:pt x="799" y="1"/>
                  </a:cubicBezTo>
                  <a:cubicBezTo>
                    <a:pt x="1256" y="46"/>
                    <a:pt x="1598" y="389"/>
                    <a:pt x="1598"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3"/>
            <p:cNvSpPr/>
            <p:nvPr/>
          </p:nvSpPr>
          <p:spPr>
            <a:xfrm>
              <a:off x="4910346" y="1525703"/>
              <a:ext cx="92094" cy="90770"/>
            </a:xfrm>
            <a:custGeom>
              <a:avLst/>
              <a:gdLst/>
              <a:ahLst/>
              <a:cxnLst/>
              <a:rect l="l" t="t" r="r" b="b"/>
              <a:pathLst>
                <a:path w="1599" h="1576" extrusionOk="0">
                  <a:moveTo>
                    <a:pt x="1598" y="799"/>
                  </a:moveTo>
                  <a:cubicBezTo>
                    <a:pt x="1598" y="1233"/>
                    <a:pt x="1256" y="1575"/>
                    <a:pt x="800" y="1575"/>
                  </a:cubicBezTo>
                  <a:cubicBezTo>
                    <a:pt x="389" y="1575"/>
                    <a:pt x="1" y="1187"/>
                    <a:pt x="1" y="776"/>
                  </a:cubicBezTo>
                  <a:cubicBezTo>
                    <a:pt x="1" y="343"/>
                    <a:pt x="343" y="0"/>
                    <a:pt x="800" y="0"/>
                  </a:cubicBezTo>
                  <a:cubicBezTo>
                    <a:pt x="1256" y="23"/>
                    <a:pt x="1598" y="366"/>
                    <a:pt x="1598"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3"/>
            <p:cNvSpPr/>
            <p:nvPr/>
          </p:nvSpPr>
          <p:spPr>
            <a:xfrm>
              <a:off x="5914745" y="1549375"/>
              <a:ext cx="89445" cy="92037"/>
            </a:xfrm>
            <a:custGeom>
              <a:avLst/>
              <a:gdLst/>
              <a:ahLst/>
              <a:cxnLst/>
              <a:rect l="l" t="t" r="r" b="b"/>
              <a:pathLst>
                <a:path w="1553" h="1598" extrusionOk="0">
                  <a:moveTo>
                    <a:pt x="1552" y="822"/>
                  </a:moveTo>
                  <a:cubicBezTo>
                    <a:pt x="1552" y="1256"/>
                    <a:pt x="1210" y="1598"/>
                    <a:pt x="776" y="1552"/>
                  </a:cubicBezTo>
                  <a:cubicBezTo>
                    <a:pt x="343" y="1552"/>
                    <a:pt x="0" y="1187"/>
                    <a:pt x="0" y="753"/>
                  </a:cubicBezTo>
                  <a:cubicBezTo>
                    <a:pt x="0" y="320"/>
                    <a:pt x="343" y="0"/>
                    <a:pt x="776" y="23"/>
                  </a:cubicBezTo>
                  <a:cubicBezTo>
                    <a:pt x="1210" y="46"/>
                    <a:pt x="1552" y="388"/>
                    <a:pt x="1552"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3"/>
            <p:cNvSpPr/>
            <p:nvPr/>
          </p:nvSpPr>
          <p:spPr>
            <a:xfrm>
              <a:off x="6900714" y="1575638"/>
              <a:ext cx="89445" cy="89445"/>
            </a:xfrm>
            <a:custGeom>
              <a:avLst/>
              <a:gdLst/>
              <a:ahLst/>
              <a:cxnLst/>
              <a:rect l="l" t="t" r="r" b="b"/>
              <a:pathLst>
                <a:path w="1553" h="1553" extrusionOk="0">
                  <a:moveTo>
                    <a:pt x="1552" y="800"/>
                  </a:moveTo>
                  <a:cubicBezTo>
                    <a:pt x="1552" y="1210"/>
                    <a:pt x="1210" y="1553"/>
                    <a:pt x="776" y="1530"/>
                  </a:cubicBezTo>
                  <a:cubicBezTo>
                    <a:pt x="343" y="1530"/>
                    <a:pt x="0" y="1165"/>
                    <a:pt x="0" y="754"/>
                  </a:cubicBezTo>
                  <a:cubicBezTo>
                    <a:pt x="0" y="343"/>
                    <a:pt x="343" y="1"/>
                    <a:pt x="776" y="24"/>
                  </a:cubicBezTo>
                  <a:cubicBezTo>
                    <a:pt x="1210" y="24"/>
                    <a:pt x="1552" y="366"/>
                    <a:pt x="1552"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3"/>
            <p:cNvSpPr/>
            <p:nvPr/>
          </p:nvSpPr>
          <p:spPr>
            <a:xfrm>
              <a:off x="7874818" y="1599310"/>
              <a:ext cx="85529" cy="88120"/>
            </a:xfrm>
            <a:custGeom>
              <a:avLst/>
              <a:gdLst/>
              <a:ahLst/>
              <a:cxnLst/>
              <a:rect l="l" t="t" r="r" b="b"/>
              <a:pathLst>
                <a:path w="1485" h="1530" extrusionOk="0">
                  <a:moveTo>
                    <a:pt x="1484" y="777"/>
                  </a:moveTo>
                  <a:cubicBezTo>
                    <a:pt x="1484" y="1210"/>
                    <a:pt x="1142" y="1530"/>
                    <a:pt x="754" y="1530"/>
                  </a:cubicBezTo>
                  <a:cubicBezTo>
                    <a:pt x="320" y="1530"/>
                    <a:pt x="1" y="1142"/>
                    <a:pt x="1" y="754"/>
                  </a:cubicBezTo>
                  <a:cubicBezTo>
                    <a:pt x="1" y="320"/>
                    <a:pt x="343" y="1"/>
                    <a:pt x="754" y="1"/>
                  </a:cubicBezTo>
                  <a:cubicBezTo>
                    <a:pt x="1142" y="1"/>
                    <a:pt x="1484" y="389"/>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3"/>
            <p:cNvSpPr/>
            <p:nvPr/>
          </p:nvSpPr>
          <p:spPr>
            <a:xfrm>
              <a:off x="8781939" y="1622981"/>
              <a:ext cx="85471" cy="86796"/>
            </a:xfrm>
            <a:custGeom>
              <a:avLst/>
              <a:gdLst/>
              <a:ahLst/>
              <a:cxnLst/>
              <a:rect l="l" t="t" r="r" b="b"/>
              <a:pathLst>
                <a:path w="1484" h="1507" extrusionOk="0">
                  <a:moveTo>
                    <a:pt x="1484" y="776"/>
                  </a:moveTo>
                  <a:cubicBezTo>
                    <a:pt x="1484" y="1187"/>
                    <a:pt x="1141" y="1507"/>
                    <a:pt x="753" y="1507"/>
                  </a:cubicBezTo>
                  <a:cubicBezTo>
                    <a:pt x="343" y="1507"/>
                    <a:pt x="0" y="1164"/>
                    <a:pt x="0" y="731"/>
                  </a:cubicBezTo>
                  <a:cubicBezTo>
                    <a:pt x="0" y="320"/>
                    <a:pt x="343" y="0"/>
                    <a:pt x="753" y="0"/>
                  </a:cubicBezTo>
                  <a:cubicBezTo>
                    <a:pt x="1141" y="0"/>
                    <a:pt x="1484" y="343"/>
                    <a:pt x="1484" y="776"/>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3"/>
            <p:cNvSpPr/>
            <p:nvPr/>
          </p:nvSpPr>
          <p:spPr>
            <a:xfrm>
              <a:off x="8785856" y="2970474"/>
              <a:ext cx="85529" cy="86796"/>
            </a:xfrm>
            <a:custGeom>
              <a:avLst/>
              <a:gdLst/>
              <a:ahLst/>
              <a:cxnLst/>
              <a:rect l="l" t="t" r="r" b="b"/>
              <a:pathLst>
                <a:path w="1485" h="1507" extrusionOk="0">
                  <a:moveTo>
                    <a:pt x="1484" y="753"/>
                  </a:moveTo>
                  <a:cubicBezTo>
                    <a:pt x="1484" y="1187"/>
                    <a:pt x="1142" y="1507"/>
                    <a:pt x="731" y="1507"/>
                  </a:cubicBezTo>
                  <a:cubicBezTo>
                    <a:pt x="343" y="1507"/>
                    <a:pt x="1" y="1164"/>
                    <a:pt x="1" y="731"/>
                  </a:cubicBezTo>
                  <a:cubicBezTo>
                    <a:pt x="1" y="320"/>
                    <a:pt x="343" y="0"/>
                    <a:pt x="731" y="0"/>
                  </a:cubicBezTo>
                  <a:cubicBezTo>
                    <a:pt x="1142" y="23"/>
                    <a:pt x="1484" y="365"/>
                    <a:pt x="1484" y="753"/>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3"/>
            <p:cNvSpPr/>
            <p:nvPr/>
          </p:nvSpPr>
          <p:spPr>
            <a:xfrm>
              <a:off x="211919" y="3442407"/>
              <a:ext cx="98603" cy="92094"/>
            </a:xfrm>
            <a:custGeom>
              <a:avLst/>
              <a:gdLst/>
              <a:ahLst/>
              <a:cxnLst/>
              <a:rect l="l" t="t" r="r" b="b"/>
              <a:pathLst>
                <a:path w="1712" h="1599" extrusionOk="0">
                  <a:moveTo>
                    <a:pt x="1712" y="799"/>
                  </a:moveTo>
                  <a:cubicBezTo>
                    <a:pt x="1712" y="1256"/>
                    <a:pt x="1347" y="1598"/>
                    <a:pt x="867" y="1598"/>
                  </a:cubicBezTo>
                  <a:cubicBezTo>
                    <a:pt x="411" y="1598"/>
                    <a:pt x="0" y="1210"/>
                    <a:pt x="0" y="799"/>
                  </a:cubicBezTo>
                  <a:cubicBezTo>
                    <a:pt x="0" y="343"/>
                    <a:pt x="388" y="1"/>
                    <a:pt x="867" y="1"/>
                  </a:cubicBezTo>
                  <a:cubicBezTo>
                    <a:pt x="1347" y="1"/>
                    <a:pt x="1712" y="366"/>
                    <a:pt x="1712"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3"/>
            <p:cNvSpPr/>
            <p:nvPr/>
          </p:nvSpPr>
          <p:spPr>
            <a:xfrm>
              <a:off x="1288542" y="3452947"/>
              <a:ext cx="96068" cy="92037"/>
            </a:xfrm>
            <a:custGeom>
              <a:avLst/>
              <a:gdLst/>
              <a:ahLst/>
              <a:cxnLst/>
              <a:rect l="l" t="t" r="r" b="b"/>
              <a:pathLst>
                <a:path w="1668" h="1598" extrusionOk="0">
                  <a:moveTo>
                    <a:pt x="1667" y="799"/>
                  </a:moveTo>
                  <a:cubicBezTo>
                    <a:pt x="1667" y="1233"/>
                    <a:pt x="1302" y="1598"/>
                    <a:pt x="823" y="1598"/>
                  </a:cubicBezTo>
                  <a:cubicBezTo>
                    <a:pt x="389" y="1598"/>
                    <a:pt x="1" y="1233"/>
                    <a:pt x="1" y="799"/>
                  </a:cubicBezTo>
                  <a:cubicBezTo>
                    <a:pt x="1" y="388"/>
                    <a:pt x="366" y="0"/>
                    <a:pt x="823" y="0"/>
                  </a:cubicBezTo>
                  <a:cubicBezTo>
                    <a:pt x="1302" y="0"/>
                    <a:pt x="1667" y="342"/>
                    <a:pt x="1667"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3"/>
            <p:cNvSpPr/>
            <p:nvPr/>
          </p:nvSpPr>
          <p:spPr>
            <a:xfrm>
              <a:off x="2344201" y="3462105"/>
              <a:ext cx="94744" cy="93419"/>
            </a:xfrm>
            <a:custGeom>
              <a:avLst/>
              <a:gdLst/>
              <a:ahLst/>
              <a:cxnLst/>
              <a:rect l="l" t="t" r="r" b="b"/>
              <a:pathLst>
                <a:path w="1645" h="1622" extrusionOk="0">
                  <a:moveTo>
                    <a:pt x="1644" y="823"/>
                  </a:moveTo>
                  <a:cubicBezTo>
                    <a:pt x="1644" y="1256"/>
                    <a:pt x="1279" y="1621"/>
                    <a:pt x="822" y="1599"/>
                  </a:cubicBezTo>
                  <a:cubicBezTo>
                    <a:pt x="366" y="1599"/>
                    <a:pt x="1" y="1211"/>
                    <a:pt x="1" y="800"/>
                  </a:cubicBezTo>
                  <a:cubicBezTo>
                    <a:pt x="1" y="366"/>
                    <a:pt x="366" y="1"/>
                    <a:pt x="822" y="24"/>
                  </a:cubicBezTo>
                  <a:cubicBezTo>
                    <a:pt x="1279" y="24"/>
                    <a:pt x="1644" y="389"/>
                    <a:pt x="1644" y="823"/>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3"/>
            <p:cNvSpPr/>
            <p:nvPr/>
          </p:nvSpPr>
          <p:spPr>
            <a:xfrm>
              <a:off x="3386728" y="3472645"/>
              <a:ext cx="93361" cy="90770"/>
            </a:xfrm>
            <a:custGeom>
              <a:avLst/>
              <a:gdLst/>
              <a:ahLst/>
              <a:cxnLst/>
              <a:rect l="l" t="t" r="r" b="b"/>
              <a:pathLst>
                <a:path w="1621" h="1576" extrusionOk="0">
                  <a:moveTo>
                    <a:pt x="1621" y="799"/>
                  </a:moveTo>
                  <a:cubicBezTo>
                    <a:pt x="1621" y="1233"/>
                    <a:pt x="1233" y="1575"/>
                    <a:pt x="822" y="1575"/>
                  </a:cubicBezTo>
                  <a:cubicBezTo>
                    <a:pt x="365" y="1575"/>
                    <a:pt x="0" y="1210"/>
                    <a:pt x="0" y="777"/>
                  </a:cubicBezTo>
                  <a:cubicBezTo>
                    <a:pt x="0" y="343"/>
                    <a:pt x="388" y="0"/>
                    <a:pt x="822" y="0"/>
                  </a:cubicBezTo>
                  <a:cubicBezTo>
                    <a:pt x="1233" y="46"/>
                    <a:pt x="1621" y="389"/>
                    <a:pt x="1621"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3"/>
            <p:cNvSpPr/>
            <p:nvPr/>
          </p:nvSpPr>
          <p:spPr>
            <a:xfrm>
              <a:off x="4410825" y="3483184"/>
              <a:ext cx="92037" cy="90770"/>
            </a:xfrm>
            <a:custGeom>
              <a:avLst/>
              <a:gdLst/>
              <a:ahLst/>
              <a:cxnLst/>
              <a:rect l="l" t="t" r="r" b="b"/>
              <a:pathLst>
                <a:path w="1598" h="1576" extrusionOk="0">
                  <a:moveTo>
                    <a:pt x="1598" y="799"/>
                  </a:moveTo>
                  <a:cubicBezTo>
                    <a:pt x="1598" y="1233"/>
                    <a:pt x="1255" y="1575"/>
                    <a:pt x="799" y="1575"/>
                  </a:cubicBezTo>
                  <a:cubicBezTo>
                    <a:pt x="365" y="1575"/>
                    <a:pt x="0" y="1187"/>
                    <a:pt x="0" y="776"/>
                  </a:cubicBezTo>
                  <a:cubicBezTo>
                    <a:pt x="0" y="342"/>
                    <a:pt x="342" y="0"/>
                    <a:pt x="799" y="0"/>
                  </a:cubicBezTo>
                  <a:cubicBezTo>
                    <a:pt x="1233" y="23"/>
                    <a:pt x="1598" y="365"/>
                    <a:pt x="1598"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3"/>
            <p:cNvSpPr/>
            <p:nvPr/>
          </p:nvSpPr>
          <p:spPr>
            <a:xfrm>
              <a:off x="5421732" y="3494991"/>
              <a:ext cx="89445" cy="88120"/>
            </a:xfrm>
            <a:custGeom>
              <a:avLst/>
              <a:gdLst/>
              <a:ahLst/>
              <a:cxnLst/>
              <a:rect l="l" t="t" r="r" b="b"/>
              <a:pathLst>
                <a:path w="1553" h="1530" extrusionOk="0">
                  <a:moveTo>
                    <a:pt x="1553" y="754"/>
                  </a:moveTo>
                  <a:cubicBezTo>
                    <a:pt x="1553" y="1187"/>
                    <a:pt x="1210" y="1530"/>
                    <a:pt x="777" y="1530"/>
                  </a:cubicBezTo>
                  <a:cubicBezTo>
                    <a:pt x="343" y="1530"/>
                    <a:pt x="1" y="1187"/>
                    <a:pt x="1" y="754"/>
                  </a:cubicBezTo>
                  <a:cubicBezTo>
                    <a:pt x="1" y="343"/>
                    <a:pt x="343" y="1"/>
                    <a:pt x="777" y="1"/>
                  </a:cubicBezTo>
                  <a:cubicBezTo>
                    <a:pt x="1210" y="1"/>
                    <a:pt x="1553" y="343"/>
                    <a:pt x="1553"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3"/>
            <p:cNvSpPr/>
            <p:nvPr/>
          </p:nvSpPr>
          <p:spPr>
            <a:xfrm>
              <a:off x="6415591" y="3504207"/>
              <a:ext cx="89445" cy="89445"/>
            </a:xfrm>
            <a:custGeom>
              <a:avLst/>
              <a:gdLst/>
              <a:ahLst/>
              <a:cxnLst/>
              <a:rect l="l" t="t" r="r" b="b"/>
              <a:pathLst>
                <a:path w="1553" h="1553" extrusionOk="0">
                  <a:moveTo>
                    <a:pt x="1553" y="776"/>
                  </a:moveTo>
                  <a:cubicBezTo>
                    <a:pt x="1553" y="1210"/>
                    <a:pt x="1210" y="1552"/>
                    <a:pt x="777" y="1552"/>
                  </a:cubicBezTo>
                  <a:cubicBezTo>
                    <a:pt x="343" y="1552"/>
                    <a:pt x="1" y="1210"/>
                    <a:pt x="1" y="776"/>
                  </a:cubicBezTo>
                  <a:cubicBezTo>
                    <a:pt x="1" y="343"/>
                    <a:pt x="343" y="0"/>
                    <a:pt x="777" y="0"/>
                  </a:cubicBezTo>
                  <a:cubicBezTo>
                    <a:pt x="1210" y="0"/>
                    <a:pt x="1553" y="343"/>
                    <a:pt x="1553" y="776"/>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3"/>
            <p:cNvSpPr/>
            <p:nvPr/>
          </p:nvSpPr>
          <p:spPr>
            <a:xfrm>
              <a:off x="7394994" y="3512097"/>
              <a:ext cx="89445" cy="90770"/>
            </a:xfrm>
            <a:custGeom>
              <a:avLst/>
              <a:gdLst/>
              <a:ahLst/>
              <a:cxnLst/>
              <a:rect l="l" t="t" r="r" b="b"/>
              <a:pathLst>
                <a:path w="1553" h="1576" extrusionOk="0">
                  <a:moveTo>
                    <a:pt x="1553" y="799"/>
                  </a:moveTo>
                  <a:cubicBezTo>
                    <a:pt x="1553" y="1233"/>
                    <a:pt x="1210" y="1575"/>
                    <a:pt x="777" y="1552"/>
                  </a:cubicBezTo>
                  <a:cubicBezTo>
                    <a:pt x="343" y="1552"/>
                    <a:pt x="0" y="1210"/>
                    <a:pt x="0" y="776"/>
                  </a:cubicBezTo>
                  <a:cubicBezTo>
                    <a:pt x="0" y="343"/>
                    <a:pt x="343" y="0"/>
                    <a:pt x="777" y="46"/>
                  </a:cubicBezTo>
                  <a:cubicBezTo>
                    <a:pt x="1210" y="46"/>
                    <a:pt x="1553" y="388"/>
                    <a:pt x="1553"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3"/>
            <p:cNvSpPr/>
            <p:nvPr/>
          </p:nvSpPr>
          <p:spPr>
            <a:xfrm>
              <a:off x="8361266" y="3523904"/>
              <a:ext cx="85471" cy="86853"/>
            </a:xfrm>
            <a:custGeom>
              <a:avLst/>
              <a:gdLst/>
              <a:ahLst/>
              <a:cxnLst/>
              <a:rect l="l" t="t" r="r" b="b"/>
              <a:pathLst>
                <a:path w="1484" h="1508" extrusionOk="0">
                  <a:moveTo>
                    <a:pt x="1484" y="777"/>
                  </a:moveTo>
                  <a:cubicBezTo>
                    <a:pt x="1484" y="1210"/>
                    <a:pt x="1141" y="1507"/>
                    <a:pt x="753" y="1507"/>
                  </a:cubicBezTo>
                  <a:cubicBezTo>
                    <a:pt x="342" y="1507"/>
                    <a:pt x="0" y="1165"/>
                    <a:pt x="0" y="754"/>
                  </a:cubicBezTo>
                  <a:cubicBezTo>
                    <a:pt x="0" y="320"/>
                    <a:pt x="342" y="1"/>
                    <a:pt x="753" y="1"/>
                  </a:cubicBezTo>
                  <a:cubicBezTo>
                    <a:pt x="1164" y="1"/>
                    <a:pt x="1484" y="343"/>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3"/>
            <p:cNvSpPr/>
            <p:nvPr/>
          </p:nvSpPr>
          <p:spPr>
            <a:xfrm>
              <a:off x="752217" y="2720684"/>
              <a:ext cx="94686" cy="93419"/>
            </a:xfrm>
            <a:custGeom>
              <a:avLst/>
              <a:gdLst/>
              <a:ahLst/>
              <a:cxnLst/>
              <a:rect l="l" t="t" r="r" b="b"/>
              <a:pathLst>
                <a:path w="1644" h="1622" extrusionOk="0">
                  <a:moveTo>
                    <a:pt x="1644" y="822"/>
                  </a:moveTo>
                  <a:cubicBezTo>
                    <a:pt x="1644" y="1256"/>
                    <a:pt x="1278" y="1621"/>
                    <a:pt x="822" y="1621"/>
                  </a:cubicBezTo>
                  <a:cubicBezTo>
                    <a:pt x="365" y="1621"/>
                    <a:pt x="0" y="1256"/>
                    <a:pt x="0" y="799"/>
                  </a:cubicBezTo>
                  <a:cubicBezTo>
                    <a:pt x="0" y="343"/>
                    <a:pt x="365" y="0"/>
                    <a:pt x="822" y="0"/>
                  </a:cubicBezTo>
                  <a:cubicBezTo>
                    <a:pt x="1278" y="23"/>
                    <a:pt x="1644" y="366"/>
                    <a:pt x="1644"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3"/>
            <p:cNvSpPr/>
            <p:nvPr/>
          </p:nvSpPr>
          <p:spPr>
            <a:xfrm>
              <a:off x="1814442" y="2735141"/>
              <a:ext cx="96011" cy="93419"/>
            </a:xfrm>
            <a:custGeom>
              <a:avLst/>
              <a:gdLst/>
              <a:ahLst/>
              <a:cxnLst/>
              <a:rect l="l" t="t" r="r" b="b"/>
              <a:pathLst>
                <a:path w="1667" h="1622" extrusionOk="0">
                  <a:moveTo>
                    <a:pt x="1666" y="822"/>
                  </a:moveTo>
                  <a:cubicBezTo>
                    <a:pt x="1666" y="1256"/>
                    <a:pt x="1278" y="1621"/>
                    <a:pt x="822" y="1598"/>
                  </a:cubicBezTo>
                  <a:cubicBezTo>
                    <a:pt x="388" y="1598"/>
                    <a:pt x="0" y="1233"/>
                    <a:pt x="0" y="799"/>
                  </a:cubicBezTo>
                  <a:cubicBezTo>
                    <a:pt x="0" y="366"/>
                    <a:pt x="388" y="1"/>
                    <a:pt x="822" y="23"/>
                  </a:cubicBezTo>
                  <a:cubicBezTo>
                    <a:pt x="1301" y="23"/>
                    <a:pt x="1666" y="411"/>
                    <a:pt x="1666"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3"/>
            <p:cNvSpPr/>
            <p:nvPr/>
          </p:nvSpPr>
          <p:spPr>
            <a:xfrm>
              <a:off x="2863477" y="2753571"/>
              <a:ext cx="93419" cy="90770"/>
            </a:xfrm>
            <a:custGeom>
              <a:avLst/>
              <a:gdLst/>
              <a:ahLst/>
              <a:cxnLst/>
              <a:rect l="l" t="t" r="r" b="b"/>
              <a:pathLst>
                <a:path w="1622" h="1576" extrusionOk="0">
                  <a:moveTo>
                    <a:pt x="1621" y="799"/>
                  </a:moveTo>
                  <a:cubicBezTo>
                    <a:pt x="1621" y="1233"/>
                    <a:pt x="1256" y="1575"/>
                    <a:pt x="822" y="1575"/>
                  </a:cubicBezTo>
                  <a:cubicBezTo>
                    <a:pt x="366" y="1575"/>
                    <a:pt x="1" y="1187"/>
                    <a:pt x="1" y="776"/>
                  </a:cubicBezTo>
                  <a:cubicBezTo>
                    <a:pt x="1" y="342"/>
                    <a:pt x="366" y="0"/>
                    <a:pt x="800" y="0"/>
                  </a:cubicBezTo>
                  <a:cubicBezTo>
                    <a:pt x="1279" y="0"/>
                    <a:pt x="1621" y="365"/>
                    <a:pt x="1621"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3"/>
            <p:cNvSpPr/>
            <p:nvPr/>
          </p:nvSpPr>
          <p:spPr>
            <a:xfrm>
              <a:off x="3896789" y="2768027"/>
              <a:ext cx="92094" cy="90770"/>
            </a:xfrm>
            <a:custGeom>
              <a:avLst/>
              <a:gdLst/>
              <a:ahLst/>
              <a:cxnLst/>
              <a:rect l="l" t="t" r="r" b="b"/>
              <a:pathLst>
                <a:path w="1599" h="1576" extrusionOk="0">
                  <a:moveTo>
                    <a:pt x="1598" y="799"/>
                  </a:moveTo>
                  <a:cubicBezTo>
                    <a:pt x="1598" y="1233"/>
                    <a:pt x="1233" y="1575"/>
                    <a:pt x="799" y="1575"/>
                  </a:cubicBezTo>
                  <a:cubicBezTo>
                    <a:pt x="366" y="1575"/>
                    <a:pt x="0" y="1187"/>
                    <a:pt x="0" y="776"/>
                  </a:cubicBezTo>
                  <a:cubicBezTo>
                    <a:pt x="0" y="343"/>
                    <a:pt x="366" y="0"/>
                    <a:pt x="799" y="0"/>
                  </a:cubicBezTo>
                  <a:cubicBezTo>
                    <a:pt x="1233" y="23"/>
                    <a:pt x="1598" y="365"/>
                    <a:pt x="1598"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3"/>
            <p:cNvSpPr/>
            <p:nvPr/>
          </p:nvSpPr>
          <p:spPr>
            <a:xfrm>
              <a:off x="4911671" y="2783808"/>
              <a:ext cx="92094" cy="90712"/>
            </a:xfrm>
            <a:custGeom>
              <a:avLst/>
              <a:gdLst/>
              <a:ahLst/>
              <a:cxnLst/>
              <a:rect l="l" t="t" r="r" b="b"/>
              <a:pathLst>
                <a:path w="1599" h="1575" extrusionOk="0">
                  <a:moveTo>
                    <a:pt x="1598" y="822"/>
                  </a:moveTo>
                  <a:cubicBezTo>
                    <a:pt x="1598" y="1233"/>
                    <a:pt x="1279" y="1575"/>
                    <a:pt x="799" y="1575"/>
                  </a:cubicBezTo>
                  <a:cubicBezTo>
                    <a:pt x="389" y="1575"/>
                    <a:pt x="0" y="1210"/>
                    <a:pt x="0" y="776"/>
                  </a:cubicBezTo>
                  <a:cubicBezTo>
                    <a:pt x="0" y="342"/>
                    <a:pt x="343" y="0"/>
                    <a:pt x="799" y="0"/>
                  </a:cubicBezTo>
                  <a:cubicBezTo>
                    <a:pt x="1279" y="0"/>
                    <a:pt x="1598" y="388"/>
                    <a:pt x="1598"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3"/>
            <p:cNvSpPr/>
            <p:nvPr/>
          </p:nvSpPr>
          <p:spPr>
            <a:xfrm>
              <a:off x="5916070" y="2800856"/>
              <a:ext cx="89445" cy="89445"/>
            </a:xfrm>
            <a:custGeom>
              <a:avLst/>
              <a:gdLst/>
              <a:ahLst/>
              <a:cxnLst/>
              <a:rect l="l" t="t" r="r" b="b"/>
              <a:pathLst>
                <a:path w="1553" h="1553" extrusionOk="0">
                  <a:moveTo>
                    <a:pt x="1552" y="777"/>
                  </a:moveTo>
                  <a:cubicBezTo>
                    <a:pt x="1552" y="1211"/>
                    <a:pt x="1210" y="1553"/>
                    <a:pt x="776" y="1553"/>
                  </a:cubicBezTo>
                  <a:cubicBezTo>
                    <a:pt x="342" y="1553"/>
                    <a:pt x="0" y="1211"/>
                    <a:pt x="0" y="777"/>
                  </a:cubicBezTo>
                  <a:cubicBezTo>
                    <a:pt x="0" y="343"/>
                    <a:pt x="342" y="1"/>
                    <a:pt x="776" y="1"/>
                  </a:cubicBezTo>
                  <a:cubicBezTo>
                    <a:pt x="1210" y="1"/>
                    <a:pt x="1552" y="343"/>
                    <a:pt x="1552"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3"/>
            <p:cNvSpPr/>
            <p:nvPr/>
          </p:nvSpPr>
          <p:spPr>
            <a:xfrm>
              <a:off x="6902039" y="2814046"/>
              <a:ext cx="89445" cy="90712"/>
            </a:xfrm>
            <a:custGeom>
              <a:avLst/>
              <a:gdLst/>
              <a:ahLst/>
              <a:cxnLst/>
              <a:rect l="l" t="t" r="r" b="b"/>
              <a:pathLst>
                <a:path w="1553" h="1575" extrusionOk="0">
                  <a:moveTo>
                    <a:pt x="1552" y="799"/>
                  </a:moveTo>
                  <a:cubicBezTo>
                    <a:pt x="1552" y="1233"/>
                    <a:pt x="1210" y="1575"/>
                    <a:pt x="776" y="1552"/>
                  </a:cubicBezTo>
                  <a:cubicBezTo>
                    <a:pt x="342" y="1552"/>
                    <a:pt x="0" y="1210"/>
                    <a:pt x="0" y="776"/>
                  </a:cubicBezTo>
                  <a:cubicBezTo>
                    <a:pt x="0" y="342"/>
                    <a:pt x="342" y="0"/>
                    <a:pt x="776" y="23"/>
                  </a:cubicBezTo>
                  <a:cubicBezTo>
                    <a:pt x="1210" y="23"/>
                    <a:pt x="1552" y="365"/>
                    <a:pt x="1552"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3"/>
            <p:cNvSpPr/>
            <p:nvPr/>
          </p:nvSpPr>
          <p:spPr>
            <a:xfrm>
              <a:off x="7876143" y="2831094"/>
              <a:ext cx="86853" cy="86853"/>
            </a:xfrm>
            <a:custGeom>
              <a:avLst/>
              <a:gdLst/>
              <a:ahLst/>
              <a:cxnLst/>
              <a:rect l="l" t="t" r="r" b="b"/>
              <a:pathLst>
                <a:path w="1508" h="1508" extrusionOk="0">
                  <a:moveTo>
                    <a:pt x="1507" y="754"/>
                  </a:moveTo>
                  <a:cubicBezTo>
                    <a:pt x="1507" y="1188"/>
                    <a:pt x="1165" y="1507"/>
                    <a:pt x="754" y="1507"/>
                  </a:cubicBezTo>
                  <a:cubicBezTo>
                    <a:pt x="320" y="1507"/>
                    <a:pt x="1" y="1165"/>
                    <a:pt x="1" y="731"/>
                  </a:cubicBezTo>
                  <a:cubicBezTo>
                    <a:pt x="1" y="298"/>
                    <a:pt x="343" y="1"/>
                    <a:pt x="754" y="1"/>
                  </a:cubicBezTo>
                  <a:cubicBezTo>
                    <a:pt x="1165" y="1"/>
                    <a:pt x="1507" y="320"/>
                    <a:pt x="1507"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3"/>
            <p:cNvSpPr/>
            <p:nvPr/>
          </p:nvSpPr>
          <p:spPr>
            <a:xfrm>
              <a:off x="211919" y="4745206"/>
              <a:ext cx="98603" cy="92094"/>
            </a:xfrm>
            <a:custGeom>
              <a:avLst/>
              <a:gdLst/>
              <a:ahLst/>
              <a:cxnLst/>
              <a:rect l="l" t="t" r="r" b="b"/>
              <a:pathLst>
                <a:path w="1712" h="1599" extrusionOk="0">
                  <a:moveTo>
                    <a:pt x="1712" y="799"/>
                  </a:moveTo>
                  <a:cubicBezTo>
                    <a:pt x="1712" y="1256"/>
                    <a:pt x="1347" y="1598"/>
                    <a:pt x="867" y="1598"/>
                  </a:cubicBezTo>
                  <a:cubicBezTo>
                    <a:pt x="411" y="1598"/>
                    <a:pt x="0" y="1233"/>
                    <a:pt x="0" y="799"/>
                  </a:cubicBezTo>
                  <a:cubicBezTo>
                    <a:pt x="0" y="365"/>
                    <a:pt x="388" y="0"/>
                    <a:pt x="867" y="0"/>
                  </a:cubicBezTo>
                  <a:cubicBezTo>
                    <a:pt x="1347" y="0"/>
                    <a:pt x="1712" y="365"/>
                    <a:pt x="1712"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3"/>
            <p:cNvSpPr/>
            <p:nvPr/>
          </p:nvSpPr>
          <p:spPr>
            <a:xfrm>
              <a:off x="1288542" y="4745206"/>
              <a:ext cx="96068" cy="92094"/>
            </a:xfrm>
            <a:custGeom>
              <a:avLst/>
              <a:gdLst/>
              <a:ahLst/>
              <a:cxnLst/>
              <a:rect l="l" t="t" r="r" b="b"/>
              <a:pathLst>
                <a:path w="1668" h="1599" extrusionOk="0">
                  <a:moveTo>
                    <a:pt x="1667" y="799"/>
                  </a:moveTo>
                  <a:cubicBezTo>
                    <a:pt x="1667" y="1233"/>
                    <a:pt x="1302" y="1598"/>
                    <a:pt x="823" y="1598"/>
                  </a:cubicBezTo>
                  <a:cubicBezTo>
                    <a:pt x="389" y="1598"/>
                    <a:pt x="1" y="1233"/>
                    <a:pt x="1" y="799"/>
                  </a:cubicBezTo>
                  <a:cubicBezTo>
                    <a:pt x="1" y="365"/>
                    <a:pt x="366" y="0"/>
                    <a:pt x="823" y="0"/>
                  </a:cubicBezTo>
                  <a:cubicBezTo>
                    <a:pt x="1302" y="0"/>
                    <a:pt x="1667" y="365"/>
                    <a:pt x="1667"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3"/>
            <p:cNvSpPr/>
            <p:nvPr/>
          </p:nvSpPr>
          <p:spPr>
            <a:xfrm>
              <a:off x="2345525" y="4746531"/>
              <a:ext cx="96011" cy="92037"/>
            </a:xfrm>
            <a:custGeom>
              <a:avLst/>
              <a:gdLst/>
              <a:ahLst/>
              <a:cxnLst/>
              <a:rect l="l" t="t" r="r" b="b"/>
              <a:pathLst>
                <a:path w="1667" h="1598" extrusionOk="0">
                  <a:moveTo>
                    <a:pt x="1667" y="799"/>
                  </a:moveTo>
                  <a:cubicBezTo>
                    <a:pt x="1667" y="1233"/>
                    <a:pt x="1279" y="1598"/>
                    <a:pt x="822" y="1598"/>
                  </a:cubicBezTo>
                  <a:cubicBezTo>
                    <a:pt x="366" y="1598"/>
                    <a:pt x="0" y="1256"/>
                    <a:pt x="0" y="799"/>
                  </a:cubicBezTo>
                  <a:cubicBezTo>
                    <a:pt x="0" y="365"/>
                    <a:pt x="366" y="0"/>
                    <a:pt x="822" y="0"/>
                  </a:cubicBezTo>
                  <a:cubicBezTo>
                    <a:pt x="1279" y="0"/>
                    <a:pt x="1667" y="342"/>
                    <a:pt x="1667"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3"/>
            <p:cNvSpPr/>
            <p:nvPr/>
          </p:nvSpPr>
          <p:spPr>
            <a:xfrm>
              <a:off x="3386728" y="4746531"/>
              <a:ext cx="93361" cy="92037"/>
            </a:xfrm>
            <a:custGeom>
              <a:avLst/>
              <a:gdLst/>
              <a:ahLst/>
              <a:cxnLst/>
              <a:rect l="l" t="t" r="r" b="b"/>
              <a:pathLst>
                <a:path w="1621" h="1598" extrusionOk="0">
                  <a:moveTo>
                    <a:pt x="1621" y="799"/>
                  </a:moveTo>
                  <a:cubicBezTo>
                    <a:pt x="1621" y="1233"/>
                    <a:pt x="1233" y="1598"/>
                    <a:pt x="822" y="1598"/>
                  </a:cubicBezTo>
                  <a:cubicBezTo>
                    <a:pt x="365" y="1598"/>
                    <a:pt x="0" y="1256"/>
                    <a:pt x="0" y="799"/>
                  </a:cubicBezTo>
                  <a:cubicBezTo>
                    <a:pt x="0" y="365"/>
                    <a:pt x="388" y="0"/>
                    <a:pt x="822" y="0"/>
                  </a:cubicBezTo>
                  <a:cubicBezTo>
                    <a:pt x="1278" y="0"/>
                    <a:pt x="1621" y="365"/>
                    <a:pt x="1621"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3"/>
            <p:cNvSpPr/>
            <p:nvPr/>
          </p:nvSpPr>
          <p:spPr>
            <a:xfrm>
              <a:off x="4412092" y="4747798"/>
              <a:ext cx="93419" cy="89503"/>
            </a:xfrm>
            <a:custGeom>
              <a:avLst/>
              <a:gdLst/>
              <a:ahLst/>
              <a:cxnLst/>
              <a:rect l="l" t="t" r="r" b="b"/>
              <a:pathLst>
                <a:path w="1622" h="1554" extrusionOk="0">
                  <a:moveTo>
                    <a:pt x="1621" y="777"/>
                  </a:moveTo>
                  <a:cubicBezTo>
                    <a:pt x="1621" y="1211"/>
                    <a:pt x="1279" y="1553"/>
                    <a:pt x="823" y="1553"/>
                  </a:cubicBezTo>
                  <a:cubicBezTo>
                    <a:pt x="389" y="1553"/>
                    <a:pt x="1" y="1211"/>
                    <a:pt x="1" y="777"/>
                  </a:cubicBezTo>
                  <a:cubicBezTo>
                    <a:pt x="1" y="343"/>
                    <a:pt x="343" y="1"/>
                    <a:pt x="823" y="1"/>
                  </a:cubicBezTo>
                  <a:cubicBezTo>
                    <a:pt x="1233" y="1"/>
                    <a:pt x="1621" y="343"/>
                    <a:pt x="1621"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3"/>
            <p:cNvSpPr/>
            <p:nvPr/>
          </p:nvSpPr>
          <p:spPr>
            <a:xfrm>
              <a:off x="5423057" y="4747798"/>
              <a:ext cx="89445" cy="89503"/>
            </a:xfrm>
            <a:custGeom>
              <a:avLst/>
              <a:gdLst/>
              <a:ahLst/>
              <a:cxnLst/>
              <a:rect l="l" t="t" r="r" b="b"/>
              <a:pathLst>
                <a:path w="1553" h="1554" extrusionOk="0">
                  <a:moveTo>
                    <a:pt x="1553" y="777"/>
                  </a:moveTo>
                  <a:cubicBezTo>
                    <a:pt x="1553" y="1211"/>
                    <a:pt x="1210" y="1553"/>
                    <a:pt x="777" y="1553"/>
                  </a:cubicBezTo>
                  <a:cubicBezTo>
                    <a:pt x="343" y="1553"/>
                    <a:pt x="1" y="1211"/>
                    <a:pt x="1" y="777"/>
                  </a:cubicBezTo>
                  <a:cubicBezTo>
                    <a:pt x="1" y="343"/>
                    <a:pt x="343" y="1"/>
                    <a:pt x="777" y="1"/>
                  </a:cubicBezTo>
                  <a:cubicBezTo>
                    <a:pt x="1210" y="1"/>
                    <a:pt x="1553" y="343"/>
                    <a:pt x="1553"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3"/>
            <p:cNvSpPr/>
            <p:nvPr/>
          </p:nvSpPr>
          <p:spPr>
            <a:xfrm>
              <a:off x="6418241" y="4750447"/>
              <a:ext cx="88120" cy="88120"/>
            </a:xfrm>
            <a:custGeom>
              <a:avLst/>
              <a:gdLst/>
              <a:ahLst/>
              <a:cxnLst/>
              <a:rect l="l" t="t" r="r" b="b"/>
              <a:pathLst>
                <a:path w="1530" h="1530" extrusionOk="0">
                  <a:moveTo>
                    <a:pt x="1530" y="754"/>
                  </a:moveTo>
                  <a:cubicBezTo>
                    <a:pt x="1530" y="1188"/>
                    <a:pt x="1187" y="1530"/>
                    <a:pt x="754" y="1530"/>
                  </a:cubicBezTo>
                  <a:cubicBezTo>
                    <a:pt x="343" y="1530"/>
                    <a:pt x="0" y="1188"/>
                    <a:pt x="0" y="754"/>
                  </a:cubicBezTo>
                  <a:cubicBezTo>
                    <a:pt x="0" y="343"/>
                    <a:pt x="343" y="1"/>
                    <a:pt x="754" y="1"/>
                  </a:cubicBezTo>
                  <a:cubicBezTo>
                    <a:pt x="1187" y="1"/>
                    <a:pt x="1530" y="343"/>
                    <a:pt x="1530"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3"/>
            <p:cNvSpPr/>
            <p:nvPr/>
          </p:nvSpPr>
          <p:spPr>
            <a:xfrm>
              <a:off x="7397644" y="4750447"/>
              <a:ext cx="88120" cy="88120"/>
            </a:xfrm>
            <a:custGeom>
              <a:avLst/>
              <a:gdLst/>
              <a:ahLst/>
              <a:cxnLst/>
              <a:rect l="l" t="t" r="r" b="b"/>
              <a:pathLst>
                <a:path w="1530" h="1530" extrusionOk="0">
                  <a:moveTo>
                    <a:pt x="1529" y="754"/>
                  </a:moveTo>
                  <a:cubicBezTo>
                    <a:pt x="1529" y="1188"/>
                    <a:pt x="1187" y="1530"/>
                    <a:pt x="753" y="1530"/>
                  </a:cubicBezTo>
                  <a:cubicBezTo>
                    <a:pt x="343" y="1530"/>
                    <a:pt x="0" y="1188"/>
                    <a:pt x="0" y="754"/>
                  </a:cubicBezTo>
                  <a:cubicBezTo>
                    <a:pt x="0" y="343"/>
                    <a:pt x="343" y="1"/>
                    <a:pt x="753" y="1"/>
                  </a:cubicBezTo>
                  <a:cubicBezTo>
                    <a:pt x="1187" y="1"/>
                    <a:pt x="1529" y="343"/>
                    <a:pt x="1529"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3"/>
            <p:cNvSpPr/>
            <p:nvPr/>
          </p:nvSpPr>
          <p:spPr>
            <a:xfrm>
              <a:off x="8365182" y="4750447"/>
              <a:ext cx="85529" cy="88120"/>
            </a:xfrm>
            <a:custGeom>
              <a:avLst/>
              <a:gdLst/>
              <a:ahLst/>
              <a:cxnLst/>
              <a:rect l="l" t="t" r="r" b="b"/>
              <a:pathLst>
                <a:path w="1485" h="1530" extrusionOk="0">
                  <a:moveTo>
                    <a:pt x="1484" y="754"/>
                  </a:moveTo>
                  <a:cubicBezTo>
                    <a:pt x="1484" y="1188"/>
                    <a:pt x="1142" y="1530"/>
                    <a:pt x="731" y="1530"/>
                  </a:cubicBezTo>
                  <a:cubicBezTo>
                    <a:pt x="343" y="1530"/>
                    <a:pt x="1" y="1188"/>
                    <a:pt x="1" y="754"/>
                  </a:cubicBezTo>
                  <a:cubicBezTo>
                    <a:pt x="1" y="343"/>
                    <a:pt x="343" y="1"/>
                    <a:pt x="731" y="1"/>
                  </a:cubicBezTo>
                  <a:cubicBezTo>
                    <a:pt x="1142" y="1"/>
                    <a:pt x="1484" y="343"/>
                    <a:pt x="1484"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3"/>
            <p:cNvSpPr/>
            <p:nvPr/>
          </p:nvSpPr>
          <p:spPr>
            <a:xfrm>
              <a:off x="752217" y="4018184"/>
              <a:ext cx="94686" cy="92094"/>
            </a:xfrm>
            <a:custGeom>
              <a:avLst/>
              <a:gdLst/>
              <a:ahLst/>
              <a:cxnLst/>
              <a:rect l="l" t="t" r="r" b="b"/>
              <a:pathLst>
                <a:path w="1644" h="1599" extrusionOk="0">
                  <a:moveTo>
                    <a:pt x="1644" y="800"/>
                  </a:moveTo>
                  <a:cubicBezTo>
                    <a:pt x="1644" y="1256"/>
                    <a:pt x="1278" y="1599"/>
                    <a:pt x="822" y="1599"/>
                  </a:cubicBezTo>
                  <a:cubicBezTo>
                    <a:pt x="365" y="1599"/>
                    <a:pt x="0" y="1234"/>
                    <a:pt x="0" y="800"/>
                  </a:cubicBezTo>
                  <a:cubicBezTo>
                    <a:pt x="0" y="343"/>
                    <a:pt x="365" y="1"/>
                    <a:pt x="822" y="1"/>
                  </a:cubicBezTo>
                  <a:cubicBezTo>
                    <a:pt x="1278" y="1"/>
                    <a:pt x="1644" y="389"/>
                    <a:pt x="1644"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3"/>
            <p:cNvSpPr/>
            <p:nvPr/>
          </p:nvSpPr>
          <p:spPr>
            <a:xfrm>
              <a:off x="1814442" y="4024808"/>
              <a:ext cx="96011" cy="92037"/>
            </a:xfrm>
            <a:custGeom>
              <a:avLst/>
              <a:gdLst/>
              <a:ahLst/>
              <a:cxnLst/>
              <a:rect l="l" t="t" r="r" b="b"/>
              <a:pathLst>
                <a:path w="1667" h="1598" extrusionOk="0">
                  <a:moveTo>
                    <a:pt x="1666" y="799"/>
                  </a:moveTo>
                  <a:cubicBezTo>
                    <a:pt x="1666" y="1233"/>
                    <a:pt x="1278" y="1598"/>
                    <a:pt x="822" y="1598"/>
                  </a:cubicBezTo>
                  <a:cubicBezTo>
                    <a:pt x="388" y="1598"/>
                    <a:pt x="0" y="1233"/>
                    <a:pt x="0" y="799"/>
                  </a:cubicBezTo>
                  <a:cubicBezTo>
                    <a:pt x="0" y="388"/>
                    <a:pt x="388" y="0"/>
                    <a:pt x="822" y="0"/>
                  </a:cubicBezTo>
                  <a:cubicBezTo>
                    <a:pt x="1301" y="0"/>
                    <a:pt x="1666" y="342"/>
                    <a:pt x="1666"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3"/>
            <p:cNvSpPr/>
            <p:nvPr/>
          </p:nvSpPr>
          <p:spPr>
            <a:xfrm>
              <a:off x="2864802" y="4028724"/>
              <a:ext cx="93419" cy="93419"/>
            </a:xfrm>
            <a:custGeom>
              <a:avLst/>
              <a:gdLst/>
              <a:ahLst/>
              <a:cxnLst/>
              <a:rect l="l" t="t" r="r" b="b"/>
              <a:pathLst>
                <a:path w="1622" h="1622" extrusionOk="0">
                  <a:moveTo>
                    <a:pt x="1621" y="822"/>
                  </a:moveTo>
                  <a:cubicBezTo>
                    <a:pt x="1621" y="1256"/>
                    <a:pt x="1256" y="1621"/>
                    <a:pt x="822" y="1598"/>
                  </a:cubicBezTo>
                  <a:cubicBezTo>
                    <a:pt x="366" y="1598"/>
                    <a:pt x="0" y="1233"/>
                    <a:pt x="0" y="799"/>
                  </a:cubicBezTo>
                  <a:cubicBezTo>
                    <a:pt x="0" y="366"/>
                    <a:pt x="366" y="1"/>
                    <a:pt x="799" y="23"/>
                  </a:cubicBezTo>
                  <a:cubicBezTo>
                    <a:pt x="1256" y="46"/>
                    <a:pt x="1621" y="389"/>
                    <a:pt x="1621"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3"/>
            <p:cNvSpPr/>
            <p:nvPr/>
          </p:nvSpPr>
          <p:spPr>
            <a:xfrm>
              <a:off x="3898114" y="4036615"/>
              <a:ext cx="92037" cy="90770"/>
            </a:xfrm>
            <a:custGeom>
              <a:avLst/>
              <a:gdLst/>
              <a:ahLst/>
              <a:cxnLst/>
              <a:rect l="l" t="t" r="r" b="b"/>
              <a:pathLst>
                <a:path w="1598" h="1576" extrusionOk="0">
                  <a:moveTo>
                    <a:pt x="1598" y="799"/>
                  </a:moveTo>
                  <a:cubicBezTo>
                    <a:pt x="1598" y="1233"/>
                    <a:pt x="1233" y="1575"/>
                    <a:pt x="799" y="1575"/>
                  </a:cubicBezTo>
                  <a:cubicBezTo>
                    <a:pt x="343" y="1575"/>
                    <a:pt x="0" y="1233"/>
                    <a:pt x="0" y="777"/>
                  </a:cubicBezTo>
                  <a:cubicBezTo>
                    <a:pt x="0" y="343"/>
                    <a:pt x="365" y="1"/>
                    <a:pt x="799" y="1"/>
                  </a:cubicBezTo>
                  <a:cubicBezTo>
                    <a:pt x="1233" y="1"/>
                    <a:pt x="1598" y="366"/>
                    <a:pt x="1598"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3"/>
            <p:cNvSpPr/>
            <p:nvPr/>
          </p:nvSpPr>
          <p:spPr>
            <a:xfrm>
              <a:off x="4914320" y="4043181"/>
              <a:ext cx="92037" cy="89445"/>
            </a:xfrm>
            <a:custGeom>
              <a:avLst/>
              <a:gdLst/>
              <a:ahLst/>
              <a:cxnLst/>
              <a:rect l="l" t="t" r="r" b="b"/>
              <a:pathLst>
                <a:path w="1598" h="1553" extrusionOk="0">
                  <a:moveTo>
                    <a:pt x="1598" y="777"/>
                  </a:moveTo>
                  <a:cubicBezTo>
                    <a:pt x="1598" y="1210"/>
                    <a:pt x="1256" y="1553"/>
                    <a:pt x="799" y="1553"/>
                  </a:cubicBezTo>
                  <a:cubicBezTo>
                    <a:pt x="365" y="1553"/>
                    <a:pt x="0" y="1210"/>
                    <a:pt x="0" y="777"/>
                  </a:cubicBezTo>
                  <a:cubicBezTo>
                    <a:pt x="0" y="343"/>
                    <a:pt x="343" y="1"/>
                    <a:pt x="799" y="1"/>
                  </a:cubicBezTo>
                  <a:cubicBezTo>
                    <a:pt x="1256" y="1"/>
                    <a:pt x="1598" y="343"/>
                    <a:pt x="1598"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3"/>
            <p:cNvSpPr/>
            <p:nvPr/>
          </p:nvSpPr>
          <p:spPr>
            <a:xfrm>
              <a:off x="5918662" y="4049746"/>
              <a:ext cx="88120" cy="89445"/>
            </a:xfrm>
            <a:custGeom>
              <a:avLst/>
              <a:gdLst/>
              <a:ahLst/>
              <a:cxnLst/>
              <a:rect l="l" t="t" r="r" b="b"/>
              <a:pathLst>
                <a:path w="1530" h="1553" extrusionOk="0">
                  <a:moveTo>
                    <a:pt x="1530" y="777"/>
                  </a:moveTo>
                  <a:cubicBezTo>
                    <a:pt x="1530" y="1210"/>
                    <a:pt x="1188" y="1553"/>
                    <a:pt x="754" y="1553"/>
                  </a:cubicBezTo>
                  <a:cubicBezTo>
                    <a:pt x="343" y="1553"/>
                    <a:pt x="1" y="1210"/>
                    <a:pt x="1" y="777"/>
                  </a:cubicBezTo>
                  <a:cubicBezTo>
                    <a:pt x="1" y="343"/>
                    <a:pt x="343" y="1"/>
                    <a:pt x="754" y="1"/>
                  </a:cubicBezTo>
                  <a:cubicBezTo>
                    <a:pt x="1188" y="1"/>
                    <a:pt x="1530" y="343"/>
                    <a:pt x="1530"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3"/>
            <p:cNvSpPr/>
            <p:nvPr/>
          </p:nvSpPr>
          <p:spPr>
            <a:xfrm>
              <a:off x="6905955" y="4055045"/>
              <a:ext cx="88120" cy="88120"/>
            </a:xfrm>
            <a:custGeom>
              <a:avLst/>
              <a:gdLst/>
              <a:ahLst/>
              <a:cxnLst/>
              <a:rect l="l" t="t" r="r" b="b"/>
              <a:pathLst>
                <a:path w="1530" h="1530" extrusionOk="0">
                  <a:moveTo>
                    <a:pt x="1530" y="776"/>
                  </a:moveTo>
                  <a:cubicBezTo>
                    <a:pt x="1530" y="1187"/>
                    <a:pt x="1187" y="1529"/>
                    <a:pt x="777" y="1529"/>
                  </a:cubicBezTo>
                  <a:cubicBezTo>
                    <a:pt x="343" y="1529"/>
                    <a:pt x="0" y="1187"/>
                    <a:pt x="0" y="776"/>
                  </a:cubicBezTo>
                  <a:cubicBezTo>
                    <a:pt x="0" y="342"/>
                    <a:pt x="343" y="0"/>
                    <a:pt x="777" y="0"/>
                  </a:cubicBezTo>
                  <a:cubicBezTo>
                    <a:pt x="1187" y="0"/>
                    <a:pt x="1530" y="342"/>
                    <a:pt x="1530" y="776"/>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3"/>
            <p:cNvSpPr/>
            <p:nvPr/>
          </p:nvSpPr>
          <p:spPr>
            <a:xfrm>
              <a:off x="7878792" y="4057637"/>
              <a:ext cx="86796" cy="90770"/>
            </a:xfrm>
            <a:custGeom>
              <a:avLst/>
              <a:gdLst/>
              <a:ahLst/>
              <a:cxnLst/>
              <a:rect l="l" t="t" r="r" b="b"/>
              <a:pathLst>
                <a:path w="1507" h="1576" extrusionOk="0">
                  <a:moveTo>
                    <a:pt x="1507" y="800"/>
                  </a:moveTo>
                  <a:cubicBezTo>
                    <a:pt x="1507" y="1233"/>
                    <a:pt x="1164" y="1576"/>
                    <a:pt x="776" y="1553"/>
                  </a:cubicBezTo>
                  <a:cubicBezTo>
                    <a:pt x="343" y="1553"/>
                    <a:pt x="23" y="1210"/>
                    <a:pt x="0" y="777"/>
                  </a:cubicBezTo>
                  <a:cubicBezTo>
                    <a:pt x="0" y="343"/>
                    <a:pt x="343" y="1"/>
                    <a:pt x="731" y="46"/>
                  </a:cubicBezTo>
                  <a:cubicBezTo>
                    <a:pt x="1164" y="69"/>
                    <a:pt x="1507" y="412"/>
                    <a:pt x="1507"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 name="Google Shape;84;p3"/>
          <p:cNvSpPr txBox="1">
            <a:spLocks noGrp="1"/>
          </p:cNvSpPr>
          <p:nvPr>
            <p:ph type="title"/>
          </p:nvPr>
        </p:nvSpPr>
        <p:spPr>
          <a:xfrm>
            <a:off x="1128950" y="1533050"/>
            <a:ext cx="4468500" cy="647700"/>
          </a:xfrm>
          <a:prstGeom prst="rect">
            <a:avLst/>
          </a:prstGeom>
        </p:spPr>
        <p:txBody>
          <a:bodyPr spcFirstLastPara="1" wrap="square" lIns="91425" tIns="91425" rIns="91425" bIns="91425" anchor="ctr" anchorCtr="0">
            <a:noAutofit/>
          </a:bodyPr>
          <a:lstStyle>
            <a:lvl1pPr lvl="0" algn="l">
              <a:spcBef>
                <a:spcPts val="0"/>
              </a:spcBef>
              <a:spcAft>
                <a:spcPts val="0"/>
              </a:spcAft>
              <a:buSzPts val="3600"/>
              <a:buNone/>
              <a:defRPr sz="4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85" name="Google Shape;85;p3"/>
          <p:cNvSpPr txBox="1">
            <a:spLocks noGrp="1"/>
          </p:cNvSpPr>
          <p:nvPr>
            <p:ph type="title" idx="2" hasCustomPrompt="1"/>
          </p:nvPr>
        </p:nvSpPr>
        <p:spPr>
          <a:xfrm>
            <a:off x="902822" y="736955"/>
            <a:ext cx="822600" cy="64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86" name="Google Shape;86;p3"/>
          <p:cNvSpPr txBox="1">
            <a:spLocks noGrp="1"/>
          </p:cNvSpPr>
          <p:nvPr>
            <p:ph type="subTitle" idx="1"/>
          </p:nvPr>
        </p:nvSpPr>
        <p:spPr>
          <a:xfrm>
            <a:off x="1149600" y="2345904"/>
            <a:ext cx="4314300" cy="409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Numbers and text">
  <p:cSld name="BLANK_1_1_1_1_1_1">
    <p:spTree>
      <p:nvGrpSpPr>
        <p:cNvPr id="1" name="Shape 1039"/>
        <p:cNvGrpSpPr/>
        <p:nvPr/>
      </p:nvGrpSpPr>
      <p:grpSpPr>
        <a:xfrm>
          <a:off x="0" y="0"/>
          <a:ext cx="0" cy="0"/>
          <a:chOff x="0" y="0"/>
          <a:chExt cx="0" cy="0"/>
        </a:xfrm>
      </p:grpSpPr>
      <p:grpSp>
        <p:nvGrpSpPr>
          <p:cNvPr id="1040" name="Google Shape;1040;p22"/>
          <p:cNvGrpSpPr/>
          <p:nvPr/>
        </p:nvGrpSpPr>
        <p:grpSpPr>
          <a:xfrm>
            <a:off x="211919" y="203151"/>
            <a:ext cx="8666032" cy="4711617"/>
            <a:chOff x="211919" y="126951"/>
            <a:chExt cx="8666032" cy="4711617"/>
          </a:xfrm>
        </p:grpSpPr>
        <p:sp>
          <p:nvSpPr>
            <p:cNvPr id="1041" name="Google Shape;1041;p22"/>
            <p:cNvSpPr/>
            <p:nvPr/>
          </p:nvSpPr>
          <p:spPr>
            <a:xfrm>
              <a:off x="211919" y="836809"/>
              <a:ext cx="98603" cy="96068"/>
            </a:xfrm>
            <a:custGeom>
              <a:avLst/>
              <a:gdLst/>
              <a:ahLst/>
              <a:cxnLst/>
              <a:rect l="l" t="t" r="r" b="b"/>
              <a:pathLst>
                <a:path w="1712" h="1668" extrusionOk="0">
                  <a:moveTo>
                    <a:pt x="1712" y="868"/>
                  </a:moveTo>
                  <a:cubicBezTo>
                    <a:pt x="1712" y="1325"/>
                    <a:pt x="1347" y="1667"/>
                    <a:pt x="867" y="1644"/>
                  </a:cubicBezTo>
                  <a:cubicBezTo>
                    <a:pt x="411" y="1644"/>
                    <a:pt x="0" y="1256"/>
                    <a:pt x="0" y="800"/>
                  </a:cubicBezTo>
                  <a:cubicBezTo>
                    <a:pt x="0" y="343"/>
                    <a:pt x="388" y="1"/>
                    <a:pt x="867" y="47"/>
                  </a:cubicBezTo>
                  <a:cubicBezTo>
                    <a:pt x="1347" y="47"/>
                    <a:pt x="1712" y="412"/>
                    <a:pt x="1712"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22"/>
            <p:cNvSpPr/>
            <p:nvPr/>
          </p:nvSpPr>
          <p:spPr>
            <a:xfrm>
              <a:off x="1287275" y="867047"/>
              <a:ext cx="96011" cy="94744"/>
            </a:xfrm>
            <a:custGeom>
              <a:avLst/>
              <a:gdLst/>
              <a:ahLst/>
              <a:cxnLst/>
              <a:rect l="l" t="t" r="r" b="b"/>
              <a:pathLst>
                <a:path w="1667" h="1645" extrusionOk="0">
                  <a:moveTo>
                    <a:pt x="1666" y="845"/>
                  </a:moveTo>
                  <a:cubicBezTo>
                    <a:pt x="1666" y="1279"/>
                    <a:pt x="1278" y="1644"/>
                    <a:pt x="822" y="1621"/>
                  </a:cubicBezTo>
                  <a:cubicBezTo>
                    <a:pt x="365" y="1621"/>
                    <a:pt x="0" y="1256"/>
                    <a:pt x="0" y="800"/>
                  </a:cubicBezTo>
                  <a:cubicBezTo>
                    <a:pt x="0" y="366"/>
                    <a:pt x="365" y="1"/>
                    <a:pt x="822" y="24"/>
                  </a:cubicBezTo>
                  <a:cubicBezTo>
                    <a:pt x="1278" y="47"/>
                    <a:pt x="1666" y="435"/>
                    <a:pt x="1666"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22"/>
            <p:cNvSpPr/>
            <p:nvPr/>
          </p:nvSpPr>
          <p:spPr>
            <a:xfrm>
              <a:off x="2341609" y="898609"/>
              <a:ext cx="96011" cy="92094"/>
            </a:xfrm>
            <a:custGeom>
              <a:avLst/>
              <a:gdLst/>
              <a:ahLst/>
              <a:cxnLst/>
              <a:rect l="l" t="t" r="r" b="b"/>
              <a:pathLst>
                <a:path w="1667" h="1599" extrusionOk="0">
                  <a:moveTo>
                    <a:pt x="1666" y="822"/>
                  </a:moveTo>
                  <a:cubicBezTo>
                    <a:pt x="1666" y="1256"/>
                    <a:pt x="1301" y="1598"/>
                    <a:pt x="845" y="1598"/>
                  </a:cubicBezTo>
                  <a:cubicBezTo>
                    <a:pt x="388" y="1598"/>
                    <a:pt x="0" y="1210"/>
                    <a:pt x="0" y="754"/>
                  </a:cubicBezTo>
                  <a:cubicBezTo>
                    <a:pt x="0" y="343"/>
                    <a:pt x="388" y="1"/>
                    <a:pt x="845" y="1"/>
                  </a:cubicBezTo>
                  <a:cubicBezTo>
                    <a:pt x="1301" y="24"/>
                    <a:pt x="1666" y="389"/>
                    <a:pt x="1666"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22"/>
            <p:cNvSpPr/>
            <p:nvPr/>
          </p:nvSpPr>
          <p:spPr>
            <a:xfrm>
              <a:off x="3384078" y="928846"/>
              <a:ext cx="92094" cy="90770"/>
            </a:xfrm>
            <a:custGeom>
              <a:avLst/>
              <a:gdLst/>
              <a:ahLst/>
              <a:cxnLst/>
              <a:rect l="l" t="t" r="r" b="b"/>
              <a:pathLst>
                <a:path w="1599" h="1576" extrusionOk="0">
                  <a:moveTo>
                    <a:pt x="1598" y="800"/>
                  </a:moveTo>
                  <a:cubicBezTo>
                    <a:pt x="1598" y="1233"/>
                    <a:pt x="1233" y="1576"/>
                    <a:pt x="799" y="1576"/>
                  </a:cubicBezTo>
                  <a:cubicBezTo>
                    <a:pt x="343" y="1576"/>
                    <a:pt x="0" y="1210"/>
                    <a:pt x="0" y="777"/>
                  </a:cubicBezTo>
                  <a:cubicBezTo>
                    <a:pt x="0" y="343"/>
                    <a:pt x="366" y="1"/>
                    <a:pt x="799" y="1"/>
                  </a:cubicBezTo>
                  <a:cubicBezTo>
                    <a:pt x="1256" y="1"/>
                    <a:pt x="1598" y="389"/>
                    <a:pt x="1598"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22"/>
            <p:cNvSpPr/>
            <p:nvPr/>
          </p:nvSpPr>
          <p:spPr>
            <a:xfrm>
              <a:off x="4408175" y="959084"/>
              <a:ext cx="92094" cy="90770"/>
            </a:xfrm>
            <a:custGeom>
              <a:avLst/>
              <a:gdLst/>
              <a:ahLst/>
              <a:cxnLst/>
              <a:rect l="l" t="t" r="r" b="b"/>
              <a:pathLst>
                <a:path w="1599" h="1576" extrusionOk="0">
                  <a:moveTo>
                    <a:pt x="1598" y="800"/>
                  </a:moveTo>
                  <a:cubicBezTo>
                    <a:pt x="1598" y="1233"/>
                    <a:pt x="1256" y="1576"/>
                    <a:pt x="799" y="1576"/>
                  </a:cubicBezTo>
                  <a:cubicBezTo>
                    <a:pt x="366" y="1576"/>
                    <a:pt x="0" y="1188"/>
                    <a:pt x="0" y="754"/>
                  </a:cubicBezTo>
                  <a:cubicBezTo>
                    <a:pt x="0" y="343"/>
                    <a:pt x="343" y="1"/>
                    <a:pt x="799" y="1"/>
                  </a:cubicBezTo>
                  <a:cubicBezTo>
                    <a:pt x="1210" y="1"/>
                    <a:pt x="1598" y="366"/>
                    <a:pt x="1598"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22"/>
            <p:cNvSpPr/>
            <p:nvPr/>
          </p:nvSpPr>
          <p:spPr>
            <a:xfrm>
              <a:off x="5419140" y="985404"/>
              <a:ext cx="88120" cy="92037"/>
            </a:xfrm>
            <a:custGeom>
              <a:avLst/>
              <a:gdLst/>
              <a:ahLst/>
              <a:cxnLst/>
              <a:rect l="l" t="t" r="r" b="b"/>
              <a:pathLst>
                <a:path w="1530" h="1598" extrusionOk="0">
                  <a:moveTo>
                    <a:pt x="1529" y="822"/>
                  </a:moveTo>
                  <a:cubicBezTo>
                    <a:pt x="1529" y="1256"/>
                    <a:pt x="1187" y="1598"/>
                    <a:pt x="753" y="1575"/>
                  </a:cubicBezTo>
                  <a:cubicBezTo>
                    <a:pt x="342" y="1575"/>
                    <a:pt x="0" y="1187"/>
                    <a:pt x="0" y="776"/>
                  </a:cubicBezTo>
                  <a:cubicBezTo>
                    <a:pt x="0" y="343"/>
                    <a:pt x="342" y="0"/>
                    <a:pt x="753" y="23"/>
                  </a:cubicBezTo>
                  <a:cubicBezTo>
                    <a:pt x="1187" y="46"/>
                    <a:pt x="1529" y="434"/>
                    <a:pt x="1529"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22"/>
            <p:cNvSpPr/>
            <p:nvPr/>
          </p:nvSpPr>
          <p:spPr>
            <a:xfrm>
              <a:off x="6411675" y="1014317"/>
              <a:ext cx="88120" cy="92094"/>
            </a:xfrm>
            <a:custGeom>
              <a:avLst/>
              <a:gdLst/>
              <a:ahLst/>
              <a:cxnLst/>
              <a:rect l="l" t="t" r="r" b="b"/>
              <a:pathLst>
                <a:path w="1530" h="1599" extrusionOk="0">
                  <a:moveTo>
                    <a:pt x="1529" y="845"/>
                  </a:moveTo>
                  <a:cubicBezTo>
                    <a:pt x="1529" y="1256"/>
                    <a:pt x="1187" y="1598"/>
                    <a:pt x="753" y="1575"/>
                  </a:cubicBezTo>
                  <a:cubicBezTo>
                    <a:pt x="343" y="1575"/>
                    <a:pt x="0" y="1210"/>
                    <a:pt x="0" y="776"/>
                  </a:cubicBezTo>
                  <a:cubicBezTo>
                    <a:pt x="0" y="343"/>
                    <a:pt x="343" y="0"/>
                    <a:pt x="753" y="46"/>
                  </a:cubicBezTo>
                  <a:cubicBezTo>
                    <a:pt x="1187" y="46"/>
                    <a:pt x="1529" y="411"/>
                    <a:pt x="1529"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22"/>
            <p:cNvSpPr/>
            <p:nvPr/>
          </p:nvSpPr>
          <p:spPr>
            <a:xfrm>
              <a:off x="7391078" y="1045879"/>
              <a:ext cx="88120" cy="86796"/>
            </a:xfrm>
            <a:custGeom>
              <a:avLst/>
              <a:gdLst/>
              <a:ahLst/>
              <a:cxnLst/>
              <a:rect l="l" t="t" r="r" b="b"/>
              <a:pathLst>
                <a:path w="1530" h="1507" extrusionOk="0">
                  <a:moveTo>
                    <a:pt x="1529" y="776"/>
                  </a:moveTo>
                  <a:cubicBezTo>
                    <a:pt x="1529" y="1210"/>
                    <a:pt x="1187" y="1507"/>
                    <a:pt x="753" y="1507"/>
                  </a:cubicBezTo>
                  <a:cubicBezTo>
                    <a:pt x="342" y="1507"/>
                    <a:pt x="0" y="1141"/>
                    <a:pt x="0" y="753"/>
                  </a:cubicBezTo>
                  <a:cubicBezTo>
                    <a:pt x="0" y="320"/>
                    <a:pt x="342" y="0"/>
                    <a:pt x="753" y="0"/>
                  </a:cubicBezTo>
                  <a:cubicBezTo>
                    <a:pt x="1187" y="0"/>
                    <a:pt x="1529" y="343"/>
                    <a:pt x="1529" y="776"/>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22"/>
            <p:cNvSpPr/>
            <p:nvPr/>
          </p:nvSpPr>
          <p:spPr>
            <a:xfrm>
              <a:off x="8357292" y="1072143"/>
              <a:ext cx="85529" cy="86853"/>
            </a:xfrm>
            <a:custGeom>
              <a:avLst/>
              <a:gdLst/>
              <a:ahLst/>
              <a:cxnLst/>
              <a:rect l="l" t="t" r="r" b="b"/>
              <a:pathLst>
                <a:path w="1485" h="1508" extrusionOk="0">
                  <a:moveTo>
                    <a:pt x="1484" y="777"/>
                  </a:moveTo>
                  <a:cubicBezTo>
                    <a:pt x="1484" y="1210"/>
                    <a:pt x="1142" y="1507"/>
                    <a:pt x="731" y="1507"/>
                  </a:cubicBezTo>
                  <a:cubicBezTo>
                    <a:pt x="343" y="1507"/>
                    <a:pt x="1" y="1142"/>
                    <a:pt x="1" y="754"/>
                  </a:cubicBezTo>
                  <a:cubicBezTo>
                    <a:pt x="1" y="320"/>
                    <a:pt x="343" y="1"/>
                    <a:pt x="731" y="1"/>
                  </a:cubicBezTo>
                  <a:cubicBezTo>
                    <a:pt x="1142" y="1"/>
                    <a:pt x="1484" y="366"/>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22"/>
            <p:cNvSpPr/>
            <p:nvPr/>
          </p:nvSpPr>
          <p:spPr>
            <a:xfrm>
              <a:off x="752217" y="126951"/>
              <a:ext cx="94686" cy="96011"/>
            </a:xfrm>
            <a:custGeom>
              <a:avLst/>
              <a:gdLst/>
              <a:ahLst/>
              <a:cxnLst/>
              <a:rect l="l" t="t" r="r" b="b"/>
              <a:pathLst>
                <a:path w="1644" h="1667" extrusionOk="0">
                  <a:moveTo>
                    <a:pt x="1644" y="868"/>
                  </a:moveTo>
                  <a:cubicBezTo>
                    <a:pt x="1644" y="1279"/>
                    <a:pt x="1278" y="1667"/>
                    <a:pt x="822" y="1621"/>
                  </a:cubicBezTo>
                  <a:cubicBezTo>
                    <a:pt x="365" y="1598"/>
                    <a:pt x="0" y="1233"/>
                    <a:pt x="0" y="799"/>
                  </a:cubicBezTo>
                  <a:cubicBezTo>
                    <a:pt x="0" y="366"/>
                    <a:pt x="365" y="0"/>
                    <a:pt x="822" y="23"/>
                  </a:cubicBezTo>
                  <a:cubicBezTo>
                    <a:pt x="1256" y="46"/>
                    <a:pt x="1644" y="411"/>
                    <a:pt x="1644"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22"/>
            <p:cNvSpPr/>
            <p:nvPr/>
          </p:nvSpPr>
          <p:spPr>
            <a:xfrm>
              <a:off x="1813117" y="163754"/>
              <a:ext cx="96011" cy="92094"/>
            </a:xfrm>
            <a:custGeom>
              <a:avLst/>
              <a:gdLst/>
              <a:ahLst/>
              <a:cxnLst/>
              <a:rect l="l" t="t" r="r" b="b"/>
              <a:pathLst>
                <a:path w="1667" h="1599" extrusionOk="0">
                  <a:moveTo>
                    <a:pt x="1666" y="822"/>
                  </a:moveTo>
                  <a:cubicBezTo>
                    <a:pt x="1666" y="1256"/>
                    <a:pt x="1278" y="1598"/>
                    <a:pt x="822" y="1598"/>
                  </a:cubicBezTo>
                  <a:cubicBezTo>
                    <a:pt x="365" y="1575"/>
                    <a:pt x="0" y="1210"/>
                    <a:pt x="0" y="776"/>
                  </a:cubicBezTo>
                  <a:cubicBezTo>
                    <a:pt x="0" y="343"/>
                    <a:pt x="365" y="0"/>
                    <a:pt x="822" y="0"/>
                  </a:cubicBezTo>
                  <a:cubicBezTo>
                    <a:pt x="1278" y="23"/>
                    <a:pt x="1666" y="388"/>
                    <a:pt x="1666"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22"/>
            <p:cNvSpPr/>
            <p:nvPr/>
          </p:nvSpPr>
          <p:spPr>
            <a:xfrm>
              <a:off x="2863477" y="199233"/>
              <a:ext cx="92094" cy="92094"/>
            </a:xfrm>
            <a:custGeom>
              <a:avLst/>
              <a:gdLst/>
              <a:ahLst/>
              <a:cxnLst/>
              <a:rect l="l" t="t" r="r" b="b"/>
              <a:pathLst>
                <a:path w="1599" h="1599" extrusionOk="0">
                  <a:moveTo>
                    <a:pt x="1598" y="845"/>
                  </a:moveTo>
                  <a:cubicBezTo>
                    <a:pt x="1598" y="1256"/>
                    <a:pt x="1210" y="1598"/>
                    <a:pt x="800" y="1598"/>
                  </a:cubicBezTo>
                  <a:cubicBezTo>
                    <a:pt x="343" y="1576"/>
                    <a:pt x="1" y="1233"/>
                    <a:pt x="1" y="777"/>
                  </a:cubicBezTo>
                  <a:cubicBezTo>
                    <a:pt x="1" y="343"/>
                    <a:pt x="366" y="1"/>
                    <a:pt x="800" y="1"/>
                  </a:cubicBezTo>
                  <a:cubicBezTo>
                    <a:pt x="1233" y="24"/>
                    <a:pt x="1598" y="412"/>
                    <a:pt x="1598"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22"/>
            <p:cNvSpPr/>
            <p:nvPr/>
          </p:nvSpPr>
          <p:spPr>
            <a:xfrm>
              <a:off x="3892815" y="233444"/>
              <a:ext cx="92094" cy="92037"/>
            </a:xfrm>
            <a:custGeom>
              <a:avLst/>
              <a:gdLst/>
              <a:ahLst/>
              <a:cxnLst/>
              <a:rect l="l" t="t" r="r" b="b"/>
              <a:pathLst>
                <a:path w="1599" h="1598" extrusionOk="0">
                  <a:moveTo>
                    <a:pt x="1599" y="845"/>
                  </a:moveTo>
                  <a:cubicBezTo>
                    <a:pt x="1599" y="1278"/>
                    <a:pt x="1233" y="1598"/>
                    <a:pt x="800" y="1575"/>
                  </a:cubicBezTo>
                  <a:cubicBezTo>
                    <a:pt x="389" y="1552"/>
                    <a:pt x="1" y="1210"/>
                    <a:pt x="1" y="776"/>
                  </a:cubicBezTo>
                  <a:cubicBezTo>
                    <a:pt x="1" y="343"/>
                    <a:pt x="389" y="0"/>
                    <a:pt x="800" y="46"/>
                  </a:cubicBezTo>
                  <a:cubicBezTo>
                    <a:pt x="1279" y="46"/>
                    <a:pt x="1599" y="411"/>
                    <a:pt x="1599"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22"/>
            <p:cNvSpPr/>
            <p:nvPr/>
          </p:nvSpPr>
          <p:spPr>
            <a:xfrm>
              <a:off x="4909021" y="268923"/>
              <a:ext cx="92094" cy="92094"/>
            </a:xfrm>
            <a:custGeom>
              <a:avLst/>
              <a:gdLst/>
              <a:ahLst/>
              <a:cxnLst/>
              <a:rect l="l" t="t" r="r" b="b"/>
              <a:pathLst>
                <a:path w="1599" h="1599" extrusionOk="0">
                  <a:moveTo>
                    <a:pt x="1599" y="822"/>
                  </a:moveTo>
                  <a:cubicBezTo>
                    <a:pt x="1599" y="1256"/>
                    <a:pt x="1256" y="1598"/>
                    <a:pt x="800" y="1553"/>
                  </a:cubicBezTo>
                  <a:cubicBezTo>
                    <a:pt x="366" y="1530"/>
                    <a:pt x="1" y="1187"/>
                    <a:pt x="1" y="754"/>
                  </a:cubicBezTo>
                  <a:cubicBezTo>
                    <a:pt x="1" y="343"/>
                    <a:pt x="343" y="0"/>
                    <a:pt x="800" y="23"/>
                  </a:cubicBezTo>
                  <a:cubicBezTo>
                    <a:pt x="1256" y="23"/>
                    <a:pt x="1599" y="388"/>
                    <a:pt x="1599"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22"/>
            <p:cNvSpPr/>
            <p:nvPr/>
          </p:nvSpPr>
          <p:spPr>
            <a:xfrm>
              <a:off x="5913420" y="301809"/>
              <a:ext cx="88120" cy="92037"/>
            </a:xfrm>
            <a:custGeom>
              <a:avLst/>
              <a:gdLst/>
              <a:ahLst/>
              <a:cxnLst/>
              <a:rect l="l" t="t" r="r" b="b"/>
              <a:pathLst>
                <a:path w="1530" h="1598" extrusionOk="0">
                  <a:moveTo>
                    <a:pt x="1530" y="822"/>
                  </a:moveTo>
                  <a:cubicBezTo>
                    <a:pt x="1530" y="1255"/>
                    <a:pt x="1187" y="1598"/>
                    <a:pt x="776" y="1552"/>
                  </a:cubicBezTo>
                  <a:cubicBezTo>
                    <a:pt x="343" y="1529"/>
                    <a:pt x="0" y="1187"/>
                    <a:pt x="0" y="753"/>
                  </a:cubicBezTo>
                  <a:cubicBezTo>
                    <a:pt x="0" y="342"/>
                    <a:pt x="343" y="0"/>
                    <a:pt x="776" y="23"/>
                  </a:cubicBezTo>
                  <a:cubicBezTo>
                    <a:pt x="1187" y="46"/>
                    <a:pt x="1530" y="388"/>
                    <a:pt x="1530"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22"/>
            <p:cNvSpPr/>
            <p:nvPr/>
          </p:nvSpPr>
          <p:spPr>
            <a:xfrm>
              <a:off x="6898065" y="337288"/>
              <a:ext cx="88120" cy="89445"/>
            </a:xfrm>
            <a:custGeom>
              <a:avLst/>
              <a:gdLst/>
              <a:ahLst/>
              <a:cxnLst/>
              <a:rect l="l" t="t" r="r" b="b"/>
              <a:pathLst>
                <a:path w="1530" h="1553" extrusionOk="0">
                  <a:moveTo>
                    <a:pt x="1530" y="799"/>
                  </a:moveTo>
                  <a:cubicBezTo>
                    <a:pt x="1530" y="1233"/>
                    <a:pt x="1187" y="1552"/>
                    <a:pt x="754" y="1552"/>
                  </a:cubicBezTo>
                  <a:cubicBezTo>
                    <a:pt x="343" y="1552"/>
                    <a:pt x="1" y="1187"/>
                    <a:pt x="1" y="754"/>
                  </a:cubicBezTo>
                  <a:cubicBezTo>
                    <a:pt x="1" y="320"/>
                    <a:pt x="343" y="0"/>
                    <a:pt x="754" y="0"/>
                  </a:cubicBezTo>
                  <a:cubicBezTo>
                    <a:pt x="1187" y="0"/>
                    <a:pt x="1530" y="388"/>
                    <a:pt x="1530"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22"/>
            <p:cNvSpPr/>
            <p:nvPr/>
          </p:nvSpPr>
          <p:spPr>
            <a:xfrm>
              <a:off x="7872226" y="370117"/>
              <a:ext cx="85471" cy="86853"/>
            </a:xfrm>
            <a:custGeom>
              <a:avLst/>
              <a:gdLst/>
              <a:ahLst/>
              <a:cxnLst/>
              <a:rect l="l" t="t" r="r" b="b"/>
              <a:pathLst>
                <a:path w="1484" h="1508" extrusionOk="0">
                  <a:moveTo>
                    <a:pt x="1484" y="777"/>
                  </a:moveTo>
                  <a:cubicBezTo>
                    <a:pt x="1484" y="1211"/>
                    <a:pt x="1141" y="1507"/>
                    <a:pt x="730" y="1507"/>
                  </a:cubicBezTo>
                  <a:cubicBezTo>
                    <a:pt x="320" y="1507"/>
                    <a:pt x="0" y="1142"/>
                    <a:pt x="0" y="754"/>
                  </a:cubicBezTo>
                  <a:cubicBezTo>
                    <a:pt x="0" y="321"/>
                    <a:pt x="342" y="1"/>
                    <a:pt x="730" y="1"/>
                  </a:cubicBezTo>
                  <a:cubicBezTo>
                    <a:pt x="1141" y="1"/>
                    <a:pt x="1484" y="389"/>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22"/>
            <p:cNvSpPr/>
            <p:nvPr/>
          </p:nvSpPr>
          <p:spPr>
            <a:xfrm>
              <a:off x="8792422" y="401679"/>
              <a:ext cx="85529" cy="86853"/>
            </a:xfrm>
            <a:custGeom>
              <a:avLst/>
              <a:gdLst/>
              <a:ahLst/>
              <a:cxnLst/>
              <a:rect l="l" t="t" r="r" b="b"/>
              <a:pathLst>
                <a:path w="1485" h="1508" extrusionOk="0">
                  <a:moveTo>
                    <a:pt x="1484" y="777"/>
                  </a:moveTo>
                  <a:cubicBezTo>
                    <a:pt x="1484" y="1211"/>
                    <a:pt x="1142" y="1507"/>
                    <a:pt x="731" y="1507"/>
                  </a:cubicBezTo>
                  <a:cubicBezTo>
                    <a:pt x="343" y="1507"/>
                    <a:pt x="1" y="1142"/>
                    <a:pt x="1" y="754"/>
                  </a:cubicBezTo>
                  <a:cubicBezTo>
                    <a:pt x="1" y="320"/>
                    <a:pt x="343" y="1"/>
                    <a:pt x="731" y="1"/>
                  </a:cubicBezTo>
                  <a:cubicBezTo>
                    <a:pt x="1142" y="24"/>
                    <a:pt x="1484" y="366"/>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22"/>
            <p:cNvSpPr/>
            <p:nvPr/>
          </p:nvSpPr>
          <p:spPr>
            <a:xfrm>
              <a:off x="211919" y="2138284"/>
              <a:ext cx="98603" cy="94744"/>
            </a:xfrm>
            <a:custGeom>
              <a:avLst/>
              <a:gdLst/>
              <a:ahLst/>
              <a:cxnLst/>
              <a:rect l="l" t="t" r="r" b="b"/>
              <a:pathLst>
                <a:path w="1712" h="1645" extrusionOk="0">
                  <a:moveTo>
                    <a:pt x="1712" y="845"/>
                  </a:moveTo>
                  <a:cubicBezTo>
                    <a:pt x="1712" y="1302"/>
                    <a:pt x="1347" y="1644"/>
                    <a:pt x="867" y="1644"/>
                  </a:cubicBezTo>
                  <a:cubicBezTo>
                    <a:pt x="411" y="1644"/>
                    <a:pt x="0" y="1256"/>
                    <a:pt x="0" y="800"/>
                  </a:cubicBezTo>
                  <a:cubicBezTo>
                    <a:pt x="0" y="343"/>
                    <a:pt x="388" y="1"/>
                    <a:pt x="867" y="1"/>
                  </a:cubicBezTo>
                  <a:cubicBezTo>
                    <a:pt x="1347" y="47"/>
                    <a:pt x="1712" y="412"/>
                    <a:pt x="1712"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22"/>
            <p:cNvSpPr/>
            <p:nvPr/>
          </p:nvSpPr>
          <p:spPr>
            <a:xfrm>
              <a:off x="1288542" y="2158039"/>
              <a:ext cx="96068" cy="96011"/>
            </a:xfrm>
            <a:custGeom>
              <a:avLst/>
              <a:gdLst/>
              <a:ahLst/>
              <a:cxnLst/>
              <a:rect l="l" t="t" r="r" b="b"/>
              <a:pathLst>
                <a:path w="1668" h="1667" extrusionOk="0">
                  <a:moveTo>
                    <a:pt x="1667" y="868"/>
                  </a:moveTo>
                  <a:cubicBezTo>
                    <a:pt x="1667" y="1301"/>
                    <a:pt x="1302" y="1667"/>
                    <a:pt x="823" y="1644"/>
                  </a:cubicBezTo>
                  <a:cubicBezTo>
                    <a:pt x="389" y="1644"/>
                    <a:pt x="1" y="1256"/>
                    <a:pt x="1" y="799"/>
                  </a:cubicBezTo>
                  <a:cubicBezTo>
                    <a:pt x="1" y="388"/>
                    <a:pt x="366" y="0"/>
                    <a:pt x="823" y="46"/>
                  </a:cubicBezTo>
                  <a:cubicBezTo>
                    <a:pt x="1256" y="46"/>
                    <a:pt x="1667" y="411"/>
                    <a:pt x="1667"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22"/>
            <p:cNvSpPr/>
            <p:nvPr/>
          </p:nvSpPr>
          <p:spPr>
            <a:xfrm>
              <a:off x="2344201" y="2181710"/>
              <a:ext cx="94744" cy="90770"/>
            </a:xfrm>
            <a:custGeom>
              <a:avLst/>
              <a:gdLst/>
              <a:ahLst/>
              <a:cxnLst/>
              <a:rect l="l" t="t" r="r" b="b"/>
              <a:pathLst>
                <a:path w="1645" h="1576" extrusionOk="0">
                  <a:moveTo>
                    <a:pt x="1644" y="799"/>
                  </a:moveTo>
                  <a:cubicBezTo>
                    <a:pt x="1644" y="1233"/>
                    <a:pt x="1279" y="1575"/>
                    <a:pt x="822" y="1575"/>
                  </a:cubicBezTo>
                  <a:cubicBezTo>
                    <a:pt x="366" y="1575"/>
                    <a:pt x="1" y="1187"/>
                    <a:pt x="1" y="753"/>
                  </a:cubicBezTo>
                  <a:cubicBezTo>
                    <a:pt x="1" y="342"/>
                    <a:pt x="366" y="0"/>
                    <a:pt x="822" y="0"/>
                  </a:cubicBezTo>
                  <a:cubicBezTo>
                    <a:pt x="1279" y="0"/>
                    <a:pt x="1644" y="365"/>
                    <a:pt x="1644"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22"/>
            <p:cNvSpPr/>
            <p:nvPr/>
          </p:nvSpPr>
          <p:spPr>
            <a:xfrm>
              <a:off x="3385403" y="2201408"/>
              <a:ext cx="92094" cy="89445"/>
            </a:xfrm>
            <a:custGeom>
              <a:avLst/>
              <a:gdLst/>
              <a:ahLst/>
              <a:cxnLst/>
              <a:rect l="l" t="t" r="r" b="b"/>
              <a:pathLst>
                <a:path w="1599" h="1553" extrusionOk="0">
                  <a:moveTo>
                    <a:pt x="1598" y="799"/>
                  </a:moveTo>
                  <a:cubicBezTo>
                    <a:pt x="1598" y="1233"/>
                    <a:pt x="1233" y="1553"/>
                    <a:pt x="799" y="1553"/>
                  </a:cubicBezTo>
                  <a:cubicBezTo>
                    <a:pt x="343" y="1553"/>
                    <a:pt x="0" y="1187"/>
                    <a:pt x="0" y="754"/>
                  </a:cubicBezTo>
                  <a:cubicBezTo>
                    <a:pt x="0" y="343"/>
                    <a:pt x="388" y="0"/>
                    <a:pt x="799" y="0"/>
                  </a:cubicBezTo>
                  <a:cubicBezTo>
                    <a:pt x="1233" y="0"/>
                    <a:pt x="1598" y="366"/>
                    <a:pt x="1598"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22"/>
            <p:cNvSpPr/>
            <p:nvPr/>
          </p:nvSpPr>
          <p:spPr>
            <a:xfrm>
              <a:off x="4409500" y="2221105"/>
              <a:ext cx="92037" cy="89445"/>
            </a:xfrm>
            <a:custGeom>
              <a:avLst/>
              <a:gdLst/>
              <a:ahLst/>
              <a:cxnLst/>
              <a:rect l="l" t="t" r="r" b="b"/>
              <a:pathLst>
                <a:path w="1598" h="1553" extrusionOk="0">
                  <a:moveTo>
                    <a:pt x="1598" y="800"/>
                  </a:moveTo>
                  <a:cubicBezTo>
                    <a:pt x="1598" y="1211"/>
                    <a:pt x="1256" y="1553"/>
                    <a:pt x="799" y="1553"/>
                  </a:cubicBezTo>
                  <a:cubicBezTo>
                    <a:pt x="365" y="1553"/>
                    <a:pt x="0" y="1188"/>
                    <a:pt x="0" y="754"/>
                  </a:cubicBezTo>
                  <a:cubicBezTo>
                    <a:pt x="0" y="343"/>
                    <a:pt x="343" y="1"/>
                    <a:pt x="799" y="1"/>
                  </a:cubicBezTo>
                  <a:cubicBezTo>
                    <a:pt x="1233" y="1"/>
                    <a:pt x="1598" y="366"/>
                    <a:pt x="1598"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22"/>
            <p:cNvSpPr/>
            <p:nvPr/>
          </p:nvSpPr>
          <p:spPr>
            <a:xfrm>
              <a:off x="5420407" y="2240860"/>
              <a:ext cx="88178" cy="90770"/>
            </a:xfrm>
            <a:custGeom>
              <a:avLst/>
              <a:gdLst/>
              <a:ahLst/>
              <a:cxnLst/>
              <a:rect l="l" t="t" r="r" b="b"/>
              <a:pathLst>
                <a:path w="1531" h="1576" extrusionOk="0">
                  <a:moveTo>
                    <a:pt x="1530" y="799"/>
                  </a:moveTo>
                  <a:cubicBezTo>
                    <a:pt x="1530" y="1233"/>
                    <a:pt x="1188" y="1575"/>
                    <a:pt x="777" y="1575"/>
                  </a:cubicBezTo>
                  <a:cubicBezTo>
                    <a:pt x="343" y="1575"/>
                    <a:pt x="1" y="1187"/>
                    <a:pt x="1" y="776"/>
                  </a:cubicBezTo>
                  <a:cubicBezTo>
                    <a:pt x="1" y="343"/>
                    <a:pt x="343" y="0"/>
                    <a:pt x="777" y="0"/>
                  </a:cubicBezTo>
                  <a:cubicBezTo>
                    <a:pt x="1188" y="0"/>
                    <a:pt x="1530" y="365"/>
                    <a:pt x="1530"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22"/>
            <p:cNvSpPr/>
            <p:nvPr/>
          </p:nvSpPr>
          <p:spPr>
            <a:xfrm>
              <a:off x="6414267" y="2259233"/>
              <a:ext cx="89445" cy="89445"/>
            </a:xfrm>
            <a:custGeom>
              <a:avLst/>
              <a:gdLst/>
              <a:ahLst/>
              <a:cxnLst/>
              <a:rect l="l" t="t" r="r" b="b"/>
              <a:pathLst>
                <a:path w="1553" h="1553" extrusionOk="0">
                  <a:moveTo>
                    <a:pt x="1553" y="800"/>
                  </a:moveTo>
                  <a:cubicBezTo>
                    <a:pt x="1553" y="1211"/>
                    <a:pt x="1211" y="1553"/>
                    <a:pt x="777" y="1530"/>
                  </a:cubicBezTo>
                  <a:cubicBezTo>
                    <a:pt x="343" y="1530"/>
                    <a:pt x="1" y="1165"/>
                    <a:pt x="1" y="754"/>
                  </a:cubicBezTo>
                  <a:cubicBezTo>
                    <a:pt x="1" y="343"/>
                    <a:pt x="343" y="1"/>
                    <a:pt x="777" y="24"/>
                  </a:cubicBezTo>
                  <a:cubicBezTo>
                    <a:pt x="1165" y="24"/>
                    <a:pt x="1553" y="366"/>
                    <a:pt x="1553"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22"/>
            <p:cNvSpPr/>
            <p:nvPr/>
          </p:nvSpPr>
          <p:spPr>
            <a:xfrm>
              <a:off x="7392345" y="2278988"/>
              <a:ext cx="88178" cy="86796"/>
            </a:xfrm>
            <a:custGeom>
              <a:avLst/>
              <a:gdLst/>
              <a:ahLst/>
              <a:cxnLst/>
              <a:rect l="l" t="t" r="r" b="b"/>
              <a:pathLst>
                <a:path w="1531" h="1507" extrusionOk="0">
                  <a:moveTo>
                    <a:pt x="1530" y="753"/>
                  </a:moveTo>
                  <a:cubicBezTo>
                    <a:pt x="1530" y="1187"/>
                    <a:pt x="1188" y="1507"/>
                    <a:pt x="777" y="1507"/>
                  </a:cubicBezTo>
                  <a:cubicBezTo>
                    <a:pt x="343" y="1507"/>
                    <a:pt x="1" y="1164"/>
                    <a:pt x="1" y="731"/>
                  </a:cubicBezTo>
                  <a:cubicBezTo>
                    <a:pt x="1" y="297"/>
                    <a:pt x="343" y="0"/>
                    <a:pt x="777" y="0"/>
                  </a:cubicBezTo>
                  <a:cubicBezTo>
                    <a:pt x="1188" y="23"/>
                    <a:pt x="1530" y="365"/>
                    <a:pt x="1530" y="753"/>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22"/>
            <p:cNvSpPr/>
            <p:nvPr/>
          </p:nvSpPr>
          <p:spPr>
            <a:xfrm>
              <a:off x="8359941" y="2298686"/>
              <a:ext cx="85471" cy="86853"/>
            </a:xfrm>
            <a:custGeom>
              <a:avLst/>
              <a:gdLst/>
              <a:ahLst/>
              <a:cxnLst/>
              <a:rect l="l" t="t" r="r" b="b"/>
              <a:pathLst>
                <a:path w="1484" h="1508" extrusionOk="0">
                  <a:moveTo>
                    <a:pt x="1484" y="754"/>
                  </a:moveTo>
                  <a:cubicBezTo>
                    <a:pt x="1484" y="1187"/>
                    <a:pt x="1142" y="1507"/>
                    <a:pt x="731" y="1507"/>
                  </a:cubicBezTo>
                  <a:cubicBezTo>
                    <a:pt x="343" y="1507"/>
                    <a:pt x="0" y="1165"/>
                    <a:pt x="0" y="731"/>
                  </a:cubicBezTo>
                  <a:cubicBezTo>
                    <a:pt x="0" y="297"/>
                    <a:pt x="343" y="1"/>
                    <a:pt x="731" y="1"/>
                  </a:cubicBezTo>
                  <a:cubicBezTo>
                    <a:pt x="1142" y="1"/>
                    <a:pt x="1484" y="343"/>
                    <a:pt x="1484"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22"/>
            <p:cNvSpPr/>
            <p:nvPr/>
          </p:nvSpPr>
          <p:spPr>
            <a:xfrm>
              <a:off x="752217" y="1421859"/>
              <a:ext cx="94686" cy="96011"/>
            </a:xfrm>
            <a:custGeom>
              <a:avLst/>
              <a:gdLst/>
              <a:ahLst/>
              <a:cxnLst/>
              <a:rect l="l" t="t" r="r" b="b"/>
              <a:pathLst>
                <a:path w="1644" h="1667" extrusionOk="0">
                  <a:moveTo>
                    <a:pt x="1644" y="868"/>
                  </a:moveTo>
                  <a:cubicBezTo>
                    <a:pt x="1644" y="1301"/>
                    <a:pt x="1278" y="1666"/>
                    <a:pt x="822" y="1644"/>
                  </a:cubicBezTo>
                  <a:cubicBezTo>
                    <a:pt x="365" y="1644"/>
                    <a:pt x="0" y="1256"/>
                    <a:pt x="0" y="799"/>
                  </a:cubicBezTo>
                  <a:cubicBezTo>
                    <a:pt x="0" y="388"/>
                    <a:pt x="365" y="0"/>
                    <a:pt x="822" y="46"/>
                  </a:cubicBezTo>
                  <a:cubicBezTo>
                    <a:pt x="1278" y="69"/>
                    <a:pt x="1644" y="411"/>
                    <a:pt x="1644"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22"/>
            <p:cNvSpPr/>
            <p:nvPr/>
          </p:nvSpPr>
          <p:spPr>
            <a:xfrm>
              <a:off x="1814442" y="1448123"/>
              <a:ext cx="96011" cy="96011"/>
            </a:xfrm>
            <a:custGeom>
              <a:avLst/>
              <a:gdLst/>
              <a:ahLst/>
              <a:cxnLst/>
              <a:rect l="l" t="t" r="r" b="b"/>
              <a:pathLst>
                <a:path w="1667" h="1667" extrusionOk="0">
                  <a:moveTo>
                    <a:pt x="1666" y="868"/>
                  </a:moveTo>
                  <a:cubicBezTo>
                    <a:pt x="1666" y="1302"/>
                    <a:pt x="1278" y="1667"/>
                    <a:pt x="822" y="1644"/>
                  </a:cubicBezTo>
                  <a:cubicBezTo>
                    <a:pt x="388" y="1644"/>
                    <a:pt x="0" y="1256"/>
                    <a:pt x="0" y="800"/>
                  </a:cubicBezTo>
                  <a:cubicBezTo>
                    <a:pt x="0" y="366"/>
                    <a:pt x="388" y="1"/>
                    <a:pt x="822" y="46"/>
                  </a:cubicBezTo>
                  <a:cubicBezTo>
                    <a:pt x="1301" y="69"/>
                    <a:pt x="1666" y="412"/>
                    <a:pt x="1666"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22"/>
            <p:cNvSpPr/>
            <p:nvPr/>
          </p:nvSpPr>
          <p:spPr>
            <a:xfrm>
              <a:off x="2863477" y="1477035"/>
              <a:ext cx="93419" cy="89445"/>
            </a:xfrm>
            <a:custGeom>
              <a:avLst/>
              <a:gdLst/>
              <a:ahLst/>
              <a:cxnLst/>
              <a:rect l="l" t="t" r="r" b="b"/>
              <a:pathLst>
                <a:path w="1622" h="1553" extrusionOk="0">
                  <a:moveTo>
                    <a:pt x="1621" y="800"/>
                  </a:moveTo>
                  <a:cubicBezTo>
                    <a:pt x="1621" y="1211"/>
                    <a:pt x="1256" y="1553"/>
                    <a:pt x="822" y="1553"/>
                  </a:cubicBezTo>
                  <a:cubicBezTo>
                    <a:pt x="366" y="1553"/>
                    <a:pt x="23" y="1188"/>
                    <a:pt x="1" y="754"/>
                  </a:cubicBezTo>
                  <a:cubicBezTo>
                    <a:pt x="1" y="320"/>
                    <a:pt x="366" y="1"/>
                    <a:pt x="800" y="1"/>
                  </a:cubicBezTo>
                  <a:cubicBezTo>
                    <a:pt x="1256" y="1"/>
                    <a:pt x="1621" y="366"/>
                    <a:pt x="1621"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22"/>
            <p:cNvSpPr/>
            <p:nvPr/>
          </p:nvSpPr>
          <p:spPr>
            <a:xfrm>
              <a:off x="3895464" y="1500707"/>
              <a:ext cx="92094" cy="90770"/>
            </a:xfrm>
            <a:custGeom>
              <a:avLst/>
              <a:gdLst/>
              <a:ahLst/>
              <a:cxnLst/>
              <a:rect l="l" t="t" r="r" b="b"/>
              <a:pathLst>
                <a:path w="1599" h="1576" extrusionOk="0">
                  <a:moveTo>
                    <a:pt x="1598" y="800"/>
                  </a:moveTo>
                  <a:cubicBezTo>
                    <a:pt x="1598" y="1233"/>
                    <a:pt x="1233" y="1576"/>
                    <a:pt x="799" y="1576"/>
                  </a:cubicBezTo>
                  <a:cubicBezTo>
                    <a:pt x="366" y="1576"/>
                    <a:pt x="1" y="1210"/>
                    <a:pt x="1" y="777"/>
                  </a:cubicBezTo>
                  <a:cubicBezTo>
                    <a:pt x="1" y="343"/>
                    <a:pt x="366" y="1"/>
                    <a:pt x="799" y="1"/>
                  </a:cubicBezTo>
                  <a:cubicBezTo>
                    <a:pt x="1256" y="46"/>
                    <a:pt x="1598" y="389"/>
                    <a:pt x="1598"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22"/>
            <p:cNvSpPr/>
            <p:nvPr/>
          </p:nvSpPr>
          <p:spPr>
            <a:xfrm>
              <a:off x="4910346" y="1525703"/>
              <a:ext cx="92094" cy="90770"/>
            </a:xfrm>
            <a:custGeom>
              <a:avLst/>
              <a:gdLst/>
              <a:ahLst/>
              <a:cxnLst/>
              <a:rect l="l" t="t" r="r" b="b"/>
              <a:pathLst>
                <a:path w="1599" h="1576" extrusionOk="0">
                  <a:moveTo>
                    <a:pt x="1598" y="799"/>
                  </a:moveTo>
                  <a:cubicBezTo>
                    <a:pt x="1598" y="1233"/>
                    <a:pt x="1256" y="1575"/>
                    <a:pt x="800" y="1575"/>
                  </a:cubicBezTo>
                  <a:cubicBezTo>
                    <a:pt x="389" y="1575"/>
                    <a:pt x="1" y="1187"/>
                    <a:pt x="1" y="776"/>
                  </a:cubicBezTo>
                  <a:cubicBezTo>
                    <a:pt x="1" y="343"/>
                    <a:pt x="343" y="0"/>
                    <a:pt x="800" y="0"/>
                  </a:cubicBezTo>
                  <a:cubicBezTo>
                    <a:pt x="1256" y="23"/>
                    <a:pt x="1598" y="366"/>
                    <a:pt x="1598"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22"/>
            <p:cNvSpPr/>
            <p:nvPr/>
          </p:nvSpPr>
          <p:spPr>
            <a:xfrm>
              <a:off x="5914745" y="1549375"/>
              <a:ext cx="89445" cy="92037"/>
            </a:xfrm>
            <a:custGeom>
              <a:avLst/>
              <a:gdLst/>
              <a:ahLst/>
              <a:cxnLst/>
              <a:rect l="l" t="t" r="r" b="b"/>
              <a:pathLst>
                <a:path w="1553" h="1598" extrusionOk="0">
                  <a:moveTo>
                    <a:pt x="1552" y="822"/>
                  </a:moveTo>
                  <a:cubicBezTo>
                    <a:pt x="1552" y="1256"/>
                    <a:pt x="1210" y="1598"/>
                    <a:pt x="776" y="1552"/>
                  </a:cubicBezTo>
                  <a:cubicBezTo>
                    <a:pt x="343" y="1552"/>
                    <a:pt x="0" y="1187"/>
                    <a:pt x="0" y="753"/>
                  </a:cubicBezTo>
                  <a:cubicBezTo>
                    <a:pt x="0" y="320"/>
                    <a:pt x="343" y="0"/>
                    <a:pt x="776" y="23"/>
                  </a:cubicBezTo>
                  <a:cubicBezTo>
                    <a:pt x="1210" y="46"/>
                    <a:pt x="1552" y="388"/>
                    <a:pt x="1552"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22"/>
            <p:cNvSpPr/>
            <p:nvPr/>
          </p:nvSpPr>
          <p:spPr>
            <a:xfrm>
              <a:off x="6900714" y="1575638"/>
              <a:ext cx="89445" cy="89445"/>
            </a:xfrm>
            <a:custGeom>
              <a:avLst/>
              <a:gdLst/>
              <a:ahLst/>
              <a:cxnLst/>
              <a:rect l="l" t="t" r="r" b="b"/>
              <a:pathLst>
                <a:path w="1553" h="1553" extrusionOk="0">
                  <a:moveTo>
                    <a:pt x="1552" y="800"/>
                  </a:moveTo>
                  <a:cubicBezTo>
                    <a:pt x="1552" y="1210"/>
                    <a:pt x="1210" y="1553"/>
                    <a:pt x="776" y="1530"/>
                  </a:cubicBezTo>
                  <a:cubicBezTo>
                    <a:pt x="343" y="1530"/>
                    <a:pt x="0" y="1165"/>
                    <a:pt x="0" y="754"/>
                  </a:cubicBezTo>
                  <a:cubicBezTo>
                    <a:pt x="0" y="343"/>
                    <a:pt x="343" y="1"/>
                    <a:pt x="776" y="24"/>
                  </a:cubicBezTo>
                  <a:cubicBezTo>
                    <a:pt x="1210" y="24"/>
                    <a:pt x="1552" y="366"/>
                    <a:pt x="1552"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22"/>
            <p:cNvSpPr/>
            <p:nvPr/>
          </p:nvSpPr>
          <p:spPr>
            <a:xfrm>
              <a:off x="7874818" y="1599310"/>
              <a:ext cx="85529" cy="88120"/>
            </a:xfrm>
            <a:custGeom>
              <a:avLst/>
              <a:gdLst/>
              <a:ahLst/>
              <a:cxnLst/>
              <a:rect l="l" t="t" r="r" b="b"/>
              <a:pathLst>
                <a:path w="1485" h="1530" extrusionOk="0">
                  <a:moveTo>
                    <a:pt x="1484" y="777"/>
                  </a:moveTo>
                  <a:cubicBezTo>
                    <a:pt x="1484" y="1210"/>
                    <a:pt x="1142" y="1530"/>
                    <a:pt x="754" y="1530"/>
                  </a:cubicBezTo>
                  <a:cubicBezTo>
                    <a:pt x="320" y="1530"/>
                    <a:pt x="1" y="1142"/>
                    <a:pt x="1" y="754"/>
                  </a:cubicBezTo>
                  <a:cubicBezTo>
                    <a:pt x="1" y="320"/>
                    <a:pt x="343" y="1"/>
                    <a:pt x="754" y="1"/>
                  </a:cubicBezTo>
                  <a:cubicBezTo>
                    <a:pt x="1142" y="1"/>
                    <a:pt x="1484" y="389"/>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22"/>
            <p:cNvSpPr/>
            <p:nvPr/>
          </p:nvSpPr>
          <p:spPr>
            <a:xfrm>
              <a:off x="8781939" y="1622981"/>
              <a:ext cx="85471" cy="86796"/>
            </a:xfrm>
            <a:custGeom>
              <a:avLst/>
              <a:gdLst/>
              <a:ahLst/>
              <a:cxnLst/>
              <a:rect l="l" t="t" r="r" b="b"/>
              <a:pathLst>
                <a:path w="1484" h="1507" extrusionOk="0">
                  <a:moveTo>
                    <a:pt x="1484" y="776"/>
                  </a:moveTo>
                  <a:cubicBezTo>
                    <a:pt x="1484" y="1187"/>
                    <a:pt x="1141" y="1507"/>
                    <a:pt x="753" y="1507"/>
                  </a:cubicBezTo>
                  <a:cubicBezTo>
                    <a:pt x="343" y="1507"/>
                    <a:pt x="0" y="1164"/>
                    <a:pt x="0" y="731"/>
                  </a:cubicBezTo>
                  <a:cubicBezTo>
                    <a:pt x="0" y="320"/>
                    <a:pt x="343" y="0"/>
                    <a:pt x="753" y="0"/>
                  </a:cubicBezTo>
                  <a:cubicBezTo>
                    <a:pt x="1141" y="0"/>
                    <a:pt x="1484" y="343"/>
                    <a:pt x="1484" y="776"/>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22"/>
            <p:cNvSpPr/>
            <p:nvPr/>
          </p:nvSpPr>
          <p:spPr>
            <a:xfrm>
              <a:off x="8785856" y="2970474"/>
              <a:ext cx="85529" cy="86796"/>
            </a:xfrm>
            <a:custGeom>
              <a:avLst/>
              <a:gdLst/>
              <a:ahLst/>
              <a:cxnLst/>
              <a:rect l="l" t="t" r="r" b="b"/>
              <a:pathLst>
                <a:path w="1485" h="1507" extrusionOk="0">
                  <a:moveTo>
                    <a:pt x="1484" y="753"/>
                  </a:moveTo>
                  <a:cubicBezTo>
                    <a:pt x="1484" y="1187"/>
                    <a:pt x="1142" y="1507"/>
                    <a:pt x="731" y="1507"/>
                  </a:cubicBezTo>
                  <a:cubicBezTo>
                    <a:pt x="343" y="1507"/>
                    <a:pt x="1" y="1164"/>
                    <a:pt x="1" y="731"/>
                  </a:cubicBezTo>
                  <a:cubicBezTo>
                    <a:pt x="1" y="320"/>
                    <a:pt x="343" y="0"/>
                    <a:pt x="731" y="0"/>
                  </a:cubicBezTo>
                  <a:cubicBezTo>
                    <a:pt x="1142" y="23"/>
                    <a:pt x="1484" y="365"/>
                    <a:pt x="1484" y="753"/>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22"/>
            <p:cNvSpPr/>
            <p:nvPr/>
          </p:nvSpPr>
          <p:spPr>
            <a:xfrm>
              <a:off x="211919" y="3442407"/>
              <a:ext cx="98603" cy="92094"/>
            </a:xfrm>
            <a:custGeom>
              <a:avLst/>
              <a:gdLst/>
              <a:ahLst/>
              <a:cxnLst/>
              <a:rect l="l" t="t" r="r" b="b"/>
              <a:pathLst>
                <a:path w="1712" h="1599" extrusionOk="0">
                  <a:moveTo>
                    <a:pt x="1712" y="799"/>
                  </a:moveTo>
                  <a:cubicBezTo>
                    <a:pt x="1712" y="1256"/>
                    <a:pt x="1347" y="1598"/>
                    <a:pt x="867" y="1598"/>
                  </a:cubicBezTo>
                  <a:cubicBezTo>
                    <a:pt x="411" y="1598"/>
                    <a:pt x="0" y="1210"/>
                    <a:pt x="0" y="799"/>
                  </a:cubicBezTo>
                  <a:cubicBezTo>
                    <a:pt x="0" y="343"/>
                    <a:pt x="388" y="1"/>
                    <a:pt x="867" y="1"/>
                  </a:cubicBezTo>
                  <a:cubicBezTo>
                    <a:pt x="1347" y="1"/>
                    <a:pt x="1712" y="366"/>
                    <a:pt x="1712"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22"/>
            <p:cNvSpPr/>
            <p:nvPr/>
          </p:nvSpPr>
          <p:spPr>
            <a:xfrm>
              <a:off x="1288542" y="3452947"/>
              <a:ext cx="96068" cy="92037"/>
            </a:xfrm>
            <a:custGeom>
              <a:avLst/>
              <a:gdLst/>
              <a:ahLst/>
              <a:cxnLst/>
              <a:rect l="l" t="t" r="r" b="b"/>
              <a:pathLst>
                <a:path w="1668" h="1598" extrusionOk="0">
                  <a:moveTo>
                    <a:pt x="1667" y="799"/>
                  </a:moveTo>
                  <a:cubicBezTo>
                    <a:pt x="1667" y="1233"/>
                    <a:pt x="1302" y="1598"/>
                    <a:pt x="823" y="1598"/>
                  </a:cubicBezTo>
                  <a:cubicBezTo>
                    <a:pt x="389" y="1598"/>
                    <a:pt x="1" y="1233"/>
                    <a:pt x="1" y="799"/>
                  </a:cubicBezTo>
                  <a:cubicBezTo>
                    <a:pt x="1" y="388"/>
                    <a:pt x="366" y="0"/>
                    <a:pt x="823" y="0"/>
                  </a:cubicBezTo>
                  <a:cubicBezTo>
                    <a:pt x="1302" y="0"/>
                    <a:pt x="1667" y="342"/>
                    <a:pt x="1667"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22"/>
            <p:cNvSpPr/>
            <p:nvPr/>
          </p:nvSpPr>
          <p:spPr>
            <a:xfrm>
              <a:off x="2344201" y="3462105"/>
              <a:ext cx="94744" cy="93419"/>
            </a:xfrm>
            <a:custGeom>
              <a:avLst/>
              <a:gdLst/>
              <a:ahLst/>
              <a:cxnLst/>
              <a:rect l="l" t="t" r="r" b="b"/>
              <a:pathLst>
                <a:path w="1645" h="1622" extrusionOk="0">
                  <a:moveTo>
                    <a:pt x="1644" y="823"/>
                  </a:moveTo>
                  <a:cubicBezTo>
                    <a:pt x="1644" y="1256"/>
                    <a:pt x="1279" y="1621"/>
                    <a:pt x="822" y="1599"/>
                  </a:cubicBezTo>
                  <a:cubicBezTo>
                    <a:pt x="366" y="1599"/>
                    <a:pt x="1" y="1211"/>
                    <a:pt x="1" y="800"/>
                  </a:cubicBezTo>
                  <a:cubicBezTo>
                    <a:pt x="1" y="366"/>
                    <a:pt x="366" y="1"/>
                    <a:pt x="822" y="24"/>
                  </a:cubicBezTo>
                  <a:cubicBezTo>
                    <a:pt x="1279" y="24"/>
                    <a:pt x="1644" y="389"/>
                    <a:pt x="1644" y="823"/>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22"/>
            <p:cNvSpPr/>
            <p:nvPr/>
          </p:nvSpPr>
          <p:spPr>
            <a:xfrm>
              <a:off x="3386728" y="3472645"/>
              <a:ext cx="93361" cy="90770"/>
            </a:xfrm>
            <a:custGeom>
              <a:avLst/>
              <a:gdLst/>
              <a:ahLst/>
              <a:cxnLst/>
              <a:rect l="l" t="t" r="r" b="b"/>
              <a:pathLst>
                <a:path w="1621" h="1576" extrusionOk="0">
                  <a:moveTo>
                    <a:pt x="1621" y="799"/>
                  </a:moveTo>
                  <a:cubicBezTo>
                    <a:pt x="1621" y="1233"/>
                    <a:pt x="1233" y="1575"/>
                    <a:pt x="822" y="1575"/>
                  </a:cubicBezTo>
                  <a:cubicBezTo>
                    <a:pt x="365" y="1575"/>
                    <a:pt x="0" y="1210"/>
                    <a:pt x="0" y="777"/>
                  </a:cubicBezTo>
                  <a:cubicBezTo>
                    <a:pt x="0" y="343"/>
                    <a:pt x="388" y="0"/>
                    <a:pt x="822" y="0"/>
                  </a:cubicBezTo>
                  <a:cubicBezTo>
                    <a:pt x="1233" y="46"/>
                    <a:pt x="1621" y="389"/>
                    <a:pt x="1621"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22"/>
            <p:cNvSpPr/>
            <p:nvPr/>
          </p:nvSpPr>
          <p:spPr>
            <a:xfrm>
              <a:off x="4410825" y="3483184"/>
              <a:ext cx="92037" cy="90770"/>
            </a:xfrm>
            <a:custGeom>
              <a:avLst/>
              <a:gdLst/>
              <a:ahLst/>
              <a:cxnLst/>
              <a:rect l="l" t="t" r="r" b="b"/>
              <a:pathLst>
                <a:path w="1598" h="1576" extrusionOk="0">
                  <a:moveTo>
                    <a:pt x="1598" y="799"/>
                  </a:moveTo>
                  <a:cubicBezTo>
                    <a:pt x="1598" y="1233"/>
                    <a:pt x="1255" y="1575"/>
                    <a:pt x="799" y="1575"/>
                  </a:cubicBezTo>
                  <a:cubicBezTo>
                    <a:pt x="365" y="1575"/>
                    <a:pt x="0" y="1187"/>
                    <a:pt x="0" y="776"/>
                  </a:cubicBezTo>
                  <a:cubicBezTo>
                    <a:pt x="0" y="342"/>
                    <a:pt x="342" y="0"/>
                    <a:pt x="799" y="0"/>
                  </a:cubicBezTo>
                  <a:cubicBezTo>
                    <a:pt x="1233" y="23"/>
                    <a:pt x="1598" y="365"/>
                    <a:pt x="1598"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22"/>
            <p:cNvSpPr/>
            <p:nvPr/>
          </p:nvSpPr>
          <p:spPr>
            <a:xfrm>
              <a:off x="5421732" y="3494991"/>
              <a:ext cx="89445" cy="88120"/>
            </a:xfrm>
            <a:custGeom>
              <a:avLst/>
              <a:gdLst/>
              <a:ahLst/>
              <a:cxnLst/>
              <a:rect l="l" t="t" r="r" b="b"/>
              <a:pathLst>
                <a:path w="1553" h="1530" extrusionOk="0">
                  <a:moveTo>
                    <a:pt x="1553" y="754"/>
                  </a:moveTo>
                  <a:cubicBezTo>
                    <a:pt x="1553" y="1187"/>
                    <a:pt x="1210" y="1530"/>
                    <a:pt x="777" y="1530"/>
                  </a:cubicBezTo>
                  <a:cubicBezTo>
                    <a:pt x="343" y="1530"/>
                    <a:pt x="1" y="1187"/>
                    <a:pt x="1" y="754"/>
                  </a:cubicBezTo>
                  <a:cubicBezTo>
                    <a:pt x="1" y="343"/>
                    <a:pt x="343" y="1"/>
                    <a:pt x="777" y="1"/>
                  </a:cubicBezTo>
                  <a:cubicBezTo>
                    <a:pt x="1210" y="1"/>
                    <a:pt x="1553" y="343"/>
                    <a:pt x="1553"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22"/>
            <p:cNvSpPr/>
            <p:nvPr/>
          </p:nvSpPr>
          <p:spPr>
            <a:xfrm>
              <a:off x="6415591" y="3504207"/>
              <a:ext cx="89445" cy="89445"/>
            </a:xfrm>
            <a:custGeom>
              <a:avLst/>
              <a:gdLst/>
              <a:ahLst/>
              <a:cxnLst/>
              <a:rect l="l" t="t" r="r" b="b"/>
              <a:pathLst>
                <a:path w="1553" h="1553" extrusionOk="0">
                  <a:moveTo>
                    <a:pt x="1553" y="776"/>
                  </a:moveTo>
                  <a:cubicBezTo>
                    <a:pt x="1553" y="1210"/>
                    <a:pt x="1210" y="1552"/>
                    <a:pt x="777" y="1552"/>
                  </a:cubicBezTo>
                  <a:cubicBezTo>
                    <a:pt x="343" y="1552"/>
                    <a:pt x="1" y="1210"/>
                    <a:pt x="1" y="776"/>
                  </a:cubicBezTo>
                  <a:cubicBezTo>
                    <a:pt x="1" y="343"/>
                    <a:pt x="343" y="0"/>
                    <a:pt x="777" y="0"/>
                  </a:cubicBezTo>
                  <a:cubicBezTo>
                    <a:pt x="1210" y="0"/>
                    <a:pt x="1553" y="343"/>
                    <a:pt x="1553" y="776"/>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22"/>
            <p:cNvSpPr/>
            <p:nvPr/>
          </p:nvSpPr>
          <p:spPr>
            <a:xfrm>
              <a:off x="7394994" y="3512097"/>
              <a:ext cx="89445" cy="90770"/>
            </a:xfrm>
            <a:custGeom>
              <a:avLst/>
              <a:gdLst/>
              <a:ahLst/>
              <a:cxnLst/>
              <a:rect l="l" t="t" r="r" b="b"/>
              <a:pathLst>
                <a:path w="1553" h="1576" extrusionOk="0">
                  <a:moveTo>
                    <a:pt x="1553" y="799"/>
                  </a:moveTo>
                  <a:cubicBezTo>
                    <a:pt x="1553" y="1233"/>
                    <a:pt x="1210" y="1575"/>
                    <a:pt x="777" y="1552"/>
                  </a:cubicBezTo>
                  <a:cubicBezTo>
                    <a:pt x="343" y="1552"/>
                    <a:pt x="0" y="1210"/>
                    <a:pt x="0" y="776"/>
                  </a:cubicBezTo>
                  <a:cubicBezTo>
                    <a:pt x="0" y="343"/>
                    <a:pt x="343" y="0"/>
                    <a:pt x="777" y="46"/>
                  </a:cubicBezTo>
                  <a:cubicBezTo>
                    <a:pt x="1210" y="46"/>
                    <a:pt x="1553" y="388"/>
                    <a:pt x="1553"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22"/>
            <p:cNvSpPr/>
            <p:nvPr/>
          </p:nvSpPr>
          <p:spPr>
            <a:xfrm>
              <a:off x="8361266" y="3523904"/>
              <a:ext cx="85471" cy="86853"/>
            </a:xfrm>
            <a:custGeom>
              <a:avLst/>
              <a:gdLst/>
              <a:ahLst/>
              <a:cxnLst/>
              <a:rect l="l" t="t" r="r" b="b"/>
              <a:pathLst>
                <a:path w="1484" h="1508" extrusionOk="0">
                  <a:moveTo>
                    <a:pt x="1484" y="777"/>
                  </a:moveTo>
                  <a:cubicBezTo>
                    <a:pt x="1484" y="1210"/>
                    <a:pt x="1141" y="1507"/>
                    <a:pt x="753" y="1507"/>
                  </a:cubicBezTo>
                  <a:cubicBezTo>
                    <a:pt x="342" y="1507"/>
                    <a:pt x="0" y="1165"/>
                    <a:pt x="0" y="754"/>
                  </a:cubicBezTo>
                  <a:cubicBezTo>
                    <a:pt x="0" y="320"/>
                    <a:pt x="342" y="1"/>
                    <a:pt x="753" y="1"/>
                  </a:cubicBezTo>
                  <a:cubicBezTo>
                    <a:pt x="1164" y="1"/>
                    <a:pt x="1484" y="343"/>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22"/>
            <p:cNvSpPr/>
            <p:nvPr/>
          </p:nvSpPr>
          <p:spPr>
            <a:xfrm>
              <a:off x="752217" y="2720684"/>
              <a:ext cx="94686" cy="93419"/>
            </a:xfrm>
            <a:custGeom>
              <a:avLst/>
              <a:gdLst/>
              <a:ahLst/>
              <a:cxnLst/>
              <a:rect l="l" t="t" r="r" b="b"/>
              <a:pathLst>
                <a:path w="1644" h="1622" extrusionOk="0">
                  <a:moveTo>
                    <a:pt x="1644" y="822"/>
                  </a:moveTo>
                  <a:cubicBezTo>
                    <a:pt x="1644" y="1256"/>
                    <a:pt x="1278" y="1621"/>
                    <a:pt x="822" y="1621"/>
                  </a:cubicBezTo>
                  <a:cubicBezTo>
                    <a:pt x="365" y="1621"/>
                    <a:pt x="0" y="1256"/>
                    <a:pt x="0" y="799"/>
                  </a:cubicBezTo>
                  <a:cubicBezTo>
                    <a:pt x="0" y="343"/>
                    <a:pt x="365" y="0"/>
                    <a:pt x="822" y="0"/>
                  </a:cubicBezTo>
                  <a:cubicBezTo>
                    <a:pt x="1278" y="23"/>
                    <a:pt x="1644" y="366"/>
                    <a:pt x="1644"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22"/>
            <p:cNvSpPr/>
            <p:nvPr/>
          </p:nvSpPr>
          <p:spPr>
            <a:xfrm>
              <a:off x="1814442" y="2735141"/>
              <a:ext cx="96011" cy="93419"/>
            </a:xfrm>
            <a:custGeom>
              <a:avLst/>
              <a:gdLst/>
              <a:ahLst/>
              <a:cxnLst/>
              <a:rect l="l" t="t" r="r" b="b"/>
              <a:pathLst>
                <a:path w="1667" h="1622" extrusionOk="0">
                  <a:moveTo>
                    <a:pt x="1666" y="822"/>
                  </a:moveTo>
                  <a:cubicBezTo>
                    <a:pt x="1666" y="1256"/>
                    <a:pt x="1278" y="1621"/>
                    <a:pt x="822" y="1598"/>
                  </a:cubicBezTo>
                  <a:cubicBezTo>
                    <a:pt x="388" y="1598"/>
                    <a:pt x="0" y="1233"/>
                    <a:pt x="0" y="799"/>
                  </a:cubicBezTo>
                  <a:cubicBezTo>
                    <a:pt x="0" y="366"/>
                    <a:pt x="388" y="1"/>
                    <a:pt x="822" y="23"/>
                  </a:cubicBezTo>
                  <a:cubicBezTo>
                    <a:pt x="1301" y="23"/>
                    <a:pt x="1666" y="411"/>
                    <a:pt x="1666"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22"/>
            <p:cNvSpPr/>
            <p:nvPr/>
          </p:nvSpPr>
          <p:spPr>
            <a:xfrm>
              <a:off x="2863477" y="2753571"/>
              <a:ext cx="93419" cy="90770"/>
            </a:xfrm>
            <a:custGeom>
              <a:avLst/>
              <a:gdLst/>
              <a:ahLst/>
              <a:cxnLst/>
              <a:rect l="l" t="t" r="r" b="b"/>
              <a:pathLst>
                <a:path w="1622" h="1576" extrusionOk="0">
                  <a:moveTo>
                    <a:pt x="1621" y="799"/>
                  </a:moveTo>
                  <a:cubicBezTo>
                    <a:pt x="1621" y="1233"/>
                    <a:pt x="1256" y="1575"/>
                    <a:pt x="822" y="1575"/>
                  </a:cubicBezTo>
                  <a:cubicBezTo>
                    <a:pt x="366" y="1575"/>
                    <a:pt x="1" y="1187"/>
                    <a:pt x="1" y="776"/>
                  </a:cubicBezTo>
                  <a:cubicBezTo>
                    <a:pt x="1" y="342"/>
                    <a:pt x="366" y="0"/>
                    <a:pt x="800" y="0"/>
                  </a:cubicBezTo>
                  <a:cubicBezTo>
                    <a:pt x="1279" y="0"/>
                    <a:pt x="1621" y="365"/>
                    <a:pt x="1621"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22"/>
            <p:cNvSpPr/>
            <p:nvPr/>
          </p:nvSpPr>
          <p:spPr>
            <a:xfrm>
              <a:off x="3896789" y="2768027"/>
              <a:ext cx="92094" cy="90770"/>
            </a:xfrm>
            <a:custGeom>
              <a:avLst/>
              <a:gdLst/>
              <a:ahLst/>
              <a:cxnLst/>
              <a:rect l="l" t="t" r="r" b="b"/>
              <a:pathLst>
                <a:path w="1599" h="1576" extrusionOk="0">
                  <a:moveTo>
                    <a:pt x="1598" y="799"/>
                  </a:moveTo>
                  <a:cubicBezTo>
                    <a:pt x="1598" y="1233"/>
                    <a:pt x="1233" y="1575"/>
                    <a:pt x="799" y="1575"/>
                  </a:cubicBezTo>
                  <a:cubicBezTo>
                    <a:pt x="366" y="1575"/>
                    <a:pt x="0" y="1187"/>
                    <a:pt x="0" y="776"/>
                  </a:cubicBezTo>
                  <a:cubicBezTo>
                    <a:pt x="0" y="343"/>
                    <a:pt x="366" y="0"/>
                    <a:pt x="799" y="0"/>
                  </a:cubicBezTo>
                  <a:cubicBezTo>
                    <a:pt x="1233" y="23"/>
                    <a:pt x="1598" y="365"/>
                    <a:pt x="1598"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22"/>
            <p:cNvSpPr/>
            <p:nvPr/>
          </p:nvSpPr>
          <p:spPr>
            <a:xfrm>
              <a:off x="4911671" y="2783808"/>
              <a:ext cx="92094" cy="90712"/>
            </a:xfrm>
            <a:custGeom>
              <a:avLst/>
              <a:gdLst/>
              <a:ahLst/>
              <a:cxnLst/>
              <a:rect l="l" t="t" r="r" b="b"/>
              <a:pathLst>
                <a:path w="1599" h="1575" extrusionOk="0">
                  <a:moveTo>
                    <a:pt x="1598" y="822"/>
                  </a:moveTo>
                  <a:cubicBezTo>
                    <a:pt x="1598" y="1233"/>
                    <a:pt x="1279" y="1575"/>
                    <a:pt x="799" y="1575"/>
                  </a:cubicBezTo>
                  <a:cubicBezTo>
                    <a:pt x="389" y="1575"/>
                    <a:pt x="0" y="1210"/>
                    <a:pt x="0" y="776"/>
                  </a:cubicBezTo>
                  <a:cubicBezTo>
                    <a:pt x="0" y="342"/>
                    <a:pt x="343" y="0"/>
                    <a:pt x="799" y="0"/>
                  </a:cubicBezTo>
                  <a:cubicBezTo>
                    <a:pt x="1279" y="0"/>
                    <a:pt x="1598" y="388"/>
                    <a:pt x="1598"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22"/>
            <p:cNvSpPr/>
            <p:nvPr/>
          </p:nvSpPr>
          <p:spPr>
            <a:xfrm>
              <a:off x="5916070" y="2800856"/>
              <a:ext cx="89445" cy="89445"/>
            </a:xfrm>
            <a:custGeom>
              <a:avLst/>
              <a:gdLst/>
              <a:ahLst/>
              <a:cxnLst/>
              <a:rect l="l" t="t" r="r" b="b"/>
              <a:pathLst>
                <a:path w="1553" h="1553" extrusionOk="0">
                  <a:moveTo>
                    <a:pt x="1552" y="777"/>
                  </a:moveTo>
                  <a:cubicBezTo>
                    <a:pt x="1552" y="1211"/>
                    <a:pt x="1210" y="1553"/>
                    <a:pt x="776" y="1553"/>
                  </a:cubicBezTo>
                  <a:cubicBezTo>
                    <a:pt x="342" y="1553"/>
                    <a:pt x="0" y="1211"/>
                    <a:pt x="0" y="777"/>
                  </a:cubicBezTo>
                  <a:cubicBezTo>
                    <a:pt x="0" y="343"/>
                    <a:pt x="342" y="1"/>
                    <a:pt x="776" y="1"/>
                  </a:cubicBezTo>
                  <a:cubicBezTo>
                    <a:pt x="1210" y="1"/>
                    <a:pt x="1552" y="343"/>
                    <a:pt x="1552"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22"/>
            <p:cNvSpPr/>
            <p:nvPr/>
          </p:nvSpPr>
          <p:spPr>
            <a:xfrm>
              <a:off x="6902039" y="2814046"/>
              <a:ext cx="89445" cy="90712"/>
            </a:xfrm>
            <a:custGeom>
              <a:avLst/>
              <a:gdLst/>
              <a:ahLst/>
              <a:cxnLst/>
              <a:rect l="l" t="t" r="r" b="b"/>
              <a:pathLst>
                <a:path w="1553" h="1575" extrusionOk="0">
                  <a:moveTo>
                    <a:pt x="1552" y="799"/>
                  </a:moveTo>
                  <a:cubicBezTo>
                    <a:pt x="1552" y="1233"/>
                    <a:pt x="1210" y="1575"/>
                    <a:pt x="776" y="1552"/>
                  </a:cubicBezTo>
                  <a:cubicBezTo>
                    <a:pt x="342" y="1552"/>
                    <a:pt x="0" y="1210"/>
                    <a:pt x="0" y="776"/>
                  </a:cubicBezTo>
                  <a:cubicBezTo>
                    <a:pt x="0" y="342"/>
                    <a:pt x="342" y="0"/>
                    <a:pt x="776" y="23"/>
                  </a:cubicBezTo>
                  <a:cubicBezTo>
                    <a:pt x="1210" y="23"/>
                    <a:pt x="1552" y="365"/>
                    <a:pt x="1552"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22"/>
            <p:cNvSpPr/>
            <p:nvPr/>
          </p:nvSpPr>
          <p:spPr>
            <a:xfrm>
              <a:off x="7876143" y="2831094"/>
              <a:ext cx="86853" cy="86853"/>
            </a:xfrm>
            <a:custGeom>
              <a:avLst/>
              <a:gdLst/>
              <a:ahLst/>
              <a:cxnLst/>
              <a:rect l="l" t="t" r="r" b="b"/>
              <a:pathLst>
                <a:path w="1508" h="1508" extrusionOk="0">
                  <a:moveTo>
                    <a:pt x="1507" y="754"/>
                  </a:moveTo>
                  <a:cubicBezTo>
                    <a:pt x="1507" y="1188"/>
                    <a:pt x="1165" y="1507"/>
                    <a:pt x="754" y="1507"/>
                  </a:cubicBezTo>
                  <a:cubicBezTo>
                    <a:pt x="320" y="1507"/>
                    <a:pt x="1" y="1165"/>
                    <a:pt x="1" y="731"/>
                  </a:cubicBezTo>
                  <a:cubicBezTo>
                    <a:pt x="1" y="298"/>
                    <a:pt x="343" y="1"/>
                    <a:pt x="754" y="1"/>
                  </a:cubicBezTo>
                  <a:cubicBezTo>
                    <a:pt x="1165" y="1"/>
                    <a:pt x="1507" y="320"/>
                    <a:pt x="1507"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22"/>
            <p:cNvSpPr/>
            <p:nvPr/>
          </p:nvSpPr>
          <p:spPr>
            <a:xfrm>
              <a:off x="211919" y="4745206"/>
              <a:ext cx="98603" cy="92094"/>
            </a:xfrm>
            <a:custGeom>
              <a:avLst/>
              <a:gdLst/>
              <a:ahLst/>
              <a:cxnLst/>
              <a:rect l="l" t="t" r="r" b="b"/>
              <a:pathLst>
                <a:path w="1712" h="1599" extrusionOk="0">
                  <a:moveTo>
                    <a:pt x="1712" y="799"/>
                  </a:moveTo>
                  <a:cubicBezTo>
                    <a:pt x="1712" y="1256"/>
                    <a:pt x="1347" y="1598"/>
                    <a:pt x="867" y="1598"/>
                  </a:cubicBezTo>
                  <a:cubicBezTo>
                    <a:pt x="411" y="1598"/>
                    <a:pt x="0" y="1233"/>
                    <a:pt x="0" y="799"/>
                  </a:cubicBezTo>
                  <a:cubicBezTo>
                    <a:pt x="0" y="365"/>
                    <a:pt x="388" y="0"/>
                    <a:pt x="867" y="0"/>
                  </a:cubicBezTo>
                  <a:cubicBezTo>
                    <a:pt x="1347" y="0"/>
                    <a:pt x="1712" y="365"/>
                    <a:pt x="1712"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22"/>
            <p:cNvSpPr/>
            <p:nvPr/>
          </p:nvSpPr>
          <p:spPr>
            <a:xfrm>
              <a:off x="1288542" y="4745206"/>
              <a:ext cx="96068" cy="92094"/>
            </a:xfrm>
            <a:custGeom>
              <a:avLst/>
              <a:gdLst/>
              <a:ahLst/>
              <a:cxnLst/>
              <a:rect l="l" t="t" r="r" b="b"/>
              <a:pathLst>
                <a:path w="1668" h="1599" extrusionOk="0">
                  <a:moveTo>
                    <a:pt x="1667" y="799"/>
                  </a:moveTo>
                  <a:cubicBezTo>
                    <a:pt x="1667" y="1233"/>
                    <a:pt x="1302" y="1598"/>
                    <a:pt x="823" y="1598"/>
                  </a:cubicBezTo>
                  <a:cubicBezTo>
                    <a:pt x="389" y="1598"/>
                    <a:pt x="1" y="1233"/>
                    <a:pt x="1" y="799"/>
                  </a:cubicBezTo>
                  <a:cubicBezTo>
                    <a:pt x="1" y="365"/>
                    <a:pt x="366" y="0"/>
                    <a:pt x="823" y="0"/>
                  </a:cubicBezTo>
                  <a:cubicBezTo>
                    <a:pt x="1302" y="0"/>
                    <a:pt x="1667" y="365"/>
                    <a:pt x="1667"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22"/>
            <p:cNvSpPr/>
            <p:nvPr/>
          </p:nvSpPr>
          <p:spPr>
            <a:xfrm>
              <a:off x="2345525" y="4746531"/>
              <a:ext cx="96011" cy="92037"/>
            </a:xfrm>
            <a:custGeom>
              <a:avLst/>
              <a:gdLst/>
              <a:ahLst/>
              <a:cxnLst/>
              <a:rect l="l" t="t" r="r" b="b"/>
              <a:pathLst>
                <a:path w="1667" h="1598" extrusionOk="0">
                  <a:moveTo>
                    <a:pt x="1667" y="799"/>
                  </a:moveTo>
                  <a:cubicBezTo>
                    <a:pt x="1667" y="1233"/>
                    <a:pt x="1279" y="1598"/>
                    <a:pt x="822" y="1598"/>
                  </a:cubicBezTo>
                  <a:cubicBezTo>
                    <a:pt x="366" y="1598"/>
                    <a:pt x="0" y="1256"/>
                    <a:pt x="0" y="799"/>
                  </a:cubicBezTo>
                  <a:cubicBezTo>
                    <a:pt x="0" y="365"/>
                    <a:pt x="366" y="0"/>
                    <a:pt x="822" y="0"/>
                  </a:cubicBezTo>
                  <a:cubicBezTo>
                    <a:pt x="1279" y="0"/>
                    <a:pt x="1667" y="342"/>
                    <a:pt x="1667"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22"/>
            <p:cNvSpPr/>
            <p:nvPr/>
          </p:nvSpPr>
          <p:spPr>
            <a:xfrm>
              <a:off x="3386728" y="4746531"/>
              <a:ext cx="93361" cy="92037"/>
            </a:xfrm>
            <a:custGeom>
              <a:avLst/>
              <a:gdLst/>
              <a:ahLst/>
              <a:cxnLst/>
              <a:rect l="l" t="t" r="r" b="b"/>
              <a:pathLst>
                <a:path w="1621" h="1598" extrusionOk="0">
                  <a:moveTo>
                    <a:pt x="1621" y="799"/>
                  </a:moveTo>
                  <a:cubicBezTo>
                    <a:pt x="1621" y="1233"/>
                    <a:pt x="1233" y="1598"/>
                    <a:pt x="822" y="1598"/>
                  </a:cubicBezTo>
                  <a:cubicBezTo>
                    <a:pt x="365" y="1598"/>
                    <a:pt x="0" y="1256"/>
                    <a:pt x="0" y="799"/>
                  </a:cubicBezTo>
                  <a:cubicBezTo>
                    <a:pt x="0" y="365"/>
                    <a:pt x="388" y="0"/>
                    <a:pt x="822" y="0"/>
                  </a:cubicBezTo>
                  <a:cubicBezTo>
                    <a:pt x="1278" y="0"/>
                    <a:pt x="1621" y="365"/>
                    <a:pt x="1621"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22"/>
            <p:cNvSpPr/>
            <p:nvPr/>
          </p:nvSpPr>
          <p:spPr>
            <a:xfrm>
              <a:off x="4412092" y="4747798"/>
              <a:ext cx="93419" cy="89503"/>
            </a:xfrm>
            <a:custGeom>
              <a:avLst/>
              <a:gdLst/>
              <a:ahLst/>
              <a:cxnLst/>
              <a:rect l="l" t="t" r="r" b="b"/>
              <a:pathLst>
                <a:path w="1622" h="1554" extrusionOk="0">
                  <a:moveTo>
                    <a:pt x="1621" y="777"/>
                  </a:moveTo>
                  <a:cubicBezTo>
                    <a:pt x="1621" y="1211"/>
                    <a:pt x="1279" y="1553"/>
                    <a:pt x="823" y="1553"/>
                  </a:cubicBezTo>
                  <a:cubicBezTo>
                    <a:pt x="389" y="1553"/>
                    <a:pt x="1" y="1211"/>
                    <a:pt x="1" y="777"/>
                  </a:cubicBezTo>
                  <a:cubicBezTo>
                    <a:pt x="1" y="343"/>
                    <a:pt x="343" y="1"/>
                    <a:pt x="823" y="1"/>
                  </a:cubicBezTo>
                  <a:cubicBezTo>
                    <a:pt x="1233" y="1"/>
                    <a:pt x="1621" y="343"/>
                    <a:pt x="1621"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22"/>
            <p:cNvSpPr/>
            <p:nvPr/>
          </p:nvSpPr>
          <p:spPr>
            <a:xfrm>
              <a:off x="5423057" y="4747798"/>
              <a:ext cx="89445" cy="89503"/>
            </a:xfrm>
            <a:custGeom>
              <a:avLst/>
              <a:gdLst/>
              <a:ahLst/>
              <a:cxnLst/>
              <a:rect l="l" t="t" r="r" b="b"/>
              <a:pathLst>
                <a:path w="1553" h="1554" extrusionOk="0">
                  <a:moveTo>
                    <a:pt x="1553" y="777"/>
                  </a:moveTo>
                  <a:cubicBezTo>
                    <a:pt x="1553" y="1211"/>
                    <a:pt x="1210" y="1553"/>
                    <a:pt x="777" y="1553"/>
                  </a:cubicBezTo>
                  <a:cubicBezTo>
                    <a:pt x="343" y="1553"/>
                    <a:pt x="1" y="1211"/>
                    <a:pt x="1" y="777"/>
                  </a:cubicBezTo>
                  <a:cubicBezTo>
                    <a:pt x="1" y="343"/>
                    <a:pt x="343" y="1"/>
                    <a:pt x="777" y="1"/>
                  </a:cubicBezTo>
                  <a:cubicBezTo>
                    <a:pt x="1210" y="1"/>
                    <a:pt x="1553" y="343"/>
                    <a:pt x="1553"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22"/>
            <p:cNvSpPr/>
            <p:nvPr/>
          </p:nvSpPr>
          <p:spPr>
            <a:xfrm>
              <a:off x="6418241" y="4750447"/>
              <a:ext cx="88120" cy="88120"/>
            </a:xfrm>
            <a:custGeom>
              <a:avLst/>
              <a:gdLst/>
              <a:ahLst/>
              <a:cxnLst/>
              <a:rect l="l" t="t" r="r" b="b"/>
              <a:pathLst>
                <a:path w="1530" h="1530" extrusionOk="0">
                  <a:moveTo>
                    <a:pt x="1530" y="754"/>
                  </a:moveTo>
                  <a:cubicBezTo>
                    <a:pt x="1530" y="1188"/>
                    <a:pt x="1187" y="1530"/>
                    <a:pt x="754" y="1530"/>
                  </a:cubicBezTo>
                  <a:cubicBezTo>
                    <a:pt x="343" y="1530"/>
                    <a:pt x="0" y="1188"/>
                    <a:pt x="0" y="754"/>
                  </a:cubicBezTo>
                  <a:cubicBezTo>
                    <a:pt x="0" y="343"/>
                    <a:pt x="343" y="1"/>
                    <a:pt x="754" y="1"/>
                  </a:cubicBezTo>
                  <a:cubicBezTo>
                    <a:pt x="1187" y="1"/>
                    <a:pt x="1530" y="343"/>
                    <a:pt x="1530"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22"/>
            <p:cNvSpPr/>
            <p:nvPr/>
          </p:nvSpPr>
          <p:spPr>
            <a:xfrm>
              <a:off x="7397644" y="4750447"/>
              <a:ext cx="88120" cy="88120"/>
            </a:xfrm>
            <a:custGeom>
              <a:avLst/>
              <a:gdLst/>
              <a:ahLst/>
              <a:cxnLst/>
              <a:rect l="l" t="t" r="r" b="b"/>
              <a:pathLst>
                <a:path w="1530" h="1530" extrusionOk="0">
                  <a:moveTo>
                    <a:pt x="1529" y="754"/>
                  </a:moveTo>
                  <a:cubicBezTo>
                    <a:pt x="1529" y="1188"/>
                    <a:pt x="1187" y="1530"/>
                    <a:pt x="753" y="1530"/>
                  </a:cubicBezTo>
                  <a:cubicBezTo>
                    <a:pt x="343" y="1530"/>
                    <a:pt x="0" y="1188"/>
                    <a:pt x="0" y="754"/>
                  </a:cubicBezTo>
                  <a:cubicBezTo>
                    <a:pt x="0" y="343"/>
                    <a:pt x="343" y="1"/>
                    <a:pt x="753" y="1"/>
                  </a:cubicBezTo>
                  <a:cubicBezTo>
                    <a:pt x="1187" y="1"/>
                    <a:pt x="1529" y="343"/>
                    <a:pt x="1529"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22"/>
            <p:cNvSpPr/>
            <p:nvPr/>
          </p:nvSpPr>
          <p:spPr>
            <a:xfrm>
              <a:off x="8365182" y="4750447"/>
              <a:ext cx="85529" cy="88120"/>
            </a:xfrm>
            <a:custGeom>
              <a:avLst/>
              <a:gdLst/>
              <a:ahLst/>
              <a:cxnLst/>
              <a:rect l="l" t="t" r="r" b="b"/>
              <a:pathLst>
                <a:path w="1485" h="1530" extrusionOk="0">
                  <a:moveTo>
                    <a:pt x="1484" y="754"/>
                  </a:moveTo>
                  <a:cubicBezTo>
                    <a:pt x="1484" y="1188"/>
                    <a:pt x="1142" y="1530"/>
                    <a:pt x="731" y="1530"/>
                  </a:cubicBezTo>
                  <a:cubicBezTo>
                    <a:pt x="343" y="1530"/>
                    <a:pt x="1" y="1188"/>
                    <a:pt x="1" y="754"/>
                  </a:cubicBezTo>
                  <a:cubicBezTo>
                    <a:pt x="1" y="343"/>
                    <a:pt x="343" y="1"/>
                    <a:pt x="731" y="1"/>
                  </a:cubicBezTo>
                  <a:cubicBezTo>
                    <a:pt x="1142" y="1"/>
                    <a:pt x="1484" y="343"/>
                    <a:pt x="1484"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22"/>
            <p:cNvSpPr/>
            <p:nvPr/>
          </p:nvSpPr>
          <p:spPr>
            <a:xfrm>
              <a:off x="752217" y="4018184"/>
              <a:ext cx="94686" cy="92094"/>
            </a:xfrm>
            <a:custGeom>
              <a:avLst/>
              <a:gdLst/>
              <a:ahLst/>
              <a:cxnLst/>
              <a:rect l="l" t="t" r="r" b="b"/>
              <a:pathLst>
                <a:path w="1644" h="1599" extrusionOk="0">
                  <a:moveTo>
                    <a:pt x="1644" y="800"/>
                  </a:moveTo>
                  <a:cubicBezTo>
                    <a:pt x="1644" y="1256"/>
                    <a:pt x="1278" y="1599"/>
                    <a:pt x="822" y="1599"/>
                  </a:cubicBezTo>
                  <a:cubicBezTo>
                    <a:pt x="365" y="1599"/>
                    <a:pt x="0" y="1234"/>
                    <a:pt x="0" y="800"/>
                  </a:cubicBezTo>
                  <a:cubicBezTo>
                    <a:pt x="0" y="343"/>
                    <a:pt x="365" y="1"/>
                    <a:pt x="822" y="1"/>
                  </a:cubicBezTo>
                  <a:cubicBezTo>
                    <a:pt x="1278" y="1"/>
                    <a:pt x="1644" y="389"/>
                    <a:pt x="1644"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22"/>
            <p:cNvSpPr/>
            <p:nvPr/>
          </p:nvSpPr>
          <p:spPr>
            <a:xfrm>
              <a:off x="1814442" y="4024808"/>
              <a:ext cx="96011" cy="92037"/>
            </a:xfrm>
            <a:custGeom>
              <a:avLst/>
              <a:gdLst/>
              <a:ahLst/>
              <a:cxnLst/>
              <a:rect l="l" t="t" r="r" b="b"/>
              <a:pathLst>
                <a:path w="1667" h="1598" extrusionOk="0">
                  <a:moveTo>
                    <a:pt x="1666" y="799"/>
                  </a:moveTo>
                  <a:cubicBezTo>
                    <a:pt x="1666" y="1233"/>
                    <a:pt x="1278" y="1598"/>
                    <a:pt x="822" y="1598"/>
                  </a:cubicBezTo>
                  <a:cubicBezTo>
                    <a:pt x="388" y="1598"/>
                    <a:pt x="0" y="1233"/>
                    <a:pt x="0" y="799"/>
                  </a:cubicBezTo>
                  <a:cubicBezTo>
                    <a:pt x="0" y="388"/>
                    <a:pt x="388" y="0"/>
                    <a:pt x="822" y="0"/>
                  </a:cubicBezTo>
                  <a:cubicBezTo>
                    <a:pt x="1301" y="0"/>
                    <a:pt x="1666" y="342"/>
                    <a:pt x="1666"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22"/>
            <p:cNvSpPr/>
            <p:nvPr/>
          </p:nvSpPr>
          <p:spPr>
            <a:xfrm>
              <a:off x="2864802" y="4028724"/>
              <a:ext cx="93419" cy="93419"/>
            </a:xfrm>
            <a:custGeom>
              <a:avLst/>
              <a:gdLst/>
              <a:ahLst/>
              <a:cxnLst/>
              <a:rect l="l" t="t" r="r" b="b"/>
              <a:pathLst>
                <a:path w="1622" h="1622" extrusionOk="0">
                  <a:moveTo>
                    <a:pt x="1621" y="822"/>
                  </a:moveTo>
                  <a:cubicBezTo>
                    <a:pt x="1621" y="1256"/>
                    <a:pt x="1256" y="1621"/>
                    <a:pt x="822" y="1598"/>
                  </a:cubicBezTo>
                  <a:cubicBezTo>
                    <a:pt x="366" y="1598"/>
                    <a:pt x="0" y="1233"/>
                    <a:pt x="0" y="799"/>
                  </a:cubicBezTo>
                  <a:cubicBezTo>
                    <a:pt x="0" y="366"/>
                    <a:pt x="366" y="1"/>
                    <a:pt x="799" y="23"/>
                  </a:cubicBezTo>
                  <a:cubicBezTo>
                    <a:pt x="1256" y="46"/>
                    <a:pt x="1621" y="389"/>
                    <a:pt x="1621"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22"/>
            <p:cNvSpPr/>
            <p:nvPr/>
          </p:nvSpPr>
          <p:spPr>
            <a:xfrm>
              <a:off x="3898114" y="4036615"/>
              <a:ext cx="92037" cy="90770"/>
            </a:xfrm>
            <a:custGeom>
              <a:avLst/>
              <a:gdLst/>
              <a:ahLst/>
              <a:cxnLst/>
              <a:rect l="l" t="t" r="r" b="b"/>
              <a:pathLst>
                <a:path w="1598" h="1576" extrusionOk="0">
                  <a:moveTo>
                    <a:pt x="1598" y="799"/>
                  </a:moveTo>
                  <a:cubicBezTo>
                    <a:pt x="1598" y="1233"/>
                    <a:pt x="1233" y="1575"/>
                    <a:pt x="799" y="1575"/>
                  </a:cubicBezTo>
                  <a:cubicBezTo>
                    <a:pt x="343" y="1575"/>
                    <a:pt x="0" y="1233"/>
                    <a:pt x="0" y="777"/>
                  </a:cubicBezTo>
                  <a:cubicBezTo>
                    <a:pt x="0" y="343"/>
                    <a:pt x="365" y="1"/>
                    <a:pt x="799" y="1"/>
                  </a:cubicBezTo>
                  <a:cubicBezTo>
                    <a:pt x="1233" y="1"/>
                    <a:pt x="1598" y="366"/>
                    <a:pt x="1598"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22"/>
            <p:cNvSpPr/>
            <p:nvPr/>
          </p:nvSpPr>
          <p:spPr>
            <a:xfrm>
              <a:off x="4914320" y="4043181"/>
              <a:ext cx="92037" cy="89445"/>
            </a:xfrm>
            <a:custGeom>
              <a:avLst/>
              <a:gdLst/>
              <a:ahLst/>
              <a:cxnLst/>
              <a:rect l="l" t="t" r="r" b="b"/>
              <a:pathLst>
                <a:path w="1598" h="1553" extrusionOk="0">
                  <a:moveTo>
                    <a:pt x="1598" y="777"/>
                  </a:moveTo>
                  <a:cubicBezTo>
                    <a:pt x="1598" y="1210"/>
                    <a:pt x="1256" y="1553"/>
                    <a:pt x="799" y="1553"/>
                  </a:cubicBezTo>
                  <a:cubicBezTo>
                    <a:pt x="365" y="1553"/>
                    <a:pt x="0" y="1210"/>
                    <a:pt x="0" y="777"/>
                  </a:cubicBezTo>
                  <a:cubicBezTo>
                    <a:pt x="0" y="343"/>
                    <a:pt x="343" y="1"/>
                    <a:pt x="799" y="1"/>
                  </a:cubicBezTo>
                  <a:cubicBezTo>
                    <a:pt x="1256" y="1"/>
                    <a:pt x="1598" y="343"/>
                    <a:pt x="1598"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22"/>
            <p:cNvSpPr/>
            <p:nvPr/>
          </p:nvSpPr>
          <p:spPr>
            <a:xfrm>
              <a:off x="5918662" y="4049746"/>
              <a:ext cx="88120" cy="89445"/>
            </a:xfrm>
            <a:custGeom>
              <a:avLst/>
              <a:gdLst/>
              <a:ahLst/>
              <a:cxnLst/>
              <a:rect l="l" t="t" r="r" b="b"/>
              <a:pathLst>
                <a:path w="1530" h="1553" extrusionOk="0">
                  <a:moveTo>
                    <a:pt x="1530" y="777"/>
                  </a:moveTo>
                  <a:cubicBezTo>
                    <a:pt x="1530" y="1210"/>
                    <a:pt x="1188" y="1553"/>
                    <a:pt x="754" y="1553"/>
                  </a:cubicBezTo>
                  <a:cubicBezTo>
                    <a:pt x="343" y="1553"/>
                    <a:pt x="1" y="1210"/>
                    <a:pt x="1" y="777"/>
                  </a:cubicBezTo>
                  <a:cubicBezTo>
                    <a:pt x="1" y="343"/>
                    <a:pt x="343" y="1"/>
                    <a:pt x="754" y="1"/>
                  </a:cubicBezTo>
                  <a:cubicBezTo>
                    <a:pt x="1188" y="1"/>
                    <a:pt x="1530" y="343"/>
                    <a:pt x="1530"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22"/>
            <p:cNvSpPr/>
            <p:nvPr/>
          </p:nvSpPr>
          <p:spPr>
            <a:xfrm>
              <a:off x="6905955" y="4055045"/>
              <a:ext cx="88120" cy="88120"/>
            </a:xfrm>
            <a:custGeom>
              <a:avLst/>
              <a:gdLst/>
              <a:ahLst/>
              <a:cxnLst/>
              <a:rect l="l" t="t" r="r" b="b"/>
              <a:pathLst>
                <a:path w="1530" h="1530" extrusionOk="0">
                  <a:moveTo>
                    <a:pt x="1530" y="776"/>
                  </a:moveTo>
                  <a:cubicBezTo>
                    <a:pt x="1530" y="1187"/>
                    <a:pt x="1187" y="1529"/>
                    <a:pt x="777" y="1529"/>
                  </a:cubicBezTo>
                  <a:cubicBezTo>
                    <a:pt x="343" y="1529"/>
                    <a:pt x="0" y="1187"/>
                    <a:pt x="0" y="776"/>
                  </a:cubicBezTo>
                  <a:cubicBezTo>
                    <a:pt x="0" y="342"/>
                    <a:pt x="343" y="0"/>
                    <a:pt x="777" y="0"/>
                  </a:cubicBezTo>
                  <a:cubicBezTo>
                    <a:pt x="1187" y="0"/>
                    <a:pt x="1530" y="342"/>
                    <a:pt x="1530" y="776"/>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22"/>
            <p:cNvSpPr/>
            <p:nvPr/>
          </p:nvSpPr>
          <p:spPr>
            <a:xfrm>
              <a:off x="7878792" y="4057637"/>
              <a:ext cx="86796" cy="90770"/>
            </a:xfrm>
            <a:custGeom>
              <a:avLst/>
              <a:gdLst/>
              <a:ahLst/>
              <a:cxnLst/>
              <a:rect l="l" t="t" r="r" b="b"/>
              <a:pathLst>
                <a:path w="1507" h="1576" extrusionOk="0">
                  <a:moveTo>
                    <a:pt x="1507" y="800"/>
                  </a:moveTo>
                  <a:cubicBezTo>
                    <a:pt x="1507" y="1233"/>
                    <a:pt x="1164" y="1576"/>
                    <a:pt x="776" y="1553"/>
                  </a:cubicBezTo>
                  <a:cubicBezTo>
                    <a:pt x="343" y="1553"/>
                    <a:pt x="23" y="1210"/>
                    <a:pt x="0" y="777"/>
                  </a:cubicBezTo>
                  <a:cubicBezTo>
                    <a:pt x="0" y="343"/>
                    <a:pt x="343" y="1"/>
                    <a:pt x="731" y="46"/>
                  </a:cubicBezTo>
                  <a:cubicBezTo>
                    <a:pt x="1164" y="69"/>
                    <a:pt x="1507" y="412"/>
                    <a:pt x="1507"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2" name="Google Shape;1112;p22"/>
          <p:cNvSpPr txBox="1">
            <a:spLocks noGrp="1"/>
          </p:cNvSpPr>
          <p:nvPr>
            <p:ph type="title" hasCustomPrompt="1"/>
          </p:nvPr>
        </p:nvSpPr>
        <p:spPr>
          <a:xfrm>
            <a:off x="2297175" y="853150"/>
            <a:ext cx="4549800" cy="82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6200">
                <a:solidFill>
                  <a:schemeClr val="dk1"/>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113" name="Google Shape;1113;p22"/>
          <p:cNvSpPr txBox="1">
            <a:spLocks noGrp="1"/>
          </p:cNvSpPr>
          <p:nvPr>
            <p:ph type="subTitle" idx="1"/>
          </p:nvPr>
        </p:nvSpPr>
        <p:spPr>
          <a:xfrm>
            <a:off x="2297175" y="1863975"/>
            <a:ext cx="4549800" cy="44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14" name="Google Shape;1114;p22"/>
          <p:cNvSpPr txBox="1">
            <a:spLocks noGrp="1"/>
          </p:cNvSpPr>
          <p:nvPr>
            <p:ph type="title" idx="2" hasCustomPrompt="1"/>
          </p:nvPr>
        </p:nvSpPr>
        <p:spPr>
          <a:xfrm>
            <a:off x="2297175" y="2918900"/>
            <a:ext cx="4549800" cy="82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62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115" name="Google Shape;1115;p22"/>
          <p:cNvSpPr txBox="1">
            <a:spLocks noGrp="1"/>
          </p:cNvSpPr>
          <p:nvPr>
            <p:ph type="subTitle" idx="3"/>
          </p:nvPr>
        </p:nvSpPr>
        <p:spPr>
          <a:xfrm>
            <a:off x="2297175" y="3929725"/>
            <a:ext cx="4549800" cy="44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hanks">
  <p:cSld name="BLANK_1_1_1_1_1_1_2">
    <p:spTree>
      <p:nvGrpSpPr>
        <p:cNvPr id="1" name="Shape 1116"/>
        <p:cNvGrpSpPr/>
        <p:nvPr/>
      </p:nvGrpSpPr>
      <p:grpSpPr>
        <a:xfrm>
          <a:off x="0" y="0"/>
          <a:ext cx="0" cy="0"/>
          <a:chOff x="0" y="0"/>
          <a:chExt cx="0" cy="0"/>
        </a:xfrm>
      </p:grpSpPr>
      <p:grpSp>
        <p:nvGrpSpPr>
          <p:cNvPr id="1117" name="Google Shape;1117;p23"/>
          <p:cNvGrpSpPr/>
          <p:nvPr/>
        </p:nvGrpSpPr>
        <p:grpSpPr>
          <a:xfrm>
            <a:off x="211919" y="203151"/>
            <a:ext cx="8666032" cy="4711617"/>
            <a:chOff x="211919" y="126951"/>
            <a:chExt cx="8666032" cy="4711617"/>
          </a:xfrm>
        </p:grpSpPr>
        <p:sp>
          <p:nvSpPr>
            <p:cNvPr id="1118" name="Google Shape;1118;p23"/>
            <p:cNvSpPr/>
            <p:nvPr/>
          </p:nvSpPr>
          <p:spPr>
            <a:xfrm>
              <a:off x="211919" y="836809"/>
              <a:ext cx="98603" cy="96068"/>
            </a:xfrm>
            <a:custGeom>
              <a:avLst/>
              <a:gdLst/>
              <a:ahLst/>
              <a:cxnLst/>
              <a:rect l="l" t="t" r="r" b="b"/>
              <a:pathLst>
                <a:path w="1712" h="1668" extrusionOk="0">
                  <a:moveTo>
                    <a:pt x="1712" y="868"/>
                  </a:moveTo>
                  <a:cubicBezTo>
                    <a:pt x="1712" y="1325"/>
                    <a:pt x="1347" y="1667"/>
                    <a:pt x="867" y="1644"/>
                  </a:cubicBezTo>
                  <a:cubicBezTo>
                    <a:pt x="411" y="1644"/>
                    <a:pt x="0" y="1256"/>
                    <a:pt x="0" y="800"/>
                  </a:cubicBezTo>
                  <a:cubicBezTo>
                    <a:pt x="0" y="343"/>
                    <a:pt x="388" y="1"/>
                    <a:pt x="867" y="47"/>
                  </a:cubicBezTo>
                  <a:cubicBezTo>
                    <a:pt x="1347" y="47"/>
                    <a:pt x="1712" y="412"/>
                    <a:pt x="1712"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23"/>
            <p:cNvSpPr/>
            <p:nvPr/>
          </p:nvSpPr>
          <p:spPr>
            <a:xfrm>
              <a:off x="1287275" y="867047"/>
              <a:ext cx="96011" cy="94744"/>
            </a:xfrm>
            <a:custGeom>
              <a:avLst/>
              <a:gdLst/>
              <a:ahLst/>
              <a:cxnLst/>
              <a:rect l="l" t="t" r="r" b="b"/>
              <a:pathLst>
                <a:path w="1667" h="1645" extrusionOk="0">
                  <a:moveTo>
                    <a:pt x="1666" y="845"/>
                  </a:moveTo>
                  <a:cubicBezTo>
                    <a:pt x="1666" y="1279"/>
                    <a:pt x="1278" y="1644"/>
                    <a:pt x="822" y="1621"/>
                  </a:cubicBezTo>
                  <a:cubicBezTo>
                    <a:pt x="365" y="1621"/>
                    <a:pt x="0" y="1256"/>
                    <a:pt x="0" y="800"/>
                  </a:cubicBezTo>
                  <a:cubicBezTo>
                    <a:pt x="0" y="366"/>
                    <a:pt x="365" y="1"/>
                    <a:pt x="822" y="24"/>
                  </a:cubicBezTo>
                  <a:cubicBezTo>
                    <a:pt x="1278" y="47"/>
                    <a:pt x="1666" y="435"/>
                    <a:pt x="1666"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23"/>
            <p:cNvSpPr/>
            <p:nvPr/>
          </p:nvSpPr>
          <p:spPr>
            <a:xfrm>
              <a:off x="2341609" y="898609"/>
              <a:ext cx="96011" cy="92094"/>
            </a:xfrm>
            <a:custGeom>
              <a:avLst/>
              <a:gdLst/>
              <a:ahLst/>
              <a:cxnLst/>
              <a:rect l="l" t="t" r="r" b="b"/>
              <a:pathLst>
                <a:path w="1667" h="1599" extrusionOk="0">
                  <a:moveTo>
                    <a:pt x="1666" y="822"/>
                  </a:moveTo>
                  <a:cubicBezTo>
                    <a:pt x="1666" y="1256"/>
                    <a:pt x="1301" y="1598"/>
                    <a:pt x="845" y="1598"/>
                  </a:cubicBezTo>
                  <a:cubicBezTo>
                    <a:pt x="388" y="1598"/>
                    <a:pt x="0" y="1210"/>
                    <a:pt x="0" y="754"/>
                  </a:cubicBezTo>
                  <a:cubicBezTo>
                    <a:pt x="0" y="343"/>
                    <a:pt x="388" y="1"/>
                    <a:pt x="845" y="1"/>
                  </a:cubicBezTo>
                  <a:cubicBezTo>
                    <a:pt x="1301" y="24"/>
                    <a:pt x="1666" y="389"/>
                    <a:pt x="1666"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23"/>
            <p:cNvSpPr/>
            <p:nvPr/>
          </p:nvSpPr>
          <p:spPr>
            <a:xfrm>
              <a:off x="3384078" y="928846"/>
              <a:ext cx="92094" cy="90770"/>
            </a:xfrm>
            <a:custGeom>
              <a:avLst/>
              <a:gdLst/>
              <a:ahLst/>
              <a:cxnLst/>
              <a:rect l="l" t="t" r="r" b="b"/>
              <a:pathLst>
                <a:path w="1599" h="1576" extrusionOk="0">
                  <a:moveTo>
                    <a:pt x="1598" y="800"/>
                  </a:moveTo>
                  <a:cubicBezTo>
                    <a:pt x="1598" y="1233"/>
                    <a:pt x="1233" y="1576"/>
                    <a:pt x="799" y="1576"/>
                  </a:cubicBezTo>
                  <a:cubicBezTo>
                    <a:pt x="343" y="1576"/>
                    <a:pt x="0" y="1210"/>
                    <a:pt x="0" y="777"/>
                  </a:cubicBezTo>
                  <a:cubicBezTo>
                    <a:pt x="0" y="343"/>
                    <a:pt x="366" y="1"/>
                    <a:pt x="799" y="1"/>
                  </a:cubicBezTo>
                  <a:cubicBezTo>
                    <a:pt x="1256" y="1"/>
                    <a:pt x="1598" y="389"/>
                    <a:pt x="1598"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23"/>
            <p:cNvSpPr/>
            <p:nvPr/>
          </p:nvSpPr>
          <p:spPr>
            <a:xfrm>
              <a:off x="4408175" y="959084"/>
              <a:ext cx="92094" cy="90770"/>
            </a:xfrm>
            <a:custGeom>
              <a:avLst/>
              <a:gdLst/>
              <a:ahLst/>
              <a:cxnLst/>
              <a:rect l="l" t="t" r="r" b="b"/>
              <a:pathLst>
                <a:path w="1599" h="1576" extrusionOk="0">
                  <a:moveTo>
                    <a:pt x="1598" y="800"/>
                  </a:moveTo>
                  <a:cubicBezTo>
                    <a:pt x="1598" y="1233"/>
                    <a:pt x="1256" y="1576"/>
                    <a:pt x="799" y="1576"/>
                  </a:cubicBezTo>
                  <a:cubicBezTo>
                    <a:pt x="366" y="1576"/>
                    <a:pt x="0" y="1188"/>
                    <a:pt x="0" y="754"/>
                  </a:cubicBezTo>
                  <a:cubicBezTo>
                    <a:pt x="0" y="343"/>
                    <a:pt x="343" y="1"/>
                    <a:pt x="799" y="1"/>
                  </a:cubicBezTo>
                  <a:cubicBezTo>
                    <a:pt x="1210" y="1"/>
                    <a:pt x="1598" y="366"/>
                    <a:pt x="1598"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23"/>
            <p:cNvSpPr/>
            <p:nvPr/>
          </p:nvSpPr>
          <p:spPr>
            <a:xfrm>
              <a:off x="5419140" y="985404"/>
              <a:ext cx="88120" cy="92037"/>
            </a:xfrm>
            <a:custGeom>
              <a:avLst/>
              <a:gdLst/>
              <a:ahLst/>
              <a:cxnLst/>
              <a:rect l="l" t="t" r="r" b="b"/>
              <a:pathLst>
                <a:path w="1530" h="1598" extrusionOk="0">
                  <a:moveTo>
                    <a:pt x="1529" y="822"/>
                  </a:moveTo>
                  <a:cubicBezTo>
                    <a:pt x="1529" y="1256"/>
                    <a:pt x="1187" y="1598"/>
                    <a:pt x="753" y="1575"/>
                  </a:cubicBezTo>
                  <a:cubicBezTo>
                    <a:pt x="342" y="1575"/>
                    <a:pt x="0" y="1187"/>
                    <a:pt x="0" y="776"/>
                  </a:cubicBezTo>
                  <a:cubicBezTo>
                    <a:pt x="0" y="343"/>
                    <a:pt x="342" y="0"/>
                    <a:pt x="753" y="23"/>
                  </a:cubicBezTo>
                  <a:cubicBezTo>
                    <a:pt x="1187" y="46"/>
                    <a:pt x="1529" y="434"/>
                    <a:pt x="1529"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23"/>
            <p:cNvSpPr/>
            <p:nvPr/>
          </p:nvSpPr>
          <p:spPr>
            <a:xfrm>
              <a:off x="6411675" y="1014317"/>
              <a:ext cx="88120" cy="92094"/>
            </a:xfrm>
            <a:custGeom>
              <a:avLst/>
              <a:gdLst/>
              <a:ahLst/>
              <a:cxnLst/>
              <a:rect l="l" t="t" r="r" b="b"/>
              <a:pathLst>
                <a:path w="1530" h="1599" extrusionOk="0">
                  <a:moveTo>
                    <a:pt x="1529" y="845"/>
                  </a:moveTo>
                  <a:cubicBezTo>
                    <a:pt x="1529" y="1256"/>
                    <a:pt x="1187" y="1598"/>
                    <a:pt x="753" y="1575"/>
                  </a:cubicBezTo>
                  <a:cubicBezTo>
                    <a:pt x="343" y="1575"/>
                    <a:pt x="0" y="1210"/>
                    <a:pt x="0" y="776"/>
                  </a:cubicBezTo>
                  <a:cubicBezTo>
                    <a:pt x="0" y="343"/>
                    <a:pt x="343" y="0"/>
                    <a:pt x="753" y="46"/>
                  </a:cubicBezTo>
                  <a:cubicBezTo>
                    <a:pt x="1187" y="46"/>
                    <a:pt x="1529" y="411"/>
                    <a:pt x="1529"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23"/>
            <p:cNvSpPr/>
            <p:nvPr/>
          </p:nvSpPr>
          <p:spPr>
            <a:xfrm>
              <a:off x="7391078" y="1045879"/>
              <a:ext cx="88120" cy="86796"/>
            </a:xfrm>
            <a:custGeom>
              <a:avLst/>
              <a:gdLst/>
              <a:ahLst/>
              <a:cxnLst/>
              <a:rect l="l" t="t" r="r" b="b"/>
              <a:pathLst>
                <a:path w="1530" h="1507" extrusionOk="0">
                  <a:moveTo>
                    <a:pt x="1529" y="776"/>
                  </a:moveTo>
                  <a:cubicBezTo>
                    <a:pt x="1529" y="1210"/>
                    <a:pt x="1187" y="1507"/>
                    <a:pt x="753" y="1507"/>
                  </a:cubicBezTo>
                  <a:cubicBezTo>
                    <a:pt x="342" y="1507"/>
                    <a:pt x="0" y="1141"/>
                    <a:pt x="0" y="753"/>
                  </a:cubicBezTo>
                  <a:cubicBezTo>
                    <a:pt x="0" y="320"/>
                    <a:pt x="342" y="0"/>
                    <a:pt x="753" y="0"/>
                  </a:cubicBezTo>
                  <a:cubicBezTo>
                    <a:pt x="1187" y="0"/>
                    <a:pt x="1529" y="343"/>
                    <a:pt x="1529" y="776"/>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23"/>
            <p:cNvSpPr/>
            <p:nvPr/>
          </p:nvSpPr>
          <p:spPr>
            <a:xfrm>
              <a:off x="8357292" y="1072143"/>
              <a:ext cx="85529" cy="86853"/>
            </a:xfrm>
            <a:custGeom>
              <a:avLst/>
              <a:gdLst/>
              <a:ahLst/>
              <a:cxnLst/>
              <a:rect l="l" t="t" r="r" b="b"/>
              <a:pathLst>
                <a:path w="1485" h="1508" extrusionOk="0">
                  <a:moveTo>
                    <a:pt x="1484" y="777"/>
                  </a:moveTo>
                  <a:cubicBezTo>
                    <a:pt x="1484" y="1210"/>
                    <a:pt x="1142" y="1507"/>
                    <a:pt x="731" y="1507"/>
                  </a:cubicBezTo>
                  <a:cubicBezTo>
                    <a:pt x="343" y="1507"/>
                    <a:pt x="1" y="1142"/>
                    <a:pt x="1" y="754"/>
                  </a:cubicBezTo>
                  <a:cubicBezTo>
                    <a:pt x="1" y="320"/>
                    <a:pt x="343" y="1"/>
                    <a:pt x="731" y="1"/>
                  </a:cubicBezTo>
                  <a:cubicBezTo>
                    <a:pt x="1142" y="1"/>
                    <a:pt x="1484" y="366"/>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23"/>
            <p:cNvSpPr/>
            <p:nvPr/>
          </p:nvSpPr>
          <p:spPr>
            <a:xfrm>
              <a:off x="752217" y="126951"/>
              <a:ext cx="94686" cy="96011"/>
            </a:xfrm>
            <a:custGeom>
              <a:avLst/>
              <a:gdLst/>
              <a:ahLst/>
              <a:cxnLst/>
              <a:rect l="l" t="t" r="r" b="b"/>
              <a:pathLst>
                <a:path w="1644" h="1667" extrusionOk="0">
                  <a:moveTo>
                    <a:pt x="1644" y="868"/>
                  </a:moveTo>
                  <a:cubicBezTo>
                    <a:pt x="1644" y="1279"/>
                    <a:pt x="1278" y="1667"/>
                    <a:pt x="822" y="1621"/>
                  </a:cubicBezTo>
                  <a:cubicBezTo>
                    <a:pt x="365" y="1598"/>
                    <a:pt x="0" y="1233"/>
                    <a:pt x="0" y="799"/>
                  </a:cubicBezTo>
                  <a:cubicBezTo>
                    <a:pt x="0" y="366"/>
                    <a:pt x="365" y="0"/>
                    <a:pt x="822" y="23"/>
                  </a:cubicBezTo>
                  <a:cubicBezTo>
                    <a:pt x="1256" y="46"/>
                    <a:pt x="1644" y="411"/>
                    <a:pt x="1644"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23"/>
            <p:cNvSpPr/>
            <p:nvPr/>
          </p:nvSpPr>
          <p:spPr>
            <a:xfrm>
              <a:off x="1813117" y="163754"/>
              <a:ext cx="96011" cy="92094"/>
            </a:xfrm>
            <a:custGeom>
              <a:avLst/>
              <a:gdLst/>
              <a:ahLst/>
              <a:cxnLst/>
              <a:rect l="l" t="t" r="r" b="b"/>
              <a:pathLst>
                <a:path w="1667" h="1599" extrusionOk="0">
                  <a:moveTo>
                    <a:pt x="1666" y="822"/>
                  </a:moveTo>
                  <a:cubicBezTo>
                    <a:pt x="1666" y="1256"/>
                    <a:pt x="1278" y="1598"/>
                    <a:pt x="822" y="1598"/>
                  </a:cubicBezTo>
                  <a:cubicBezTo>
                    <a:pt x="365" y="1575"/>
                    <a:pt x="0" y="1210"/>
                    <a:pt x="0" y="776"/>
                  </a:cubicBezTo>
                  <a:cubicBezTo>
                    <a:pt x="0" y="343"/>
                    <a:pt x="365" y="0"/>
                    <a:pt x="822" y="0"/>
                  </a:cubicBezTo>
                  <a:cubicBezTo>
                    <a:pt x="1278" y="23"/>
                    <a:pt x="1666" y="388"/>
                    <a:pt x="1666"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23"/>
            <p:cNvSpPr/>
            <p:nvPr/>
          </p:nvSpPr>
          <p:spPr>
            <a:xfrm>
              <a:off x="2863477" y="199233"/>
              <a:ext cx="92094" cy="92094"/>
            </a:xfrm>
            <a:custGeom>
              <a:avLst/>
              <a:gdLst/>
              <a:ahLst/>
              <a:cxnLst/>
              <a:rect l="l" t="t" r="r" b="b"/>
              <a:pathLst>
                <a:path w="1599" h="1599" extrusionOk="0">
                  <a:moveTo>
                    <a:pt x="1598" y="845"/>
                  </a:moveTo>
                  <a:cubicBezTo>
                    <a:pt x="1598" y="1256"/>
                    <a:pt x="1210" y="1598"/>
                    <a:pt x="800" y="1598"/>
                  </a:cubicBezTo>
                  <a:cubicBezTo>
                    <a:pt x="343" y="1576"/>
                    <a:pt x="1" y="1233"/>
                    <a:pt x="1" y="777"/>
                  </a:cubicBezTo>
                  <a:cubicBezTo>
                    <a:pt x="1" y="343"/>
                    <a:pt x="366" y="1"/>
                    <a:pt x="800" y="1"/>
                  </a:cubicBezTo>
                  <a:cubicBezTo>
                    <a:pt x="1233" y="24"/>
                    <a:pt x="1598" y="412"/>
                    <a:pt x="1598"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23"/>
            <p:cNvSpPr/>
            <p:nvPr/>
          </p:nvSpPr>
          <p:spPr>
            <a:xfrm>
              <a:off x="3892815" y="233444"/>
              <a:ext cx="92094" cy="92037"/>
            </a:xfrm>
            <a:custGeom>
              <a:avLst/>
              <a:gdLst/>
              <a:ahLst/>
              <a:cxnLst/>
              <a:rect l="l" t="t" r="r" b="b"/>
              <a:pathLst>
                <a:path w="1599" h="1598" extrusionOk="0">
                  <a:moveTo>
                    <a:pt x="1599" y="845"/>
                  </a:moveTo>
                  <a:cubicBezTo>
                    <a:pt x="1599" y="1278"/>
                    <a:pt x="1233" y="1598"/>
                    <a:pt x="800" y="1575"/>
                  </a:cubicBezTo>
                  <a:cubicBezTo>
                    <a:pt x="389" y="1552"/>
                    <a:pt x="1" y="1210"/>
                    <a:pt x="1" y="776"/>
                  </a:cubicBezTo>
                  <a:cubicBezTo>
                    <a:pt x="1" y="343"/>
                    <a:pt x="389" y="0"/>
                    <a:pt x="800" y="46"/>
                  </a:cubicBezTo>
                  <a:cubicBezTo>
                    <a:pt x="1279" y="46"/>
                    <a:pt x="1599" y="411"/>
                    <a:pt x="1599"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23"/>
            <p:cNvSpPr/>
            <p:nvPr/>
          </p:nvSpPr>
          <p:spPr>
            <a:xfrm>
              <a:off x="4909021" y="268923"/>
              <a:ext cx="92094" cy="92094"/>
            </a:xfrm>
            <a:custGeom>
              <a:avLst/>
              <a:gdLst/>
              <a:ahLst/>
              <a:cxnLst/>
              <a:rect l="l" t="t" r="r" b="b"/>
              <a:pathLst>
                <a:path w="1599" h="1599" extrusionOk="0">
                  <a:moveTo>
                    <a:pt x="1599" y="822"/>
                  </a:moveTo>
                  <a:cubicBezTo>
                    <a:pt x="1599" y="1256"/>
                    <a:pt x="1256" y="1598"/>
                    <a:pt x="800" y="1553"/>
                  </a:cubicBezTo>
                  <a:cubicBezTo>
                    <a:pt x="366" y="1530"/>
                    <a:pt x="1" y="1187"/>
                    <a:pt x="1" y="754"/>
                  </a:cubicBezTo>
                  <a:cubicBezTo>
                    <a:pt x="1" y="343"/>
                    <a:pt x="343" y="0"/>
                    <a:pt x="800" y="23"/>
                  </a:cubicBezTo>
                  <a:cubicBezTo>
                    <a:pt x="1256" y="23"/>
                    <a:pt x="1599" y="388"/>
                    <a:pt x="1599"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23"/>
            <p:cNvSpPr/>
            <p:nvPr/>
          </p:nvSpPr>
          <p:spPr>
            <a:xfrm>
              <a:off x="5913420" y="301809"/>
              <a:ext cx="88120" cy="92037"/>
            </a:xfrm>
            <a:custGeom>
              <a:avLst/>
              <a:gdLst/>
              <a:ahLst/>
              <a:cxnLst/>
              <a:rect l="l" t="t" r="r" b="b"/>
              <a:pathLst>
                <a:path w="1530" h="1598" extrusionOk="0">
                  <a:moveTo>
                    <a:pt x="1530" y="822"/>
                  </a:moveTo>
                  <a:cubicBezTo>
                    <a:pt x="1530" y="1255"/>
                    <a:pt x="1187" y="1598"/>
                    <a:pt x="776" y="1552"/>
                  </a:cubicBezTo>
                  <a:cubicBezTo>
                    <a:pt x="343" y="1529"/>
                    <a:pt x="0" y="1187"/>
                    <a:pt x="0" y="753"/>
                  </a:cubicBezTo>
                  <a:cubicBezTo>
                    <a:pt x="0" y="342"/>
                    <a:pt x="343" y="0"/>
                    <a:pt x="776" y="23"/>
                  </a:cubicBezTo>
                  <a:cubicBezTo>
                    <a:pt x="1187" y="46"/>
                    <a:pt x="1530" y="388"/>
                    <a:pt x="1530"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23"/>
            <p:cNvSpPr/>
            <p:nvPr/>
          </p:nvSpPr>
          <p:spPr>
            <a:xfrm>
              <a:off x="6898065" y="337288"/>
              <a:ext cx="88120" cy="89445"/>
            </a:xfrm>
            <a:custGeom>
              <a:avLst/>
              <a:gdLst/>
              <a:ahLst/>
              <a:cxnLst/>
              <a:rect l="l" t="t" r="r" b="b"/>
              <a:pathLst>
                <a:path w="1530" h="1553" extrusionOk="0">
                  <a:moveTo>
                    <a:pt x="1530" y="799"/>
                  </a:moveTo>
                  <a:cubicBezTo>
                    <a:pt x="1530" y="1233"/>
                    <a:pt x="1187" y="1552"/>
                    <a:pt x="754" y="1552"/>
                  </a:cubicBezTo>
                  <a:cubicBezTo>
                    <a:pt x="343" y="1552"/>
                    <a:pt x="1" y="1187"/>
                    <a:pt x="1" y="754"/>
                  </a:cubicBezTo>
                  <a:cubicBezTo>
                    <a:pt x="1" y="320"/>
                    <a:pt x="343" y="0"/>
                    <a:pt x="754" y="0"/>
                  </a:cubicBezTo>
                  <a:cubicBezTo>
                    <a:pt x="1187" y="0"/>
                    <a:pt x="1530" y="388"/>
                    <a:pt x="1530"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23"/>
            <p:cNvSpPr/>
            <p:nvPr/>
          </p:nvSpPr>
          <p:spPr>
            <a:xfrm>
              <a:off x="7872226" y="370117"/>
              <a:ext cx="85471" cy="86853"/>
            </a:xfrm>
            <a:custGeom>
              <a:avLst/>
              <a:gdLst/>
              <a:ahLst/>
              <a:cxnLst/>
              <a:rect l="l" t="t" r="r" b="b"/>
              <a:pathLst>
                <a:path w="1484" h="1508" extrusionOk="0">
                  <a:moveTo>
                    <a:pt x="1484" y="777"/>
                  </a:moveTo>
                  <a:cubicBezTo>
                    <a:pt x="1484" y="1211"/>
                    <a:pt x="1141" y="1507"/>
                    <a:pt x="730" y="1507"/>
                  </a:cubicBezTo>
                  <a:cubicBezTo>
                    <a:pt x="320" y="1507"/>
                    <a:pt x="0" y="1142"/>
                    <a:pt x="0" y="754"/>
                  </a:cubicBezTo>
                  <a:cubicBezTo>
                    <a:pt x="0" y="321"/>
                    <a:pt x="342" y="1"/>
                    <a:pt x="730" y="1"/>
                  </a:cubicBezTo>
                  <a:cubicBezTo>
                    <a:pt x="1141" y="1"/>
                    <a:pt x="1484" y="389"/>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23"/>
            <p:cNvSpPr/>
            <p:nvPr/>
          </p:nvSpPr>
          <p:spPr>
            <a:xfrm>
              <a:off x="8792422" y="401679"/>
              <a:ext cx="85529" cy="86853"/>
            </a:xfrm>
            <a:custGeom>
              <a:avLst/>
              <a:gdLst/>
              <a:ahLst/>
              <a:cxnLst/>
              <a:rect l="l" t="t" r="r" b="b"/>
              <a:pathLst>
                <a:path w="1485" h="1508" extrusionOk="0">
                  <a:moveTo>
                    <a:pt x="1484" y="777"/>
                  </a:moveTo>
                  <a:cubicBezTo>
                    <a:pt x="1484" y="1211"/>
                    <a:pt x="1142" y="1507"/>
                    <a:pt x="731" y="1507"/>
                  </a:cubicBezTo>
                  <a:cubicBezTo>
                    <a:pt x="343" y="1507"/>
                    <a:pt x="1" y="1142"/>
                    <a:pt x="1" y="754"/>
                  </a:cubicBezTo>
                  <a:cubicBezTo>
                    <a:pt x="1" y="320"/>
                    <a:pt x="343" y="1"/>
                    <a:pt x="731" y="1"/>
                  </a:cubicBezTo>
                  <a:cubicBezTo>
                    <a:pt x="1142" y="24"/>
                    <a:pt x="1484" y="366"/>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23"/>
            <p:cNvSpPr/>
            <p:nvPr/>
          </p:nvSpPr>
          <p:spPr>
            <a:xfrm>
              <a:off x="211919" y="2138284"/>
              <a:ext cx="98603" cy="94744"/>
            </a:xfrm>
            <a:custGeom>
              <a:avLst/>
              <a:gdLst/>
              <a:ahLst/>
              <a:cxnLst/>
              <a:rect l="l" t="t" r="r" b="b"/>
              <a:pathLst>
                <a:path w="1712" h="1645" extrusionOk="0">
                  <a:moveTo>
                    <a:pt x="1712" y="845"/>
                  </a:moveTo>
                  <a:cubicBezTo>
                    <a:pt x="1712" y="1302"/>
                    <a:pt x="1347" y="1644"/>
                    <a:pt x="867" y="1644"/>
                  </a:cubicBezTo>
                  <a:cubicBezTo>
                    <a:pt x="411" y="1644"/>
                    <a:pt x="0" y="1256"/>
                    <a:pt x="0" y="800"/>
                  </a:cubicBezTo>
                  <a:cubicBezTo>
                    <a:pt x="0" y="343"/>
                    <a:pt x="388" y="1"/>
                    <a:pt x="867" y="1"/>
                  </a:cubicBezTo>
                  <a:cubicBezTo>
                    <a:pt x="1347" y="47"/>
                    <a:pt x="1712" y="412"/>
                    <a:pt x="1712"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23"/>
            <p:cNvSpPr/>
            <p:nvPr/>
          </p:nvSpPr>
          <p:spPr>
            <a:xfrm>
              <a:off x="1288542" y="2158039"/>
              <a:ext cx="96068" cy="96011"/>
            </a:xfrm>
            <a:custGeom>
              <a:avLst/>
              <a:gdLst/>
              <a:ahLst/>
              <a:cxnLst/>
              <a:rect l="l" t="t" r="r" b="b"/>
              <a:pathLst>
                <a:path w="1668" h="1667" extrusionOk="0">
                  <a:moveTo>
                    <a:pt x="1667" y="868"/>
                  </a:moveTo>
                  <a:cubicBezTo>
                    <a:pt x="1667" y="1301"/>
                    <a:pt x="1302" y="1667"/>
                    <a:pt x="823" y="1644"/>
                  </a:cubicBezTo>
                  <a:cubicBezTo>
                    <a:pt x="389" y="1644"/>
                    <a:pt x="1" y="1256"/>
                    <a:pt x="1" y="799"/>
                  </a:cubicBezTo>
                  <a:cubicBezTo>
                    <a:pt x="1" y="388"/>
                    <a:pt x="366" y="0"/>
                    <a:pt x="823" y="46"/>
                  </a:cubicBezTo>
                  <a:cubicBezTo>
                    <a:pt x="1256" y="46"/>
                    <a:pt x="1667" y="411"/>
                    <a:pt x="1667"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23"/>
            <p:cNvSpPr/>
            <p:nvPr/>
          </p:nvSpPr>
          <p:spPr>
            <a:xfrm>
              <a:off x="2344201" y="2181710"/>
              <a:ext cx="94744" cy="90770"/>
            </a:xfrm>
            <a:custGeom>
              <a:avLst/>
              <a:gdLst/>
              <a:ahLst/>
              <a:cxnLst/>
              <a:rect l="l" t="t" r="r" b="b"/>
              <a:pathLst>
                <a:path w="1645" h="1576" extrusionOk="0">
                  <a:moveTo>
                    <a:pt x="1644" y="799"/>
                  </a:moveTo>
                  <a:cubicBezTo>
                    <a:pt x="1644" y="1233"/>
                    <a:pt x="1279" y="1575"/>
                    <a:pt x="822" y="1575"/>
                  </a:cubicBezTo>
                  <a:cubicBezTo>
                    <a:pt x="366" y="1575"/>
                    <a:pt x="1" y="1187"/>
                    <a:pt x="1" y="753"/>
                  </a:cubicBezTo>
                  <a:cubicBezTo>
                    <a:pt x="1" y="342"/>
                    <a:pt x="366" y="0"/>
                    <a:pt x="822" y="0"/>
                  </a:cubicBezTo>
                  <a:cubicBezTo>
                    <a:pt x="1279" y="0"/>
                    <a:pt x="1644" y="365"/>
                    <a:pt x="1644"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23"/>
            <p:cNvSpPr/>
            <p:nvPr/>
          </p:nvSpPr>
          <p:spPr>
            <a:xfrm>
              <a:off x="3385403" y="2201408"/>
              <a:ext cx="92094" cy="89445"/>
            </a:xfrm>
            <a:custGeom>
              <a:avLst/>
              <a:gdLst/>
              <a:ahLst/>
              <a:cxnLst/>
              <a:rect l="l" t="t" r="r" b="b"/>
              <a:pathLst>
                <a:path w="1599" h="1553" extrusionOk="0">
                  <a:moveTo>
                    <a:pt x="1598" y="799"/>
                  </a:moveTo>
                  <a:cubicBezTo>
                    <a:pt x="1598" y="1233"/>
                    <a:pt x="1233" y="1553"/>
                    <a:pt x="799" y="1553"/>
                  </a:cubicBezTo>
                  <a:cubicBezTo>
                    <a:pt x="343" y="1553"/>
                    <a:pt x="0" y="1187"/>
                    <a:pt x="0" y="754"/>
                  </a:cubicBezTo>
                  <a:cubicBezTo>
                    <a:pt x="0" y="343"/>
                    <a:pt x="388" y="0"/>
                    <a:pt x="799" y="0"/>
                  </a:cubicBezTo>
                  <a:cubicBezTo>
                    <a:pt x="1233" y="0"/>
                    <a:pt x="1598" y="366"/>
                    <a:pt x="1598"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23"/>
            <p:cNvSpPr/>
            <p:nvPr/>
          </p:nvSpPr>
          <p:spPr>
            <a:xfrm>
              <a:off x="4409500" y="2221105"/>
              <a:ext cx="92037" cy="89445"/>
            </a:xfrm>
            <a:custGeom>
              <a:avLst/>
              <a:gdLst/>
              <a:ahLst/>
              <a:cxnLst/>
              <a:rect l="l" t="t" r="r" b="b"/>
              <a:pathLst>
                <a:path w="1598" h="1553" extrusionOk="0">
                  <a:moveTo>
                    <a:pt x="1598" y="800"/>
                  </a:moveTo>
                  <a:cubicBezTo>
                    <a:pt x="1598" y="1211"/>
                    <a:pt x="1256" y="1553"/>
                    <a:pt x="799" y="1553"/>
                  </a:cubicBezTo>
                  <a:cubicBezTo>
                    <a:pt x="365" y="1553"/>
                    <a:pt x="0" y="1188"/>
                    <a:pt x="0" y="754"/>
                  </a:cubicBezTo>
                  <a:cubicBezTo>
                    <a:pt x="0" y="343"/>
                    <a:pt x="343" y="1"/>
                    <a:pt x="799" y="1"/>
                  </a:cubicBezTo>
                  <a:cubicBezTo>
                    <a:pt x="1233" y="1"/>
                    <a:pt x="1598" y="366"/>
                    <a:pt x="1598"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23"/>
            <p:cNvSpPr/>
            <p:nvPr/>
          </p:nvSpPr>
          <p:spPr>
            <a:xfrm>
              <a:off x="5420407" y="2240860"/>
              <a:ext cx="88178" cy="90770"/>
            </a:xfrm>
            <a:custGeom>
              <a:avLst/>
              <a:gdLst/>
              <a:ahLst/>
              <a:cxnLst/>
              <a:rect l="l" t="t" r="r" b="b"/>
              <a:pathLst>
                <a:path w="1531" h="1576" extrusionOk="0">
                  <a:moveTo>
                    <a:pt x="1530" y="799"/>
                  </a:moveTo>
                  <a:cubicBezTo>
                    <a:pt x="1530" y="1233"/>
                    <a:pt x="1188" y="1575"/>
                    <a:pt x="777" y="1575"/>
                  </a:cubicBezTo>
                  <a:cubicBezTo>
                    <a:pt x="343" y="1575"/>
                    <a:pt x="1" y="1187"/>
                    <a:pt x="1" y="776"/>
                  </a:cubicBezTo>
                  <a:cubicBezTo>
                    <a:pt x="1" y="343"/>
                    <a:pt x="343" y="0"/>
                    <a:pt x="777" y="0"/>
                  </a:cubicBezTo>
                  <a:cubicBezTo>
                    <a:pt x="1188" y="0"/>
                    <a:pt x="1530" y="365"/>
                    <a:pt x="1530"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23"/>
            <p:cNvSpPr/>
            <p:nvPr/>
          </p:nvSpPr>
          <p:spPr>
            <a:xfrm>
              <a:off x="6414267" y="2259233"/>
              <a:ext cx="89445" cy="89445"/>
            </a:xfrm>
            <a:custGeom>
              <a:avLst/>
              <a:gdLst/>
              <a:ahLst/>
              <a:cxnLst/>
              <a:rect l="l" t="t" r="r" b="b"/>
              <a:pathLst>
                <a:path w="1553" h="1553" extrusionOk="0">
                  <a:moveTo>
                    <a:pt x="1553" y="800"/>
                  </a:moveTo>
                  <a:cubicBezTo>
                    <a:pt x="1553" y="1211"/>
                    <a:pt x="1211" y="1553"/>
                    <a:pt x="777" y="1530"/>
                  </a:cubicBezTo>
                  <a:cubicBezTo>
                    <a:pt x="343" y="1530"/>
                    <a:pt x="1" y="1165"/>
                    <a:pt x="1" y="754"/>
                  </a:cubicBezTo>
                  <a:cubicBezTo>
                    <a:pt x="1" y="343"/>
                    <a:pt x="343" y="1"/>
                    <a:pt x="777" y="24"/>
                  </a:cubicBezTo>
                  <a:cubicBezTo>
                    <a:pt x="1165" y="24"/>
                    <a:pt x="1553" y="366"/>
                    <a:pt x="1553"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23"/>
            <p:cNvSpPr/>
            <p:nvPr/>
          </p:nvSpPr>
          <p:spPr>
            <a:xfrm>
              <a:off x="7392345" y="2278988"/>
              <a:ext cx="88178" cy="86796"/>
            </a:xfrm>
            <a:custGeom>
              <a:avLst/>
              <a:gdLst/>
              <a:ahLst/>
              <a:cxnLst/>
              <a:rect l="l" t="t" r="r" b="b"/>
              <a:pathLst>
                <a:path w="1531" h="1507" extrusionOk="0">
                  <a:moveTo>
                    <a:pt x="1530" y="753"/>
                  </a:moveTo>
                  <a:cubicBezTo>
                    <a:pt x="1530" y="1187"/>
                    <a:pt x="1188" y="1507"/>
                    <a:pt x="777" y="1507"/>
                  </a:cubicBezTo>
                  <a:cubicBezTo>
                    <a:pt x="343" y="1507"/>
                    <a:pt x="1" y="1164"/>
                    <a:pt x="1" y="731"/>
                  </a:cubicBezTo>
                  <a:cubicBezTo>
                    <a:pt x="1" y="297"/>
                    <a:pt x="343" y="0"/>
                    <a:pt x="777" y="0"/>
                  </a:cubicBezTo>
                  <a:cubicBezTo>
                    <a:pt x="1188" y="23"/>
                    <a:pt x="1530" y="365"/>
                    <a:pt x="1530" y="753"/>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23"/>
            <p:cNvSpPr/>
            <p:nvPr/>
          </p:nvSpPr>
          <p:spPr>
            <a:xfrm>
              <a:off x="8359941" y="2298686"/>
              <a:ext cx="85471" cy="86853"/>
            </a:xfrm>
            <a:custGeom>
              <a:avLst/>
              <a:gdLst/>
              <a:ahLst/>
              <a:cxnLst/>
              <a:rect l="l" t="t" r="r" b="b"/>
              <a:pathLst>
                <a:path w="1484" h="1508" extrusionOk="0">
                  <a:moveTo>
                    <a:pt x="1484" y="754"/>
                  </a:moveTo>
                  <a:cubicBezTo>
                    <a:pt x="1484" y="1187"/>
                    <a:pt x="1142" y="1507"/>
                    <a:pt x="731" y="1507"/>
                  </a:cubicBezTo>
                  <a:cubicBezTo>
                    <a:pt x="343" y="1507"/>
                    <a:pt x="0" y="1165"/>
                    <a:pt x="0" y="731"/>
                  </a:cubicBezTo>
                  <a:cubicBezTo>
                    <a:pt x="0" y="297"/>
                    <a:pt x="343" y="1"/>
                    <a:pt x="731" y="1"/>
                  </a:cubicBezTo>
                  <a:cubicBezTo>
                    <a:pt x="1142" y="1"/>
                    <a:pt x="1484" y="343"/>
                    <a:pt x="1484"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23"/>
            <p:cNvSpPr/>
            <p:nvPr/>
          </p:nvSpPr>
          <p:spPr>
            <a:xfrm>
              <a:off x="752217" y="1421859"/>
              <a:ext cx="94686" cy="96011"/>
            </a:xfrm>
            <a:custGeom>
              <a:avLst/>
              <a:gdLst/>
              <a:ahLst/>
              <a:cxnLst/>
              <a:rect l="l" t="t" r="r" b="b"/>
              <a:pathLst>
                <a:path w="1644" h="1667" extrusionOk="0">
                  <a:moveTo>
                    <a:pt x="1644" y="868"/>
                  </a:moveTo>
                  <a:cubicBezTo>
                    <a:pt x="1644" y="1301"/>
                    <a:pt x="1278" y="1666"/>
                    <a:pt x="822" y="1644"/>
                  </a:cubicBezTo>
                  <a:cubicBezTo>
                    <a:pt x="365" y="1644"/>
                    <a:pt x="0" y="1256"/>
                    <a:pt x="0" y="799"/>
                  </a:cubicBezTo>
                  <a:cubicBezTo>
                    <a:pt x="0" y="388"/>
                    <a:pt x="365" y="0"/>
                    <a:pt x="822" y="46"/>
                  </a:cubicBezTo>
                  <a:cubicBezTo>
                    <a:pt x="1278" y="69"/>
                    <a:pt x="1644" y="411"/>
                    <a:pt x="1644"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23"/>
            <p:cNvSpPr/>
            <p:nvPr/>
          </p:nvSpPr>
          <p:spPr>
            <a:xfrm>
              <a:off x="1814442" y="1448123"/>
              <a:ext cx="96011" cy="96011"/>
            </a:xfrm>
            <a:custGeom>
              <a:avLst/>
              <a:gdLst/>
              <a:ahLst/>
              <a:cxnLst/>
              <a:rect l="l" t="t" r="r" b="b"/>
              <a:pathLst>
                <a:path w="1667" h="1667" extrusionOk="0">
                  <a:moveTo>
                    <a:pt x="1666" y="868"/>
                  </a:moveTo>
                  <a:cubicBezTo>
                    <a:pt x="1666" y="1302"/>
                    <a:pt x="1278" y="1667"/>
                    <a:pt x="822" y="1644"/>
                  </a:cubicBezTo>
                  <a:cubicBezTo>
                    <a:pt x="388" y="1644"/>
                    <a:pt x="0" y="1256"/>
                    <a:pt x="0" y="800"/>
                  </a:cubicBezTo>
                  <a:cubicBezTo>
                    <a:pt x="0" y="366"/>
                    <a:pt x="388" y="1"/>
                    <a:pt x="822" y="46"/>
                  </a:cubicBezTo>
                  <a:cubicBezTo>
                    <a:pt x="1301" y="69"/>
                    <a:pt x="1666" y="412"/>
                    <a:pt x="1666"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23"/>
            <p:cNvSpPr/>
            <p:nvPr/>
          </p:nvSpPr>
          <p:spPr>
            <a:xfrm>
              <a:off x="2863477" y="1477035"/>
              <a:ext cx="93419" cy="89445"/>
            </a:xfrm>
            <a:custGeom>
              <a:avLst/>
              <a:gdLst/>
              <a:ahLst/>
              <a:cxnLst/>
              <a:rect l="l" t="t" r="r" b="b"/>
              <a:pathLst>
                <a:path w="1622" h="1553" extrusionOk="0">
                  <a:moveTo>
                    <a:pt x="1621" y="800"/>
                  </a:moveTo>
                  <a:cubicBezTo>
                    <a:pt x="1621" y="1211"/>
                    <a:pt x="1256" y="1553"/>
                    <a:pt x="822" y="1553"/>
                  </a:cubicBezTo>
                  <a:cubicBezTo>
                    <a:pt x="366" y="1553"/>
                    <a:pt x="23" y="1188"/>
                    <a:pt x="1" y="754"/>
                  </a:cubicBezTo>
                  <a:cubicBezTo>
                    <a:pt x="1" y="320"/>
                    <a:pt x="366" y="1"/>
                    <a:pt x="800" y="1"/>
                  </a:cubicBezTo>
                  <a:cubicBezTo>
                    <a:pt x="1256" y="1"/>
                    <a:pt x="1621" y="366"/>
                    <a:pt x="1621"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23"/>
            <p:cNvSpPr/>
            <p:nvPr/>
          </p:nvSpPr>
          <p:spPr>
            <a:xfrm>
              <a:off x="3895464" y="1500707"/>
              <a:ext cx="92094" cy="90770"/>
            </a:xfrm>
            <a:custGeom>
              <a:avLst/>
              <a:gdLst/>
              <a:ahLst/>
              <a:cxnLst/>
              <a:rect l="l" t="t" r="r" b="b"/>
              <a:pathLst>
                <a:path w="1599" h="1576" extrusionOk="0">
                  <a:moveTo>
                    <a:pt x="1598" y="800"/>
                  </a:moveTo>
                  <a:cubicBezTo>
                    <a:pt x="1598" y="1233"/>
                    <a:pt x="1233" y="1576"/>
                    <a:pt x="799" y="1576"/>
                  </a:cubicBezTo>
                  <a:cubicBezTo>
                    <a:pt x="366" y="1576"/>
                    <a:pt x="1" y="1210"/>
                    <a:pt x="1" y="777"/>
                  </a:cubicBezTo>
                  <a:cubicBezTo>
                    <a:pt x="1" y="343"/>
                    <a:pt x="366" y="1"/>
                    <a:pt x="799" y="1"/>
                  </a:cubicBezTo>
                  <a:cubicBezTo>
                    <a:pt x="1256" y="46"/>
                    <a:pt x="1598" y="389"/>
                    <a:pt x="1598"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23"/>
            <p:cNvSpPr/>
            <p:nvPr/>
          </p:nvSpPr>
          <p:spPr>
            <a:xfrm>
              <a:off x="4910346" y="1525703"/>
              <a:ext cx="92094" cy="90770"/>
            </a:xfrm>
            <a:custGeom>
              <a:avLst/>
              <a:gdLst/>
              <a:ahLst/>
              <a:cxnLst/>
              <a:rect l="l" t="t" r="r" b="b"/>
              <a:pathLst>
                <a:path w="1599" h="1576" extrusionOk="0">
                  <a:moveTo>
                    <a:pt x="1598" y="799"/>
                  </a:moveTo>
                  <a:cubicBezTo>
                    <a:pt x="1598" y="1233"/>
                    <a:pt x="1256" y="1575"/>
                    <a:pt x="800" y="1575"/>
                  </a:cubicBezTo>
                  <a:cubicBezTo>
                    <a:pt x="389" y="1575"/>
                    <a:pt x="1" y="1187"/>
                    <a:pt x="1" y="776"/>
                  </a:cubicBezTo>
                  <a:cubicBezTo>
                    <a:pt x="1" y="343"/>
                    <a:pt x="343" y="0"/>
                    <a:pt x="800" y="0"/>
                  </a:cubicBezTo>
                  <a:cubicBezTo>
                    <a:pt x="1256" y="23"/>
                    <a:pt x="1598" y="366"/>
                    <a:pt x="1598"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23"/>
            <p:cNvSpPr/>
            <p:nvPr/>
          </p:nvSpPr>
          <p:spPr>
            <a:xfrm>
              <a:off x="5914745" y="1549375"/>
              <a:ext cx="89445" cy="92037"/>
            </a:xfrm>
            <a:custGeom>
              <a:avLst/>
              <a:gdLst/>
              <a:ahLst/>
              <a:cxnLst/>
              <a:rect l="l" t="t" r="r" b="b"/>
              <a:pathLst>
                <a:path w="1553" h="1598" extrusionOk="0">
                  <a:moveTo>
                    <a:pt x="1552" y="822"/>
                  </a:moveTo>
                  <a:cubicBezTo>
                    <a:pt x="1552" y="1256"/>
                    <a:pt x="1210" y="1598"/>
                    <a:pt x="776" y="1552"/>
                  </a:cubicBezTo>
                  <a:cubicBezTo>
                    <a:pt x="343" y="1552"/>
                    <a:pt x="0" y="1187"/>
                    <a:pt x="0" y="753"/>
                  </a:cubicBezTo>
                  <a:cubicBezTo>
                    <a:pt x="0" y="320"/>
                    <a:pt x="343" y="0"/>
                    <a:pt x="776" y="23"/>
                  </a:cubicBezTo>
                  <a:cubicBezTo>
                    <a:pt x="1210" y="46"/>
                    <a:pt x="1552" y="388"/>
                    <a:pt x="1552"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23"/>
            <p:cNvSpPr/>
            <p:nvPr/>
          </p:nvSpPr>
          <p:spPr>
            <a:xfrm>
              <a:off x="6900714" y="1575638"/>
              <a:ext cx="89445" cy="89445"/>
            </a:xfrm>
            <a:custGeom>
              <a:avLst/>
              <a:gdLst/>
              <a:ahLst/>
              <a:cxnLst/>
              <a:rect l="l" t="t" r="r" b="b"/>
              <a:pathLst>
                <a:path w="1553" h="1553" extrusionOk="0">
                  <a:moveTo>
                    <a:pt x="1552" y="800"/>
                  </a:moveTo>
                  <a:cubicBezTo>
                    <a:pt x="1552" y="1210"/>
                    <a:pt x="1210" y="1553"/>
                    <a:pt x="776" y="1530"/>
                  </a:cubicBezTo>
                  <a:cubicBezTo>
                    <a:pt x="343" y="1530"/>
                    <a:pt x="0" y="1165"/>
                    <a:pt x="0" y="754"/>
                  </a:cubicBezTo>
                  <a:cubicBezTo>
                    <a:pt x="0" y="343"/>
                    <a:pt x="343" y="1"/>
                    <a:pt x="776" y="24"/>
                  </a:cubicBezTo>
                  <a:cubicBezTo>
                    <a:pt x="1210" y="24"/>
                    <a:pt x="1552" y="366"/>
                    <a:pt x="1552"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23"/>
            <p:cNvSpPr/>
            <p:nvPr/>
          </p:nvSpPr>
          <p:spPr>
            <a:xfrm>
              <a:off x="7874818" y="1599310"/>
              <a:ext cx="85529" cy="88120"/>
            </a:xfrm>
            <a:custGeom>
              <a:avLst/>
              <a:gdLst/>
              <a:ahLst/>
              <a:cxnLst/>
              <a:rect l="l" t="t" r="r" b="b"/>
              <a:pathLst>
                <a:path w="1485" h="1530" extrusionOk="0">
                  <a:moveTo>
                    <a:pt x="1484" y="777"/>
                  </a:moveTo>
                  <a:cubicBezTo>
                    <a:pt x="1484" y="1210"/>
                    <a:pt x="1142" y="1530"/>
                    <a:pt x="754" y="1530"/>
                  </a:cubicBezTo>
                  <a:cubicBezTo>
                    <a:pt x="320" y="1530"/>
                    <a:pt x="1" y="1142"/>
                    <a:pt x="1" y="754"/>
                  </a:cubicBezTo>
                  <a:cubicBezTo>
                    <a:pt x="1" y="320"/>
                    <a:pt x="343" y="1"/>
                    <a:pt x="754" y="1"/>
                  </a:cubicBezTo>
                  <a:cubicBezTo>
                    <a:pt x="1142" y="1"/>
                    <a:pt x="1484" y="389"/>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23"/>
            <p:cNvSpPr/>
            <p:nvPr/>
          </p:nvSpPr>
          <p:spPr>
            <a:xfrm>
              <a:off x="8781939" y="1622981"/>
              <a:ext cx="85471" cy="86796"/>
            </a:xfrm>
            <a:custGeom>
              <a:avLst/>
              <a:gdLst/>
              <a:ahLst/>
              <a:cxnLst/>
              <a:rect l="l" t="t" r="r" b="b"/>
              <a:pathLst>
                <a:path w="1484" h="1507" extrusionOk="0">
                  <a:moveTo>
                    <a:pt x="1484" y="776"/>
                  </a:moveTo>
                  <a:cubicBezTo>
                    <a:pt x="1484" y="1187"/>
                    <a:pt x="1141" y="1507"/>
                    <a:pt x="753" y="1507"/>
                  </a:cubicBezTo>
                  <a:cubicBezTo>
                    <a:pt x="343" y="1507"/>
                    <a:pt x="0" y="1164"/>
                    <a:pt x="0" y="731"/>
                  </a:cubicBezTo>
                  <a:cubicBezTo>
                    <a:pt x="0" y="320"/>
                    <a:pt x="343" y="0"/>
                    <a:pt x="753" y="0"/>
                  </a:cubicBezTo>
                  <a:cubicBezTo>
                    <a:pt x="1141" y="0"/>
                    <a:pt x="1484" y="343"/>
                    <a:pt x="1484" y="776"/>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23"/>
            <p:cNvSpPr/>
            <p:nvPr/>
          </p:nvSpPr>
          <p:spPr>
            <a:xfrm>
              <a:off x="8785856" y="2970474"/>
              <a:ext cx="85529" cy="86796"/>
            </a:xfrm>
            <a:custGeom>
              <a:avLst/>
              <a:gdLst/>
              <a:ahLst/>
              <a:cxnLst/>
              <a:rect l="l" t="t" r="r" b="b"/>
              <a:pathLst>
                <a:path w="1485" h="1507" extrusionOk="0">
                  <a:moveTo>
                    <a:pt x="1484" y="753"/>
                  </a:moveTo>
                  <a:cubicBezTo>
                    <a:pt x="1484" y="1187"/>
                    <a:pt x="1142" y="1507"/>
                    <a:pt x="731" y="1507"/>
                  </a:cubicBezTo>
                  <a:cubicBezTo>
                    <a:pt x="343" y="1507"/>
                    <a:pt x="1" y="1164"/>
                    <a:pt x="1" y="731"/>
                  </a:cubicBezTo>
                  <a:cubicBezTo>
                    <a:pt x="1" y="320"/>
                    <a:pt x="343" y="0"/>
                    <a:pt x="731" y="0"/>
                  </a:cubicBezTo>
                  <a:cubicBezTo>
                    <a:pt x="1142" y="23"/>
                    <a:pt x="1484" y="365"/>
                    <a:pt x="1484" y="753"/>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23"/>
            <p:cNvSpPr/>
            <p:nvPr/>
          </p:nvSpPr>
          <p:spPr>
            <a:xfrm>
              <a:off x="211919" y="3442407"/>
              <a:ext cx="98603" cy="92094"/>
            </a:xfrm>
            <a:custGeom>
              <a:avLst/>
              <a:gdLst/>
              <a:ahLst/>
              <a:cxnLst/>
              <a:rect l="l" t="t" r="r" b="b"/>
              <a:pathLst>
                <a:path w="1712" h="1599" extrusionOk="0">
                  <a:moveTo>
                    <a:pt x="1712" y="799"/>
                  </a:moveTo>
                  <a:cubicBezTo>
                    <a:pt x="1712" y="1256"/>
                    <a:pt x="1347" y="1598"/>
                    <a:pt x="867" y="1598"/>
                  </a:cubicBezTo>
                  <a:cubicBezTo>
                    <a:pt x="411" y="1598"/>
                    <a:pt x="0" y="1210"/>
                    <a:pt x="0" y="799"/>
                  </a:cubicBezTo>
                  <a:cubicBezTo>
                    <a:pt x="0" y="343"/>
                    <a:pt x="388" y="1"/>
                    <a:pt x="867" y="1"/>
                  </a:cubicBezTo>
                  <a:cubicBezTo>
                    <a:pt x="1347" y="1"/>
                    <a:pt x="1712" y="366"/>
                    <a:pt x="1712"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23"/>
            <p:cNvSpPr/>
            <p:nvPr/>
          </p:nvSpPr>
          <p:spPr>
            <a:xfrm>
              <a:off x="1288542" y="3452947"/>
              <a:ext cx="96068" cy="92037"/>
            </a:xfrm>
            <a:custGeom>
              <a:avLst/>
              <a:gdLst/>
              <a:ahLst/>
              <a:cxnLst/>
              <a:rect l="l" t="t" r="r" b="b"/>
              <a:pathLst>
                <a:path w="1668" h="1598" extrusionOk="0">
                  <a:moveTo>
                    <a:pt x="1667" y="799"/>
                  </a:moveTo>
                  <a:cubicBezTo>
                    <a:pt x="1667" y="1233"/>
                    <a:pt x="1302" y="1598"/>
                    <a:pt x="823" y="1598"/>
                  </a:cubicBezTo>
                  <a:cubicBezTo>
                    <a:pt x="389" y="1598"/>
                    <a:pt x="1" y="1233"/>
                    <a:pt x="1" y="799"/>
                  </a:cubicBezTo>
                  <a:cubicBezTo>
                    <a:pt x="1" y="388"/>
                    <a:pt x="366" y="0"/>
                    <a:pt x="823" y="0"/>
                  </a:cubicBezTo>
                  <a:cubicBezTo>
                    <a:pt x="1302" y="0"/>
                    <a:pt x="1667" y="342"/>
                    <a:pt x="1667"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23"/>
            <p:cNvSpPr/>
            <p:nvPr/>
          </p:nvSpPr>
          <p:spPr>
            <a:xfrm>
              <a:off x="2344201" y="3462105"/>
              <a:ext cx="94744" cy="93419"/>
            </a:xfrm>
            <a:custGeom>
              <a:avLst/>
              <a:gdLst/>
              <a:ahLst/>
              <a:cxnLst/>
              <a:rect l="l" t="t" r="r" b="b"/>
              <a:pathLst>
                <a:path w="1645" h="1622" extrusionOk="0">
                  <a:moveTo>
                    <a:pt x="1644" y="823"/>
                  </a:moveTo>
                  <a:cubicBezTo>
                    <a:pt x="1644" y="1256"/>
                    <a:pt x="1279" y="1621"/>
                    <a:pt x="822" y="1599"/>
                  </a:cubicBezTo>
                  <a:cubicBezTo>
                    <a:pt x="366" y="1599"/>
                    <a:pt x="1" y="1211"/>
                    <a:pt x="1" y="800"/>
                  </a:cubicBezTo>
                  <a:cubicBezTo>
                    <a:pt x="1" y="366"/>
                    <a:pt x="366" y="1"/>
                    <a:pt x="822" y="24"/>
                  </a:cubicBezTo>
                  <a:cubicBezTo>
                    <a:pt x="1279" y="24"/>
                    <a:pt x="1644" y="389"/>
                    <a:pt x="1644" y="823"/>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23"/>
            <p:cNvSpPr/>
            <p:nvPr/>
          </p:nvSpPr>
          <p:spPr>
            <a:xfrm>
              <a:off x="3386728" y="3472645"/>
              <a:ext cx="93361" cy="90770"/>
            </a:xfrm>
            <a:custGeom>
              <a:avLst/>
              <a:gdLst/>
              <a:ahLst/>
              <a:cxnLst/>
              <a:rect l="l" t="t" r="r" b="b"/>
              <a:pathLst>
                <a:path w="1621" h="1576" extrusionOk="0">
                  <a:moveTo>
                    <a:pt x="1621" y="799"/>
                  </a:moveTo>
                  <a:cubicBezTo>
                    <a:pt x="1621" y="1233"/>
                    <a:pt x="1233" y="1575"/>
                    <a:pt x="822" y="1575"/>
                  </a:cubicBezTo>
                  <a:cubicBezTo>
                    <a:pt x="365" y="1575"/>
                    <a:pt x="0" y="1210"/>
                    <a:pt x="0" y="777"/>
                  </a:cubicBezTo>
                  <a:cubicBezTo>
                    <a:pt x="0" y="343"/>
                    <a:pt x="388" y="0"/>
                    <a:pt x="822" y="0"/>
                  </a:cubicBezTo>
                  <a:cubicBezTo>
                    <a:pt x="1233" y="46"/>
                    <a:pt x="1621" y="389"/>
                    <a:pt x="1621"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23"/>
            <p:cNvSpPr/>
            <p:nvPr/>
          </p:nvSpPr>
          <p:spPr>
            <a:xfrm>
              <a:off x="4410825" y="3483184"/>
              <a:ext cx="92037" cy="90770"/>
            </a:xfrm>
            <a:custGeom>
              <a:avLst/>
              <a:gdLst/>
              <a:ahLst/>
              <a:cxnLst/>
              <a:rect l="l" t="t" r="r" b="b"/>
              <a:pathLst>
                <a:path w="1598" h="1576" extrusionOk="0">
                  <a:moveTo>
                    <a:pt x="1598" y="799"/>
                  </a:moveTo>
                  <a:cubicBezTo>
                    <a:pt x="1598" y="1233"/>
                    <a:pt x="1255" y="1575"/>
                    <a:pt x="799" y="1575"/>
                  </a:cubicBezTo>
                  <a:cubicBezTo>
                    <a:pt x="365" y="1575"/>
                    <a:pt x="0" y="1187"/>
                    <a:pt x="0" y="776"/>
                  </a:cubicBezTo>
                  <a:cubicBezTo>
                    <a:pt x="0" y="342"/>
                    <a:pt x="342" y="0"/>
                    <a:pt x="799" y="0"/>
                  </a:cubicBezTo>
                  <a:cubicBezTo>
                    <a:pt x="1233" y="23"/>
                    <a:pt x="1598" y="365"/>
                    <a:pt x="1598"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23"/>
            <p:cNvSpPr/>
            <p:nvPr/>
          </p:nvSpPr>
          <p:spPr>
            <a:xfrm>
              <a:off x="5421732" y="3494991"/>
              <a:ext cx="89445" cy="88120"/>
            </a:xfrm>
            <a:custGeom>
              <a:avLst/>
              <a:gdLst/>
              <a:ahLst/>
              <a:cxnLst/>
              <a:rect l="l" t="t" r="r" b="b"/>
              <a:pathLst>
                <a:path w="1553" h="1530" extrusionOk="0">
                  <a:moveTo>
                    <a:pt x="1553" y="754"/>
                  </a:moveTo>
                  <a:cubicBezTo>
                    <a:pt x="1553" y="1187"/>
                    <a:pt x="1210" y="1530"/>
                    <a:pt x="777" y="1530"/>
                  </a:cubicBezTo>
                  <a:cubicBezTo>
                    <a:pt x="343" y="1530"/>
                    <a:pt x="1" y="1187"/>
                    <a:pt x="1" y="754"/>
                  </a:cubicBezTo>
                  <a:cubicBezTo>
                    <a:pt x="1" y="343"/>
                    <a:pt x="343" y="1"/>
                    <a:pt x="777" y="1"/>
                  </a:cubicBezTo>
                  <a:cubicBezTo>
                    <a:pt x="1210" y="1"/>
                    <a:pt x="1553" y="343"/>
                    <a:pt x="1553"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23"/>
            <p:cNvSpPr/>
            <p:nvPr/>
          </p:nvSpPr>
          <p:spPr>
            <a:xfrm>
              <a:off x="6415591" y="3504207"/>
              <a:ext cx="89445" cy="89445"/>
            </a:xfrm>
            <a:custGeom>
              <a:avLst/>
              <a:gdLst/>
              <a:ahLst/>
              <a:cxnLst/>
              <a:rect l="l" t="t" r="r" b="b"/>
              <a:pathLst>
                <a:path w="1553" h="1553" extrusionOk="0">
                  <a:moveTo>
                    <a:pt x="1553" y="776"/>
                  </a:moveTo>
                  <a:cubicBezTo>
                    <a:pt x="1553" y="1210"/>
                    <a:pt x="1210" y="1552"/>
                    <a:pt x="777" y="1552"/>
                  </a:cubicBezTo>
                  <a:cubicBezTo>
                    <a:pt x="343" y="1552"/>
                    <a:pt x="1" y="1210"/>
                    <a:pt x="1" y="776"/>
                  </a:cubicBezTo>
                  <a:cubicBezTo>
                    <a:pt x="1" y="343"/>
                    <a:pt x="343" y="0"/>
                    <a:pt x="777" y="0"/>
                  </a:cubicBezTo>
                  <a:cubicBezTo>
                    <a:pt x="1210" y="0"/>
                    <a:pt x="1553" y="343"/>
                    <a:pt x="1553" y="776"/>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23"/>
            <p:cNvSpPr/>
            <p:nvPr/>
          </p:nvSpPr>
          <p:spPr>
            <a:xfrm>
              <a:off x="7394994" y="3512097"/>
              <a:ext cx="89445" cy="90770"/>
            </a:xfrm>
            <a:custGeom>
              <a:avLst/>
              <a:gdLst/>
              <a:ahLst/>
              <a:cxnLst/>
              <a:rect l="l" t="t" r="r" b="b"/>
              <a:pathLst>
                <a:path w="1553" h="1576" extrusionOk="0">
                  <a:moveTo>
                    <a:pt x="1553" y="799"/>
                  </a:moveTo>
                  <a:cubicBezTo>
                    <a:pt x="1553" y="1233"/>
                    <a:pt x="1210" y="1575"/>
                    <a:pt x="777" y="1552"/>
                  </a:cubicBezTo>
                  <a:cubicBezTo>
                    <a:pt x="343" y="1552"/>
                    <a:pt x="0" y="1210"/>
                    <a:pt x="0" y="776"/>
                  </a:cubicBezTo>
                  <a:cubicBezTo>
                    <a:pt x="0" y="343"/>
                    <a:pt x="343" y="0"/>
                    <a:pt x="777" y="46"/>
                  </a:cubicBezTo>
                  <a:cubicBezTo>
                    <a:pt x="1210" y="46"/>
                    <a:pt x="1553" y="388"/>
                    <a:pt x="1553"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23"/>
            <p:cNvSpPr/>
            <p:nvPr/>
          </p:nvSpPr>
          <p:spPr>
            <a:xfrm>
              <a:off x="8361266" y="3523904"/>
              <a:ext cx="85471" cy="86853"/>
            </a:xfrm>
            <a:custGeom>
              <a:avLst/>
              <a:gdLst/>
              <a:ahLst/>
              <a:cxnLst/>
              <a:rect l="l" t="t" r="r" b="b"/>
              <a:pathLst>
                <a:path w="1484" h="1508" extrusionOk="0">
                  <a:moveTo>
                    <a:pt x="1484" y="777"/>
                  </a:moveTo>
                  <a:cubicBezTo>
                    <a:pt x="1484" y="1210"/>
                    <a:pt x="1141" y="1507"/>
                    <a:pt x="753" y="1507"/>
                  </a:cubicBezTo>
                  <a:cubicBezTo>
                    <a:pt x="342" y="1507"/>
                    <a:pt x="0" y="1165"/>
                    <a:pt x="0" y="754"/>
                  </a:cubicBezTo>
                  <a:cubicBezTo>
                    <a:pt x="0" y="320"/>
                    <a:pt x="342" y="1"/>
                    <a:pt x="753" y="1"/>
                  </a:cubicBezTo>
                  <a:cubicBezTo>
                    <a:pt x="1164" y="1"/>
                    <a:pt x="1484" y="343"/>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23"/>
            <p:cNvSpPr/>
            <p:nvPr/>
          </p:nvSpPr>
          <p:spPr>
            <a:xfrm>
              <a:off x="752217" y="2720684"/>
              <a:ext cx="94686" cy="93419"/>
            </a:xfrm>
            <a:custGeom>
              <a:avLst/>
              <a:gdLst/>
              <a:ahLst/>
              <a:cxnLst/>
              <a:rect l="l" t="t" r="r" b="b"/>
              <a:pathLst>
                <a:path w="1644" h="1622" extrusionOk="0">
                  <a:moveTo>
                    <a:pt x="1644" y="822"/>
                  </a:moveTo>
                  <a:cubicBezTo>
                    <a:pt x="1644" y="1256"/>
                    <a:pt x="1278" y="1621"/>
                    <a:pt x="822" y="1621"/>
                  </a:cubicBezTo>
                  <a:cubicBezTo>
                    <a:pt x="365" y="1621"/>
                    <a:pt x="0" y="1256"/>
                    <a:pt x="0" y="799"/>
                  </a:cubicBezTo>
                  <a:cubicBezTo>
                    <a:pt x="0" y="343"/>
                    <a:pt x="365" y="0"/>
                    <a:pt x="822" y="0"/>
                  </a:cubicBezTo>
                  <a:cubicBezTo>
                    <a:pt x="1278" y="23"/>
                    <a:pt x="1644" y="366"/>
                    <a:pt x="1644"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23"/>
            <p:cNvSpPr/>
            <p:nvPr/>
          </p:nvSpPr>
          <p:spPr>
            <a:xfrm>
              <a:off x="1814442" y="2735141"/>
              <a:ext cx="96011" cy="93419"/>
            </a:xfrm>
            <a:custGeom>
              <a:avLst/>
              <a:gdLst/>
              <a:ahLst/>
              <a:cxnLst/>
              <a:rect l="l" t="t" r="r" b="b"/>
              <a:pathLst>
                <a:path w="1667" h="1622" extrusionOk="0">
                  <a:moveTo>
                    <a:pt x="1666" y="822"/>
                  </a:moveTo>
                  <a:cubicBezTo>
                    <a:pt x="1666" y="1256"/>
                    <a:pt x="1278" y="1621"/>
                    <a:pt x="822" y="1598"/>
                  </a:cubicBezTo>
                  <a:cubicBezTo>
                    <a:pt x="388" y="1598"/>
                    <a:pt x="0" y="1233"/>
                    <a:pt x="0" y="799"/>
                  </a:cubicBezTo>
                  <a:cubicBezTo>
                    <a:pt x="0" y="366"/>
                    <a:pt x="388" y="1"/>
                    <a:pt x="822" y="23"/>
                  </a:cubicBezTo>
                  <a:cubicBezTo>
                    <a:pt x="1301" y="23"/>
                    <a:pt x="1666" y="411"/>
                    <a:pt x="1666"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23"/>
            <p:cNvSpPr/>
            <p:nvPr/>
          </p:nvSpPr>
          <p:spPr>
            <a:xfrm>
              <a:off x="2863477" y="2753571"/>
              <a:ext cx="93419" cy="90770"/>
            </a:xfrm>
            <a:custGeom>
              <a:avLst/>
              <a:gdLst/>
              <a:ahLst/>
              <a:cxnLst/>
              <a:rect l="l" t="t" r="r" b="b"/>
              <a:pathLst>
                <a:path w="1622" h="1576" extrusionOk="0">
                  <a:moveTo>
                    <a:pt x="1621" y="799"/>
                  </a:moveTo>
                  <a:cubicBezTo>
                    <a:pt x="1621" y="1233"/>
                    <a:pt x="1256" y="1575"/>
                    <a:pt x="822" y="1575"/>
                  </a:cubicBezTo>
                  <a:cubicBezTo>
                    <a:pt x="366" y="1575"/>
                    <a:pt x="1" y="1187"/>
                    <a:pt x="1" y="776"/>
                  </a:cubicBezTo>
                  <a:cubicBezTo>
                    <a:pt x="1" y="342"/>
                    <a:pt x="366" y="0"/>
                    <a:pt x="800" y="0"/>
                  </a:cubicBezTo>
                  <a:cubicBezTo>
                    <a:pt x="1279" y="0"/>
                    <a:pt x="1621" y="365"/>
                    <a:pt x="1621"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23"/>
            <p:cNvSpPr/>
            <p:nvPr/>
          </p:nvSpPr>
          <p:spPr>
            <a:xfrm>
              <a:off x="3896789" y="2768027"/>
              <a:ext cx="92094" cy="90770"/>
            </a:xfrm>
            <a:custGeom>
              <a:avLst/>
              <a:gdLst/>
              <a:ahLst/>
              <a:cxnLst/>
              <a:rect l="l" t="t" r="r" b="b"/>
              <a:pathLst>
                <a:path w="1599" h="1576" extrusionOk="0">
                  <a:moveTo>
                    <a:pt x="1598" y="799"/>
                  </a:moveTo>
                  <a:cubicBezTo>
                    <a:pt x="1598" y="1233"/>
                    <a:pt x="1233" y="1575"/>
                    <a:pt x="799" y="1575"/>
                  </a:cubicBezTo>
                  <a:cubicBezTo>
                    <a:pt x="366" y="1575"/>
                    <a:pt x="0" y="1187"/>
                    <a:pt x="0" y="776"/>
                  </a:cubicBezTo>
                  <a:cubicBezTo>
                    <a:pt x="0" y="343"/>
                    <a:pt x="366" y="0"/>
                    <a:pt x="799" y="0"/>
                  </a:cubicBezTo>
                  <a:cubicBezTo>
                    <a:pt x="1233" y="23"/>
                    <a:pt x="1598" y="365"/>
                    <a:pt x="1598"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23"/>
            <p:cNvSpPr/>
            <p:nvPr/>
          </p:nvSpPr>
          <p:spPr>
            <a:xfrm>
              <a:off x="4911671" y="2783808"/>
              <a:ext cx="92094" cy="90712"/>
            </a:xfrm>
            <a:custGeom>
              <a:avLst/>
              <a:gdLst/>
              <a:ahLst/>
              <a:cxnLst/>
              <a:rect l="l" t="t" r="r" b="b"/>
              <a:pathLst>
                <a:path w="1599" h="1575" extrusionOk="0">
                  <a:moveTo>
                    <a:pt x="1598" y="822"/>
                  </a:moveTo>
                  <a:cubicBezTo>
                    <a:pt x="1598" y="1233"/>
                    <a:pt x="1279" y="1575"/>
                    <a:pt x="799" y="1575"/>
                  </a:cubicBezTo>
                  <a:cubicBezTo>
                    <a:pt x="389" y="1575"/>
                    <a:pt x="0" y="1210"/>
                    <a:pt x="0" y="776"/>
                  </a:cubicBezTo>
                  <a:cubicBezTo>
                    <a:pt x="0" y="342"/>
                    <a:pt x="343" y="0"/>
                    <a:pt x="799" y="0"/>
                  </a:cubicBezTo>
                  <a:cubicBezTo>
                    <a:pt x="1279" y="0"/>
                    <a:pt x="1598" y="388"/>
                    <a:pt x="1598"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23"/>
            <p:cNvSpPr/>
            <p:nvPr/>
          </p:nvSpPr>
          <p:spPr>
            <a:xfrm>
              <a:off x="5916070" y="2800856"/>
              <a:ext cx="89445" cy="89445"/>
            </a:xfrm>
            <a:custGeom>
              <a:avLst/>
              <a:gdLst/>
              <a:ahLst/>
              <a:cxnLst/>
              <a:rect l="l" t="t" r="r" b="b"/>
              <a:pathLst>
                <a:path w="1553" h="1553" extrusionOk="0">
                  <a:moveTo>
                    <a:pt x="1552" y="777"/>
                  </a:moveTo>
                  <a:cubicBezTo>
                    <a:pt x="1552" y="1211"/>
                    <a:pt x="1210" y="1553"/>
                    <a:pt x="776" y="1553"/>
                  </a:cubicBezTo>
                  <a:cubicBezTo>
                    <a:pt x="342" y="1553"/>
                    <a:pt x="0" y="1211"/>
                    <a:pt x="0" y="777"/>
                  </a:cubicBezTo>
                  <a:cubicBezTo>
                    <a:pt x="0" y="343"/>
                    <a:pt x="342" y="1"/>
                    <a:pt x="776" y="1"/>
                  </a:cubicBezTo>
                  <a:cubicBezTo>
                    <a:pt x="1210" y="1"/>
                    <a:pt x="1552" y="343"/>
                    <a:pt x="1552"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23"/>
            <p:cNvSpPr/>
            <p:nvPr/>
          </p:nvSpPr>
          <p:spPr>
            <a:xfrm>
              <a:off x="6902039" y="2814046"/>
              <a:ext cx="89445" cy="90712"/>
            </a:xfrm>
            <a:custGeom>
              <a:avLst/>
              <a:gdLst/>
              <a:ahLst/>
              <a:cxnLst/>
              <a:rect l="l" t="t" r="r" b="b"/>
              <a:pathLst>
                <a:path w="1553" h="1575" extrusionOk="0">
                  <a:moveTo>
                    <a:pt x="1552" y="799"/>
                  </a:moveTo>
                  <a:cubicBezTo>
                    <a:pt x="1552" y="1233"/>
                    <a:pt x="1210" y="1575"/>
                    <a:pt x="776" y="1552"/>
                  </a:cubicBezTo>
                  <a:cubicBezTo>
                    <a:pt x="342" y="1552"/>
                    <a:pt x="0" y="1210"/>
                    <a:pt x="0" y="776"/>
                  </a:cubicBezTo>
                  <a:cubicBezTo>
                    <a:pt x="0" y="342"/>
                    <a:pt x="342" y="0"/>
                    <a:pt x="776" y="23"/>
                  </a:cubicBezTo>
                  <a:cubicBezTo>
                    <a:pt x="1210" y="23"/>
                    <a:pt x="1552" y="365"/>
                    <a:pt x="1552"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23"/>
            <p:cNvSpPr/>
            <p:nvPr/>
          </p:nvSpPr>
          <p:spPr>
            <a:xfrm>
              <a:off x="7876143" y="2831094"/>
              <a:ext cx="86853" cy="86853"/>
            </a:xfrm>
            <a:custGeom>
              <a:avLst/>
              <a:gdLst/>
              <a:ahLst/>
              <a:cxnLst/>
              <a:rect l="l" t="t" r="r" b="b"/>
              <a:pathLst>
                <a:path w="1508" h="1508" extrusionOk="0">
                  <a:moveTo>
                    <a:pt x="1507" y="754"/>
                  </a:moveTo>
                  <a:cubicBezTo>
                    <a:pt x="1507" y="1188"/>
                    <a:pt x="1165" y="1507"/>
                    <a:pt x="754" y="1507"/>
                  </a:cubicBezTo>
                  <a:cubicBezTo>
                    <a:pt x="320" y="1507"/>
                    <a:pt x="1" y="1165"/>
                    <a:pt x="1" y="731"/>
                  </a:cubicBezTo>
                  <a:cubicBezTo>
                    <a:pt x="1" y="298"/>
                    <a:pt x="343" y="1"/>
                    <a:pt x="754" y="1"/>
                  </a:cubicBezTo>
                  <a:cubicBezTo>
                    <a:pt x="1165" y="1"/>
                    <a:pt x="1507" y="320"/>
                    <a:pt x="1507"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23"/>
            <p:cNvSpPr/>
            <p:nvPr/>
          </p:nvSpPr>
          <p:spPr>
            <a:xfrm>
              <a:off x="211919" y="4745206"/>
              <a:ext cx="98603" cy="92094"/>
            </a:xfrm>
            <a:custGeom>
              <a:avLst/>
              <a:gdLst/>
              <a:ahLst/>
              <a:cxnLst/>
              <a:rect l="l" t="t" r="r" b="b"/>
              <a:pathLst>
                <a:path w="1712" h="1599" extrusionOk="0">
                  <a:moveTo>
                    <a:pt x="1712" y="799"/>
                  </a:moveTo>
                  <a:cubicBezTo>
                    <a:pt x="1712" y="1256"/>
                    <a:pt x="1347" y="1598"/>
                    <a:pt x="867" y="1598"/>
                  </a:cubicBezTo>
                  <a:cubicBezTo>
                    <a:pt x="411" y="1598"/>
                    <a:pt x="0" y="1233"/>
                    <a:pt x="0" y="799"/>
                  </a:cubicBezTo>
                  <a:cubicBezTo>
                    <a:pt x="0" y="365"/>
                    <a:pt x="388" y="0"/>
                    <a:pt x="867" y="0"/>
                  </a:cubicBezTo>
                  <a:cubicBezTo>
                    <a:pt x="1347" y="0"/>
                    <a:pt x="1712" y="365"/>
                    <a:pt x="1712"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23"/>
            <p:cNvSpPr/>
            <p:nvPr/>
          </p:nvSpPr>
          <p:spPr>
            <a:xfrm>
              <a:off x="1288542" y="4745206"/>
              <a:ext cx="96068" cy="92094"/>
            </a:xfrm>
            <a:custGeom>
              <a:avLst/>
              <a:gdLst/>
              <a:ahLst/>
              <a:cxnLst/>
              <a:rect l="l" t="t" r="r" b="b"/>
              <a:pathLst>
                <a:path w="1668" h="1599" extrusionOk="0">
                  <a:moveTo>
                    <a:pt x="1667" y="799"/>
                  </a:moveTo>
                  <a:cubicBezTo>
                    <a:pt x="1667" y="1233"/>
                    <a:pt x="1302" y="1598"/>
                    <a:pt x="823" y="1598"/>
                  </a:cubicBezTo>
                  <a:cubicBezTo>
                    <a:pt x="389" y="1598"/>
                    <a:pt x="1" y="1233"/>
                    <a:pt x="1" y="799"/>
                  </a:cubicBezTo>
                  <a:cubicBezTo>
                    <a:pt x="1" y="365"/>
                    <a:pt x="366" y="0"/>
                    <a:pt x="823" y="0"/>
                  </a:cubicBezTo>
                  <a:cubicBezTo>
                    <a:pt x="1302" y="0"/>
                    <a:pt x="1667" y="365"/>
                    <a:pt x="1667"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23"/>
            <p:cNvSpPr/>
            <p:nvPr/>
          </p:nvSpPr>
          <p:spPr>
            <a:xfrm>
              <a:off x="2345525" y="4746531"/>
              <a:ext cx="96011" cy="92037"/>
            </a:xfrm>
            <a:custGeom>
              <a:avLst/>
              <a:gdLst/>
              <a:ahLst/>
              <a:cxnLst/>
              <a:rect l="l" t="t" r="r" b="b"/>
              <a:pathLst>
                <a:path w="1667" h="1598" extrusionOk="0">
                  <a:moveTo>
                    <a:pt x="1667" y="799"/>
                  </a:moveTo>
                  <a:cubicBezTo>
                    <a:pt x="1667" y="1233"/>
                    <a:pt x="1279" y="1598"/>
                    <a:pt x="822" y="1598"/>
                  </a:cubicBezTo>
                  <a:cubicBezTo>
                    <a:pt x="366" y="1598"/>
                    <a:pt x="0" y="1256"/>
                    <a:pt x="0" y="799"/>
                  </a:cubicBezTo>
                  <a:cubicBezTo>
                    <a:pt x="0" y="365"/>
                    <a:pt x="366" y="0"/>
                    <a:pt x="822" y="0"/>
                  </a:cubicBezTo>
                  <a:cubicBezTo>
                    <a:pt x="1279" y="0"/>
                    <a:pt x="1667" y="342"/>
                    <a:pt x="1667"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23"/>
            <p:cNvSpPr/>
            <p:nvPr/>
          </p:nvSpPr>
          <p:spPr>
            <a:xfrm>
              <a:off x="3386728" y="4746531"/>
              <a:ext cx="93361" cy="92037"/>
            </a:xfrm>
            <a:custGeom>
              <a:avLst/>
              <a:gdLst/>
              <a:ahLst/>
              <a:cxnLst/>
              <a:rect l="l" t="t" r="r" b="b"/>
              <a:pathLst>
                <a:path w="1621" h="1598" extrusionOk="0">
                  <a:moveTo>
                    <a:pt x="1621" y="799"/>
                  </a:moveTo>
                  <a:cubicBezTo>
                    <a:pt x="1621" y="1233"/>
                    <a:pt x="1233" y="1598"/>
                    <a:pt x="822" y="1598"/>
                  </a:cubicBezTo>
                  <a:cubicBezTo>
                    <a:pt x="365" y="1598"/>
                    <a:pt x="0" y="1256"/>
                    <a:pt x="0" y="799"/>
                  </a:cubicBezTo>
                  <a:cubicBezTo>
                    <a:pt x="0" y="365"/>
                    <a:pt x="388" y="0"/>
                    <a:pt x="822" y="0"/>
                  </a:cubicBezTo>
                  <a:cubicBezTo>
                    <a:pt x="1278" y="0"/>
                    <a:pt x="1621" y="365"/>
                    <a:pt x="1621"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23"/>
            <p:cNvSpPr/>
            <p:nvPr/>
          </p:nvSpPr>
          <p:spPr>
            <a:xfrm>
              <a:off x="4412092" y="4747798"/>
              <a:ext cx="93419" cy="89503"/>
            </a:xfrm>
            <a:custGeom>
              <a:avLst/>
              <a:gdLst/>
              <a:ahLst/>
              <a:cxnLst/>
              <a:rect l="l" t="t" r="r" b="b"/>
              <a:pathLst>
                <a:path w="1622" h="1554" extrusionOk="0">
                  <a:moveTo>
                    <a:pt x="1621" y="777"/>
                  </a:moveTo>
                  <a:cubicBezTo>
                    <a:pt x="1621" y="1211"/>
                    <a:pt x="1279" y="1553"/>
                    <a:pt x="823" y="1553"/>
                  </a:cubicBezTo>
                  <a:cubicBezTo>
                    <a:pt x="389" y="1553"/>
                    <a:pt x="1" y="1211"/>
                    <a:pt x="1" y="777"/>
                  </a:cubicBezTo>
                  <a:cubicBezTo>
                    <a:pt x="1" y="343"/>
                    <a:pt x="343" y="1"/>
                    <a:pt x="823" y="1"/>
                  </a:cubicBezTo>
                  <a:cubicBezTo>
                    <a:pt x="1233" y="1"/>
                    <a:pt x="1621" y="343"/>
                    <a:pt x="1621"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23"/>
            <p:cNvSpPr/>
            <p:nvPr/>
          </p:nvSpPr>
          <p:spPr>
            <a:xfrm>
              <a:off x="5423057" y="4747798"/>
              <a:ext cx="89445" cy="89503"/>
            </a:xfrm>
            <a:custGeom>
              <a:avLst/>
              <a:gdLst/>
              <a:ahLst/>
              <a:cxnLst/>
              <a:rect l="l" t="t" r="r" b="b"/>
              <a:pathLst>
                <a:path w="1553" h="1554" extrusionOk="0">
                  <a:moveTo>
                    <a:pt x="1553" y="777"/>
                  </a:moveTo>
                  <a:cubicBezTo>
                    <a:pt x="1553" y="1211"/>
                    <a:pt x="1210" y="1553"/>
                    <a:pt x="777" y="1553"/>
                  </a:cubicBezTo>
                  <a:cubicBezTo>
                    <a:pt x="343" y="1553"/>
                    <a:pt x="1" y="1211"/>
                    <a:pt x="1" y="777"/>
                  </a:cubicBezTo>
                  <a:cubicBezTo>
                    <a:pt x="1" y="343"/>
                    <a:pt x="343" y="1"/>
                    <a:pt x="777" y="1"/>
                  </a:cubicBezTo>
                  <a:cubicBezTo>
                    <a:pt x="1210" y="1"/>
                    <a:pt x="1553" y="343"/>
                    <a:pt x="1553"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23"/>
            <p:cNvSpPr/>
            <p:nvPr/>
          </p:nvSpPr>
          <p:spPr>
            <a:xfrm>
              <a:off x="6418241" y="4750447"/>
              <a:ext cx="88120" cy="88120"/>
            </a:xfrm>
            <a:custGeom>
              <a:avLst/>
              <a:gdLst/>
              <a:ahLst/>
              <a:cxnLst/>
              <a:rect l="l" t="t" r="r" b="b"/>
              <a:pathLst>
                <a:path w="1530" h="1530" extrusionOk="0">
                  <a:moveTo>
                    <a:pt x="1530" y="754"/>
                  </a:moveTo>
                  <a:cubicBezTo>
                    <a:pt x="1530" y="1188"/>
                    <a:pt x="1187" y="1530"/>
                    <a:pt x="754" y="1530"/>
                  </a:cubicBezTo>
                  <a:cubicBezTo>
                    <a:pt x="343" y="1530"/>
                    <a:pt x="0" y="1188"/>
                    <a:pt x="0" y="754"/>
                  </a:cubicBezTo>
                  <a:cubicBezTo>
                    <a:pt x="0" y="343"/>
                    <a:pt x="343" y="1"/>
                    <a:pt x="754" y="1"/>
                  </a:cubicBezTo>
                  <a:cubicBezTo>
                    <a:pt x="1187" y="1"/>
                    <a:pt x="1530" y="343"/>
                    <a:pt x="1530"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23"/>
            <p:cNvSpPr/>
            <p:nvPr/>
          </p:nvSpPr>
          <p:spPr>
            <a:xfrm>
              <a:off x="7397644" y="4750447"/>
              <a:ext cx="88120" cy="88120"/>
            </a:xfrm>
            <a:custGeom>
              <a:avLst/>
              <a:gdLst/>
              <a:ahLst/>
              <a:cxnLst/>
              <a:rect l="l" t="t" r="r" b="b"/>
              <a:pathLst>
                <a:path w="1530" h="1530" extrusionOk="0">
                  <a:moveTo>
                    <a:pt x="1529" y="754"/>
                  </a:moveTo>
                  <a:cubicBezTo>
                    <a:pt x="1529" y="1188"/>
                    <a:pt x="1187" y="1530"/>
                    <a:pt x="753" y="1530"/>
                  </a:cubicBezTo>
                  <a:cubicBezTo>
                    <a:pt x="343" y="1530"/>
                    <a:pt x="0" y="1188"/>
                    <a:pt x="0" y="754"/>
                  </a:cubicBezTo>
                  <a:cubicBezTo>
                    <a:pt x="0" y="343"/>
                    <a:pt x="343" y="1"/>
                    <a:pt x="753" y="1"/>
                  </a:cubicBezTo>
                  <a:cubicBezTo>
                    <a:pt x="1187" y="1"/>
                    <a:pt x="1529" y="343"/>
                    <a:pt x="1529"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23"/>
            <p:cNvSpPr/>
            <p:nvPr/>
          </p:nvSpPr>
          <p:spPr>
            <a:xfrm>
              <a:off x="8365182" y="4750447"/>
              <a:ext cx="85529" cy="88120"/>
            </a:xfrm>
            <a:custGeom>
              <a:avLst/>
              <a:gdLst/>
              <a:ahLst/>
              <a:cxnLst/>
              <a:rect l="l" t="t" r="r" b="b"/>
              <a:pathLst>
                <a:path w="1485" h="1530" extrusionOk="0">
                  <a:moveTo>
                    <a:pt x="1484" y="754"/>
                  </a:moveTo>
                  <a:cubicBezTo>
                    <a:pt x="1484" y="1188"/>
                    <a:pt x="1142" y="1530"/>
                    <a:pt x="731" y="1530"/>
                  </a:cubicBezTo>
                  <a:cubicBezTo>
                    <a:pt x="343" y="1530"/>
                    <a:pt x="1" y="1188"/>
                    <a:pt x="1" y="754"/>
                  </a:cubicBezTo>
                  <a:cubicBezTo>
                    <a:pt x="1" y="343"/>
                    <a:pt x="343" y="1"/>
                    <a:pt x="731" y="1"/>
                  </a:cubicBezTo>
                  <a:cubicBezTo>
                    <a:pt x="1142" y="1"/>
                    <a:pt x="1484" y="343"/>
                    <a:pt x="1484"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23"/>
            <p:cNvSpPr/>
            <p:nvPr/>
          </p:nvSpPr>
          <p:spPr>
            <a:xfrm>
              <a:off x="752217" y="4018184"/>
              <a:ext cx="94686" cy="92094"/>
            </a:xfrm>
            <a:custGeom>
              <a:avLst/>
              <a:gdLst/>
              <a:ahLst/>
              <a:cxnLst/>
              <a:rect l="l" t="t" r="r" b="b"/>
              <a:pathLst>
                <a:path w="1644" h="1599" extrusionOk="0">
                  <a:moveTo>
                    <a:pt x="1644" y="800"/>
                  </a:moveTo>
                  <a:cubicBezTo>
                    <a:pt x="1644" y="1256"/>
                    <a:pt x="1278" y="1599"/>
                    <a:pt x="822" y="1599"/>
                  </a:cubicBezTo>
                  <a:cubicBezTo>
                    <a:pt x="365" y="1599"/>
                    <a:pt x="0" y="1234"/>
                    <a:pt x="0" y="800"/>
                  </a:cubicBezTo>
                  <a:cubicBezTo>
                    <a:pt x="0" y="343"/>
                    <a:pt x="365" y="1"/>
                    <a:pt x="822" y="1"/>
                  </a:cubicBezTo>
                  <a:cubicBezTo>
                    <a:pt x="1278" y="1"/>
                    <a:pt x="1644" y="389"/>
                    <a:pt x="1644"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23"/>
            <p:cNvSpPr/>
            <p:nvPr/>
          </p:nvSpPr>
          <p:spPr>
            <a:xfrm>
              <a:off x="1814442" y="4024808"/>
              <a:ext cx="96011" cy="92037"/>
            </a:xfrm>
            <a:custGeom>
              <a:avLst/>
              <a:gdLst/>
              <a:ahLst/>
              <a:cxnLst/>
              <a:rect l="l" t="t" r="r" b="b"/>
              <a:pathLst>
                <a:path w="1667" h="1598" extrusionOk="0">
                  <a:moveTo>
                    <a:pt x="1666" y="799"/>
                  </a:moveTo>
                  <a:cubicBezTo>
                    <a:pt x="1666" y="1233"/>
                    <a:pt x="1278" y="1598"/>
                    <a:pt x="822" y="1598"/>
                  </a:cubicBezTo>
                  <a:cubicBezTo>
                    <a:pt x="388" y="1598"/>
                    <a:pt x="0" y="1233"/>
                    <a:pt x="0" y="799"/>
                  </a:cubicBezTo>
                  <a:cubicBezTo>
                    <a:pt x="0" y="388"/>
                    <a:pt x="388" y="0"/>
                    <a:pt x="822" y="0"/>
                  </a:cubicBezTo>
                  <a:cubicBezTo>
                    <a:pt x="1301" y="0"/>
                    <a:pt x="1666" y="342"/>
                    <a:pt x="1666"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23"/>
            <p:cNvSpPr/>
            <p:nvPr/>
          </p:nvSpPr>
          <p:spPr>
            <a:xfrm>
              <a:off x="2864802" y="4028724"/>
              <a:ext cx="93419" cy="93419"/>
            </a:xfrm>
            <a:custGeom>
              <a:avLst/>
              <a:gdLst/>
              <a:ahLst/>
              <a:cxnLst/>
              <a:rect l="l" t="t" r="r" b="b"/>
              <a:pathLst>
                <a:path w="1622" h="1622" extrusionOk="0">
                  <a:moveTo>
                    <a:pt x="1621" y="822"/>
                  </a:moveTo>
                  <a:cubicBezTo>
                    <a:pt x="1621" y="1256"/>
                    <a:pt x="1256" y="1621"/>
                    <a:pt x="822" y="1598"/>
                  </a:cubicBezTo>
                  <a:cubicBezTo>
                    <a:pt x="366" y="1598"/>
                    <a:pt x="0" y="1233"/>
                    <a:pt x="0" y="799"/>
                  </a:cubicBezTo>
                  <a:cubicBezTo>
                    <a:pt x="0" y="366"/>
                    <a:pt x="366" y="1"/>
                    <a:pt x="799" y="23"/>
                  </a:cubicBezTo>
                  <a:cubicBezTo>
                    <a:pt x="1256" y="46"/>
                    <a:pt x="1621" y="389"/>
                    <a:pt x="1621"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23"/>
            <p:cNvSpPr/>
            <p:nvPr/>
          </p:nvSpPr>
          <p:spPr>
            <a:xfrm>
              <a:off x="3898114" y="4036615"/>
              <a:ext cx="92037" cy="90770"/>
            </a:xfrm>
            <a:custGeom>
              <a:avLst/>
              <a:gdLst/>
              <a:ahLst/>
              <a:cxnLst/>
              <a:rect l="l" t="t" r="r" b="b"/>
              <a:pathLst>
                <a:path w="1598" h="1576" extrusionOk="0">
                  <a:moveTo>
                    <a:pt x="1598" y="799"/>
                  </a:moveTo>
                  <a:cubicBezTo>
                    <a:pt x="1598" y="1233"/>
                    <a:pt x="1233" y="1575"/>
                    <a:pt x="799" y="1575"/>
                  </a:cubicBezTo>
                  <a:cubicBezTo>
                    <a:pt x="343" y="1575"/>
                    <a:pt x="0" y="1233"/>
                    <a:pt x="0" y="777"/>
                  </a:cubicBezTo>
                  <a:cubicBezTo>
                    <a:pt x="0" y="343"/>
                    <a:pt x="365" y="1"/>
                    <a:pt x="799" y="1"/>
                  </a:cubicBezTo>
                  <a:cubicBezTo>
                    <a:pt x="1233" y="1"/>
                    <a:pt x="1598" y="366"/>
                    <a:pt x="1598"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23"/>
            <p:cNvSpPr/>
            <p:nvPr/>
          </p:nvSpPr>
          <p:spPr>
            <a:xfrm>
              <a:off x="4914320" y="4043181"/>
              <a:ext cx="92037" cy="89445"/>
            </a:xfrm>
            <a:custGeom>
              <a:avLst/>
              <a:gdLst/>
              <a:ahLst/>
              <a:cxnLst/>
              <a:rect l="l" t="t" r="r" b="b"/>
              <a:pathLst>
                <a:path w="1598" h="1553" extrusionOk="0">
                  <a:moveTo>
                    <a:pt x="1598" y="777"/>
                  </a:moveTo>
                  <a:cubicBezTo>
                    <a:pt x="1598" y="1210"/>
                    <a:pt x="1256" y="1553"/>
                    <a:pt x="799" y="1553"/>
                  </a:cubicBezTo>
                  <a:cubicBezTo>
                    <a:pt x="365" y="1553"/>
                    <a:pt x="0" y="1210"/>
                    <a:pt x="0" y="777"/>
                  </a:cubicBezTo>
                  <a:cubicBezTo>
                    <a:pt x="0" y="343"/>
                    <a:pt x="343" y="1"/>
                    <a:pt x="799" y="1"/>
                  </a:cubicBezTo>
                  <a:cubicBezTo>
                    <a:pt x="1256" y="1"/>
                    <a:pt x="1598" y="343"/>
                    <a:pt x="1598"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23"/>
            <p:cNvSpPr/>
            <p:nvPr/>
          </p:nvSpPr>
          <p:spPr>
            <a:xfrm>
              <a:off x="5918662" y="4049746"/>
              <a:ext cx="88120" cy="89445"/>
            </a:xfrm>
            <a:custGeom>
              <a:avLst/>
              <a:gdLst/>
              <a:ahLst/>
              <a:cxnLst/>
              <a:rect l="l" t="t" r="r" b="b"/>
              <a:pathLst>
                <a:path w="1530" h="1553" extrusionOk="0">
                  <a:moveTo>
                    <a:pt x="1530" y="777"/>
                  </a:moveTo>
                  <a:cubicBezTo>
                    <a:pt x="1530" y="1210"/>
                    <a:pt x="1188" y="1553"/>
                    <a:pt x="754" y="1553"/>
                  </a:cubicBezTo>
                  <a:cubicBezTo>
                    <a:pt x="343" y="1553"/>
                    <a:pt x="1" y="1210"/>
                    <a:pt x="1" y="777"/>
                  </a:cubicBezTo>
                  <a:cubicBezTo>
                    <a:pt x="1" y="343"/>
                    <a:pt x="343" y="1"/>
                    <a:pt x="754" y="1"/>
                  </a:cubicBezTo>
                  <a:cubicBezTo>
                    <a:pt x="1188" y="1"/>
                    <a:pt x="1530" y="343"/>
                    <a:pt x="1530"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23"/>
            <p:cNvSpPr/>
            <p:nvPr/>
          </p:nvSpPr>
          <p:spPr>
            <a:xfrm>
              <a:off x="6905955" y="4055045"/>
              <a:ext cx="88120" cy="88120"/>
            </a:xfrm>
            <a:custGeom>
              <a:avLst/>
              <a:gdLst/>
              <a:ahLst/>
              <a:cxnLst/>
              <a:rect l="l" t="t" r="r" b="b"/>
              <a:pathLst>
                <a:path w="1530" h="1530" extrusionOk="0">
                  <a:moveTo>
                    <a:pt x="1530" y="776"/>
                  </a:moveTo>
                  <a:cubicBezTo>
                    <a:pt x="1530" y="1187"/>
                    <a:pt x="1187" y="1529"/>
                    <a:pt x="777" y="1529"/>
                  </a:cubicBezTo>
                  <a:cubicBezTo>
                    <a:pt x="343" y="1529"/>
                    <a:pt x="0" y="1187"/>
                    <a:pt x="0" y="776"/>
                  </a:cubicBezTo>
                  <a:cubicBezTo>
                    <a:pt x="0" y="342"/>
                    <a:pt x="343" y="0"/>
                    <a:pt x="777" y="0"/>
                  </a:cubicBezTo>
                  <a:cubicBezTo>
                    <a:pt x="1187" y="0"/>
                    <a:pt x="1530" y="342"/>
                    <a:pt x="1530" y="776"/>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23"/>
            <p:cNvSpPr/>
            <p:nvPr/>
          </p:nvSpPr>
          <p:spPr>
            <a:xfrm>
              <a:off x="7878792" y="4057637"/>
              <a:ext cx="86796" cy="90770"/>
            </a:xfrm>
            <a:custGeom>
              <a:avLst/>
              <a:gdLst/>
              <a:ahLst/>
              <a:cxnLst/>
              <a:rect l="l" t="t" r="r" b="b"/>
              <a:pathLst>
                <a:path w="1507" h="1576" extrusionOk="0">
                  <a:moveTo>
                    <a:pt x="1507" y="800"/>
                  </a:moveTo>
                  <a:cubicBezTo>
                    <a:pt x="1507" y="1233"/>
                    <a:pt x="1164" y="1576"/>
                    <a:pt x="776" y="1553"/>
                  </a:cubicBezTo>
                  <a:cubicBezTo>
                    <a:pt x="343" y="1553"/>
                    <a:pt x="23" y="1210"/>
                    <a:pt x="0" y="777"/>
                  </a:cubicBezTo>
                  <a:cubicBezTo>
                    <a:pt x="0" y="343"/>
                    <a:pt x="343" y="1"/>
                    <a:pt x="731" y="46"/>
                  </a:cubicBezTo>
                  <a:cubicBezTo>
                    <a:pt x="1164" y="69"/>
                    <a:pt x="1507" y="412"/>
                    <a:pt x="1507"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9" name="Google Shape;1189;p23"/>
          <p:cNvSpPr txBox="1">
            <a:spLocks noGrp="1"/>
          </p:cNvSpPr>
          <p:nvPr>
            <p:ph type="ctrTitle"/>
          </p:nvPr>
        </p:nvSpPr>
        <p:spPr>
          <a:xfrm>
            <a:off x="1088149" y="643950"/>
            <a:ext cx="3764100" cy="9978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5200"/>
              <a:buNone/>
              <a:defRPr sz="52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190" name="Google Shape;1190;p23"/>
          <p:cNvSpPr txBox="1">
            <a:spLocks noGrp="1"/>
          </p:cNvSpPr>
          <p:nvPr>
            <p:ph type="subTitle" idx="1"/>
          </p:nvPr>
        </p:nvSpPr>
        <p:spPr>
          <a:xfrm>
            <a:off x="1083800" y="1678675"/>
            <a:ext cx="3772800" cy="1223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1191" name="Google Shape;1191;p23"/>
          <p:cNvSpPr txBox="1"/>
          <p:nvPr/>
        </p:nvSpPr>
        <p:spPr>
          <a:xfrm>
            <a:off x="1083800" y="3686600"/>
            <a:ext cx="3000000" cy="6156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300"/>
              </a:spcBef>
              <a:spcAft>
                <a:spcPts val="0"/>
              </a:spcAft>
              <a:buNone/>
            </a:pPr>
            <a:r>
              <a:rPr lang="en" sz="1000" b="1">
                <a:solidFill>
                  <a:schemeClr val="dk2"/>
                </a:solidFill>
                <a:latin typeface="Open Sans"/>
                <a:ea typeface="Open Sans"/>
                <a:cs typeface="Open Sans"/>
                <a:sym typeface="Open Sans"/>
              </a:rPr>
              <a:t>CREDITS:</a:t>
            </a:r>
            <a:r>
              <a:rPr lang="en" sz="1000">
                <a:solidFill>
                  <a:schemeClr val="dk2"/>
                </a:solidFill>
                <a:latin typeface="Open Sans"/>
                <a:ea typeface="Open Sans"/>
                <a:cs typeface="Open Sans"/>
                <a:sym typeface="Open Sans"/>
              </a:rPr>
              <a:t> This presentation template was created </a:t>
            </a:r>
            <a:r>
              <a:rPr lang="en" sz="1000" b="1">
                <a:solidFill>
                  <a:schemeClr val="dk2"/>
                </a:solidFill>
                <a:latin typeface="Open Sans"/>
                <a:ea typeface="Open Sans"/>
                <a:cs typeface="Open Sans"/>
                <a:sym typeface="Open Sans"/>
              </a:rPr>
              <a:t>by </a:t>
            </a:r>
            <a:r>
              <a:rPr lang="en" sz="1000" b="1">
                <a:solidFill>
                  <a:schemeClr val="dk2"/>
                </a:solidFill>
                <a:uFill>
                  <a:noFill/>
                </a:uFill>
                <a:latin typeface="Open Sans"/>
                <a:ea typeface="Open Sans"/>
                <a:cs typeface="Open Sans"/>
                <a:sym typeface="Open Sans"/>
                <a:hlinkClick r:id="rId2">
                  <a:extLst>
                    <a:ext uri="{A12FA001-AC4F-418D-AE19-62706E023703}">
                      <ahyp:hlinkClr xmlns:ahyp="http://schemas.microsoft.com/office/drawing/2018/hyperlinkcolor" val="tx"/>
                    </a:ext>
                  </a:extLst>
                </a:hlinkClick>
              </a:rPr>
              <a:t>Slidesgo</a:t>
            </a:r>
            <a:r>
              <a:rPr lang="en" sz="1000">
                <a:solidFill>
                  <a:schemeClr val="dk2"/>
                </a:solidFill>
                <a:latin typeface="Open Sans"/>
                <a:ea typeface="Open Sans"/>
                <a:cs typeface="Open Sans"/>
                <a:sym typeface="Open Sans"/>
              </a:rPr>
              <a:t>, including icons </a:t>
            </a:r>
            <a:r>
              <a:rPr lang="en" sz="1000" b="1">
                <a:solidFill>
                  <a:schemeClr val="dk2"/>
                </a:solidFill>
                <a:latin typeface="Open Sans"/>
                <a:ea typeface="Open Sans"/>
                <a:cs typeface="Open Sans"/>
                <a:sym typeface="Open Sans"/>
              </a:rPr>
              <a:t>by </a:t>
            </a:r>
            <a:r>
              <a:rPr lang="en" sz="1000" b="1">
                <a:solidFill>
                  <a:schemeClr val="dk2"/>
                </a:solidFill>
                <a:uFill>
                  <a:noFill/>
                </a:uFill>
                <a:latin typeface="Open Sans"/>
                <a:ea typeface="Open Sans"/>
                <a:cs typeface="Open Sans"/>
                <a:sym typeface="Open Sans"/>
                <a:hlinkClick r:id="rId3">
                  <a:extLst>
                    <a:ext uri="{A12FA001-AC4F-418D-AE19-62706E023703}">
                      <ahyp:hlinkClr xmlns:ahyp="http://schemas.microsoft.com/office/drawing/2018/hyperlinkcolor" val="tx"/>
                    </a:ext>
                  </a:extLst>
                </a:hlinkClick>
              </a:rPr>
              <a:t>Flaticon</a:t>
            </a:r>
            <a:r>
              <a:rPr lang="en" sz="1000">
                <a:solidFill>
                  <a:schemeClr val="dk2"/>
                </a:solidFill>
                <a:latin typeface="Open Sans"/>
                <a:ea typeface="Open Sans"/>
                <a:cs typeface="Open Sans"/>
                <a:sym typeface="Open Sans"/>
              </a:rPr>
              <a:t> and infographics &amp; images</a:t>
            </a:r>
            <a:r>
              <a:rPr lang="en" sz="1000" b="1">
                <a:solidFill>
                  <a:schemeClr val="dk2"/>
                </a:solidFill>
                <a:latin typeface="Open Sans"/>
                <a:ea typeface="Open Sans"/>
                <a:cs typeface="Open Sans"/>
                <a:sym typeface="Open Sans"/>
              </a:rPr>
              <a:t> by </a:t>
            </a:r>
            <a:r>
              <a:rPr lang="en" sz="1000" b="1">
                <a:solidFill>
                  <a:schemeClr val="dk2"/>
                </a:solidFill>
                <a:uFill>
                  <a:noFill/>
                </a:uFill>
                <a:latin typeface="Open Sans"/>
                <a:ea typeface="Open Sans"/>
                <a:cs typeface="Open Sans"/>
                <a:sym typeface="Open Sans"/>
                <a:hlinkClick r:id="rId4">
                  <a:extLst>
                    <a:ext uri="{A12FA001-AC4F-418D-AE19-62706E023703}">
                      <ahyp:hlinkClr xmlns:ahyp="http://schemas.microsoft.com/office/drawing/2018/hyperlinkcolor" val="tx"/>
                    </a:ext>
                  </a:extLst>
                </a:hlinkClick>
              </a:rPr>
              <a:t>Freepik</a:t>
            </a:r>
            <a:endParaRPr sz="1000" b="1">
              <a:solidFill>
                <a:schemeClr val="dk2"/>
              </a:solidFill>
              <a:latin typeface="Open Sans"/>
              <a:ea typeface="Open Sans"/>
              <a:cs typeface="Open Sans"/>
              <a:sym typeface="Open Sans"/>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1192"/>
        <p:cNvGrpSpPr/>
        <p:nvPr/>
      </p:nvGrpSpPr>
      <p:grpSpPr>
        <a:xfrm>
          <a:off x="0" y="0"/>
          <a:ext cx="0" cy="0"/>
          <a:chOff x="0" y="0"/>
          <a:chExt cx="0" cy="0"/>
        </a:xfrm>
      </p:grpSpPr>
      <p:grpSp>
        <p:nvGrpSpPr>
          <p:cNvPr id="1193" name="Google Shape;1193;p24"/>
          <p:cNvGrpSpPr/>
          <p:nvPr/>
        </p:nvGrpSpPr>
        <p:grpSpPr>
          <a:xfrm>
            <a:off x="211919" y="203151"/>
            <a:ext cx="8666032" cy="4711617"/>
            <a:chOff x="211919" y="203151"/>
            <a:chExt cx="8666032" cy="4711617"/>
          </a:xfrm>
        </p:grpSpPr>
        <p:grpSp>
          <p:nvGrpSpPr>
            <p:cNvPr id="1194" name="Google Shape;1194;p24"/>
            <p:cNvGrpSpPr/>
            <p:nvPr/>
          </p:nvGrpSpPr>
          <p:grpSpPr>
            <a:xfrm>
              <a:off x="211919" y="203151"/>
              <a:ext cx="8666032" cy="4711617"/>
              <a:chOff x="211919" y="203151"/>
              <a:chExt cx="8666032" cy="4711617"/>
            </a:xfrm>
          </p:grpSpPr>
          <p:sp>
            <p:nvSpPr>
              <p:cNvPr id="1195" name="Google Shape;1195;p24"/>
              <p:cNvSpPr/>
              <p:nvPr/>
            </p:nvSpPr>
            <p:spPr>
              <a:xfrm>
                <a:off x="211919" y="913009"/>
                <a:ext cx="98603" cy="96068"/>
              </a:xfrm>
              <a:custGeom>
                <a:avLst/>
                <a:gdLst/>
                <a:ahLst/>
                <a:cxnLst/>
                <a:rect l="l" t="t" r="r" b="b"/>
                <a:pathLst>
                  <a:path w="1712" h="1668" extrusionOk="0">
                    <a:moveTo>
                      <a:pt x="1712" y="868"/>
                    </a:moveTo>
                    <a:cubicBezTo>
                      <a:pt x="1712" y="1325"/>
                      <a:pt x="1347" y="1667"/>
                      <a:pt x="867" y="1644"/>
                    </a:cubicBezTo>
                    <a:cubicBezTo>
                      <a:pt x="411" y="1644"/>
                      <a:pt x="0" y="1256"/>
                      <a:pt x="0" y="800"/>
                    </a:cubicBezTo>
                    <a:cubicBezTo>
                      <a:pt x="0" y="343"/>
                      <a:pt x="388" y="1"/>
                      <a:pt x="867" y="47"/>
                    </a:cubicBezTo>
                    <a:cubicBezTo>
                      <a:pt x="1347" y="47"/>
                      <a:pt x="1712" y="412"/>
                      <a:pt x="1712"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24"/>
              <p:cNvSpPr/>
              <p:nvPr/>
            </p:nvSpPr>
            <p:spPr>
              <a:xfrm>
                <a:off x="8357292" y="1148343"/>
                <a:ext cx="85529" cy="86853"/>
              </a:xfrm>
              <a:custGeom>
                <a:avLst/>
                <a:gdLst/>
                <a:ahLst/>
                <a:cxnLst/>
                <a:rect l="l" t="t" r="r" b="b"/>
                <a:pathLst>
                  <a:path w="1485" h="1508" extrusionOk="0">
                    <a:moveTo>
                      <a:pt x="1484" y="777"/>
                    </a:moveTo>
                    <a:cubicBezTo>
                      <a:pt x="1484" y="1210"/>
                      <a:pt x="1142" y="1507"/>
                      <a:pt x="731" y="1507"/>
                    </a:cubicBezTo>
                    <a:cubicBezTo>
                      <a:pt x="343" y="1507"/>
                      <a:pt x="1" y="1142"/>
                      <a:pt x="1" y="754"/>
                    </a:cubicBezTo>
                    <a:cubicBezTo>
                      <a:pt x="1" y="320"/>
                      <a:pt x="343" y="1"/>
                      <a:pt x="731" y="1"/>
                    </a:cubicBezTo>
                    <a:cubicBezTo>
                      <a:pt x="1142" y="1"/>
                      <a:pt x="1484" y="366"/>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24"/>
              <p:cNvSpPr/>
              <p:nvPr/>
            </p:nvSpPr>
            <p:spPr>
              <a:xfrm>
                <a:off x="752217" y="203151"/>
                <a:ext cx="94686" cy="96011"/>
              </a:xfrm>
              <a:custGeom>
                <a:avLst/>
                <a:gdLst/>
                <a:ahLst/>
                <a:cxnLst/>
                <a:rect l="l" t="t" r="r" b="b"/>
                <a:pathLst>
                  <a:path w="1644" h="1667" extrusionOk="0">
                    <a:moveTo>
                      <a:pt x="1644" y="868"/>
                    </a:moveTo>
                    <a:cubicBezTo>
                      <a:pt x="1644" y="1279"/>
                      <a:pt x="1278" y="1667"/>
                      <a:pt x="822" y="1621"/>
                    </a:cubicBezTo>
                    <a:cubicBezTo>
                      <a:pt x="365" y="1598"/>
                      <a:pt x="0" y="1233"/>
                      <a:pt x="0" y="799"/>
                    </a:cubicBezTo>
                    <a:cubicBezTo>
                      <a:pt x="0" y="366"/>
                      <a:pt x="365" y="0"/>
                      <a:pt x="822" y="23"/>
                    </a:cubicBezTo>
                    <a:cubicBezTo>
                      <a:pt x="1256" y="46"/>
                      <a:pt x="1644" y="411"/>
                      <a:pt x="1644"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24"/>
              <p:cNvSpPr/>
              <p:nvPr/>
            </p:nvSpPr>
            <p:spPr>
              <a:xfrm>
                <a:off x="1813117" y="239954"/>
                <a:ext cx="96011" cy="92094"/>
              </a:xfrm>
              <a:custGeom>
                <a:avLst/>
                <a:gdLst/>
                <a:ahLst/>
                <a:cxnLst/>
                <a:rect l="l" t="t" r="r" b="b"/>
                <a:pathLst>
                  <a:path w="1667" h="1599" extrusionOk="0">
                    <a:moveTo>
                      <a:pt x="1666" y="822"/>
                    </a:moveTo>
                    <a:cubicBezTo>
                      <a:pt x="1666" y="1256"/>
                      <a:pt x="1278" y="1598"/>
                      <a:pt x="822" y="1598"/>
                    </a:cubicBezTo>
                    <a:cubicBezTo>
                      <a:pt x="365" y="1575"/>
                      <a:pt x="0" y="1210"/>
                      <a:pt x="0" y="776"/>
                    </a:cubicBezTo>
                    <a:cubicBezTo>
                      <a:pt x="0" y="343"/>
                      <a:pt x="365" y="0"/>
                      <a:pt x="822" y="0"/>
                    </a:cubicBezTo>
                    <a:cubicBezTo>
                      <a:pt x="1278" y="23"/>
                      <a:pt x="1666" y="388"/>
                      <a:pt x="1666"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24"/>
              <p:cNvSpPr/>
              <p:nvPr/>
            </p:nvSpPr>
            <p:spPr>
              <a:xfrm>
                <a:off x="2863477" y="275433"/>
                <a:ext cx="92094" cy="92094"/>
              </a:xfrm>
              <a:custGeom>
                <a:avLst/>
                <a:gdLst/>
                <a:ahLst/>
                <a:cxnLst/>
                <a:rect l="l" t="t" r="r" b="b"/>
                <a:pathLst>
                  <a:path w="1599" h="1599" extrusionOk="0">
                    <a:moveTo>
                      <a:pt x="1598" y="845"/>
                    </a:moveTo>
                    <a:cubicBezTo>
                      <a:pt x="1598" y="1256"/>
                      <a:pt x="1210" y="1598"/>
                      <a:pt x="800" y="1598"/>
                    </a:cubicBezTo>
                    <a:cubicBezTo>
                      <a:pt x="343" y="1576"/>
                      <a:pt x="1" y="1233"/>
                      <a:pt x="1" y="777"/>
                    </a:cubicBezTo>
                    <a:cubicBezTo>
                      <a:pt x="1" y="343"/>
                      <a:pt x="366" y="1"/>
                      <a:pt x="800" y="1"/>
                    </a:cubicBezTo>
                    <a:cubicBezTo>
                      <a:pt x="1233" y="24"/>
                      <a:pt x="1598" y="412"/>
                      <a:pt x="1598"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24"/>
              <p:cNvSpPr/>
              <p:nvPr/>
            </p:nvSpPr>
            <p:spPr>
              <a:xfrm>
                <a:off x="3892815" y="309644"/>
                <a:ext cx="92094" cy="92037"/>
              </a:xfrm>
              <a:custGeom>
                <a:avLst/>
                <a:gdLst/>
                <a:ahLst/>
                <a:cxnLst/>
                <a:rect l="l" t="t" r="r" b="b"/>
                <a:pathLst>
                  <a:path w="1599" h="1598" extrusionOk="0">
                    <a:moveTo>
                      <a:pt x="1599" y="845"/>
                    </a:moveTo>
                    <a:cubicBezTo>
                      <a:pt x="1599" y="1278"/>
                      <a:pt x="1233" y="1598"/>
                      <a:pt x="800" y="1575"/>
                    </a:cubicBezTo>
                    <a:cubicBezTo>
                      <a:pt x="389" y="1552"/>
                      <a:pt x="1" y="1210"/>
                      <a:pt x="1" y="776"/>
                    </a:cubicBezTo>
                    <a:cubicBezTo>
                      <a:pt x="1" y="343"/>
                      <a:pt x="389" y="0"/>
                      <a:pt x="800" y="46"/>
                    </a:cubicBezTo>
                    <a:cubicBezTo>
                      <a:pt x="1279" y="46"/>
                      <a:pt x="1599" y="411"/>
                      <a:pt x="1599"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24"/>
              <p:cNvSpPr/>
              <p:nvPr/>
            </p:nvSpPr>
            <p:spPr>
              <a:xfrm>
                <a:off x="4909021" y="345123"/>
                <a:ext cx="92094" cy="92094"/>
              </a:xfrm>
              <a:custGeom>
                <a:avLst/>
                <a:gdLst/>
                <a:ahLst/>
                <a:cxnLst/>
                <a:rect l="l" t="t" r="r" b="b"/>
                <a:pathLst>
                  <a:path w="1599" h="1599" extrusionOk="0">
                    <a:moveTo>
                      <a:pt x="1599" y="822"/>
                    </a:moveTo>
                    <a:cubicBezTo>
                      <a:pt x="1599" y="1256"/>
                      <a:pt x="1256" y="1598"/>
                      <a:pt x="800" y="1553"/>
                    </a:cubicBezTo>
                    <a:cubicBezTo>
                      <a:pt x="366" y="1530"/>
                      <a:pt x="1" y="1187"/>
                      <a:pt x="1" y="754"/>
                    </a:cubicBezTo>
                    <a:cubicBezTo>
                      <a:pt x="1" y="343"/>
                      <a:pt x="343" y="0"/>
                      <a:pt x="800" y="23"/>
                    </a:cubicBezTo>
                    <a:cubicBezTo>
                      <a:pt x="1256" y="23"/>
                      <a:pt x="1599" y="388"/>
                      <a:pt x="1599"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24"/>
              <p:cNvSpPr/>
              <p:nvPr/>
            </p:nvSpPr>
            <p:spPr>
              <a:xfrm>
                <a:off x="5913420" y="378009"/>
                <a:ext cx="88120" cy="92037"/>
              </a:xfrm>
              <a:custGeom>
                <a:avLst/>
                <a:gdLst/>
                <a:ahLst/>
                <a:cxnLst/>
                <a:rect l="l" t="t" r="r" b="b"/>
                <a:pathLst>
                  <a:path w="1530" h="1598" extrusionOk="0">
                    <a:moveTo>
                      <a:pt x="1530" y="822"/>
                    </a:moveTo>
                    <a:cubicBezTo>
                      <a:pt x="1530" y="1255"/>
                      <a:pt x="1187" y="1598"/>
                      <a:pt x="776" y="1552"/>
                    </a:cubicBezTo>
                    <a:cubicBezTo>
                      <a:pt x="343" y="1529"/>
                      <a:pt x="0" y="1187"/>
                      <a:pt x="0" y="753"/>
                    </a:cubicBezTo>
                    <a:cubicBezTo>
                      <a:pt x="0" y="342"/>
                      <a:pt x="343" y="0"/>
                      <a:pt x="776" y="23"/>
                    </a:cubicBezTo>
                    <a:cubicBezTo>
                      <a:pt x="1187" y="46"/>
                      <a:pt x="1530" y="388"/>
                      <a:pt x="1530"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24"/>
              <p:cNvSpPr/>
              <p:nvPr/>
            </p:nvSpPr>
            <p:spPr>
              <a:xfrm>
                <a:off x="6898065" y="413488"/>
                <a:ext cx="88120" cy="89445"/>
              </a:xfrm>
              <a:custGeom>
                <a:avLst/>
                <a:gdLst/>
                <a:ahLst/>
                <a:cxnLst/>
                <a:rect l="l" t="t" r="r" b="b"/>
                <a:pathLst>
                  <a:path w="1530" h="1553" extrusionOk="0">
                    <a:moveTo>
                      <a:pt x="1530" y="799"/>
                    </a:moveTo>
                    <a:cubicBezTo>
                      <a:pt x="1530" y="1233"/>
                      <a:pt x="1187" y="1552"/>
                      <a:pt x="754" y="1552"/>
                    </a:cubicBezTo>
                    <a:cubicBezTo>
                      <a:pt x="343" y="1552"/>
                      <a:pt x="1" y="1187"/>
                      <a:pt x="1" y="754"/>
                    </a:cubicBezTo>
                    <a:cubicBezTo>
                      <a:pt x="1" y="320"/>
                      <a:pt x="343" y="0"/>
                      <a:pt x="754" y="0"/>
                    </a:cubicBezTo>
                    <a:cubicBezTo>
                      <a:pt x="1187" y="0"/>
                      <a:pt x="1530" y="388"/>
                      <a:pt x="1530"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24"/>
              <p:cNvSpPr/>
              <p:nvPr/>
            </p:nvSpPr>
            <p:spPr>
              <a:xfrm>
                <a:off x="7872226" y="446317"/>
                <a:ext cx="85471" cy="86853"/>
              </a:xfrm>
              <a:custGeom>
                <a:avLst/>
                <a:gdLst/>
                <a:ahLst/>
                <a:cxnLst/>
                <a:rect l="l" t="t" r="r" b="b"/>
                <a:pathLst>
                  <a:path w="1484" h="1508" extrusionOk="0">
                    <a:moveTo>
                      <a:pt x="1484" y="777"/>
                    </a:moveTo>
                    <a:cubicBezTo>
                      <a:pt x="1484" y="1211"/>
                      <a:pt x="1141" y="1507"/>
                      <a:pt x="730" y="1507"/>
                    </a:cubicBezTo>
                    <a:cubicBezTo>
                      <a:pt x="320" y="1507"/>
                      <a:pt x="0" y="1142"/>
                      <a:pt x="0" y="754"/>
                    </a:cubicBezTo>
                    <a:cubicBezTo>
                      <a:pt x="0" y="321"/>
                      <a:pt x="342" y="1"/>
                      <a:pt x="730" y="1"/>
                    </a:cubicBezTo>
                    <a:cubicBezTo>
                      <a:pt x="1141" y="1"/>
                      <a:pt x="1484" y="389"/>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24"/>
              <p:cNvSpPr/>
              <p:nvPr/>
            </p:nvSpPr>
            <p:spPr>
              <a:xfrm>
                <a:off x="8792422" y="477879"/>
                <a:ext cx="85529" cy="86853"/>
              </a:xfrm>
              <a:custGeom>
                <a:avLst/>
                <a:gdLst/>
                <a:ahLst/>
                <a:cxnLst/>
                <a:rect l="l" t="t" r="r" b="b"/>
                <a:pathLst>
                  <a:path w="1485" h="1508" extrusionOk="0">
                    <a:moveTo>
                      <a:pt x="1484" y="777"/>
                    </a:moveTo>
                    <a:cubicBezTo>
                      <a:pt x="1484" y="1211"/>
                      <a:pt x="1142" y="1507"/>
                      <a:pt x="731" y="1507"/>
                    </a:cubicBezTo>
                    <a:cubicBezTo>
                      <a:pt x="343" y="1507"/>
                      <a:pt x="1" y="1142"/>
                      <a:pt x="1" y="754"/>
                    </a:cubicBezTo>
                    <a:cubicBezTo>
                      <a:pt x="1" y="320"/>
                      <a:pt x="343" y="1"/>
                      <a:pt x="731" y="1"/>
                    </a:cubicBezTo>
                    <a:cubicBezTo>
                      <a:pt x="1142" y="24"/>
                      <a:pt x="1484" y="366"/>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24"/>
              <p:cNvSpPr/>
              <p:nvPr/>
            </p:nvSpPr>
            <p:spPr>
              <a:xfrm>
                <a:off x="211919" y="2214484"/>
                <a:ext cx="98603" cy="94744"/>
              </a:xfrm>
              <a:custGeom>
                <a:avLst/>
                <a:gdLst/>
                <a:ahLst/>
                <a:cxnLst/>
                <a:rect l="l" t="t" r="r" b="b"/>
                <a:pathLst>
                  <a:path w="1712" h="1645" extrusionOk="0">
                    <a:moveTo>
                      <a:pt x="1712" y="845"/>
                    </a:moveTo>
                    <a:cubicBezTo>
                      <a:pt x="1712" y="1302"/>
                      <a:pt x="1347" y="1644"/>
                      <a:pt x="867" y="1644"/>
                    </a:cubicBezTo>
                    <a:cubicBezTo>
                      <a:pt x="411" y="1644"/>
                      <a:pt x="0" y="1256"/>
                      <a:pt x="0" y="800"/>
                    </a:cubicBezTo>
                    <a:cubicBezTo>
                      <a:pt x="0" y="343"/>
                      <a:pt x="388" y="1"/>
                      <a:pt x="867" y="1"/>
                    </a:cubicBezTo>
                    <a:cubicBezTo>
                      <a:pt x="1347" y="47"/>
                      <a:pt x="1712" y="412"/>
                      <a:pt x="1712"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24"/>
              <p:cNvSpPr/>
              <p:nvPr/>
            </p:nvSpPr>
            <p:spPr>
              <a:xfrm>
                <a:off x="8359941" y="2374886"/>
                <a:ext cx="85471" cy="86853"/>
              </a:xfrm>
              <a:custGeom>
                <a:avLst/>
                <a:gdLst/>
                <a:ahLst/>
                <a:cxnLst/>
                <a:rect l="l" t="t" r="r" b="b"/>
                <a:pathLst>
                  <a:path w="1484" h="1508" extrusionOk="0">
                    <a:moveTo>
                      <a:pt x="1484" y="754"/>
                    </a:moveTo>
                    <a:cubicBezTo>
                      <a:pt x="1484" y="1187"/>
                      <a:pt x="1142" y="1507"/>
                      <a:pt x="731" y="1507"/>
                    </a:cubicBezTo>
                    <a:cubicBezTo>
                      <a:pt x="343" y="1507"/>
                      <a:pt x="0" y="1165"/>
                      <a:pt x="0" y="731"/>
                    </a:cubicBezTo>
                    <a:cubicBezTo>
                      <a:pt x="0" y="297"/>
                      <a:pt x="343" y="1"/>
                      <a:pt x="731" y="1"/>
                    </a:cubicBezTo>
                    <a:cubicBezTo>
                      <a:pt x="1142" y="1"/>
                      <a:pt x="1484" y="343"/>
                      <a:pt x="1484"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24"/>
              <p:cNvSpPr/>
              <p:nvPr/>
            </p:nvSpPr>
            <p:spPr>
              <a:xfrm>
                <a:off x="752217" y="1498059"/>
                <a:ext cx="94686" cy="96011"/>
              </a:xfrm>
              <a:custGeom>
                <a:avLst/>
                <a:gdLst/>
                <a:ahLst/>
                <a:cxnLst/>
                <a:rect l="l" t="t" r="r" b="b"/>
                <a:pathLst>
                  <a:path w="1644" h="1667" extrusionOk="0">
                    <a:moveTo>
                      <a:pt x="1644" y="868"/>
                    </a:moveTo>
                    <a:cubicBezTo>
                      <a:pt x="1644" y="1301"/>
                      <a:pt x="1278" y="1666"/>
                      <a:pt x="822" y="1644"/>
                    </a:cubicBezTo>
                    <a:cubicBezTo>
                      <a:pt x="365" y="1644"/>
                      <a:pt x="0" y="1256"/>
                      <a:pt x="0" y="799"/>
                    </a:cubicBezTo>
                    <a:cubicBezTo>
                      <a:pt x="0" y="388"/>
                      <a:pt x="365" y="0"/>
                      <a:pt x="822" y="46"/>
                    </a:cubicBezTo>
                    <a:cubicBezTo>
                      <a:pt x="1278" y="69"/>
                      <a:pt x="1644" y="411"/>
                      <a:pt x="1644"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24"/>
              <p:cNvSpPr/>
              <p:nvPr/>
            </p:nvSpPr>
            <p:spPr>
              <a:xfrm>
                <a:off x="8781939" y="1699181"/>
                <a:ext cx="85471" cy="86796"/>
              </a:xfrm>
              <a:custGeom>
                <a:avLst/>
                <a:gdLst/>
                <a:ahLst/>
                <a:cxnLst/>
                <a:rect l="l" t="t" r="r" b="b"/>
                <a:pathLst>
                  <a:path w="1484" h="1507" extrusionOk="0">
                    <a:moveTo>
                      <a:pt x="1484" y="776"/>
                    </a:moveTo>
                    <a:cubicBezTo>
                      <a:pt x="1484" y="1187"/>
                      <a:pt x="1141" y="1507"/>
                      <a:pt x="753" y="1507"/>
                    </a:cubicBezTo>
                    <a:cubicBezTo>
                      <a:pt x="343" y="1507"/>
                      <a:pt x="0" y="1164"/>
                      <a:pt x="0" y="731"/>
                    </a:cubicBezTo>
                    <a:cubicBezTo>
                      <a:pt x="0" y="320"/>
                      <a:pt x="343" y="0"/>
                      <a:pt x="753" y="0"/>
                    </a:cubicBezTo>
                    <a:cubicBezTo>
                      <a:pt x="1141" y="0"/>
                      <a:pt x="1484" y="343"/>
                      <a:pt x="1484" y="776"/>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24"/>
              <p:cNvSpPr/>
              <p:nvPr/>
            </p:nvSpPr>
            <p:spPr>
              <a:xfrm>
                <a:off x="8785856" y="3046674"/>
                <a:ext cx="85529" cy="86796"/>
              </a:xfrm>
              <a:custGeom>
                <a:avLst/>
                <a:gdLst/>
                <a:ahLst/>
                <a:cxnLst/>
                <a:rect l="l" t="t" r="r" b="b"/>
                <a:pathLst>
                  <a:path w="1485" h="1507" extrusionOk="0">
                    <a:moveTo>
                      <a:pt x="1484" y="753"/>
                    </a:moveTo>
                    <a:cubicBezTo>
                      <a:pt x="1484" y="1187"/>
                      <a:pt x="1142" y="1507"/>
                      <a:pt x="731" y="1507"/>
                    </a:cubicBezTo>
                    <a:cubicBezTo>
                      <a:pt x="343" y="1507"/>
                      <a:pt x="1" y="1164"/>
                      <a:pt x="1" y="731"/>
                    </a:cubicBezTo>
                    <a:cubicBezTo>
                      <a:pt x="1" y="320"/>
                      <a:pt x="343" y="0"/>
                      <a:pt x="731" y="0"/>
                    </a:cubicBezTo>
                    <a:cubicBezTo>
                      <a:pt x="1142" y="23"/>
                      <a:pt x="1484" y="365"/>
                      <a:pt x="1484" y="753"/>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24"/>
              <p:cNvSpPr/>
              <p:nvPr/>
            </p:nvSpPr>
            <p:spPr>
              <a:xfrm>
                <a:off x="211919" y="3518607"/>
                <a:ext cx="98603" cy="92094"/>
              </a:xfrm>
              <a:custGeom>
                <a:avLst/>
                <a:gdLst/>
                <a:ahLst/>
                <a:cxnLst/>
                <a:rect l="l" t="t" r="r" b="b"/>
                <a:pathLst>
                  <a:path w="1712" h="1599" extrusionOk="0">
                    <a:moveTo>
                      <a:pt x="1712" y="799"/>
                    </a:moveTo>
                    <a:cubicBezTo>
                      <a:pt x="1712" y="1256"/>
                      <a:pt x="1347" y="1598"/>
                      <a:pt x="867" y="1598"/>
                    </a:cubicBezTo>
                    <a:cubicBezTo>
                      <a:pt x="411" y="1598"/>
                      <a:pt x="0" y="1210"/>
                      <a:pt x="0" y="799"/>
                    </a:cubicBezTo>
                    <a:cubicBezTo>
                      <a:pt x="0" y="343"/>
                      <a:pt x="388" y="1"/>
                      <a:pt x="867" y="1"/>
                    </a:cubicBezTo>
                    <a:cubicBezTo>
                      <a:pt x="1347" y="1"/>
                      <a:pt x="1712" y="366"/>
                      <a:pt x="1712"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24"/>
              <p:cNvSpPr/>
              <p:nvPr/>
            </p:nvSpPr>
            <p:spPr>
              <a:xfrm>
                <a:off x="8361266" y="3600104"/>
                <a:ext cx="85471" cy="86853"/>
              </a:xfrm>
              <a:custGeom>
                <a:avLst/>
                <a:gdLst/>
                <a:ahLst/>
                <a:cxnLst/>
                <a:rect l="l" t="t" r="r" b="b"/>
                <a:pathLst>
                  <a:path w="1484" h="1508" extrusionOk="0">
                    <a:moveTo>
                      <a:pt x="1484" y="777"/>
                    </a:moveTo>
                    <a:cubicBezTo>
                      <a:pt x="1484" y="1210"/>
                      <a:pt x="1141" y="1507"/>
                      <a:pt x="753" y="1507"/>
                    </a:cubicBezTo>
                    <a:cubicBezTo>
                      <a:pt x="342" y="1507"/>
                      <a:pt x="0" y="1165"/>
                      <a:pt x="0" y="754"/>
                    </a:cubicBezTo>
                    <a:cubicBezTo>
                      <a:pt x="0" y="320"/>
                      <a:pt x="342" y="1"/>
                      <a:pt x="753" y="1"/>
                    </a:cubicBezTo>
                    <a:cubicBezTo>
                      <a:pt x="1164" y="1"/>
                      <a:pt x="1484" y="343"/>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24"/>
              <p:cNvSpPr/>
              <p:nvPr/>
            </p:nvSpPr>
            <p:spPr>
              <a:xfrm>
                <a:off x="752217" y="2796884"/>
                <a:ext cx="94686" cy="93419"/>
              </a:xfrm>
              <a:custGeom>
                <a:avLst/>
                <a:gdLst/>
                <a:ahLst/>
                <a:cxnLst/>
                <a:rect l="l" t="t" r="r" b="b"/>
                <a:pathLst>
                  <a:path w="1644" h="1622" extrusionOk="0">
                    <a:moveTo>
                      <a:pt x="1644" y="822"/>
                    </a:moveTo>
                    <a:cubicBezTo>
                      <a:pt x="1644" y="1256"/>
                      <a:pt x="1278" y="1621"/>
                      <a:pt x="822" y="1621"/>
                    </a:cubicBezTo>
                    <a:cubicBezTo>
                      <a:pt x="365" y="1621"/>
                      <a:pt x="0" y="1256"/>
                      <a:pt x="0" y="799"/>
                    </a:cubicBezTo>
                    <a:cubicBezTo>
                      <a:pt x="0" y="343"/>
                      <a:pt x="365" y="0"/>
                      <a:pt x="822" y="0"/>
                    </a:cubicBezTo>
                    <a:cubicBezTo>
                      <a:pt x="1278" y="23"/>
                      <a:pt x="1644" y="366"/>
                      <a:pt x="1644"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24"/>
              <p:cNvSpPr/>
              <p:nvPr/>
            </p:nvSpPr>
            <p:spPr>
              <a:xfrm>
                <a:off x="211919" y="4821406"/>
                <a:ext cx="98603" cy="92094"/>
              </a:xfrm>
              <a:custGeom>
                <a:avLst/>
                <a:gdLst/>
                <a:ahLst/>
                <a:cxnLst/>
                <a:rect l="l" t="t" r="r" b="b"/>
                <a:pathLst>
                  <a:path w="1712" h="1599" extrusionOk="0">
                    <a:moveTo>
                      <a:pt x="1712" y="799"/>
                    </a:moveTo>
                    <a:cubicBezTo>
                      <a:pt x="1712" y="1256"/>
                      <a:pt x="1347" y="1598"/>
                      <a:pt x="867" y="1598"/>
                    </a:cubicBezTo>
                    <a:cubicBezTo>
                      <a:pt x="411" y="1598"/>
                      <a:pt x="0" y="1233"/>
                      <a:pt x="0" y="799"/>
                    </a:cubicBezTo>
                    <a:cubicBezTo>
                      <a:pt x="0" y="365"/>
                      <a:pt x="388" y="0"/>
                      <a:pt x="867" y="0"/>
                    </a:cubicBezTo>
                    <a:cubicBezTo>
                      <a:pt x="1347" y="0"/>
                      <a:pt x="1712" y="365"/>
                      <a:pt x="1712"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24"/>
              <p:cNvSpPr/>
              <p:nvPr/>
            </p:nvSpPr>
            <p:spPr>
              <a:xfrm>
                <a:off x="1288542" y="4821406"/>
                <a:ext cx="96068" cy="92094"/>
              </a:xfrm>
              <a:custGeom>
                <a:avLst/>
                <a:gdLst/>
                <a:ahLst/>
                <a:cxnLst/>
                <a:rect l="l" t="t" r="r" b="b"/>
                <a:pathLst>
                  <a:path w="1668" h="1599" extrusionOk="0">
                    <a:moveTo>
                      <a:pt x="1667" y="799"/>
                    </a:moveTo>
                    <a:cubicBezTo>
                      <a:pt x="1667" y="1233"/>
                      <a:pt x="1302" y="1598"/>
                      <a:pt x="823" y="1598"/>
                    </a:cubicBezTo>
                    <a:cubicBezTo>
                      <a:pt x="389" y="1598"/>
                      <a:pt x="1" y="1233"/>
                      <a:pt x="1" y="799"/>
                    </a:cubicBezTo>
                    <a:cubicBezTo>
                      <a:pt x="1" y="365"/>
                      <a:pt x="366" y="0"/>
                      <a:pt x="823" y="0"/>
                    </a:cubicBezTo>
                    <a:cubicBezTo>
                      <a:pt x="1302" y="0"/>
                      <a:pt x="1667" y="365"/>
                      <a:pt x="1667"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24"/>
              <p:cNvSpPr/>
              <p:nvPr/>
            </p:nvSpPr>
            <p:spPr>
              <a:xfrm>
                <a:off x="2345525" y="4822731"/>
                <a:ext cx="96011" cy="92037"/>
              </a:xfrm>
              <a:custGeom>
                <a:avLst/>
                <a:gdLst/>
                <a:ahLst/>
                <a:cxnLst/>
                <a:rect l="l" t="t" r="r" b="b"/>
                <a:pathLst>
                  <a:path w="1667" h="1598" extrusionOk="0">
                    <a:moveTo>
                      <a:pt x="1667" y="799"/>
                    </a:moveTo>
                    <a:cubicBezTo>
                      <a:pt x="1667" y="1233"/>
                      <a:pt x="1279" y="1598"/>
                      <a:pt x="822" y="1598"/>
                    </a:cubicBezTo>
                    <a:cubicBezTo>
                      <a:pt x="366" y="1598"/>
                      <a:pt x="0" y="1256"/>
                      <a:pt x="0" y="799"/>
                    </a:cubicBezTo>
                    <a:cubicBezTo>
                      <a:pt x="0" y="365"/>
                      <a:pt x="366" y="0"/>
                      <a:pt x="822" y="0"/>
                    </a:cubicBezTo>
                    <a:cubicBezTo>
                      <a:pt x="1279" y="0"/>
                      <a:pt x="1667" y="342"/>
                      <a:pt x="1667"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24"/>
              <p:cNvSpPr/>
              <p:nvPr/>
            </p:nvSpPr>
            <p:spPr>
              <a:xfrm>
                <a:off x="3386728" y="4822731"/>
                <a:ext cx="93361" cy="92037"/>
              </a:xfrm>
              <a:custGeom>
                <a:avLst/>
                <a:gdLst/>
                <a:ahLst/>
                <a:cxnLst/>
                <a:rect l="l" t="t" r="r" b="b"/>
                <a:pathLst>
                  <a:path w="1621" h="1598" extrusionOk="0">
                    <a:moveTo>
                      <a:pt x="1621" y="799"/>
                    </a:moveTo>
                    <a:cubicBezTo>
                      <a:pt x="1621" y="1233"/>
                      <a:pt x="1233" y="1598"/>
                      <a:pt x="822" y="1598"/>
                    </a:cubicBezTo>
                    <a:cubicBezTo>
                      <a:pt x="365" y="1598"/>
                      <a:pt x="0" y="1256"/>
                      <a:pt x="0" y="799"/>
                    </a:cubicBezTo>
                    <a:cubicBezTo>
                      <a:pt x="0" y="365"/>
                      <a:pt x="388" y="0"/>
                      <a:pt x="822" y="0"/>
                    </a:cubicBezTo>
                    <a:cubicBezTo>
                      <a:pt x="1278" y="0"/>
                      <a:pt x="1621" y="365"/>
                      <a:pt x="1621"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24"/>
              <p:cNvSpPr/>
              <p:nvPr/>
            </p:nvSpPr>
            <p:spPr>
              <a:xfrm>
                <a:off x="4412092" y="4823998"/>
                <a:ext cx="93419" cy="89503"/>
              </a:xfrm>
              <a:custGeom>
                <a:avLst/>
                <a:gdLst/>
                <a:ahLst/>
                <a:cxnLst/>
                <a:rect l="l" t="t" r="r" b="b"/>
                <a:pathLst>
                  <a:path w="1622" h="1554" extrusionOk="0">
                    <a:moveTo>
                      <a:pt x="1621" y="777"/>
                    </a:moveTo>
                    <a:cubicBezTo>
                      <a:pt x="1621" y="1211"/>
                      <a:pt x="1279" y="1553"/>
                      <a:pt x="823" y="1553"/>
                    </a:cubicBezTo>
                    <a:cubicBezTo>
                      <a:pt x="389" y="1553"/>
                      <a:pt x="1" y="1211"/>
                      <a:pt x="1" y="777"/>
                    </a:cubicBezTo>
                    <a:cubicBezTo>
                      <a:pt x="1" y="343"/>
                      <a:pt x="343" y="1"/>
                      <a:pt x="823" y="1"/>
                    </a:cubicBezTo>
                    <a:cubicBezTo>
                      <a:pt x="1233" y="1"/>
                      <a:pt x="1621" y="343"/>
                      <a:pt x="1621"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24"/>
              <p:cNvSpPr/>
              <p:nvPr/>
            </p:nvSpPr>
            <p:spPr>
              <a:xfrm>
                <a:off x="5423057" y="4823998"/>
                <a:ext cx="89445" cy="89503"/>
              </a:xfrm>
              <a:custGeom>
                <a:avLst/>
                <a:gdLst/>
                <a:ahLst/>
                <a:cxnLst/>
                <a:rect l="l" t="t" r="r" b="b"/>
                <a:pathLst>
                  <a:path w="1553" h="1554" extrusionOk="0">
                    <a:moveTo>
                      <a:pt x="1553" y="777"/>
                    </a:moveTo>
                    <a:cubicBezTo>
                      <a:pt x="1553" y="1211"/>
                      <a:pt x="1210" y="1553"/>
                      <a:pt x="777" y="1553"/>
                    </a:cubicBezTo>
                    <a:cubicBezTo>
                      <a:pt x="343" y="1553"/>
                      <a:pt x="1" y="1211"/>
                      <a:pt x="1" y="777"/>
                    </a:cubicBezTo>
                    <a:cubicBezTo>
                      <a:pt x="1" y="343"/>
                      <a:pt x="343" y="1"/>
                      <a:pt x="777" y="1"/>
                    </a:cubicBezTo>
                    <a:cubicBezTo>
                      <a:pt x="1210" y="1"/>
                      <a:pt x="1553" y="343"/>
                      <a:pt x="1553"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24"/>
              <p:cNvSpPr/>
              <p:nvPr/>
            </p:nvSpPr>
            <p:spPr>
              <a:xfrm>
                <a:off x="6418241" y="4826647"/>
                <a:ext cx="88120" cy="88120"/>
              </a:xfrm>
              <a:custGeom>
                <a:avLst/>
                <a:gdLst/>
                <a:ahLst/>
                <a:cxnLst/>
                <a:rect l="l" t="t" r="r" b="b"/>
                <a:pathLst>
                  <a:path w="1530" h="1530" extrusionOk="0">
                    <a:moveTo>
                      <a:pt x="1530" y="754"/>
                    </a:moveTo>
                    <a:cubicBezTo>
                      <a:pt x="1530" y="1188"/>
                      <a:pt x="1187" y="1530"/>
                      <a:pt x="754" y="1530"/>
                    </a:cubicBezTo>
                    <a:cubicBezTo>
                      <a:pt x="343" y="1530"/>
                      <a:pt x="0" y="1188"/>
                      <a:pt x="0" y="754"/>
                    </a:cubicBezTo>
                    <a:cubicBezTo>
                      <a:pt x="0" y="343"/>
                      <a:pt x="343" y="1"/>
                      <a:pt x="754" y="1"/>
                    </a:cubicBezTo>
                    <a:cubicBezTo>
                      <a:pt x="1187" y="1"/>
                      <a:pt x="1530" y="343"/>
                      <a:pt x="1530"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24"/>
              <p:cNvSpPr/>
              <p:nvPr/>
            </p:nvSpPr>
            <p:spPr>
              <a:xfrm>
                <a:off x="7397644" y="4826647"/>
                <a:ext cx="88120" cy="88120"/>
              </a:xfrm>
              <a:custGeom>
                <a:avLst/>
                <a:gdLst/>
                <a:ahLst/>
                <a:cxnLst/>
                <a:rect l="l" t="t" r="r" b="b"/>
                <a:pathLst>
                  <a:path w="1530" h="1530" extrusionOk="0">
                    <a:moveTo>
                      <a:pt x="1529" y="754"/>
                    </a:moveTo>
                    <a:cubicBezTo>
                      <a:pt x="1529" y="1188"/>
                      <a:pt x="1187" y="1530"/>
                      <a:pt x="753" y="1530"/>
                    </a:cubicBezTo>
                    <a:cubicBezTo>
                      <a:pt x="343" y="1530"/>
                      <a:pt x="0" y="1188"/>
                      <a:pt x="0" y="754"/>
                    </a:cubicBezTo>
                    <a:cubicBezTo>
                      <a:pt x="0" y="343"/>
                      <a:pt x="343" y="1"/>
                      <a:pt x="753" y="1"/>
                    </a:cubicBezTo>
                    <a:cubicBezTo>
                      <a:pt x="1187" y="1"/>
                      <a:pt x="1529" y="343"/>
                      <a:pt x="1529"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24"/>
              <p:cNvSpPr/>
              <p:nvPr/>
            </p:nvSpPr>
            <p:spPr>
              <a:xfrm>
                <a:off x="8365182" y="4826647"/>
                <a:ext cx="85529" cy="88120"/>
              </a:xfrm>
              <a:custGeom>
                <a:avLst/>
                <a:gdLst/>
                <a:ahLst/>
                <a:cxnLst/>
                <a:rect l="l" t="t" r="r" b="b"/>
                <a:pathLst>
                  <a:path w="1485" h="1530" extrusionOk="0">
                    <a:moveTo>
                      <a:pt x="1484" y="754"/>
                    </a:moveTo>
                    <a:cubicBezTo>
                      <a:pt x="1484" y="1188"/>
                      <a:pt x="1142" y="1530"/>
                      <a:pt x="731" y="1530"/>
                    </a:cubicBezTo>
                    <a:cubicBezTo>
                      <a:pt x="343" y="1530"/>
                      <a:pt x="1" y="1188"/>
                      <a:pt x="1" y="754"/>
                    </a:cubicBezTo>
                    <a:cubicBezTo>
                      <a:pt x="1" y="343"/>
                      <a:pt x="343" y="1"/>
                      <a:pt x="731" y="1"/>
                    </a:cubicBezTo>
                    <a:cubicBezTo>
                      <a:pt x="1142" y="1"/>
                      <a:pt x="1484" y="343"/>
                      <a:pt x="1484"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24"/>
              <p:cNvSpPr/>
              <p:nvPr/>
            </p:nvSpPr>
            <p:spPr>
              <a:xfrm>
                <a:off x="752217" y="4094384"/>
                <a:ext cx="94686" cy="92094"/>
              </a:xfrm>
              <a:custGeom>
                <a:avLst/>
                <a:gdLst/>
                <a:ahLst/>
                <a:cxnLst/>
                <a:rect l="l" t="t" r="r" b="b"/>
                <a:pathLst>
                  <a:path w="1644" h="1599" extrusionOk="0">
                    <a:moveTo>
                      <a:pt x="1644" y="800"/>
                    </a:moveTo>
                    <a:cubicBezTo>
                      <a:pt x="1644" y="1256"/>
                      <a:pt x="1278" y="1599"/>
                      <a:pt x="822" y="1599"/>
                    </a:cubicBezTo>
                    <a:cubicBezTo>
                      <a:pt x="365" y="1599"/>
                      <a:pt x="0" y="1234"/>
                      <a:pt x="0" y="800"/>
                    </a:cubicBezTo>
                    <a:cubicBezTo>
                      <a:pt x="0" y="343"/>
                      <a:pt x="365" y="1"/>
                      <a:pt x="822" y="1"/>
                    </a:cubicBezTo>
                    <a:cubicBezTo>
                      <a:pt x="1278" y="1"/>
                      <a:pt x="1644" y="389"/>
                      <a:pt x="1644"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4" name="Google Shape;1224;p24"/>
            <p:cNvSpPr/>
            <p:nvPr/>
          </p:nvSpPr>
          <p:spPr>
            <a:xfrm>
              <a:off x="8785856" y="4189674"/>
              <a:ext cx="85529" cy="86796"/>
            </a:xfrm>
            <a:custGeom>
              <a:avLst/>
              <a:gdLst/>
              <a:ahLst/>
              <a:cxnLst/>
              <a:rect l="l" t="t" r="r" b="b"/>
              <a:pathLst>
                <a:path w="1485" h="1507" extrusionOk="0">
                  <a:moveTo>
                    <a:pt x="1484" y="753"/>
                  </a:moveTo>
                  <a:cubicBezTo>
                    <a:pt x="1484" y="1187"/>
                    <a:pt x="1142" y="1507"/>
                    <a:pt x="731" y="1507"/>
                  </a:cubicBezTo>
                  <a:cubicBezTo>
                    <a:pt x="343" y="1507"/>
                    <a:pt x="1" y="1164"/>
                    <a:pt x="1" y="731"/>
                  </a:cubicBezTo>
                  <a:cubicBezTo>
                    <a:pt x="1" y="320"/>
                    <a:pt x="343" y="0"/>
                    <a:pt x="731" y="0"/>
                  </a:cubicBezTo>
                  <a:cubicBezTo>
                    <a:pt x="1142" y="23"/>
                    <a:pt x="1484" y="365"/>
                    <a:pt x="1484" y="753"/>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25" name="Google Shape;1225;p24"/>
          <p:cNvPicPr preferRelativeResize="0"/>
          <p:nvPr/>
        </p:nvPicPr>
        <p:blipFill rotWithShape="1">
          <a:blip r:embed="rId2">
            <a:alphaModFix/>
          </a:blip>
          <a:srcRect/>
          <a:stretch/>
        </p:blipFill>
        <p:spPr>
          <a:xfrm flipH="1">
            <a:off x="180343" y="3696250"/>
            <a:ext cx="415200" cy="433252"/>
          </a:xfrm>
          <a:prstGeom prst="rect">
            <a:avLst/>
          </a:prstGeom>
          <a:noFill/>
          <a:ln>
            <a:noFill/>
          </a:ln>
        </p:spPr>
      </p:pic>
      <p:pic>
        <p:nvPicPr>
          <p:cNvPr id="1226" name="Google Shape;1226;p24"/>
          <p:cNvPicPr preferRelativeResize="0"/>
          <p:nvPr/>
        </p:nvPicPr>
        <p:blipFill>
          <a:blip r:embed="rId3">
            <a:alphaModFix/>
          </a:blip>
          <a:stretch>
            <a:fillRect/>
          </a:stretch>
        </p:blipFill>
        <p:spPr>
          <a:xfrm flipH="1">
            <a:off x="8573125" y="998875"/>
            <a:ext cx="415200" cy="433252"/>
          </a:xfrm>
          <a:prstGeom prst="rect">
            <a:avLst/>
          </a:prstGeom>
          <a:noFill/>
          <a:ln>
            <a:noFill/>
          </a:ln>
        </p:spPr>
      </p:pic>
      <p:pic>
        <p:nvPicPr>
          <p:cNvPr id="1227" name="Google Shape;1227;p24"/>
          <p:cNvPicPr preferRelativeResize="0"/>
          <p:nvPr/>
        </p:nvPicPr>
        <p:blipFill rotWithShape="1">
          <a:blip r:embed="rId4">
            <a:alphaModFix/>
          </a:blip>
          <a:srcRect/>
          <a:stretch/>
        </p:blipFill>
        <p:spPr>
          <a:xfrm>
            <a:off x="6778863" y="4675175"/>
            <a:ext cx="415200" cy="433252"/>
          </a:xfrm>
          <a:prstGeom prst="rect">
            <a:avLst/>
          </a:prstGeom>
          <a:noFill/>
          <a:ln>
            <a:noFill/>
          </a:ln>
        </p:spPr>
      </p:pic>
      <p:pic>
        <p:nvPicPr>
          <p:cNvPr id="1228" name="Google Shape;1228;p24"/>
          <p:cNvPicPr preferRelativeResize="0"/>
          <p:nvPr/>
        </p:nvPicPr>
        <p:blipFill rotWithShape="1">
          <a:blip r:embed="rId5">
            <a:alphaModFix/>
          </a:blip>
          <a:srcRect/>
          <a:stretch/>
        </p:blipFill>
        <p:spPr>
          <a:xfrm>
            <a:off x="1087025" y="39662"/>
            <a:ext cx="415200" cy="433252"/>
          </a:xfrm>
          <a:prstGeom prst="rect">
            <a:avLst/>
          </a:prstGeom>
          <a:noFill/>
          <a:ln>
            <a:noFill/>
          </a:ln>
        </p:spPr>
      </p:pic>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ackground 1">
  <p:cSld name="BLANK_1_1_1_1_1_1_1_1">
    <p:spTree>
      <p:nvGrpSpPr>
        <p:cNvPr id="1" name="Shape 1229"/>
        <p:cNvGrpSpPr/>
        <p:nvPr/>
      </p:nvGrpSpPr>
      <p:grpSpPr>
        <a:xfrm>
          <a:off x="0" y="0"/>
          <a:ext cx="0" cy="0"/>
          <a:chOff x="0" y="0"/>
          <a:chExt cx="0" cy="0"/>
        </a:xfrm>
      </p:grpSpPr>
      <p:grpSp>
        <p:nvGrpSpPr>
          <p:cNvPr id="1230" name="Google Shape;1230;p25"/>
          <p:cNvGrpSpPr/>
          <p:nvPr/>
        </p:nvGrpSpPr>
        <p:grpSpPr>
          <a:xfrm>
            <a:off x="211919" y="203151"/>
            <a:ext cx="8666032" cy="4711617"/>
            <a:chOff x="211919" y="126951"/>
            <a:chExt cx="8666032" cy="4711617"/>
          </a:xfrm>
        </p:grpSpPr>
        <p:sp>
          <p:nvSpPr>
            <p:cNvPr id="1231" name="Google Shape;1231;p25"/>
            <p:cNvSpPr/>
            <p:nvPr/>
          </p:nvSpPr>
          <p:spPr>
            <a:xfrm>
              <a:off x="211919" y="836809"/>
              <a:ext cx="98603" cy="96068"/>
            </a:xfrm>
            <a:custGeom>
              <a:avLst/>
              <a:gdLst/>
              <a:ahLst/>
              <a:cxnLst/>
              <a:rect l="l" t="t" r="r" b="b"/>
              <a:pathLst>
                <a:path w="1712" h="1668" extrusionOk="0">
                  <a:moveTo>
                    <a:pt x="1712" y="868"/>
                  </a:moveTo>
                  <a:cubicBezTo>
                    <a:pt x="1712" y="1325"/>
                    <a:pt x="1347" y="1667"/>
                    <a:pt x="867" y="1644"/>
                  </a:cubicBezTo>
                  <a:cubicBezTo>
                    <a:pt x="411" y="1644"/>
                    <a:pt x="0" y="1256"/>
                    <a:pt x="0" y="800"/>
                  </a:cubicBezTo>
                  <a:cubicBezTo>
                    <a:pt x="0" y="343"/>
                    <a:pt x="388" y="1"/>
                    <a:pt x="867" y="47"/>
                  </a:cubicBezTo>
                  <a:cubicBezTo>
                    <a:pt x="1347" y="47"/>
                    <a:pt x="1712" y="412"/>
                    <a:pt x="1712"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25"/>
            <p:cNvSpPr/>
            <p:nvPr/>
          </p:nvSpPr>
          <p:spPr>
            <a:xfrm>
              <a:off x="1287275" y="867047"/>
              <a:ext cx="96011" cy="94744"/>
            </a:xfrm>
            <a:custGeom>
              <a:avLst/>
              <a:gdLst/>
              <a:ahLst/>
              <a:cxnLst/>
              <a:rect l="l" t="t" r="r" b="b"/>
              <a:pathLst>
                <a:path w="1667" h="1645" extrusionOk="0">
                  <a:moveTo>
                    <a:pt x="1666" y="845"/>
                  </a:moveTo>
                  <a:cubicBezTo>
                    <a:pt x="1666" y="1279"/>
                    <a:pt x="1278" y="1644"/>
                    <a:pt x="822" y="1621"/>
                  </a:cubicBezTo>
                  <a:cubicBezTo>
                    <a:pt x="365" y="1621"/>
                    <a:pt x="0" y="1256"/>
                    <a:pt x="0" y="800"/>
                  </a:cubicBezTo>
                  <a:cubicBezTo>
                    <a:pt x="0" y="366"/>
                    <a:pt x="365" y="1"/>
                    <a:pt x="822" y="24"/>
                  </a:cubicBezTo>
                  <a:cubicBezTo>
                    <a:pt x="1278" y="47"/>
                    <a:pt x="1666" y="435"/>
                    <a:pt x="1666"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25"/>
            <p:cNvSpPr/>
            <p:nvPr/>
          </p:nvSpPr>
          <p:spPr>
            <a:xfrm>
              <a:off x="2341609" y="898609"/>
              <a:ext cx="96011" cy="92094"/>
            </a:xfrm>
            <a:custGeom>
              <a:avLst/>
              <a:gdLst/>
              <a:ahLst/>
              <a:cxnLst/>
              <a:rect l="l" t="t" r="r" b="b"/>
              <a:pathLst>
                <a:path w="1667" h="1599" extrusionOk="0">
                  <a:moveTo>
                    <a:pt x="1666" y="822"/>
                  </a:moveTo>
                  <a:cubicBezTo>
                    <a:pt x="1666" y="1256"/>
                    <a:pt x="1301" y="1598"/>
                    <a:pt x="845" y="1598"/>
                  </a:cubicBezTo>
                  <a:cubicBezTo>
                    <a:pt x="388" y="1598"/>
                    <a:pt x="0" y="1210"/>
                    <a:pt x="0" y="754"/>
                  </a:cubicBezTo>
                  <a:cubicBezTo>
                    <a:pt x="0" y="343"/>
                    <a:pt x="388" y="1"/>
                    <a:pt x="845" y="1"/>
                  </a:cubicBezTo>
                  <a:cubicBezTo>
                    <a:pt x="1301" y="24"/>
                    <a:pt x="1666" y="389"/>
                    <a:pt x="1666"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25"/>
            <p:cNvSpPr/>
            <p:nvPr/>
          </p:nvSpPr>
          <p:spPr>
            <a:xfrm>
              <a:off x="3384078" y="928846"/>
              <a:ext cx="92094" cy="90770"/>
            </a:xfrm>
            <a:custGeom>
              <a:avLst/>
              <a:gdLst/>
              <a:ahLst/>
              <a:cxnLst/>
              <a:rect l="l" t="t" r="r" b="b"/>
              <a:pathLst>
                <a:path w="1599" h="1576" extrusionOk="0">
                  <a:moveTo>
                    <a:pt x="1598" y="800"/>
                  </a:moveTo>
                  <a:cubicBezTo>
                    <a:pt x="1598" y="1233"/>
                    <a:pt x="1233" y="1576"/>
                    <a:pt x="799" y="1576"/>
                  </a:cubicBezTo>
                  <a:cubicBezTo>
                    <a:pt x="343" y="1576"/>
                    <a:pt x="0" y="1210"/>
                    <a:pt x="0" y="777"/>
                  </a:cubicBezTo>
                  <a:cubicBezTo>
                    <a:pt x="0" y="343"/>
                    <a:pt x="366" y="1"/>
                    <a:pt x="799" y="1"/>
                  </a:cubicBezTo>
                  <a:cubicBezTo>
                    <a:pt x="1256" y="1"/>
                    <a:pt x="1598" y="389"/>
                    <a:pt x="1598"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25"/>
            <p:cNvSpPr/>
            <p:nvPr/>
          </p:nvSpPr>
          <p:spPr>
            <a:xfrm>
              <a:off x="4408175" y="959084"/>
              <a:ext cx="92094" cy="90770"/>
            </a:xfrm>
            <a:custGeom>
              <a:avLst/>
              <a:gdLst/>
              <a:ahLst/>
              <a:cxnLst/>
              <a:rect l="l" t="t" r="r" b="b"/>
              <a:pathLst>
                <a:path w="1599" h="1576" extrusionOk="0">
                  <a:moveTo>
                    <a:pt x="1598" y="800"/>
                  </a:moveTo>
                  <a:cubicBezTo>
                    <a:pt x="1598" y="1233"/>
                    <a:pt x="1256" y="1576"/>
                    <a:pt x="799" y="1576"/>
                  </a:cubicBezTo>
                  <a:cubicBezTo>
                    <a:pt x="366" y="1576"/>
                    <a:pt x="0" y="1188"/>
                    <a:pt x="0" y="754"/>
                  </a:cubicBezTo>
                  <a:cubicBezTo>
                    <a:pt x="0" y="343"/>
                    <a:pt x="343" y="1"/>
                    <a:pt x="799" y="1"/>
                  </a:cubicBezTo>
                  <a:cubicBezTo>
                    <a:pt x="1210" y="1"/>
                    <a:pt x="1598" y="366"/>
                    <a:pt x="1598"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25"/>
            <p:cNvSpPr/>
            <p:nvPr/>
          </p:nvSpPr>
          <p:spPr>
            <a:xfrm>
              <a:off x="5419140" y="985404"/>
              <a:ext cx="88120" cy="92037"/>
            </a:xfrm>
            <a:custGeom>
              <a:avLst/>
              <a:gdLst/>
              <a:ahLst/>
              <a:cxnLst/>
              <a:rect l="l" t="t" r="r" b="b"/>
              <a:pathLst>
                <a:path w="1530" h="1598" extrusionOk="0">
                  <a:moveTo>
                    <a:pt x="1529" y="822"/>
                  </a:moveTo>
                  <a:cubicBezTo>
                    <a:pt x="1529" y="1256"/>
                    <a:pt x="1187" y="1598"/>
                    <a:pt x="753" y="1575"/>
                  </a:cubicBezTo>
                  <a:cubicBezTo>
                    <a:pt x="342" y="1575"/>
                    <a:pt x="0" y="1187"/>
                    <a:pt x="0" y="776"/>
                  </a:cubicBezTo>
                  <a:cubicBezTo>
                    <a:pt x="0" y="343"/>
                    <a:pt x="342" y="0"/>
                    <a:pt x="753" y="23"/>
                  </a:cubicBezTo>
                  <a:cubicBezTo>
                    <a:pt x="1187" y="46"/>
                    <a:pt x="1529" y="434"/>
                    <a:pt x="1529"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25"/>
            <p:cNvSpPr/>
            <p:nvPr/>
          </p:nvSpPr>
          <p:spPr>
            <a:xfrm>
              <a:off x="6411675" y="1014317"/>
              <a:ext cx="88120" cy="92094"/>
            </a:xfrm>
            <a:custGeom>
              <a:avLst/>
              <a:gdLst/>
              <a:ahLst/>
              <a:cxnLst/>
              <a:rect l="l" t="t" r="r" b="b"/>
              <a:pathLst>
                <a:path w="1530" h="1599" extrusionOk="0">
                  <a:moveTo>
                    <a:pt x="1529" y="845"/>
                  </a:moveTo>
                  <a:cubicBezTo>
                    <a:pt x="1529" y="1256"/>
                    <a:pt x="1187" y="1598"/>
                    <a:pt x="753" y="1575"/>
                  </a:cubicBezTo>
                  <a:cubicBezTo>
                    <a:pt x="343" y="1575"/>
                    <a:pt x="0" y="1210"/>
                    <a:pt x="0" y="776"/>
                  </a:cubicBezTo>
                  <a:cubicBezTo>
                    <a:pt x="0" y="343"/>
                    <a:pt x="343" y="0"/>
                    <a:pt x="753" y="46"/>
                  </a:cubicBezTo>
                  <a:cubicBezTo>
                    <a:pt x="1187" y="46"/>
                    <a:pt x="1529" y="411"/>
                    <a:pt x="1529"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25"/>
            <p:cNvSpPr/>
            <p:nvPr/>
          </p:nvSpPr>
          <p:spPr>
            <a:xfrm>
              <a:off x="7391078" y="1045879"/>
              <a:ext cx="88120" cy="86796"/>
            </a:xfrm>
            <a:custGeom>
              <a:avLst/>
              <a:gdLst/>
              <a:ahLst/>
              <a:cxnLst/>
              <a:rect l="l" t="t" r="r" b="b"/>
              <a:pathLst>
                <a:path w="1530" h="1507" extrusionOk="0">
                  <a:moveTo>
                    <a:pt x="1529" y="776"/>
                  </a:moveTo>
                  <a:cubicBezTo>
                    <a:pt x="1529" y="1210"/>
                    <a:pt x="1187" y="1507"/>
                    <a:pt x="753" y="1507"/>
                  </a:cubicBezTo>
                  <a:cubicBezTo>
                    <a:pt x="342" y="1507"/>
                    <a:pt x="0" y="1141"/>
                    <a:pt x="0" y="753"/>
                  </a:cubicBezTo>
                  <a:cubicBezTo>
                    <a:pt x="0" y="320"/>
                    <a:pt x="342" y="0"/>
                    <a:pt x="753" y="0"/>
                  </a:cubicBezTo>
                  <a:cubicBezTo>
                    <a:pt x="1187" y="0"/>
                    <a:pt x="1529" y="343"/>
                    <a:pt x="1529" y="776"/>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25"/>
            <p:cNvSpPr/>
            <p:nvPr/>
          </p:nvSpPr>
          <p:spPr>
            <a:xfrm>
              <a:off x="8357292" y="1072143"/>
              <a:ext cx="85529" cy="86853"/>
            </a:xfrm>
            <a:custGeom>
              <a:avLst/>
              <a:gdLst/>
              <a:ahLst/>
              <a:cxnLst/>
              <a:rect l="l" t="t" r="r" b="b"/>
              <a:pathLst>
                <a:path w="1485" h="1508" extrusionOk="0">
                  <a:moveTo>
                    <a:pt x="1484" y="777"/>
                  </a:moveTo>
                  <a:cubicBezTo>
                    <a:pt x="1484" y="1210"/>
                    <a:pt x="1142" y="1507"/>
                    <a:pt x="731" y="1507"/>
                  </a:cubicBezTo>
                  <a:cubicBezTo>
                    <a:pt x="343" y="1507"/>
                    <a:pt x="1" y="1142"/>
                    <a:pt x="1" y="754"/>
                  </a:cubicBezTo>
                  <a:cubicBezTo>
                    <a:pt x="1" y="320"/>
                    <a:pt x="343" y="1"/>
                    <a:pt x="731" y="1"/>
                  </a:cubicBezTo>
                  <a:cubicBezTo>
                    <a:pt x="1142" y="1"/>
                    <a:pt x="1484" y="366"/>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25"/>
            <p:cNvSpPr/>
            <p:nvPr/>
          </p:nvSpPr>
          <p:spPr>
            <a:xfrm>
              <a:off x="752217" y="126951"/>
              <a:ext cx="94686" cy="96011"/>
            </a:xfrm>
            <a:custGeom>
              <a:avLst/>
              <a:gdLst/>
              <a:ahLst/>
              <a:cxnLst/>
              <a:rect l="l" t="t" r="r" b="b"/>
              <a:pathLst>
                <a:path w="1644" h="1667" extrusionOk="0">
                  <a:moveTo>
                    <a:pt x="1644" y="868"/>
                  </a:moveTo>
                  <a:cubicBezTo>
                    <a:pt x="1644" y="1279"/>
                    <a:pt x="1278" y="1667"/>
                    <a:pt x="822" y="1621"/>
                  </a:cubicBezTo>
                  <a:cubicBezTo>
                    <a:pt x="365" y="1598"/>
                    <a:pt x="0" y="1233"/>
                    <a:pt x="0" y="799"/>
                  </a:cubicBezTo>
                  <a:cubicBezTo>
                    <a:pt x="0" y="366"/>
                    <a:pt x="365" y="0"/>
                    <a:pt x="822" y="23"/>
                  </a:cubicBezTo>
                  <a:cubicBezTo>
                    <a:pt x="1256" y="46"/>
                    <a:pt x="1644" y="411"/>
                    <a:pt x="1644"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25"/>
            <p:cNvSpPr/>
            <p:nvPr/>
          </p:nvSpPr>
          <p:spPr>
            <a:xfrm>
              <a:off x="1813117" y="163754"/>
              <a:ext cx="96011" cy="92094"/>
            </a:xfrm>
            <a:custGeom>
              <a:avLst/>
              <a:gdLst/>
              <a:ahLst/>
              <a:cxnLst/>
              <a:rect l="l" t="t" r="r" b="b"/>
              <a:pathLst>
                <a:path w="1667" h="1599" extrusionOk="0">
                  <a:moveTo>
                    <a:pt x="1666" y="822"/>
                  </a:moveTo>
                  <a:cubicBezTo>
                    <a:pt x="1666" y="1256"/>
                    <a:pt x="1278" y="1598"/>
                    <a:pt x="822" y="1598"/>
                  </a:cubicBezTo>
                  <a:cubicBezTo>
                    <a:pt x="365" y="1575"/>
                    <a:pt x="0" y="1210"/>
                    <a:pt x="0" y="776"/>
                  </a:cubicBezTo>
                  <a:cubicBezTo>
                    <a:pt x="0" y="343"/>
                    <a:pt x="365" y="0"/>
                    <a:pt x="822" y="0"/>
                  </a:cubicBezTo>
                  <a:cubicBezTo>
                    <a:pt x="1278" y="23"/>
                    <a:pt x="1666" y="388"/>
                    <a:pt x="1666"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25"/>
            <p:cNvSpPr/>
            <p:nvPr/>
          </p:nvSpPr>
          <p:spPr>
            <a:xfrm>
              <a:off x="2863477" y="199233"/>
              <a:ext cx="92094" cy="92094"/>
            </a:xfrm>
            <a:custGeom>
              <a:avLst/>
              <a:gdLst/>
              <a:ahLst/>
              <a:cxnLst/>
              <a:rect l="l" t="t" r="r" b="b"/>
              <a:pathLst>
                <a:path w="1599" h="1599" extrusionOk="0">
                  <a:moveTo>
                    <a:pt x="1598" y="845"/>
                  </a:moveTo>
                  <a:cubicBezTo>
                    <a:pt x="1598" y="1256"/>
                    <a:pt x="1210" y="1598"/>
                    <a:pt x="800" y="1598"/>
                  </a:cubicBezTo>
                  <a:cubicBezTo>
                    <a:pt x="343" y="1576"/>
                    <a:pt x="1" y="1233"/>
                    <a:pt x="1" y="777"/>
                  </a:cubicBezTo>
                  <a:cubicBezTo>
                    <a:pt x="1" y="343"/>
                    <a:pt x="366" y="1"/>
                    <a:pt x="800" y="1"/>
                  </a:cubicBezTo>
                  <a:cubicBezTo>
                    <a:pt x="1233" y="24"/>
                    <a:pt x="1598" y="412"/>
                    <a:pt x="1598"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25"/>
            <p:cNvSpPr/>
            <p:nvPr/>
          </p:nvSpPr>
          <p:spPr>
            <a:xfrm>
              <a:off x="3892815" y="233444"/>
              <a:ext cx="92094" cy="92037"/>
            </a:xfrm>
            <a:custGeom>
              <a:avLst/>
              <a:gdLst/>
              <a:ahLst/>
              <a:cxnLst/>
              <a:rect l="l" t="t" r="r" b="b"/>
              <a:pathLst>
                <a:path w="1599" h="1598" extrusionOk="0">
                  <a:moveTo>
                    <a:pt x="1599" y="845"/>
                  </a:moveTo>
                  <a:cubicBezTo>
                    <a:pt x="1599" y="1278"/>
                    <a:pt x="1233" y="1598"/>
                    <a:pt x="800" y="1575"/>
                  </a:cubicBezTo>
                  <a:cubicBezTo>
                    <a:pt x="389" y="1552"/>
                    <a:pt x="1" y="1210"/>
                    <a:pt x="1" y="776"/>
                  </a:cubicBezTo>
                  <a:cubicBezTo>
                    <a:pt x="1" y="343"/>
                    <a:pt x="389" y="0"/>
                    <a:pt x="800" y="46"/>
                  </a:cubicBezTo>
                  <a:cubicBezTo>
                    <a:pt x="1279" y="46"/>
                    <a:pt x="1599" y="411"/>
                    <a:pt x="1599"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25"/>
            <p:cNvSpPr/>
            <p:nvPr/>
          </p:nvSpPr>
          <p:spPr>
            <a:xfrm>
              <a:off x="4909021" y="268923"/>
              <a:ext cx="92094" cy="92094"/>
            </a:xfrm>
            <a:custGeom>
              <a:avLst/>
              <a:gdLst/>
              <a:ahLst/>
              <a:cxnLst/>
              <a:rect l="l" t="t" r="r" b="b"/>
              <a:pathLst>
                <a:path w="1599" h="1599" extrusionOk="0">
                  <a:moveTo>
                    <a:pt x="1599" y="822"/>
                  </a:moveTo>
                  <a:cubicBezTo>
                    <a:pt x="1599" y="1256"/>
                    <a:pt x="1256" y="1598"/>
                    <a:pt x="800" y="1553"/>
                  </a:cubicBezTo>
                  <a:cubicBezTo>
                    <a:pt x="366" y="1530"/>
                    <a:pt x="1" y="1187"/>
                    <a:pt x="1" y="754"/>
                  </a:cubicBezTo>
                  <a:cubicBezTo>
                    <a:pt x="1" y="343"/>
                    <a:pt x="343" y="0"/>
                    <a:pt x="800" y="23"/>
                  </a:cubicBezTo>
                  <a:cubicBezTo>
                    <a:pt x="1256" y="23"/>
                    <a:pt x="1599" y="388"/>
                    <a:pt x="1599"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25"/>
            <p:cNvSpPr/>
            <p:nvPr/>
          </p:nvSpPr>
          <p:spPr>
            <a:xfrm>
              <a:off x="5913420" y="301809"/>
              <a:ext cx="88120" cy="92037"/>
            </a:xfrm>
            <a:custGeom>
              <a:avLst/>
              <a:gdLst/>
              <a:ahLst/>
              <a:cxnLst/>
              <a:rect l="l" t="t" r="r" b="b"/>
              <a:pathLst>
                <a:path w="1530" h="1598" extrusionOk="0">
                  <a:moveTo>
                    <a:pt x="1530" y="822"/>
                  </a:moveTo>
                  <a:cubicBezTo>
                    <a:pt x="1530" y="1255"/>
                    <a:pt x="1187" y="1598"/>
                    <a:pt x="776" y="1552"/>
                  </a:cubicBezTo>
                  <a:cubicBezTo>
                    <a:pt x="343" y="1529"/>
                    <a:pt x="0" y="1187"/>
                    <a:pt x="0" y="753"/>
                  </a:cubicBezTo>
                  <a:cubicBezTo>
                    <a:pt x="0" y="342"/>
                    <a:pt x="343" y="0"/>
                    <a:pt x="776" y="23"/>
                  </a:cubicBezTo>
                  <a:cubicBezTo>
                    <a:pt x="1187" y="46"/>
                    <a:pt x="1530" y="388"/>
                    <a:pt x="1530"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25"/>
            <p:cNvSpPr/>
            <p:nvPr/>
          </p:nvSpPr>
          <p:spPr>
            <a:xfrm>
              <a:off x="6898065" y="337288"/>
              <a:ext cx="88120" cy="89445"/>
            </a:xfrm>
            <a:custGeom>
              <a:avLst/>
              <a:gdLst/>
              <a:ahLst/>
              <a:cxnLst/>
              <a:rect l="l" t="t" r="r" b="b"/>
              <a:pathLst>
                <a:path w="1530" h="1553" extrusionOk="0">
                  <a:moveTo>
                    <a:pt x="1530" y="799"/>
                  </a:moveTo>
                  <a:cubicBezTo>
                    <a:pt x="1530" y="1233"/>
                    <a:pt x="1187" y="1552"/>
                    <a:pt x="754" y="1552"/>
                  </a:cubicBezTo>
                  <a:cubicBezTo>
                    <a:pt x="343" y="1552"/>
                    <a:pt x="1" y="1187"/>
                    <a:pt x="1" y="754"/>
                  </a:cubicBezTo>
                  <a:cubicBezTo>
                    <a:pt x="1" y="320"/>
                    <a:pt x="343" y="0"/>
                    <a:pt x="754" y="0"/>
                  </a:cubicBezTo>
                  <a:cubicBezTo>
                    <a:pt x="1187" y="0"/>
                    <a:pt x="1530" y="388"/>
                    <a:pt x="1530"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25"/>
            <p:cNvSpPr/>
            <p:nvPr/>
          </p:nvSpPr>
          <p:spPr>
            <a:xfrm>
              <a:off x="7872226" y="370117"/>
              <a:ext cx="85471" cy="86853"/>
            </a:xfrm>
            <a:custGeom>
              <a:avLst/>
              <a:gdLst/>
              <a:ahLst/>
              <a:cxnLst/>
              <a:rect l="l" t="t" r="r" b="b"/>
              <a:pathLst>
                <a:path w="1484" h="1508" extrusionOk="0">
                  <a:moveTo>
                    <a:pt x="1484" y="777"/>
                  </a:moveTo>
                  <a:cubicBezTo>
                    <a:pt x="1484" y="1211"/>
                    <a:pt x="1141" y="1507"/>
                    <a:pt x="730" y="1507"/>
                  </a:cubicBezTo>
                  <a:cubicBezTo>
                    <a:pt x="320" y="1507"/>
                    <a:pt x="0" y="1142"/>
                    <a:pt x="0" y="754"/>
                  </a:cubicBezTo>
                  <a:cubicBezTo>
                    <a:pt x="0" y="321"/>
                    <a:pt x="342" y="1"/>
                    <a:pt x="730" y="1"/>
                  </a:cubicBezTo>
                  <a:cubicBezTo>
                    <a:pt x="1141" y="1"/>
                    <a:pt x="1484" y="389"/>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25"/>
            <p:cNvSpPr/>
            <p:nvPr/>
          </p:nvSpPr>
          <p:spPr>
            <a:xfrm>
              <a:off x="8792422" y="401679"/>
              <a:ext cx="85529" cy="86853"/>
            </a:xfrm>
            <a:custGeom>
              <a:avLst/>
              <a:gdLst/>
              <a:ahLst/>
              <a:cxnLst/>
              <a:rect l="l" t="t" r="r" b="b"/>
              <a:pathLst>
                <a:path w="1485" h="1508" extrusionOk="0">
                  <a:moveTo>
                    <a:pt x="1484" y="777"/>
                  </a:moveTo>
                  <a:cubicBezTo>
                    <a:pt x="1484" y="1211"/>
                    <a:pt x="1142" y="1507"/>
                    <a:pt x="731" y="1507"/>
                  </a:cubicBezTo>
                  <a:cubicBezTo>
                    <a:pt x="343" y="1507"/>
                    <a:pt x="1" y="1142"/>
                    <a:pt x="1" y="754"/>
                  </a:cubicBezTo>
                  <a:cubicBezTo>
                    <a:pt x="1" y="320"/>
                    <a:pt x="343" y="1"/>
                    <a:pt x="731" y="1"/>
                  </a:cubicBezTo>
                  <a:cubicBezTo>
                    <a:pt x="1142" y="24"/>
                    <a:pt x="1484" y="366"/>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25"/>
            <p:cNvSpPr/>
            <p:nvPr/>
          </p:nvSpPr>
          <p:spPr>
            <a:xfrm>
              <a:off x="211919" y="2138284"/>
              <a:ext cx="98603" cy="94744"/>
            </a:xfrm>
            <a:custGeom>
              <a:avLst/>
              <a:gdLst/>
              <a:ahLst/>
              <a:cxnLst/>
              <a:rect l="l" t="t" r="r" b="b"/>
              <a:pathLst>
                <a:path w="1712" h="1645" extrusionOk="0">
                  <a:moveTo>
                    <a:pt x="1712" y="845"/>
                  </a:moveTo>
                  <a:cubicBezTo>
                    <a:pt x="1712" y="1302"/>
                    <a:pt x="1347" y="1644"/>
                    <a:pt x="867" y="1644"/>
                  </a:cubicBezTo>
                  <a:cubicBezTo>
                    <a:pt x="411" y="1644"/>
                    <a:pt x="0" y="1256"/>
                    <a:pt x="0" y="800"/>
                  </a:cubicBezTo>
                  <a:cubicBezTo>
                    <a:pt x="0" y="343"/>
                    <a:pt x="388" y="1"/>
                    <a:pt x="867" y="1"/>
                  </a:cubicBezTo>
                  <a:cubicBezTo>
                    <a:pt x="1347" y="47"/>
                    <a:pt x="1712" y="412"/>
                    <a:pt x="1712"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25"/>
            <p:cNvSpPr/>
            <p:nvPr/>
          </p:nvSpPr>
          <p:spPr>
            <a:xfrm>
              <a:off x="1288542" y="2158039"/>
              <a:ext cx="96068" cy="96011"/>
            </a:xfrm>
            <a:custGeom>
              <a:avLst/>
              <a:gdLst/>
              <a:ahLst/>
              <a:cxnLst/>
              <a:rect l="l" t="t" r="r" b="b"/>
              <a:pathLst>
                <a:path w="1668" h="1667" extrusionOk="0">
                  <a:moveTo>
                    <a:pt x="1667" y="868"/>
                  </a:moveTo>
                  <a:cubicBezTo>
                    <a:pt x="1667" y="1301"/>
                    <a:pt x="1302" y="1667"/>
                    <a:pt x="823" y="1644"/>
                  </a:cubicBezTo>
                  <a:cubicBezTo>
                    <a:pt x="389" y="1644"/>
                    <a:pt x="1" y="1256"/>
                    <a:pt x="1" y="799"/>
                  </a:cubicBezTo>
                  <a:cubicBezTo>
                    <a:pt x="1" y="388"/>
                    <a:pt x="366" y="0"/>
                    <a:pt x="823" y="46"/>
                  </a:cubicBezTo>
                  <a:cubicBezTo>
                    <a:pt x="1256" y="46"/>
                    <a:pt x="1667" y="411"/>
                    <a:pt x="1667"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25"/>
            <p:cNvSpPr/>
            <p:nvPr/>
          </p:nvSpPr>
          <p:spPr>
            <a:xfrm>
              <a:off x="2344201" y="2181710"/>
              <a:ext cx="94744" cy="90770"/>
            </a:xfrm>
            <a:custGeom>
              <a:avLst/>
              <a:gdLst/>
              <a:ahLst/>
              <a:cxnLst/>
              <a:rect l="l" t="t" r="r" b="b"/>
              <a:pathLst>
                <a:path w="1645" h="1576" extrusionOk="0">
                  <a:moveTo>
                    <a:pt x="1644" y="799"/>
                  </a:moveTo>
                  <a:cubicBezTo>
                    <a:pt x="1644" y="1233"/>
                    <a:pt x="1279" y="1575"/>
                    <a:pt x="822" y="1575"/>
                  </a:cubicBezTo>
                  <a:cubicBezTo>
                    <a:pt x="366" y="1575"/>
                    <a:pt x="1" y="1187"/>
                    <a:pt x="1" y="753"/>
                  </a:cubicBezTo>
                  <a:cubicBezTo>
                    <a:pt x="1" y="342"/>
                    <a:pt x="366" y="0"/>
                    <a:pt x="822" y="0"/>
                  </a:cubicBezTo>
                  <a:cubicBezTo>
                    <a:pt x="1279" y="0"/>
                    <a:pt x="1644" y="365"/>
                    <a:pt x="1644"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25"/>
            <p:cNvSpPr/>
            <p:nvPr/>
          </p:nvSpPr>
          <p:spPr>
            <a:xfrm>
              <a:off x="3385403" y="2201408"/>
              <a:ext cx="92094" cy="89445"/>
            </a:xfrm>
            <a:custGeom>
              <a:avLst/>
              <a:gdLst/>
              <a:ahLst/>
              <a:cxnLst/>
              <a:rect l="l" t="t" r="r" b="b"/>
              <a:pathLst>
                <a:path w="1599" h="1553" extrusionOk="0">
                  <a:moveTo>
                    <a:pt x="1598" y="799"/>
                  </a:moveTo>
                  <a:cubicBezTo>
                    <a:pt x="1598" y="1233"/>
                    <a:pt x="1233" y="1553"/>
                    <a:pt x="799" y="1553"/>
                  </a:cubicBezTo>
                  <a:cubicBezTo>
                    <a:pt x="343" y="1553"/>
                    <a:pt x="0" y="1187"/>
                    <a:pt x="0" y="754"/>
                  </a:cubicBezTo>
                  <a:cubicBezTo>
                    <a:pt x="0" y="343"/>
                    <a:pt x="388" y="0"/>
                    <a:pt x="799" y="0"/>
                  </a:cubicBezTo>
                  <a:cubicBezTo>
                    <a:pt x="1233" y="0"/>
                    <a:pt x="1598" y="366"/>
                    <a:pt x="1598"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25"/>
            <p:cNvSpPr/>
            <p:nvPr/>
          </p:nvSpPr>
          <p:spPr>
            <a:xfrm>
              <a:off x="4409500" y="2221105"/>
              <a:ext cx="92037" cy="89445"/>
            </a:xfrm>
            <a:custGeom>
              <a:avLst/>
              <a:gdLst/>
              <a:ahLst/>
              <a:cxnLst/>
              <a:rect l="l" t="t" r="r" b="b"/>
              <a:pathLst>
                <a:path w="1598" h="1553" extrusionOk="0">
                  <a:moveTo>
                    <a:pt x="1598" y="800"/>
                  </a:moveTo>
                  <a:cubicBezTo>
                    <a:pt x="1598" y="1211"/>
                    <a:pt x="1256" y="1553"/>
                    <a:pt x="799" y="1553"/>
                  </a:cubicBezTo>
                  <a:cubicBezTo>
                    <a:pt x="365" y="1553"/>
                    <a:pt x="0" y="1188"/>
                    <a:pt x="0" y="754"/>
                  </a:cubicBezTo>
                  <a:cubicBezTo>
                    <a:pt x="0" y="343"/>
                    <a:pt x="343" y="1"/>
                    <a:pt x="799" y="1"/>
                  </a:cubicBezTo>
                  <a:cubicBezTo>
                    <a:pt x="1233" y="1"/>
                    <a:pt x="1598" y="366"/>
                    <a:pt x="1598"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25"/>
            <p:cNvSpPr/>
            <p:nvPr/>
          </p:nvSpPr>
          <p:spPr>
            <a:xfrm>
              <a:off x="5420407" y="2240860"/>
              <a:ext cx="88178" cy="90770"/>
            </a:xfrm>
            <a:custGeom>
              <a:avLst/>
              <a:gdLst/>
              <a:ahLst/>
              <a:cxnLst/>
              <a:rect l="l" t="t" r="r" b="b"/>
              <a:pathLst>
                <a:path w="1531" h="1576" extrusionOk="0">
                  <a:moveTo>
                    <a:pt x="1530" y="799"/>
                  </a:moveTo>
                  <a:cubicBezTo>
                    <a:pt x="1530" y="1233"/>
                    <a:pt x="1188" y="1575"/>
                    <a:pt x="777" y="1575"/>
                  </a:cubicBezTo>
                  <a:cubicBezTo>
                    <a:pt x="343" y="1575"/>
                    <a:pt x="1" y="1187"/>
                    <a:pt x="1" y="776"/>
                  </a:cubicBezTo>
                  <a:cubicBezTo>
                    <a:pt x="1" y="343"/>
                    <a:pt x="343" y="0"/>
                    <a:pt x="777" y="0"/>
                  </a:cubicBezTo>
                  <a:cubicBezTo>
                    <a:pt x="1188" y="0"/>
                    <a:pt x="1530" y="365"/>
                    <a:pt x="1530"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25"/>
            <p:cNvSpPr/>
            <p:nvPr/>
          </p:nvSpPr>
          <p:spPr>
            <a:xfrm>
              <a:off x="6414267" y="2259233"/>
              <a:ext cx="89445" cy="89445"/>
            </a:xfrm>
            <a:custGeom>
              <a:avLst/>
              <a:gdLst/>
              <a:ahLst/>
              <a:cxnLst/>
              <a:rect l="l" t="t" r="r" b="b"/>
              <a:pathLst>
                <a:path w="1553" h="1553" extrusionOk="0">
                  <a:moveTo>
                    <a:pt x="1553" y="800"/>
                  </a:moveTo>
                  <a:cubicBezTo>
                    <a:pt x="1553" y="1211"/>
                    <a:pt x="1211" y="1553"/>
                    <a:pt x="777" y="1530"/>
                  </a:cubicBezTo>
                  <a:cubicBezTo>
                    <a:pt x="343" y="1530"/>
                    <a:pt x="1" y="1165"/>
                    <a:pt x="1" y="754"/>
                  </a:cubicBezTo>
                  <a:cubicBezTo>
                    <a:pt x="1" y="343"/>
                    <a:pt x="343" y="1"/>
                    <a:pt x="777" y="24"/>
                  </a:cubicBezTo>
                  <a:cubicBezTo>
                    <a:pt x="1165" y="24"/>
                    <a:pt x="1553" y="366"/>
                    <a:pt x="1553"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25"/>
            <p:cNvSpPr/>
            <p:nvPr/>
          </p:nvSpPr>
          <p:spPr>
            <a:xfrm>
              <a:off x="7392345" y="2278988"/>
              <a:ext cx="88178" cy="86796"/>
            </a:xfrm>
            <a:custGeom>
              <a:avLst/>
              <a:gdLst/>
              <a:ahLst/>
              <a:cxnLst/>
              <a:rect l="l" t="t" r="r" b="b"/>
              <a:pathLst>
                <a:path w="1531" h="1507" extrusionOk="0">
                  <a:moveTo>
                    <a:pt x="1530" y="753"/>
                  </a:moveTo>
                  <a:cubicBezTo>
                    <a:pt x="1530" y="1187"/>
                    <a:pt x="1188" y="1507"/>
                    <a:pt x="777" y="1507"/>
                  </a:cubicBezTo>
                  <a:cubicBezTo>
                    <a:pt x="343" y="1507"/>
                    <a:pt x="1" y="1164"/>
                    <a:pt x="1" y="731"/>
                  </a:cubicBezTo>
                  <a:cubicBezTo>
                    <a:pt x="1" y="297"/>
                    <a:pt x="343" y="0"/>
                    <a:pt x="777" y="0"/>
                  </a:cubicBezTo>
                  <a:cubicBezTo>
                    <a:pt x="1188" y="23"/>
                    <a:pt x="1530" y="365"/>
                    <a:pt x="1530" y="753"/>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25"/>
            <p:cNvSpPr/>
            <p:nvPr/>
          </p:nvSpPr>
          <p:spPr>
            <a:xfrm>
              <a:off x="8359941" y="2298686"/>
              <a:ext cx="85471" cy="86853"/>
            </a:xfrm>
            <a:custGeom>
              <a:avLst/>
              <a:gdLst/>
              <a:ahLst/>
              <a:cxnLst/>
              <a:rect l="l" t="t" r="r" b="b"/>
              <a:pathLst>
                <a:path w="1484" h="1508" extrusionOk="0">
                  <a:moveTo>
                    <a:pt x="1484" y="754"/>
                  </a:moveTo>
                  <a:cubicBezTo>
                    <a:pt x="1484" y="1187"/>
                    <a:pt x="1142" y="1507"/>
                    <a:pt x="731" y="1507"/>
                  </a:cubicBezTo>
                  <a:cubicBezTo>
                    <a:pt x="343" y="1507"/>
                    <a:pt x="0" y="1165"/>
                    <a:pt x="0" y="731"/>
                  </a:cubicBezTo>
                  <a:cubicBezTo>
                    <a:pt x="0" y="297"/>
                    <a:pt x="343" y="1"/>
                    <a:pt x="731" y="1"/>
                  </a:cubicBezTo>
                  <a:cubicBezTo>
                    <a:pt x="1142" y="1"/>
                    <a:pt x="1484" y="343"/>
                    <a:pt x="1484"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25"/>
            <p:cNvSpPr/>
            <p:nvPr/>
          </p:nvSpPr>
          <p:spPr>
            <a:xfrm>
              <a:off x="752217" y="1421859"/>
              <a:ext cx="94686" cy="96011"/>
            </a:xfrm>
            <a:custGeom>
              <a:avLst/>
              <a:gdLst/>
              <a:ahLst/>
              <a:cxnLst/>
              <a:rect l="l" t="t" r="r" b="b"/>
              <a:pathLst>
                <a:path w="1644" h="1667" extrusionOk="0">
                  <a:moveTo>
                    <a:pt x="1644" y="868"/>
                  </a:moveTo>
                  <a:cubicBezTo>
                    <a:pt x="1644" y="1301"/>
                    <a:pt x="1278" y="1666"/>
                    <a:pt x="822" y="1644"/>
                  </a:cubicBezTo>
                  <a:cubicBezTo>
                    <a:pt x="365" y="1644"/>
                    <a:pt x="0" y="1256"/>
                    <a:pt x="0" y="799"/>
                  </a:cubicBezTo>
                  <a:cubicBezTo>
                    <a:pt x="0" y="388"/>
                    <a:pt x="365" y="0"/>
                    <a:pt x="822" y="46"/>
                  </a:cubicBezTo>
                  <a:cubicBezTo>
                    <a:pt x="1278" y="69"/>
                    <a:pt x="1644" y="411"/>
                    <a:pt x="1644"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25"/>
            <p:cNvSpPr/>
            <p:nvPr/>
          </p:nvSpPr>
          <p:spPr>
            <a:xfrm>
              <a:off x="1814442" y="1448123"/>
              <a:ext cx="96011" cy="96011"/>
            </a:xfrm>
            <a:custGeom>
              <a:avLst/>
              <a:gdLst/>
              <a:ahLst/>
              <a:cxnLst/>
              <a:rect l="l" t="t" r="r" b="b"/>
              <a:pathLst>
                <a:path w="1667" h="1667" extrusionOk="0">
                  <a:moveTo>
                    <a:pt x="1666" y="868"/>
                  </a:moveTo>
                  <a:cubicBezTo>
                    <a:pt x="1666" y="1302"/>
                    <a:pt x="1278" y="1667"/>
                    <a:pt x="822" y="1644"/>
                  </a:cubicBezTo>
                  <a:cubicBezTo>
                    <a:pt x="388" y="1644"/>
                    <a:pt x="0" y="1256"/>
                    <a:pt x="0" y="800"/>
                  </a:cubicBezTo>
                  <a:cubicBezTo>
                    <a:pt x="0" y="366"/>
                    <a:pt x="388" y="1"/>
                    <a:pt x="822" y="46"/>
                  </a:cubicBezTo>
                  <a:cubicBezTo>
                    <a:pt x="1301" y="69"/>
                    <a:pt x="1666" y="412"/>
                    <a:pt x="1666"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25"/>
            <p:cNvSpPr/>
            <p:nvPr/>
          </p:nvSpPr>
          <p:spPr>
            <a:xfrm>
              <a:off x="2863477" y="1477035"/>
              <a:ext cx="93419" cy="89445"/>
            </a:xfrm>
            <a:custGeom>
              <a:avLst/>
              <a:gdLst/>
              <a:ahLst/>
              <a:cxnLst/>
              <a:rect l="l" t="t" r="r" b="b"/>
              <a:pathLst>
                <a:path w="1622" h="1553" extrusionOk="0">
                  <a:moveTo>
                    <a:pt x="1621" y="800"/>
                  </a:moveTo>
                  <a:cubicBezTo>
                    <a:pt x="1621" y="1211"/>
                    <a:pt x="1256" y="1553"/>
                    <a:pt x="822" y="1553"/>
                  </a:cubicBezTo>
                  <a:cubicBezTo>
                    <a:pt x="366" y="1553"/>
                    <a:pt x="23" y="1188"/>
                    <a:pt x="1" y="754"/>
                  </a:cubicBezTo>
                  <a:cubicBezTo>
                    <a:pt x="1" y="320"/>
                    <a:pt x="366" y="1"/>
                    <a:pt x="800" y="1"/>
                  </a:cubicBezTo>
                  <a:cubicBezTo>
                    <a:pt x="1256" y="1"/>
                    <a:pt x="1621" y="366"/>
                    <a:pt x="1621"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25"/>
            <p:cNvSpPr/>
            <p:nvPr/>
          </p:nvSpPr>
          <p:spPr>
            <a:xfrm>
              <a:off x="3895464" y="1500707"/>
              <a:ext cx="92094" cy="90770"/>
            </a:xfrm>
            <a:custGeom>
              <a:avLst/>
              <a:gdLst/>
              <a:ahLst/>
              <a:cxnLst/>
              <a:rect l="l" t="t" r="r" b="b"/>
              <a:pathLst>
                <a:path w="1599" h="1576" extrusionOk="0">
                  <a:moveTo>
                    <a:pt x="1598" y="800"/>
                  </a:moveTo>
                  <a:cubicBezTo>
                    <a:pt x="1598" y="1233"/>
                    <a:pt x="1233" y="1576"/>
                    <a:pt x="799" y="1576"/>
                  </a:cubicBezTo>
                  <a:cubicBezTo>
                    <a:pt x="366" y="1576"/>
                    <a:pt x="1" y="1210"/>
                    <a:pt x="1" y="777"/>
                  </a:cubicBezTo>
                  <a:cubicBezTo>
                    <a:pt x="1" y="343"/>
                    <a:pt x="366" y="1"/>
                    <a:pt x="799" y="1"/>
                  </a:cubicBezTo>
                  <a:cubicBezTo>
                    <a:pt x="1256" y="46"/>
                    <a:pt x="1598" y="389"/>
                    <a:pt x="1598"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25"/>
            <p:cNvSpPr/>
            <p:nvPr/>
          </p:nvSpPr>
          <p:spPr>
            <a:xfrm>
              <a:off x="4910346" y="1525703"/>
              <a:ext cx="92094" cy="90770"/>
            </a:xfrm>
            <a:custGeom>
              <a:avLst/>
              <a:gdLst/>
              <a:ahLst/>
              <a:cxnLst/>
              <a:rect l="l" t="t" r="r" b="b"/>
              <a:pathLst>
                <a:path w="1599" h="1576" extrusionOk="0">
                  <a:moveTo>
                    <a:pt x="1598" y="799"/>
                  </a:moveTo>
                  <a:cubicBezTo>
                    <a:pt x="1598" y="1233"/>
                    <a:pt x="1256" y="1575"/>
                    <a:pt x="800" y="1575"/>
                  </a:cubicBezTo>
                  <a:cubicBezTo>
                    <a:pt x="389" y="1575"/>
                    <a:pt x="1" y="1187"/>
                    <a:pt x="1" y="776"/>
                  </a:cubicBezTo>
                  <a:cubicBezTo>
                    <a:pt x="1" y="343"/>
                    <a:pt x="343" y="0"/>
                    <a:pt x="800" y="0"/>
                  </a:cubicBezTo>
                  <a:cubicBezTo>
                    <a:pt x="1256" y="23"/>
                    <a:pt x="1598" y="366"/>
                    <a:pt x="1598"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25"/>
            <p:cNvSpPr/>
            <p:nvPr/>
          </p:nvSpPr>
          <p:spPr>
            <a:xfrm>
              <a:off x="5914745" y="1549375"/>
              <a:ext cx="89445" cy="92037"/>
            </a:xfrm>
            <a:custGeom>
              <a:avLst/>
              <a:gdLst/>
              <a:ahLst/>
              <a:cxnLst/>
              <a:rect l="l" t="t" r="r" b="b"/>
              <a:pathLst>
                <a:path w="1553" h="1598" extrusionOk="0">
                  <a:moveTo>
                    <a:pt x="1552" y="822"/>
                  </a:moveTo>
                  <a:cubicBezTo>
                    <a:pt x="1552" y="1256"/>
                    <a:pt x="1210" y="1598"/>
                    <a:pt x="776" y="1552"/>
                  </a:cubicBezTo>
                  <a:cubicBezTo>
                    <a:pt x="343" y="1552"/>
                    <a:pt x="0" y="1187"/>
                    <a:pt x="0" y="753"/>
                  </a:cubicBezTo>
                  <a:cubicBezTo>
                    <a:pt x="0" y="320"/>
                    <a:pt x="343" y="0"/>
                    <a:pt x="776" y="23"/>
                  </a:cubicBezTo>
                  <a:cubicBezTo>
                    <a:pt x="1210" y="46"/>
                    <a:pt x="1552" y="388"/>
                    <a:pt x="1552"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25"/>
            <p:cNvSpPr/>
            <p:nvPr/>
          </p:nvSpPr>
          <p:spPr>
            <a:xfrm>
              <a:off x="6900714" y="1575638"/>
              <a:ext cx="89445" cy="89445"/>
            </a:xfrm>
            <a:custGeom>
              <a:avLst/>
              <a:gdLst/>
              <a:ahLst/>
              <a:cxnLst/>
              <a:rect l="l" t="t" r="r" b="b"/>
              <a:pathLst>
                <a:path w="1553" h="1553" extrusionOk="0">
                  <a:moveTo>
                    <a:pt x="1552" y="800"/>
                  </a:moveTo>
                  <a:cubicBezTo>
                    <a:pt x="1552" y="1210"/>
                    <a:pt x="1210" y="1553"/>
                    <a:pt x="776" y="1530"/>
                  </a:cubicBezTo>
                  <a:cubicBezTo>
                    <a:pt x="343" y="1530"/>
                    <a:pt x="0" y="1165"/>
                    <a:pt x="0" y="754"/>
                  </a:cubicBezTo>
                  <a:cubicBezTo>
                    <a:pt x="0" y="343"/>
                    <a:pt x="343" y="1"/>
                    <a:pt x="776" y="24"/>
                  </a:cubicBezTo>
                  <a:cubicBezTo>
                    <a:pt x="1210" y="24"/>
                    <a:pt x="1552" y="366"/>
                    <a:pt x="1552"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25"/>
            <p:cNvSpPr/>
            <p:nvPr/>
          </p:nvSpPr>
          <p:spPr>
            <a:xfrm>
              <a:off x="7874818" y="1599310"/>
              <a:ext cx="85529" cy="88120"/>
            </a:xfrm>
            <a:custGeom>
              <a:avLst/>
              <a:gdLst/>
              <a:ahLst/>
              <a:cxnLst/>
              <a:rect l="l" t="t" r="r" b="b"/>
              <a:pathLst>
                <a:path w="1485" h="1530" extrusionOk="0">
                  <a:moveTo>
                    <a:pt x="1484" y="777"/>
                  </a:moveTo>
                  <a:cubicBezTo>
                    <a:pt x="1484" y="1210"/>
                    <a:pt x="1142" y="1530"/>
                    <a:pt x="754" y="1530"/>
                  </a:cubicBezTo>
                  <a:cubicBezTo>
                    <a:pt x="320" y="1530"/>
                    <a:pt x="1" y="1142"/>
                    <a:pt x="1" y="754"/>
                  </a:cubicBezTo>
                  <a:cubicBezTo>
                    <a:pt x="1" y="320"/>
                    <a:pt x="343" y="1"/>
                    <a:pt x="754" y="1"/>
                  </a:cubicBezTo>
                  <a:cubicBezTo>
                    <a:pt x="1142" y="1"/>
                    <a:pt x="1484" y="389"/>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25"/>
            <p:cNvSpPr/>
            <p:nvPr/>
          </p:nvSpPr>
          <p:spPr>
            <a:xfrm>
              <a:off x="8781939" y="1622981"/>
              <a:ext cx="85471" cy="86796"/>
            </a:xfrm>
            <a:custGeom>
              <a:avLst/>
              <a:gdLst/>
              <a:ahLst/>
              <a:cxnLst/>
              <a:rect l="l" t="t" r="r" b="b"/>
              <a:pathLst>
                <a:path w="1484" h="1507" extrusionOk="0">
                  <a:moveTo>
                    <a:pt x="1484" y="776"/>
                  </a:moveTo>
                  <a:cubicBezTo>
                    <a:pt x="1484" y="1187"/>
                    <a:pt x="1141" y="1507"/>
                    <a:pt x="753" y="1507"/>
                  </a:cubicBezTo>
                  <a:cubicBezTo>
                    <a:pt x="343" y="1507"/>
                    <a:pt x="0" y="1164"/>
                    <a:pt x="0" y="731"/>
                  </a:cubicBezTo>
                  <a:cubicBezTo>
                    <a:pt x="0" y="320"/>
                    <a:pt x="343" y="0"/>
                    <a:pt x="753" y="0"/>
                  </a:cubicBezTo>
                  <a:cubicBezTo>
                    <a:pt x="1141" y="0"/>
                    <a:pt x="1484" y="343"/>
                    <a:pt x="1484" y="776"/>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25"/>
            <p:cNvSpPr/>
            <p:nvPr/>
          </p:nvSpPr>
          <p:spPr>
            <a:xfrm>
              <a:off x="8785856" y="2970474"/>
              <a:ext cx="85529" cy="86796"/>
            </a:xfrm>
            <a:custGeom>
              <a:avLst/>
              <a:gdLst/>
              <a:ahLst/>
              <a:cxnLst/>
              <a:rect l="l" t="t" r="r" b="b"/>
              <a:pathLst>
                <a:path w="1485" h="1507" extrusionOk="0">
                  <a:moveTo>
                    <a:pt x="1484" y="753"/>
                  </a:moveTo>
                  <a:cubicBezTo>
                    <a:pt x="1484" y="1187"/>
                    <a:pt x="1142" y="1507"/>
                    <a:pt x="731" y="1507"/>
                  </a:cubicBezTo>
                  <a:cubicBezTo>
                    <a:pt x="343" y="1507"/>
                    <a:pt x="1" y="1164"/>
                    <a:pt x="1" y="731"/>
                  </a:cubicBezTo>
                  <a:cubicBezTo>
                    <a:pt x="1" y="320"/>
                    <a:pt x="343" y="0"/>
                    <a:pt x="731" y="0"/>
                  </a:cubicBezTo>
                  <a:cubicBezTo>
                    <a:pt x="1142" y="23"/>
                    <a:pt x="1484" y="365"/>
                    <a:pt x="1484" y="753"/>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25"/>
            <p:cNvSpPr/>
            <p:nvPr/>
          </p:nvSpPr>
          <p:spPr>
            <a:xfrm>
              <a:off x="211919" y="3442407"/>
              <a:ext cx="98603" cy="92094"/>
            </a:xfrm>
            <a:custGeom>
              <a:avLst/>
              <a:gdLst/>
              <a:ahLst/>
              <a:cxnLst/>
              <a:rect l="l" t="t" r="r" b="b"/>
              <a:pathLst>
                <a:path w="1712" h="1599" extrusionOk="0">
                  <a:moveTo>
                    <a:pt x="1712" y="799"/>
                  </a:moveTo>
                  <a:cubicBezTo>
                    <a:pt x="1712" y="1256"/>
                    <a:pt x="1347" y="1598"/>
                    <a:pt x="867" y="1598"/>
                  </a:cubicBezTo>
                  <a:cubicBezTo>
                    <a:pt x="411" y="1598"/>
                    <a:pt x="0" y="1210"/>
                    <a:pt x="0" y="799"/>
                  </a:cubicBezTo>
                  <a:cubicBezTo>
                    <a:pt x="0" y="343"/>
                    <a:pt x="388" y="1"/>
                    <a:pt x="867" y="1"/>
                  </a:cubicBezTo>
                  <a:cubicBezTo>
                    <a:pt x="1347" y="1"/>
                    <a:pt x="1712" y="366"/>
                    <a:pt x="1712"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25"/>
            <p:cNvSpPr/>
            <p:nvPr/>
          </p:nvSpPr>
          <p:spPr>
            <a:xfrm>
              <a:off x="1288542" y="3452947"/>
              <a:ext cx="96068" cy="92037"/>
            </a:xfrm>
            <a:custGeom>
              <a:avLst/>
              <a:gdLst/>
              <a:ahLst/>
              <a:cxnLst/>
              <a:rect l="l" t="t" r="r" b="b"/>
              <a:pathLst>
                <a:path w="1668" h="1598" extrusionOk="0">
                  <a:moveTo>
                    <a:pt x="1667" y="799"/>
                  </a:moveTo>
                  <a:cubicBezTo>
                    <a:pt x="1667" y="1233"/>
                    <a:pt x="1302" y="1598"/>
                    <a:pt x="823" y="1598"/>
                  </a:cubicBezTo>
                  <a:cubicBezTo>
                    <a:pt x="389" y="1598"/>
                    <a:pt x="1" y="1233"/>
                    <a:pt x="1" y="799"/>
                  </a:cubicBezTo>
                  <a:cubicBezTo>
                    <a:pt x="1" y="388"/>
                    <a:pt x="366" y="0"/>
                    <a:pt x="823" y="0"/>
                  </a:cubicBezTo>
                  <a:cubicBezTo>
                    <a:pt x="1302" y="0"/>
                    <a:pt x="1667" y="342"/>
                    <a:pt x="1667"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25"/>
            <p:cNvSpPr/>
            <p:nvPr/>
          </p:nvSpPr>
          <p:spPr>
            <a:xfrm>
              <a:off x="2344201" y="3462105"/>
              <a:ext cx="94744" cy="93419"/>
            </a:xfrm>
            <a:custGeom>
              <a:avLst/>
              <a:gdLst/>
              <a:ahLst/>
              <a:cxnLst/>
              <a:rect l="l" t="t" r="r" b="b"/>
              <a:pathLst>
                <a:path w="1645" h="1622" extrusionOk="0">
                  <a:moveTo>
                    <a:pt x="1644" y="823"/>
                  </a:moveTo>
                  <a:cubicBezTo>
                    <a:pt x="1644" y="1256"/>
                    <a:pt x="1279" y="1621"/>
                    <a:pt x="822" y="1599"/>
                  </a:cubicBezTo>
                  <a:cubicBezTo>
                    <a:pt x="366" y="1599"/>
                    <a:pt x="1" y="1211"/>
                    <a:pt x="1" y="800"/>
                  </a:cubicBezTo>
                  <a:cubicBezTo>
                    <a:pt x="1" y="366"/>
                    <a:pt x="366" y="1"/>
                    <a:pt x="822" y="24"/>
                  </a:cubicBezTo>
                  <a:cubicBezTo>
                    <a:pt x="1279" y="24"/>
                    <a:pt x="1644" y="389"/>
                    <a:pt x="1644" y="823"/>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25"/>
            <p:cNvSpPr/>
            <p:nvPr/>
          </p:nvSpPr>
          <p:spPr>
            <a:xfrm>
              <a:off x="3386728" y="3472645"/>
              <a:ext cx="93361" cy="90770"/>
            </a:xfrm>
            <a:custGeom>
              <a:avLst/>
              <a:gdLst/>
              <a:ahLst/>
              <a:cxnLst/>
              <a:rect l="l" t="t" r="r" b="b"/>
              <a:pathLst>
                <a:path w="1621" h="1576" extrusionOk="0">
                  <a:moveTo>
                    <a:pt x="1621" y="799"/>
                  </a:moveTo>
                  <a:cubicBezTo>
                    <a:pt x="1621" y="1233"/>
                    <a:pt x="1233" y="1575"/>
                    <a:pt x="822" y="1575"/>
                  </a:cubicBezTo>
                  <a:cubicBezTo>
                    <a:pt x="365" y="1575"/>
                    <a:pt x="0" y="1210"/>
                    <a:pt x="0" y="777"/>
                  </a:cubicBezTo>
                  <a:cubicBezTo>
                    <a:pt x="0" y="343"/>
                    <a:pt x="388" y="0"/>
                    <a:pt x="822" y="0"/>
                  </a:cubicBezTo>
                  <a:cubicBezTo>
                    <a:pt x="1233" y="46"/>
                    <a:pt x="1621" y="389"/>
                    <a:pt x="1621"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25"/>
            <p:cNvSpPr/>
            <p:nvPr/>
          </p:nvSpPr>
          <p:spPr>
            <a:xfrm>
              <a:off x="4410825" y="3483184"/>
              <a:ext cx="92037" cy="90770"/>
            </a:xfrm>
            <a:custGeom>
              <a:avLst/>
              <a:gdLst/>
              <a:ahLst/>
              <a:cxnLst/>
              <a:rect l="l" t="t" r="r" b="b"/>
              <a:pathLst>
                <a:path w="1598" h="1576" extrusionOk="0">
                  <a:moveTo>
                    <a:pt x="1598" y="799"/>
                  </a:moveTo>
                  <a:cubicBezTo>
                    <a:pt x="1598" y="1233"/>
                    <a:pt x="1255" y="1575"/>
                    <a:pt x="799" y="1575"/>
                  </a:cubicBezTo>
                  <a:cubicBezTo>
                    <a:pt x="365" y="1575"/>
                    <a:pt x="0" y="1187"/>
                    <a:pt x="0" y="776"/>
                  </a:cubicBezTo>
                  <a:cubicBezTo>
                    <a:pt x="0" y="342"/>
                    <a:pt x="342" y="0"/>
                    <a:pt x="799" y="0"/>
                  </a:cubicBezTo>
                  <a:cubicBezTo>
                    <a:pt x="1233" y="23"/>
                    <a:pt x="1598" y="365"/>
                    <a:pt x="1598"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25"/>
            <p:cNvSpPr/>
            <p:nvPr/>
          </p:nvSpPr>
          <p:spPr>
            <a:xfrm>
              <a:off x="5421732" y="3494991"/>
              <a:ext cx="89445" cy="88120"/>
            </a:xfrm>
            <a:custGeom>
              <a:avLst/>
              <a:gdLst/>
              <a:ahLst/>
              <a:cxnLst/>
              <a:rect l="l" t="t" r="r" b="b"/>
              <a:pathLst>
                <a:path w="1553" h="1530" extrusionOk="0">
                  <a:moveTo>
                    <a:pt x="1553" y="754"/>
                  </a:moveTo>
                  <a:cubicBezTo>
                    <a:pt x="1553" y="1187"/>
                    <a:pt x="1210" y="1530"/>
                    <a:pt x="777" y="1530"/>
                  </a:cubicBezTo>
                  <a:cubicBezTo>
                    <a:pt x="343" y="1530"/>
                    <a:pt x="1" y="1187"/>
                    <a:pt x="1" y="754"/>
                  </a:cubicBezTo>
                  <a:cubicBezTo>
                    <a:pt x="1" y="343"/>
                    <a:pt x="343" y="1"/>
                    <a:pt x="777" y="1"/>
                  </a:cubicBezTo>
                  <a:cubicBezTo>
                    <a:pt x="1210" y="1"/>
                    <a:pt x="1553" y="343"/>
                    <a:pt x="1553"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25"/>
            <p:cNvSpPr/>
            <p:nvPr/>
          </p:nvSpPr>
          <p:spPr>
            <a:xfrm>
              <a:off x="6415591" y="3504207"/>
              <a:ext cx="89445" cy="89445"/>
            </a:xfrm>
            <a:custGeom>
              <a:avLst/>
              <a:gdLst/>
              <a:ahLst/>
              <a:cxnLst/>
              <a:rect l="l" t="t" r="r" b="b"/>
              <a:pathLst>
                <a:path w="1553" h="1553" extrusionOk="0">
                  <a:moveTo>
                    <a:pt x="1553" y="776"/>
                  </a:moveTo>
                  <a:cubicBezTo>
                    <a:pt x="1553" y="1210"/>
                    <a:pt x="1210" y="1552"/>
                    <a:pt x="777" y="1552"/>
                  </a:cubicBezTo>
                  <a:cubicBezTo>
                    <a:pt x="343" y="1552"/>
                    <a:pt x="1" y="1210"/>
                    <a:pt x="1" y="776"/>
                  </a:cubicBezTo>
                  <a:cubicBezTo>
                    <a:pt x="1" y="343"/>
                    <a:pt x="343" y="0"/>
                    <a:pt x="777" y="0"/>
                  </a:cubicBezTo>
                  <a:cubicBezTo>
                    <a:pt x="1210" y="0"/>
                    <a:pt x="1553" y="343"/>
                    <a:pt x="1553" y="776"/>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25"/>
            <p:cNvSpPr/>
            <p:nvPr/>
          </p:nvSpPr>
          <p:spPr>
            <a:xfrm>
              <a:off x="7394994" y="3512097"/>
              <a:ext cx="89445" cy="90770"/>
            </a:xfrm>
            <a:custGeom>
              <a:avLst/>
              <a:gdLst/>
              <a:ahLst/>
              <a:cxnLst/>
              <a:rect l="l" t="t" r="r" b="b"/>
              <a:pathLst>
                <a:path w="1553" h="1576" extrusionOk="0">
                  <a:moveTo>
                    <a:pt x="1553" y="799"/>
                  </a:moveTo>
                  <a:cubicBezTo>
                    <a:pt x="1553" y="1233"/>
                    <a:pt x="1210" y="1575"/>
                    <a:pt x="777" y="1552"/>
                  </a:cubicBezTo>
                  <a:cubicBezTo>
                    <a:pt x="343" y="1552"/>
                    <a:pt x="0" y="1210"/>
                    <a:pt x="0" y="776"/>
                  </a:cubicBezTo>
                  <a:cubicBezTo>
                    <a:pt x="0" y="343"/>
                    <a:pt x="343" y="0"/>
                    <a:pt x="777" y="46"/>
                  </a:cubicBezTo>
                  <a:cubicBezTo>
                    <a:pt x="1210" y="46"/>
                    <a:pt x="1553" y="388"/>
                    <a:pt x="1553"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25"/>
            <p:cNvSpPr/>
            <p:nvPr/>
          </p:nvSpPr>
          <p:spPr>
            <a:xfrm>
              <a:off x="8361266" y="3523904"/>
              <a:ext cx="85471" cy="86853"/>
            </a:xfrm>
            <a:custGeom>
              <a:avLst/>
              <a:gdLst/>
              <a:ahLst/>
              <a:cxnLst/>
              <a:rect l="l" t="t" r="r" b="b"/>
              <a:pathLst>
                <a:path w="1484" h="1508" extrusionOk="0">
                  <a:moveTo>
                    <a:pt x="1484" y="777"/>
                  </a:moveTo>
                  <a:cubicBezTo>
                    <a:pt x="1484" y="1210"/>
                    <a:pt x="1141" y="1507"/>
                    <a:pt x="753" y="1507"/>
                  </a:cubicBezTo>
                  <a:cubicBezTo>
                    <a:pt x="342" y="1507"/>
                    <a:pt x="0" y="1165"/>
                    <a:pt x="0" y="754"/>
                  </a:cubicBezTo>
                  <a:cubicBezTo>
                    <a:pt x="0" y="320"/>
                    <a:pt x="342" y="1"/>
                    <a:pt x="753" y="1"/>
                  </a:cubicBezTo>
                  <a:cubicBezTo>
                    <a:pt x="1164" y="1"/>
                    <a:pt x="1484" y="343"/>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25"/>
            <p:cNvSpPr/>
            <p:nvPr/>
          </p:nvSpPr>
          <p:spPr>
            <a:xfrm>
              <a:off x="752217" y="2720684"/>
              <a:ext cx="94686" cy="93419"/>
            </a:xfrm>
            <a:custGeom>
              <a:avLst/>
              <a:gdLst/>
              <a:ahLst/>
              <a:cxnLst/>
              <a:rect l="l" t="t" r="r" b="b"/>
              <a:pathLst>
                <a:path w="1644" h="1622" extrusionOk="0">
                  <a:moveTo>
                    <a:pt x="1644" y="822"/>
                  </a:moveTo>
                  <a:cubicBezTo>
                    <a:pt x="1644" y="1256"/>
                    <a:pt x="1278" y="1621"/>
                    <a:pt x="822" y="1621"/>
                  </a:cubicBezTo>
                  <a:cubicBezTo>
                    <a:pt x="365" y="1621"/>
                    <a:pt x="0" y="1256"/>
                    <a:pt x="0" y="799"/>
                  </a:cubicBezTo>
                  <a:cubicBezTo>
                    <a:pt x="0" y="343"/>
                    <a:pt x="365" y="0"/>
                    <a:pt x="822" y="0"/>
                  </a:cubicBezTo>
                  <a:cubicBezTo>
                    <a:pt x="1278" y="23"/>
                    <a:pt x="1644" y="366"/>
                    <a:pt x="1644"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25"/>
            <p:cNvSpPr/>
            <p:nvPr/>
          </p:nvSpPr>
          <p:spPr>
            <a:xfrm>
              <a:off x="1814442" y="2735141"/>
              <a:ext cx="96011" cy="93419"/>
            </a:xfrm>
            <a:custGeom>
              <a:avLst/>
              <a:gdLst/>
              <a:ahLst/>
              <a:cxnLst/>
              <a:rect l="l" t="t" r="r" b="b"/>
              <a:pathLst>
                <a:path w="1667" h="1622" extrusionOk="0">
                  <a:moveTo>
                    <a:pt x="1666" y="822"/>
                  </a:moveTo>
                  <a:cubicBezTo>
                    <a:pt x="1666" y="1256"/>
                    <a:pt x="1278" y="1621"/>
                    <a:pt x="822" y="1598"/>
                  </a:cubicBezTo>
                  <a:cubicBezTo>
                    <a:pt x="388" y="1598"/>
                    <a:pt x="0" y="1233"/>
                    <a:pt x="0" y="799"/>
                  </a:cubicBezTo>
                  <a:cubicBezTo>
                    <a:pt x="0" y="366"/>
                    <a:pt x="388" y="1"/>
                    <a:pt x="822" y="23"/>
                  </a:cubicBezTo>
                  <a:cubicBezTo>
                    <a:pt x="1301" y="23"/>
                    <a:pt x="1666" y="411"/>
                    <a:pt x="1666"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25"/>
            <p:cNvSpPr/>
            <p:nvPr/>
          </p:nvSpPr>
          <p:spPr>
            <a:xfrm>
              <a:off x="2863477" y="2753571"/>
              <a:ext cx="93419" cy="90770"/>
            </a:xfrm>
            <a:custGeom>
              <a:avLst/>
              <a:gdLst/>
              <a:ahLst/>
              <a:cxnLst/>
              <a:rect l="l" t="t" r="r" b="b"/>
              <a:pathLst>
                <a:path w="1622" h="1576" extrusionOk="0">
                  <a:moveTo>
                    <a:pt x="1621" y="799"/>
                  </a:moveTo>
                  <a:cubicBezTo>
                    <a:pt x="1621" y="1233"/>
                    <a:pt x="1256" y="1575"/>
                    <a:pt x="822" y="1575"/>
                  </a:cubicBezTo>
                  <a:cubicBezTo>
                    <a:pt x="366" y="1575"/>
                    <a:pt x="1" y="1187"/>
                    <a:pt x="1" y="776"/>
                  </a:cubicBezTo>
                  <a:cubicBezTo>
                    <a:pt x="1" y="342"/>
                    <a:pt x="366" y="0"/>
                    <a:pt x="800" y="0"/>
                  </a:cubicBezTo>
                  <a:cubicBezTo>
                    <a:pt x="1279" y="0"/>
                    <a:pt x="1621" y="365"/>
                    <a:pt x="1621"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25"/>
            <p:cNvSpPr/>
            <p:nvPr/>
          </p:nvSpPr>
          <p:spPr>
            <a:xfrm>
              <a:off x="3896789" y="2768027"/>
              <a:ext cx="92094" cy="90770"/>
            </a:xfrm>
            <a:custGeom>
              <a:avLst/>
              <a:gdLst/>
              <a:ahLst/>
              <a:cxnLst/>
              <a:rect l="l" t="t" r="r" b="b"/>
              <a:pathLst>
                <a:path w="1599" h="1576" extrusionOk="0">
                  <a:moveTo>
                    <a:pt x="1598" y="799"/>
                  </a:moveTo>
                  <a:cubicBezTo>
                    <a:pt x="1598" y="1233"/>
                    <a:pt x="1233" y="1575"/>
                    <a:pt x="799" y="1575"/>
                  </a:cubicBezTo>
                  <a:cubicBezTo>
                    <a:pt x="366" y="1575"/>
                    <a:pt x="0" y="1187"/>
                    <a:pt x="0" y="776"/>
                  </a:cubicBezTo>
                  <a:cubicBezTo>
                    <a:pt x="0" y="343"/>
                    <a:pt x="366" y="0"/>
                    <a:pt x="799" y="0"/>
                  </a:cubicBezTo>
                  <a:cubicBezTo>
                    <a:pt x="1233" y="23"/>
                    <a:pt x="1598" y="365"/>
                    <a:pt x="1598"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25"/>
            <p:cNvSpPr/>
            <p:nvPr/>
          </p:nvSpPr>
          <p:spPr>
            <a:xfrm>
              <a:off x="4911671" y="2783808"/>
              <a:ext cx="92094" cy="90712"/>
            </a:xfrm>
            <a:custGeom>
              <a:avLst/>
              <a:gdLst/>
              <a:ahLst/>
              <a:cxnLst/>
              <a:rect l="l" t="t" r="r" b="b"/>
              <a:pathLst>
                <a:path w="1599" h="1575" extrusionOk="0">
                  <a:moveTo>
                    <a:pt x="1598" y="822"/>
                  </a:moveTo>
                  <a:cubicBezTo>
                    <a:pt x="1598" y="1233"/>
                    <a:pt x="1279" y="1575"/>
                    <a:pt x="799" y="1575"/>
                  </a:cubicBezTo>
                  <a:cubicBezTo>
                    <a:pt x="389" y="1575"/>
                    <a:pt x="0" y="1210"/>
                    <a:pt x="0" y="776"/>
                  </a:cubicBezTo>
                  <a:cubicBezTo>
                    <a:pt x="0" y="342"/>
                    <a:pt x="343" y="0"/>
                    <a:pt x="799" y="0"/>
                  </a:cubicBezTo>
                  <a:cubicBezTo>
                    <a:pt x="1279" y="0"/>
                    <a:pt x="1598" y="388"/>
                    <a:pt x="1598"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25"/>
            <p:cNvSpPr/>
            <p:nvPr/>
          </p:nvSpPr>
          <p:spPr>
            <a:xfrm>
              <a:off x="5916070" y="2800856"/>
              <a:ext cx="89445" cy="89445"/>
            </a:xfrm>
            <a:custGeom>
              <a:avLst/>
              <a:gdLst/>
              <a:ahLst/>
              <a:cxnLst/>
              <a:rect l="l" t="t" r="r" b="b"/>
              <a:pathLst>
                <a:path w="1553" h="1553" extrusionOk="0">
                  <a:moveTo>
                    <a:pt x="1552" y="777"/>
                  </a:moveTo>
                  <a:cubicBezTo>
                    <a:pt x="1552" y="1211"/>
                    <a:pt x="1210" y="1553"/>
                    <a:pt x="776" y="1553"/>
                  </a:cubicBezTo>
                  <a:cubicBezTo>
                    <a:pt x="342" y="1553"/>
                    <a:pt x="0" y="1211"/>
                    <a:pt x="0" y="777"/>
                  </a:cubicBezTo>
                  <a:cubicBezTo>
                    <a:pt x="0" y="343"/>
                    <a:pt x="342" y="1"/>
                    <a:pt x="776" y="1"/>
                  </a:cubicBezTo>
                  <a:cubicBezTo>
                    <a:pt x="1210" y="1"/>
                    <a:pt x="1552" y="343"/>
                    <a:pt x="1552"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25"/>
            <p:cNvSpPr/>
            <p:nvPr/>
          </p:nvSpPr>
          <p:spPr>
            <a:xfrm>
              <a:off x="6902039" y="2814046"/>
              <a:ext cx="89445" cy="90712"/>
            </a:xfrm>
            <a:custGeom>
              <a:avLst/>
              <a:gdLst/>
              <a:ahLst/>
              <a:cxnLst/>
              <a:rect l="l" t="t" r="r" b="b"/>
              <a:pathLst>
                <a:path w="1553" h="1575" extrusionOk="0">
                  <a:moveTo>
                    <a:pt x="1552" y="799"/>
                  </a:moveTo>
                  <a:cubicBezTo>
                    <a:pt x="1552" y="1233"/>
                    <a:pt x="1210" y="1575"/>
                    <a:pt x="776" y="1552"/>
                  </a:cubicBezTo>
                  <a:cubicBezTo>
                    <a:pt x="342" y="1552"/>
                    <a:pt x="0" y="1210"/>
                    <a:pt x="0" y="776"/>
                  </a:cubicBezTo>
                  <a:cubicBezTo>
                    <a:pt x="0" y="342"/>
                    <a:pt x="342" y="0"/>
                    <a:pt x="776" y="23"/>
                  </a:cubicBezTo>
                  <a:cubicBezTo>
                    <a:pt x="1210" y="23"/>
                    <a:pt x="1552" y="365"/>
                    <a:pt x="1552"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25"/>
            <p:cNvSpPr/>
            <p:nvPr/>
          </p:nvSpPr>
          <p:spPr>
            <a:xfrm>
              <a:off x="7876143" y="2831094"/>
              <a:ext cx="86853" cy="86853"/>
            </a:xfrm>
            <a:custGeom>
              <a:avLst/>
              <a:gdLst/>
              <a:ahLst/>
              <a:cxnLst/>
              <a:rect l="l" t="t" r="r" b="b"/>
              <a:pathLst>
                <a:path w="1508" h="1508" extrusionOk="0">
                  <a:moveTo>
                    <a:pt x="1507" y="754"/>
                  </a:moveTo>
                  <a:cubicBezTo>
                    <a:pt x="1507" y="1188"/>
                    <a:pt x="1165" y="1507"/>
                    <a:pt x="754" y="1507"/>
                  </a:cubicBezTo>
                  <a:cubicBezTo>
                    <a:pt x="320" y="1507"/>
                    <a:pt x="1" y="1165"/>
                    <a:pt x="1" y="731"/>
                  </a:cubicBezTo>
                  <a:cubicBezTo>
                    <a:pt x="1" y="298"/>
                    <a:pt x="343" y="1"/>
                    <a:pt x="754" y="1"/>
                  </a:cubicBezTo>
                  <a:cubicBezTo>
                    <a:pt x="1165" y="1"/>
                    <a:pt x="1507" y="320"/>
                    <a:pt x="1507"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25"/>
            <p:cNvSpPr/>
            <p:nvPr/>
          </p:nvSpPr>
          <p:spPr>
            <a:xfrm>
              <a:off x="211919" y="4745206"/>
              <a:ext cx="98603" cy="92094"/>
            </a:xfrm>
            <a:custGeom>
              <a:avLst/>
              <a:gdLst/>
              <a:ahLst/>
              <a:cxnLst/>
              <a:rect l="l" t="t" r="r" b="b"/>
              <a:pathLst>
                <a:path w="1712" h="1599" extrusionOk="0">
                  <a:moveTo>
                    <a:pt x="1712" y="799"/>
                  </a:moveTo>
                  <a:cubicBezTo>
                    <a:pt x="1712" y="1256"/>
                    <a:pt x="1347" y="1598"/>
                    <a:pt x="867" y="1598"/>
                  </a:cubicBezTo>
                  <a:cubicBezTo>
                    <a:pt x="411" y="1598"/>
                    <a:pt x="0" y="1233"/>
                    <a:pt x="0" y="799"/>
                  </a:cubicBezTo>
                  <a:cubicBezTo>
                    <a:pt x="0" y="365"/>
                    <a:pt x="388" y="0"/>
                    <a:pt x="867" y="0"/>
                  </a:cubicBezTo>
                  <a:cubicBezTo>
                    <a:pt x="1347" y="0"/>
                    <a:pt x="1712" y="365"/>
                    <a:pt x="1712"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25"/>
            <p:cNvSpPr/>
            <p:nvPr/>
          </p:nvSpPr>
          <p:spPr>
            <a:xfrm>
              <a:off x="1288542" y="4745206"/>
              <a:ext cx="96068" cy="92094"/>
            </a:xfrm>
            <a:custGeom>
              <a:avLst/>
              <a:gdLst/>
              <a:ahLst/>
              <a:cxnLst/>
              <a:rect l="l" t="t" r="r" b="b"/>
              <a:pathLst>
                <a:path w="1668" h="1599" extrusionOk="0">
                  <a:moveTo>
                    <a:pt x="1667" y="799"/>
                  </a:moveTo>
                  <a:cubicBezTo>
                    <a:pt x="1667" y="1233"/>
                    <a:pt x="1302" y="1598"/>
                    <a:pt x="823" y="1598"/>
                  </a:cubicBezTo>
                  <a:cubicBezTo>
                    <a:pt x="389" y="1598"/>
                    <a:pt x="1" y="1233"/>
                    <a:pt x="1" y="799"/>
                  </a:cubicBezTo>
                  <a:cubicBezTo>
                    <a:pt x="1" y="365"/>
                    <a:pt x="366" y="0"/>
                    <a:pt x="823" y="0"/>
                  </a:cubicBezTo>
                  <a:cubicBezTo>
                    <a:pt x="1302" y="0"/>
                    <a:pt x="1667" y="365"/>
                    <a:pt x="1667"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25"/>
            <p:cNvSpPr/>
            <p:nvPr/>
          </p:nvSpPr>
          <p:spPr>
            <a:xfrm>
              <a:off x="2345525" y="4746531"/>
              <a:ext cx="96011" cy="92037"/>
            </a:xfrm>
            <a:custGeom>
              <a:avLst/>
              <a:gdLst/>
              <a:ahLst/>
              <a:cxnLst/>
              <a:rect l="l" t="t" r="r" b="b"/>
              <a:pathLst>
                <a:path w="1667" h="1598" extrusionOk="0">
                  <a:moveTo>
                    <a:pt x="1667" y="799"/>
                  </a:moveTo>
                  <a:cubicBezTo>
                    <a:pt x="1667" y="1233"/>
                    <a:pt x="1279" y="1598"/>
                    <a:pt x="822" y="1598"/>
                  </a:cubicBezTo>
                  <a:cubicBezTo>
                    <a:pt x="366" y="1598"/>
                    <a:pt x="0" y="1256"/>
                    <a:pt x="0" y="799"/>
                  </a:cubicBezTo>
                  <a:cubicBezTo>
                    <a:pt x="0" y="365"/>
                    <a:pt x="366" y="0"/>
                    <a:pt x="822" y="0"/>
                  </a:cubicBezTo>
                  <a:cubicBezTo>
                    <a:pt x="1279" y="0"/>
                    <a:pt x="1667" y="342"/>
                    <a:pt x="1667"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25"/>
            <p:cNvSpPr/>
            <p:nvPr/>
          </p:nvSpPr>
          <p:spPr>
            <a:xfrm>
              <a:off x="3386728" y="4746531"/>
              <a:ext cx="93361" cy="92037"/>
            </a:xfrm>
            <a:custGeom>
              <a:avLst/>
              <a:gdLst/>
              <a:ahLst/>
              <a:cxnLst/>
              <a:rect l="l" t="t" r="r" b="b"/>
              <a:pathLst>
                <a:path w="1621" h="1598" extrusionOk="0">
                  <a:moveTo>
                    <a:pt x="1621" y="799"/>
                  </a:moveTo>
                  <a:cubicBezTo>
                    <a:pt x="1621" y="1233"/>
                    <a:pt x="1233" y="1598"/>
                    <a:pt x="822" y="1598"/>
                  </a:cubicBezTo>
                  <a:cubicBezTo>
                    <a:pt x="365" y="1598"/>
                    <a:pt x="0" y="1256"/>
                    <a:pt x="0" y="799"/>
                  </a:cubicBezTo>
                  <a:cubicBezTo>
                    <a:pt x="0" y="365"/>
                    <a:pt x="388" y="0"/>
                    <a:pt x="822" y="0"/>
                  </a:cubicBezTo>
                  <a:cubicBezTo>
                    <a:pt x="1278" y="0"/>
                    <a:pt x="1621" y="365"/>
                    <a:pt x="1621"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25"/>
            <p:cNvSpPr/>
            <p:nvPr/>
          </p:nvSpPr>
          <p:spPr>
            <a:xfrm>
              <a:off x="4412092" y="4747798"/>
              <a:ext cx="93419" cy="89503"/>
            </a:xfrm>
            <a:custGeom>
              <a:avLst/>
              <a:gdLst/>
              <a:ahLst/>
              <a:cxnLst/>
              <a:rect l="l" t="t" r="r" b="b"/>
              <a:pathLst>
                <a:path w="1622" h="1554" extrusionOk="0">
                  <a:moveTo>
                    <a:pt x="1621" y="777"/>
                  </a:moveTo>
                  <a:cubicBezTo>
                    <a:pt x="1621" y="1211"/>
                    <a:pt x="1279" y="1553"/>
                    <a:pt x="823" y="1553"/>
                  </a:cubicBezTo>
                  <a:cubicBezTo>
                    <a:pt x="389" y="1553"/>
                    <a:pt x="1" y="1211"/>
                    <a:pt x="1" y="777"/>
                  </a:cubicBezTo>
                  <a:cubicBezTo>
                    <a:pt x="1" y="343"/>
                    <a:pt x="343" y="1"/>
                    <a:pt x="823" y="1"/>
                  </a:cubicBezTo>
                  <a:cubicBezTo>
                    <a:pt x="1233" y="1"/>
                    <a:pt x="1621" y="343"/>
                    <a:pt x="1621"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25"/>
            <p:cNvSpPr/>
            <p:nvPr/>
          </p:nvSpPr>
          <p:spPr>
            <a:xfrm>
              <a:off x="5423057" y="4747798"/>
              <a:ext cx="89445" cy="89503"/>
            </a:xfrm>
            <a:custGeom>
              <a:avLst/>
              <a:gdLst/>
              <a:ahLst/>
              <a:cxnLst/>
              <a:rect l="l" t="t" r="r" b="b"/>
              <a:pathLst>
                <a:path w="1553" h="1554" extrusionOk="0">
                  <a:moveTo>
                    <a:pt x="1553" y="777"/>
                  </a:moveTo>
                  <a:cubicBezTo>
                    <a:pt x="1553" y="1211"/>
                    <a:pt x="1210" y="1553"/>
                    <a:pt x="777" y="1553"/>
                  </a:cubicBezTo>
                  <a:cubicBezTo>
                    <a:pt x="343" y="1553"/>
                    <a:pt x="1" y="1211"/>
                    <a:pt x="1" y="777"/>
                  </a:cubicBezTo>
                  <a:cubicBezTo>
                    <a:pt x="1" y="343"/>
                    <a:pt x="343" y="1"/>
                    <a:pt x="777" y="1"/>
                  </a:cubicBezTo>
                  <a:cubicBezTo>
                    <a:pt x="1210" y="1"/>
                    <a:pt x="1553" y="343"/>
                    <a:pt x="1553"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25"/>
            <p:cNvSpPr/>
            <p:nvPr/>
          </p:nvSpPr>
          <p:spPr>
            <a:xfrm>
              <a:off x="6418241" y="4750447"/>
              <a:ext cx="88120" cy="88120"/>
            </a:xfrm>
            <a:custGeom>
              <a:avLst/>
              <a:gdLst/>
              <a:ahLst/>
              <a:cxnLst/>
              <a:rect l="l" t="t" r="r" b="b"/>
              <a:pathLst>
                <a:path w="1530" h="1530" extrusionOk="0">
                  <a:moveTo>
                    <a:pt x="1530" y="754"/>
                  </a:moveTo>
                  <a:cubicBezTo>
                    <a:pt x="1530" y="1188"/>
                    <a:pt x="1187" y="1530"/>
                    <a:pt x="754" y="1530"/>
                  </a:cubicBezTo>
                  <a:cubicBezTo>
                    <a:pt x="343" y="1530"/>
                    <a:pt x="0" y="1188"/>
                    <a:pt x="0" y="754"/>
                  </a:cubicBezTo>
                  <a:cubicBezTo>
                    <a:pt x="0" y="343"/>
                    <a:pt x="343" y="1"/>
                    <a:pt x="754" y="1"/>
                  </a:cubicBezTo>
                  <a:cubicBezTo>
                    <a:pt x="1187" y="1"/>
                    <a:pt x="1530" y="343"/>
                    <a:pt x="1530"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25"/>
            <p:cNvSpPr/>
            <p:nvPr/>
          </p:nvSpPr>
          <p:spPr>
            <a:xfrm>
              <a:off x="7397644" y="4750447"/>
              <a:ext cx="88120" cy="88120"/>
            </a:xfrm>
            <a:custGeom>
              <a:avLst/>
              <a:gdLst/>
              <a:ahLst/>
              <a:cxnLst/>
              <a:rect l="l" t="t" r="r" b="b"/>
              <a:pathLst>
                <a:path w="1530" h="1530" extrusionOk="0">
                  <a:moveTo>
                    <a:pt x="1529" y="754"/>
                  </a:moveTo>
                  <a:cubicBezTo>
                    <a:pt x="1529" y="1188"/>
                    <a:pt x="1187" y="1530"/>
                    <a:pt x="753" y="1530"/>
                  </a:cubicBezTo>
                  <a:cubicBezTo>
                    <a:pt x="343" y="1530"/>
                    <a:pt x="0" y="1188"/>
                    <a:pt x="0" y="754"/>
                  </a:cubicBezTo>
                  <a:cubicBezTo>
                    <a:pt x="0" y="343"/>
                    <a:pt x="343" y="1"/>
                    <a:pt x="753" y="1"/>
                  </a:cubicBezTo>
                  <a:cubicBezTo>
                    <a:pt x="1187" y="1"/>
                    <a:pt x="1529" y="343"/>
                    <a:pt x="1529"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25"/>
            <p:cNvSpPr/>
            <p:nvPr/>
          </p:nvSpPr>
          <p:spPr>
            <a:xfrm>
              <a:off x="8365182" y="4750447"/>
              <a:ext cx="85529" cy="88120"/>
            </a:xfrm>
            <a:custGeom>
              <a:avLst/>
              <a:gdLst/>
              <a:ahLst/>
              <a:cxnLst/>
              <a:rect l="l" t="t" r="r" b="b"/>
              <a:pathLst>
                <a:path w="1485" h="1530" extrusionOk="0">
                  <a:moveTo>
                    <a:pt x="1484" y="754"/>
                  </a:moveTo>
                  <a:cubicBezTo>
                    <a:pt x="1484" y="1188"/>
                    <a:pt x="1142" y="1530"/>
                    <a:pt x="731" y="1530"/>
                  </a:cubicBezTo>
                  <a:cubicBezTo>
                    <a:pt x="343" y="1530"/>
                    <a:pt x="1" y="1188"/>
                    <a:pt x="1" y="754"/>
                  </a:cubicBezTo>
                  <a:cubicBezTo>
                    <a:pt x="1" y="343"/>
                    <a:pt x="343" y="1"/>
                    <a:pt x="731" y="1"/>
                  </a:cubicBezTo>
                  <a:cubicBezTo>
                    <a:pt x="1142" y="1"/>
                    <a:pt x="1484" y="343"/>
                    <a:pt x="1484"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25"/>
            <p:cNvSpPr/>
            <p:nvPr/>
          </p:nvSpPr>
          <p:spPr>
            <a:xfrm>
              <a:off x="752217" y="4018184"/>
              <a:ext cx="94686" cy="92094"/>
            </a:xfrm>
            <a:custGeom>
              <a:avLst/>
              <a:gdLst/>
              <a:ahLst/>
              <a:cxnLst/>
              <a:rect l="l" t="t" r="r" b="b"/>
              <a:pathLst>
                <a:path w="1644" h="1599" extrusionOk="0">
                  <a:moveTo>
                    <a:pt x="1644" y="800"/>
                  </a:moveTo>
                  <a:cubicBezTo>
                    <a:pt x="1644" y="1256"/>
                    <a:pt x="1278" y="1599"/>
                    <a:pt x="822" y="1599"/>
                  </a:cubicBezTo>
                  <a:cubicBezTo>
                    <a:pt x="365" y="1599"/>
                    <a:pt x="0" y="1234"/>
                    <a:pt x="0" y="800"/>
                  </a:cubicBezTo>
                  <a:cubicBezTo>
                    <a:pt x="0" y="343"/>
                    <a:pt x="365" y="1"/>
                    <a:pt x="822" y="1"/>
                  </a:cubicBezTo>
                  <a:cubicBezTo>
                    <a:pt x="1278" y="1"/>
                    <a:pt x="1644" y="389"/>
                    <a:pt x="1644"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25"/>
            <p:cNvSpPr/>
            <p:nvPr/>
          </p:nvSpPr>
          <p:spPr>
            <a:xfrm>
              <a:off x="1814442" y="4024808"/>
              <a:ext cx="96011" cy="92037"/>
            </a:xfrm>
            <a:custGeom>
              <a:avLst/>
              <a:gdLst/>
              <a:ahLst/>
              <a:cxnLst/>
              <a:rect l="l" t="t" r="r" b="b"/>
              <a:pathLst>
                <a:path w="1667" h="1598" extrusionOk="0">
                  <a:moveTo>
                    <a:pt x="1666" y="799"/>
                  </a:moveTo>
                  <a:cubicBezTo>
                    <a:pt x="1666" y="1233"/>
                    <a:pt x="1278" y="1598"/>
                    <a:pt x="822" y="1598"/>
                  </a:cubicBezTo>
                  <a:cubicBezTo>
                    <a:pt x="388" y="1598"/>
                    <a:pt x="0" y="1233"/>
                    <a:pt x="0" y="799"/>
                  </a:cubicBezTo>
                  <a:cubicBezTo>
                    <a:pt x="0" y="388"/>
                    <a:pt x="388" y="0"/>
                    <a:pt x="822" y="0"/>
                  </a:cubicBezTo>
                  <a:cubicBezTo>
                    <a:pt x="1301" y="0"/>
                    <a:pt x="1666" y="342"/>
                    <a:pt x="1666"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25"/>
            <p:cNvSpPr/>
            <p:nvPr/>
          </p:nvSpPr>
          <p:spPr>
            <a:xfrm>
              <a:off x="2864802" y="4028724"/>
              <a:ext cx="93419" cy="93419"/>
            </a:xfrm>
            <a:custGeom>
              <a:avLst/>
              <a:gdLst/>
              <a:ahLst/>
              <a:cxnLst/>
              <a:rect l="l" t="t" r="r" b="b"/>
              <a:pathLst>
                <a:path w="1622" h="1622" extrusionOk="0">
                  <a:moveTo>
                    <a:pt x="1621" y="822"/>
                  </a:moveTo>
                  <a:cubicBezTo>
                    <a:pt x="1621" y="1256"/>
                    <a:pt x="1256" y="1621"/>
                    <a:pt x="822" y="1598"/>
                  </a:cubicBezTo>
                  <a:cubicBezTo>
                    <a:pt x="366" y="1598"/>
                    <a:pt x="0" y="1233"/>
                    <a:pt x="0" y="799"/>
                  </a:cubicBezTo>
                  <a:cubicBezTo>
                    <a:pt x="0" y="366"/>
                    <a:pt x="366" y="1"/>
                    <a:pt x="799" y="23"/>
                  </a:cubicBezTo>
                  <a:cubicBezTo>
                    <a:pt x="1256" y="46"/>
                    <a:pt x="1621" y="389"/>
                    <a:pt x="1621"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25"/>
            <p:cNvSpPr/>
            <p:nvPr/>
          </p:nvSpPr>
          <p:spPr>
            <a:xfrm>
              <a:off x="3898114" y="4036615"/>
              <a:ext cx="92037" cy="90770"/>
            </a:xfrm>
            <a:custGeom>
              <a:avLst/>
              <a:gdLst/>
              <a:ahLst/>
              <a:cxnLst/>
              <a:rect l="l" t="t" r="r" b="b"/>
              <a:pathLst>
                <a:path w="1598" h="1576" extrusionOk="0">
                  <a:moveTo>
                    <a:pt x="1598" y="799"/>
                  </a:moveTo>
                  <a:cubicBezTo>
                    <a:pt x="1598" y="1233"/>
                    <a:pt x="1233" y="1575"/>
                    <a:pt x="799" y="1575"/>
                  </a:cubicBezTo>
                  <a:cubicBezTo>
                    <a:pt x="343" y="1575"/>
                    <a:pt x="0" y="1233"/>
                    <a:pt x="0" y="777"/>
                  </a:cubicBezTo>
                  <a:cubicBezTo>
                    <a:pt x="0" y="343"/>
                    <a:pt x="365" y="1"/>
                    <a:pt x="799" y="1"/>
                  </a:cubicBezTo>
                  <a:cubicBezTo>
                    <a:pt x="1233" y="1"/>
                    <a:pt x="1598" y="366"/>
                    <a:pt x="1598"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25"/>
            <p:cNvSpPr/>
            <p:nvPr/>
          </p:nvSpPr>
          <p:spPr>
            <a:xfrm>
              <a:off x="4914320" y="4043181"/>
              <a:ext cx="92037" cy="89445"/>
            </a:xfrm>
            <a:custGeom>
              <a:avLst/>
              <a:gdLst/>
              <a:ahLst/>
              <a:cxnLst/>
              <a:rect l="l" t="t" r="r" b="b"/>
              <a:pathLst>
                <a:path w="1598" h="1553" extrusionOk="0">
                  <a:moveTo>
                    <a:pt x="1598" y="777"/>
                  </a:moveTo>
                  <a:cubicBezTo>
                    <a:pt x="1598" y="1210"/>
                    <a:pt x="1256" y="1553"/>
                    <a:pt x="799" y="1553"/>
                  </a:cubicBezTo>
                  <a:cubicBezTo>
                    <a:pt x="365" y="1553"/>
                    <a:pt x="0" y="1210"/>
                    <a:pt x="0" y="777"/>
                  </a:cubicBezTo>
                  <a:cubicBezTo>
                    <a:pt x="0" y="343"/>
                    <a:pt x="343" y="1"/>
                    <a:pt x="799" y="1"/>
                  </a:cubicBezTo>
                  <a:cubicBezTo>
                    <a:pt x="1256" y="1"/>
                    <a:pt x="1598" y="343"/>
                    <a:pt x="1598"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25"/>
            <p:cNvSpPr/>
            <p:nvPr/>
          </p:nvSpPr>
          <p:spPr>
            <a:xfrm>
              <a:off x="5918662" y="4049746"/>
              <a:ext cx="88120" cy="89445"/>
            </a:xfrm>
            <a:custGeom>
              <a:avLst/>
              <a:gdLst/>
              <a:ahLst/>
              <a:cxnLst/>
              <a:rect l="l" t="t" r="r" b="b"/>
              <a:pathLst>
                <a:path w="1530" h="1553" extrusionOk="0">
                  <a:moveTo>
                    <a:pt x="1530" y="777"/>
                  </a:moveTo>
                  <a:cubicBezTo>
                    <a:pt x="1530" y="1210"/>
                    <a:pt x="1188" y="1553"/>
                    <a:pt x="754" y="1553"/>
                  </a:cubicBezTo>
                  <a:cubicBezTo>
                    <a:pt x="343" y="1553"/>
                    <a:pt x="1" y="1210"/>
                    <a:pt x="1" y="777"/>
                  </a:cubicBezTo>
                  <a:cubicBezTo>
                    <a:pt x="1" y="343"/>
                    <a:pt x="343" y="1"/>
                    <a:pt x="754" y="1"/>
                  </a:cubicBezTo>
                  <a:cubicBezTo>
                    <a:pt x="1188" y="1"/>
                    <a:pt x="1530" y="343"/>
                    <a:pt x="1530"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25"/>
            <p:cNvSpPr/>
            <p:nvPr/>
          </p:nvSpPr>
          <p:spPr>
            <a:xfrm>
              <a:off x="6905955" y="4055045"/>
              <a:ext cx="88120" cy="88120"/>
            </a:xfrm>
            <a:custGeom>
              <a:avLst/>
              <a:gdLst/>
              <a:ahLst/>
              <a:cxnLst/>
              <a:rect l="l" t="t" r="r" b="b"/>
              <a:pathLst>
                <a:path w="1530" h="1530" extrusionOk="0">
                  <a:moveTo>
                    <a:pt x="1530" y="776"/>
                  </a:moveTo>
                  <a:cubicBezTo>
                    <a:pt x="1530" y="1187"/>
                    <a:pt x="1187" y="1529"/>
                    <a:pt x="777" y="1529"/>
                  </a:cubicBezTo>
                  <a:cubicBezTo>
                    <a:pt x="343" y="1529"/>
                    <a:pt x="0" y="1187"/>
                    <a:pt x="0" y="776"/>
                  </a:cubicBezTo>
                  <a:cubicBezTo>
                    <a:pt x="0" y="342"/>
                    <a:pt x="343" y="0"/>
                    <a:pt x="777" y="0"/>
                  </a:cubicBezTo>
                  <a:cubicBezTo>
                    <a:pt x="1187" y="0"/>
                    <a:pt x="1530" y="342"/>
                    <a:pt x="1530" y="776"/>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25"/>
            <p:cNvSpPr/>
            <p:nvPr/>
          </p:nvSpPr>
          <p:spPr>
            <a:xfrm>
              <a:off x="7878792" y="4057637"/>
              <a:ext cx="86796" cy="90770"/>
            </a:xfrm>
            <a:custGeom>
              <a:avLst/>
              <a:gdLst/>
              <a:ahLst/>
              <a:cxnLst/>
              <a:rect l="l" t="t" r="r" b="b"/>
              <a:pathLst>
                <a:path w="1507" h="1576" extrusionOk="0">
                  <a:moveTo>
                    <a:pt x="1507" y="800"/>
                  </a:moveTo>
                  <a:cubicBezTo>
                    <a:pt x="1507" y="1233"/>
                    <a:pt x="1164" y="1576"/>
                    <a:pt x="776" y="1553"/>
                  </a:cubicBezTo>
                  <a:cubicBezTo>
                    <a:pt x="343" y="1553"/>
                    <a:pt x="23" y="1210"/>
                    <a:pt x="0" y="777"/>
                  </a:cubicBezTo>
                  <a:cubicBezTo>
                    <a:pt x="0" y="343"/>
                    <a:pt x="343" y="1"/>
                    <a:pt x="731" y="46"/>
                  </a:cubicBezTo>
                  <a:cubicBezTo>
                    <a:pt x="1164" y="69"/>
                    <a:pt x="1507" y="412"/>
                    <a:pt x="1507"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ackground 2">
  <p:cSld name="BLANK_1_1_1_1_1_1_1_1_1">
    <p:spTree>
      <p:nvGrpSpPr>
        <p:cNvPr id="1" name="Shape 1302"/>
        <p:cNvGrpSpPr/>
        <p:nvPr/>
      </p:nvGrpSpPr>
      <p:grpSpPr>
        <a:xfrm>
          <a:off x="0" y="0"/>
          <a:ext cx="0" cy="0"/>
          <a:chOff x="0" y="0"/>
          <a:chExt cx="0" cy="0"/>
        </a:xfrm>
      </p:grpSpPr>
      <p:grpSp>
        <p:nvGrpSpPr>
          <p:cNvPr id="1303" name="Google Shape;1303;p26"/>
          <p:cNvGrpSpPr/>
          <p:nvPr/>
        </p:nvGrpSpPr>
        <p:grpSpPr>
          <a:xfrm>
            <a:off x="211919" y="203151"/>
            <a:ext cx="8666032" cy="4711617"/>
            <a:chOff x="211919" y="126951"/>
            <a:chExt cx="8666032" cy="4711617"/>
          </a:xfrm>
        </p:grpSpPr>
        <p:sp>
          <p:nvSpPr>
            <p:cNvPr id="1304" name="Google Shape;1304;p26"/>
            <p:cNvSpPr/>
            <p:nvPr/>
          </p:nvSpPr>
          <p:spPr>
            <a:xfrm>
              <a:off x="211919" y="836809"/>
              <a:ext cx="98603" cy="96068"/>
            </a:xfrm>
            <a:custGeom>
              <a:avLst/>
              <a:gdLst/>
              <a:ahLst/>
              <a:cxnLst/>
              <a:rect l="l" t="t" r="r" b="b"/>
              <a:pathLst>
                <a:path w="1712" h="1668" extrusionOk="0">
                  <a:moveTo>
                    <a:pt x="1712" y="868"/>
                  </a:moveTo>
                  <a:cubicBezTo>
                    <a:pt x="1712" y="1325"/>
                    <a:pt x="1347" y="1667"/>
                    <a:pt x="867" y="1644"/>
                  </a:cubicBezTo>
                  <a:cubicBezTo>
                    <a:pt x="411" y="1644"/>
                    <a:pt x="0" y="1256"/>
                    <a:pt x="0" y="800"/>
                  </a:cubicBezTo>
                  <a:cubicBezTo>
                    <a:pt x="0" y="343"/>
                    <a:pt x="388" y="1"/>
                    <a:pt x="867" y="47"/>
                  </a:cubicBezTo>
                  <a:cubicBezTo>
                    <a:pt x="1347" y="47"/>
                    <a:pt x="1712" y="412"/>
                    <a:pt x="1712"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26"/>
            <p:cNvSpPr/>
            <p:nvPr/>
          </p:nvSpPr>
          <p:spPr>
            <a:xfrm>
              <a:off x="1287275" y="867047"/>
              <a:ext cx="96011" cy="94744"/>
            </a:xfrm>
            <a:custGeom>
              <a:avLst/>
              <a:gdLst/>
              <a:ahLst/>
              <a:cxnLst/>
              <a:rect l="l" t="t" r="r" b="b"/>
              <a:pathLst>
                <a:path w="1667" h="1645" extrusionOk="0">
                  <a:moveTo>
                    <a:pt x="1666" y="845"/>
                  </a:moveTo>
                  <a:cubicBezTo>
                    <a:pt x="1666" y="1279"/>
                    <a:pt x="1278" y="1644"/>
                    <a:pt x="822" y="1621"/>
                  </a:cubicBezTo>
                  <a:cubicBezTo>
                    <a:pt x="365" y="1621"/>
                    <a:pt x="0" y="1256"/>
                    <a:pt x="0" y="800"/>
                  </a:cubicBezTo>
                  <a:cubicBezTo>
                    <a:pt x="0" y="366"/>
                    <a:pt x="365" y="1"/>
                    <a:pt x="822" y="24"/>
                  </a:cubicBezTo>
                  <a:cubicBezTo>
                    <a:pt x="1278" y="47"/>
                    <a:pt x="1666" y="435"/>
                    <a:pt x="1666"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26"/>
            <p:cNvSpPr/>
            <p:nvPr/>
          </p:nvSpPr>
          <p:spPr>
            <a:xfrm>
              <a:off x="2341609" y="898609"/>
              <a:ext cx="96011" cy="92094"/>
            </a:xfrm>
            <a:custGeom>
              <a:avLst/>
              <a:gdLst/>
              <a:ahLst/>
              <a:cxnLst/>
              <a:rect l="l" t="t" r="r" b="b"/>
              <a:pathLst>
                <a:path w="1667" h="1599" extrusionOk="0">
                  <a:moveTo>
                    <a:pt x="1666" y="822"/>
                  </a:moveTo>
                  <a:cubicBezTo>
                    <a:pt x="1666" y="1256"/>
                    <a:pt x="1301" y="1598"/>
                    <a:pt x="845" y="1598"/>
                  </a:cubicBezTo>
                  <a:cubicBezTo>
                    <a:pt x="388" y="1598"/>
                    <a:pt x="0" y="1210"/>
                    <a:pt x="0" y="754"/>
                  </a:cubicBezTo>
                  <a:cubicBezTo>
                    <a:pt x="0" y="343"/>
                    <a:pt x="388" y="1"/>
                    <a:pt x="845" y="1"/>
                  </a:cubicBezTo>
                  <a:cubicBezTo>
                    <a:pt x="1301" y="24"/>
                    <a:pt x="1666" y="389"/>
                    <a:pt x="1666"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26"/>
            <p:cNvSpPr/>
            <p:nvPr/>
          </p:nvSpPr>
          <p:spPr>
            <a:xfrm>
              <a:off x="3384078" y="928846"/>
              <a:ext cx="92094" cy="90770"/>
            </a:xfrm>
            <a:custGeom>
              <a:avLst/>
              <a:gdLst/>
              <a:ahLst/>
              <a:cxnLst/>
              <a:rect l="l" t="t" r="r" b="b"/>
              <a:pathLst>
                <a:path w="1599" h="1576" extrusionOk="0">
                  <a:moveTo>
                    <a:pt x="1598" y="800"/>
                  </a:moveTo>
                  <a:cubicBezTo>
                    <a:pt x="1598" y="1233"/>
                    <a:pt x="1233" y="1576"/>
                    <a:pt x="799" y="1576"/>
                  </a:cubicBezTo>
                  <a:cubicBezTo>
                    <a:pt x="343" y="1576"/>
                    <a:pt x="0" y="1210"/>
                    <a:pt x="0" y="777"/>
                  </a:cubicBezTo>
                  <a:cubicBezTo>
                    <a:pt x="0" y="343"/>
                    <a:pt x="366" y="1"/>
                    <a:pt x="799" y="1"/>
                  </a:cubicBezTo>
                  <a:cubicBezTo>
                    <a:pt x="1256" y="1"/>
                    <a:pt x="1598" y="389"/>
                    <a:pt x="1598"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26"/>
            <p:cNvSpPr/>
            <p:nvPr/>
          </p:nvSpPr>
          <p:spPr>
            <a:xfrm>
              <a:off x="4408175" y="959084"/>
              <a:ext cx="92094" cy="90770"/>
            </a:xfrm>
            <a:custGeom>
              <a:avLst/>
              <a:gdLst/>
              <a:ahLst/>
              <a:cxnLst/>
              <a:rect l="l" t="t" r="r" b="b"/>
              <a:pathLst>
                <a:path w="1599" h="1576" extrusionOk="0">
                  <a:moveTo>
                    <a:pt x="1598" y="800"/>
                  </a:moveTo>
                  <a:cubicBezTo>
                    <a:pt x="1598" y="1233"/>
                    <a:pt x="1256" y="1576"/>
                    <a:pt x="799" y="1576"/>
                  </a:cubicBezTo>
                  <a:cubicBezTo>
                    <a:pt x="366" y="1576"/>
                    <a:pt x="0" y="1188"/>
                    <a:pt x="0" y="754"/>
                  </a:cubicBezTo>
                  <a:cubicBezTo>
                    <a:pt x="0" y="343"/>
                    <a:pt x="343" y="1"/>
                    <a:pt x="799" y="1"/>
                  </a:cubicBezTo>
                  <a:cubicBezTo>
                    <a:pt x="1210" y="1"/>
                    <a:pt x="1598" y="366"/>
                    <a:pt x="1598"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26"/>
            <p:cNvSpPr/>
            <p:nvPr/>
          </p:nvSpPr>
          <p:spPr>
            <a:xfrm>
              <a:off x="5419140" y="985404"/>
              <a:ext cx="88120" cy="92037"/>
            </a:xfrm>
            <a:custGeom>
              <a:avLst/>
              <a:gdLst/>
              <a:ahLst/>
              <a:cxnLst/>
              <a:rect l="l" t="t" r="r" b="b"/>
              <a:pathLst>
                <a:path w="1530" h="1598" extrusionOk="0">
                  <a:moveTo>
                    <a:pt x="1529" y="822"/>
                  </a:moveTo>
                  <a:cubicBezTo>
                    <a:pt x="1529" y="1256"/>
                    <a:pt x="1187" y="1598"/>
                    <a:pt x="753" y="1575"/>
                  </a:cubicBezTo>
                  <a:cubicBezTo>
                    <a:pt x="342" y="1575"/>
                    <a:pt x="0" y="1187"/>
                    <a:pt x="0" y="776"/>
                  </a:cubicBezTo>
                  <a:cubicBezTo>
                    <a:pt x="0" y="343"/>
                    <a:pt x="342" y="0"/>
                    <a:pt x="753" y="23"/>
                  </a:cubicBezTo>
                  <a:cubicBezTo>
                    <a:pt x="1187" y="46"/>
                    <a:pt x="1529" y="434"/>
                    <a:pt x="1529"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26"/>
            <p:cNvSpPr/>
            <p:nvPr/>
          </p:nvSpPr>
          <p:spPr>
            <a:xfrm>
              <a:off x="6411675" y="1014317"/>
              <a:ext cx="88120" cy="92094"/>
            </a:xfrm>
            <a:custGeom>
              <a:avLst/>
              <a:gdLst/>
              <a:ahLst/>
              <a:cxnLst/>
              <a:rect l="l" t="t" r="r" b="b"/>
              <a:pathLst>
                <a:path w="1530" h="1599" extrusionOk="0">
                  <a:moveTo>
                    <a:pt x="1529" y="845"/>
                  </a:moveTo>
                  <a:cubicBezTo>
                    <a:pt x="1529" y="1256"/>
                    <a:pt x="1187" y="1598"/>
                    <a:pt x="753" y="1575"/>
                  </a:cubicBezTo>
                  <a:cubicBezTo>
                    <a:pt x="343" y="1575"/>
                    <a:pt x="0" y="1210"/>
                    <a:pt x="0" y="776"/>
                  </a:cubicBezTo>
                  <a:cubicBezTo>
                    <a:pt x="0" y="343"/>
                    <a:pt x="343" y="0"/>
                    <a:pt x="753" y="46"/>
                  </a:cubicBezTo>
                  <a:cubicBezTo>
                    <a:pt x="1187" y="46"/>
                    <a:pt x="1529" y="411"/>
                    <a:pt x="1529"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26"/>
            <p:cNvSpPr/>
            <p:nvPr/>
          </p:nvSpPr>
          <p:spPr>
            <a:xfrm>
              <a:off x="7391078" y="1045879"/>
              <a:ext cx="88120" cy="86796"/>
            </a:xfrm>
            <a:custGeom>
              <a:avLst/>
              <a:gdLst/>
              <a:ahLst/>
              <a:cxnLst/>
              <a:rect l="l" t="t" r="r" b="b"/>
              <a:pathLst>
                <a:path w="1530" h="1507" extrusionOk="0">
                  <a:moveTo>
                    <a:pt x="1529" y="776"/>
                  </a:moveTo>
                  <a:cubicBezTo>
                    <a:pt x="1529" y="1210"/>
                    <a:pt x="1187" y="1507"/>
                    <a:pt x="753" y="1507"/>
                  </a:cubicBezTo>
                  <a:cubicBezTo>
                    <a:pt x="342" y="1507"/>
                    <a:pt x="0" y="1141"/>
                    <a:pt x="0" y="753"/>
                  </a:cubicBezTo>
                  <a:cubicBezTo>
                    <a:pt x="0" y="320"/>
                    <a:pt x="342" y="0"/>
                    <a:pt x="753" y="0"/>
                  </a:cubicBezTo>
                  <a:cubicBezTo>
                    <a:pt x="1187" y="0"/>
                    <a:pt x="1529" y="343"/>
                    <a:pt x="1529" y="776"/>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26"/>
            <p:cNvSpPr/>
            <p:nvPr/>
          </p:nvSpPr>
          <p:spPr>
            <a:xfrm>
              <a:off x="8357292" y="1072143"/>
              <a:ext cx="85529" cy="86853"/>
            </a:xfrm>
            <a:custGeom>
              <a:avLst/>
              <a:gdLst/>
              <a:ahLst/>
              <a:cxnLst/>
              <a:rect l="l" t="t" r="r" b="b"/>
              <a:pathLst>
                <a:path w="1485" h="1508" extrusionOk="0">
                  <a:moveTo>
                    <a:pt x="1484" y="777"/>
                  </a:moveTo>
                  <a:cubicBezTo>
                    <a:pt x="1484" y="1210"/>
                    <a:pt x="1142" y="1507"/>
                    <a:pt x="731" y="1507"/>
                  </a:cubicBezTo>
                  <a:cubicBezTo>
                    <a:pt x="343" y="1507"/>
                    <a:pt x="1" y="1142"/>
                    <a:pt x="1" y="754"/>
                  </a:cubicBezTo>
                  <a:cubicBezTo>
                    <a:pt x="1" y="320"/>
                    <a:pt x="343" y="1"/>
                    <a:pt x="731" y="1"/>
                  </a:cubicBezTo>
                  <a:cubicBezTo>
                    <a:pt x="1142" y="1"/>
                    <a:pt x="1484" y="366"/>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26"/>
            <p:cNvSpPr/>
            <p:nvPr/>
          </p:nvSpPr>
          <p:spPr>
            <a:xfrm>
              <a:off x="752217" y="126951"/>
              <a:ext cx="94686" cy="96011"/>
            </a:xfrm>
            <a:custGeom>
              <a:avLst/>
              <a:gdLst/>
              <a:ahLst/>
              <a:cxnLst/>
              <a:rect l="l" t="t" r="r" b="b"/>
              <a:pathLst>
                <a:path w="1644" h="1667" extrusionOk="0">
                  <a:moveTo>
                    <a:pt x="1644" y="868"/>
                  </a:moveTo>
                  <a:cubicBezTo>
                    <a:pt x="1644" y="1279"/>
                    <a:pt x="1278" y="1667"/>
                    <a:pt x="822" y="1621"/>
                  </a:cubicBezTo>
                  <a:cubicBezTo>
                    <a:pt x="365" y="1598"/>
                    <a:pt x="0" y="1233"/>
                    <a:pt x="0" y="799"/>
                  </a:cubicBezTo>
                  <a:cubicBezTo>
                    <a:pt x="0" y="366"/>
                    <a:pt x="365" y="0"/>
                    <a:pt x="822" y="23"/>
                  </a:cubicBezTo>
                  <a:cubicBezTo>
                    <a:pt x="1256" y="46"/>
                    <a:pt x="1644" y="411"/>
                    <a:pt x="1644"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26"/>
            <p:cNvSpPr/>
            <p:nvPr/>
          </p:nvSpPr>
          <p:spPr>
            <a:xfrm>
              <a:off x="1813117" y="163754"/>
              <a:ext cx="96011" cy="92094"/>
            </a:xfrm>
            <a:custGeom>
              <a:avLst/>
              <a:gdLst/>
              <a:ahLst/>
              <a:cxnLst/>
              <a:rect l="l" t="t" r="r" b="b"/>
              <a:pathLst>
                <a:path w="1667" h="1599" extrusionOk="0">
                  <a:moveTo>
                    <a:pt x="1666" y="822"/>
                  </a:moveTo>
                  <a:cubicBezTo>
                    <a:pt x="1666" y="1256"/>
                    <a:pt x="1278" y="1598"/>
                    <a:pt x="822" y="1598"/>
                  </a:cubicBezTo>
                  <a:cubicBezTo>
                    <a:pt x="365" y="1575"/>
                    <a:pt x="0" y="1210"/>
                    <a:pt x="0" y="776"/>
                  </a:cubicBezTo>
                  <a:cubicBezTo>
                    <a:pt x="0" y="343"/>
                    <a:pt x="365" y="0"/>
                    <a:pt x="822" y="0"/>
                  </a:cubicBezTo>
                  <a:cubicBezTo>
                    <a:pt x="1278" y="23"/>
                    <a:pt x="1666" y="388"/>
                    <a:pt x="1666"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26"/>
            <p:cNvSpPr/>
            <p:nvPr/>
          </p:nvSpPr>
          <p:spPr>
            <a:xfrm>
              <a:off x="2863477" y="199233"/>
              <a:ext cx="92094" cy="92094"/>
            </a:xfrm>
            <a:custGeom>
              <a:avLst/>
              <a:gdLst/>
              <a:ahLst/>
              <a:cxnLst/>
              <a:rect l="l" t="t" r="r" b="b"/>
              <a:pathLst>
                <a:path w="1599" h="1599" extrusionOk="0">
                  <a:moveTo>
                    <a:pt x="1598" y="845"/>
                  </a:moveTo>
                  <a:cubicBezTo>
                    <a:pt x="1598" y="1256"/>
                    <a:pt x="1210" y="1598"/>
                    <a:pt x="800" y="1598"/>
                  </a:cubicBezTo>
                  <a:cubicBezTo>
                    <a:pt x="343" y="1576"/>
                    <a:pt x="1" y="1233"/>
                    <a:pt x="1" y="777"/>
                  </a:cubicBezTo>
                  <a:cubicBezTo>
                    <a:pt x="1" y="343"/>
                    <a:pt x="366" y="1"/>
                    <a:pt x="800" y="1"/>
                  </a:cubicBezTo>
                  <a:cubicBezTo>
                    <a:pt x="1233" y="24"/>
                    <a:pt x="1598" y="412"/>
                    <a:pt x="1598"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26"/>
            <p:cNvSpPr/>
            <p:nvPr/>
          </p:nvSpPr>
          <p:spPr>
            <a:xfrm>
              <a:off x="3892815" y="233444"/>
              <a:ext cx="92094" cy="92037"/>
            </a:xfrm>
            <a:custGeom>
              <a:avLst/>
              <a:gdLst/>
              <a:ahLst/>
              <a:cxnLst/>
              <a:rect l="l" t="t" r="r" b="b"/>
              <a:pathLst>
                <a:path w="1599" h="1598" extrusionOk="0">
                  <a:moveTo>
                    <a:pt x="1599" y="845"/>
                  </a:moveTo>
                  <a:cubicBezTo>
                    <a:pt x="1599" y="1278"/>
                    <a:pt x="1233" y="1598"/>
                    <a:pt x="800" y="1575"/>
                  </a:cubicBezTo>
                  <a:cubicBezTo>
                    <a:pt x="389" y="1552"/>
                    <a:pt x="1" y="1210"/>
                    <a:pt x="1" y="776"/>
                  </a:cubicBezTo>
                  <a:cubicBezTo>
                    <a:pt x="1" y="343"/>
                    <a:pt x="389" y="0"/>
                    <a:pt x="800" y="46"/>
                  </a:cubicBezTo>
                  <a:cubicBezTo>
                    <a:pt x="1279" y="46"/>
                    <a:pt x="1599" y="411"/>
                    <a:pt x="1599"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26"/>
            <p:cNvSpPr/>
            <p:nvPr/>
          </p:nvSpPr>
          <p:spPr>
            <a:xfrm>
              <a:off x="4909021" y="268923"/>
              <a:ext cx="92094" cy="92094"/>
            </a:xfrm>
            <a:custGeom>
              <a:avLst/>
              <a:gdLst/>
              <a:ahLst/>
              <a:cxnLst/>
              <a:rect l="l" t="t" r="r" b="b"/>
              <a:pathLst>
                <a:path w="1599" h="1599" extrusionOk="0">
                  <a:moveTo>
                    <a:pt x="1599" y="822"/>
                  </a:moveTo>
                  <a:cubicBezTo>
                    <a:pt x="1599" y="1256"/>
                    <a:pt x="1256" y="1598"/>
                    <a:pt x="800" y="1553"/>
                  </a:cubicBezTo>
                  <a:cubicBezTo>
                    <a:pt x="366" y="1530"/>
                    <a:pt x="1" y="1187"/>
                    <a:pt x="1" y="754"/>
                  </a:cubicBezTo>
                  <a:cubicBezTo>
                    <a:pt x="1" y="343"/>
                    <a:pt x="343" y="0"/>
                    <a:pt x="800" y="23"/>
                  </a:cubicBezTo>
                  <a:cubicBezTo>
                    <a:pt x="1256" y="23"/>
                    <a:pt x="1599" y="388"/>
                    <a:pt x="1599"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26"/>
            <p:cNvSpPr/>
            <p:nvPr/>
          </p:nvSpPr>
          <p:spPr>
            <a:xfrm>
              <a:off x="5913420" y="301809"/>
              <a:ext cx="88120" cy="92037"/>
            </a:xfrm>
            <a:custGeom>
              <a:avLst/>
              <a:gdLst/>
              <a:ahLst/>
              <a:cxnLst/>
              <a:rect l="l" t="t" r="r" b="b"/>
              <a:pathLst>
                <a:path w="1530" h="1598" extrusionOk="0">
                  <a:moveTo>
                    <a:pt x="1530" y="822"/>
                  </a:moveTo>
                  <a:cubicBezTo>
                    <a:pt x="1530" y="1255"/>
                    <a:pt x="1187" y="1598"/>
                    <a:pt x="776" y="1552"/>
                  </a:cubicBezTo>
                  <a:cubicBezTo>
                    <a:pt x="343" y="1529"/>
                    <a:pt x="0" y="1187"/>
                    <a:pt x="0" y="753"/>
                  </a:cubicBezTo>
                  <a:cubicBezTo>
                    <a:pt x="0" y="342"/>
                    <a:pt x="343" y="0"/>
                    <a:pt x="776" y="23"/>
                  </a:cubicBezTo>
                  <a:cubicBezTo>
                    <a:pt x="1187" y="46"/>
                    <a:pt x="1530" y="388"/>
                    <a:pt x="1530"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26"/>
            <p:cNvSpPr/>
            <p:nvPr/>
          </p:nvSpPr>
          <p:spPr>
            <a:xfrm>
              <a:off x="6898065" y="337288"/>
              <a:ext cx="88120" cy="89445"/>
            </a:xfrm>
            <a:custGeom>
              <a:avLst/>
              <a:gdLst/>
              <a:ahLst/>
              <a:cxnLst/>
              <a:rect l="l" t="t" r="r" b="b"/>
              <a:pathLst>
                <a:path w="1530" h="1553" extrusionOk="0">
                  <a:moveTo>
                    <a:pt x="1530" y="799"/>
                  </a:moveTo>
                  <a:cubicBezTo>
                    <a:pt x="1530" y="1233"/>
                    <a:pt x="1187" y="1552"/>
                    <a:pt x="754" y="1552"/>
                  </a:cubicBezTo>
                  <a:cubicBezTo>
                    <a:pt x="343" y="1552"/>
                    <a:pt x="1" y="1187"/>
                    <a:pt x="1" y="754"/>
                  </a:cubicBezTo>
                  <a:cubicBezTo>
                    <a:pt x="1" y="320"/>
                    <a:pt x="343" y="0"/>
                    <a:pt x="754" y="0"/>
                  </a:cubicBezTo>
                  <a:cubicBezTo>
                    <a:pt x="1187" y="0"/>
                    <a:pt x="1530" y="388"/>
                    <a:pt x="1530"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26"/>
            <p:cNvSpPr/>
            <p:nvPr/>
          </p:nvSpPr>
          <p:spPr>
            <a:xfrm>
              <a:off x="7872226" y="370117"/>
              <a:ext cx="85471" cy="86853"/>
            </a:xfrm>
            <a:custGeom>
              <a:avLst/>
              <a:gdLst/>
              <a:ahLst/>
              <a:cxnLst/>
              <a:rect l="l" t="t" r="r" b="b"/>
              <a:pathLst>
                <a:path w="1484" h="1508" extrusionOk="0">
                  <a:moveTo>
                    <a:pt x="1484" y="777"/>
                  </a:moveTo>
                  <a:cubicBezTo>
                    <a:pt x="1484" y="1211"/>
                    <a:pt x="1141" y="1507"/>
                    <a:pt x="730" y="1507"/>
                  </a:cubicBezTo>
                  <a:cubicBezTo>
                    <a:pt x="320" y="1507"/>
                    <a:pt x="0" y="1142"/>
                    <a:pt x="0" y="754"/>
                  </a:cubicBezTo>
                  <a:cubicBezTo>
                    <a:pt x="0" y="321"/>
                    <a:pt x="342" y="1"/>
                    <a:pt x="730" y="1"/>
                  </a:cubicBezTo>
                  <a:cubicBezTo>
                    <a:pt x="1141" y="1"/>
                    <a:pt x="1484" y="389"/>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26"/>
            <p:cNvSpPr/>
            <p:nvPr/>
          </p:nvSpPr>
          <p:spPr>
            <a:xfrm>
              <a:off x="8792422" y="401679"/>
              <a:ext cx="85529" cy="86853"/>
            </a:xfrm>
            <a:custGeom>
              <a:avLst/>
              <a:gdLst/>
              <a:ahLst/>
              <a:cxnLst/>
              <a:rect l="l" t="t" r="r" b="b"/>
              <a:pathLst>
                <a:path w="1485" h="1508" extrusionOk="0">
                  <a:moveTo>
                    <a:pt x="1484" y="777"/>
                  </a:moveTo>
                  <a:cubicBezTo>
                    <a:pt x="1484" y="1211"/>
                    <a:pt x="1142" y="1507"/>
                    <a:pt x="731" y="1507"/>
                  </a:cubicBezTo>
                  <a:cubicBezTo>
                    <a:pt x="343" y="1507"/>
                    <a:pt x="1" y="1142"/>
                    <a:pt x="1" y="754"/>
                  </a:cubicBezTo>
                  <a:cubicBezTo>
                    <a:pt x="1" y="320"/>
                    <a:pt x="343" y="1"/>
                    <a:pt x="731" y="1"/>
                  </a:cubicBezTo>
                  <a:cubicBezTo>
                    <a:pt x="1142" y="24"/>
                    <a:pt x="1484" y="366"/>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26"/>
            <p:cNvSpPr/>
            <p:nvPr/>
          </p:nvSpPr>
          <p:spPr>
            <a:xfrm>
              <a:off x="211919" y="2138284"/>
              <a:ext cx="98603" cy="94744"/>
            </a:xfrm>
            <a:custGeom>
              <a:avLst/>
              <a:gdLst/>
              <a:ahLst/>
              <a:cxnLst/>
              <a:rect l="l" t="t" r="r" b="b"/>
              <a:pathLst>
                <a:path w="1712" h="1645" extrusionOk="0">
                  <a:moveTo>
                    <a:pt x="1712" y="845"/>
                  </a:moveTo>
                  <a:cubicBezTo>
                    <a:pt x="1712" y="1302"/>
                    <a:pt x="1347" y="1644"/>
                    <a:pt x="867" y="1644"/>
                  </a:cubicBezTo>
                  <a:cubicBezTo>
                    <a:pt x="411" y="1644"/>
                    <a:pt x="0" y="1256"/>
                    <a:pt x="0" y="800"/>
                  </a:cubicBezTo>
                  <a:cubicBezTo>
                    <a:pt x="0" y="343"/>
                    <a:pt x="388" y="1"/>
                    <a:pt x="867" y="1"/>
                  </a:cubicBezTo>
                  <a:cubicBezTo>
                    <a:pt x="1347" y="47"/>
                    <a:pt x="1712" y="412"/>
                    <a:pt x="1712"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26"/>
            <p:cNvSpPr/>
            <p:nvPr/>
          </p:nvSpPr>
          <p:spPr>
            <a:xfrm>
              <a:off x="1288542" y="2158039"/>
              <a:ext cx="96068" cy="96011"/>
            </a:xfrm>
            <a:custGeom>
              <a:avLst/>
              <a:gdLst/>
              <a:ahLst/>
              <a:cxnLst/>
              <a:rect l="l" t="t" r="r" b="b"/>
              <a:pathLst>
                <a:path w="1668" h="1667" extrusionOk="0">
                  <a:moveTo>
                    <a:pt x="1667" y="868"/>
                  </a:moveTo>
                  <a:cubicBezTo>
                    <a:pt x="1667" y="1301"/>
                    <a:pt x="1302" y="1667"/>
                    <a:pt x="823" y="1644"/>
                  </a:cubicBezTo>
                  <a:cubicBezTo>
                    <a:pt x="389" y="1644"/>
                    <a:pt x="1" y="1256"/>
                    <a:pt x="1" y="799"/>
                  </a:cubicBezTo>
                  <a:cubicBezTo>
                    <a:pt x="1" y="388"/>
                    <a:pt x="366" y="0"/>
                    <a:pt x="823" y="46"/>
                  </a:cubicBezTo>
                  <a:cubicBezTo>
                    <a:pt x="1256" y="46"/>
                    <a:pt x="1667" y="411"/>
                    <a:pt x="1667"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26"/>
            <p:cNvSpPr/>
            <p:nvPr/>
          </p:nvSpPr>
          <p:spPr>
            <a:xfrm>
              <a:off x="2344201" y="2181710"/>
              <a:ext cx="94744" cy="90770"/>
            </a:xfrm>
            <a:custGeom>
              <a:avLst/>
              <a:gdLst/>
              <a:ahLst/>
              <a:cxnLst/>
              <a:rect l="l" t="t" r="r" b="b"/>
              <a:pathLst>
                <a:path w="1645" h="1576" extrusionOk="0">
                  <a:moveTo>
                    <a:pt x="1644" y="799"/>
                  </a:moveTo>
                  <a:cubicBezTo>
                    <a:pt x="1644" y="1233"/>
                    <a:pt x="1279" y="1575"/>
                    <a:pt x="822" y="1575"/>
                  </a:cubicBezTo>
                  <a:cubicBezTo>
                    <a:pt x="366" y="1575"/>
                    <a:pt x="1" y="1187"/>
                    <a:pt x="1" y="753"/>
                  </a:cubicBezTo>
                  <a:cubicBezTo>
                    <a:pt x="1" y="342"/>
                    <a:pt x="366" y="0"/>
                    <a:pt x="822" y="0"/>
                  </a:cubicBezTo>
                  <a:cubicBezTo>
                    <a:pt x="1279" y="0"/>
                    <a:pt x="1644" y="365"/>
                    <a:pt x="1644"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26"/>
            <p:cNvSpPr/>
            <p:nvPr/>
          </p:nvSpPr>
          <p:spPr>
            <a:xfrm>
              <a:off x="3385403" y="2201408"/>
              <a:ext cx="92094" cy="89445"/>
            </a:xfrm>
            <a:custGeom>
              <a:avLst/>
              <a:gdLst/>
              <a:ahLst/>
              <a:cxnLst/>
              <a:rect l="l" t="t" r="r" b="b"/>
              <a:pathLst>
                <a:path w="1599" h="1553" extrusionOk="0">
                  <a:moveTo>
                    <a:pt x="1598" y="799"/>
                  </a:moveTo>
                  <a:cubicBezTo>
                    <a:pt x="1598" y="1233"/>
                    <a:pt x="1233" y="1553"/>
                    <a:pt x="799" y="1553"/>
                  </a:cubicBezTo>
                  <a:cubicBezTo>
                    <a:pt x="343" y="1553"/>
                    <a:pt x="0" y="1187"/>
                    <a:pt x="0" y="754"/>
                  </a:cubicBezTo>
                  <a:cubicBezTo>
                    <a:pt x="0" y="343"/>
                    <a:pt x="388" y="0"/>
                    <a:pt x="799" y="0"/>
                  </a:cubicBezTo>
                  <a:cubicBezTo>
                    <a:pt x="1233" y="0"/>
                    <a:pt x="1598" y="366"/>
                    <a:pt x="1598"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26"/>
            <p:cNvSpPr/>
            <p:nvPr/>
          </p:nvSpPr>
          <p:spPr>
            <a:xfrm>
              <a:off x="4409500" y="2221105"/>
              <a:ext cx="92037" cy="89445"/>
            </a:xfrm>
            <a:custGeom>
              <a:avLst/>
              <a:gdLst/>
              <a:ahLst/>
              <a:cxnLst/>
              <a:rect l="l" t="t" r="r" b="b"/>
              <a:pathLst>
                <a:path w="1598" h="1553" extrusionOk="0">
                  <a:moveTo>
                    <a:pt x="1598" y="800"/>
                  </a:moveTo>
                  <a:cubicBezTo>
                    <a:pt x="1598" y="1211"/>
                    <a:pt x="1256" y="1553"/>
                    <a:pt x="799" y="1553"/>
                  </a:cubicBezTo>
                  <a:cubicBezTo>
                    <a:pt x="365" y="1553"/>
                    <a:pt x="0" y="1188"/>
                    <a:pt x="0" y="754"/>
                  </a:cubicBezTo>
                  <a:cubicBezTo>
                    <a:pt x="0" y="343"/>
                    <a:pt x="343" y="1"/>
                    <a:pt x="799" y="1"/>
                  </a:cubicBezTo>
                  <a:cubicBezTo>
                    <a:pt x="1233" y="1"/>
                    <a:pt x="1598" y="366"/>
                    <a:pt x="1598"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26"/>
            <p:cNvSpPr/>
            <p:nvPr/>
          </p:nvSpPr>
          <p:spPr>
            <a:xfrm>
              <a:off x="5420407" y="2240860"/>
              <a:ext cx="88178" cy="90770"/>
            </a:xfrm>
            <a:custGeom>
              <a:avLst/>
              <a:gdLst/>
              <a:ahLst/>
              <a:cxnLst/>
              <a:rect l="l" t="t" r="r" b="b"/>
              <a:pathLst>
                <a:path w="1531" h="1576" extrusionOk="0">
                  <a:moveTo>
                    <a:pt x="1530" y="799"/>
                  </a:moveTo>
                  <a:cubicBezTo>
                    <a:pt x="1530" y="1233"/>
                    <a:pt x="1188" y="1575"/>
                    <a:pt x="777" y="1575"/>
                  </a:cubicBezTo>
                  <a:cubicBezTo>
                    <a:pt x="343" y="1575"/>
                    <a:pt x="1" y="1187"/>
                    <a:pt x="1" y="776"/>
                  </a:cubicBezTo>
                  <a:cubicBezTo>
                    <a:pt x="1" y="343"/>
                    <a:pt x="343" y="0"/>
                    <a:pt x="777" y="0"/>
                  </a:cubicBezTo>
                  <a:cubicBezTo>
                    <a:pt x="1188" y="0"/>
                    <a:pt x="1530" y="365"/>
                    <a:pt x="1530"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26"/>
            <p:cNvSpPr/>
            <p:nvPr/>
          </p:nvSpPr>
          <p:spPr>
            <a:xfrm>
              <a:off x="6414267" y="2259233"/>
              <a:ext cx="89445" cy="89445"/>
            </a:xfrm>
            <a:custGeom>
              <a:avLst/>
              <a:gdLst/>
              <a:ahLst/>
              <a:cxnLst/>
              <a:rect l="l" t="t" r="r" b="b"/>
              <a:pathLst>
                <a:path w="1553" h="1553" extrusionOk="0">
                  <a:moveTo>
                    <a:pt x="1553" y="800"/>
                  </a:moveTo>
                  <a:cubicBezTo>
                    <a:pt x="1553" y="1211"/>
                    <a:pt x="1211" y="1553"/>
                    <a:pt x="777" y="1530"/>
                  </a:cubicBezTo>
                  <a:cubicBezTo>
                    <a:pt x="343" y="1530"/>
                    <a:pt x="1" y="1165"/>
                    <a:pt x="1" y="754"/>
                  </a:cubicBezTo>
                  <a:cubicBezTo>
                    <a:pt x="1" y="343"/>
                    <a:pt x="343" y="1"/>
                    <a:pt x="777" y="24"/>
                  </a:cubicBezTo>
                  <a:cubicBezTo>
                    <a:pt x="1165" y="24"/>
                    <a:pt x="1553" y="366"/>
                    <a:pt x="1553"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26"/>
            <p:cNvSpPr/>
            <p:nvPr/>
          </p:nvSpPr>
          <p:spPr>
            <a:xfrm>
              <a:off x="7392345" y="2278988"/>
              <a:ext cx="88178" cy="86796"/>
            </a:xfrm>
            <a:custGeom>
              <a:avLst/>
              <a:gdLst/>
              <a:ahLst/>
              <a:cxnLst/>
              <a:rect l="l" t="t" r="r" b="b"/>
              <a:pathLst>
                <a:path w="1531" h="1507" extrusionOk="0">
                  <a:moveTo>
                    <a:pt x="1530" y="753"/>
                  </a:moveTo>
                  <a:cubicBezTo>
                    <a:pt x="1530" y="1187"/>
                    <a:pt x="1188" y="1507"/>
                    <a:pt x="777" y="1507"/>
                  </a:cubicBezTo>
                  <a:cubicBezTo>
                    <a:pt x="343" y="1507"/>
                    <a:pt x="1" y="1164"/>
                    <a:pt x="1" y="731"/>
                  </a:cubicBezTo>
                  <a:cubicBezTo>
                    <a:pt x="1" y="297"/>
                    <a:pt x="343" y="0"/>
                    <a:pt x="777" y="0"/>
                  </a:cubicBezTo>
                  <a:cubicBezTo>
                    <a:pt x="1188" y="23"/>
                    <a:pt x="1530" y="365"/>
                    <a:pt x="1530" y="753"/>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26"/>
            <p:cNvSpPr/>
            <p:nvPr/>
          </p:nvSpPr>
          <p:spPr>
            <a:xfrm>
              <a:off x="8359941" y="2298686"/>
              <a:ext cx="85471" cy="86853"/>
            </a:xfrm>
            <a:custGeom>
              <a:avLst/>
              <a:gdLst/>
              <a:ahLst/>
              <a:cxnLst/>
              <a:rect l="l" t="t" r="r" b="b"/>
              <a:pathLst>
                <a:path w="1484" h="1508" extrusionOk="0">
                  <a:moveTo>
                    <a:pt x="1484" y="754"/>
                  </a:moveTo>
                  <a:cubicBezTo>
                    <a:pt x="1484" y="1187"/>
                    <a:pt x="1142" y="1507"/>
                    <a:pt x="731" y="1507"/>
                  </a:cubicBezTo>
                  <a:cubicBezTo>
                    <a:pt x="343" y="1507"/>
                    <a:pt x="0" y="1165"/>
                    <a:pt x="0" y="731"/>
                  </a:cubicBezTo>
                  <a:cubicBezTo>
                    <a:pt x="0" y="297"/>
                    <a:pt x="343" y="1"/>
                    <a:pt x="731" y="1"/>
                  </a:cubicBezTo>
                  <a:cubicBezTo>
                    <a:pt x="1142" y="1"/>
                    <a:pt x="1484" y="343"/>
                    <a:pt x="1484"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26"/>
            <p:cNvSpPr/>
            <p:nvPr/>
          </p:nvSpPr>
          <p:spPr>
            <a:xfrm>
              <a:off x="752217" y="1421859"/>
              <a:ext cx="94686" cy="96011"/>
            </a:xfrm>
            <a:custGeom>
              <a:avLst/>
              <a:gdLst/>
              <a:ahLst/>
              <a:cxnLst/>
              <a:rect l="l" t="t" r="r" b="b"/>
              <a:pathLst>
                <a:path w="1644" h="1667" extrusionOk="0">
                  <a:moveTo>
                    <a:pt x="1644" y="868"/>
                  </a:moveTo>
                  <a:cubicBezTo>
                    <a:pt x="1644" y="1301"/>
                    <a:pt x="1278" y="1666"/>
                    <a:pt x="822" y="1644"/>
                  </a:cubicBezTo>
                  <a:cubicBezTo>
                    <a:pt x="365" y="1644"/>
                    <a:pt x="0" y="1256"/>
                    <a:pt x="0" y="799"/>
                  </a:cubicBezTo>
                  <a:cubicBezTo>
                    <a:pt x="0" y="388"/>
                    <a:pt x="365" y="0"/>
                    <a:pt x="822" y="46"/>
                  </a:cubicBezTo>
                  <a:cubicBezTo>
                    <a:pt x="1278" y="69"/>
                    <a:pt x="1644" y="411"/>
                    <a:pt x="1644"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26"/>
            <p:cNvSpPr/>
            <p:nvPr/>
          </p:nvSpPr>
          <p:spPr>
            <a:xfrm>
              <a:off x="1814442" y="1448123"/>
              <a:ext cx="96011" cy="96011"/>
            </a:xfrm>
            <a:custGeom>
              <a:avLst/>
              <a:gdLst/>
              <a:ahLst/>
              <a:cxnLst/>
              <a:rect l="l" t="t" r="r" b="b"/>
              <a:pathLst>
                <a:path w="1667" h="1667" extrusionOk="0">
                  <a:moveTo>
                    <a:pt x="1666" y="868"/>
                  </a:moveTo>
                  <a:cubicBezTo>
                    <a:pt x="1666" y="1302"/>
                    <a:pt x="1278" y="1667"/>
                    <a:pt x="822" y="1644"/>
                  </a:cubicBezTo>
                  <a:cubicBezTo>
                    <a:pt x="388" y="1644"/>
                    <a:pt x="0" y="1256"/>
                    <a:pt x="0" y="800"/>
                  </a:cubicBezTo>
                  <a:cubicBezTo>
                    <a:pt x="0" y="366"/>
                    <a:pt x="388" y="1"/>
                    <a:pt x="822" y="46"/>
                  </a:cubicBezTo>
                  <a:cubicBezTo>
                    <a:pt x="1301" y="69"/>
                    <a:pt x="1666" y="412"/>
                    <a:pt x="1666"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26"/>
            <p:cNvSpPr/>
            <p:nvPr/>
          </p:nvSpPr>
          <p:spPr>
            <a:xfrm>
              <a:off x="2863477" y="1477035"/>
              <a:ext cx="93419" cy="89445"/>
            </a:xfrm>
            <a:custGeom>
              <a:avLst/>
              <a:gdLst/>
              <a:ahLst/>
              <a:cxnLst/>
              <a:rect l="l" t="t" r="r" b="b"/>
              <a:pathLst>
                <a:path w="1622" h="1553" extrusionOk="0">
                  <a:moveTo>
                    <a:pt x="1621" y="800"/>
                  </a:moveTo>
                  <a:cubicBezTo>
                    <a:pt x="1621" y="1211"/>
                    <a:pt x="1256" y="1553"/>
                    <a:pt x="822" y="1553"/>
                  </a:cubicBezTo>
                  <a:cubicBezTo>
                    <a:pt x="366" y="1553"/>
                    <a:pt x="23" y="1188"/>
                    <a:pt x="1" y="754"/>
                  </a:cubicBezTo>
                  <a:cubicBezTo>
                    <a:pt x="1" y="320"/>
                    <a:pt x="366" y="1"/>
                    <a:pt x="800" y="1"/>
                  </a:cubicBezTo>
                  <a:cubicBezTo>
                    <a:pt x="1256" y="1"/>
                    <a:pt x="1621" y="366"/>
                    <a:pt x="1621"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26"/>
            <p:cNvSpPr/>
            <p:nvPr/>
          </p:nvSpPr>
          <p:spPr>
            <a:xfrm>
              <a:off x="3895464" y="1500707"/>
              <a:ext cx="92094" cy="90770"/>
            </a:xfrm>
            <a:custGeom>
              <a:avLst/>
              <a:gdLst/>
              <a:ahLst/>
              <a:cxnLst/>
              <a:rect l="l" t="t" r="r" b="b"/>
              <a:pathLst>
                <a:path w="1599" h="1576" extrusionOk="0">
                  <a:moveTo>
                    <a:pt x="1598" y="800"/>
                  </a:moveTo>
                  <a:cubicBezTo>
                    <a:pt x="1598" y="1233"/>
                    <a:pt x="1233" y="1576"/>
                    <a:pt x="799" y="1576"/>
                  </a:cubicBezTo>
                  <a:cubicBezTo>
                    <a:pt x="366" y="1576"/>
                    <a:pt x="1" y="1210"/>
                    <a:pt x="1" y="777"/>
                  </a:cubicBezTo>
                  <a:cubicBezTo>
                    <a:pt x="1" y="343"/>
                    <a:pt x="366" y="1"/>
                    <a:pt x="799" y="1"/>
                  </a:cubicBezTo>
                  <a:cubicBezTo>
                    <a:pt x="1256" y="46"/>
                    <a:pt x="1598" y="389"/>
                    <a:pt x="1598"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26"/>
            <p:cNvSpPr/>
            <p:nvPr/>
          </p:nvSpPr>
          <p:spPr>
            <a:xfrm>
              <a:off x="4910346" y="1525703"/>
              <a:ext cx="92094" cy="90770"/>
            </a:xfrm>
            <a:custGeom>
              <a:avLst/>
              <a:gdLst/>
              <a:ahLst/>
              <a:cxnLst/>
              <a:rect l="l" t="t" r="r" b="b"/>
              <a:pathLst>
                <a:path w="1599" h="1576" extrusionOk="0">
                  <a:moveTo>
                    <a:pt x="1598" y="799"/>
                  </a:moveTo>
                  <a:cubicBezTo>
                    <a:pt x="1598" y="1233"/>
                    <a:pt x="1256" y="1575"/>
                    <a:pt x="800" y="1575"/>
                  </a:cubicBezTo>
                  <a:cubicBezTo>
                    <a:pt x="389" y="1575"/>
                    <a:pt x="1" y="1187"/>
                    <a:pt x="1" y="776"/>
                  </a:cubicBezTo>
                  <a:cubicBezTo>
                    <a:pt x="1" y="343"/>
                    <a:pt x="343" y="0"/>
                    <a:pt x="800" y="0"/>
                  </a:cubicBezTo>
                  <a:cubicBezTo>
                    <a:pt x="1256" y="23"/>
                    <a:pt x="1598" y="366"/>
                    <a:pt x="1598"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26"/>
            <p:cNvSpPr/>
            <p:nvPr/>
          </p:nvSpPr>
          <p:spPr>
            <a:xfrm>
              <a:off x="5914745" y="1549375"/>
              <a:ext cx="89445" cy="92037"/>
            </a:xfrm>
            <a:custGeom>
              <a:avLst/>
              <a:gdLst/>
              <a:ahLst/>
              <a:cxnLst/>
              <a:rect l="l" t="t" r="r" b="b"/>
              <a:pathLst>
                <a:path w="1553" h="1598" extrusionOk="0">
                  <a:moveTo>
                    <a:pt x="1552" y="822"/>
                  </a:moveTo>
                  <a:cubicBezTo>
                    <a:pt x="1552" y="1256"/>
                    <a:pt x="1210" y="1598"/>
                    <a:pt x="776" y="1552"/>
                  </a:cubicBezTo>
                  <a:cubicBezTo>
                    <a:pt x="343" y="1552"/>
                    <a:pt x="0" y="1187"/>
                    <a:pt x="0" y="753"/>
                  </a:cubicBezTo>
                  <a:cubicBezTo>
                    <a:pt x="0" y="320"/>
                    <a:pt x="343" y="0"/>
                    <a:pt x="776" y="23"/>
                  </a:cubicBezTo>
                  <a:cubicBezTo>
                    <a:pt x="1210" y="46"/>
                    <a:pt x="1552" y="388"/>
                    <a:pt x="1552"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26"/>
            <p:cNvSpPr/>
            <p:nvPr/>
          </p:nvSpPr>
          <p:spPr>
            <a:xfrm>
              <a:off x="6900714" y="1575638"/>
              <a:ext cx="89445" cy="89445"/>
            </a:xfrm>
            <a:custGeom>
              <a:avLst/>
              <a:gdLst/>
              <a:ahLst/>
              <a:cxnLst/>
              <a:rect l="l" t="t" r="r" b="b"/>
              <a:pathLst>
                <a:path w="1553" h="1553" extrusionOk="0">
                  <a:moveTo>
                    <a:pt x="1552" y="800"/>
                  </a:moveTo>
                  <a:cubicBezTo>
                    <a:pt x="1552" y="1210"/>
                    <a:pt x="1210" y="1553"/>
                    <a:pt x="776" y="1530"/>
                  </a:cubicBezTo>
                  <a:cubicBezTo>
                    <a:pt x="343" y="1530"/>
                    <a:pt x="0" y="1165"/>
                    <a:pt x="0" y="754"/>
                  </a:cubicBezTo>
                  <a:cubicBezTo>
                    <a:pt x="0" y="343"/>
                    <a:pt x="343" y="1"/>
                    <a:pt x="776" y="24"/>
                  </a:cubicBezTo>
                  <a:cubicBezTo>
                    <a:pt x="1210" y="24"/>
                    <a:pt x="1552" y="366"/>
                    <a:pt x="1552"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26"/>
            <p:cNvSpPr/>
            <p:nvPr/>
          </p:nvSpPr>
          <p:spPr>
            <a:xfrm>
              <a:off x="7874818" y="1599310"/>
              <a:ext cx="85529" cy="88120"/>
            </a:xfrm>
            <a:custGeom>
              <a:avLst/>
              <a:gdLst/>
              <a:ahLst/>
              <a:cxnLst/>
              <a:rect l="l" t="t" r="r" b="b"/>
              <a:pathLst>
                <a:path w="1485" h="1530" extrusionOk="0">
                  <a:moveTo>
                    <a:pt x="1484" y="777"/>
                  </a:moveTo>
                  <a:cubicBezTo>
                    <a:pt x="1484" y="1210"/>
                    <a:pt x="1142" y="1530"/>
                    <a:pt x="754" y="1530"/>
                  </a:cubicBezTo>
                  <a:cubicBezTo>
                    <a:pt x="320" y="1530"/>
                    <a:pt x="1" y="1142"/>
                    <a:pt x="1" y="754"/>
                  </a:cubicBezTo>
                  <a:cubicBezTo>
                    <a:pt x="1" y="320"/>
                    <a:pt x="343" y="1"/>
                    <a:pt x="754" y="1"/>
                  </a:cubicBezTo>
                  <a:cubicBezTo>
                    <a:pt x="1142" y="1"/>
                    <a:pt x="1484" y="389"/>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26"/>
            <p:cNvSpPr/>
            <p:nvPr/>
          </p:nvSpPr>
          <p:spPr>
            <a:xfrm>
              <a:off x="8781939" y="1622981"/>
              <a:ext cx="85471" cy="86796"/>
            </a:xfrm>
            <a:custGeom>
              <a:avLst/>
              <a:gdLst/>
              <a:ahLst/>
              <a:cxnLst/>
              <a:rect l="l" t="t" r="r" b="b"/>
              <a:pathLst>
                <a:path w="1484" h="1507" extrusionOk="0">
                  <a:moveTo>
                    <a:pt x="1484" y="776"/>
                  </a:moveTo>
                  <a:cubicBezTo>
                    <a:pt x="1484" y="1187"/>
                    <a:pt x="1141" y="1507"/>
                    <a:pt x="753" y="1507"/>
                  </a:cubicBezTo>
                  <a:cubicBezTo>
                    <a:pt x="343" y="1507"/>
                    <a:pt x="0" y="1164"/>
                    <a:pt x="0" y="731"/>
                  </a:cubicBezTo>
                  <a:cubicBezTo>
                    <a:pt x="0" y="320"/>
                    <a:pt x="343" y="0"/>
                    <a:pt x="753" y="0"/>
                  </a:cubicBezTo>
                  <a:cubicBezTo>
                    <a:pt x="1141" y="0"/>
                    <a:pt x="1484" y="343"/>
                    <a:pt x="1484" y="776"/>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26"/>
            <p:cNvSpPr/>
            <p:nvPr/>
          </p:nvSpPr>
          <p:spPr>
            <a:xfrm>
              <a:off x="8785856" y="2970474"/>
              <a:ext cx="85529" cy="86796"/>
            </a:xfrm>
            <a:custGeom>
              <a:avLst/>
              <a:gdLst/>
              <a:ahLst/>
              <a:cxnLst/>
              <a:rect l="l" t="t" r="r" b="b"/>
              <a:pathLst>
                <a:path w="1485" h="1507" extrusionOk="0">
                  <a:moveTo>
                    <a:pt x="1484" y="753"/>
                  </a:moveTo>
                  <a:cubicBezTo>
                    <a:pt x="1484" y="1187"/>
                    <a:pt x="1142" y="1507"/>
                    <a:pt x="731" y="1507"/>
                  </a:cubicBezTo>
                  <a:cubicBezTo>
                    <a:pt x="343" y="1507"/>
                    <a:pt x="1" y="1164"/>
                    <a:pt x="1" y="731"/>
                  </a:cubicBezTo>
                  <a:cubicBezTo>
                    <a:pt x="1" y="320"/>
                    <a:pt x="343" y="0"/>
                    <a:pt x="731" y="0"/>
                  </a:cubicBezTo>
                  <a:cubicBezTo>
                    <a:pt x="1142" y="23"/>
                    <a:pt x="1484" y="365"/>
                    <a:pt x="1484" y="753"/>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26"/>
            <p:cNvSpPr/>
            <p:nvPr/>
          </p:nvSpPr>
          <p:spPr>
            <a:xfrm>
              <a:off x="211919" y="3442407"/>
              <a:ext cx="98603" cy="92094"/>
            </a:xfrm>
            <a:custGeom>
              <a:avLst/>
              <a:gdLst/>
              <a:ahLst/>
              <a:cxnLst/>
              <a:rect l="l" t="t" r="r" b="b"/>
              <a:pathLst>
                <a:path w="1712" h="1599" extrusionOk="0">
                  <a:moveTo>
                    <a:pt x="1712" y="799"/>
                  </a:moveTo>
                  <a:cubicBezTo>
                    <a:pt x="1712" y="1256"/>
                    <a:pt x="1347" y="1598"/>
                    <a:pt x="867" y="1598"/>
                  </a:cubicBezTo>
                  <a:cubicBezTo>
                    <a:pt x="411" y="1598"/>
                    <a:pt x="0" y="1210"/>
                    <a:pt x="0" y="799"/>
                  </a:cubicBezTo>
                  <a:cubicBezTo>
                    <a:pt x="0" y="343"/>
                    <a:pt x="388" y="1"/>
                    <a:pt x="867" y="1"/>
                  </a:cubicBezTo>
                  <a:cubicBezTo>
                    <a:pt x="1347" y="1"/>
                    <a:pt x="1712" y="366"/>
                    <a:pt x="1712"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26"/>
            <p:cNvSpPr/>
            <p:nvPr/>
          </p:nvSpPr>
          <p:spPr>
            <a:xfrm>
              <a:off x="1288542" y="3452947"/>
              <a:ext cx="96068" cy="92037"/>
            </a:xfrm>
            <a:custGeom>
              <a:avLst/>
              <a:gdLst/>
              <a:ahLst/>
              <a:cxnLst/>
              <a:rect l="l" t="t" r="r" b="b"/>
              <a:pathLst>
                <a:path w="1668" h="1598" extrusionOk="0">
                  <a:moveTo>
                    <a:pt x="1667" y="799"/>
                  </a:moveTo>
                  <a:cubicBezTo>
                    <a:pt x="1667" y="1233"/>
                    <a:pt x="1302" y="1598"/>
                    <a:pt x="823" y="1598"/>
                  </a:cubicBezTo>
                  <a:cubicBezTo>
                    <a:pt x="389" y="1598"/>
                    <a:pt x="1" y="1233"/>
                    <a:pt x="1" y="799"/>
                  </a:cubicBezTo>
                  <a:cubicBezTo>
                    <a:pt x="1" y="388"/>
                    <a:pt x="366" y="0"/>
                    <a:pt x="823" y="0"/>
                  </a:cubicBezTo>
                  <a:cubicBezTo>
                    <a:pt x="1302" y="0"/>
                    <a:pt x="1667" y="342"/>
                    <a:pt x="1667"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26"/>
            <p:cNvSpPr/>
            <p:nvPr/>
          </p:nvSpPr>
          <p:spPr>
            <a:xfrm>
              <a:off x="2344201" y="3462105"/>
              <a:ext cx="94744" cy="93419"/>
            </a:xfrm>
            <a:custGeom>
              <a:avLst/>
              <a:gdLst/>
              <a:ahLst/>
              <a:cxnLst/>
              <a:rect l="l" t="t" r="r" b="b"/>
              <a:pathLst>
                <a:path w="1645" h="1622" extrusionOk="0">
                  <a:moveTo>
                    <a:pt x="1644" y="823"/>
                  </a:moveTo>
                  <a:cubicBezTo>
                    <a:pt x="1644" y="1256"/>
                    <a:pt x="1279" y="1621"/>
                    <a:pt x="822" y="1599"/>
                  </a:cubicBezTo>
                  <a:cubicBezTo>
                    <a:pt x="366" y="1599"/>
                    <a:pt x="1" y="1211"/>
                    <a:pt x="1" y="800"/>
                  </a:cubicBezTo>
                  <a:cubicBezTo>
                    <a:pt x="1" y="366"/>
                    <a:pt x="366" y="1"/>
                    <a:pt x="822" y="24"/>
                  </a:cubicBezTo>
                  <a:cubicBezTo>
                    <a:pt x="1279" y="24"/>
                    <a:pt x="1644" y="389"/>
                    <a:pt x="1644" y="823"/>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26"/>
            <p:cNvSpPr/>
            <p:nvPr/>
          </p:nvSpPr>
          <p:spPr>
            <a:xfrm>
              <a:off x="3386728" y="3472645"/>
              <a:ext cx="93361" cy="90770"/>
            </a:xfrm>
            <a:custGeom>
              <a:avLst/>
              <a:gdLst/>
              <a:ahLst/>
              <a:cxnLst/>
              <a:rect l="l" t="t" r="r" b="b"/>
              <a:pathLst>
                <a:path w="1621" h="1576" extrusionOk="0">
                  <a:moveTo>
                    <a:pt x="1621" y="799"/>
                  </a:moveTo>
                  <a:cubicBezTo>
                    <a:pt x="1621" y="1233"/>
                    <a:pt x="1233" y="1575"/>
                    <a:pt x="822" y="1575"/>
                  </a:cubicBezTo>
                  <a:cubicBezTo>
                    <a:pt x="365" y="1575"/>
                    <a:pt x="0" y="1210"/>
                    <a:pt x="0" y="777"/>
                  </a:cubicBezTo>
                  <a:cubicBezTo>
                    <a:pt x="0" y="343"/>
                    <a:pt x="388" y="0"/>
                    <a:pt x="822" y="0"/>
                  </a:cubicBezTo>
                  <a:cubicBezTo>
                    <a:pt x="1233" y="46"/>
                    <a:pt x="1621" y="389"/>
                    <a:pt x="1621"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26"/>
            <p:cNvSpPr/>
            <p:nvPr/>
          </p:nvSpPr>
          <p:spPr>
            <a:xfrm>
              <a:off x="4410825" y="3483184"/>
              <a:ext cx="92037" cy="90770"/>
            </a:xfrm>
            <a:custGeom>
              <a:avLst/>
              <a:gdLst/>
              <a:ahLst/>
              <a:cxnLst/>
              <a:rect l="l" t="t" r="r" b="b"/>
              <a:pathLst>
                <a:path w="1598" h="1576" extrusionOk="0">
                  <a:moveTo>
                    <a:pt x="1598" y="799"/>
                  </a:moveTo>
                  <a:cubicBezTo>
                    <a:pt x="1598" y="1233"/>
                    <a:pt x="1255" y="1575"/>
                    <a:pt x="799" y="1575"/>
                  </a:cubicBezTo>
                  <a:cubicBezTo>
                    <a:pt x="365" y="1575"/>
                    <a:pt x="0" y="1187"/>
                    <a:pt x="0" y="776"/>
                  </a:cubicBezTo>
                  <a:cubicBezTo>
                    <a:pt x="0" y="342"/>
                    <a:pt x="342" y="0"/>
                    <a:pt x="799" y="0"/>
                  </a:cubicBezTo>
                  <a:cubicBezTo>
                    <a:pt x="1233" y="23"/>
                    <a:pt x="1598" y="365"/>
                    <a:pt x="1598"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26"/>
            <p:cNvSpPr/>
            <p:nvPr/>
          </p:nvSpPr>
          <p:spPr>
            <a:xfrm>
              <a:off x="5421732" y="3494991"/>
              <a:ext cx="89445" cy="88120"/>
            </a:xfrm>
            <a:custGeom>
              <a:avLst/>
              <a:gdLst/>
              <a:ahLst/>
              <a:cxnLst/>
              <a:rect l="l" t="t" r="r" b="b"/>
              <a:pathLst>
                <a:path w="1553" h="1530" extrusionOk="0">
                  <a:moveTo>
                    <a:pt x="1553" y="754"/>
                  </a:moveTo>
                  <a:cubicBezTo>
                    <a:pt x="1553" y="1187"/>
                    <a:pt x="1210" y="1530"/>
                    <a:pt x="777" y="1530"/>
                  </a:cubicBezTo>
                  <a:cubicBezTo>
                    <a:pt x="343" y="1530"/>
                    <a:pt x="1" y="1187"/>
                    <a:pt x="1" y="754"/>
                  </a:cubicBezTo>
                  <a:cubicBezTo>
                    <a:pt x="1" y="343"/>
                    <a:pt x="343" y="1"/>
                    <a:pt x="777" y="1"/>
                  </a:cubicBezTo>
                  <a:cubicBezTo>
                    <a:pt x="1210" y="1"/>
                    <a:pt x="1553" y="343"/>
                    <a:pt x="1553"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26"/>
            <p:cNvSpPr/>
            <p:nvPr/>
          </p:nvSpPr>
          <p:spPr>
            <a:xfrm>
              <a:off x="6415591" y="3504207"/>
              <a:ext cx="89445" cy="89445"/>
            </a:xfrm>
            <a:custGeom>
              <a:avLst/>
              <a:gdLst/>
              <a:ahLst/>
              <a:cxnLst/>
              <a:rect l="l" t="t" r="r" b="b"/>
              <a:pathLst>
                <a:path w="1553" h="1553" extrusionOk="0">
                  <a:moveTo>
                    <a:pt x="1553" y="776"/>
                  </a:moveTo>
                  <a:cubicBezTo>
                    <a:pt x="1553" y="1210"/>
                    <a:pt x="1210" y="1552"/>
                    <a:pt x="777" y="1552"/>
                  </a:cubicBezTo>
                  <a:cubicBezTo>
                    <a:pt x="343" y="1552"/>
                    <a:pt x="1" y="1210"/>
                    <a:pt x="1" y="776"/>
                  </a:cubicBezTo>
                  <a:cubicBezTo>
                    <a:pt x="1" y="343"/>
                    <a:pt x="343" y="0"/>
                    <a:pt x="777" y="0"/>
                  </a:cubicBezTo>
                  <a:cubicBezTo>
                    <a:pt x="1210" y="0"/>
                    <a:pt x="1553" y="343"/>
                    <a:pt x="1553" y="776"/>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26"/>
            <p:cNvSpPr/>
            <p:nvPr/>
          </p:nvSpPr>
          <p:spPr>
            <a:xfrm>
              <a:off x="7394994" y="3512097"/>
              <a:ext cx="89445" cy="90770"/>
            </a:xfrm>
            <a:custGeom>
              <a:avLst/>
              <a:gdLst/>
              <a:ahLst/>
              <a:cxnLst/>
              <a:rect l="l" t="t" r="r" b="b"/>
              <a:pathLst>
                <a:path w="1553" h="1576" extrusionOk="0">
                  <a:moveTo>
                    <a:pt x="1553" y="799"/>
                  </a:moveTo>
                  <a:cubicBezTo>
                    <a:pt x="1553" y="1233"/>
                    <a:pt x="1210" y="1575"/>
                    <a:pt x="777" y="1552"/>
                  </a:cubicBezTo>
                  <a:cubicBezTo>
                    <a:pt x="343" y="1552"/>
                    <a:pt x="0" y="1210"/>
                    <a:pt x="0" y="776"/>
                  </a:cubicBezTo>
                  <a:cubicBezTo>
                    <a:pt x="0" y="343"/>
                    <a:pt x="343" y="0"/>
                    <a:pt x="777" y="46"/>
                  </a:cubicBezTo>
                  <a:cubicBezTo>
                    <a:pt x="1210" y="46"/>
                    <a:pt x="1553" y="388"/>
                    <a:pt x="1553"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26"/>
            <p:cNvSpPr/>
            <p:nvPr/>
          </p:nvSpPr>
          <p:spPr>
            <a:xfrm>
              <a:off x="8361266" y="3523904"/>
              <a:ext cx="85471" cy="86853"/>
            </a:xfrm>
            <a:custGeom>
              <a:avLst/>
              <a:gdLst/>
              <a:ahLst/>
              <a:cxnLst/>
              <a:rect l="l" t="t" r="r" b="b"/>
              <a:pathLst>
                <a:path w="1484" h="1508" extrusionOk="0">
                  <a:moveTo>
                    <a:pt x="1484" y="777"/>
                  </a:moveTo>
                  <a:cubicBezTo>
                    <a:pt x="1484" y="1210"/>
                    <a:pt x="1141" y="1507"/>
                    <a:pt x="753" y="1507"/>
                  </a:cubicBezTo>
                  <a:cubicBezTo>
                    <a:pt x="342" y="1507"/>
                    <a:pt x="0" y="1165"/>
                    <a:pt x="0" y="754"/>
                  </a:cubicBezTo>
                  <a:cubicBezTo>
                    <a:pt x="0" y="320"/>
                    <a:pt x="342" y="1"/>
                    <a:pt x="753" y="1"/>
                  </a:cubicBezTo>
                  <a:cubicBezTo>
                    <a:pt x="1164" y="1"/>
                    <a:pt x="1484" y="343"/>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26"/>
            <p:cNvSpPr/>
            <p:nvPr/>
          </p:nvSpPr>
          <p:spPr>
            <a:xfrm>
              <a:off x="752217" y="2720684"/>
              <a:ext cx="94686" cy="93419"/>
            </a:xfrm>
            <a:custGeom>
              <a:avLst/>
              <a:gdLst/>
              <a:ahLst/>
              <a:cxnLst/>
              <a:rect l="l" t="t" r="r" b="b"/>
              <a:pathLst>
                <a:path w="1644" h="1622" extrusionOk="0">
                  <a:moveTo>
                    <a:pt x="1644" y="822"/>
                  </a:moveTo>
                  <a:cubicBezTo>
                    <a:pt x="1644" y="1256"/>
                    <a:pt x="1278" y="1621"/>
                    <a:pt x="822" y="1621"/>
                  </a:cubicBezTo>
                  <a:cubicBezTo>
                    <a:pt x="365" y="1621"/>
                    <a:pt x="0" y="1256"/>
                    <a:pt x="0" y="799"/>
                  </a:cubicBezTo>
                  <a:cubicBezTo>
                    <a:pt x="0" y="343"/>
                    <a:pt x="365" y="0"/>
                    <a:pt x="822" y="0"/>
                  </a:cubicBezTo>
                  <a:cubicBezTo>
                    <a:pt x="1278" y="23"/>
                    <a:pt x="1644" y="366"/>
                    <a:pt x="1644"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26"/>
            <p:cNvSpPr/>
            <p:nvPr/>
          </p:nvSpPr>
          <p:spPr>
            <a:xfrm>
              <a:off x="1814442" y="2735141"/>
              <a:ext cx="96011" cy="93419"/>
            </a:xfrm>
            <a:custGeom>
              <a:avLst/>
              <a:gdLst/>
              <a:ahLst/>
              <a:cxnLst/>
              <a:rect l="l" t="t" r="r" b="b"/>
              <a:pathLst>
                <a:path w="1667" h="1622" extrusionOk="0">
                  <a:moveTo>
                    <a:pt x="1666" y="822"/>
                  </a:moveTo>
                  <a:cubicBezTo>
                    <a:pt x="1666" y="1256"/>
                    <a:pt x="1278" y="1621"/>
                    <a:pt x="822" y="1598"/>
                  </a:cubicBezTo>
                  <a:cubicBezTo>
                    <a:pt x="388" y="1598"/>
                    <a:pt x="0" y="1233"/>
                    <a:pt x="0" y="799"/>
                  </a:cubicBezTo>
                  <a:cubicBezTo>
                    <a:pt x="0" y="366"/>
                    <a:pt x="388" y="1"/>
                    <a:pt x="822" y="23"/>
                  </a:cubicBezTo>
                  <a:cubicBezTo>
                    <a:pt x="1301" y="23"/>
                    <a:pt x="1666" y="411"/>
                    <a:pt x="1666"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26"/>
            <p:cNvSpPr/>
            <p:nvPr/>
          </p:nvSpPr>
          <p:spPr>
            <a:xfrm>
              <a:off x="2863477" y="2753571"/>
              <a:ext cx="93419" cy="90770"/>
            </a:xfrm>
            <a:custGeom>
              <a:avLst/>
              <a:gdLst/>
              <a:ahLst/>
              <a:cxnLst/>
              <a:rect l="l" t="t" r="r" b="b"/>
              <a:pathLst>
                <a:path w="1622" h="1576" extrusionOk="0">
                  <a:moveTo>
                    <a:pt x="1621" y="799"/>
                  </a:moveTo>
                  <a:cubicBezTo>
                    <a:pt x="1621" y="1233"/>
                    <a:pt x="1256" y="1575"/>
                    <a:pt x="822" y="1575"/>
                  </a:cubicBezTo>
                  <a:cubicBezTo>
                    <a:pt x="366" y="1575"/>
                    <a:pt x="1" y="1187"/>
                    <a:pt x="1" y="776"/>
                  </a:cubicBezTo>
                  <a:cubicBezTo>
                    <a:pt x="1" y="342"/>
                    <a:pt x="366" y="0"/>
                    <a:pt x="800" y="0"/>
                  </a:cubicBezTo>
                  <a:cubicBezTo>
                    <a:pt x="1279" y="0"/>
                    <a:pt x="1621" y="365"/>
                    <a:pt x="1621"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26"/>
            <p:cNvSpPr/>
            <p:nvPr/>
          </p:nvSpPr>
          <p:spPr>
            <a:xfrm>
              <a:off x="3896789" y="2768027"/>
              <a:ext cx="92094" cy="90770"/>
            </a:xfrm>
            <a:custGeom>
              <a:avLst/>
              <a:gdLst/>
              <a:ahLst/>
              <a:cxnLst/>
              <a:rect l="l" t="t" r="r" b="b"/>
              <a:pathLst>
                <a:path w="1599" h="1576" extrusionOk="0">
                  <a:moveTo>
                    <a:pt x="1598" y="799"/>
                  </a:moveTo>
                  <a:cubicBezTo>
                    <a:pt x="1598" y="1233"/>
                    <a:pt x="1233" y="1575"/>
                    <a:pt x="799" y="1575"/>
                  </a:cubicBezTo>
                  <a:cubicBezTo>
                    <a:pt x="366" y="1575"/>
                    <a:pt x="0" y="1187"/>
                    <a:pt x="0" y="776"/>
                  </a:cubicBezTo>
                  <a:cubicBezTo>
                    <a:pt x="0" y="343"/>
                    <a:pt x="366" y="0"/>
                    <a:pt x="799" y="0"/>
                  </a:cubicBezTo>
                  <a:cubicBezTo>
                    <a:pt x="1233" y="23"/>
                    <a:pt x="1598" y="365"/>
                    <a:pt x="1598"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26"/>
            <p:cNvSpPr/>
            <p:nvPr/>
          </p:nvSpPr>
          <p:spPr>
            <a:xfrm>
              <a:off x="4911671" y="2783808"/>
              <a:ext cx="92094" cy="90712"/>
            </a:xfrm>
            <a:custGeom>
              <a:avLst/>
              <a:gdLst/>
              <a:ahLst/>
              <a:cxnLst/>
              <a:rect l="l" t="t" r="r" b="b"/>
              <a:pathLst>
                <a:path w="1599" h="1575" extrusionOk="0">
                  <a:moveTo>
                    <a:pt x="1598" y="822"/>
                  </a:moveTo>
                  <a:cubicBezTo>
                    <a:pt x="1598" y="1233"/>
                    <a:pt x="1279" y="1575"/>
                    <a:pt x="799" y="1575"/>
                  </a:cubicBezTo>
                  <a:cubicBezTo>
                    <a:pt x="389" y="1575"/>
                    <a:pt x="0" y="1210"/>
                    <a:pt x="0" y="776"/>
                  </a:cubicBezTo>
                  <a:cubicBezTo>
                    <a:pt x="0" y="342"/>
                    <a:pt x="343" y="0"/>
                    <a:pt x="799" y="0"/>
                  </a:cubicBezTo>
                  <a:cubicBezTo>
                    <a:pt x="1279" y="0"/>
                    <a:pt x="1598" y="388"/>
                    <a:pt x="1598"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26"/>
            <p:cNvSpPr/>
            <p:nvPr/>
          </p:nvSpPr>
          <p:spPr>
            <a:xfrm>
              <a:off x="5916070" y="2800856"/>
              <a:ext cx="89445" cy="89445"/>
            </a:xfrm>
            <a:custGeom>
              <a:avLst/>
              <a:gdLst/>
              <a:ahLst/>
              <a:cxnLst/>
              <a:rect l="l" t="t" r="r" b="b"/>
              <a:pathLst>
                <a:path w="1553" h="1553" extrusionOk="0">
                  <a:moveTo>
                    <a:pt x="1552" y="777"/>
                  </a:moveTo>
                  <a:cubicBezTo>
                    <a:pt x="1552" y="1211"/>
                    <a:pt x="1210" y="1553"/>
                    <a:pt x="776" y="1553"/>
                  </a:cubicBezTo>
                  <a:cubicBezTo>
                    <a:pt x="342" y="1553"/>
                    <a:pt x="0" y="1211"/>
                    <a:pt x="0" y="777"/>
                  </a:cubicBezTo>
                  <a:cubicBezTo>
                    <a:pt x="0" y="343"/>
                    <a:pt x="342" y="1"/>
                    <a:pt x="776" y="1"/>
                  </a:cubicBezTo>
                  <a:cubicBezTo>
                    <a:pt x="1210" y="1"/>
                    <a:pt x="1552" y="343"/>
                    <a:pt x="1552"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26"/>
            <p:cNvSpPr/>
            <p:nvPr/>
          </p:nvSpPr>
          <p:spPr>
            <a:xfrm>
              <a:off x="6902039" y="2814046"/>
              <a:ext cx="89445" cy="90712"/>
            </a:xfrm>
            <a:custGeom>
              <a:avLst/>
              <a:gdLst/>
              <a:ahLst/>
              <a:cxnLst/>
              <a:rect l="l" t="t" r="r" b="b"/>
              <a:pathLst>
                <a:path w="1553" h="1575" extrusionOk="0">
                  <a:moveTo>
                    <a:pt x="1552" y="799"/>
                  </a:moveTo>
                  <a:cubicBezTo>
                    <a:pt x="1552" y="1233"/>
                    <a:pt x="1210" y="1575"/>
                    <a:pt x="776" y="1552"/>
                  </a:cubicBezTo>
                  <a:cubicBezTo>
                    <a:pt x="342" y="1552"/>
                    <a:pt x="0" y="1210"/>
                    <a:pt x="0" y="776"/>
                  </a:cubicBezTo>
                  <a:cubicBezTo>
                    <a:pt x="0" y="342"/>
                    <a:pt x="342" y="0"/>
                    <a:pt x="776" y="23"/>
                  </a:cubicBezTo>
                  <a:cubicBezTo>
                    <a:pt x="1210" y="23"/>
                    <a:pt x="1552" y="365"/>
                    <a:pt x="1552"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26"/>
            <p:cNvSpPr/>
            <p:nvPr/>
          </p:nvSpPr>
          <p:spPr>
            <a:xfrm>
              <a:off x="7876143" y="2831094"/>
              <a:ext cx="86853" cy="86853"/>
            </a:xfrm>
            <a:custGeom>
              <a:avLst/>
              <a:gdLst/>
              <a:ahLst/>
              <a:cxnLst/>
              <a:rect l="l" t="t" r="r" b="b"/>
              <a:pathLst>
                <a:path w="1508" h="1508" extrusionOk="0">
                  <a:moveTo>
                    <a:pt x="1507" y="754"/>
                  </a:moveTo>
                  <a:cubicBezTo>
                    <a:pt x="1507" y="1188"/>
                    <a:pt x="1165" y="1507"/>
                    <a:pt x="754" y="1507"/>
                  </a:cubicBezTo>
                  <a:cubicBezTo>
                    <a:pt x="320" y="1507"/>
                    <a:pt x="1" y="1165"/>
                    <a:pt x="1" y="731"/>
                  </a:cubicBezTo>
                  <a:cubicBezTo>
                    <a:pt x="1" y="298"/>
                    <a:pt x="343" y="1"/>
                    <a:pt x="754" y="1"/>
                  </a:cubicBezTo>
                  <a:cubicBezTo>
                    <a:pt x="1165" y="1"/>
                    <a:pt x="1507" y="320"/>
                    <a:pt x="1507"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26"/>
            <p:cNvSpPr/>
            <p:nvPr/>
          </p:nvSpPr>
          <p:spPr>
            <a:xfrm>
              <a:off x="211919" y="4745206"/>
              <a:ext cx="98603" cy="92094"/>
            </a:xfrm>
            <a:custGeom>
              <a:avLst/>
              <a:gdLst/>
              <a:ahLst/>
              <a:cxnLst/>
              <a:rect l="l" t="t" r="r" b="b"/>
              <a:pathLst>
                <a:path w="1712" h="1599" extrusionOk="0">
                  <a:moveTo>
                    <a:pt x="1712" y="799"/>
                  </a:moveTo>
                  <a:cubicBezTo>
                    <a:pt x="1712" y="1256"/>
                    <a:pt x="1347" y="1598"/>
                    <a:pt x="867" y="1598"/>
                  </a:cubicBezTo>
                  <a:cubicBezTo>
                    <a:pt x="411" y="1598"/>
                    <a:pt x="0" y="1233"/>
                    <a:pt x="0" y="799"/>
                  </a:cubicBezTo>
                  <a:cubicBezTo>
                    <a:pt x="0" y="365"/>
                    <a:pt x="388" y="0"/>
                    <a:pt x="867" y="0"/>
                  </a:cubicBezTo>
                  <a:cubicBezTo>
                    <a:pt x="1347" y="0"/>
                    <a:pt x="1712" y="365"/>
                    <a:pt x="1712"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26"/>
            <p:cNvSpPr/>
            <p:nvPr/>
          </p:nvSpPr>
          <p:spPr>
            <a:xfrm>
              <a:off x="1288542" y="4745206"/>
              <a:ext cx="96068" cy="92094"/>
            </a:xfrm>
            <a:custGeom>
              <a:avLst/>
              <a:gdLst/>
              <a:ahLst/>
              <a:cxnLst/>
              <a:rect l="l" t="t" r="r" b="b"/>
              <a:pathLst>
                <a:path w="1668" h="1599" extrusionOk="0">
                  <a:moveTo>
                    <a:pt x="1667" y="799"/>
                  </a:moveTo>
                  <a:cubicBezTo>
                    <a:pt x="1667" y="1233"/>
                    <a:pt x="1302" y="1598"/>
                    <a:pt x="823" y="1598"/>
                  </a:cubicBezTo>
                  <a:cubicBezTo>
                    <a:pt x="389" y="1598"/>
                    <a:pt x="1" y="1233"/>
                    <a:pt x="1" y="799"/>
                  </a:cubicBezTo>
                  <a:cubicBezTo>
                    <a:pt x="1" y="365"/>
                    <a:pt x="366" y="0"/>
                    <a:pt x="823" y="0"/>
                  </a:cubicBezTo>
                  <a:cubicBezTo>
                    <a:pt x="1302" y="0"/>
                    <a:pt x="1667" y="365"/>
                    <a:pt x="1667"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26"/>
            <p:cNvSpPr/>
            <p:nvPr/>
          </p:nvSpPr>
          <p:spPr>
            <a:xfrm>
              <a:off x="2345525" y="4746531"/>
              <a:ext cx="96011" cy="92037"/>
            </a:xfrm>
            <a:custGeom>
              <a:avLst/>
              <a:gdLst/>
              <a:ahLst/>
              <a:cxnLst/>
              <a:rect l="l" t="t" r="r" b="b"/>
              <a:pathLst>
                <a:path w="1667" h="1598" extrusionOk="0">
                  <a:moveTo>
                    <a:pt x="1667" y="799"/>
                  </a:moveTo>
                  <a:cubicBezTo>
                    <a:pt x="1667" y="1233"/>
                    <a:pt x="1279" y="1598"/>
                    <a:pt x="822" y="1598"/>
                  </a:cubicBezTo>
                  <a:cubicBezTo>
                    <a:pt x="366" y="1598"/>
                    <a:pt x="0" y="1256"/>
                    <a:pt x="0" y="799"/>
                  </a:cubicBezTo>
                  <a:cubicBezTo>
                    <a:pt x="0" y="365"/>
                    <a:pt x="366" y="0"/>
                    <a:pt x="822" y="0"/>
                  </a:cubicBezTo>
                  <a:cubicBezTo>
                    <a:pt x="1279" y="0"/>
                    <a:pt x="1667" y="342"/>
                    <a:pt x="1667"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26"/>
            <p:cNvSpPr/>
            <p:nvPr/>
          </p:nvSpPr>
          <p:spPr>
            <a:xfrm>
              <a:off x="3386728" y="4746531"/>
              <a:ext cx="93361" cy="92037"/>
            </a:xfrm>
            <a:custGeom>
              <a:avLst/>
              <a:gdLst/>
              <a:ahLst/>
              <a:cxnLst/>
              <a:rect l="l" t="t" r="r" b="b"/>
              <a:pathLst>
                <a:path w="1621" h="1598" extrusionOk="0">
                  <a:moveTo>
                    <a:pt x="1621" y="799"/>
                  </a:moveTo>
                  <a:cubicBezTo>
                    <a:pt x="1621" y="1233"/>
                    <a:pt x="1233" y="1598"/>
                    <a:pt x="822" y="1598"/>
                  </a:cubicBezTo>
                  <a:cubicBezTo>
                    <a:pt x="365" y="1598"/>
                    <a:pt x="0" y="1256"/>
                    <a:pt x="0" y="799"/>
                  </a:cubicBezTo>
                  <a:cubicBezTo>
                    <a:pt x="0" y="365"/>
                    <a:pt x="388" y="0"/>
                    <a:pt x="822" y="0"/>
                  </a:cubicBezTo>
                  <a:cubicBezTo>
                    <a:pt x="1278" y="0"/>
                    <a:pt x="1621" y="365"/>
                    <a:pt x="1621"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26"/>
            <p:cNvSpPr/>
            <p:nvPr/>
          </p:nvSpPr>
          <p:spPr>
            <a:xfrm>
              <a:off x="4412092" y="4747798"/>
              <a:ext cx="93419" cy="89503"/>
            </a:xfrm>
            <a:custGeom>
              <a:avLst/>
              <a:gdLst/>
              <a:ahLst/>
              <a:cxnLst/>
              <a:rect l="l" t="t" r="r" b="b"/>
              <a:pathLst>
                <a:path w="1622" h="1554" extrusionOk="0">
                  <a:moveTo>
                    <a:pt x="1621" y="777"/>
                  </a:moveTo>
                  <a:cubicBezTo>
                    <a:pt x="1621" y="1211"/>
                    <a:pt x="1279" y="1553"/>
                    <a:pt x="823" y="1553"/>
                  </a:cubicBezTo>
                  <a:cubicBezTo>
                    <a:pt x="389" y="1553"/>
                    <a:pt x="1" y="1211"/>
                    <a:pt x="1" y="777"/>
                  </a:cubicBezTo>
                  <a:cubicBezTo>
                    <a:pt x="1" y="343"/>
                    <a:pt x="343" y="1"/>
                    <a:pt x="823" y="1"/>
                  </a:cubicBezTo>
                  <a:cubicBezTo>
                    <a:pt x="1233" y="1"/>
                    <a:pt x="1621" y="343"/>
                    <a:pt x="1621"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26"/>
            <p:cNvSpPr/>
            <p:nvPr/>
          </p:nvSpPr>
          <p:spPr>
            <a:xfrm>
              <a:off x="5423057" y="4747798"/>
              <a:ext cx="89445" cy="89503"/>
            </a:xfrm>
            <a:custGeom>
              <a:avLst/>
              <a:gdLst/>
              <a:ahLst/>
              <a:cxnLst/>
              <a:rect l="l" t="t" r="r" b="b"/>
              <a:pathLst>
                <a:path w="1553" h="1554" extrusionOk="0">
                  <a:moveTo>
                    <a:pt x="1553" y="777"/>
                  </a:moveTo>
                  <a:cubicBezTo>
                    <a:pt x="1553" y="1211"/>
                    <a:pt x="1210" y="1553"/>
                    <a:pt x="777" y="1553"/>
                  </a:cubicBezTo>
                  <a:cubicBezTo>
                    <a:pt x="343" y="1553"/>
                    <a:pt x="1" y="1211"/>
                    <a:pt x="1" y="777"/>
                  </a:cubicBezTo>
                  <a:cubicBezTo>
                    <a:pt x="1" y="343"/>
                    <a:pt x="343" y="1"/>
                    <a:pt x="777" y="1"/>
                  </a:cubicBezTo>
                  <a:cubicBezTo>
                    <a:pt x="1210" y="1"/>
                    <a:pt x="1553" y="343"/>
                    <a:pt x="1553"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26"/>
            <p:cNvSpPr/>
            <p:nvPr/>
          </p:nvSpPr>
          <p:spPr>
            <a:xfrm>
              <a:off x="6418241" y="4750447"/>
              <a:ext cx="88120" cy="88120"/>
            </a:xfrm>
            <a:custGeom>
              <a:avLst/>
              <a:gdLst/>
              <a:ahLst/>
              <a:cxnLst/>
              <a:rect l="l" t="t" r="r" b="b"/>
              <a:pathLst>
                <a:path w="1530" h="1530" extrusionOk="0">
                  <a:moveTo>
                    <a:pt x="1530" y="754"/>
                  </a:moveTo>
                  <a:cubicBezTo>
                    <a:pt x="1530" y="1188"/>
                    <a:pt x="1187" y="1530"/>
                    <a:pt x="754" y="1530"/>
                  </a:cubicBezTo>
                  <a:cubicBezTo>
                    <a:pt x="343" y="1530"/>
                    <a:pt x="0" y="1188"/>
                    <a:pt x="0" y="754"/>
                  </a:cubicBezTo>
                  <a:cubicBezTo>
                    <a:pt x="0" y="343"/>
                    <a:pt x="343" y="1"/>
                    <a:pt x="754" y="1"/>
                  </a:cubicBezTo>
                  <a:cubicBezTo>
                    <a:pt x="1187" y="1"/>
                    <a:pt x="1530" y="343"/>
                    <a:pt x="1530"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26"/>
            <p:cNvSpPr/>
            <p:nvPr/>
          </p:nvSpPr>
          <p:spPr>
            <a:xfrm>
              <a:off x="7397644" y="4750447"/>
              <a:ext cx="88120" cy="88120"/>
            </a:xfrm>
            <a:custGeom>
              <a:avLst/>
              <a:gdLst/>
              <a:ahLst/>
              <a:cxnLst/>
              <a:rect l="l" t="t" r="r" b="b"/>
              <a:pathLst>
                <a:path w="1530" h="1530" extrusionOk="0">
                  <a:moveTo>
                    <a:pt x="1529" y="754"/>
                  </a:moveTo>
                  <a:cubicBezTo>
                    <a:pt x="1529" y="1188"/>
                    <a:pt x="1187" y="1530"/>
                    <a:pt x="753" y="1530"/>
                  </a:cubicBezTo>
                  <a:cubicBezTo>
                    <a:pt x="343" y="1530"/>
                    <a:pt x="0" y="1188"/>
                    <a:pt x="0" y="754"/>
                  </a:cubicBezTo>
                  <a:cubicBezTo>
                    <a:pt x="0" y="343"/>
                    <a:pt x="343" y="1"/>
                    <a:pt x="753" y="1"/>
                  </a:cubicBezTo>
                  <a:cubicBezTo>
                    <a:pt x="1187" y="1"/>
                    <a:pt x="1529" y="343"/>
                    <a:pt x="1529"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26"/>
            <p:cNvSpPr/>
            <p:nvPr/>
          </p:nvSpPr>
          <p:spPr>
            <a:xfrm>
              <a:off x="8365182" y="4750447"/>
              <a:ext cx="85529" cy="88120"/>
            </a:xfrm>
            <a:custGeom>
              <a:avLst/>
              <a:gdLst/>
              <a:ahLst/>
              <a:cxnLst/>
              <a:rect l="l" t="t" r="r" b="b"/>
              <a:pathLst>
                <a:path w="1485" h="1530" extrusionOk="0">
                  <a:moveTo>
                    <a:pt x="1484" y="754"/>
                  </a:moveTo>
                  <a:cubicBezTo>
                    <a:pt x="1484" y="1188"/>
                    <a:pt x="1142" y="1530"/>
                    <a:pt x="731" y="1530"/>
                  </a:cubicBezTo>
                  <a:cubicBezTo>
                    <a:pt x="343" y="1530"/>
                    <a:pt x="1" y="1188"/>
                    <a:pt x="1" y="754"/>
                  </a:cubicBezTo>
                  <a:cubicBezTo>
                    <a:pt x="1" y="343"/>
                    <a:pt x="343" y="1"/>
                    <a:pt x="731" y="1"/>
                  </a:cubicBezTo>
                  <a:cubicBezTo>
                    <a:pt x="1142" y="1"/>
                    <a:pt x="1484" y="343"/>
                    <a:pt x="1484"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26"/>
            <p:cNvSpPr/>
            <p:nvPr/>
          </p:nvSpPr>
          <p:spPr>
            <a:xfrm>
              <a:off x="752217" y="4018184"/>
              <a:ext cx="94686" cy="92094"/>
            </a:xfrm>
            <a:custGeom>
              <a:avLst/>
              <a:gdLst/>
              <a:ahLst/>
              <a:cxnLst/>
              <a:rect l="l" t="t" r="r" b="b"/>
              <a:pathLst>
                <a:path w="1644" h="1599" extrusionOk="0">
                  <a:moveTo>
                    <a:pt x="1644" y="800"/>
                  </a:moveTo>
                  <a:cubicBezTo>
                    <a:pt x="1644" y="1256"/>
                    <a:pt x="1278" y="1599"/>
                    <a:pt x="822" y="1599"/>
                  </a:cubicBezTo>
                  <a:cubicBezTo>
                    <a:pt x="365" y="1599"/>
                    <a:pt x="0" y="1234"/>
                    <a:pt x="0" y="800"/>
                  </a:cubicBezTo>
                  <a:cubicBezTo>
                    <a:pt x="0" y="343"/>
                    <a:pt x="365" y="1"/>
                    <a:pt x="822" y="1"/>
                  </a:cubicBezTo>
                  <a:cubicBezTo>
                    <a:pt x="1278" y="1"/>
                    <a:pt x="1644" y="389"/>
                    <a:pt x="1644"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26"/>
            <p:cNvSpPr/>
            <p:nvPr/>
          </p:nvSpPr>
          <p:spPr>
            <a:xfrm>
              <a:off x="1814442" y="4024808"/>
              <a:ext cx="96011" cy="92037"/>
            </a:xfrm>
            <a:custGeom>
              <a:avLst/>
              <a:gdLst/>
              <a:ahLst/>
              <a:cxnLst/>
              <a:rect l="l" t="t" r="r" b="b"/>
              <a:pathLst>
                <a:path w="1667" h="1598" extrusionOk="0">
                  <a:moveTo>
                    <a:pt x="1666" y="799"/>
                  </a:moveTo>
                  <a:cubicBezTo>
                    <a:pt x="1666" y="1233"/>
                    <a:pt x="1278" y="1598"/>
                    <a:pt x="822" y="1598"/>
                  </a:cubicBezTo>
                  <a:cubicBezTo>
                    <a:pt x="388" y="1598"/>
                    <a:pt x="0" y="1233"/>
                    <a:pt x="0" y="799"/>
                  </a:cubicBezTo>
                  <a:cubicBezTo>
                    <a:pt x="0" y="388"/>
                    <a:pt x="388" y="0"/>
                    <a:pt x="822" y="0"/>
                  </a:cubicBezTo>
                  <a:cubicBezTo>
                    <a:pt x="1301" y="0"/>
                    <a:pt x="1666" y="342"/>
                    <a:pt x="1666"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26"/>
            <p:cNvSpPr/>
            <p:nvPr/>
          </p:nvSpPr>
          <p:spPr>
            <a:xfrm>
              <a:off x="2864802" y="4028724"/>
              <a:ext cx="93419" cy="93419"/>
            </a:xfrm>
            <a:custGeom>
              <a:avLst/>
              <a:gdLst/>
              <a:ahLst/>
              <a:cxnLst/>
              <a:rect l="l" t="t" r="r" b="b"/>
              <a:pathLst>
                <a:path w="1622" h="1622" extrusionOk="0">
                  <a:moveTo>
                    <a:pt x="1621" y="822"/>
                  </a:moveTo>
                  <a:cubicBezTo>
                    <a:pt x="1621" y="1256"/>
                    <a:pt x="1256" y="1621"/>
                    <a:pt x="822" y="1598"/>
                  </a:cubicBezTo>
                  <a:cubicBezTo>
                    <a:pt x="366" y="1598"/>
                    <a:pt x="0" y="1233"/>
                    <a:pt x="0" y="799"/>
                  </a:cubicBezTo>
                  <a:cubicBezTo>
                    <a:pt x="0" y="366"/>
                    <a:pt x="366" y="1"/>
                    <a:pt x="799" y="23"/>
                  </a:cubicBezTo>
                  <a:cubicBezTo>
                    <a:pt x="1256" y="46"/>
                    <a:pt x="1621" y="389"/>
                    <a:pt x="1621"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26"/>
            <p:cNvSpPr/>
            <p:nvPr/>
          </p:nvSpPr>
          <p:spPr>
            <a:xfrm>
              <a:off x="3898114" y="4036615"/>
              <a:ext cx="92037" cy="90770"/>
            </a:xfrm>
            <a:custGeom>
              <a:avLst/>
              <a:gdLst/>
              <a:ahLst/>
              <a:cxnLst/>
              <a:rect l="l" t="t" r="r" b="b"/>
              <a:pathLst>
                <a:path w="1598" h="1576" extrusionOk="0">
                  <a:moveTo>
                    <a:pt x="1598" y="799"/>
                  </a:moveTo>
                  <a:cubicBezTo>
                    <a:pt x="1598" y="1233"/>
                    <a:pt x="1233" y="1575"/>
                    <a:pt x="799" y="1575"/>
                  </a:cubicBezTo>
                  <a:cubicBezTo>
                    <a:pt x="343" y="1575"/>
                    <a:pt x="0" y="1233"/>
                    <a:pt x="0" y="777"/>
                  </a:cubicBezTo>
                  <a:cubicBezTo>
                    <a:pt x="0" y="343"/>
                    <a:pt x="365" y="1"/>
                    <a:pt x="799" y="1"/>
                  </a:cubicBezTo>
                  <a:cubicBezTo>
                    <a:pt x="1233" y="1"/>
                    <a:pt x="1598" y="366"/>
                    <a:pt x="1598"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26"/>
            <p:cNvSpPr/>
            <p:nvPr/>
          </p:nvSpPr>
          <p:spPr>
            <a:xfrm>
              <a:off x="4914320" y="4043181"/>
              <a:ext cx="92037" cy="89445"/>
            </a:xfrm>
            <a:custGeom>
              <a:avLst/>
              <a:gdLst/>
              <a:ahLst/>
              <a:cxnLst/>
              <a:rect l="l" t="t" r="r" b="b"/>
              <a:pathLst>
                <a:path w="1598" h="1553" extrusionOk="0">
                  <a:moveTo>
                    <a:pt x="1598" y="777"/>
                  </a:moveTo>
                  <a:cubicBezTo>
                    <a:pt x="1598" y="1210"/>
                    <a:pt x="1256" y="1553"/>
                    <a:pt x="799" y="1553"/>
                  </a:cubicBezTo>
                  <a:cubicBezTo>
                    <a:pt x="365" y="1553"/>
                    <a:pt x="0" y="1210"/>
                    <a:pt x="0" y="777"/>
                  </a:cubicBezTo>
                  <a:cubicBezTo>
                    <a:pt x="0" y="343"/>
                    <a:pt x="343" y="1"/>
                    <a:pt x="799" y="1"/>
                  </a:cubicBezTo>
                  <a:cubicBezTo>
                    <a:pt x="1256" y="1"/>
                    <a:pt x="1598" y="343"/>
                    <a:pt x="1598"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26"/>
            <p:cNvSpPr/>
            <p:nvPr/>
          </p:nvSpPr>
          <p:spPr>
            <a:xfrm>
              <a:off x="5918662" y="4049746"/>
              <a:ext cx="88120" cy="89445"/>
            </a:xfrm>
            <a:custGeom>
              <a:avLst/>
              <a:gdLst/>
              <a:ahLst/>
              <a:cxnLst/>
              <a:rect l="l" t="t" r="r" b="b"/>
              <a:pathLst>
                <a:path w="1530" h="1553" extrusionOk="0">
                  <a:moveTo>
                    <a:pt x="1530" y="777"/>
                  </a:moveTo>
                  <a:cubicBezTo>
                    <a:pt x="1530" y="1210"/>
                    <a:pt x="1188" y="1553"/>
                    <a:pt x="754" y="1553"/>
                  </a:cubicBezTo>
                  <a:cubicBezTo>
                    <a:pt x="343" y="1553"/>
                    <a:pt x="1" y="1210"/>
                    <a:pt x="1" y="777"/>
                  </a:cubicBezTo>
                  <a:cubicBezTo>
                    <a:pt x="1" y="343"/>
                    <a:pt x="343" y="1"/>
                    <a:pt x="754" y="1"/>
                  </a:cubicBezTo>
                  <a:cubicBezTo>
                    <a:pt x="1188" y="1"/>
                    <a:pt x="1530" y="343"/>
                    <a:pt x="1530"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26"/>
            <p:cNvSpPr/>
            <p:nvPr/>
          </p:nvSpPr>
          <p:spPr>
            <a:xfrm>
              <a:off x="6905955" y="4055045"/>
              <a:ext cx="88120" cy="88120"/>
            </a:xfrm>
            <a:custGeom>
              <a:avLst/>
              <a:gdLst/>
              <a:ahLst/>
              <a:cxnLst/>
              <a:rect l="l" t="t" r="r" b="b"/>
              <a:pathLst>
                <a:path w="1530" h="1530" extrusionOk="0">
                  <a:moveTo>
                    <a:pt x="1530" y="776"/>
                  </a:moveTo>
                  <a:cubicBezTo>
                    <a:pt x="1530" y="1187"/>
                    <a:pt x="1187" y="1529"/>
                    <a:pt x="777" y="1529"/>
                  </a:cubicBezTo>
                  <a:cubicBezTo>
                    <a:pt x="343" y="1529"/>
                    <a:pt x="0" y="1187"/>
                    <a:pt x="0" y="776"/>
                  </a:cubicBezTo>
                  <a:cubicBezTo>
                    <a:pt x="0" y="342"/>
                    <a:pt x="343" y="0"/>
                    <a:pt x="777" y="0"/>
                  </a:cubicBezTo>
                  <a:cubicBezTo>
                    <a:pt x="1187" y="0"/>
                    <a:pt x="1530" y="342"/>
                    <a:pt x="1530" y="776"/>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26"/>
            <p:cNvSpPr/>
            <p:nvPr/>
          </p:nvSpPr>
          <p:spPr>
            <a:xfrm>
              <a:off x="7878792" y="4057637"/>
              <a:ext cx="86796" cy="90770"/>
            </a:xfrm>
            <a:custGeom>
              <a:avLst/>
              <a:gdLst/>
              <a:ahLst/>
              <a:cxnLst/>
              <a:rect l="l" t="t" r="r" b="b"/>
              <a:pathLst>
                <a:path w="1507" h="1576" extrusionOk="0">
                  <a:moveTo>
                    <a:pt x="1507" y="800"/>
                  </a:moveTo>
                  <a:cubicBezTo>
                    <a:pt x="1507" y="1233"/>
                    <a:pt x="1164" y="1576"/>
                    <a:pt x="776" y="1553"/>
                  </a:cubicBezTo>
                  <a:cubicBezTo>
                    <a:pt x="343" y="1553"/>
                    <a:pt x="23" y="1210"/>
                    <a:pt x="0" y="777"/>
                  </a:cubicBezTo>
                  <a:cubicBezTo>
                    <a:pt x="0" y="343"/>
                    <a:pt x="343" y="1"/>
                    <a:pt x="731" y="46"/>
                  </a:cubicBezTo>
                  <a:cubicBezTo>
                    <a:pt x="1164" y="69"/>
                    <a:pt x="1507" y="412"/>
                    <a:pt x="1507"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5" name="Google Shape;1375;p26"/>
          <p:cNvSpPr/>
          <p:nvPr/>
        </p:nvSpPr>
        <p:spPr>
          <a:xfrm>
            <a:off x="266050" y="490800"/>
            <a:ext cx="8611800" cy="688200"/>
          </a:xfrm>
          <a:prstGeom prst="roundRect">
            <a:avLst>
              <a:gd name="adj" fmla="val 50000"/>
            </a:avLst>
          </a:prstGeom>
          <a:solidFill>
            <a:srgbClr val="5C3972"/>
          </a:solidFill>
          <a:ln>
            <a:noFill/>
          </a:ln>
          <a:effectLst>
            <a:outerShdw dist="57150" dir="5400000" algn="bl" rotWithShape="0">
              <a:srgbClr val="A893B6">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376" name="Google Shape;1376;p26"/>
          <p:cNvPicPr preferRelativeResize="0"/>
          <p:nvPr/>
        </p:nvPicPr>
        <p:blipFill>
          <a:blip r:embed="rId2">
            <a:alphaModFix/>
          </a:blip>
          <a:stretch>
            <a:fillRect/>
          </a:stretch>
        </p:blipFill>
        <p:spPr>
          <a:xfrm>
            <a:off x="7895913" y="952775"/>
            <a:ext cx="415200" cy="433252"/>
          </a:xfrm>
          <a:prstGeom prst="rect">
            <a:avLst/>
          </a:prstGeom>
          <a:noFill/>
          <a:ln>
            <a:noFill/>
          </a:ln>
        </p:spPr>
      </p:pic>
      <p:pic>
        <p:nvPicPr>
          <p:cNvPr id="1377" name="Google Shape;1377;p26"/>
          <p:cNvPicPr preferRelativeResize="0"/>
          <p:nvPr/>
        </p:nvPicPr>
        <p:blipFill>
          <a:blip r:embed="rId3">
            <a:alphaModFix/>
          </a:blip>
          <a:stretch>
            <a:fillRect/>
          </a:stretch>
        </p:blipFill>
        <p:spPr>
          <a:xfrm>
            <a:off x="878271" y="318688"/>
            <a:ext cx="438875" cy="457950"/>
          </a:xfrm>
          <a:prstGeom prst="rect">
            <a:avLst/>
          </a:prstGeom>
          <a:noFill/>
          <a:ln>
            <a:noFill/>
          </a:ln>
        </p:spPr>
      </p:pic>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381"/>
        <p:cNvGrpSpPr/>
        <p:nvPr/>
      </p:nvGrpSpPr>
      <p:grpSpPr>
        <a:xfrm>
          <a:off x="0" y="0"/>
          <a:ext cx="0" cy="0"/>
          <a:chOff x="0" y="0"/>
          <a:chExt cx="0" cy="0"/>
        </a:xfrm>
      </p:grpSpPr>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1382"/>
        <p:cNvGrpSpPr/>
        <p:nvPr/>
      </p:nvGrpSpPr>
      <p:grpSpPr>
        <a:xfrm>
          <a:off x="0" y="0"/>
          <a:ext cx="0" cy="0"/>
          <a:chOff x="0" y="0"/>
          <a:chExt cx="0" cy="0"/>
        </a:xfrm>
      </p:grpSpPr>
      <p:sp>
        <p:nvSpPr>
          <p:cNvPr id="1383" name="Google Shape;1383;p29"/>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53E363E1-025B-4664-BFA1-A7EA2250C8F4}"/>
              </a:ext>
            </a:extLst>
          </p:cNvPr>
          <p:cNvSpPr>
            <a:spLocks noGrp="1"/>
          </p:cNvSpPr>
          <p:nvPr>
            <p:ph type="dt" sz="half" idx="10"/>
          </p:nvPr>
        </p:nvSpPr>
        <p:spPr/>
        <p:txBody>
          <a:bodyPr/>
          <a:lstStyle/>
          <a:p>
            <a:pPr defTabSz="685800">
              <a:buClrTx/>
            </a:pPr>
            <a:fld id="{940046D0-5245-4D38-9BA6-E83CE0FD56A1}" type="datetimeFigureOut">
              <a:rPr lang="en-US" kern="1200" smtClean="0">
                <a:solidFill>
                  <a:prstClr val="black">
                    <a:tint val="75000"/>
                  </a:prstClr>
                </a:solidFill>
                <a:latin typeface="Calibri" panose="020F0502020204030204"/>
                <a:ea typeface="+mn-ea"/>
                <a:cs typeface="+mn-cs"/>
              </a:rPr>
              <a:pPr defTabSz="685800">
                <a:buClrTx/>
              </a:pPr>
              <a:t>7/7/2022</a:t>
            </a:fld>
            <a:endParaRPr lang="en-US" kern="1200">
              <a:solidFill>
                <a:prstClr val="black">
                  <a:tint val="75000"/>
                </a:prstClr>
              </a:solidFill>
              <a:latin typeface="Calibri" panose="020F0502020204030204"/>
              <a:ea typeface="+mn-ea"/>
              <a:cs typeface="+mn-cs"/>
            </a:endParaRPr>
          </a:p>
        </p:txBody>
      </p:sp>
      <p:sp>
        <p:nvSpPr>
          <p:cNvPr id="3" name="Footer Placeholder 2">
            <a:extLst>
              <a:ext uri="{FF2B5EF4-FFF2-40B4-BE49-F238E27FC236}">
                <a16:creationId xmlns:a16="http://schemas.microsoft.com/office/drawing/2014/main" id="{C7B40C12-2EE3-4041-8691-D66E2655102F}"/>
              </a:ext>
            </a:extLst>
          </p:cNvPr>
          <p:cNvSpPr>
            <a:spLocks noGrp="1"/>
          </p:cNvSpPr>
          <p:nvPr>
            <p:ph type="ftr" sz="quarter" idx="11"/>
          </p:nvPr>
        </p:nvSpPr>
        <p:spPr/>
        <p:txBody>
          <a:bodyPr/>
          <a:lstStyle/>
          <a:p>
            <a:pPr defTabSz="685800">
              <a:buClrTx/>
            </a:pPr>
            <a:endParaRPr lang="en-US" kern="1200">
              <a:solidFill>
                <a:prstClr val="black">
                  <a:tint val="75000"/>
                </a:prstClr>
              </a:solidFill>
              <a:latin typeface="Calibri" panose="020F0502020204030204"/>
              <a:ea typeface="+mn-ea"/>
              <a:cs typeface="+mn-cs"/>
            </a:endParaRPr>
          </a:p>
        </p:txBody>
      </p:sp>
      <p:sp>
        <p:nvSpPr>
          <p:cNvPr id="4" name="Slide Number Placeholder 3">
            <a:extLst>
              <a:ext uri="{FF2B5EF4-FFF2-40B4-BE49-F238E27FC236}">
                <a16:creationId xmlns:a16="http://schemas.microsoft.com/office/drawing/2014/main" id="{6151B5B4-6556-49C7-9307-C1148B1074E3}"/>
              </a:ext>
            </a:extLst>
          </p:cNvPr>
          <p:cNvSpPr>
            <a:spLocks noGrp="1"/>
          </p:cNvSpPr>
          <p:nvPr>
            <p:ph type="sldNum" sz="quarter" idx="12"/>
          </p:nvPr>
        </p:nvSpPr>
        <p:spPr/>
        <p:txBody>
          <a:bodyPr/>
          <a:lstStyle/>
          <a:p>
            <a:pPr defTabSz="685800">
              <a:buClrTx/>
            </a:pPr>
            <a:fld id="{40CC6067-5F2D-4061-AA80-546453E64915}" type="slidenum">
              <a:rPr lang="en-US" kern="1200" smtClean="0">
                <a:solidFill>
                  <a:prstClr val="black">
                    <a:tint val="75000"/>
                  </a:prstClr>
                </a:solidFill>
                <a:latin typeface="Calibri" panose="020F0502020204030204"/>
                <a:ea typeface="+mn-ea"/>
                <a:cs typeface="+mn-cs"/>
              </a:rPr>
              <a:pPr defTabSz="685800">
                <a:buClrTx/>
              </a:pPr>
              <a:t>‹#›</a:t>
            </a:fld>
            <a:endParaRPr lang="en-US" kern="1200">
              <a:solidFill>
                <a:prstClr val="black">
                  <a:tint val="75000"/>
                </a:prstClr>
              </a:solidFill>
              <a:latin typeface="Calibri" panose="020F0502020204030204"/>
              <a:ea typeface="+mn-ea"/>
              <a:cs typeface="+mn-cs"/>
            </a:endParaRPr>
          </a:p>
        </p:txBody>
      </p:sp>
    </p:spTree>
    <p:extLst>
      <p:ext uri="{BB962C8B-B14F-4D97-AF65-F5344CB8AC3E}">
        <p14:creationId xmlns:p14="http://schemas.microsoft.com/office/powerpoint/2010/main" val="399488731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24"/>
        <p:cNvGrpSpPr/>
        <p:nvPr/>
      </p:nvGrpSpPr>
      <p:grpSpPr>
        <a:xfrm>
          <a:off x="0" y="0"/>
          <a:ext cx="0" cy="0"/>
          <a:chOff x="0" y="0"/>
          <a:chExt cx="0" cy="0"/>
        </a:xfrm>
      </p:grpSpPr>
      <p:grpSp>
        <p:nvGrpSpPr>
          <p:cNvPr id="125" name="Google Shape;125;p5"/>
          <p:cNvGrpSpPr/>
          <p:nvPr/>
        </p:nvGrpSpPr>
        <p:grpSpPr>
          <a:xfrm>
            <a:off x="211919" y="203151"/>
            <a:ext cx="8666032" cy="4711617"/>
            <a:chOff x="211919" y="126951"/>
            <a:chExt cx="8666032" cy="4711617"/>
          </a:xfrm>
        </p:grpSpPr>
        <p:sp>
          <p:nvSpPr>
            <p:cNvPr id="126" name="Google Shape;126;p5"/>
            <p:cNvSpPr/>
            <p:nvPr/>
          </p:nvSpPr>
          <p:spPr>
            <a:xfrm>
              <a:off x="211919" y="836809"/>
              <a:ext cx="98603" cy="96068"/>
            </a:xfrm>
            <a:custGeom>
              <a:avLst/>
              <a:gdLst/>
              <a:ahLst/>
              <a:cxnLst/>
              <a:rect l="l" t="t" r="r" b="b"/>
              <a:pathLst>
                <a:path w="1712" h="1668" extrusionOk="0">
                  <a:moveTo>
                    <a:pt x="1712" y="868"/>
                  </a:moveTo>
                  <a:cubicBezTo>
                    <a:pt x="1712" y="1325"/>
                    <a:pt x="1347" y="1667"/>
                    <a:pt x="867" y="1644"/>
                  </a:cubicBezTo>
                  <a:cubicBezTo>
                    <a:pt x="411" y="1644"/>
                    <a:pt x="0" y="1256"/>
                    <a:pt x="0" y="800"/>
                  </a:cubicBezTo>
                  <a:cubicBezTo>
                    <a:pt x="0" y="343"/>
                    <a:pt x="388" y="1"/>
                    <a:pt x="867" y="47"/>
                  </a:cubicBezTo>
                  <a:cubicBezTo>
                    <a:pt x="1347" y="47"/>
                    <a:pt x="1712" y="412"/>
                    <a:pt x="1712"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5"/>
            <p:cNvSpPr/>
            <p:nvPr/>
          </p:nvSpPr>
          <p:spPr>
            <a:xfrm>
              <a:off x="1287275" y="867047"/>
              <a:ext cx="96011" cy="94744"/>
            </a:xfrm>
            <a:custGeom>
              <a:avLst/>
              <a:gdLst/>
              <a:ahLst/>
              <a:cxnLst/>
              <a:rect l="l" t="t" r="r" b="b"/>
              <a:pathLst>
                <a:path w="1667" h="1645" extrusionOk="0">
                  <a:moveTo>
                    <a:pt x="1666" y="845"/>
                  </a:moveTo>
                  <a:cubicBezTo>
                    <a:pt x="1666" y="1279"/>
                    <a:pt x="1278" y="1644"/>
                    <a:pt x="822" y="1621"/>
                  </a:cubicBezTo>
                  <a:cubicBezTo>
                    <a:pt x="365" y="1621"/>
                    <a:pt x="0" y="1256"/>
                    <a:pt x="0" y="800"/>
                  </a:cubicBezTo>
                  <a:cubicBezTo>
                    <a:pt x="0" y="366"/>
                    <a:pt x="365" y="1"/>
                    <a:pt x="822" y="24"/>
                  </a:cubicBezTo>
                  <a:cubicBezTo>
                    <a:pt x="1278" y="47"/>
                    <a:pt x="1666" y="435"/>
                    <a:pt x="1666"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5"/>
            <p:cNvSpPr/>
            <p:nvPr/>
          </p:nvSpPr>
          <p:spPr>
            <a:xfrm>
              <a:off x="2341609" y="898609"/>
              <a:ext cx="96011" cy="92094"/>
            </a:xfrm>
            <a:custGeom>
              <a:avLst/>
              <a:gdLst/>
              <a:ahLst/>
              <a:cxnLst/>
              <a:rect l="l" t="t" r="r" b="b"/>
              <a:pathLst>
                <a:path w="1667" h="1599" extrusionOk="0">
                  <a:moveTo>
                    <a:pt x="1666" y="822"/>
                  </a:moveTo>
                  <a:cubicBezTo>
                    <a:pt x="1666" y="1256"/>
                    <a:pt x="1301" y="1598"/>
                    <a:pt x="845" y="1598"/>
                  </a:cubicBezTo>
                  <a:cubicBezTo>
                    <a:pt x="388" y="1598"/>
                    <a:pt x="0" y="1210"/>
                    <a:pt x="0" y="754"/>
                  </a:cubicBezTo>
                  <a:cubicBezTo>
                    <a:pt x="0" y="343"/>
                    <a:pt x="388" y="1"/>
                    <a:pt x="845" y="1"/>
                  </a:cubicBezTo>
                  <a:cubicBezTo>
                    <a:pt x="1301" y="24"/>
                    <a:pt x="1666" y="389"/>
                    <a:pt x="1666"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5"/>
            <p:cNvSpPr/>
            <p:nvPr/>
          </p:nvSpPr>
          <p:spPr>
            <a:xfrm>
              <a:off x="3384078" y="928846"/>
              <a:ext cx="92094" cy="90770"/>
            </a:xfrm>
            <a:custGeom>
              <a:avLst/>
              <a:gdLst/>
              <a:ahLst/>
              <a:cxnLst/>
              <a:rect l="l" t="t" r="r" b="b"/>
              <a:pathLst>
                <a:path w="1599" h="1576" extrusionOk="0">
                  <a:moveTo>
                    <a:pt x="1598" y="800"/>
                  </a:moveTo>
                  <a:cubicBezTo>
                    <a:pt x="1598" y="1233"/>
                    <a:pt x="1233" y="1576"/>
                    <a:pt x="799" y="1576"/>
                  </a:cubicBezTo>
                  <a:cubicBezTo>
                    <a:pt x="343" y="1576"/>
                    <a:pt x="0" y="1210"/>
                    <a:pt x="0" y="777"/>
                  </a:cubicBezTo>
                  <a:cubicBezTo>
                    <a:pt x="0" y="343"/>
                    <a:pt x="366" y="1"/>
                    <a:pt x="799" y="1"/>
                  </a:cubicBezTo>
                  <a:cubicBezTo>
                    <a:pt x="1256" y="1"/>
                    <a:pt x="1598" y="389"/>
                    <a:pt x="1598"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5"/>
            <p:cNvSpPr/>
            <p:nvPr/>
          </p:nvSpPr>
          <p:spPr>
            <a:xfrm>
              <a:off x="4408175" y="959084"/>
              <a:ext cx="92094" cy="90770"/>
            </a:xfrm>
            <a:custGeom>
              <a:avLst/>
              <a:gdLst/>
              <a:ahLst/>
              <a:cxnLst/>
              <a:rect l="l" t="t" r="r" b="b"/>
              <a:pathLst>
                <a:path w="1599" h="1576" extrusionOk="0">
                  <a:moveTo>
                    <a:pt x="1598" y="800"/>
                  </a:moveTo>
                  <a:cubicBezTo>
                    <a:pt x="1598" y="1233"/>
                    <a:pt x="1256" y="1576"/>
                    <a:pt x="799" y="1576"/>
                  </a:cubicBezTo>
                  <a:cubicBezTo>
                    <a:pt x="366" y="1576"/>
                    <a:pt x="0" y="1188"/>
                    <a:pt x="0" y="754"/>
                  </a:cubicBezTo>
                  <a:cubicBezTo>
                    <a:pt x="0" y="343"/>
                    <a:pt x="343" y="1"/>
                    <a:pt x="799" y="1"/>
                  </a:cubicBezTo>
                  <a:cubicBezTo>
                    <a:pt x="1210" y="1"/>
                    <a:pt x="1598" y="366"/>
                    <a:pt x="1598"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5"/>
            <p:cNvSpPr/>
            <p:nvPr/>
          </p:nvSpPr>
          <p:spPr>
            <a:xfrm>
              <a:off x="5419140" y="985404"/>
              <a:ext cx="88120" cy="92037"/>
            </a:xfrm>
            <a:custGeom>
              <a:avLst/>
              <a:gdLst/>
              <a:ahLst/>
              <a:cxnLst/>
              <a:rect l="l" t="t" r="r" b="b"/>
              <a:pathLst>
                <a:path w="1530" h="1598" extrusionOk="0">
                  <a:moveTo>
                    <a:pt x="1529" y="822"/>
                  </a:moveTo>
                  <a:cubicBezTo>
                    <a:pt x="1529" y="1256"/>
                    <a:pt x="1187" y="1598"/>
                    <a:pt x="753" y="1575"/>
                  </a:cubicBezTo>
                  <a:cubicBezTo>
                    <a:pt x="342" y="1575"/>
                    <a:pt x="0" y="1187"/>
                    <a:pt x="0" y="776"/>
                  </a:cubicBezTo>
                  <a:cubicBezTo>
                    <a:pt x="0" y="343"/>
                    <a:pt x="342" y="0"/>
                    <a:pt x="753" y="23"/>
                  </a:cubicBezTo>
                  <a:cubicBezTo>
                    <a:pt x="1187" y="46"/>
                    <a:pt x="1529" y="434"/>
                    <a:pt x="1529"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5"/>
            <p:cNvSpPr/>
            <p:nvPr/>
          </p:nvSpPr>
          <p:spPr>
            <a:xfrm>
              <a:off x="6411675" y="1014317"/>
              <a:ext cx="88120" cy="92094"/>
            </a:xfrm>
            <a:custGeom>
              <a:avLst/>
              <a:gdLst/>
              <a:ahLst/>
              <a:cxnLst/>
              <a:rect l="l" t="t" r="r" b="b"/>
              <a:pathLst>
                <a:path w="1530" h="1599" extrusionOk="0">
                  <a:moveTo>
                    <a:pt x="1529" y="845"/>
                  </a:moveTo>
                  <a:cubicBezTo>
                    <a:pt x="1529" y="1256"/>
                    <a:pt x="1187" y="1598"/>
                    <a:pt x="753" y="1575"/>
                  </a:cubicBezTo>
                  <a:cubicBezTo>
                    <a:pt x="343" y="1575"/>
                    <a:pt x="0" y="1210"/>
                    <a:pt x="0" y="776"/>
                  </a:cubicBezTo>
                  <a:cubicBezTo>
                    <a:pt x="0" y="343"/>
                    <a:pt x="343" y="0"/>
                    <a:pt x="753" y="46"/>
                  </a:cubicBezTo>
                  <a:cubicBezTo>
                    <a:pt x="1187" y="46"/>
                    <a:pt x="1529" y="411"/>
                    <a:pt x="1529"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5"/>
            <p:cNvSpPr/>
            <p:nvPr/>
          </p:nvSpPr>
          <p:spPr>
            <a:xfrm>
              <a:off x="7391078" y="1045879"/>
              <a:ext cx="88120" cy="86796"/>
            </a:xfrm>
            <a:custGeom>
              <a:avLst/>
              <a:gdLst/>
              <a:ahLst/>
              <a:cxnLst/>
              <a:rect l="l" t="t" r="r" b="b"/>
              <a:pathLst>
                <a:path w="1530" h="1507" extrusionOk="0">
                  <a:moveTo>
                    <a:pt x="1529" y="776"/>
                  </a:moveTo>
                  <a:cubicBezTo>
                    <a:pt x="1529" y="1210"/>
                    <a:pt x="1187" y="1507"/>
                    <a:pt x="753" y="1507"/>
                  </a:cubicBezTo>
                  <a:cubicBezTo>
                    <a:pt x="342" y="1507"/>
                    <a:pt x="0" y="1141"/>
                    <a:pt x="0" y="753"/>
                  </a:cubicBezTo>
                  <a:cubicBezTo>
                    <a:pt x="0" y="320"/>
                    <a:pt x="342" y="0"/>
                    <a:pt x="753" y="0"/>
                  </a:cubicBezTo>
                  <a:cubicBezTo>
                    <a:pt x="1187" y="0"/>
                    <a:pt x="1529" y="343"/>
                    <a:pt x="1529" y="776"/>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5"/>
            <p:cNvSpPr/>
            <p:nvPr/>
          </p:nvSpPr>
          <p:spPr>
            <a:xfrm>
              <a:off x="8357292" y="1072143"/>
              <a:ext cx="85529" cy="86853"/>
            </a:xfrm>
            <a:custGeom>
              <a:avLst/>
              <a:gdLst/>
              <a:ahLst/>
              <a:cxnLst/>
              <a:rect l="l" t="t" r="r" b="b"/>
              <a:pathLst>
                <a:path w="1485" h="1508" extrusionOk="0">
                  <a:moveTo>
                    <a:pt x="1484" y="777"/>
                  </a:moveTo>
                  <a:cubicBezTo>
                    <a:pt x="1484" y="1210"/>
                    <a:pt x="1142" y="1507"/>
                    <a:pt x="731" y="1507"/>
                  </a:cubicBezTo>
                  <a:cubicBezTo>
                    <a:pt x="343" y="1507"/>
                    <a:pt x="1" y="1142"/>
                    <a:pt x="1" y="754"/>
                  </a:cubicBezTo>
                  <a:cubicBezTo>
                    <a:pt x="1" y="320"/>
                    <a:pt x="343" y="1"/>
                    <a:pt x="731" y="1"/>
                  </a:cubicBezTo>
                  <a:cubicBezTo>
                    <a:pt x="1142" y="1"/>
                    <a:pt x="1484" y="366"/>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5"/>
            <p:cNvSpPr/>
            <p:nvPr/>
          </p:nvSpPr>
          <p:spPr>
            <a:xfrm>
              <a:off x="752217" y="126951"/>
              <a:ext cx="94686" cy="96011"/>
            </a:xfrm>
            <a:custGeom>
              <a:avLst/>
              <a:gdLst/>
              <a:ahLst/>
              <a:cxnLst/>
              <a:rect l="l" t="t" r="r" b="b"/>
              <a:pathLst>
                <a:path w="1644" h="1667" extrusionOk="0">
                  <a:moveTo>
                    <a:pt x="1644" y="868"/>
                  </a:moveTo>
                  <a:cubicBezTo>
                    <a:pt x="1644" y="1279"/>
                    <a:pt x="1278" y="1667"/>
                    <a:pt x="822" y="1621"/>
                  </a:cubicBezTo>
                  <a:cubicBezTo>
                    <a:pt x="365" y="1598"/>
                    <a:pt x="0" y="1233"/>
                    <a:pt x="0" y="799"/>
                  </a:cubicBezTo>
                  <a:cubicBezTo>
                    <a:pt x="0" y="366"/>
                    <a:pt x="365" y="0"/>
                    <a:pt x="822" y="23"/>
                  </a:cubicBezTo>
                  <a:cubicBezTo>
                    <a:pt x="1256" y="46"/>
                    <a:pt x="1644" y="411"/>
                    <a:pt x="1644"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5"/>
            <p:cNvSpPr/>
            <p:nvPr/>
          </p:nvSpPr>
          <p:spPr>
            <a:xfrm>
              <a:off x="1813117" y="163754"/>
              <a:ext cx="96011" cy="92094"/>
            </a:xfrm>
            <a:custGeom>
              <a:avLst/>
              <a:gdLst/>
              <a:ahLst/>
              <a:cxnLst/>
              <a:rect l="l" t="t" r="r" b="b"/>
              <a:pathLst>
                <a:path w="1667" h="1599" extrusionOk="0">
                  <a:moveTo>
                    <a:pt x="1666" y="822"/>
                  </a:moveTo>
                  <a:cubicBezTo>
                    <a:pt x="1666" y="1256"/>
                    <a:pt x="1278" y="1598"/>
                    <a:pt x="822" y="1598"/>
                  </a:cubicBezTo>
                  <a:cubicBezTo>
                    <a:pt x="365" y="1575"/>
                    <a:pt x="0" y="1210"/>
                    <a:pt x="0" y="776"/>
                  </a:cubicBezTo>
                  <a:cubicBezTo>
                    <a:pt x="0" y="343"/>
                    <a:pt x="365" y="0"/>
                    <a:pt x="822" y="0"/>
                  </a:cubicBezTo>
                  <a:cubicBezTo>
                    <a:pt x="1278" y="23"/>
                    <a:pt x="1666" y="388"/>
                    <a:pt x="1666"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5"/>
            <p:cNvSpPr/>
            <p:nvPr/>
          </p:nvSpPr>
          <p:spPr>
            <a:xfrm>
              <a:off x="2863477" y="199233"/>
              <a:ext cx="92094" cy="92094"/>
            </a:xfrm>
            <a:custGeom>
              <a:avLst/>
              <a:gdLst/>
              <a:ahLst/>
              <a:cxnLst/>
              <a:rect l="l" t="t" r="r" b="b"/>
              <a:pathLst>
                <a:path w="1599" h="1599" extrusionOk="0">
                  <a:moveTo>
                    <a:pt x="1598" y="845"/>
                  </a:moveTo>
                  <a:cubicBezTo>
                    <a:pt x="1598" y="1256"/>
                    <a:pt x="1210" y="1598"/>
                    <a:pt x="800" y="1598"/>
                  </a:cubicBezTo>
                  <a:cubicBezTo>
                    <a:pt x="343" y="1576"/>
                    <a:pt x="1" y="1233"/>
                    <a:pt x="1" y="777"/>
                  </a:cubicBezTo>
                  <a:cubicBezTo>
                    <a:pt x="1" y="343"/>
                    <a:pt x="366" y="1"/>
                    <a:pt x="800" y="1"/>
                  </a:cubicBezTo>
                  <a:cubicBezTo>
                    <a:pt x="1233" y="24"/>
                    <a:pt x="1598" y="412"/>
                    <a:pt x="1598"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5"/>
            <p:cNvSpPr/>
            <p:nvPr/>
          </p:nvSpPr>
          <p:spPr>
            <a:xfrm>
              <a:off x="3892815" y="233444"/>
              <a:ext cx="92094" cy="92037"/>
            </a:xfrm>
            <a:custGeom>
              <a:avLst/>
              <a:gdLst/>
              <a:ahLst/>
              <a:cxnLst/>
              <a:rect l="l" t="t" r="r" b="b"/>
              <a:pathLst>
                <a:path w="1599" h="1598" extrusionOk="0">
                  <a:moveTo>
                    <a:pt x="1599" y="845"/>
                  </a:moveTo>
                  <a:cubicBezTo>
                    <a:pt x="1599" y="1278"/>
                    <a:pt x="1233" y="1598"/>
                    <a:pt x="800" y="1575"/>
                  </a:cubicBezTo>
                  <a:cubicBezTo>
                    <a:pt x="389" y="1552"/>
                    <a:pt x="1" y="1210"/>
                    <a:pt x="1" y="776"/>
                  </a:cubicBezTo>
                  <a:cubicBezTo>
                    <a:pt x="1" y="343"/>
                    <a:pt x="389" y="0"/>
                    <a:pt x="800" y="46"/>
                  </a:cubicBezTo>
                  <a:cubicBezTo>
                    <a:pt x="1279" y="46"/>
                    <a:pt x="1599" y="411"/>
                    <a:pt x="1599"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5"/>
            <p:cNvSpPr/>
            <p:nvPr/>
          </p:nvSpPr>
          <p:spPr>
            <a:xfrm>
              <a:off x="4909021" y="268923"/>
              <a:ext cx="92094" cy="92094"/>
            </a:xfrm>
            <a:custGeom>
              <a:avLst/>
              <a:gdLst/>
              <a:ahLst/>
              <a:cxnLst/>
              <a:rect l="l" t="t" r="r" b="b"/>
              <a:pathLst>
                <a:path w="1599" h="1599" extrusionOk="0">
                  <a:moveTo>
                    <a:pt x="1599" y="822"/>
                  </a:moveTo>
                  <a:cubicBezTo>
                    <a:pt x="1599" y="1256"/>
                    <a:pt x="1256" y="1598"/>
                    <a:pt x="800" y="1553"/>
                  </a:cubicBezTo>
                  <a:cubicBezTo>
                    <a:pt x="366" y="1530"/>
                    <a:pt x="1" y="1187"/>
                    <a:pt x="1" y="754"/>
                  </a:cubicBezTo>
                  <a:cubicBezTo>
                    <a:pt x="1" y="343"/>
                    <a:pt x="343" y="0"/>
                    <a:pt x="800" y="23"/>
                  </a:cubicBezTo>
                  <a:cubicBezTo>
                    <a:pt x="1256" y="23"/>
                    <a:pt x="1599" y="388"/>
                    <a:pt x="1599"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5"/>
            <p:cNvSpPr/>
            <p:nvPr/>
          </p:nvSpPr>
          <p:spPr>
            <a:xfrm>
              <a:off x="5913420" y="301809"/>
              <a:ext cx="88120" cy="92037"/>
            </a:xfrm>
            <a:custGeom>
              <a:avLst/>
              <a:gdLst/>
              <a:ahLst/>
              <a:cxnLst/>
              <a:rect l="l" t="t" r="r" b="b"/>
              <a:pathLst>
                <a:path w="1530" h="1598" extrusionOk="0">
                  <a:moveTo>
                    <a:pt x="1530" y="822"/>
                  </a:moveTo>
                  <a:cubicBezTo>
                    <a:pt x="1530" y="1255"/>
                    <a:pt x="1187" y="1598"/>
                    <a:pt x="776" y="1552"/>
                  </a:cubicBezTo>
                  <a:cubicBezTo>
                    <a:pt x="343" y="1529"/>
                    <a:pt x="0" y="1187"/>
                    <a:pt x="0" y="753"/>
                  </a:cubicBezTo>
                  <a:cubicBezTo>
                    <a:pt x="0" y="342"/>
                    <a:pt x="343" y="0"/>
                    <a:pt x="776" y="23"/>
                  </a:cubicBezTo>
                  <a:cubicBezTo>
                    <a:pt x="1187" y="46"/>
                    <a:pt x="1530" y="388"/>
                    <a:pt x="1530"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5"/>
            <p:cNvSpPr/>
            <p:nvPr/>
          </p:nvSpPr>
          <p:spPr>
            <a:xfrm>
              <a:off x="6898065" y="337288"/>
              <a:ext cx="88120" cy="89445"/>
            </a:xfrm>
            <a:custGeom>
              <a:avLst/>
              <a:gdLst/>
              <a:ahLst/>
              <a:cxnLst/>
              <a:rect l="l" t="t" r="r" b="b"/>
              <a:pathLst>
                <a:path w="1530" h="1553" extrusionOk="0">
                  <a:moveTo>
                    <a:pt x="1530" y="799"/>
                  </a:moveTo>
                  <a:cubicBezTo>
                    <a:pt x="1530" y="1233"/>
                    <a:pt x="1187" y="1552"/>
                    <a:pt x="754" y="1552"/>
                  </a:cubicBezTo>
                  <a:cubicBezTo>
                    <a:pt x="343" y="1552"/>
                    <a:pt x="1" y="1187"/>
                    <a:pt x="1" y="754"/>
                  </a:cubicBezTo>
                  <a:cubicBezTo>
                    <a:pt x="1" y="320"/>
                    <a:pt x="343" y="0"/>
                    <a:pt x="754" y="0"/>
                  </a:cubicBezTo>
                  <a:cubicBezTo>
                    <a:pt x="1187" y="0"/>
                    <a:pt x="1530" y="388"/>
                    <a:pt x="1530"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5"/>
            <p:cNvSpPr/>
            <p:nvPr/>
          </p:nvSpPr>
          <p:spPr>
            <a:xfrm>
              <a:off x="7872226" y="370117"/>
              <a:ext cx="85471" cy="86853"/>
            </a:xfrm>
            <a:custGeom>
              <a:avLst/>
              <a:gdLst/>
              <a:ahLst/>
              <a:cxnLst/>
              <a:rect l="l" t="t" r="r" b="b"/>
              <a:pathLst>
                <a:path w="1484" h="1508" extrusionOk="0">
                  <a:moveTo>
                    <a:pt x="1484" y="777"/>
                  </a:moveTo>
                  <a:cubicBezTo>
                    <a:pt x="1484" y="1211"/>
                    <a:pt x="1141" y="1507"/>
                    <a:pt x="730" y="1507"/>
                  </a:cubicBezTo>
                  <a:cubicBezTo>
                    <a:pt x="320" y="1507"/>
                    <a:pt x="0" y="1142"/>
                    <a:pt x="0" y="754"/>
                  </a:cubicBezTo>
                  <a:cubicBezTo>
                    <a:pt x="0" y="321"/>
                    <a:pt x="342" y="1"/>
                    <a:pt x="730" y="1"/>
                  </a:cubicBezTo>
                  <a:cubicBezTo>
                    <a:pt x="1141" y="1"/>
                    <a:pt x="1484" y="389"/>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5"/>
            <p:cNvSpPr/>
            <p:nvPr/>
          </p:nvSpPr>
          <p:spPr>
            <a:xfrm>
              <a:off x="8792422" y="401679"/>
              <a:ext cx="85529" cy="86853"/>
            </a:xfrm>
            <a:custGeom>
              <a:avLst/>
              <a:gdLst/>
              <a:ahLst/>
              <a:cxnLst/>
              <a:rect l="l" t="t" r="r" b="b"/>
              <a:pathLst>
                <a:path w="1485" h="1508" extrusionOk="0">
                  <a:moveTo>
                    <a:pt x="1484" y="777"/>
                  </a:moveTo>
                  <a:cubicBezTo>
                    <a:pt x="1484" y="1211"/>
                    <a:pt x="1142" y="1507"/>
                    <a:pt x="731" y="1507"/>
                  </a:cubicBezTo>
                  <a:cubicBezTo>
                    <a:pt x="343" y="1507"/>
                    <a:pt x="1" y="1142"/>
                    <a:pt x="1" y="754"/>
                  </a:cubicBezTo>
                  <a:cubicBezTo>
                    <a:pt x="1" y="320"/>
                    <a:pt x="343" y="1"/>
                    <a:pt x="731" y="1"/>
                  </a:cubicBezTo>
                  <a:cubicBezTo>
                    <a:pt x="1142" y="24"/>
                    <a:pt x="1484" y="366"/>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5"/>
            <p:cNvSpPr/>
            <p:nvPr/>
          </p:nvSpPr>
          <p:spPr>
            <a:xfrm>
              <a:off x="211919" y="2138284"/>
              <a:ext cx="98603" cy="94744"/>
            </a:xfrm>
            <a:custGeom>
              <a:avLst/>
              <a:gdLst/>
              <a:ahLst/>
              <a:cxnLst/>
              <a:rect l="l" t="t" r="r" b="b"/>
              <a:pathLst>
                <a:path w="1712" h="1645" extrusionOk="0">
                  <a:moveTo>
                    <a:pt x="1712" y="845"/>
                  </a:moveTo>
                  <a:cubicBezTo>
                    <a:pt x="1712" y="1302"/>
                    <a:pt x="1347" y="1644"/>
                    <a:pt x="867" y="1644"/>
                  </a:cubicBezTo>
                  <a:cubicBezTo>
                    <a:pt x="411" y="1644"/>
                    <a:pt x="0" y="1256"/>
                    <a:pt x="0" y="800"/>
                  </a:cubicBezTo>
                  <a:cubicBezTo>
                    <a:pt x="0" y="343"/>
                    <a:pt x="388" y="1"/>
                    <a:pt x="867" y="1"/>
                  </a:cubicBezTo>
                  <a:cubicBezTo>
                    <a:pt x="1347" y="47"/>
                    <a:pt x="1712" y="412"/>
                    <a:pt x="1712"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5"/>
            <p:cNvSpPr/>
            <p:nvPr/>
          </p:nvSpPr>
          <p:spPr>
            <a:xfrm>
              <a:off x="1288542" y="2158039"/>
              <a:ext cx="96068" cy="96011"/>
            </a:xfrm>
            <a:custGeom>
              <a:avLst/>
              <a:gdLst/>
              <a:ahLst/>
              <a:cxnLst/>
              <a:rect l="l" t="t" r="r" b="b"/>
              <a:pathLst>
                <a:path w="1668" h="1667" extrusionOk="0">
                  <a:moveTo>
                    <a:pt x="1667" y="868"/>
                  </a:moveTo>
                  <a:cubicBezTo>
                    <a:pt x="1667" y="1301"/>
                    <a:pt x="1302" y="1667"/>
                    <a:pt x="823" y="1644"/>
                  </a:cubicBezTo>
                  <a:cubicBezTo>
                    <a:pt x="389" y="1644"/>
                    <a:pt x="1" y="1256"/>
                    <a:pt x="1" y="799"/>
                  </a:cubicBezTo>
                  <a:cubicBezTo>
                    <a:pt x="1" y="388"/>
                    <a:pt x="366" y="0"/>
                    <a:pt x="823" y="46"/>
                  </a:cubicBezTo>
                  <a:cubicBezTo>
                    <a:pt x="1256" y="46"/>
                    <a:pt x="1667" y="411"/>
                    <a:pt x="1667"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5"/>
            <p:cNvSpPr/>
            <p:nvPr/>
          </p:nvSpPr>
          <p:spPr>
            <a:xfrm>
              <a:off x="2344201" y="2181710"/>
              <a:ext cx="94744" cy="90770"/>
            </a:xfrm>
            <a:custGeom>
              <a:avLst/>
              <a:gdLst/>
              <a:ahLst/>
              <a:cxnLst/>
              <a:rect l="l" t="t" r="r" b="b"/>
              <a:pathLst>
                <a:path w="1645" h="1576" extrusionOk="0">
                  <a:moveTo>
                    <a:pt x="1644" y="799"/>
                  </a:moveTo>
                  <a:cubicBezTo>
                    <a:pt x="1644" y="1233"/>
                    <a:pt x="1279" y="1575"/>
                    <a:pt x="822" y="1575"/>
                  </a:cubicBezTo>
                  <a:cubicBezTo>
                    <a:pt x="366" y="1575"/>
                    <a:pt x="1" y="1187"/>
                    <a:pt x="1" y="753"/>
                  </a:cubicBezTo>
                  <a:cubicBezTo>
                    <a:pt x="1" y="342"/>
                    <a:pt x="366" y="0"/>
                    <a:pt x="822" y="0"/>
                  </a:cubicBezTo>
                  <a:cubicBezTo>
                    <a:pt x="1279" y="0"/>
                    <a:pt x="1644" y="365"/>
                    <a:pt x="1644"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5"/>
            <p:cNvSpPr/>
            <p:nvPr/>
          </p:nvSpPr>
          <p:spPr>
            <a:xfrm>
              <a:off x="3385403" y="2201408"/>
              <a:ext cx="92094" cy="89445"/>
            </a:xfrm>
            <a:custGeom>
              <a:avLst/>
              <a:gdLst/>
              <a:ahLst/>
              <a:cxnLst/>
              <a:rect l="l" t="t" r="r" b="b"/>
              <a:pathLst>
                <a:path w="1599" h="1553" extrusionOk="0">
                  <a:moveTo>
                    <a:pt x="1598" y="799"/>
                  </a:moveTo>
                  <a:cubicBezTo>
                    <a:pt x="1598" y="1233"/>
                    <a:pt x="1233" y="1553"/>
                    <a:pt x="799" y="1553"/>
                  </a:cubicBezTo>
                  <a:cubicBezTo>
                    <a:pt x="343" y="1553"/>
                    <a:pt x="0" y="1187"/>
                    <a:pt x="0" y="754"/>
                  </a:cubicBezTo>
                  <a:cubicBezTo>
                    <a:pt x="0" y="343"/>
                    <a:pt x="388" y="0"/>
                    <a:pt x="799" y="0"/>
                  </a:cubicBezTo>
                  <a:cubicBezTo>
                    <a:pt x="1233" y="0"/>
                    <a:pt x="1598" y="366"/>
                    <a:pt x="1598"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5"/>
            <p:cNvSpPr/>
            <p:nvPr/>
          </p:nvSpPr>
          <p:spPr>
            <a:xfrm>
              <a:off x="4409500" y="2221105"/>
              <a:ext cx="92037" cy="89445"/>
            </a:xfrm>
            <a:custGeom>
              <a:avLst/>
              <a:gdLst/>
              <a:ahLst/>
              <a:cxnLst/>
              <a:rect l="l" t="t" r="r" b="b"/>
              <a:pathLst>
                <a:path w="1598" h="1553" extrusionOk="0">
                  <a:moveTo>
                    <a:pt x="1598" y="800"/>
                  </a:moveTo>
                  <a:cubicBezTo>
                    <a:pt x="1598" y="1211"/>
                    <a:pt x="1256" y="1553"/>
                    <a:pt x="799" y="1553"/>
                  </a:cubicBezTo>
                  <a:cubicBezTo>
                    <a:pt x="365" y="1553"/>
                    <a:pt x="0" y="1188"/>
                    <a:pt x="0" y="754"/>
                  </a:cubicBezTo>
                  <a:cubicBezTo>
                    <a:pt x="0" y="343"/>
                    <a:pt x="343" y="1"/>
                    <a:pt x="799" y="1"/>
                  </a:cubicBezTo>
                  <a:cubicBezTo>
                    <a:pt x="1233" y="1"/>
                    <a:pt x="1598" y="366"/>
                    <a:pt x="1598"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5"/>
            <p:cNvSpPr/>
            <p:nvPr/>
          </p:nvSpPr>
          <p:spPr>
            <a:xfrm>
              <a:off x="5420407" y="2240860"/>
              <a:ext cx="88178" cy="90770"/>
            </a:xfrm>
            <a:custGeom>
              <a:avLst/>
              <a:gdLst/>
              <a:ahLst/>
              <a:cxnLst/>
              <a:rect l="l" t="t" r="r" b="b"/>
              <a:pathLst>
                <a:path w="1531" h="1576" extrusionOk="0">
                  <a:moveTo>
                    <a:pt x="1530" y="799"/>
                  </a:moveTo>
                  <a:cubicBezTo>
                    <a:pt x="1530" y="1233"/>
                    <a:pt x="1188" y="1575"/>
                    <a:pt x="777" y="1575"/>
                  </a:cubicBezTo>
                  <a:cubicBezTo>
                    <a:pt x="343" y="1575"/>
                    <a:pt x="1" y="1187"/>
                    <a:pt x="1" y="776"/>
                  </a:cubicBezTo>
                  <a:cubicBezTo>
                    <a:pt x="1" y="343"/>
                    <a:pt x="343" y="0"/>
                    <a:pt x="777" y="0"/>
                  </a:cubicBezTo>
                  <a:cubicBezTo>
                    <a:pt x="1188" y="0"/>
                    <a:pt x="1530" y="365"/>
                    <a:pt x="1530"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5"/>
            <p:cNvSpPr/>
            <p:nvPr/>
          </p:nvSpPr>
          <p:spPr>
            <a:xfrm>
              <a:off x="6414267" y="2259233"/>
              <a:ext cx="89445" cy="89445"/>
            </a:xfrm>
            <a:custGeom>
              <a:avLst/>
              <a:gdLst/>
              <a:ahLst/>
              <a:cxnLst/>
              <a:rect l="l" t="t" r="r" b="b"/>
              <a:pathLst>
                <a:path w="1553" h="1553" extrusionOk="0">
                  <a:moveTo>
                    <a:pt x="1553" y="800"/>
                  </a:moveTo>
                  <a:cubicBezTo>
                    <a:pt x="1553" y="1211"/>
                    <a:pt x="1211" y="1553"/>
                    <a:pt x="777" y="1530"/>
                  </a:cubicBezTo>
                  <a:cubicBezTo>
                    <a:pt x="343" y="1530"/>
                    <a:pt x="1" y="1165"/>
                    <a:pt x="1" y="754"/>
                  </a:cubicBezTo>
                  <a:cubicBezTo>
                    <a:pt x="1" y="343"/>
                    <a:pt x="343" y="1"/>
                    <a:pt x="777" y="24"/>
                  </a:cubicBezTo>
                  <a:cubicBezTo>
                    <a:pt x="1165" y="24"/>
                    <a:pt x="1553" y="366"/>
                    <a:pt x="1553"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5"/>
            <p:cNvSpPr/>
            <p:nvPr/>
          </p:nvSpPr>
          <p:spPr>
            <a:xfrm>
              <a:off x="7392345" y="2278988"/>
              <a:ext cx="88178" cy="86796"/>
            </a:xfrm>
            <a:custGeom>
              <a:avLst/>
              <a:gdLst/>
              <a:ahLst/>
              <a:cxnLst/>
              <a:rect l="l" t="t" r="r" b="b"/>
              <a:pathLst>
                <a:path w="1531" h="1507" extrusionOk="0">
                  <a:moveTo>
                    <a:pt x="1530" y="753"/>
                  </a:moveTo>
                  <a:cubicBezTo>
                    <a:pt x="1530" y="1187"/>
                    <a:pt x="1188" y="1507"/>
                    <a:pt x="777" y="1507"/>
                  </a:cubicBezTo>
                  <a:cubicBezTo>
                    <a:pt x="343" y="1507"/>
                    <a:pt x="1" y="1164"/>
                    <a:pt x="1" y="731"/>
                  </a:cubicBezTo>
                  <a:cubicBezTo>
                    <a:pt x="1" y="297"/>
                    <a:pt x="343" y="0"/>
                    <a:pt x="777" y="0"/>
                  </a:cubicBezTo>
                  <a:cubicBezTo>
                    <a:pt x="1188" y="23"/>
                    <a:pt x="1530" y="365"/>
                    <a:pt x="1530" y="753"/>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5"/>
            <p:cNvSpPr/>
            <p:nvPr/>
          </p:nvSpPr>
          <p:spPr>
            <a:xfrm>
              <a:off x="8359941" y="2298686"/>
              <a:ext cx="85471" cy="86853"/>
            </a:xfrm>
            <a:custGeom>
              <a:avLst/>
              <a:gdLst/>
              <a:ahLst/>
              <a:cxnLst/>
              <a:rect l="l" t="t" r="r" b="b"/>
              <a:pathLst>
                <a:path w="1484" h="1508" extrusionOk="0">
                  <a:moveTo>
                    <a:pt x="1484" y="754"/>
                  </a:moveTo>
                  <a:cubicBezTo>
                    <a:pt x="1484" y="1187"/>
                    <a:pt x="1142" y="1507"/>
                    <a:pt x="731" y="1507"/>
                  </a:cubicBezTo>
                  <a:cubicBezTo>
                    <a:pt x="343" y="1507"/>
                    <a:pt x="0" y="1165"/>
                    <a:pt x="0" y="731"/>
                  </a:cubicBezTo>
                  <a:cubicBezTo>
                    <a:pt x="0" y="297"/>
                    <a:pt x="343" y="1"/>
                    <a:pt x="731" y="1"/>
                  </a:cubicBezTo>
                  <a:cubicBezTo>
                    <a:pt x="1142" y="1"/>
                    <a:pt x="1484" y="343"/>
                    <a:pt x="1484"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5"/>
            <p:cNvSpPr/>
            <p:nvPr/>
          </p:nvSpPr>
          <p:spPr>
            <a:xfrm>
              <a:off x="752217" y="1421859"/>
              <a:ext cx="94686" cy="96011"/>
            </a:xfrm>
            <a:custGeom>
              <a:avLst/>
              <a:gdLst/>
              <a:ahLst/>
              <a:cxnLst/>
              <a:rect l="l" t="t" r="r" b="b"/>
              <a:pathLst>
                <a:path w="1644" h="1667" extrusionOk="0">
                  <a:moveTo>
                    <a:pt x="1644" y="868"/>
                  </a:moveTo>
                  <a:cubicBezTo>
                    <a:pt x="1644" y="1301"/>
                    <a:pt x="1278" y="1666"/>
                    <a:pt x="822" y="1644"/>
                  </a:cubicBezTo>
                  <a:cubicBezTo>
                    <a:pt x="365" y="1644"/>
                    <a:pt x="0" y="1256"/>
                    <a:pt x="0" y="799"/>
                  </a:cubicBezTo>
                  <a:cubicBezTo>
                    <a:pt x="0" y="388"/>
                    <a:pt x="365" y="0"/>
                    <a:pt x="822" y="46"/>
                  </a:cubicBezTo>
                  <a:cubicBezTo>
                    <a:pt x="1278" y="69"/>
                    <a:pt x="1644" y="411"/>
                    <a:pt x="1644"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5"/>
            <p:cNvSpPr/>
            <p:nvPr/>
          </p:nvSpPr>
          <p:spPr>
            <a:xfrm>
              <a:off x="1814442" y="1448123"/>
              <a:ext cx="96011" cy="96011"/>
            </a:xfrm>
            <a:custGeom>
              <a:avLst/>
              <a:gdLst/>
              <a:ahLst/>
              <a:cxnLst/>
              <a:rect l="l" t="t" r="r" b="b"/>
              <a:pathLst>
                <a:path w="1667" h="1667" extrusionOk="0">
                  <a:moveTo>
                    <a:pt x="1666" y="868"/>
                  </a:moveTo>
                  <a:cubicBezTo>
                    <a:pt x="1666" y="1302"/>
                    <a:pt x="1278" y="1667"/>
                    <a:pt x="822" y="1644"/>
                  </a:cubicBezTo>
                  <a:cubicBezTo>
                    <a:pt x="388" y="1644"/>
                    <a:pt x="0" y="1256"/>
                    <a:pt x="0" y="800"/>
                  </a:cubicBezTo>
                  <a:cubicBezTo>
                    <a:pt x="0" y="366"/>
                    <a:pt x="388" y="1"/>
                    <a:pt x="822" y="46"/>
                  </a:cubicBezTo>
                  <a:cubicBezTo>
                    <a:pt x="1301" y="69"/>
                    <a:pt x="1666" y="412"/>
                    <a:pt x="1666"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5"/>
            <p:cNvSpPr/>
            <p:nvPr/>
          </p:nvSpPr>
          <p:spPr>
            <a:xfrm>
              <a:off x="2863477" y="1477035"/>
              <a:ext cx="93419" cy="89445"/>
            </a:xfrm>
            <a:custGeom>
              <a:avLst/>
              <a:gdLst/>
              <a:ahLst/>
              <a:cxnLst/>
              <a:rect l="l" t="t" r="r" b="b"/>
              <a:pathLst>
                <a:path w="1622" h="1553" extrusionOk="0">
                  <a:moveTo>
                    <a:pt x="1621" y="800"/>
                  </a:moveTo>
                  <a:cubicBezTo>
                    <a:pt x="1621" y="1211"/>
                    <a:pt x="1256" y="1553"/>
                    <a:pt x="822" y="1553"/>
                  </a:cubicBezTo>
                  <a:cubicBezTo>
                    <a:pt x="366" y="1553"/>
                    <a:pt x="23" y="1188"/>
                    <a:pt x="1" y="754"/>
                  </a:cubicBezTo>
                  <a:cubicBezTo>
                    <a:pt x="1" y="320"/>
                    <a:pt x="366" y="1"/>
                    <a:pt x="800" y="1"/>
                  </a:cubicBezTo>
                  <a:cubicBezTo>
                    <a:pt x="1256" y="1"/>
                    <a:pt x="1621" y="366"/>
                    <a:pt x="1621"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5"/>
            <p:cNvSpPr/>
            <p:nvPr/>
          </p:nvSpPr>
          <p:spPr>
            <a:xfrm>
              <a:off x="3895464" y="1500707"/>
              <a:ext cx="92094" cy="90770"/>
            </a:xfrm>
            <a:custGeom>
              <a:avLst/>
              <a:gdLst/>
              <a:ahLst/>
              <a:cxnLst/>
              <a:rect l="l" t="t" r="r" b="b"/>
              <a:pathLst>
                <a:path w="1599" h="1576" extrusionOk="0">
                  <a:moveTo>
                    <a:pt x="1598" y="800"/>
                  </a:moveTo>
                  <a:cubicBezTo>
                    <a:pt x="1598" y="1233"/>
                    <a:pt x="1233" y="1576"/>
                    <a:pt x="799" y="1576"/>
                  </a:cubicBezTo>
                  <a:cubicBezTo>
                    <a:pt x="366" y="1576"/>
                    <a:pt x="1" y="1210"/>
                    <a:pt x="1" y="777"/>
                  </a:cubicBezTo>
                  <a:cubicBezTo>
                    <a:pt x="1" y="343"/>
                    <a:pt x="366" y="1"/>
                    <a:pt x="799" y="1"/>
                  </a:cubicBezTo>
                  <a:cubicBezTo>
                    <a:pt x="1256" y="46"/>
                    <a:pt x="1598" y="389"/>
                    <a:pt x="1598"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5"/>
            <p:cNvSpPr/>
            <p:nvPr/>
          </p:nvSpPr>
          <p:spPr>
            <a:xfrm>
              <a:off x="4910346" y="1525703"/>
              <a:ext cx="92094" cy="90770"/>
            </a:xfrm>
            <a:custGeom>
              <a:avLst/>
              <a:gdLst/>
              <a:ahLst/>
              <a:cxnLst/>
              <a:rect l="l" t="t" r="r" b="b"/>
              <a:pathLst>
                <a:path w="1599" h="1576" extrusionOk="0">
                  <a:moveTo>
                    <a:pt x="1598" y="799"/>
                  </a:moveTo>
                  <a:cubicBezTo>
                    <a:pt x="1598" y="1233"/>
                    <a:pt x="1256" y="1575"/>
                    <a:pt x="800" y="1575"/>
                  </a:cubicBezTo>
                  <a:cubicBezTo>
                    <a:pt x="389" y="1575"/>
                    <a:pt x="1" y="1187"/>
                    <a:pt x="1" y="776"/>
                  </a:cubicBezTo>
                  <a:cubicBezTo>
                    <a:pt x="1" y="343"/>
                    <a:pt x="343" y="0"/>
                    <a:pt x="800" y="0"/>
                  </a:cubicBezTo>
                  <a:cubicBezTo>
                    <a:pt x="1256" y="23"/>
                    <a:pt x="1598" y="366"/>
                    <a:pt x="1598"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5"/>
            <p:cNvSpPr/>
            <p:nvPr/>
          </p:nvSpPr>
          <p:spPr>
            <a:xfrm>
              <a:off x="5914745" y="1549375"/>
              <a:ext cx="89445" cy="92037"/>
            </a:xfrm>
            <a:custGeom>
              <a:avLst/>
              <a:gdLst/>
              <a:ahLst/>
              <a:cxnLst/>
              <a:rect l="l" t="t" r="r" b="b"/>
              <a:pathLst>
                <a:path w="1553" h="1598" extrusionOk="0">
                  <a:moveTo>
                    <a:pt x="1552" y="822"/>
                  </a:moveTo>
                  <a:cubicBezTo>
                    <a:pt x="1552" y="1256"/>
                    <a:pt x="1210" y="1598"/>
                    <a:pt x="776" y="1552"/>
                  </a:cubicBezTo>
                  <a:cubicBezTo>
                    <a:pt x="343" y="1552"/>
                    <a:pt x="0" y="1187"/>
                    <a:pt x="0" y="753"/>
                  </a:cubicBezTo>
                  <a:cubicBezTo>
                    <a:pt x="0" y="320"/>
                    <a:pt x="343" y="0"/>
                    <a:pt x="776" y="23"/>
                  </a:cubicBezTo>
                  <a:cubicBezTo>
                    <a:pt x="1210" y="46"/>
                    <a:pt x="1552" y="388"/>
                    <a:pt x="1552"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5"/>
            <p:cNvSpPr/>
            <p:nvPr/>
          </p:nvSpPr>
          <p:spPr>
            <a:xfrm>
              <a:off x="6900714" y="1575638"/>
              <a:ext cx="89445" cy="89445"/>
            </a:xfrm>
            <a:custGeom>
              <a:avLst/>
              <a:gdLst/>
              <a:ahLst/>
              <a:cxnLst/>
              <a:rect l="l" t="t" r="r" b="b"/>
              <a:pathLst>
                <a:path w="1553" h="1553" extrusionOk="0">
                  <a:moveTo>
                    <a:pt x="1552" y="800"/>
                  </a:moveTo>
                  <a:cubicBezTo>
                    <a:pt x="1552" y="1210"/>
                    <a:pt x="1210" y="1553"/>
                    <a:pt x="776" y="1530"/>
                  </a:cubicBezTo>
                  <a:cubicBezTo>
                    <a:pt x="343" y="1530"/>
                    <a:pt x="0" y="1165"/>
                    <a:pt x="0" y="754"/>
                  </a:cubicBezTo>
                  <a:cubicBezTo>
                    <a:pt x="0" y="343"/>
                    <a:pt x="343" y="1"/>
                    <a:pt x="776" y="24"/>
                  </a:cubicBezTo>
                  <a:cubicBezTo>
                    <a:pt x="1210" y="24"/>
                    <a:pt x="1552" y="366"/>
                    <a:pt x="1552"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5"/>
            <p:cNvSpPr/>
            <p:nvPr/>
          </p:nvSpPr>
          <p:spPr>
            <a:xfrm>
              <a:off x="7874818" y="1599310"/>
              <a:ext cx="85529" cy="88120"/>
            </a:xfrm>
            <a:custGeom>
              <a:avLst/>
              <a:gdLst/>
              <a:ahLst/>
              <a:cxnLst/>
              <a:rect l="l" t="t" r="r" b="b"/>
              <a:pathLst>
                <a:path w="1485" h="1530" extrusionOk="0">
                  <a:moveTo>
                    <a:pt x="1484" y="777"/>
                  </a:moveTo>
                  <a:cubicBezTo>
                    <a:pt x="1484" y="1210"/>
                    <a:pt x="1142" y="1530"/>
                    <a:pt x="754" y="1530"/>
                  </a:cubicBezTo>
                  <a:cubicBezTo>
                    <a:pt x="320" y="1530"/>
                    <a:pt x="1" y="1142"/>
                    <a:pt x="1" y="754"/>
                  </a:cubicBezTo>
                  <a:cubicBezTo>
                    <a:pt x="1" y="320"/>
                    <a:pt x="343" y="1"/>
                    <a:pt x="754" y="1"/>
                  </a:cubicBezTo>
                  <a:cubicBezTo>
                    <a:pt x="1142" y="1"/>
                    <a:pt x="1484" y="389"/>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5"/>
            <p:cNvSpPr/>
            <p:nvPr/>
          </p:nvSpPr>
          <p:spPr>
            <a:xfrm>
              <a:off x="8781939" y="1622981"/>
              <a:ext cx="85471" cy="86796"/>
            </a:xfrm>
            <a:custGeom>
              <a:avLst/>
              <a:gdLst/>
              <a:ahLst/>
              <a:cxnLst/>
              <a:rect l="l" t="t" r="r" b="b"/>
              <a:pathLst>
                <a:path w="1484" h="1507" extrusionOk="0">
                  <a:moveTo>
                    <a:pt x="1484" y="776"/>
                  </a:moveTo>
                  <a:cubicBezTo>
                    <a:pt x="1484" y="1187"/>
                    <a:pt x="1141" y="1507"/>
                    <a:pt x="753" y="1507"/>
                  </a:cubicBezTo>
                  <a:cubicBezTo>
                    <a:pt x="343" y="1507"/>
                    <a:pt x="0" y="1164"/>
                    <a:pt x="0" y="731"/>
                  </a:cubicBezTo>
                  <a:cubicBezTo>
                    <a:pt x="0" y="320"/>
                    <a:pt x="343" y="0"/>
                    <a:pt x="753" y="0"/>
                  </a:cubicBezTo>
                  <a:cubicBezTo>
                    <a:pt x="1141" y="0"/>
                    <a:pt x="1484" y="343"/>
                    <a:pt x="1484" y="776"/>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5"/>
            <p:cNvSpPr/>
            <p:nvPr/>
          </p:nvSpPr>
          <p:spPr>
            <a:xfrm>
              <a:off x="8785856" y="2970474"/>
              <a:ext cx="85529" cy="86796"/>
            </a:xfrm>
            <a:custGeom>
              <a:avLst/>
              <a:gdLst/>
              <a:ahLst/>
              <a:cxnLst/>
              <a:rect l="l" t="t" r="r" b="b"/>
              <a:pathLst>
                <a:path w="1485" h="1507" extrusionOk="0">
                  <a:moveTo>
                    <a:pt x="1484" y="753"/>
                  </a:moveTo>
                  <a:cubicBezTo>
                    <a:pt x="1484" y="1187"/>
                    <a:pt x="1142" y="1507"/>
                    <a:pt x="731" y="1507"/>
                  </a:cubicBezTo>
                  <a:cubicBezTo>
                    <a:pt x="343" y="1507"/>
                    <a:pt x="1" y="1164"/>
                    <a:pt x="1" y="731"/>
                  </a:cubicBezTo>
                  <a:cubicBezTo>
                    <a:pt x="1" y="320"/>
                    <a:pt x="343" y="0"/>
                    <a:pt x="731" y="0"/>
                  </a:cubicBezTo>
                  <a:cubicBezTo>
                    <a:pt x="1142" y="23"/>
                    <a:pt x="1484" y="365"/>
                    <a:pt x="1484" y="753"/>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5"/>
            <p:cNvSpPr/>
            <p:nvPr/>
          </p:nvSpPr>
          <p:spPr>
            <a:xfrm>
              <a:off x="211919" y="3442407"/>
              <a:ext cx="98603" cy="92094"/>
            </a:xfrm>
            <a:custGeom>
              <a:avLst/>
              <a:gdLst/>
              <a:ahLst/>
              <a:cxnLst/>
              <a:rect l="l" t="t" r="r" b="b"/>
              <a:pathLst>
                <a:path w="1712" h="1599" extrusionOk="0">
                  <a:moveTo>
                    <a:pt x="1712" y="799"/>
                  </a:moveTo>
                  <a:cubicBezTo>
                    <a:pt x="1712" y="1256"/>
                    <a:pt x="1347" y="1598"/>
                    <a:pt x="867" y="1598"/>
                  </a:cubicBezTo>
                  <a:cubicBezTo>
                    <a:pt x="411" y="1598"/>
                    <a:pt x="0" y="1210"/>
                    <a:pt x="0" y="799"/>
                  </a:cubicBezTo>
                  <a:cubicBezTo>
                    <a:pt x="0" y="343"/>
                    <a:pt x="388" y="1"/>
                    <a:pt x="867" y="1"/>
                  </a:cubicBezTo>
                  <a:cubicBezTo>
                    <a:pt x="1347" y="1"/>
                    <a:pt x="1712" y="366"/>
                    <a:pt x="1712"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5"/>
            <p:cNvSpPr/>
            <p:nvPr/>
          </p:nvSpPr>
          <p:spPr>
            <a:xfrm>
              <a:off x="1288542" y="3452947"/>
              <a:ext cx="96068" cy="92037"/>
            </a:xfrm>
            <a:custGeom>
              <a:avLst/>
              <a:gdLst/>
              <a:ahLst/>
              <a:cxnLst/>
              <a:rect l="l" t="t" r="r" b="b"/>
              <a:pathLst>
                <a:path w="1668" h="1598" extrusionOk="0">
                  <a:moveTo>
                    <a:pt x="1667" y="799"/>
                  </a:moveTo>
                  <a:cubicBezTo>
                    <a:pt x="1667" y="1233"/>
                    <a:pt x="1302" y="1598"/>
                    <a:pt x="823" y="1598"/>
                  </a:cubicBezTo>
                  <a:cubicBezTo>
                    <a:pt x="389" y="1598"/>
                    <a:pt x="1" y="1233"/>
                    <a:pt x="1" y="799"/>
                  </a:cubicBezTo>
                  <a:cubicBezTo>
                    <a:pt x="1" y="388"/>
                    <a:pt x="366" y="0"/>
                    <a:pt x="823" y="0"/>
                  </a:cubicBezTo>
                  <a:cubicBezTo>
                    <a:pt x="1302" y="0"/>
                    <a:pt x="1667" y="342"/>
                    <a:pt x="1667"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5"/>
            <p:cNvSpPr/>
            <p:nvPr/>
          </p:nvSpPr>
          <p:spPr>
            <a:xfrm>
              <a:off x="2344201" y="3462105"/>
              <a:ext cx="94744" cy="93419"/>
            </a:xfrm>
            <a:custGeom>
              <a:avLst/>
              <a:gdLst/>
              <a:ahLst/>
              <a:cxnLst/>
              <a:rect l="l" t="t" r="r" b="b"/>
              <a:pathLst>
                <a:path w="1645" h="1622" extrusionOk="0">
                  <a:moveTo>
                    <a:pt x="1644" y="823"/>
                  </a:moveTo>
                  <a:cubicBezTo>
                    <a:pt x="1644" y="1256"/>
                    <a:pt x="1279" y="1621"/>
                    <a:pt x="822" y="1599"/>
                  </a:cubicBezTo>
                  <a:cubicBezTo>
                    <a:pt x="366" y="1599"/>
                    <a:pt x="1" y="1211"/>
                    <a:pt x="1" y="800"/>
                  </a:cubicBezTo>
                  <a:cubicBezTo>
                    <a:pt x="1" y="366"/>
                    <a:pt x="366" y="1"/>
                    <a:pt x="822" y="24"/>
                  </a:cubicBezTo>
                  <a:cubicBezTo>
                    <a:pt x="1279" y="24"/>
                    <a:pt x="1644" y="389"/>
                    <a:pt x="1644" y="823"/>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5"/>
            <p:cNvSpPr/>
            <p:nvPr/>
          </p:nvSpPr>
          <p:spPr>
            <a:xfrm>
              <a:off x="3386728" y="3472645"/>
              <a:ext cx="93361" cy="90770"/>
            </a:xfrm>
            <a:custGeom>
              <a:avLst/>
              <a:gdLst/>
              <a:ahLst/>
              <a:cxnLst/>
              <a:rect l="l" t="t" r="r" b="b"/>
              <a:pathLst>
                <a:path w="1621" h="1576" extrusionOk="0">
                  <a:moveTo>
                    <a:pt x="1621" y="799"/>
                  </a:moveTo>
                  <a:cubicBezTo>
                    <a:pt x="1621" y="1233"/>
                    <a:pt x="1233" y="1575"/>
                    <a:pt x="822" y="1575"/>
                  </a:cubicBezTo>
                  <a:cubicBezTo>
                    <a:pt x="365" y="1575"/>
                    <a:pt x="0" y="1210"/>
                    <a:pt x="0" y="777"/>
                  </a:cubicBezTo>
                  <a:cubicBezTo>
                    <a:pt x="0" y="343"/>
                    <a:pt x="388" y="0"/>
                    <a:pt x="822" y="0"/>
                  </a:cubicBezTo>
                  <a:cubicBezTo>
                    <a:pt x="1233" y="46"/>
                    <a:pt x="1621" y="389"/>
                    <a:pt x="1621"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5"/>
            <p:cNvSpPr/>
            <p:nvPr/>
          </p:nvSpPr>
          <p:spPr>
            <a:xfrm>
              <a:off x="4410825" y="3483184"/>
              <a:ext cx="92037" cy="90770"/>
            </a:xfrm>
            <a:custGeom>
              <a:avLst/>
              <a:gdLst/>
              <a:ahLst/>
              <a:cxnLst/>
              <a:rect l="l" t="t" r="r" b="b"/>
              <a:pathLst>
                <a:path w="1598" h="1576" extrusionOk="0">
                  <a:moveTo>
                    <a:pt x="1598" y="799"/>
                  </a:moveTo>
                  <a:cubicBezTo>
                    <a:pt x="1598" y="1233"/>
                    <a:pt x="1255" y="1575"/>
                    <a:pt x="799" y="1575"/>
                  </a:cubicBezTo>
                  <a:cubicBezTo>
                    <a:pt x="365" y="1575"/>
                    <a:pt x="0" y="1187"/>
                    <a:pt x="0" y="776"/>
                  </a:cubicBezTo>
                  <a:cubicBezTo>
                    <a:pt x="0" y="342"/>
                    <a:pt x="342" y="0"/>
                    <a:pt x="799" y="0"/>
                  </a:cubicBezTo>
                  <a:cubicBezTo>
                    <a:pt x="1233" y="23"/>
                    <a:pt x="1598" y="365"/>
                    <a:pt x="1598"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5"/>
            <p:cNvSpPr/>
            <p:nvPr/>
          </p:nvSpPr>
          <p:spPr>
            <a:xfrm>
              <a:off x="5421732" y="3494991"/>
              <a:ext cx="89445" cy="88120"/>
            </a:xfrm>
            <a:custGeom>
              <a:avLst/>
              <a:gdLst/>
              <a:ahLst/>
              <a:cxnLst/>
              <a:rect l="l" t="t" r="r" b="b"/>
              <a:pathLst>
                <a:path w="1553" h="1530" extrusionOk="0">
                  <a:moveTo>
                    <a:pt x="1553" y="754"/>
                  </a:moveTo>
                  <a:cubicBezTo>
                    <a:pt x="1553" y="1187"/>
                    <a:pt x="1210" y="1530"/>
                    <a:pt x="777" y="1530"/>
                  </a:cubicBezTo>
                  <a:cubicBezTo>
                    <a:pt x="343" y="1530"/>
                    <a:pt x="1" y="1187"/>
                    <a:pt x="1" y="754"/>
                  </a:cubicBezTo>
                  <a:cubicBezTo>
                    <a:pt x="1" y="343"/>
                    <a:pt x="343" y="1"/>
                    <a:pt x="777" y="1"/>
                  </a:cubicBezTo>
                  <a:cubicBezTo>
                    <a:pt x="1210" y="1"/>
                    <a:pt x="1553" y="343"/>
                    <a:pt x="1553"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5"/>
            <p:cNvSpPr/>
            <p:nvPr/>
          </p:nvSpPr>
          <p:spPr>
            <a:xfrm>
              <a:off x="6415591" y="3504207"/>
              <a:ext cx="89445" cy="89445"/>
            </a:xfrm>
            <a:custGeom>
              <a:avLst/>
              <a:gdLst/>
              <a:ahLst/>
              <a:cxnLst/>
              <a:rect l="l" t="t" r="r" b="b"/>
              <a:pathLst>
                <a:path w="1553" h="1553" extrusionOk="0">
                  <a:moveTo>
                    <a:pt x="1553" y="776"/>
                  </a:moveTo>
                  <a:cubicBezTo>
                    <a:pt x="1553" y="1210"/>
                    <a:pt x="1210" y="1552"/>
                    <a:pt x="777" y="1552"/>
                  </a:cubicBezTo>
                  <a:cubicBezTo>
                    <a:pt x="343" y="1552"/>
                    <a:pt x="1" y="1210"/>
                    <a:pt x="1" y="776"/>
                  </a:cubicBezTo>
                  <a:cubicBezTo>
                    <a:pt x="1" y="343"/>
                    <a:pt x="343" y="0"/>
                    <a:pt x="777" y="0"/>
                  </a:cubicBezTo>
                  <a:cubicBezTo>
                    <a:pt x="1210" y="0"/>
                    <a:pt x="1553" y="343"/>
                    <a:pt x="1553" y="776"/>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5"/>
            <p:cNvSpPr/>
            <p:nvPr/>
          </p:nvSpPr>
          <p:spPr>
            <a:xfrm>
              <a:off x="7394994" y="3512097"/>
              <a:ext cx="89445" cy="90770"/>
            </a:xfrm>
            <a:custGeom>
              <a:avLst/>
              <a:gdLst/>
              <a:ahLst/>
              <a:cxnLst/>
              <a:rect l="l" t="t" r="r" b="b"/>
              <a:pathLst>
                <a:path w="1553" h="1576" extrusionOk="0">
                  <a:moveTo>
                    <a:pt x="1553" y="799"/>
                  </a:moveTo>
                  <a:cubicBezTo>
                    <a:pt x="1553" y="1233"/>
                    <a:pt x="1210" y="1575"/>
                    <a:pt x="777" y="1552"/>
                  </a:cubicBezTo>
                  <a:cubicBezTo>
                    <a:pt x="343" y="1552"/>
                    <a:pt x="0" y="1210"/>
                    <a:pt x="0" y="776"/>
                  </a:cubicBezTo>
                  <a:cubicBezTo>
                    <a:pt x="0" y="343"/>
                    <a:pt x="343" y="0"/>
                    <a:pt x="777" y="46"/>
                  </a:cubicBezTo>
                  <a:cubicBezTo>
                    <a:pt x="1210" y="46"/>
                    <a:pt x="1553" y="388"/>
                    <a:pt x="1553"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5"/>
            <p:cNvSpPr/>
            <p:nvPr/>
          </p:nvSpPr>
          <p:spPr>
            <a:xfrm>
              <a:off x="8361266" y="3523904"/>
              <a:ext cx="85471" cy="86853"/>
            </a:xfrm>
            <a:custGeom>
              <a:avLst/>
              <a:gdLst/>
              <a:ahLst/>
              <a:cxnLst/>
              <a:rect l="l" t="t" r="r" b="b"/>
              <a:pathLst>
                <a:path w="1484" h="1508" extrusionOk="0">
                  <a:moveTo>
                    <a:pt x="1484" y="777"/>
                  </a:moveTo>
                  <a:cubicBezTo>
                    <a:pt x="1484" y="1210"/>
                    <a:pt x="1141" y="1507"/>
                    <a:pt x="753" y="1507"/>
                  </a:cubicBezTo>
                  <a:cubicBezTo>
                    <a:pt x="342" y="1507"/>
                    <a:pt x="0" y="1165"/>
                    <a:pt x="0" y="754"/>
                  </a:cubicBezTo>
                  <a:cubicBezTo>
                    <a:pt x="0" y="320"/>
                    <a:pt x="342" y="1"/>
                    <a:pt x="753" y="1"/>
                  </a:cubicBezTo>
                  <a:cubicBezTo>
                    <a:pt x="1164" y="1"/>
                    <a:pt x="1484" y="343"/>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5"/>
            <p:cNvSpPr/>
            <p:nvPr/>
          </p:nvSpPr>
          <p:spPr>
            <a:xfrm>
              <a:off x="752217" y="2720684"/>
              <a:ext cx="94686" cy="93419"/>
            </a:xfrm>
            <a:custGeom>
              <a:avLst/>
              <a:gdLst/>
              <a:ahLst/>
              <a:cxnLst/>
              <a:rect l="l" t="t" r="r" b="b"/>
              <a:pathLst>
                <a:path w="1644" h="1622" extrusionOk="0">
                  <a:moveTo>
                    <a:pt x="1644" y="822"/>
                  </a:moveTo>
                  <a:cubicBezTo>
                    <a:pt x="1644" y="1256"/>
                    <a:pt x="1278" y="1621"/>
                    <a:pt x="822" y="1621"/>
                  </a:cubicBezTo>
                  <a:cubicBezTo>
                    <a:pt x="365" y="1621"/>
                    <a:pt x="0" y="1256"/>
                    <a:pt x="0" y="799"/>
                  </a:cubicBezTo>
                  <a:cubicBezTo>
                    <a:pt x="0" y="343"/>
                    <a:pt x="365" y="0"/>
                    <a:pt x="822" y="0"/>
                  </a:cubicBezTo>
                  <a:cubicBezTo>
                    <a:pt x="1278" y="23"/>
                    <a:pt x="1644" y="366"/>
                    <a:pt x="1644"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5"/>
            <p:cNvSpPr/>
            <p:nvPr/>
          </p:nvSpPr>
          <p:spPr>
            <a:xfrm>
              <a:off x="1814442" y="2735141"/>
              <a:ext cx="96011" cy="93419"/>
            </a:xfrm>
            <a:custGeom>
              <a:avLst/>
              <a:gdLst/>
              <a:ahLst/>
              <a:cxnLst/>
              <a:rect l="l" t="t" r="r" b="b"/>
              <a:pathLst>
                <a:path w="1667" h="1622" extrusionOk="0">
                  <a:moveTo>
                    <a:pt x="1666" y="822"/>
                  </a:moveTo>
                  <a:cubicBezTo>
                    <a:pt x="1666" y="1256"/>
                    <a:pt x="1278" y="1621"/>
                    <a:pt x="822" y="1598"/>
                  </a:cubicBezTo>
                  <a:cubicBezTo>
                    <a:pt x="388" y="1598"/>
                    <a:pt x="0" y="1233"/>
                    <a:pt x="0" y="799"/>
                  </a:cubicBezTo>
                  <a:cubicBezTo>
                    <a:pt x="0" y="366"/>
                    <a:pt x="388" y="1"/>
                    <a:pt x="822" y="23"/>
                  </a:cubicBezTo>
                  <a:cubicBezTo>
                    <a:pt x="1301" y="23"/>
                    <a:pt x="1666" y="411"/>
                    <a:pt x="1666"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5"/>
            <p:cNvSpPr/>
            <p:nvPr/>
          </p:nvSpPr>
          <p:spPr>
            <a:xfrm>
              <a:off x="2863477" y="2753571"/>
              <a:ext cx="93419" cy="90770"/>
            </a:xfrm>
            <a:custGeom>
              <a:avLst/>
              <a:gdLst/>
              <a:ahLst/>
              <a:cxnLst/>
              <a:rect l="l" t="t" r="r" b="b"/>
              <a:pathLst>
                <a:path w="1622" h="1576" extrusionOk="0">
                  <a:moveTo>
                    <a:pt x="1621" y="799"/>
                  </a:moveTo>
                  <a:cubicBezTo>
                    <a:pt x="1621" y="1233"/>
                    <a:pt x="1256" y="1575"/>
                    <a:pt x="822" y="1575"/>
                  </a:cubicBezTo>
                  <a:cubicBezTo>
                    <a:pt x="366" y="1575"/>
                    <a:pt x="1" y="1187"/>
                    <a:pt x="1" y="776"/>
                  </a:cubicBezTo>
                  <a:cubicBezTo>
                    <a:pt x="1" y="342"/>
                    <a:pt x="366" y="0"/>
                    <a:pt x="800" y="0"/>
                  </a:cubicBezTo>
                  <a:cubicBezTo>
                    <a:pt x="1279" y="0"/>
                    <a:pt x="1621" y="365"/>
                    <a:pt x="1621"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5"/>
            <p:cNvSpPr/>
            <p:nvPr/>
          </p:nvSpPr>
          <p:spPr>
            <a:xfrm>
              <a:off x="3896789" y="2768027"/>
              <a:ext cx="92094" cy="90770"/>
            </a:xfrm>
            <a:custGeom>
              <a:avLst/>
              <a:gdLst/>
              <a:ahLst/>
              <a:cxnLst/>
              <a:rect l="l" t="t" r="r" b="b"/>
              <a:pathLst>
                <a:path w="1599" h="1576" extrusionOk="0">
                  <a:moveTo>
                    <a:pt x="1598" y="799"/>
                  </a:moveTo>
                  <a:cubicBezTo>
                    <a:pt x="1598" y="1233"/>
                    <a:pt x="1233" y="1575"/>
                    <a:pt x="799" y="1575"/>
                  </a:cubicBezTo>
                  <a:cubicBezTo>
                    <a:pt x="366" y="1575"/>
                    <a:pt x="0" y="1187"/>
                    <a:pt x="0" y="776"/>
                  </a:cubicBezTo>
                  <a:cubicBezTo>
                    <a:pt x="0" y="343"/>
                    <a:pt x="366" y="0"/>
                    <a:pt x="799" y="0"/>
                  </a:cubicBezTo>
                  <a:cubicBezTo>
                    <a:pt x="1233" y="23"/>
                    <a:pt x="1598" y="365"/>
                    <a:pt x="1598"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5"/>
            <p:cNvSpPr/>
            <p:nvPr/>
          </p:nvSpPr>
          <p:spPr>
            <a:xfrm>
              <a:off x="4911671" y="2783808"/>
              <a:ext cx="92094" cy="90712"/>
            </a:xfrm>
            <a:custGeom>
              <a:avLst/>
              <a:gdLst/>
              <a:ahLst/>
              <a:cxnLst/>
              <a:rect l="l" t="t" r="r" b="b"/>
              <a:pathLst>
                <a:path w="1599" h="1575" extrusionOk="0">
                  <a:moveTo>
                    <a:pt x="1598" y="822"/>
                  </a:moveTo>
                  <a:cubicBezTo>
                    <a:pt x="1598" y="1233"/>
                    <a:pt x="1279" y="1575"/>
                    <a:pt x="799" y="1575"/>
                  </a:cubicBezTo>
                  <a:cubicBezTo>
                    <a:pt x="389" y="1575"/>
                    <a:pt x="0" y="1210"/>
                    <a:pt x="0" y="776"/>
                  </a:cubicBezTo>
                  <a:cubicBezTo>
                    <a:pt x="0" y="342"/>
                    <a:pt x="343" y="0"/>
                    <a:pt x="799" y="0"/>
                  </a:cubicBezTo>
                  <a:cubicBezTo>
                    <a:pt x="1279" y="0"/>
                    <a:pt x="1598" y="388"/>
                    <a:pt x="1598"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5"/>
            <p:cNvSpPr/>
            <p:nvPr/>
          </p:nvSpPr>
          <p:spPr>
            <a:xfrm>
              <a:off x="5916070" y="2800856"/>
              <a:ext cx="89445" cy="89445"/>
            </a:xfrm>
            <a:custGeom>
              <a:avLst/>
              <a:gdLst/>
              <a:ahLst/>
              <a:cxnLst/>
              <a:rect l="l" t="t" r="r" b="b"/>
              <a:pathLst>
                <a:path w="1553" h="1553" extrusionOk="0">
                  <a:moveTo>
                    <a:pt x="1552" y="777"/>
                  </a:moveTo>
                  <a:cubicBezTo>
                    <a:pt x="1552" y="1211"/>
                    <a:pt x="1210" y="1553"/>
                    <a:pt x="776" y="1553"/>
                  </a:cubicBezTo>
                  <a:cubicBezTo>
                    <a:pt x="342" y="1553"/>
                    <a:pt x="0" y="1211"/>
                    <a:pt x="0" y="777"/>
                  </a:cubicBezTo>
                  <a:cubicBezTo>
                    <a:pt x="0" y="343"/>
                    <a:pt x="342" y="1"/>
                    <a:pt x="776" y="1"/>
                  </a:cubicBezTo>
                  <a:cubicBezTo>
                    <a:pt x="1210" y="1"/>
                    <a:pt x="1552" y="343"/>
                    <a:pt x="1552"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5"/>
            <p:cNvSpPr/>
            <p:nvPr/>
          </p:nvSpPr>
          <p:spPr>
            <a:xfrm>
              <a:off x="6902039" y="2814046"/>
              <a:ext cx="89445" cy="90712"/>
            </a:xfrm>
            <a:custGeom>
              <a:avLst/>
              <a:gdLst/>
              <a:ahLst/>
              <a:cxnLst/>
              <a:rect l="l" t="t" r="r" b="b"/>
              <a:pathLst>
                <a:path w="1553" h="1575" extrusionOk="0">
                  <a:moveTo>
                    <a:pt x="1552" y="799"/>
                  </a:moveTo>
                  <a:cubicBezTo>
                    <a:pt x="1552" y="1233"/>
                    <a:pt x="1210" y="1575"/>
                    <a:pt x="776" y="1552"/>
                  </a:cubicBezTo>
                  <a:cubicBezTo>
                    <a:pt x="342" y="1552"/>
                    <a:pt x="0" y="1210"/>
                    <a:pt x="0" y="776"/>
                  </a:cubicBezTo>
                  <a:cubicBezTo>
                    <a:pt x="0" y="342"/>
                    <a:pt x="342" y="0"/>
                    <a:pt x="776" y="23"/>
                  </a:cubicBezTo>
                  <a:cubicBezTo>
                    <a:pt x="1210" y="23"/>
                    <a:pt x="1552" y="365"/>
                    <a:pt x="1552"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5"/>
            <p:cNvSpPr/>
            <p:nvPr/>
          </p:nvSpPr>
          <p:spPr>
            <a:xfrm>
              <a:off x="7876143" y="2831094"/>
              <a:ext cx="86853" cy="86853"/>
            </a:xfrm>
            <a:custGeom>
              <a:avLst/>
              <a:gdLst/>
              <a:ahLst/>
              <a:cxnLst/>
              <a:rect l="l" t="t" r="r" b="b"/>
              <a:pathLst>
                <a:path w="1508" h="1508" extrusionOk="0">
                  <a:moveTo>
                    <a:pt x="1507" y="754"/>
                  </a:moveTo>
                  <a:cubicBezTo>
                    <a:pt x="1507" y="1188"/>
                    <a:pt x="1165" y="1507"/>
                    <a:pt x="754" y="1507"/>
                  </a:cubicBezTo>
                  <a:cubicBezTo>
                    <a:pt x="320" y="1507"/>
                    <a:pt x="1" y="1165"/>
                    <a:pt x="1" y="731"/>
                  </a:cubicBezTo>
                  <a:cubicBezTo>
                    <a:pt x="1" y="298"/>
                    <a:pt x="343" y="1"/>
                    <a:pt x="754" y="1"/>
                  </a:cubicBezTo>
                  <a:cubicBezTo>
                    <a:pt x="1165" y="1"/>
                    <a:pt x="1507" y="320"/>
                    <a:pt x="1507"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5"/>
            <p:cNvSpPr/>
            <p:nvPr/>
          </p:nvSpPr>
          <p:spPr>
            <a:xfrm>
              <a:off x="211919" y="4745206"/>
              <a:ext cx="98603" cy="92094"/>
            </a:xfrm>
            <a:custGeom>
              <a:avLst/>
              <a:gdLst/>
              <a:ahLst/>
              <a:cxnLst/>
              <a:rect l="l" t="t" r="r" b="b"/>
              <a:pathLst>
                <a:path w="1712" h="1599" extrusionOk="0">
                  <a:moveTo>
                    <a:pt x="1712" y="799"/>
                  </a:moveTo>
                  <a:cubicBezTo>
                    <a:pt x="1712" y="1256"/>
                    <a:pt x="1347" y="1598"/>
                    <a:pt x="867" y="1598"/>
                  </a:cubicBezTo>
                  <a:cubicBezTo>
                    <a:pt x="411" y="1598"/>
                    <a:pt x="0" y="1233"/>
                    <a:pt x="0" y="799"/>
                  </a:cubicBezTo>
                  <a:cubicBezTo>
                    <a:pt x="0" y="365"/>
                    <a:pt x="388" y="0"/>
                    <a:pt x="867" y="0"/>
                  </a:cubicBezTo>
                  <a:cubicBezTo>
                    <a:pt x="1347" y="0"/>
                    <a:pt x="1712" y="365"/>
                    <a:pt x="1712"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5"/>
            <p:cNvSpPr/>
            <p:nvPr/>
          </p:nvSpPr>
          <p:spPr>
            <a:xfrm>
              <a:off x="1288542" y="4745206"/>
              <a:ext cx="96068" cy="92094"/>
            </a:xfrm>
            <a:custGeom>
              <a:avLst/>
              <a:gdLst/>
              <a:ahLst/>
              <a:cxnLst/>
              <a:rect l="l" t="t" r="r" b="b"/>
              <a:pathLst>
                <a:path w="1668" h="1599" extrusionOk="0">
                  <a:moveTo>
                    <a:pt x="1667" y="799"/>
                  </a:moveTo>
                  <a:cubicBezTo>
                    <a:pt x="1667" y="1233"/>
                    <a:pt x="1302" y="1598"/>
                    <a:pt x="823" y="1598"/>
                  </a:cubicBezTo>
                  <a:cubicBezTo>
                    <a:pt x="389" y="1598"/>
                    <a:pt x="1" y="1233"/>
                    <a:pt x="1" y="799"/>
                  </a:cubicBezTo>
                  <a:cubicBezTo>
                    <a:pt x="1" y="365"/>
                    <a:pt x="366" y="0"/>
                    <a:pt x="823" y="0"/>
                  </a:cubicBezTo>
                  <a:cubicBezTo>
                    <a:pt x="1302" y="0"/>
                    <a:pt x="1667" y="365"/>
                    <a:pt x="1667"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5"/>
            <p:cNvSpPr/>
            <p:nvPr/>
          </p:nvSpPr>
          <p:spPr>
            <a:xfrm>
              <a:off x="2345525" y="4746531"/>
              <a:ext cx="96011" cy="92037"/>
            </a:xfrm>
            <a:custGeom>
              <a:avLst/>
              <a:gdLst/>
              <a:ahLst/>
              <a:cxnLst/>
              <a:rect l="l" t="t" r="r" b="b"/>
              <a:pathLst>
                <a:path w="1667" h="1598" extrusionOk="0">
                  <a:moveTo>
                    <a:pt x="1667" y="799"/>
                  </a:moveTo>
                  <a:cubicBezTo>
                    <a:pt x="1667" y="1233"/>
                    <a:pt x="1279" y="1598"/>
                    <a:pt x="822" y="1598"/>
                  </a:cubicBezTo>
                  <a:cubicBezTo>
                    <a:pt x="366" y="1598"/>
                    <a:pt x="0" y="1256"/>
                    <a:pt x="0" y="799"/>
                  </a:cubicBezTo>
                  <a:cubicBezTo>
                    <a:pt x="0" y="365"/>
                    <a:pt x="366" y="0"/>
                    <a:pt x="822" y="0"/>
                  </a:cubicBezTo>
                  <a:cubicBezTo>
                    <a:pt x="1279" y="0"/>
                    <a:pt x="1667" y="342"/>
                    <a:pt x="1667"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5"/>
            <p:cNvSpPr/>
            <p:nvPr/>
          </p:nvSpPr>
          <p:spPr>
            <a:xfrm>
              <a:off x="3386728" y="4746531"/>
              <a:ext cx="93361" cy="92037"/>
            </a:xfrm>
            <a:custGeom>
              <a:avLst/>
              <a:gdLst/>
              <a:ahLst/>
              <a:cxnLst/>
              <a:rect l="l" t="t" r="r" b="b"/>
              <a:pathLst>
                <a:path w="1621" h="1598" extrusionOk="0">
                  <a:moveTo>
                    <a:pt x="1621" y="799"/>
                  </a:moveTo>
                  <a:cubicBezTo>
                    <a:pt x="1621" y="1233"/>
                    <a:pt x="1233" y="1598"/>
                    <a:pt x="822" y="1598"/>
                  </a:cubicBezTo>
                  <a:cubicBezTo>
                    <a:pt x="365" y="1598"/>
                    <a:pt x="0" y="1256"/>
                    <a:pt x="0" y="799"/>
                  </a:cubicBezTo>
                  <a:cubicBezTo>
                    <a:pt x="0" y="365"/>
                    <a:pt x="388" y="0"/>
                    <a:pt x="822" y="0"/>
                  </a:cubicBezTo>
                  <a:cubicBezTo>
                    <a:pt x="1278" y="0"/>
                    <a:pt x="1621" y="365"/>
                    <a:pt x="1621"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5"/>
            <p:cNvSpPr/>
            <p:nvPr/>
          </p:nvSpPr>
          <p:spPr>
            <a:xfrm>
              <a:off x="4412092" y="4747798"/>
              <a:ext cx="93419" cy="89503"/>
            </a:xfrm>
            <a:custGeom>
              <a:avLst/>
              <a:gdLst/>
              <a:ahLst/>
              <a:cxnLst/>
              <a:rect l="l" t="t" r="r" b="b"/>
              <a:pathLst>
                <a:path w="1622" h="1554" extrusionOk="0">
                  <a:moveTo>
                    <a:pt x="1621" y="777"/>
                  </a:moveTo>
                  <a:cubicBezTo>
                    <a:pt x="1621" y="1211"/>
                    <a:pt x="1279" y="1553"/>
                    <a:pt x="823" y="1553"/>
                  </a:cubicBezTo>
                  <a:cubicBezTo>
                    <a:pt x="389" y="1553"/>
                    <a:pt x="1" y="1211"/>
                    <a:pt x="1" y="777"/>
                  </a:cubicBezTo>
                  <a:cubicBezTo>
                    <a:pt x="1" y="343"/>
                    <a:pt x="343" y="1"/>
                    <a:pt x="823" y="1"/>
                  </a:cubicBezTo>
                  <a:cubicBezTo>
                    <a:pt x="1233" y="1"/>
                    <a:pt x="1621" y="343"/>
                    <a:pt x="1621"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5"/>
            <p:cNvSpPr/>
            <p:nvPr/>
          </p:nvSpPr>
          <p:spPr>
            <a:xfrm>
              <a:off x="5423057" y="4747798"/>
              <a:ext cx="89445" cy="89503"/>
            </a:xfrm>
            <a:custGeom>
              <a:avLst/>
              <a:gdLst/>
              <a:ahLst/>
              <a:cxnLst/>
              <a:rect l="l" t="t" r="r" b="b"/>
              <a:pathLst>
                <a:path w="1553" h="1554" extrusionOk="0">
                  <a:moveTo>
                    <a:pt x="1553" y="777"/>
                  </a:moveTo>
                  <a:cubicBezTo>
                    <a:pt x="1553" y="1211"/>
                    <a:pt x="1210" y="1553"/>
                    <a:pt x="777" y="1553"/>
                  </a:cubicBezTo>
                  <a:cubicBezTo>
                    <a:pt x="343" y="1553"/>
                    <a:pt x="1" y="1211"/>
                    <a:pt x="1" y="777"/>
                  </a:cubicBezTo>
                  <a:cubicBezTo>
                    <a:pt x="1" y="343"/>
                    <a:pt x="343" y="1"/>
                    <a:pt x="777" y="1"/>
                  </a:cubicBezTo>
                  <a:cubicBezTo>
                    <a:pt x="1210" y="1"/>
                    <a:pt x="1553" y="343"/>
                    <a:pt x="1553"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5"/>
            <p:cNvSpPr/>
            <p:nvPr/>
          </p:nvSpPr>
          <p:spPr>
            <a:xfrm>
              <a:off x="6418241" y="4750447"/>
              <a:ext cx="88120" cy="88120"/>
            </a:xfrm>
            <a:custGeom>
              <a:avLst/>
              <a:gdLst/>
              <a:ahLst/>
              <a:cxnLst/>
              <a:rect l="l" t="t" r="r" b="b"/>
              <a:pathLst>
                <a:path w="1530" h="1530" extrusionOk="0">
                  <a:moveTo>
                    <a:pt x="1530" y="754"/>
                  </a:moveTo>
                  <a:cubicBezTo>
                    <a:pt x="1530" y="1188"/>
                    <a:pt x="1187" y="1530"/>
                    <a:pt x="754" y="1530"/>
                  </a:cubicBezTo>
                  <a:cubicBezTo>
                    <a:pt x="343" y="1530"/>
                    <a:pt x="0" y="1188"/>
                    <a:pt x="0" y="754"/>
                  </a:cubicBezTo>
                  <a:cubicBezTo>
                    <a:pt x="0" y="343"/>
                    <a:pt x="343" y="1"/>
                    <a:pt x="754" y="1"/>
                  </a:cubicBezTo>
                  <a:cubicBezTo>
                    <a:pt x="1187" y="1"/>
                    <a:pt x="1530" y="343"/>
                    <a:pt x="1530"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5"/>
            <p:cNvSpPr/>
            <p:nvPr/>
          </p:nvSpPr>
          <p:spPr>
            <a:xfrm>
              <a:off x="7397644" y="4750447"/>
              <a:ext cx="88120" cy="88120"/>
            </a:xfrm>
            <a:custGeom>
              <a:avLst/>
              <a:gdLst/>
              <a:ahLst/>
              <a:cxnLst/>
              <a:rect l="l" t="t" r="r" b="b"/>
              <a:pathLst>
                <a:path w="1530" h="1530" extrusionOk="0">
                  <a:moveTo>
                    <a:pt x="1529" y="754"/>
                  </a:moveTo>
                  <a:cubicBezTo>
                    <a:pt x="1529" y="1188"/>
                    <a:pt x="1187" y="1530"/>
                    <a:pt x="753" y="1530"/>
                  </a:cubicBezTo>
                  <a:cubicBezTo>
                    <a:pt x="343" y="1530"/>
                    <a:pt x="0" y="1188"/>
                    <a:pt x="0" y="754"/>
                  </a:cubicBezTo>
                  <a:cubicBezTo>
                    <a:pt x="0" y="343"/>
                    <a:pt x="343" y="1"/>
                    <a:pt x="753" y="1"/>
                  </a:cubicBezTo>
                  <a:cubicBezTo>
                    <a:pt x="1187" y="1"/>
                    <a:pt x="1529" y="343"/>
                    <a:pt x="1529"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5"/>
            <p:cNvSpPr/>
            <p:nvPr/>
          </p:nvSpPr>
          <p:spPr>
            <a:xfrm>
              <a:off x="8365182" y="4750447"/>
              <a:ext cx="85529" cy="88120"/>
            </a:xfrm>
            <a:custGeom>
              <a:avLst/>
              <a:gdLst/>
              <a:ahLst/>
              <a:cxnLst/>
              <a:rect l="l" t="t" r="r" b="b"/>
              <a:pathLst>
                <a:path w="1485" h="1530" extrusionOk="0">
                  <a:moveTo>
                    <a:pt x="1484" y="754"/>
                  </a:moveTo>
                  <a:cubicBezTo>
                    <a:pt x="1484" y="1188"/>
                    <a:pt x="1142" y="1530"/>
                    <a:pt x="731" y="1530"/>
                  </a:cubicBezTo>
                  <a:cubicBezTo>
                    <a:pt x="343" y="1530"/>
                    <a:pt x="1" y="1188"/>
                    <a:pt x="1" y="754"/>
                  </a:cubicBezTo>
                  <a:cubicBezTo>
                    <a:pt x="1" y="343"/>
                    <a:pt x="343" y="1"/>
                    <a:pt x="731" y="1"/>
                  </a:cubicBezTo>
                  <a:cubicBezTo>
                    <a:pt x="1142" y="1"/>
                    <a:pt x="1484" y="343"/>
                    <a:pt x="1484"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5"/>
            <p:cNvSpPr/>
            <p:nvPr/>
          </p:nvSpPr>
          <p:spPr>
            <a:xfrm>
              <a:off x="752217" y="4018184"/>
              <a:ext cx="94686" cy="92094"/>
            </a:xfrm>
            <a:custGeom>
              <a:avLst/>
              <a:gdLst/>
              <a:ahLst/>
              <a:cxnLst/>
              <a:rect l="l" t="t" r="r" b="b"/>
              <a:pathLst>
                <a:path w="1644" h="1599" extrusionOk="0">
                  <a:moveTo>
                    <a:pt x="1644" y="800"/>
                  </a:moveTo>
                  <a:cubicBezTo>
                    <a:pt x="1644" y="1256"/>
                    <a:pt x="1278" y="1599"/>
                    <a:pt x="822" y="1599"/>
                  </a:cubicBezTo>
                  <a:cubicBezTo>
                    <a:pt x="365" y="1599"/>
                    <a:pt x="0" y="1234"/>
                    <a:pt x="0" y="800"/>
                  </a:cubicBezTo>
                  <a:cubicBezTo>
                    <a:pt x="0" y="343"/>
                    <a:pt x="365" y="1"/>
                    <a:pt x="822" y="1"/>
                  </a:cubicBezTo>
                  <a:cubicBezTo>
                    <a:pt x="1278" y="1"/>
                    <a:pt x="1644" y="389"/>
                    <a:pt x="1644"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5"/>
            <p:cNvSpPr/>
            <p:nvPr/>
          </p:nvSpPr>
          <p:spPr>
            <a:xfrm>
              <a:off x="1814442" y="4024808"/>
              <a:ext cx="96011" cy="92037"/>
            </a:xfrm>
            <a:custGeom>
              <a:avLst/>
              <a:gdLst/>
              <a:ahLst/>
              <a:cxnLst/>
              <a:rect l="l" t="t" r="r" b="b"/>
              <a:pathLst>
                <a:path w="1667" h="1598" extrusionOk="0">
                  <a:moveTo>
                    <a:pt x="1666" y="799"/>
                  </a:moveTo>
                  <a:cubicBezTo>
                    <a:pt x="1666" y="1233"/>
                    <a:pt x="1278" y="1598"/>
                    <a:pt x="822" y="1598"/>
                  </a:cubicBezTo>
                  <a:cubicBezTo>
                    <a:pt x="388" y="1598"/>
                    <a:pt x="0" y="1233"/>
                    <a:pt x="0" y="799"/>
                  </a:cubicBezTo>
                  <a:cubicBezTo>
                    <a:pt x="0" y="388"/>
                    <a:pt x="388" y="0"/>
                    <a:pt x="822" y="0"/>
                  </a:cubicBezTo>
                  <a:cubicBezTo>
                    <a:pt x="1301" y="0"/>
                    <a:pt x="1666" y="342"/>
                    <a:pt x="1666"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5"/>
            <p:cNvSpPr/>
            <p:nvPr/>
          </p:nvSpPr>
          <p:spPr>
            <a:xfrm>
              <a:off x="2864802" y="4028724"/>
              <a:ext cx="93419" cy="93419"/>
            </a:xfrm>
            <a:custGeom>
              <a:avLst/>
              <a:gdLst/>
              <a:ahLst/>
              <a:cxnLst/>
              <a:rect l="l" t="t" r="r" b="b"/>
              <a:pathLst>
                <a:path w="1622" h="1622" extrusionOk="0">
                  <a:moveTo>
                    <a:pt x="1621" y="822"/>
                  </a:moveTo>
                  <a:cubicBezTo>
                    <a:pt x="1621" y="1256"/>
                    <a:pt x="1256" y="1621"/>
                    <a:pt x="822" y="1598"/>
                  </a:cubicBezTo>
                  <a:cubicBezTo>
                    <a:pt x="366" y="1598"/>
                    <a:pt x="0" y="1233"/>
                    <a:pt x="0" y="799"/>
                  </a:cubicBezTo>
                  <a:cubicBezTo>
                    <a:pt x="0" y="366"/>
                    <a:pt x="366" y="1"/>
                    <a:pt x="799" y="23"/>
                  </a:cubicBezTo>
                  <a:cubicBezTo>
                    <a:pt x="1256" y="46"/>
                    <a:pt x="1621" y="389"/>
                    <a:pt x="1621"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5"/>
            <p:cNvSpPr/>
            <p:nvPr/>
          </p:nvSpPr>
          <p:spPr>
            <a:xfrm>
              <a:off x="3898114" y="4036615"/>
              <a:ext cx="92037" cy="90770"/>
            </a:xfrm>
            <a:custGeom>
              <a:avLst/>
              <a:gdLst/>
              <a:ahLst/>
              <a:cxnLst/>
              <a:rect l="l" t="t" r="r" b="b"/>
              <a:pathLst>
                <a:path w="1598" h="1576" extrusionOk="0">
                  <a:moveTo>
                    <a:pt x="1598" y="799"/>
                  </a:moveTo>
                  <a:cubicBezTo>
                    <a:pt x="1598" y="1233"/>
                    <a:pt x="1233" y="1575"/>
                    <a:pt x="799" y="1575"/>
                  </a:cubicBezTo>
                  <a:cubicBezTo>
                    <a:pt x="343" y="1575"/>
                    <a:pt x="0" y="1233"/>
                    <a:pt x="0" y="777"/>
                  </a:cubicBezTo>
                  <a:cubicBezTo>
                    <a:pt x="0" y="343"/>
                    <a:pt x="365" y="1"/>
                    <a:pt x="799" y="1"/>
                  </a:cubicBezTo>
                  <a:cubicBezTo>
                    <a:pt x="1233" y="1"/>
                    <a:pt x="1598" y="366"/>
                    <a:pt x="1598"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5"/>
            <p:cNvSpPr/>
            <p:nvPr/>
          </p:nvSpPr>
          <p:spPr>
            <a:xfrm>
              <a:off x="4914320" y="4043181"/>
              <a:ext cx="92037" cy="89445"/>
            </a:xfrm>
            <a:custGeom>
              <a:avLst/>
              <a:gdLst/>
              <a:ahLst/>
              <a:cxnLst/>
              <a:rect l="l" t="t" r="r" b="b"/>
              <a:pathLst>
                <a:path w="1598" h="1553" extrusionOk="0">
                  <a:moveTo>
                    <a:pt x="1598" y="777"/>
                  </a:moveTo>
                  <a:cubicBezTo>
                    <a:pt x="1598" y="1210"/>
                    <a:pt x="1256" y="1553"/>
                    <a:pt x="799" y="1553"/>
                  </a:cubicBezTo>
                  <a:cubicBezTo>
                    <a:pt x="365" y="1553"/>
                    <a:pt x="0" y="1210"/>
                    <a:pt x="0" y="777"/>
                  </a:cubicBezTo>
                  <a:cubicBezTo>
                    <a:pt x="0" y="343"/>
                    <a:pt x="343" y="1"/>
                    <a:pt x="799" y="1"/>
                  </a:cubicBezTo>
                  <a:cubicBezTo>
                    <a:pt x="1256" y="1"/>
                    <a:pt x="1598" y="343"/>
                    <a:pt x="1598"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5"/>
            <p:cNvSpPr/>
            <p:nvPr/>
          </p:nvSpPr>
          <p:spPr>
            <a:xfrm>
              <a:off x="5918662" y="4049746"/>
              <a:ext cx="88120" cy="89445"/>
            </a:xfrm>
            <a:custGeom>
              <a:avLst/>
              <a:gdLst/>
              <a:ahLst/>
              <a:cxnLst/>
              <a:rect l="l" t="t" r="r" b="b"/>
              <a:pathLst>
                <a:path w="1530" h="1553" extrusionOk="0">
                  <a:moveTo>
                    <a:pt x="1530" y="777"/>
                  </a:moveTo>
                  <a:cubicBezTo>
                    <a:pt x="1530" y="1210"/>
                    <a:pt x="1188" y="1553"/>
                    <a:pt x="754" y="1553"/>
                  </a:cubicBezTo>
                  <a:cubicBezTo>
                    <a:pt x="343" y="1553"/>
                    <a:pt x="1" y="1210"/>
                    <a:pt x="1" y="777"/>
                  </a:cubicBezTo>
                  <a:cubicBezTo>
                    <a:pt x="1" y="343"/>
                    <a:pt x="343" y="1"/>
                    <a:pt x="754" y="1"/>
                  </a:cubicBezTo>
                  <a:cubicBezTo>
                    <a:pt x="1188" y="1"/>
                    <a:pt x="1530" y="343"/>
                    <a:pt x="1530"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5"/>
            <p:cNvSpPr/>
            <p:nvPr/>
          </p:nvSpPr>
          <p:spPr>
            <a:xfrm>
              <a:off x="6905955" y="4055045"/>
              <a:ext cx="88120" cy="88120"/>
            </a:xfrm>
            <a:custGeom>
              <a:avLst/>
              <a:gdLst/>
              <a:ahLst/>
              <a:cxnLst/>
              <a:rect l="l" t="t" r="r" b="b"/>
              <a:pathLst>
                <a:path w="1530" h="1530" extrusionOk="0">
                  <a:moveTo>
                    <a:pt x="1530" y="776"/>
                  </a:moveTo>
                  <a:cubicBezTo>
                    <a:pt x="1530" y="1187"/>
                    <a:pt x="1187" y="1529"/>
                    <a:pt x="777" y="1529"/>
                  </a:cubicBezTo>
                  <a:cubicBezTo>
                    <a:pt x="343" y="1529"/>
                    <a:pt x="0" y="1187"/>
                    <a:pt x="0" y="776"/>
                  </a:cubicBezTo>
                  <a:cubicBezTo>
                    <a:pt x="0" y="342"/>
                    <a:pt x="343" y="0"/>
                    <a:pt x="777" y="0"/>
                  </a:cubicBezTo>
                  <a:cubicBezTo>
                    <a:pt x="1187" y="0"/>
                    <a:pt x="1530" y="342"/>
                    <a:pt x="1530" y="776"/>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5"/>
            <p:cNvSpPr/>
            <p:nvPr/>
          </p:nvSpPr>
          <p:spPr>
            <a:xfrm>
              <a:off x="7878792" y="4057637"/>
              <a:ext cx="86796" cy="90770"/>
            </a:xfrm>
            <a:custGeom>
              <a:avLst/>
              <a:gdLst/>
              <a:ahLst/>
              <a:cxnLst/>
              <a:rect l="l" t="t" r="r" b="b"/>
              <a:pathLst>
                <a:path w="1507" h="1576" extrusionOk="0">
                  <a:moveTo>
                    <a:pt x="1507" y="800"/>
                  </a:moveTo>
                  <a:cubicBezTo>
                    <a:pt x="1507" y="1233"/>
                    <a:pt x="1164" y="1576"/>
                    <a:pt x="776" y="1553"/>
                  </a:cubicBezTo>
                  <a:cubicBezTo>
                    <a:pt x="343" y="1553"/>
                    <a:pt x="23" y="1210"/>
                    <a:pt x="0" y="777"/>
                  </a:cubicBezTo>
                  <a:cubicBezTo>
                    <a:pt x="0" y="343"/>
                    <a:pt x="343" y="1"/>
                    <a:pt x="731" y="46"/>
                  </a:cubicBezTo>
                  <a:cubicBezTo>
                    <a:pt x="1164" y="69"/>
                    <a:pt x="1507" y="412"/>
                    <a:pt x="1507"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7" name="Google Shape;197;p5"/>
          <p:cNvSpPr txBox="1">
            <a:spLocks noGrp="1"/>
          </p:cNvSpPr>
          <p:nvPr>
            <p:ph type="subTitle" idx="1"/>
          </p:nvPr>
        </p:nvSpPr>
        <p:spPr>
          <a:xfrm>
            <a:off x="3236063" y="1849800"/>
            <a:ext cx="2097900" cy="4320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SzPts val="2500"/>
              <a:buFont typeface="Bebas Neue"/>
              <a:buNone/>
              <a:defRPr sz="2500">
                <a:solidFill>
                  <a:schemeClr val="dk1"/>
                </a:solidFill>
                <a:latin typeface="Righteous"/>
                <a:ea typeface="Righteous"/>
                <a:cs typeface="Righteous"/>
                <a:sym typeface="Righteous"/>
              </a:defRPr>
            </a:lvl1pPr>
            <a:lvl2pPr lvl="1"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198" name="Google Shape;198;p5"/>
          <p:cNvSpPr txBox="1">
            <a:spLocks noGrp="1"/>
          </p:cNvSpPr>
          <p:nvPr>
            <p:ph type="subTitle" idx="2"/>
          </p:nvPr>
        </p:nvSpPr>
        <p:spPr>
          <a:xfrm>
            <a:off x="3912725" y="3178575"/>
            <a:ext cx="2094000" cy="4320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2500"/>
              <a:buFont typeface="Bebas Neue"/>
              <a:buNone/>
              <a:defRPr sz="2500">
                <a:solidFill>
                  <a:schemeClr val="dk1"/>
                </a:solidFill>
                <a:latin typeface="Righteous"/>
                <a:ea typeface="Righteous"/>
                <a:cs typeface="Righteous"/>
                <a:sym typeface="Righteous"/>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199" name="Google Shape;199;p5"/>
          <p:cNvSpPr txBox="1">
            <a:spLocks noGrp="1"/>
          </p:cNvSpPr>
          <p:nvPr>
            <p:ph type="subTitle" idx="3"/>
          </p:nvPr>
        </p:nvSpPr>
        <p:spPr>
          <a:xfrm>
            <a:off x="3236063" y="2212522"/>
            <a:ext cx="20979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0" name="Google Shape;200;p5"/>
          <p:cNvSpPr txBox="1">
            <a:spLocks noGrp="1"/>
          </p:cNvSpPr>
          <p:nvPr>
            <p:ph type="subTitle" idx="4"/>
          </p:nvPr>
        </p:nvSpPr>
        <p:spPr>
          <a:xfrm>
            <a:off x="3912725" y="3541295"/>
            <a:ext cx="2094000" cy="5727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1" name="Google Shape;201;p5"/>
          <p:cNvSpPr txBox="1">
            <a:spLocks noGrp="1"/>
          </p:cNvSpPr>
          <p:nvPr>
            <p:ph type="title"/>
          </p:nvPr>
        </p:nvSpPr>
        <p:spPr>
          <a:xfrm>
            <a:off x="720000" y="539496"/>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02"/>
        <p:cNvGrpSpPr/>
        <p:nvPr/>
      </p:nvGrpSpPr>
      <p:grpSpPr>
        <a:xfrm>
          <a:off x="0" y="0"/>
          <a:ext cx="0" cy="0"/>
          <a:chOff x="0" y="0"/>
          <a:chExt cx="0" cy="0"/>
        </a:xfrm>
      </p:grpSpPr>
      <p:grpSp>
        <p:nvGrpSpPr>
          <p:cNvPr id="203" name="Google Shape;203;p6"/>
          <p:cNvGrpSpPr/>
          <p:nvPr/>
        </p:nvGrpSpPr>
        <p:grpSpPr>
          <a:xfrm>
            <a:off x="211919" y="203151"/>
            <a:ext cx="8666032" cy="4711617"/>
            <a:chOff x="211919" y="203151"/>
            <a:chExt cx="8666032" cy="4711617"/>
          </a:xfrm>
        </p:grpSpPr>
        <p:grpSp>
          <p:nvGrpSpPr>
            <p:cNvPr id="204" name="Google Shape;204;p6"/>
            <p:cNvGrpSpPr/>
            <p:nvPr/>
          </p:nvGrpSpPr>
          <p:grpSpPr>
            <a:xfrm>
              <a:off x="211919" y="203151"/>
              <a:ext cx="8666032" cy="4711617"/>
              <a:chOff x="211919" y="203151"/>
              <a:chExt cx="8666032" cy="4711617"/>
            </a:xfrm>
          </p:grpSpPr>
          <p:sp>
            <p:nvSpPr>
              <p:cNvPr id="205" name="Google Shape;205;p6"/>
              <p:cNvSpPr/>
              <p:nvPr/>
            </p:nvSpPr>
            <p:spPr>
              <a:xfrm>
                <a:off x="211919" y="913009"/>
                <a:ext cx="98603" cy="96068"/>
              </a:xfrm>
              <a:custGeom>
                <a:avLst/>
                <a:gdLst/>
                <a:ahLst/>
                <a:cxnLst/>
                <a:rect l="l" t="t" r="r" b="b"/>
                <a:pathLst>
                  <a:path w="1712" h="1668" extrusionOk="0">
                    <a:moveTo>
                      <a:pt x="1712" y="868"/>
                    </a:moveTo>
                    <a:cubicBezTo>
                      <a:pt x="1712" y="1325"/>
                      <a:pt x="1347" y="1667"/>
                      <a:pt x="867" y="1644"/>
                    </a:cubicBezTo>
                    <a:cubicBezTo>
                      <a:pt x="411" y="1644"/>
                      <a:pt x="0" y="1256"/>
                      <a:pt x="0" y="800"/>
                    </a:cubicBezTo>
                    <a:cubicBezTo>
                      <a:pt x="0" y="343"/>
                      <a:pt x="388" y="1"/>
                      <a:pt x="867" y="47"/>
                    </a:cubicBezTo>
                    <a:cubicBezTo>
                      <a:pt x="1347" y="47"/>
                      <a:pt x="1712" y="412"/>
                      <a:pt x="1712"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6"/>
              <p:cNvSpPr/>
              <p:nvPr/>
            </p:nvSpPr>
            <p:spPr>
              <a:xfrm>
                <a:off x="8357292" y="1148343"/>
                <a:ext cx="85529" cy="86853"/>
              </a:xfrm>
              <a:custGeom>
                <a:avLst/>
                <a:gdLst/>
                <a:ahLst/>
                <a:cxnLst/>
                <a:rect l="l" t="t" r="r" b="b"/>
                <a:pathLst>
                  <a:path w="1485" h="1508" extrusionOk="0">
                    <a:moveTo>
                      <a:pt x="1484" y="777"/>
                    </a:moveTo>
                    <a:cubicBezTo>
                      <a:pt x="1484" y="1210"/>
                      <a:pt x="1142" y="1507"/>
                      <a:pt x="731" y="1507"/>
                    </a:cubicBezTo>
                    <a:cubicBezTo>
                      <a:pt x="343" y="1507"/>
                      <a:pt x="1" y="1142"/>
                      <a:pt x="1" y="754"/>
                    </a:cubicBezTo>
                    <a:cubicBezTo>
                      <a:pt x="1" y="320"/>
                      <a:pt x="343" y="1"/>
                      <a:pt x="731" y="1"/>
                    </a:cubicBezTo>
                    <a:cubicBezTo>
                      <a:pt x="1142" y="1"/>
                      <a:pt x="1484" y="366"/>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6"/>
              <p:cNvSpPr/>
              <p:nvPr/>
            </p:nvSpPr>
            <p:spPr>
              <a:xfrm>
                <a:off x="752217" y="203151"/>
                <a:ext cx="94686" cy="96011"/>
              </a:xfrm>
              <a:custGeom>
                <a:avLst/>
                <a:gdLst/>
                <a:ahLst/>
                <a:cxnLst/>
                <a:rect l="l" t="t" r="r" b="b"/>
                <a:pathLst>
                  <a:path w="1644" h="1667" extrusionOk="0">
                    <a:moveTo>
                      <a:pt x="1644" y="868"/>
                    </a:moveTo>
                    <a:cubicBezTo>
                      <a:pt x="1644" y="1279"/>
                      <a:pt x="1278" y="1667"/>
                      <a:pt x="822" y="1621"/>
                    </a:cubicBezTo>
                    <a:cubicBezTo>
                      <a:pt x="365" y="1598"/>
                      <a:pt x="0" y="1233"/>
                      <a:pt x="0" y="799"/>
                    </a:cubicBezTo>
                    <a:cubicBezTo>
                      <a:pt x="0" y="366"/>
                      <a:pt x="365" y="0"/>
                      <a:pt x="822" y="23"/>
                    </a:cubicBezTo>
                    <a:cubicBezTo>
                      <a:pt x="1256" y="46"/>
                      <a:pt x="1644" y="411"/>
                      <a:pt x="1644"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6"/>
              <p:cNvSpPr/>
              <p:nvPr/>
            </p:nvSpPr>
            <p:spPr>
              <a:xfrm>
                <a:off x="1813117" y="239954"/>
                <a:ext cx="96011" cy="92094"/>
              </a:xfrm>
              <a:custGeom>
                <a:avLst/>
                <a:gdLst/>
                <a:ahLst/>
                <a:cxnLst/>
                <a:rect l="l" t="t" r="r" b="b"/>
                <a:pathLst>
                  <a:path w="1667" h="1599" extrusionOk="0">
                    <a:moveTo>
                      <a:pt x="1666" y="822"/>
                    </a:moveTo>
                    <a:cubicBezTo>
                      <a:pt x="1666" y="1256"/>
                      <a:pt x="1278" y="1598"/>
                      <a:pt x="822" y="1598"/>
                    </a:cubicBezTo>
                    <a:cubicBezTo>
                      <a:pt x="365" y="1575"/>
                      <a:pt x="0" y="1210"/>
                      <a:pt x="0" y="776"/>
                    </a:cubicBezTo>
                    <a:cubicBezTo>
                      <a:pt x="0" y="343"/>
                      <a:pt x="365" y="0"/>
                      <a:pt x="822" y="0"/>
                    </a:cubicBezTo>
                    <a:cubicBezTo>
                      <a:pt x="1278" y="23"/>
                      <a:pt x="1666" y="388"/>
                      <a:pt x="1666"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6"/>
              <p:cNvSpPr/>
              <p:nvPr/>
            </p:nvSpPr>
            <p:spPr>
              <a:xfrm>
                <a:off x="2863477" y="275433"/>
                <a:ext cx="92094" cy="92094"/>
              </a:xfrm>
              <a:custGeom>
                <a:avLst/>
                <a:gdLst/>
                <a:ahLst/>
                <a:cxnLst/>
                <a:rect l="l" t="t" r="r" b="b"/>
                <a:pathLst>
                  <a:path w="1599" h="1599" extrusionOk="0">
                    <a:moveTo>
                      <a:pt x="1598" y="845"/>
                    </a:moveTo>
                    <a:cubicBezTo>
                      <a:pt x="1598" y="1256"/>
                      <a:pt x="1210" y="1598"/>
                      <a:pt x="800" y="1598"/>
                    </a:cubicBezTo>
                    <a:cubicBezTo>
                      <a:pt x="343" y="1576"/>
                      <a:pt x="1" y="1233"/>
                      <a:pt x="1" y="777"/>
                    </a:cubicBezTo>
                    <a:cubicBezTo>
                      <a:pt x="1" y="343"/>
                      <a:pt x="366" y="1"/>
                      <a:pt x="800" y="1"/>
                    </a:cubicBezTo>
                    <a:cubicBezTo>
                      <a:pt x="1233" y="24"/>
                      <a:pt x="1598" y="412"/>
                      <a:pt x="1598"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6"/>
              <p:cNvSpPr/>
              <p:nvPr/>
            </p:nvSpPr>
            <p:spPr>
              <a:xfrm>
                <a:off x="3892815" y="309644"/>
                <a:ext cx="92094" cy="92037"/>
              </a:xfrm>
              <a:custGeom>
                <a:avLst/>
                <a:gdLst/>
                <a:ahLst/>
                <a:cxnLst/>
                <a:rect l="l" t="t" r="r" b="b"/>
                <a:pathLst>
                  <a:path w="1599" h="1598" extrusionOk="0">
                    <a:moveTo>
                      <a:pt x="1599" y="845"/>
                    </a:moveTo>
                    <a:cubicBezTo>
                      <a:pt x="1599" y="1278"/>
                      <a:pt x="1233" y="1598"/>
                      <a:pt x="800" y="1575"/>
                    </a:cubicBezTo>
                    <a:cubicBezTo>
                      <a:pt x="389" y="1552"/>
                      <a:pt x="1" y="1210"/>
                      <a:pt x="1" y="776"/>
                    </a:cubicBezTo>
                    <a:cubicBezTo>
                      <a:pt x="1" y="343"/>
                      <a:pt x="389" y="0"/>
                      <a:pt x="800" y="46"/>
                    </a:cubicBezTo>
                    <a:cubicBezTo>
                      <a:pt x="1279" y="46"/>
                      <a:pt x="1599" y="411"/>
                      <a:pt x="1599"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6"/>
              <p:cNvSpPr/>
              <p:nvPr/>
            </p:nvSpPr>
            <p:spPr>
              <a:xfrm>
                <a:off x="4909021" y="345123"/>
                <a:ext cx="92094" cy="92094"/>
              </a:xfrm>
              <a:custGeom>
                <a:avLst/>
                <a:gdLst/>
                <a:ahLst/>
                <a:cxnLst/>
                <a:rect l="l" t="t" r="r" b="b"/>
                <a:pathLst>
                  <a:path w="1599" h="1599" extrusionOk="0">
                    <a:moveTo>
                      <a:pt x="1599" y="822"/>
                    </a:moveTo>
                    <a:cubicBezTo>
                      <a:pt x="1599" y="1256"/>
                      <a:pt x="1256" y="1598"/>
                      <a:pt x="800" y="1553"/>
                    </a:cubicBezTo>
                    <a:cubicBezTo>
                      <a:pt x="366" y="1530"/>
                      <a:pt x="1" y="1187"/>
                      <a:pt x="1" y="754"/>
                    </a:cubicBezTo>
                    <a:cubicBezTo>
                      <a:pt x="1" y="343"/>
                      <a:pt x="343" y="0"/>
                      <a:pt x="800" y="23"/>
                    </a:cubicBezTo>
                    <a:cubicBezTo>
                      <a:pt x="1256" y="23"/>
                      <a:pt x="1599" y="388"/>
                      <a:pt x="1599"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6"/>
              <p:cNvSpPr/>
              <p:nvPr/>
            </p:nvSpPr>
            <p:spPr>
              <a:xfrm>
                <a:off x="5913420" y="378009"/>
                <a:ext cx="88120" cy="92037"/>
              </a:xfrm>
              <a:custGeom>
                <a:avLst/>
                <a:gdLst/>
                <a:ahLst/>
                <a:cxnLst/>
                <a:rect l="l" t="t" r="r" b="b"/>
                <a:pathLst>
                  <a:path w="1530" h="1598" extrusionOk="0">
                    <a:moveTo>
                      <a:pt x="1530" y="822"/>
                    </a:moveTo>
                    <a:cubicBezTo>
                      <a:pt x="1530" y="1255"/>
                      <a:pt x="1187" y="1598"/>
                      <a:pt x="776" y="1552"/>
                    </a:cubicBezTo>
                    <a:cubicBezTo>
                      <a:pt x="343" y="1529"/>
                      <a:pt x="0" y="1187"/>
                      <a:pt x="0" y="753"/>
                    </a:cubicBezTo>
                    <a:cubicBezTo>
                      <a:pt x="0" y="342"/>
                      <a:pt x="343" y="0"/>
                      <a:pt x="776" y="23"/>
                    </a:cubicBezTo>
                    <a:cubicBezTo>
                      <a:pt x="1187" y="46"/>
                      <a:pt x="1530" y="388"/>
                      <a:pt x="1530"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6"/>
              <p:cNvSpPr/>
              <p:nvPr/>
            </p:nvSpPr>
            <p:spPr>
              <a:xfrm>
                <a:off x="6898065" y="413488"/>
                <a:ext cx="88120" cy="89445"/>
              </a:xfrm>
              <a:custGeom>
                <a:avLst/>
                <a:gdLst/>
                <a:ahLst/>
                <a:cxnLst/>
                <a:rect l="l" t="t" r="r" b="b"/>
                <a:pathLst>
                  <a:path w="1530" h="1553" extrusionOk="0">
                    <a:moveTo>
                      <a:pt x="1530" y="799"/>
                    </a:moveTo>
                    <a:cubicBezTo>
                      <a:pt x="1530" y="1233"/>
                      <a:pt x="1187" y="1552"/>
                      <a:pt x="754" y="1552"/>
                    </a:cubicBezTo>
                    <a:cubicBezTo>
                      <a:pt x="343" y="1552"/>
                      <a:pt x="1" y="1187"/>
                      <a:pt x="1" y="754"/>
                    </a:cubicBezTo>
                    <a:cubicBezTo>
                      <a:pt x="1" y="320"/>
                      <a:pt x="343" y="0"/>
                      <a:pt x="754" y="0"/>
                    </a:cubicBezTo>
                    <a:cubicBezTo>
                      <a:pt x="1187" y="0"/>
                      <a:pt x="1530" y="388"/>
                      <a:pt x="1530"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6"/>
              <p:cNvSpPr/>
              <p:nvPr/>
            </p:nvSpPr>
            <p:spPr>
              <a:xfrm>
                <a:off x="7872226" y="446317"/>
                <a:ext cx="85471" cy="86853"/>
              </a:xfrm>
              <a:custGeom>
                <a:avLst/>
                <a:gdLst/>
                <a:ahLst/>
                <a:cxnLst/>
                <a:rect l="l" t="t" r="r" b="b"/>
                <a:pathLst>
                  <a:path w="1484" h="1508" extrusionOk="0">
                    <a:moveTo>
                      <a:pt x="1484" y="777"/>
                    </a:moveTo>
                    <a:cubicBezTo>
                      <a:pt x="1484" y="1211"/>
                      <a:pt x="1141" y="1507"/>
                      <a:pt x="730" y="1507"/>
                    </a:cubicBezTo>
                    <a:cubicBezTo>
                      <a:pt x="320" y="1507"/>
                      <a:pt x="0" y="1142"/>
                      <a:pt x="0" y="754"/>
                    </a:cubicBezTo>
                    <a:cubicBezTo>
                      <a:pt x="0" y="321"/>
                      <a:pt x="342" y="1"/>
                      <a:pt x="730" y="1"/>
                    </a:cubicBezTo>
                    <a:cubicBezTo>
                      <a:pt x="1141" y="1"/>
                      <a:pt x="1484" y="389"/>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6"/>
              <p:cNvSpPr/>
              <p:nvPr/>
            </p:nvSpPr>
            <p:spPr>
              <a:xfrm>
                <a:off x="8792422" y="477879"/>
                <a:ext cx="85529" cy="86853"/>
              </a:xfrm>
              <a:custGeom>
                <a:avLst/>
                <a:gdLst/>
                <a:ahLst/>
                <a:cxnLst/>
                <a:rect l="l" t="t" r="r" b="b"/>
                <a:pathLst>
                  <a:path w="1485" h="1508" extrusionOk="0">
                    <a:moveTo>
                      <a:pt x="1484" y="777"/>
                    </a:moveTo>
                    <a:cubicBezTo>
                      <a:pt x="1484" y="1211"/>
                      <a:pt x="1142" y="1507"/>
                      <a:pt x="731" y="1507"/>
                    </a:cubicBezTo>
                    <a:cubicBezTo>
                      <a:pt x="343" y="1507"/>
                      <a:pt x="1" y="1142"/>
                      <a:pt x="1" y="754"/>
                    </a:cubicBezTo>
                    <a:cubicBezTo>
                      <a:pt x="1" y="320"/>
                      <a:pt x="343" y="1"/>
                      <a:pt x="731" y="1"/>
                    </a:cubicBezTo>
                    <a:cubicBezTo>
                      <a:pt x="1142" y="24"/>
                      <a:pt x="1484" y="366"/>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6"/>
              <p:cNvSpPr/>
              <p:nvPr/>
            </p:nvSpPr>
            <p:spPr>
              <a:xfrm>
                <a:off x="211919" y="2214484"/>
                <a:ext cx="98603" cy="94744"/>
              </a:xfrm>
              <a:custGeom>
                <a:avLst/>
                <a:gdLst/>
                <a:ahLst/>
                <a:cxnLst/>
                <a:rect l="l" t="t" r="r" b="b"/>
                <a:pathLst>
                  <a:path w="1712" h="1645" extrusionOk="0">
                    <a:moveTo>
                      <a:pt x="1712" y="845"/>
                    </a:moveTo>
                    <a:cubicBezTo>
                      <a:pt x="1712" y="1302"/>
                      <a:pt x="1347" y="1644"/>
                      <a:pt x="867" y="1644"/>
                    </a:cubicBezTo>
                    <a:cubicBezTo>
                      <a:pt x="411" y="1644"/>
                      <a:pt x="0" y="1256"/>
                      <a:pt x="0" y="800"/>
                    </a:cubicBezTo>
                    <a:cubicBezTo>
                      <a:pt x="0" y="343"/>
                      <a:pt x="388" y="1"/>
                      <a:pt x="867" y="1"/>
                    </a:cubicBezTo>
                    <a:cubicBezTo>
                      <a:pt x="1347" y="47"/>
                      <a:pt x="1712" y="412"/>
                      <a:pt x="1712"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6"/>
              <p:cNvSpPr/>
              <p:nvPr/>
            </p:nvSpPr>
            <p:spPr>
              <a:xfrm>
                <a:off x="8359941" y="2374886"/>
                <a:ext cx="85471" cy="86853"/>
              </a:xfrm>
              <a:custGeom>
                <a:avLst/>
                <a:gdLst/>
                <a:ahLst/>
                <a:cxnLst/>
                <a:rect l="l" t="t" r="r" b="b"/>
                <a:pathLst>
                  <a:path w="1484" h="1508" extrusionOk="0">
                    <a:moveTo>
                      <a:pt x="1484" y="754"/>
                    </a:moveTo>
                    <a:cubicBezTo>
                      <a:pt x="1484" y="1187"/>
                      <a:pt x="1142" y="1507"/>
                      <a:pt x="731" y="1507"/>
                    </a:cubicBezTo>
                    <a:cubicBezTo>
                      <a:pt x="343" y="1507"/>
                      <a:pt x="0" y="1165"/>
                      <a:pt x="0" y="731"/>
                    </a:cubicBezTo>
                    <a:cubicBezTo>
                      <a:pt x="0" y="297"/>
                      <a:pt x="343" y="1"/>
                      <a:pt x="731" y="1"/>
                    </a:cubicBezTo>
                    <a:cubicBezTo>
                      <a:pt x="1142" y="1"/>
                      <a:pt x="1484" y="343"/>
                      <a:pt x="1484"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6"/>
              <p:cNvSpPr/>
              <p:nvPr/>
            </p:nvSpPr>
            <p:spPr>
              <a:xfrm>
                <a:off x="752217" y="1498059"/>
                <a:ext cx="94686" cy="96011"/>
              </a:xfrm>
              <a:custGeom>
                <a:avLst/>
                <a:gdLst/>
                <a:ahLst/>
                <a:cxnLst/>
                <a:rect l="l" t="t" r="r" b="b"/>
                <a:pathLst>
                  <a:path w="1644" h="1667" extrusionOk="0">
                    <a:moveTo>
                      <a:pt x="1644" y="868"/>
                    </a:moveTo>
                    <a:cubicBezTo>
                      <a:pt x="1644" y="1301"/>
                      <a:pt x="1278" y="1666"/>
                      <a:pt x="822" y="1644"/>
                    </a:cubicBezTo>
                    <a:cubicBezTo>
                      <a:pt x="365" y="1644"/>
                      <a:pt x="0" y="1256"/>
                      <a:pt x="0" y="799"/>
                    </a:cubicBezTo>
                    <a:cubicBezTo>
                      <a:pt x="0" y="388"/>
                      <a:pt x="365" y="0"/>
                      <a:pt x="822" y="46"/>
                    </a:cubicBezTo>
                    <a:cubicBezTo>
                      <a:pt x="1278" y="69"/>
                      <a:pt x="1644" y="411"/>
                      <a:pt x="1644"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6"/>
              <p:cNvSpPr/>
              <p:nvPr/>
            </p:nvSpPr>
            <p:spPr>
              <a:xfrm>
                <a:off x="8781939" y="1699181"/>
                <a:ext cx="85471" cy="86796"/>
              </a:xfrm>
              <a:custGeom>
                <a:avLst/>
                <a:gdLst/>
                <a:ahLst/>
                <a:cxnLst/>
                <a:rect l="l" t="t" r="r" b="b"/>
                <a:pathLst>
                  <a:path w="1484" h="1507" extrusionOk="0">
                    <a:moveTo>
                      <a:pt x="1484" y="776"/>
                    </a:moveTo>
                    <a:cubicBezTo>
                      <a:pt x="1484" y="1187"/>
                      <a:pt x="1141" y="1507"/>
                      <a:pt x="753" y="1507"/>
                    </a:cubicBezTo>
                    <a:cubicBezTo>
                      <a:pt x="343" y="1507"/>
                      <a:pt x="0" y="1164"/>
                      <a:pt x="0" y="731"/>
                    </a:cubicBezTo>
                    <a:cubicBezTo>
                      <a:pt x="0" y="320"/>
                      <a:pt x="343" y="0"/>
                      <a:pt x="753" y="0"/>
                    </a:cubicBezTo>
                    <a:cubicBezTo>
                      <a:pt x="1141" y="0"/>
                      <a:pt x="1484" y="343"/>
                      <a:pt x="1484" y="776"/>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6"/>
              <p:cNvSpPr/>
              <p:nvPr/>
            </p:nvSpPr>
            <p:spPr>
              <a:xfrm>
                <a:off x="8785856" y="3046674"/>
                <a:ext cx="85529" cy="86796"/>
              </a:xfrm>
              <a:custGeom>
                <a:avLst/>
                <a:gdLst/>
                <a:ahLst/>
                <a:cxnLst/>
                <a:rect l="l" t="t" r="r" b="b"/>
                <a:pathLst>
                  <a:path w="1485" h="1507" extrusionOk="0">
                    <a:moveTo>
                      <a:pt x="1484" y="753"/>
                    </a:moveTo>
                    <a:cubicBezTo>
                      <a:pt x="1484" y="1187"/>
                      <a:pt x="1142" y="1507"/>
                      <a:pt x="731" y="1507"/>
                    </a:cubicBezTo>
                    <a:cubicBezTo>
                      <a:pt x="343" y="1507"/>
                      <a:pt x="1" y="1164"/>
                      <a:pt x="1" y="731"/>
                    </a:cubicBezTo>
                    <a:cubicBezTo>
                      <a:pt x="1" y="320"/>
                      <a:pt x="343" y="0"/>
                      <a:pt x="731" y="0"/>
                    </a:cubicBezTo>
                    <a:cubicBezTo>
                      <a:pt x="1142" y="23"/>
                      <a:pt x="1484" y="365"/>
                      <a:pt x="1484" y="753"/>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6"/>
              <p:cNvSpPr/>
              <p:nvPr/>
            </p:nvSpPr>
            <p:spPr>
              <a:xfrm>
                <a:off x="211919" y="3518607"/>
                <a:ext cx="98603" cy="92094"/>
              </a:xfrm>
              <a:custGeom>
                <a:avLst/>
                <a:gdLst/>
                <a:ahLst/>
                <a:cxnLst/>
                <a:rect l="l" t="t" r="r" b="b"/>
                <a:pathLst>
                  <a:path w="1712" h="1599" extrusionOk="0">
                    <a:moveTo>
                      <a:pt x="1712" y="799"/>
                    </a:moveTo>
                    <a:cubicBezTo>
                      <a:pt x="1712" y="1256"/>
                      <a:pt x="1347" y="1598"/>
                      <a:pt x="867" y="1598"/>
                    </a:cubicBezTo>
                    <a:cubicBezTo>
                      <a:pt x="411" y="1598"/>
                      <a:pt x="0" y="1210"/>
                      <a:pt x="0" y="799"/>
                    </a:cubicBezTo>
                    <a:cubicBezTo>
                      <a:pt x="0" y="343"/>
                      <a:pt x="388" y="1"/>
                      <a:pt x="867" y="1"/>
                    </a:cubicBezTo>
                    <a:cubicBezTo>
                      <a:pt x="1347" y="1"/>
                      <a:pt x="1712" y="366"/>
                      <a:pt x="1712"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6"/>
              <p:cNvSpPr/>
              <p:nvPr/>
            </p:nvSpPr>
            <p:spPr>
              <a:xfrm>
                <a:off x="8361266" y="3600104"/>
                <a:ext cx="85471" cy="86853"/>
              </a:xfrm>
              <a:custGeom>
                <a:avLst/>
                <a:gdLst/>
                <a:ahLst/>
                <a:cxnLst/>
                <a:rect l="l" t="t" r="r" b="b"/>
                <a:pathLst>
                  <a:path w="1484" h="1508" extrusionOk="0">
                    <a:moveTo>
                      <a:pt x="1484" y="777"/>
                    </a:moveTo>
                    <a:cubicBezTo>
                      <a:pt x="1484" y="1210"/>
                      <a:pt x="1141" y="1507"/>
                      <a:pt x="753" y="1507"/>
                    </a:cubicBezTo>
                    <a:cubicBezTo>
                      <a:pt x="342" y="1507"/>
                      <a:pt x="0" y="1165"/>
                      <a:pt x="0" y="754"/>
                    </a:cubicBezTo>
                    <a:cubicBezTo>
                      <a:pt x="0" y="320"/>
                      <a:pt x="342" y="1"/>
                      <a:pt x="753" y="1"/>
                    </a:cubicBezTo>
                    <a:cubicBezTo>
                      <a:pt x="1164" y="1"/>
                      <a:pt x="1484" y="343"/>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6"/>
              <p:cNvSpPr/>
              <p:nvPr/>
            </p:nvSpPr>
            <p:spPr>
              <a:xfrm>
                <a:off x="752217" y="2796884"/>
                <a:ext cx="94686" cy="93419"/>
              </a:xfrm>
              <a:custGeom>
                <a:avLst/>
                <a:gdLst/>
                <a:ahLst/>
                <a:cxnLst/>
                <a:rect l="l" t="t" r="r" b="b"/>
                <a:pathLst>
                  <a:path w="1644" h="1622" extrusionOk="0">
                    <a:moveTo>
                      <a:pt x="1644" y="822"/>
                    </a:moveTo>
                    <a:cubicBezTo>
                      <a:pt x="1644" y="1256"/>
                      <a:pt x="1278" y="1621"/>
                      <a:pt x="822" y="1621"/>
                    </a:cubicBezTo>
                    <a:cubicBezTo>
                      <a:pt x="365" y="1621"/>
                      <a:pt x="0" y="1256"/>
                      <a:pt x="0" y="799"/>
                    </a:cubicBezTo>
                    <a:cubicBezTo>
                      <a:pt x="0" y="343"/>
                      <a:pt x="365" y="0"/>
                      <a:pt x="822" y="0"/>
                    </a:cubicBezTo>
                    <a:cubicBezTo>
                      <a:pt x="1278" y="23"/>
                      <a:pt x="1644" y="366"/>
                      <a:pt x="1644"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6"/>
              <p:cNvSpPr/>
              <p:nvPr/>
            </p:nvSpPr>
            <p:spPr>
              <a:xfrm>
                <a:off x="211919" y="4821406"/>
                <a:ext cx="98603" cy="92094"/>
              </a:xfrm>
              <a:custGeom>
                <a:avLst/>
                <a:gdLst/>
                <a:ahLst/>
                <a:cxnLst/>
                <a:rect l="l" t="t" r="r" b="b"/>
                <a:pathLst>
                  <a:path w="1712" h="1599" extrusionOk="0">
                    <a:moveTo>
                      <a:pt x="1712" y="799"/>
                    </a:moveTo>
                    <a:cubicBezTo>
                      <a:pt x="1712" y="1256"/>
                      <a:pt x="1347" y="1598"/>
                      <a:pt x="867" y="1598"/>
                    </a:cubicBezTo>
                    <a:cubicBezTo>
                      <a:pt x="411" y="1598"/>
                      <a:pt x="0" y="1233"/>
                      <a:pt x="0" y="799"/>
                    </a:cubicBezTo>
                    <a:cubicBezTo>
                      <a:pt x="0" y="365"/>
                      <a:pt x="388" y="0"/>
                      <a:pt x="867" y="0"/>
                    </a:cubicBezTo>
                    <a:cubicBezTo>
                      <a:pt x="1347" y="0"/>
                      <a:pt x="1712" y="365"/>
                      <a:pt x="1712"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6"/>
              <p:cNvSpPr/>
              <p:nvPr/>
            </p:nvSpPr>
            <p:spPr>
              <a:xfrm>
                <a:off x="1288542" y="4821406"/>
                <a:ext cx="96068" cy="92094"/>
              </a:xfrm>
              <a:custGeom>
                <a:avLst/>
                <a:gdLst/>
                <a:ahLst/>
                <a:cxnLst/>
                <a:rect l="l" t="t" r="r" b="b"/>
                <a:pathLst>
                  <a:path w="1668" h="1599" extrusionOk="0">
                    <a:moveTo>
                      <a:pt x="1667" y="799"/>
                    </a:moveTo>
                    <a:cubicBezTo>
                      <a:pt x="1667" y="1233"/>
                      <a:pt x="1302" y="1598"/>
                      <a:pt x="823" y="1598"/>
                    </a:cubicBezTo>
                    <a:cubicBezTo>
                      <a:pt x="389" y="1598"/>
                      <a:pt x="1" y="1233"/>
                      <a:pt x="1" y="799"/>
                    </a:cubicBezTo>
                    <a:cubicBezTo>
                      <a:pt x="1" y="365"/>
                      <a:pt x="366" y="0"/>
                      <a:pt x="823" y="0"/>
                    </a:cubicBezTo>
                    <a:cubicBezTo>
                      <a:pt x="1302" y="0"/>
                      <a:pt x="1667" y="365"/>
                      <a:pt x="1667"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6"/>
              <p:cNvSpPr/>
              <p:nvPr/>
            </p:nvSpPr>
            <p:spPr>
              <a:xfrm>
                <a:off x="2345525" y="4822731"/>
                <a:ext cx="96011" cy="92037"/>
              </a:xfrm>
              <a:custGeom>
                <a:avLst/>
                <a:gdLst/>
                <a:ahLst/>
                <a:cxnLst/>
                <a:rect l="l" t="t" r="r" b="b"/>
                <a:pathLst>
                  <a:path w="1667" h="1598" extrusionOk="0">
                    <a:moveTo>
                      <a:pt x="1667" y="799"/>
                    </a:moveTo>
                    <a:cubicBezTo>
                      <a:pt x="1667" y="1233"/>
                      <a:pt x="1279" y="1598"/>
                      <a:pt x="822" y="1598"/>
                    </a:cubicBezTo>
                    <a:cubicBezTo>
                      <a:pt x="366" y="1598"/>
                      <a:pt x="0" y="1256"/>
                      <a:pt x="0" y="799"/>
                    </a:cubicBezTo>
                    <a:cubicBezTo>
                      <a:pt x="0" y="365"/>
                      <a:pt x="366" y="0"/>
                      <a:pt x="822" y="0"/>
                    </a:cubicBezTo>
                    <a:cubicBezTo>
                      <a:pt x="1279" y="0"/>
                      <a:pt x="1667" y="342"/>
                      <a:pt x="1667"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6"/>
              <p:cNvSpPr/>
              <p:nvPr/>
            </p:nvSpPr>
            <p:spPr>
              <a:xfrm>
                <a:off x="3386728" y="4822731"/>
                <a:ext cx="93361" cy="92037"/>
              </a:xfrm>
              <a:custGeom>
                <a:avLst/>
                <a:gdLst/>
                <a:ahLst/>
                <a:cxnLst/>
                <a:rect l="l" t="t" r="r" b="b"/>
                <a:pathLst>
                  <a:path w="1621" h="1598" extrusionOk="0">
                    <a:moveTo>
                      <a:pt x="1621" y="799"/>
                    </a:moveTo>
                    <a:cubicBezTo>
                      <a:pt x="1621" y="1233"/>
                      <a:pt x="1233" y="1598"/>
                      <a:pt x="822" y="1598"/>
                    </a:cubicBezTo>
                    <a:cubicBezTo>
                      <a:pt x="365" y="1598"/>
                      <a:pt x="0" y="1256"/>
                      <a:pt x="0" y="799"/>
                    </a:cubicBezTo>
                    <a:cubicBezTo>
                      <a:pt x="0" y="365"/>
                      <a:pt x="388" y="0"/>
                      <a:pt x="822" y="0"/>
                    </a:cubicBezTo>
                    <a:cubicBezTo>
                      <a:pt x="1278" y="0"/>
                      <a:pt x="1621" y="365"/>
                      <a:pt x="1621"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6"/>
              <p:cNvSpPr/>
              <p:nvPr/>
            </p:nvSpPr>
            <p:spPr>
              <a:xfrm>
                <a:off x="4412092" y="4823998"/>
                <a:ext cx="93419" cy="89503"/>
              </a:xfrm>
              <a:custGeom>
                <a:avLst/>
                <a:gdLst/>
                <a:ahLst/>
                <a:cxnLst/>
                <a:rect l="l" t="t" r="r" b="b"/>
                <a:pathLst>
                  <a:path w="1622" h="1554" extrusionOk="0">
                    <a:moveTo>
                      <a:pt x="1621" y="777"/>
                    </a:moveTo>
                    <a:cubicBezTo>
                      <a:pt x="1621" y="1211"/>
                      <a:pt x="1279" y="1553"/>
                      <a:pt x="823" y="1553"/>
                    </a:cubicBezTo>
                    <a:cubicBezTo>
                      <a:pt x="389" y="1553"/>
                      <a:pt x="1" y="1211"/>
                      <a:pt x="1" y="777"/>
                    </a:cubicBezTo>
                    <a:cubicBezTo>
                      <a:pt x="1" y="343"/>
                      <a:pt x="343" y="1"/>
                      <a:pt x="823" y="1"/>
                    </a:cubicBezTo>
                    <a:cubicBezTo>
                      <a:pt x="1233" y="1"/>
                      <a:pt x="1621" y="343"/>
                      <a:pt x="1621"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6"/>
              <p:cNvSpPr/>
              <p:nvPr/>
            </p:nvSpPr>
            <p:spPr>
              <a:xfrm>
                <a:off x="5423057" y="4823998"/>
                <a:ext cx="89445" cy="89503"/>
              </a:xfrm>
              <a:custGeom>
                <a:avLst/>
                <a:gdLst/>
                <a:ahLst/>
                <a:cxnLst/>
                <a:rect l="l" t="t" r="r" b="b"/>
                <a:pathLst>
                  <a:path w="1553" h="1554" extrusionOk="0">
                    <a:moveTo>
                      <a:pt x="1553" y="777"/>
                    </a:moveTo>
                    <a:cubicBezTo>
                      <a:pt x="1553" y="1211"/>
                      <a:pt x="1210" y="1553"/>
                      <a:pt x="777" y="1553"/>
                    </a:cubicBezTo>
                    <a:cubicBezTo>
                      <a:pt x="343" y="1553"/>
                      <a:pt x="1" y="1211"/>
                      <a:pt x="1" y="777"/>
                    </a:cubicBezTo>
                    <a:cubicBezTo>
                      <a:pt x="1" y="343"/>
                      <a:pt x="343" y="1"/>
                      <a:pt x="777" y="1"/>
                    </a:cubicBezTo>
                    <a:cubicBezTo>
                      <a:pt x="1210" y="1"/>
                      <a:pt x="1553" y="343"/>
                      <a:pt x="1553"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6"/>
              <p:cNvSpPr/>
              <p:nvPr/>
            </p:nvSpPr>
            <p:spPr>
              <a:xfrm>
                <a:off x="6418241" y="4826647"/>
                <a:ext cx="88120" cy="88120"/>
              </a:xfrm>
              <a:custGeom>
                <a:avLst/>
                <a:gdLst/>
                <a:ahLst/>
                <a:cxnLst/>
                <a:rect l="l" t="t" r="r" b="b"/>
                <a:pathLst>
                  <a:path w="1530" h="1530" extrusionOk="0">
                    <a:moveTo>
                      <a:pt x="1530" y="754"/>
                    </a:moveTo>
                    <a:cubicBezTo>
                      <a:pt x="1530" y="1188"/>
                      <a:pt x="1187" y="1530"/>
                      <a:pt x="754" y="1530"/>
                    </a:cubicBezTo>
                    <a:cubicBezTo>
                      <a:pt x="343" y="1530"/>
                      <a:pt x="0" y="1188"/>
                      <a:pt x="0" y="754"/>
                    </a:cubicBezTo>
                    <a:cubicBezTo>
                      <a:pt x="0" y="343"/>
                      <a:pt x="343" y="1"/>
                      <a:pt x="754" y="1"/>
                    </a:cubicBezTo>
                    <a:cubicBezTo>
                      <a:pt x="1187" y="1"/>
                      <a:pt x="1530" y="343"/>
                      <a:pt x="1530"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6"/>
              <p:cNvSpPr/>
              <p:nvPr/>
            </p:nvSpPr>
            <p:spPr>
              <a:xfrm>
                <a:off x="7397644" y="4826647"/>
                <a:ext cx="88120" cy="88120"/>
              </a:xfrm>
              <a:custGeom>
                <a:avLst/>
                <a:gdLst/>
                <a:ahLst/>
                <a:cxnLst/>
                <a:rect l="l" t="t" r="r" b="b"/>
                <a:pathLst>
                  <a:path w="1530" h="1530" extrusionOk="0">
                    <a:moveTo>
                      <a:pt x="1529" y="754"/>
                    </a:moveTo>
                    <a:cubicBezTo>
                      <a:pt x="1529" y="1188"/>
                      <a:pt x="1187" y="1530"/>
                      <a:pt x="753" y="1530"/>
                    </a:cubicBezTo>
                    <a:cubicBezTo>
                      <a:pt x="343" y="1530"/>
                      <a:pt x="0" y="1188"/>
                      <a:pt x="0" y="754"/>
                    </a:cubicBezTo>
                    <a:cubicBezTo>
                      <a:pt x="0" y="343"/>
                      <a:pt x="343" y="1"/>
                      <a:pt x="753" y="1"/>
                    </a:cubicBezTo>
                    <a:cubicBezTo>
                      <a:pt x="1187" y="1"/>
                      <a:pt x="1529" y="343"/>
                      <a:pt x="1529"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6"/>
              <p:cNvSpPr/>
              <p:nvPr/>
            </p:nvSpPr>
            <p:spPr>
              <a:xfrm>
                <a:off x="8365182" y="4826647"/>
                <a:ext cx="85529" cy="88120"/>
              </a:xfrm>
              <a:custGeom>
                <a:avLst/>
                <a:gdLst/>
                <a:ahLst/>
                <a:cxnLst/>
                <a:rect l="l" t="t" r="r" b="b"/>
                <a:pathLst>
                  <a:path w="1485" h="1530" extrusionOk="0">
                    <a:moveTo>
                      <a:pt x="1484" y="754"/>
                    </a:moveTo>
                    <a:cubicBezTo>
                      <a:pt x="1484" y="1188"/>
                      <a:pt x="1142" y="1530"/>
                      <a:pt x="731" y="1530"/>
                    </a:cubicBezTo>
                    <a:cubicBezTo>
                      <a:pt x="343" y="1530"/>
                      <a:pt x="1" y="1188"/>
                      <a:pt x="1" y="754"/>
                    </a:cubicBezTo>
                    <a:cubicBezTo>
                      <a:pt x="1" y="343"/>
                      <a:pt x="343" y="1"/>
                      <a:pt x="731" y="1"/>
                    </a:cubicBezTo>
                    <a:cubicBezTo>
                      <a:pt x="1142" y="1"/>
                      <a:pt x="1484" y="343"/>
                      <a:pt x="1484"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6"/>
              <p:cNvSpPr/>
              <p:nvPr/>
            </p:nvSpPr>
            <p:spPr>
              <a:xfrm>
                <a:off x="752217" y="4094384"/>
                <a:ext cx="94686" cy="92094"/>
              </a:xfrm>
              <a:custGeom>
                <a:avLst/>
                <a:gdLst/>
                <a:ahLst/>
                <a:cxnLst/>
                <a:rect l="l" t="t" r="r" b="b"/>
                <a:pathLst>
                  <a:path w="1644" h="1599" extrusionOk="0">
                    <a:moveTo>
                      <a:pt x="1644" y="800"/>
                    </a:moveTo>
                    <a:cubicBezTo>
                      <a:pt x="1644" y="1256"/>
                      <a:pt x="1278" y="1599"/>
                      <a:pt x="822" y="1599"/>
                    </a:cubicBezTo>
                    <a:cubicBezTo>
                      <a:pt x="365" y="1599"/>
                      <a:pt x="0" y="1234"/>
                      <a:pt x="0" y="800"/>
                    </a:cubicBezTo>
                    <a:cubicBezTo>
                      <a:pt x="0" y="343"/>
                      <a:pt x="365" y="1"/>
                      <a:pt x="822" y="1"/>
                    </a:cubicBezTo>
                    <a:cubicBezTo>
                      <a:pt x="1278" y="1"/>
                      <a:pt x="1644" y="389"/>
                      <a:pt x="1644"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4" name="Google Shape;234;p6"/>
            <p:cNvSpPr/>
            <p:nvPr/>
          </p:nvSpPr>
          <p:spPr>
            <a:xfrm>
              <a:off x="8785856" y="4189674"/>
              <a:ext cx="85529" cy="86796"/>
            </a:xfrm>
            <a:custGeom>
              <a:avLst/>
              <a:gdLst/>
              <a:ahLst/>
              <a:cxnLst/>
              <a:rect l="l" t="t" r="r" b="b"/>
              <a:pathLst>
                <a:path w="1485" h="1507" extrusionOk="0">
                  <a:moveTo>
                    <a:pt x="1484" y="753"/>
                  </a:moveTo>
                  <a:cubicBezTo>
                    <a:pt x="1484" y="1187"/>
                    <a:pt x="1142" y="1507"/>
                    <a:pt x="731" y="1507"/>
                  </a:cubicBezTo>
                  <a:cubicBezTo>
                    <a:pt x="343" y="1507"/>
                    <a:pt x="1" y="1164"/>
                    <a:pt x="1" y="731"/>
                  </a:cubicBezTo>
                  <a:cubicBezTo>
                    <a:pt x="1" y="320"/>
                    <a:pt x="343" y="0"/>
                    <a:pt x="731" y="0"/>
                  </a:cubicBezTo>
                  <a:cubicBezTo>
                    <a:pt x="1142" y="23"/>
                    <a:pt x="1484" y="365"/>
                    <a:pt x="1484" y="753"/>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5" name="Google Shape;235;p6"/>
          <p:cNvSpPr txBox="1">
            <a:spLocks noGrp="1"/>
          </p:cNvSpPr>
          <p:nvPr>
            <p:ph type="title"/>
          </p:nvPr>
        </p:nvSpPr>
        <p:spPr>
          <a:xfrm>
            <a:off x="720000" y="539496"/>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36"/>
        <p:cNvGrpSpPr/>
        <p:nvPr/>
      </p:nvGrpSpPr>
      <p:grpSpPr>
        <a:xfrm>
          <a:off x="0" y="0"/>
          <a:ext cx="0" cy="0"/>
          <a:chOff x="0" y="0"/>
          <a:chExt cx="0" cy="0"/>
        </a:xfrm>
      </p:grpSpPr>
      <p:grpSp>
        <p:nvGrpSpPr>
          <p:cNvPr id="237" name="Google Shape;237;p7"/>
          <p:cNvGrpSpPr/>
          <p:nvPr/>
        </p:nvGrpSpPr>
        <p:grpSpPr>
          <a:xfrm>
            <a:off x="211919" y="203151"/>
            <a:ext cx="8666032" cy="4711617"/>
            <a:chOff x="211919" y="126951"/>
            <a:chExt cx="8666032" cy="4711617"/>
          </a:xfrm>
        </p:grpSpPr>
        <p:sp>
          <p:nvSpPr>
            <p:cNvPr id="238" name="Google Shape;238;p7"/>
            <p:cNvSpPr/>
            <p:nvPr/>
          </p:nvSpPr>
          <p:spPr>
            <a:xfrm>
              <a:off x="211919" y="836809"/>
              <a:ext cx="98603" cy="96068"/>
            </a:xfrm>
            <a:custGeom>
              <a:avLst/>
              <a:gdLst/>
              <a:ahLst/>
              <a:cxnLst/>
              <a:rect l="l" t="t" r="r" b="b"/>
              <a:pathLst>
                <a:path w="1712" h="1668" extrusionOk="0">
                  <a:moveTo>
                    <a:pt x="1712" y="868"/>
                  </a:moveTo>
                  <a:cubicBezTo>
                    <a:pt x="1712" y="1325"/>
                    <a:pt x="1347" y="1667"/>
                    <a:pt x="867" y="1644"/>
                  </a:cubicBezTo>
                  <a:cubicBezTo>
                    <a:pt x="411" y="1644"/>
                    <a:pt x="0" y="1256"/>
                    <a:pt x="0" y="800"/>
                  </a:cubicBezTo>
                  <a:cubicBezTo>
                    <a:pt x="0" y="343"/>
                    <a:pt x="388" y="1"/>
                    <a:pt x="867" y="47"/>
                  </a:cubicBezTo>
                  <a:cubicBezTo>
                    <a:pt x="1347" y="47"/>
                    <a:pt x="1712" y="412"/>
                    <a:pt x="1712"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7"/>
            <p:cNvSpPr/>
            <p:nvPr/>
          </p:nvSpPr>
          <p:spPr>
            <a:xfrm>
              <a:off x="1287275" y="867047"/>
              <a:ext cx="96011" cy="94744"/>
            </a:xfrm>
            <a:custGeom>
              <a:avLst/>
              <a:gdLst/>
              <a:ahLst/>
              <a:cxnLst/>
              <a:rect l="l" t="t" r="r" b="b"/>
              <a:pathLst>
                <a:path w="1667" h="1645" extrusionOk="0">
                  <a:moveTo>
                    <a:pt x="1666" y="845"/>
                  </a:moveTo>
                  <a:cubicBezTo>
                    <a:pt x="1666" y="1279"/>
                    <a:pt x="1278" y="1644"/>
                    <a:pt x="822" y="1621"/>
                  </a:cubicBezTo>
                  <a:cubicBezTo>
                    <a:pt x="365" y="1621"/>
                    <a:pt x="0" y="1256"/>
                    <a:pt x="0" y="800"/>
                  </a:cubicBezTo>
                  <a:cubicBezTo>
                    <a:pt x="0" y="366"/>
                    <a:pt x="365" y="1"/>
                    <a:pt x="822" y="24"/>
                  </a:cubicBezTo>
                  <a:cubicBezTo>
                    <a:pt x="1278" y="47"/>
                    <a:pt x="1666" y="435"/>
                    <a:pt x="1666"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7"/>
            <p:cNvSpPr/>
            <p:nvPr/>
          </p:nvSpPr>
          <p:spPr>
            <a:xfrm>
              <a:off x="2341609" y="898609"/>
              <a:ext cx="96011" cy="92094"/>
            </a:xfrm>
            <a:custGeom>
              <a:avLst/>
              <a:gdLst/>
              <a:ahLst/>
              <a:cxnLst/>
              <a:rect l="l" t="t" r="r" b="b"/>
              <a:pathLst>
                <a:path w="1667" h="1599" extrusionOk="0">
                  <a:moveTo>
                    <a:pt x="1666" y="822"/>
                  </a:moveTo>
                  <a:cubicBezTo>
                    <a:pt x="1666" y="1256"/>
                    <a:pt x="1301" y="1598"/>
                    <a:pt x="845" y="1598"/>
                  </a:cubicBezTo>
                  <a:cubicBezTo>
                    <a:pt x="388" y="1598"/>
                    <a:pt x="0" y="1210"/>
                    <a:pt x="0" y="754"/>
                  </a:cubicBezTo>
                  <a:cubicBezTo>
                    <a:pt x="0" y="343"/>
                    <a:pt x="388" y="1"/>
                    <a:pt x="845" y="1"/>
                  </a:cubicBezTo>
                  <a:cubicBezTo>
                    <a:pt x="1301" y="24"/>
                    <a:pt x="1666" y="389"/>
                    <a:pt x="1666"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7"/>
            <p:cNvSpPr/>
            <p:nvPr/>
          </p:nvSpPr>
          <p:spPr>
            <a:xfrm>
              <a:off x="3384078" y="928846"/>
              <a:ext cx="92094" cy="90770"/>
            </a:xfrm>
            <a:custGeom>
              <a:avLst/>
              <a:gdLst/>
              <a:ahLst/>
              <a:cxnLst/>
              <a:rect l="l" t="t" r="r" b="b"/>
              <a:pathLst>
                <a:path w="1599" h="1576" extrusionOk="0">
                  <a:moveTo>
                    <a:pt x="1598" y="800"/>
                  </a:moveTo>
                  <a:cubicBezTo>
                    <a:pt x="1598" y="1233"/>
                    <a:pt x="1233" y="1576"/>
                    <a:pt x="799" y="1576"/>
                  </a:cubicBezTo>
                  <a:cubicBezTo>
                    <a:pt x="343" y="1576"/>
                    <a:pt x="0" y="1210"/>
                    <a:pt x="0" y="777"/>
                  </a:cubicBezTo>
                  <a:cubicBezTo>
                    <a:pt x="0" y="343"/>
                    <a:pt x="366" y="1"/>
                    <a:pt x="799" y="1"/>
                  </a:cubicBezTo>
                  <a:cubicBezTo>
                    <a:pt x="1256" y="1"/>
                    <a:pt x="1598" y="389"/>
                    <a:pt x="1598"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7"/>
            <p:cNvSpPr/>
            <p:nvPr/>
          </p:nvSpPr>
          <p:spPr>
            <a:xfrm>
              <a:off x="4408175" y="959084"/>
              <a:ext cx="92094" cy="90770"/>
            </a:xfrm>
            <a:custGeom>
              <a:avLst/>
              <a:gdLst/>
              <a:ahLst/>
              <a:cxnLst/>
              <a:rect l="l" t="t" r="r" b="b"/>
              <a:pathLst>
                <a:path w="1599" h="1576" extrusionOk="0">
                  <a:moveTo>
                    <a:pt x="1598" y="800"/>
                  </a:moveTo>
                  <a:cubicBezTo>
                    <a:pt x="1598" y="1233"/>
                    <a:pt x="1256" y="1576"/>
                    <a:pt x="799" y="1576"/>
                  </a:cubicBezTo>
                  <a:cubicBezTo>
                    <a:pt x="366" y="1576"/>
                    <a:pt x="0" y="1188"/>
                    <a:pt x="0" y="754"/>
                  </a:cubicBezTo>
                  <a:cubicBezTo>
                    <a:pt x="0" y="343"/>
                    <a:pt x="343" y="1"/>
                    <a:pt x="799" y="1"/>
                  </a:cubicBezTo>
                  <a:cubicBezTo>
                    <a:pt x="1210" y="1"/>
                    <a:pt x="1598" y="366"/>
                    <a:pt x="1598"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7"/>
            <p:cNvSpPr/>
            <p:nvPr/>
          </p:nvSpPr>
          <p:spPr>
            <a:xfrm>
              <a:off x="5419140" y="985404"/>
              <a:ext cx="88120" cy="92037"/>
            </a:xfrm>
            <a:custGeom>
              <a:avLst/>
              <a:gdLst/>
              <a:ahLst/>
              <a:cxnLst/>
              <a:rect l="l" t="t" r="r" b="b"/>
              <a:pathLst>
                <a:path w="1530" h="1598" extrusionOk="0">
                  <a:moveTo>
                    <a:pt x="1529" y="822"/>
                  </a:moveTo>
                  <a:cubicBezTo>
                    <a:pt x="1529" y="1256"/>
                    <a:pt x="1187" y="1598"/>
                    <a:pt x="753" y="1575"/>
                  </a:cubicBezTo>
                  <a:cubicBezTo>
                    <a:pt x="342" y="1575"/>
                    <a:pt x="0" y="1187"/>
                    <a:pt x="0" y="776"/>
                  </a:cubicBezTo>
                  <a:cubicBezTo>
                    <a:pt x="0" y="343"/>
                    <a:pt x="342" y="0"/>
                    <a:pt x="753" y="23"/>
                  </a:cubicBezTo>
                  <a:cubicBezTo>
                    <a:pt x="1187" y="46"/>
                    <a:pt x="1529" y="434"/>
                    <a:pt x="1529"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7"/>
            <p:cNvSpPr/>
            <p:nvPr/>
          </p:nvSpPr>
          <p:spPr>
            <a:xfrm>
              <a:off x="6411675" y="1014317"/>
              <a:ext cx="88120" cy="92094"/>
            </a:xfrm>
            <a:custGeom>
              <a:avLst/>
              <a:gdLst/>
              <a:ahLst/>
              <a:cxnLst/>
              <a:rect l="l" t="t" r="r" b="b"/>
              <a:pathLst>
                <a:path w="1530" h="1599" extrusionOk="0">
                  <a:moveTo>
                    <a:pt x="1529" y="845"/>
                  </a:moveTo>
                  <a:cubicBezTo>
                    <a:pt x="1529" y="1256"/>
                    <a:pt x="1187" y="1598"/>
                    <a:pt x="753" y="1575"/>
                  </a:cubicBezTo>
                  <a:cubicBezTo>
                    <a:pt x="343" y="1575"/>
                    <a:pt x="0" y="1210"/>
                    <a:pt x="0" y="776"/>
                  </a:cubicBezTo>
                  <a:cubicBezTo>
                    <a:pt x="0" y="343"/>
                    <a:pt x="343" y="0"/>
                    <a:pt x="753" y="46"/>
                  </a:cubicBezTo>
                  <a:cubicBezTo>
                    <a:pt x="1187" y="46"/>
                    <a:pt x="1529" y="411"/>
                    <a:pt x="1529"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7"/>
            <p:cNvSpPr/>
            <p:nvPr/>
          </p:nvSpPr>
          <p:spPr>
            <a:xfrm>
              <a:off x="7391078" y="1045879"/>
              <a:ext cx="88120" cy="86796"/>
            </a:xfrm>
            <a:custGeom>
              <a:avLst/>
              <a:gdLst/>
              <a:ahLst/>
              <a:cxnLst/>
              <a:rect l="l" t="t" r="r" b="b"/>
              <a:pathLst>
                <a:path w="1530" h="1507" extrusionOk="0">
                  <a:moveTo>
                    <a:pt x="1529" y="776"/>
                  </a:moveTo>
                  <a:cubicBezTo>
                    <a:pt x="1529" y="1210"/>
                    <a:pt x="1187" y="1507"/>
                    <a:pt x="753" y="1507"/>
                  </a:cubicBezTo>
                  <a:cubicBezTo>
                    <a:pt x="342" y="1507"/>
                    <a:pt x="0" y="1141"/>
                    <a:pt x="0" y="753"/>
                  </a:cubicBezTo>
                  <a:cubicBezTo>
                    <a:pt x="0" y="320"/>
                    <a:pt x="342" y="0"/>
                    <a:pt x="753" y="0"/>
                  </a:cubicBezTo>
                  <a:cubicBezTo>
                    <a:pt x="1187" y="0"/>
                    <a:pt x="1529" y="343"/>
                    <a:pt x="1529" y="776"/>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7"/>
            <p:cNvSpPr/>
            <p:nvPr/>
          </p:nvSpPr>
          <p:spPr>
            <a:xfrm>
              <a:off x="8357292" y="1072143"/>
              <a:ext cx="85529" cy="86853"/>
            </a:xfrm>
            <a:custGeom>
              <a:avLst/>
              <a:gdLst/>
              <a:ahLst/>
              <a:cxnLst/>
              <a:rect l="l" t="t" r="r" b="b"/>
              <a:pathLst>
                <a:path w="1485" h="1508" extrusionOk="0">
                  <a:moveTo>
                    <a:pt x="1484" y="777"/>
                  </a:moveTo>
                  <a:cubicBezTo>
                    <a:pt x="1484" y="1210"/>
                    <a:pt x="1142" y="1507"/>
                    <a:pt x="731" y="1507"/>
                  </a:cubicBezTo>
                  <a:cubicBezTo>
                    <a:pt x="343" y="1507"/>
                    <a:pt x="1" y="1142"/>
                    <a:pt x="1" y="754"/>
                  </a:cubicBezTo>
                  <a:cubicBezTo>
                    <a:pt x="1" y="320"/>
                    <a:pt x="343" y="1"/>
                    <a:pt x="731" y="1"/>
                  </a:cubicBezTo>
                  <a:cubicBezTo>
                    <a:pt x="1142" y="1"/>
                    <a:pt x="1484" y="366"/>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7"/>
            <p:cNvSpPr/>
            <p:nvPr/>
          </p:nvSpPr>
          <p:spPr>
            <a:xfrm>
              <a:off x="752217" y="126951"/>
              <a:ext cx="94686" cy="96011"/>
            </a:xfrm>
            <a:custGeom>
              <a:avLst/>
              <a:gdLst/>
              <a:ahLst/>
              <a:cxnLst/>
              <a:rect l="l" t="t" r="r" b="b"/>
              <a:pathLst>
                <a:path w="1644" h="1667" extrusionOk="0">
                  <a:moveTo>
                    <a:pt x="1644" y="868"/>
                  </a:moveTo>
                  <a:cubicBezTo>
                    <a:pt x="1644" y="1279"/>
                    <a:pt x="1278" y="1667"/>
                    <a:pt x="822" y="1621"/>
                  </a:cubicBezTo>
                  <a:cubicBezTo>
                    <a:pt x="365" y="1598"/>
                    <a:pt x="0" y="1233"/>
                    <a:pt x="0" y="799"/>
                  </a:cubicBezTo>
                  <a:cubicBezTo>
                    <a:pt x="0" y="366"/>
                    <a:pt x="365" y="0"/>
                    <a:pt x="822" y="23"/>
                  </a:cubicBezTo>
                  <a:cubicBezTo>
                    <a:pt x="1256" y="46"/>
                    <a:pt x="1644" y="411"/>
                    <a:pt x="1644"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7"/>
            <p:cNvSpPr/>
            <p:nvPr/>
          </p:nvSpPr>
          <p:spPr>
            <a:xfrm>
              <a:off x="1813117" y="163754"/>
              <a:ext cx="96011" cy="92094"/>
            </a:xfrm>
            <a:custGeom>
              <a:avLst/>
              <a:gdLst/>
              <a:ahLst/>
              <a:cxnLst/>
              <a:rect l="l" t="t" r="r" b="b"/>
              <a:pathLst>
                <a:path w="1667" h="1599" extrusionOk="0">
                  <a:moveTo>
                    <a:pt x="1666" y="822"/>
                  </a:moveTo>
                  <a:cubicBezTo>
                    <a:pt x="1666" y="1256"/>
                    <a:pt x="1278" y="1598"/>
                    <a:pt x="822" y="1598"/>
                  </a:cubicBezTo>
                  <a:cubicBezTo>
                    <a:pt x="365" y="1575"/>
                    <a:pt x="0" y="1210"/>
                    <a:pt x="0" y="776"/>
                  </a:cubicBezTo>
                  <a:cubicBezTo>
                    <a:pt x="0" y="343"/>
                    <a:pt x="365" y="0"/>
                    <a:pt x="822" y="0"/>
                  </a:cubicBezTo>
                  <a:cubicBezTo>
                    <a:pt x="1278" y="23"/>
                    <a:pt x="1666" y="388"/>
                    <a:pt x="1666"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7"/>
            <p:cNvSpPr/>
            <p:nvPr/>
          </p:nvSpPr>
          <p:spPr>
            <a:xfrm>
              <a:off x="2863477" y="199233"/>
              <a:ext cx="92094" cy="92094"/>
            </a:xfrm>
            <a:custGeom>
              <a:avLst/>
              <a:gdLst/>
              <a:ahLst/>
              <a:cxnLst/>
              <a:rect l="l" t="t" r="r" b="b"/>
              <a:pathLst>
                <a:path w="1599" h="1599" extrusionOk="0">
                  <a:moveTo>
                    <a:pt x="1598" y="845"/>
                  </a:moveTo>
                  <a:cubicBezTo>
                    <a:pt x="1598" y="1256"/>
                    <a:pt x="1210" y="1598"/>
                    <a:pt x="800" y="1598"/>
                  </a:cubicBezTo>
                  <a:cubicBezTo>
                    <a:pt x="343" y="1576"/>
                    <a:pt x="1" y="1233"/>
                    <a:pt x="1" y="777"/>
                  </a:cubicBezTo>
                  <a:cubicBezTo>
                    <a:pt x="1" y="343"/>
                    <a:pt x="366" y="1"/>
                    <a:pt x="800" y="1"/>
                  </a:cubicBezTo>
                  <a:cubicBezTo>
                    <a:pt x="1233" y="24"/>
                    <a:pt x="1598" y="412"/>
                    <a:pt x="1598"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7"/>
            <p:cNvSpPr/>
            <p:nvPr/>
          </p:nvSpPr>
          <p:spPr>
            <a:xfrm>
              <a:off x="3892815" y="233444"/>
              <a:ext cx="92094" cy="92037"/>
            </a:xfrm>
            <a:custGeom>
              <a:avLst/>
              <a:gdLst/>
              <a:ahLst/>
              <a:cxnLst/>
              <a:rect l="l" t="t" r="r" b="b"/>
              <a:pathLst>
                <a:path w="1599" h="1598" extrusionOk="0">
                  <a:moveTo>
                    <a:pt x="1599" y="845"/>
                  </a:moveTo>
                  <a:cubicBezTo>
                    <a:pt x="1599" y="1278"/>
                    <a:pt x="1233" y="1598"/>
                    <a:pt x="800" y="1575"/>
                  </a:cubicBezTo>
                  <a:cubicBezTo>
                    <a:pt x="389" y="1552"/>
                    <a:pt x="1" y="1210"/>
                    <a:pt x="1" y="776"/>
                  </a:cubicBezTo>
                  <a:cubicBezTo>
                    <a:pt x="1" y="343"/>
                    <a:pt x="389" y="0"/>
                    <a:pt x="800" y="46"/>
                  </a:cubicBezTo>
                  <a:cubicBezTo>
                    <a:pt x="1279" y="46"/>
                    <a:pt x="1599" y="411"/>
                    <a:pt x="1599"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7"/>
            <p:cNvSpPr/>
            <p:nvPr/>
          </p:nvSpPr>
          <p:spPr>
            <a:xfrm>
              <a:off x="4909021" y="268923"/>
              <a:ext cx="92094" cy="92094"/>
            </a:xfrm>
            <a:custGeom>
              <a:avLst/>
              <a:gdLst/>
              <a:ahLst/>
              <a:cxnLst/>
              <a:rect l="l" t="t" r="r" b="b"/>
              <a:pathLst>
                <a:path w="1599" h="1599" extrusionOk="0">
                  <a:moveTo>
                    <a:pt x="1599" y="822"/>
                  </a:moveTo>
                  <a:cubicBezTo>
                    <a:pt x="1599" y="1256"/>
                    <a:pt x="1256" y="1598"/>
                    <a:pt x="800" y="1553"/>
                  </a:cubicBezTo>
                  <a:cubicBezTo>
                    <a:pt x="366" y="1530"/>
                    <a:pt x="1" y="1187"/>
                    <a:pt x="1" y="754"/>
                  </a:cubicBezTo>
                  <a:cubicBezTo>
                    <a:pt x="1" y="343"/>
                    <a:pt x="343" y="0"/>
                    <a:pt x="800" y="23"/>
                  </a:cubicBezTo>
                  <a:cubicBezTo>
                    <a:pt x="1256" y="23"/>
                    <a:pt x="1599" y="388"/>
                    <a:pt x="1599"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7"/>
            <p:cNvSpPr/>
            <p:nvPr/>
          </p:nvSpPr>
          <p:spPr>
            <a:xfrm>
              <a:off x="5913420" y="301809"/>
              <a:ext cx="88120" cy="92037"/>
            </a:xfrm>
            <a:custGeom>
              <a:avLst/>
              <a:gdLst/>
              <a:ahLst/>
              <a:cxnLst/>
              <a:rect l="l" t="t" r="r" b="b"/>
              <a:pathLst>
                <a:path w="1530" h="1598" extrusionOk="0">
                  <a:moveTo>
                    <a:pt x="1530" y="822"/>
                  </a:moveTo>
                  <a:cubicBezTo>
                    <a:pt x="1530" y="1255"/>
                    <a:pt x="1187" y="1598"/>
                    <a:pt x="776" y="1552"/>
                  </a:cubicBezTo>
                  <a:cubicBezTo>
                    <a:pt x="343" y="1529"/>
                    <a:pt x="0" y="1187"/>
                    <a:pt x="0" y="753"/>
                  </a:cubicBezTo>
                  <a:cubicBezTo>
                    <a:pt x="0" y="342"/>
                    <a:pt x="343" y="0"/>
                    <a:pt x="776" y="23"/>
                  </a:cubicBezTo>
                  <a:cubicBezTo>
                    <a:pt x="1187" y="46"/>
                    <a:pt x="1530" y="388"/>
                    <a:pt x="1530"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7"/>
            <p:cNvSpPr/>
            <p:nvPr/>
          </p:nvSpPr>
          <p:spPr>
            <a:xfrm>
              <a:off x="6898065" y="337288"/>
              <a:ext cx="88120" cy="89445"/>
            </a:xfrm>
            <a:custGeom>
              <a:avLst/>
              <a:gdLst/>
              <a:ahLst/>
              <a:cxnLst/>
              <a:rect l="l" t="t" r="r" b="b"/>
              <a:pathLst>
                <a:path w="1530" h="1553" extrusionOk="0">
                  <a:moveTo>
                    <a:pt x="1530" y="799"/>
                  </a:moveTo>
                  <a:cubicBezTo>
                    <a:pt x="1530" y="1233"/>
                    <a:pt x="1187" y="1552"/>
                    <a:pt x="754" y="1552"/>
                  </a:cubicBezTo>
                  <a:cubicBezTo>
                    <a:pt x="343" y="1552"/>
                    <a:pt x="1" y="1187"/>
                    <a:pt x="1" y="754"/>
                  </a:cubicBezTo>
                  <a:cubicBezTo>
                    <a:pt x="1" y="320"/>
                    <a:pt x="343" y="0"/>
                    <a:pt x="754" y="0"/>
                  </a:cubicBezTo>
                  <a:cubicBezTo>
                    <a:pt x="1187" y="0"/>
                    <a:pt x="1530" y="388"/>
                    <a:pt x="1530"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7"/>
            <p:cNvSpPr/>
            <p:nvPr/>
          </p:nvSpPr>
          <p:spPr>
            <a:xfrm>
              <a:off x="7872226" y="370117"/>
              <a:ext cx="85471" cy="86853"/>
            </a:xfrm>
            <a:custGeom>
              <a:avLst/>
              <a:gdLst/>
              <a:ahLst/>
              <a:cxnLst/>
              <a:rect l="l" t="t" r="r" b="b"/>
              <a:pathLst>
                <a:path w="1484" h="1508" extrusionOk="0">
                  <a:moveTo>
                    <a:pt x="1484" y="777"/>
                  </a:moveTo>
                  <a:cubicBezTo>
                    <a:pt x="1484" y="1211"/>
                    <a:pt x="1141" y="1507"/>
                    <a:pt x="730" y="1507"/>
                  </a:cubicBezTo>
                  <a:cubicBezTo>
                    <a:pt x="320" y="1507"/>
                    <a:pt x="0" y="1142"/>
                    <a:pt x="0" y="754"/>
                  </a:cubicBezTo>
                  <a:cubicBezTo>
                    <a:pt x="0" y="321"/>
                    <a:pt x="342" y="1"/>
                    <a:pt x="730" y="1"/>
                  </a:cubicBezTo>
                  <a:cubicBezTo>
                    <a:pt x="1141" y="1"/>
                    <a:pt x="1484" y="389"/>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7"/>
            <p:cNvSpPr/>
            <p:nvPr/>
          </p:nvSpPr>
          <p:spPr>
            <a:xfrm>
              <a:off x="8792422" y="401679"/>
              <a:ext cx="85529" cy="86853"/>
            </a:xfrm>
            <a:custGeom>
              <a:avLst/>
              <a:gdLst/>
              <a:ahLst/>
              <a:cxnLst/>
              <a:rect l="l" t="t" r="r" b="b"/>
              <a:pathLst>
                <a:path w="1485" h="1508" extrusionOk="0">
                  <a:moveTo>
                    <a:pt x="1484" y="777"/>
                  </a:moveTo>
                  <a:cubicBezTo>
                    <a:pt x="1484" y="1211"/>
                    <a:pt x="1142" y="1507"/>
                    <a:pt x="731" y="1507"/>
                  </a:cubicBezTo>
                  <a:cubicBezTo>
                    <a:pt x="343" y="1507"/>
                    <a:pt x="1" y="1142"/>
                    <a:pt x="1" y="754"/>
                  </a:cubicBezTo>
                  <a:cubicBezTo>
                    <a:pt x="1" y="320"/>
                    <a:pt x="343" y="1"/>
                    <a:pt x="731" y="1"/>
                  </a:cubicBezTo>
                  <a:cubicBezTo>
                    <a:pt x="1142" y="24"/>
                    <a:pt x="1484" y="366"/>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7"/>
            <p:cNvSpPr/>
            <p:nvPr/>
          </p:nvSpPr>
          <p:spPr>
            <a:xfrm>
              <a:off x="211919" y="2138284"/>
              <a:ext cx="98603" cy="94744"/>
            </a:xfrm>
            <a:custGeom>
              <a:avLst/>
              <a:gdLst/>
              <a:ahLst/>
              <a:cxnLst/>
              <a:rect l="l" t="t" r="r" b="b"/>
              <a:pathLst>
                <a:path w="1712" h="1645" extrusionOk="0">
                  <a:moveTo>
                    <a:pt x="1712" y="845"/>
                  </a:moveTo>
                  <a:cubicBezTo>
                    <a:pt x="1712" y="1302"/>
                    <a:pt x="1347" y="1644"/>
                    <a:pt x="867" y="1644"/>
                  </a:cubicBezTo>
                  <a:cubicBezTo>
                    <a:pt x="411" y="1644"/>
                    <a:pt x="0" y="1256"/>
                    <a:pt x="0" y="800"/>
                  </a:cubicBezTo>
                  <a:cubicBezTo>
                    <a:pt x="0" y="343"/>
                    <a:pt x="388" y="1"/>
                    <a:pt x="867" y="1"/>
                  </a:cubicBezTo>
                  <a:cubicBezTo>
                    <a:pt x="1347" y="47"/>
                    <a:pt x="1712" y="412"/>
                    <a:pt x="1712"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7"/>
            <p:cNvSpPr/>
            <p:nvPr/>
          </p:nvSpPr>
          <p:spPr>
            <a:xfrm>
              <a:off x="3385403" y="2201408"/>
              <a:ext cx="92094" cy="89445"/>
            </a:xfrm>
            <a:custGeom>
              <a:avLst/>
              <a:gdLst/>
              <a:ahLst/>
              <a:cxnLst/>
              <a:rect l="l" t="t" r="r" b="b"/>
              <a:pathLst>
                <a:path w="1599" h="1553" extrusionOk="0">
                  <a:moveTo>
                    <a:pt x="1598" y="799"/>
                  </a:moveTo>
                  <a:cubicBezTo>
                    <a:pt x="1598" y="1233"/>
                    <a:pt x="1233" y="1553"/>
                    <a:pt x="799" y="1553"/>
                  </a:cubicBezTo>
                  <a:cubicBezTo>
                    <a:pt x="343" y="1553"/>
                    <a:pt x="0" y="1187"/>
                    <a:pt x="0" y="754"/>
                  </a:cubicBezTo>
                  <a:cubicBezTo>
                    <a:pt x="0" y="343"/>
                    <a:pt x="388" y="0"/>
                    <a:pt x="799" y="0"/>
                  </a:cubicBezTo>
                  <a:cubicBezTo>
                    <a:pt x="1233" y="0"/>
                    <a:pt x="1598" y="366"/>
                    <a:pt x="1598"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7"/>
            <p:cNvSpPr/>
            <p:nvPr/>
          </p:nvSpPr>
          <p:spPr>
            <a:xfrm>
              <a:off x="4409500" y="2221105"/>
              <a:ext cx="92037" cy="89445"/>
            </a:xfrm>
            <a:custGeom>
              <a:avLst/>
              <a:gdLst/>
              <a:ahLst/>
              <a:cxnLst/>
              <a:rect l="l" t="t" r="r" b="b"/>
              <a:pathLst>
                <a:path w="1598" h="1553" extrusionOk="0">
                  <a:moveTo>
                    <a:pt x="1598" y="800"/>
                  </a:moveTo>
                  <a:cubicBezTo>
                    <a:pt x="1598" y="1211"/>
                    <a:pt x="1256" y="1553"/>
                    <a:pt x="799" y="1553"/>
                  </a:cubicBezTo>
                  <a:cubicBezTo>
                    <a:pt x="365" y="1553"/>
                    <a:pt x="0" y="1188"/>
                    <a:pt x="0" y="754"/>
                  </a:cubicBezTo>
                  <a:cubicBezTo>
                    <a:pt x="0" y="343"/>
                    <a:pt x="343" y="1"/>
                    <a:pt x="799" y="1"/>
                  </a:cubicBezTo>
                  <a:cubicBezTo>
                    <a:pt x="1233" y="1"/>
                    <a:pt x="1598" y="366"/>
                    <a:pt x="1598"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7"/>
            <p:cNvSpPr/>
            <p:nvPr/>
          </p:nvSpPr>
          <p:spPr>
            <a:xfrm>
              <a:off x="5420407" y="2240860"/>
              <a:ext cx="88178" cy="90770"/>
            </a:xfrm>
            <a:custGeom>
              <a:avLst/>
              <a:gdLst/>
              <a:ahLst/>
              <a:cxnLst/>
              <a:rect l="l" t="t" r="r" b="b"/>
              <a:pathLst>
                <a:path w="1531" h="1576" extrusionOk="0">
                  <a:moveTo>
                    <a:pt x="1530" y="799"/>
                  </a:moveTo>
                  <a:cubicBezTo>
                    <a:pt x="1530" y="1233"/>
                    <a:pt x="1188" y="1575"/>
                    <a:pt x="777" y="1575"/>
                  </a:cubicBezTo>
                  <a:cubicBezTo>
                    <a:pt x="343" y="1575"/>
                    <a:pt x="1" y="1187"/>
                    <a:pt x="1" y="776"/>
                  </a:cubicBezTo>
                  <a:cubicBezTo>
                    <a:pt x="1" y="343"/>
                    <a:pt x="343" y="0"/>
                    <a:pt x="777" y="0"/>
                  </a:cubicBezTo>
                  <a:cubicBezTo>
                    <a:pt x="1188" y="0"/>
                    <a:pt x="1530" y="365"/>
                    <a:pt x="1530"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7"/>
            <p:cNvSpPr/>
            <p:nvPr/>
          </p:nvSpPr>
          <p:spPr>
            <a:xfrm>
              <a:off x="8359941" y="2298686"/>
              <a:ext cx="85471" cy="86853"/>
            </a:xfrm>
            <a:custGeom>
              <a:avLst/>
              <a:gdLst/>
              <a:ahLst/>
              <a:cxnLst/>
              <a:rect l="l" t="t" r="r" b="b"/>
              <a:pathLst>
                <a:path w="1484" h="1508" extrusionOk="0">
                  <a:moveTo>
                    <a:pt x="1484" y="754"/>
                  </a:moveTo>
                  <a:cubicBezTo>
                    <a:pt x="1484" y="1187"/>
                    <a:pt x="1142" y="1507"/>
                    <a:pt x="731" y="1507"/>
                  </a:cubicBezTo>
                  <a:cubicBezTo>
                    <a:pt x="343" y="1507"/>
                    <a:pt x="0" y="1165"/>
                    <a:pt x="0" y="731"/>
                  </a:cubicBezTo>
                  <a:cubicBezTo>
                    <a:pt x="0" y="297"/>
                    <a:pt x="343" y="1"/>
                    <a:pt x="731" y="1"/>
                  </a:cubicBezTo>
                  <a:cubicBezTo>
                    <a:pt x="1142" y="1"/>
                    <a:pt x="1484" y="343"/>
                    <a:pt x="1484"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7"/>
            <p:cNvSpPr/>
            <p:nvPr/>
          </p:nvSpPr>
          <p:spPr>
            <a:xfrm>
              <a:off x="752217" y="1421859"/>
              <a:ext cx="94686" cy="96011"/>
            </a:xfrm>
            <a:custGeom>
              <a:avLst/>
              <a:gdLst/>
              <a:ahLst/>
              <a:cxnLst/>
              <a:rect l="l" t="t" r="r" b="b"/>
              <a:pathLst>
                <a:path w="1644" h="1667" extrusionOk="0">
                  <a:moveTo>
                    <a:pt x="1644" y="868"/>
                  </a:moveTo>
                  <a:cubicBezTo>
                    <a:pt x="1644" y="1301"/>
                    <a:pt x="1278" y="1666"/>
                    <a:pt x="822" y="1644"/>
                  </a:cubicBezTo>
                  <a:cubicBezTo>
                    <a:pt x="365" y="1644"/>
                    <a:pt x="0" y="1256"/>
                    <a:pt x="0" y="799"/>
                  </a:cubicBezTo>
                  <a:cubicBezTo>
                    <a:pt x="0" y="388"/>
                    <a:pt x="365" y="0"/>
                    <a:pt x="822" y="46"/>
                  </a:cubicBezTo>
                  <a:cubicBezTo>
                    <a:pt x="1278" y="69"/>
                    <a:pt x="1644" y="411"/>
                    <a:pt x="1644"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7"/>
            <p:cNvSpPr/>
            <p:nvPr/>
          </p:nvSpPr>
          <p:spPr>
            <a:xfrm>
              <a:off x="2863477" y="1477035"/>
              <a:ext cx="93419" cy="89445"/>
            </a:xfrm>
            <a:custGeom>
              <a:avLst/>
              <a:gdLst/>
              <a:ahLst/>
              <a:cxnLst/>
              <a:rect l="l" t="t" r="r" b="b"/>
              <a:pathLst>
                <a:path w="1622" h="1553" extrusionOk="0">
                  <a:moveTo>
                    <a:pt x="1621" y="800"/>
                  </a:moveTo>
                  <a:cubicBezTo>
                    <a:pt x="1621" y="1211"/>
                    <a:pt x="1256" y="1553"/>
                    <a:pt x="822" y="1553"/>
                  </a:cubicBezTo>
                  <a:cubicBezTo>
                    <a:pt x="366" y="1553"/>
                    <a:pt x="23" y="1188"/>
                    <a:pt x="1" y="754"/>
                  </a:cubicBezTo>
                  <a:cubicBezTo>
                    <a:pt x="1" y="320"/>
                    <a:pt x="366" y="1"/>
                    <a:pt x="800" y="1"/>
                  </a:cubicBezTo>
                  <a:cubicBezTo>
                    <a:pt x="1256" y="1"/>
                    <a:pt x="1621" y="366"/>
                    <a:pt x="1621"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7"/>
            <p:cNvSpPr/>
            <p:nvPr/>
          </p:nvSpPr>
          <p:spPr>
            <a:xfrm>
              <a:off x="3895464" y="1500707"/>
              <a:ext cx="92094" cy="90770"/>
            </a:xfrm>
            <a:custGeom>
              <a:avLst/>
              <a:gdLst/>
              <a:ahLst/>
              <a:cxnLst/>
              <a:rect l="l" t="t" r="r" b="b"/>
              <a:pathLst>
                <a:path w="1599" h="1576" extrusionOk="0">
                  <a:moveTo>
                    <a:pt x="1598" y="800"/>
                  </a:moveTo>
                  <a:cubicBezTo>
                    <a:pt x="1598" y="1233"/>
                    <a:pt x="1233" y="1576"/>
                    <a:pt x="799" y="1576"/>
                  </a:cubicBezTo>
                  <a:cubicBezTo>
                    <a:pt x="366" y="1576"/>
                    <a:pt x="1" y="1210"/>
                    <a:pt x="1" y="777"/>
                  </a:cubicBezTo>
                  <a:cubicBezTo>
                    <a:pt x="1" y="343"/>
                    <a:pt x="366" y="1"/>
                    <a:pt x="799" y="1"/>
                  </a:cubicBezTo>
                  <a:cubicBezTo>
                    <a:pt x="1256" y="46"/>
                    <a:pt x="1598" y="389"/>
                    <a:pt x="1598"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7"/>
            <p:cNvSpPr/>
            <p:nvPr/>
          </p:nvSpPr>
          <p:spPr>
            <a:xfrm>
              <a:off x="4910346" y="1525703"/>
              <a:ext cx="92094" cy="90770"/>
            </a:xfrm>
            <a:custGeom>
              <a:avLst/>
              <a:gdLst/>
              <a:ahLst/>
              <a:cxnLst/>
              <a:rect l="l" t="t" r="r" b="b"/>
              <a:pathLst>
                <a:path w="1599" h="1576" extrusionOk="0">
                  <a:moveTo>
                    <a:pt x="1598" y="799"/>
                  </a:moveTo>
                  <a:cubicBezTo>
                    <a:pt x="1598" y="1233"/>
                    <a:pt x="1256" y="1575"/>
                    <a:pt x="800" y="1575"/>
                  </a:cubicBezTo>
                  <a:cubicBezTo>
                    <a:pt x="389" y="1575"/>
                    <a:pt x="1" y="1187"/>
                    <a:pt x="1" y="776"/>
                  </a:cubicBezTo>
                  <a:cubicBezTo>
                    <a:pt x="1" y="343"/>
                    <a:pt x="343" y="0"/>
                    <a:pt x="800" y="0"/>
                  </a:cubicBezTo>
                  <a:cubicBezTo>
                    <a:pt x="1256" y="23"/>
                    <a:pt x="1598" y="366"/>
                    <a:pt x="1598"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7"/>
            <p:cNvSpPr/>
            <p:nvPr/>
          </p:nvSpPr>
          <p:spPr>
            <a:xfrm>
              <a:off x="5914745" y="1549375"/>
              <a:ext cx="89445" cy="92037"/>
            </a:xfrm>
            <a:custGeom>
              <a:avLst/>
              <a:gdLst/>
              <a:ahLst/>
              <a:cxnLst/>
              <a:rect l="l" t="t" r="r" b="b"/>
              <a:pathLst>
                <a:path w="1553" h="1598" extrusionOk="0">
                  <a:moveTo>
                    <a:pt x="1552" y="822"/>
                  </a:moveTo>
                  <a:cubicBezTo>
                    <a:pt x="1552" y="1256"/>
                    <a:pt x="1210" y="1598"/>
                    <a:pt x="776" y="1552"/>
                  </a:cubicBezTo>
                  <a:cubicBezTo>
                    <a:pt x="343" y="1552"/>
                    <a:pt x="0" y="1187"/>
                    <a:pt x="0" y="753"/>
                  </a:cubicBezTo>
                  <a:cubicBezTo>
                    <a:pt x="0" y="320"/>
                    <a:pt x="343" y="0"/>
                    <a:pt x="776" y="23"/>
                  </a:cubicBezTo>
                  <a:cubicBezTo>
                    <a:pt x="1210" y="46"/>
                    <a:pt x="1552" y="388"/>
                    <a:pt x="1552"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7"/>
            <p:cNvSpPr/>
            <p:nvPr/>
          </p:nvSpPr>
          <p:spPr>
            <a:xfrm>
              <a:off x="6900714" y="1575638"/>
              <a:ext cx="89445" cy="89445"/>
            </a:xfrm>
            <a:custGeom>
              <a:avLst/>
              <a:gdLst/>
              <a:ahLst/>
              <a:cxnLst/>
              <a:rect l="l" t="t" r="r" b="b"/>
              <a:pathLst>
                <a:path w="1553" h="1553" extrusionOk="0">
                  <a:moveTo>
                    <a:pt x="1552" y="800"/>
                  </a:moveTo>
                  <a:cubicBezTo>
                    <a:pt x="1552" y="1210"/>
                    <a:pt x="1210" y="1553"/>
                    <a:pt x="776" y="1530"/>
                  </a:cubicBezTo>
                  <a:cubicBezTo>
                    <a:pt x="343" y="1530"/>
                    <a:pt x="0" y="1165"/>
                    <a:pt x="0" y="754"/>
                  </a:cubicBezTo>
                  <a:cubicBezTo>
                    <a:pt x="0" y="343"/>
                    <a:pt x="343" y="1"/>
                    <a:pt x="776" y="24"/>
                  </a:cubicBezTo>
                  <a:cubicBezTo>
                    <a:pt x="1210" y="24"/>
                    <a:pt x="1552" y="366"/>
                    <a:pt x="1552"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7"/>
            <p:cNvSpPr/>
            <p:nvPr/>
          </p:nvSpPr>
          <p:spPr>
            <a:xfrm>
              <a:off x="7874818" y="1599310"/>
              <a:ext cx="85529" cy="88120"/>
            </a:xfrm>
            <a:custGeom>
              <a:avLst/>
              <a:gdLst/>
              <a:ahLst/>
              <a:cxnLst/>
              <a:rect l="l" t="t" r="r" b="b"/>
              <a:pathLst>
                <a:path w="1485" h="1530" extrusionOk="0">
                  <a:moveTo>
                    <a:pt x="1484" y="777"/>
                  </a:moveTo>
                  <a:cubicBezTo>
                    <a:pt x="1484" y="1210"/>
                    <a:pt x="1142" y="1530"/>
                    <a:pt x="754" y="1530"/>
                  </a:cubicBezTo>
                  <a:cubicBezTo>
                    <a:pt x="320" y="1530"/>
                    <a:pt x="1" y="1142"/>
                    <a:pt x="1" y="754"/>
                  </a:cubicBezTo>
                  <a:cubicBezTo>
                    <a:pt x="1" y="320"/>
                    <a:pt x="343" y="1"/>
                    <a:pt x="754" y="1"/>
                  </a:cubicBezTo>
                  <a:cubicBezTo>
                    <a:pt x="1142" y="1"/>
                    <a:pt x="1484" y="389"/>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7"/>
            <p:cNvSpPr/>
            <p:nvPr/>
          </p:nvSpPr>
          <p:spPr>
            <a:xfrm>
              <a:off x="8781939" y="1622981"/>
              <a:ext cx="85471" cy="86796"/>
            </a:xfrm>
            <a:custGeom>
              <a:avLst/>
              <a:gdLst/>
              <a:ahLst/>
              <a:cxnLst/>
              <a:rect l="l" t="t" r="r" b="b"/>
              <a:pathLst>
                <a:path w="1484" h="1507" extrusionOk="0">
                  <a:moveTo>
                    <a:pt x="1484" y="776"/>
                  </a:moveTo>
                  <a:cubicBezTo>
                    <a:pt x="1484" y="1187"/>
                    <a:pt x="1141" y="1507"/>
                    <a:pt x="753" y="1507"/>
                  </a:cubicBezTo>
                  <a:cubicBezTo>
                    <a:pt x="343" y="1507"/>
                    <a:pt x="0" y="1164"/>
                    <a:pt x="0" y="731"/>
                  </a:cubicBezTo>
                  <a:cubicBezTo>
                    <a:pt x="0" y="320"/>
                    <a:pt x="343" y="0"/>
                    <a:pt x="753" y="0"/>
                  </a:cubicBezTo>
                  <a:cubicBezTo>
                    <a:pt x="1141" y="0"/>
                    <a:pt x="1484" y="343"/>
                    <a:pt x="1484" y="776"/>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7"/>
            <p:cNvSpPr/>
            <p:nvPr/>
          </p:nvSpPr>
          <p:spPr>
            <a:xfrm>
              <a:off x="8785856" y="2970474"/>
              <a:ext cx="85529" cy="86796"/>
            </a:xfrm>
            <a:custGeom>
              <a:avLst/>
              <a:gdLst/>
              <a:ahLst/>
              <a:cxnLst/>
              <a:rect l="l" t="t" r="r" b="b"/>
              <a:pathLst>
                <a:path w="1485" h="1507" extrusionOk="0">
                  <a:moveTo>
                    <a:pt x="1484" y="753"/>
                  </a:moveTo>
                  <a:cubicBezTo>
                    <a:pt x="1484" y="1187"/>
                    <a:pt x="1142" y="1507"/>
                    <a:pt x="731" y="1507"/>
                  </a:cubicBezTo>
                  <a:cubicBezTo>
                    <a:pt x="343" y="1507"/>
                    <a:pt x="1" y="1164"/>
                    <a:pt x="1" y="731"/>
                  </a:cubicBezTo>
                  <a:cubicBezTo>
                    <a:pt x="1" y="320"/>
                    <a:pt x="343" y="0"/>
                    <a:pt x="731" y="0"/>
                  </a:cubicBezTo>
                  <a:cubicBezTo>
                    <a:pt x="1142" y="23"/>
                    <a:pt x="1484" y="365"/>
                    <a:pt x="1484" y="753"/>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7"/>
            <p:cNvSpPr/>
            <p:nvPr/>
          </p:nvSpPr>
          <p:spPr>
            <a:xfrm>
              <a:off x="211919" y="3442407"/>
              <a:ext cx="98603" cy="92094"/>
            </a:xfrm>
            <a:custGeom>
              <a:avLst/>
              <a:gdLst/>
              <a:ahLst/>
              <a:cxnLst/>
              <a:rect l="l" t="t" r="r" b="b"/>
              <a:pathLst>
                <a:path w="1712" h="1599" extrusionOk="0">
                  <a:moveTo>
                    <a:pt x="1712" y="799"/>
                  </a:moveTo>
                  <a:cubicBezTo>
                    <a:pt x="1712" y="1256"/>
                    <a:pt x="1347" y="1598"/>
                    <a:pt x="867" y="1598"/>
                  </a:cubicBezTo>
                  <a:cubicBezTo>
                    <a:pt x="411" y="1598"/>
                    <a:pt x="0" y="1210"/>
                    <a:pt x="0" y="799"/>
                  </a:cubicBezTo>
                  <a:cubicBezTo>
                    <a:pt x="0" y="343"/>
                    <a:pt x="388" y="1"/>
                    <a:pt x="867" y="1"/>
                  </a:cubicBezTo>
                  <a:cubicBezTo>
                    <a:pt x="1347" y="1"/>
                    <a:pt x="1712" y="366"/>
                    <a:pt x="1712"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7"/>
            <p:cNvSpPr/>
            <p:nvPr/>
          </p:nvSpPr>
          <p:spPr>
            <a:xfrm>
              <a:off x="1288542" y="3452947"/>
              <a:ext cx="96068" cy="92037"/>
            </a:xfrm>
            <a:custGeom>
              <a:avLst/>
              <a:gdLst/>
              <a:ahLst/>
              <a:cxnLst/>
              <a:rect l="l" t="t" r="r" b="b"/>
              <a:pathLst>
                <a:path w="1668" h="1598" extrusionOk="0">
                  <a:moveTo>
                    <a:pt x="1667" y="799"/>
                  </a:moveTo>
                  <a:cubicBezTo>
                    <a:pt x="1667" y="1233"/>
                    <a:pt x="1302" y="1598"/>
                    <a:pt x="823" y="1598"/>
                  </a:cubicBezTo>
                  <a:cubicBezTo>
                    <a:pt x="389" y="1598"/>
                    <a:pt x="1" y="1233"/>
                    <a:pt x="1" y="799"/>
                  </a:cubicBezTo>
                  <a:cubicBezTo>
                    <a:pt x="1" y="388"/>
                    <a:pt x="366" y="0"/>
                    <a:pt x="823" y="0"/>
                  </a:cubicBezTo>
                  <a:cubicBezTo>
                    <a:pt x="1302" y="0"/>
                    <a:pt x="1667" y="342"/>
                    <a:pt x="1667"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7"/>
            <p:cNvSpPr/>
            <p:nvPr/>
          </p:nvSpPr>
          <p:spPr>
            <a:xfrm>
              <a:off x="2344201" y="3462105"/>
              <a:ext cx="94744" cy="93419"/>
            </a:xfrm>
            <a:custGeom>
              <a:avLst/>
              <a:gdLst/>
              <a:ahLst/>
              <a:cxnLst/>
              <a:rect l="l" t="t" r="r" b="b"/>
              <a:pathLst>
                <a:path w="1645" h="1622" extrusionOk="0">
                  <a:moveTo>
                    <a:pt x="1644" y="823"/>
                  </a:moveTo>
                  <a:cubicBezTo>
                    <a:pt x="1644" y="1256"/>
                    <a:pt x="1279" y="1621"/>
                    <a:pt x="822" y="1599"/>
                  </a:cubicBezTo>
                  <a:cubicBezTo>
                    <a:pt x="366" y="1599"/>
                    <a:pt x="1" y="1211"/>
                    <a:pt x="1" y="800"/>
                  </a:cubicBezTo>
                  <a:cubicBezTo>
                    <a:pt x="1" y="366"/>
                    <a:pt x="366" y="1"/>
                    <a:pt x="822" y="24"/>
                  </a:cubicBezTo>
                  <a:cubicBezTo>
                    <a:pt x="1279" y="24"/>
                    <a:pt x="1644" y="389"/>
                    <a:pt x="1644" y="823"/>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7"/>
            <p:cNvSpPr/>
            <p:nvPr/>
          </p:nvSpPr>
          <p:spPr>
            <a:xfrm>
              <a:off x="3386728" y="3472645"/>
              <a:ext cx="93361" cy="90770"/>
            </a:xfrm>
            <a:custGeom>
              <a:avLst/>
              <a:gdLst/>
              <a:ahLst/>
              <a:cxnLst/>
              <a:rect l="l" t="t" r="r" b="b"/>
              <a:pathLst>
                <a:path w="1621" h="1576" extrusionOk="0">
                  <a:moveTo>
                    <a:pt x="1621" y="799"/>
                  </a:moveTo>
                  <a:cubicBezTo>
                    <a:pt x="1621" y="1233"/>
                    <a:pt x="1233" y="1575"/>
                    <a:pt x="822" y="1575"/>
                  </a:cubicBezTo>
                  <a:cubicBezTo>
                    <a:pt x="365" y="1575"/>
                    <a:pt x="0" y="1210"/>
                    <a:pt x="0" y="777"/>
                  </a:cubicBezTo>
                  <a:cubicBezTo>
                    <a:pt x="0" y="343"/>
                    <a:pt x="388" y="0"/>
                    <a:pt x="822" y="0"/>
                  </a:cubicBezTo>
                  <a:cubicBezTo>
                    <a:pt x="1233" y="46"/>
                    <a:pt x="1621" y="389"/>
                    <a:pt x="1621"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7"/>
            <p:cNvSpPr/>
            <p:nvPr/>
          </p:nvSpPr>
          <p:spPr>
            <a:xfrm>
              <a:off x="4410825" y="3483184"/>
              <a:ext cx="92037" cy="90770"/>
            </a:xfrm>
            <a:custGeom>
              <a:avLst/>
              <a:gdLst/>
              <a:ahLst/>
              <a:cxnLst/>
              <a:rect l="l" t="t" r="r" b="b"/>
              <a:pathLst>
                <a:path w="1598" h="1576" extrusionOk="0">
                  <a:moveTo>
                    <a:pt x="1598" y="799"/>
                  </a:moveTo>
                  <a:cubicBezTo>
                    <a:pt x="1598" y="1233"/>
                    <a:pt x="1255" y="1575"/>
                    <a:pt x="799" y="1575"/>
                  </a:cubicBezTo>
                  <a:cubicBezTo>
                    <a:pt x="365" y="1575"/>
                    <a:pt x="0" y="1187"/>
                    <a:pt x="0" y="776"/>
                  </a:cubicBezTo>
                  <a:cubicBezTo>
                    <a:pt x="0" y="342"/>
                    <a:pt x="342" y="0"/>
                    <a:pt x="799" y="0"/>
                  </a:cubicBezTo>
                  <a:cubicBezTo>
                    <a:pt x="1233" y="23"/>
                    <a:pt x="1598" y="365"/>
                    <a:pt x="1598"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7"/>
            <p:cNvSpPr/>
            <p:nvPr/>
          </p:nvSpPr>
          <p:spPr>
            <a:xfrm>
              <a:off x="5421732" y="3494991"/>
              <a:ext cx="89445" cy="88120"/>
            </a:xfrm>
            <a:custGeom>
              <a:avLst/>
              <a:gdLst/>
              <a:ahLst/>
              <a:cxnLst/>
              <a:rect l="l" t="t" r="r" b="b"/>
              <a:pathLst>
                <a:path w="1553" h="1530" extrusionOk="0">
                  <a:moveTo>
                    <a:pt x="1553" y="754"/>
                  </a:moveTo>
                  <a:cubicBezTo>
                    <a:pt x="1553" y="1187"/>
                    <a:pt x="1210" y="1530"/>
                    <a:pt x="777" y="1530"/>
                  </a:cubicBezTo>
                  <a:cubicBezTo>
                    <a:pt x="343" y="1530"/>
                    <a:pt x="1" y="1187"/>
                    <a:pt x="1" y="754"/>
                  </a:cubicBezTo>
                  <a:cubicBezTo>
                    <a:pt x="1" y="343"/>
                    <a:pt x="343" y="1"/>
                    <a:pt x="777" y="1"/>
                  </a:cubicBezTo>
                  <a:cubicBezTo>
                    <a:pt x="1210" y="1"/>
                    <a:pt x="1553" y="343"/>
                    <a:pt x="1553"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7"/>
            <p:cNvSpPr/>
            <p:nvPr/>
          </p:nvSpPr>
          <p:spPr>
            <a:xfrm>
              <a:off x="6415591" y="3504207"/>
              <a:ext cx="89445" cy="89445"/>
            </a:xfrm>
            <a:custGeom>
              <a:avLst/>
              <a:gdLst/>
              <a:ahLst/>
              <a:cxnLst/>
              <a:rect l="l" t="t" r="r" b="b"/>
              <a:pathLst>
                <a:path w="1553" h="1553" extrusionOk="0">
                  <a:moveTo>
                    <a:pt x="1553" y="776"/>
                  </a:moveTo>
                  <a:cubicBezTo>
                    <a:pt x="1553" y="1210"/>
                    <a:pt x="1210" y="1552"/>
                    <a:pt x="777" y="1552"/>
                  </a:cubicBezTo>
                  <a:cubicBezTo>
                    <a:pt x="343" y="1552"/>
                    <a:pt x="1" y="1210"/>
                    <a:pt x="1" y="776"/>
                  </a:cubicBezTo>
                  <a:cubicBezTo>
                    <a:pt x="1" y="343"/>
                    <a:pt x="343" y="0"/>
                    <a:pt x="777" y="0"/>
                  </a:cubicBezTo>
                  <a:cubicBezTo>
                    <a:pt x="1210" y="0"/>
                    <a:pt x="1553" y="343"/>
                    <a:pt x="1553" y="776"/>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7"/>
            <p:cNvSpPr/>
            <p:nvPr/>
          </p:nvSpPr>
          <p:spPr>
            <a:xfrm>
              <a:off x="7394994" y="3512097"/>
              <a:ext cx="89445" cy="90770"/>
            </a:xfrm>
            <a:custGeom>
              <a:avLst/>
              <a:gdLst/>
              <a:ahLst/>
              <a:cxnLst/>
              <a:rect l="l" t="t" r="r" b="b"/>
              <a:pathLst>
                <a:path w="1553" h="1576" extrusionOk="0">
                  <a:moveTo>
                    <a:pt x="1553" y="799"/>
                  </a:moveTo>
                  <a:cubicBezTo>
                    <a:pt x="1553" y="1233"/>
                    <a:pt x="1210" y="1575"/>
                    <a:pt x="777" y="1552"/>
                  </a:cubicBezTo>
                  <a:cubicBezTo>
                    <a:pt x="343" y="1552"/>
                    <a:pt x="0" y="1210"/>
                    <a:pt x="0" y="776"/>
                  </a:cubicBezTo>
                  <a:cubicBezTo>
                    <a:pt x="0" y="343"/>
                    <a:pt x="343" y="0"/>
                    <a:pt x="777" y="46"/>
                  </a:cubicBezTo>
                  <a:cubicBezTo>
                    <a:pt x="1210" y="46"/>
                    <a:pt x="1553" y="388"/>
                    <a:pt x="1553"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7"/>
            <p:cNvSpPr/>
            <p:nvPr/>
          </p:nvSpPr>
          <p:spPr>
            <a:xfrm>
              <a:off x="8361266" y="3523904"/>
              <a:ext cx="85471" cy="86853"/>
            </a:xfrm>
            <a:custGeom>
              <a:avLst/>
              <a:gdLst/>
              <a:ahLst/>
              <a:cxnLst/>
              <a:rect l="l" t="t" r="r" b="b"/>
              <a:pathLst>
                <a:path w="1484" h="1508" extrusionOk="0">
                  <a:moveTo>
                    <a:pt x="1484" y="777"/>
                  </a:moveTo>
                  <a:cubicBezTo>
                    <a:pt x="1484" y="1210"/>
                    <a:pt x="1141" y="1507"/>
                    <a:pt x="753" y="1507"/>
                  </a:cubicBezTo>
                  <a:cubicBezTo>
                    <a:pt x="342" y="1507"/>
                    <a:pt x="0" y="1165"/>
                    <a:pt x="0" y="754"/>
                  </a:cubicBezTo>
                  <a:cubicBezTo>
                    <a:pt x="0" y="320"/>
                    <a:pt x="342" y="1"/>
                    <a:pt x="753" y="1"/>
                  </a:cubicBezTo>
                  <a:cubicBezTo>
                    <a:pt x="1164" y="1"/>
                    <a:pt x="1484" y="343"/>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7"/>
            <p:cNvSpPr/>
            <p:nvPr/>
          </p:nvSpPr>
          <p:spPr>
            <a:xfrm>
              <a:off x="752217" y="2720684"/>
              <a:ext cx="94686" cy="93419"/>
            </a:xfrm>
            <a:custGeom>
              <a:avLst/>
              <a:gdLst/>
              <a:ahLst/>
              <a:cxnLst/>
              <a:rect l="l" t="t" r="r" b="b"/>
              <a:pathLst>
                <a:path w="1644" h="1622" extrusionOk="0">
                  <a:moveTo>
                    <a:pt x="1644" y="822"/>
                  </a:moveTo>
                  <a:cubicBezTo>
                    <a:pt x="1644" y="1256"/>
                    <a:pt x="1278" y="1621"/>
                    <a:pt x="822" y="1621"/>
                  </a:cubicBezTo>
                  <a:cubicBezTo>
                    <a:pt x="365" y="1621"/>
                    <a:pt x="0" y="1256"/>
                    <a:pt x="0" y="799"/>
                  </a:cubicBezTo>
                  <a:cubicBezTo>
                    <a:pt x="0" y="343"/>
                    <a:pt x="365" y="0"/>
                    <a:pt x="822" y="0"/>
                  </a:cubicBezTo>
                  <a:cubicBezTo>
                    <a:pt x="1278" y="23"/>
                    <a:pt x="1644" y="366"/>
                    <a:pt x="1644"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7"/>
            <p:cNvSpPr/>
            <p:nvPr/>
          </p:nvSpPr>
          <p:spPr>
            <a:xfrm>
              <a:off x="1814442" y="2735141"/>
              <a:ext cx="96011" cy="93419"/>
            </a:xfrm>
            <a:custGeom>
              <a:avLst/>
              <a:gdLst/>
              <a:ahLst/>
              <a:cxnLst/>
              <a:rect l="l" t="t" r="r" b="b"/>
              <a:pathLst>
                <a:path w="1667" h="1622" extrusionOk="0">
                  <a:moveTo>
                    <a:pt x="1666" y="822"/>
                  </a:moveTo>
                  <a:cubicBezTo>
                    <a:pt x="1666" y="1256"/>
                    <a:pt x="1278" y="1621"/>
                    <a:pt x="822" y="1598"/>
                  </a:cubicBezTo>
                  <a:cubicBezTo>
                    <a:pt x="388" y="1598"/>
                    <a:pt x="0" y="1233"/>
                    <a:pt x="0" y="799"/>
                  </a:cubicBezTo>
                  <a:cubicBezTo>
                    <a:pt x="0" y="366"/>
                    <a:pt x="388" y="1"/>
                    <a:pt x="822" y="23"/>
                  </a:cubicBezTo>
                  <a:cubicBezTo>
                    <a:pt x="1301" y="23"/>
                    <a:pt x="1666" y="411"/>
                    <a:pt x="1666"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7"/>
            <p:cNvSpPr/>
            <p:nvPr/>
          </p:nvSpPr>
          <p:spPr>
            <a:xfrm>
              <a:off x="2863477" y="2753571"/>
              <a:ext cx="93419" cy="90770"/>
            </a:xfrm>
            <a:custGeom>
              <a:avLst/>
              <a:gdLst/>
              <a:ahLst/>
              <a:cxnLst/>
              <a:rect l="l" t="t" r="r" b="b"/>
              <a:pathLst>
                <a:path w="1622" h="1576" extrusionOk="0">
                  <a:moveTo>
                    <a:pt x="1621" y="799"/>
                  </a:moveTo>
                  <a:cubicBezTo>
                    <a:pt x="1621" y="1233"/>
                    <a:pt x="1256" y="1575"/>
                    <a:pt x="822" y="1575"/>
                  </a:cubicBezTo>
                  <a:cubicBezTo>
                    <a:pt x="366" y="1575"/>
                    <a:pt x="1" y="1187"/>
                    <a:pt x="1" y="776"/>
                  </a:cubicBezTo>
                  <a:cubicBezTo>
                    <a:pt x="1" y="342"/>
                    <a:pt x="366" y="0"/>
                    <a:pt x="800" y="0"/>
                  </a:cubicBezTo>
                  <a:cubicBezTo>
                    <a:pt x="1279" y="0"/>
                    <a:pt x="1621" y="365"/>
                    <a:pt x="1621"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7"/>
            <p:cNvSpPr/>
            <p:nvPr/>
          </p:nvSpPr>
          <p:spPr>
            <a:xfrm>
              <a:off x="3896789" y="2768027"/>
              <a:ext cx="92094" cy="90770"/>
            </a:xfrm>
            <a:custGeom>
              <a:avLst/>
              <a:gdLst/>
              <a:ahLst/>
              <a:cxnLst/>
              <a:rect l="l" t="t" r="r" b="b"/>
              <a:pathLst>
                <a:path w="1599" h="1576" extrusionOk="0">
                  <a:moveTo>
                    <a:pt x="1598" y="799"/>
                  </a:moveTo>
                  <a:cubicBezTo>
                    <a:pt x="1598" y="1233"/>
                    <a:pt x="1233" y="1575"/>
                    <a:pt x="799" y="1575"/>
                  </a:cubicBezTo>
                  <a:cubicBezTo>
                    <a:pt x="366" y="1575"/>
                    <a:pt x="0" y="1187"/>
                    <a:pt x="0" y="776"/>
                  </a:cubicBezTo>
                  <a:cubicBezTo>
                    <a:pt x="0" y="343"/>
                    <a:pt x="366" y="0"/>
                    <a:pt x="799" y="0"/>
                  </a:cubicBezTo>
                  <a:cubicBezTo>
                    <a:pt x="1233" y="23"/>
                    <a:pt x="1598" y="365"/>
                    <a:pt x="1598"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7"/>
            <p:cNvSpPr/>
            <p:nvPr/>
          </p:nvSpPr>
          <p:spPr>
            <a:xfrm>
              <a:off x="4911671" y="2783808"/>
              <a:ext cx="92094" cy="90712"/>
            </a:xfrm>
            <a:custGeom>
              <a:avLst/>
              <a:gdLst/>
              <a:ahLst/>
              <a:cxnLst/>
              <a:rect l="l" t="t" r="r" b="b"/>
              <a:pathLst>
                <a:path w="1599" h="1575" extrusionOk="0">
                  <a:moveTo>
                    <a:pt x="1598" y="822"/>
                  </a:moveTo>
                  <a:cubicBezTo>
                    <a:pt x="1598" y="1233"/>
                    <a:pt x="1279" y="1575"/>
                    <a:pt x="799" y="1575"/>
                  </a:cubicBezTo>
                  <a:cubicBezTo>
                    <a:pt x="389" y="1575"/>
                    <a:pt x="0" y="1210"/>
                    <a:pt x="0" y="776"/>
                  </a:cubicBezTo>
                  <a:cubicBezTo>
                    <a:pt x="0" y="342"/>
                    <a:pt x="343" y="0"/>
                    <a:pt x="799" y="0"/>
                  </a:cubicBezTo>
                  <a:cubicBezTo>
                    <a:pt x="1279" y="0"/>
                    <a:pt x="1598" y="388"/>
                    <a:pt x="1598"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7"/>
            <p:cNvSpPr/>
            <p:nvPr/>
          </p:nvSpPr>
          <p:spPr>
            <a:xfrm>
              <a:off x="5916070" y="2800856"/>
              <a:ext cx="89445" cy="89445"/>
            </a:xfrm>
            <a:custGeom>
              <a:avLst/>
              <a:gdLst/>
              <a:ahLst/>
              <a:cxnLst/>
              <a:rect l="l" t="t" r="r" b="b"/>
              <a:pathLst>
                <a:path w="1553" h="1553" extrusionOk="0">
                  <a:moveTo>
                    <a:pt x="1552" y="777"/>
                  </a:moveTo>
                  <a:cubicBezTo>
                    <a:pt x="1552" y="1211"/>
                    <a:pt x="1210" y="1553"/>
                    <a:pt x="776" y="1553"/>
                  </a:cubicBezTo>
                  <a:cubicBezTo>
                    <a:pt x="342" y="1553"/>
                    <a:pt x="0" y="1211"/>
                    <a:pt x="0" y="777"/>
                  </a:cubicBezTo>
                  <a:cubicBezTo>
                    <a:pt x="0" y="343"/>
                    <a:pt x="342" y="1"/>
                    <a:pt x="776" y="1"/>
                  </a:cubicBezTo>
                  <a:cubicBezTo>
                    <a:pt x="1210" y="1"/>
                    <a:pt x="1552" y="343"/>
                    <a:pt x="1552"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7"/>
            <p:cNvSpPr/>
            <p:nvPr/>
          </p:nvSpPr>
          <p:spPr>
            <a:xfrm>
              <a:off x="6902039" y="2814046"/>
              <a:ext cx="89445" cy="90712"/>
            </a:xfrm>
            <a:custGeom>
              <a:avLst/>
              <a:gdLst/>
              <a:ahLst/>
              <a:cxnLst/>
              <a:rect l="l" t="t" r="r" b="b"/>
              <a:pathLst>
                <a:path w="1553" h="1575" extrusionOk="0">
                  <a:moveTo>
                    <a:pt x="1552" y="799"/>
                  </a:moveTo>
                  <a:cubicBezTo>
                    <a:pt x="1552" y="1233"/>
                    <a:pt x="1210" y="1575"/>
                    <a:pt x="776" y="1552"/>
                  </a:cubicBezTo>
                  <a:cubicBezTo>
                    <a:pt x="342" y="1552"/>
                    <a:pt x="0" y="1210"/>
                    <a:pt x="0" y="776"/>
                  </a:cubicBezTo>
                  <a:cubicBezTo>
                    <a:pt x="0" y="342"/>
                    <a:pt x="342" y="0"/>
                    <a:pt x="776" y="23"/>
                  </a:cubicBezTo>
                  <a:cubicBezTo>
                    <a:pt x="1210" y="23"/>
                    <a:pt x="1552" y="365"/>
                    <a:pt x="1552"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7"/>
            <p:cNvSpPr/>
            <p:nvPr/>
          </p:nvSpPr>
          <p:spPr>
            <a:xfrm>
              <a:off x="7876143" y="2831094"/>
              <a:ext cx="86853" cy="86853"/>
            </a:xfrm>
            <a:custGeom>
              <a:avLst/>
              <a:gdLst/>
              <a:ahLst/>
              <a:cxnLst/>
              <a:rect l="l" t="t" r="r" b="b"/>
              <a:pathLst>
                <a:path w="1508" h="1508" extrusionOk="0">
                  <a:moveTo>
                    <a:pt x="1507" y="754"/>
                  </a:moveTo>
                  <a:cubicBezTo>
                    <a:pt x="1507" y="1188"/>
                    <a:pt x="1165" y="1507"/>
                    <a:pt x="754" y="1507"/>
                  </a:cubicBezTo>
                  <a:cubicBezTo>
                    <a:pt x="320" y="1507"/>
                    <a:pt x="1" y="1165"/>
                    <a:pt x="1" y="731"/>
                  </a:cubicBezTo>
                  <a:cubicBezTo>
                    <a:pt x="1" y="298"/>
                    <a:pt x="343" y="1"/>
                    <a:pt x="754" y="1"/>
                  </a:cubicBezTo>
                  <a:cubicBezTo>
                    <a:pt x="1165" y="1"/>
                    <a:pt x="1507" y="320"/>
                    <a:pt x="1507"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7"/>
            <p:cNvSpPr/>
            <p:nvPr/>
          </p:nvSpPr>
          <p:spPr>
            <a:xfrm>
              <a:off x="211919" y="4745206"/>
              <a:ext cx="98603" cy="92094"/>
            </a:xfrm>
            <a:custGeom>
              <a:avLst/>
              <a:gdLst/>
              <a:ahLst/>
              <a:cxnLst/>
              <a:rect l="l" t="t" r="r" b="b"/>
              <a:pathLst>
                <a:path w="1712" h="1599" extrusionOk="0">
                  <a:moveTo>
                    <a:pt x="1712" y="799"/>
                  </a:moveTo>
                  <a:cubicBezTo>
                    <a:pt x="1712" y="1256"/>
                    <a:pt x="1347" y="1598"/>
                    <a:pt x="867" y="1598"/>
                  </a:cubicBezTo>
                  <a:cubicBezTo>
                    <a:pt x="411" y="1598"/>
                    <a:pt x="0" y="1233"/>
                    <a:pt x="0" y="799"/>
                  </a:cubicBezTo>
                  <a:cubicBezTo>
                    <a:pt x="0" y="365"/>
                    <a:pt x="388" y="0"/>
                    <a:pt x="867" y="0"/>
                  </a:cubicBezTo>
                  <a:cubicBezTo>
                    <a:pt x="1347" y="0"/>
                    <a:pt x="1712" y="365"/>
                    <a:pt x="1712"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7"/>
            <p:cNvSpPr/>
            <p:nvPr/>
          </p:nvSpPr>
          <p:spPr>
            <a:xfrm>
              <a:off x="1288542" y="4745206"/>
              <a:ext cx="96068" cy="92094"/>
            </a:xfrm>
            <a:custGeom>
              <a:avLst/>
              <a:gdLst/>
              <a:ahLst/>
              <a:cxnLst/>
              <a:rect l="l" t="t" r="r" b="b"/>
              <a:pathLst>
                <a:path w="1668" h="1599" extrusionOk="0">
                  <a:moveTo>
                    <a:pt x="1667" y="799"/>
                  </a:moveTo>
                  <a:cubicBezTo>
                    <a:pt x="1667" y="1233"/>
                    <a:pt x="1302" y="1598"/>
                    <a:pt x="823" y="1598"/>
                  </a:cubicBezTo>
                  <a:cubicBezTo>
                    <a:pt x="389" y="1598"/>
                    <a:pt x="1" y="1233"/>
                    <a:pt x="1" y="799"/>
                  </a:cubicBezTo>
                  <a:cubicBezTo>
                    <a:pt x="1" y="365"/>
                    <a:pt x="366" y="0"/>
                    <a:pt x="823" y="0"/>
                  </a:cubicBezTo>
                  <a:cubicBezTo>
                    <a:pt x="1302" y="0"/>
                    <a:pt x="1667" y="365"/>
                    <a:pt x="1667"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7"/>
            <p:cNvSpPr/>
            <p:nvPr/>
          </p:nvSpPr>
          <p:spPr>
            <a:xfrm>
              <a:off x="2345525" y="4746531"/>
              <a:ext cx="96011" cy="92037"/>
            </a:xfrm>
            <a:custGeom>
              <a:avLst/>
              <a:gdLst/>
              <a:ahLst/>
              <a:cxnLst/>
              <a:rect l="l" t="t" r="r" b="b"/>
              <a:pathLst>
                <a:path w="1667" h="1598" extrusionOk="0">
                  <a:moveTo>
                    <a:pt x="1667" y="799"/>
                  </a:moveTo>
                  <a:cubicBezTo>
                    <a:pt x="1667" y="1233"/>
                    <a:pt x="1279" y="1598"/>
                    <a:pt x="822" y="1598"/>
                  </a:cubicBezTo>
                  <a:cubicBezTo>
                    <a:pt x="366" y="1598"/>
                    <a:pt x="0" y="1256"/>
                    <a:pt x="0" y="799"/>
                  </a:cubicBezTo>
                  <a:cubicBezTo>
                    <a:pt x="0" y="365"/>
                    <a:pt x="366" y="0"/>
                    <a:pt x="822" y="0"/>
                  </a:cubicBezTo>
                  <a:cubicBezTo>
                    <a:pt x="1279" y="0"/>
                    <a:pt x="1667" y="342"/>
                    <a:pt x="1667"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7"/>
            <p:cNvSpPr/>
            <p:nvPr/>
          </p:nvSpPr>
          <p:spPr>
            <a:xfrm>
              <a:off x="3386728" y="4746531"/>
              <a:ext cx="93361" cy="92037"/>
            </a:xfrm>
            <a:custGeom>
              <a:avLst/>
              <a:gdLst/>
              <a:ahLst/>
              <a:cxnLst/>
              <a:rect l="l" t="t" r="r" b="b"/>
              <a:pathLst>
                <a:path w="1621" h="1598" extrusionOk="0">
                  <a:moveTo>
                    <a:pt x="1621" y="799"/>
                  </a:moveTo>
                  <a:cubicBezTo>
                    <a:pt x="1621" y="1233"/>
                    <a:pt x="1233" y="1598"/>
                    <a:pt x="822" y="1598"/>
                  </a:cubicBezTo>
                  <a:cubicBezTo>
                    <a:pt x="365" y="1598"/>
                    <a:pt x="0" y="1256"/>
                    <a:pt x="0" y="799"/>
                  </a:cubicBezTo>
                  <a:cubicBezTo>
                    <a:pt x="0" y="365"/>
                    <a:pt x="388" y="0"/>
                    <a:pt x="822" y="0"/>
                  </a:cubicBezTo>
                  <a:cubicBezTo>
                    <a:pt x="1278" y="0"/>
                    <a:pt x="1621" y="365"/>
                    <a:pt x="1621"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7"/>
            <p:cNvSpPr/>
            <p:nvPr/>
          </p:nvSpPr>
          <p:spPr>
            <a:xfrm>
              <a:off x="4412092" y="4747798"/>
              <a:ext cx="93419" cy="89503"/>
            </a:xfrm>
            <a:custGeom>
              <a:avLst/>
              <a:gdLst/>
              <a:ahLst/>
              <a:cxnLst/>
              <a:rect l="l" t="t" r="r" b="b"/>
              <a:pathLst>
                <a:path w="1622" h="1554" extrusionOk="0">
                  <a:moveTo>
                    <a:pt x="1621" y="777"/>
                  </a:moveTo>
                  <a:cubicBezTo>
                    <a:pt x="1621" y="1211"/>
                    <a:pt x="1279" y="1553"/>
                    <a:pt x="823" y="1553"/>
                  </a:cubicBezTo>
                  <a:cubicBezTo>
                    <a:pt x="389" y="1553"/>
                    <a:pt x="1" y="1211"/>
                    <a:pt x="1" y="777"/>
                  </a:cubicBezTo>
                  <a:cubicBezTo>
                    <a:pt x="1" y="343"/>
                    <a:pt x="343" y="1"/>
                    <a:pt x="823" y="1"/>
                  </a:cubicBezTo>
                  <a:cubicBezTo>
                    <a:pt x="1233" y="1"/>
                    <a:pt x="1621" y="343"/>
                    <a:pt x="1621"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7"/>
            <p:cNvSpPr/>
            <p:nvPr/>
          </p:nvSpPr>
          <p:spPr>
            <a:xfrm>
              <a:off x="5423057" y="4747798"/>
              <a:ext cx="89445" cy="89503"/>
            </a:xfrm>
            <a:custGeom>
              <a:avLst/>
              <a:gdLst/>
              <a:ahLst/>
              <a:cxnLst/>
              <a:rect l="l" t="t" r="r" b="b"/>
              <a:pathLst>
                <a:path w="1553" h="1554" extrusionOk="0">
                  <a:moveTo>
                    <a:pt x="1553" y="777"/>
                  </a:moveTo>
                  <a:cubicBezTo>
                    <a:pt x="1553" y="1211"/>
                    <a:pt x="1210" y="1553"/>
                    <a:pt x="777" y="1553"/>
                  </a:cubicBezTo>
                  <a:cubicBezTo>
                    <a:pt x="343" y="1553"/>
                    <a:pt x="1" y="1211"/>
                    <a:pt x="1" y="777"/>
                  </a:cubicBezTo>
                  <a:cubicBezTo>
                    <a:pt x="1" y="343"/>
                    <a:pt x="343" y="1"/>
                    <a:pt x="777" y="1"/>
                  </a:cubicBezTo>
                  <a:cubicBezTo>
                    <a:pt x="1210" y="1"/>
                    <a:pt x="1553" y="343"/>
                    <a:pt x="1553"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7"/>
            <p:cNvSpPr/>
            <p:nvPr/>
          </p:nvSpPr>
          <p:spPr>
            <a:xfrm>
              <a:off x="6418241" y="4750447"/>
              <a:ext cx="88120" cy="88120"/>
            </a:xfrm>
            <a:custGeom>
              <a:avLst/>
              <a:gdLst/>
              <a:ahLst/>
              <a:cxnLst/>
              <a:rect l="l" t="t" r="r" b="b"/>
              <a:pathLst>
                <a:path w="1530" h="1530" extrusionOk="0">
                  <a:moveTo>
                    <a:pt x="1530" y="754"/>
                  </a:moveTo>
                  <a:cubicBezTo>
                    <a:pt x="1530" y="1188"/>
                    <a:pt x="1187" y="1530"/>
                    <a:pt x="754" y="1530"/>
                  </a:cubicBezTo>
                  <a:cubicBezTo>
                    <a:pt x="343" y="1530"/>
                    <a:pt x="0" y="1188"/>
                    <a:pt x="0" y="754"/>
                  </a:cubicBezTo>
                  <a:cubicBezTo>
                    <a:pt x="0" y="343"/>
                    <a:pt x="343" y="1"/>
                    <a:pt x="754" y="1"/>
                  </a:cubicBezTo>
                  <a:cubicBezTo>
                    <a:pt x="1187" y="1"/>
                    <a:pt x="1530" y="343"/>
                    <a:pt x="1530"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7"/>
            <p:cNvSpPr/>
            <p:nvPr/>
          </p:nvSpPr>
          <p:spPr>
            <a:xfrm>
              <a:off x="7397644" y="4750447"/>
              <a:ext cx="88120" cy="88120"/>
            </a:xfrm>
            <a:custGeom>
              <a:avLst/>
              <a:gdLst/>
              <a:ahLst/>
              <a:cxnLst/>
              <a:rect l="l" t="t" r="r" b="b"/>
              <a:pathLst>
                <a:path w="1530" h="1530" extrusionOk="0">
                  <a:moveTo>
                    <a:pt x="1529" y="754"/>
                  </a:moveTo>
                  <a:cubicBezTo>
                    <a:pt x="1529" y="1188"/>
                    <a:pt x="1187" y="1530"/>
                    <a:pt x="753" y="1530"/>
                  </a:cubicBezTo>
                  <a:cubicBezTo>
                    <a:pt x="343" y="1530"/>
                    <a:pt x="0" y="1188"/>
                    <a:pt x="0" y="754"/>
                  </a:cubicBezTo>
                  <a:cubicBezTo>
                    <a:pt x="0" y="343"/>
                    <a:pt x="343" y="1"/>
                    <a:pt x="753" y="1"/>
                  </a:cubicBezTo>
                  <a:cubicBezTo>
                    <a:pt x="1187" y="1"/>
                    <a:pt x="1529" y="343"/>
                    <a:pt x="1529"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7"/>
            <p:cNvSpPr/>
            <p:nvPr/>
          </p:nvSpPr>
          <p:spPr>
            <a:xfrm>
              <a:off x="8365182" y="4750447"/>
              <a:ext cx="85529" cy="88120"/>
            </a:xfrm>
            <a:custGeom>
              <a:avLst/>
              <a:gdLst/>
              <a:ahLst/>
              <a:cxnLst/>
              <a:rect l="l" t="t" r="r" b="b"/>
              <a:pathLst>
                <a:path w="1485" h="1530" extrusionOk="0">
                  <a:moveTo>
                    <a:pt x="1484" y="754"/>
                  </a:moveTo>
                  <a:cubicBezTo>
                    <a:pt x="1484" y="1188"/>
                    <a:pt x="1142" y="1530"/>
                    <a:pt x="731" y="1530"/>
                  </a:cubicBezTo>
                  <a:cubicBezTo>
                    <a:pt x="343" y="1530"/>
                    <a:pt x="1" y="1188"/>
                    <a:pt x="1" y="754"/>
                  </a:cubicBezTo>
                  <a:cubicBezTo>
                    <a:pt x="1" y="343"/>
                    <a:pt x="343" y="1"/>
                    <a:pt x="731" y="1"/>
                  </a:cubicBezTo>
                  <a:cubicBezTo>
                    <a:pt x="1142" y="1"/>
                    <a:pt x="1484" y="343"/>
                    <a:pt x="1484"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7"/>
            <p:cNvSpPr/>
            <p:nvPr/>
          </p:nvSpPr>
          <p:spPr>
            <a:xfrm>
              <a:off x="3898114" y="4036615"/>
              <a:ext cx="92037" cy="90770"/>
            </a:xfrm>
            <a:custGeom>
              <a:avLst/>
              <a:gdLst/>
              <a:ahLst/>
              <a:cxnLst/>
              <a:rect l="l" t="t" r="r" b="b"/>
              <a:pathLst>
                <a:path w="1598" h="1576" extrusionOk="0">
                  <a:moveTo>
                    <a:pt x="1598" y="799"/>
                  </a:moveTo>
                  <a:cubicBezTo>
                    <a:pt x="1598" y="1233"/>
                    <a:pt x="1233" y="1575"/>
                    <a:pt x="799" y="1575"/>
                  </a:cubicBezTo>
                  <a:cubicBezTo>
                    <a:pt x="343" y="1575"/>
                    <a:pt x="0" y="1233"/>
                    <a:pt x="0" y="777"/>
                  </a:cubicBezTo>
                  <a:cubicBezTo>
                    <a:pt x="0" y="343"/>
                    <a:pt x="365" y="1"/>
                    <a:pt x="799" y="1"/>
                  </a:cubicBezTo>
                  <a:cubicBezTo>
                    <a:pt x="1233" y="1"/>
                    <a:pt x="1598" y="366"/>
                    <a:pt x="1598"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7"/>
            <p:cNvSpPr/>
            <p:nvPr/>
          </p:nvSpPr>
          <p:spPr>
            <a:xfrm>
              <a:off x="4914320" y="4043181"/>
              <a:ext cx="92037" cy="89445"/>
            </a:xfrm>
            <a:custGeom>
              <a:avLst/>
              <a:gdLst/>
              <a:ahLst/>
              <a:cxnLst/>
              <a:rect l="l" t="t" r="r" b="b"/>
              <a:pathLst>
                <a:path w="1598" h="1553" extrusionOk="0">
                  <a:moveTo>
                    <a:pt x="1598" y="777"/>
                  </a:moveTo>
                  <a:cubicBezTo>
                    <a:pt x="1598" y="1210"/>
                    <a:pt x="1256" y="1553"/>
                    <a:pt x="799" y="1553"/>
                  </a:cubicBezTo>
                  <a:cubicBezTo>
                    <a:pt x="365" y="1553"/>
                    <a:pt x="0" y="1210"/>
                    <a:pt x="0" y="777"/>
                  </a:cubicBezTo>
                  <a:cubicBezTo>
                    <a:pt x="0" y="343"/>
                    <a:pt x="343" y="1"/>
                    <a:pt x="799" y="1"/>
                  </a:cubicBezTo>
                  <a:cubicBezTo>
                    <a:pt x="1256" y="1"/>
                    <a:pt x="1598" y="343"/>
                    <a:pt x="1598"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7"/>
            <p:cNvSpPr/>
            <p:nvPr/>
          </p:nvSpPr>
          <p:spPr>
            <a:xfrm>
              <a:off x="5918662" y="4049746"/>
              <a:ext cx="88120" cy="89445"/>
            </a:xfrm>
            <a:custGeom>
              <a:avLst/>
              <a:gdLst/>
              <a:ahLst/>
              <a:cxnLst/>
              <a:rect l="l" t="t" r="r" b="b"/>
              <a:pathLst>
                <a:path w="1530" h="1553" extrusionOk="0">
                  <a:moveTo>
                    <a:pt x="1530" y="777"/>
                  </a:moveTo>
                  <a:cubicBezTo>
                    <a:pt x="1530" y="1210"/>
                    <a:pt x="1188" y="1553"/>
                    <a:pt x="754" y="1553"/>
                  </a:cubicBezTo>
                  <a:cubicBezTo>
                    <a:pt x="343" y="1553"/>
                    <a:pt x="1" y="1210"/>
                    <a:pt x="1" y="777"/>
                  </a:cubicBezTo>
                  <a:cubicBezTo>
                    <a:pt x="1" y="343"/>
                    <a:pt x="343" y="1"/>
                    <a:pt x="754" y="1"/>
                  </a:cubicBezTo>
                  <a:cubicBezTo>
                    <a:pt x="1188" y="1"/>
                    <a:pt x="1530" y="343"/>
                    <a:pt x="1530"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9" name="Google Shape;299;p7"/>
          <p:cNvSpPr txBox="1">
            <a:spLocks noGrp="1"/>
          </p:cNvSpPr>
          <p:nvPr>
            <p:ph type="title"/>
          </p:nvPr>
        </p:nvSpPr>
        <p:spPr>
          <a:xfrm>
            <a:off x="720000" y="539496"/>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00" name="Google Shape;300;p7"/>
          <p:cNvSpPr txBox="1">
            <a:spLocks noGrp="1"/>
          </p:cNvSpPr>
          <p:nvPr>
            <p:ph type="body" idx="1"/>
          </p:nvPr>
        </p:nvSpPr>
        <p:spPr>
          <a:xfrm>
            <a:off x="4172500" y="1886650"/>
            <a:ext cx="3951600" cy="2372100"/>
          </a:xfrm>
          <a:prstGeom prst="rect">
            <a:avLst/>
          </a:prstGeom>
        </p:spPr>
        <p:txBody>
          <a:bodyPr spcFirstLastPara="1" wrap="square" lIns="91425" tIns="91425" rIns="91425" bIns="91425" anchor="t" anchorCtr="0">
            <a:noAutofit/>
          </a:bodyPr>
          <a:lstStyle>
            <a:lvl1pPr marL="457200" lvl="0" indent="-292100" rtl="0">
              <a:lnSpc>
                <a:spcPct val="115000"/>
              </a:lnSpc>
              <a:spcBef>
                <a:spcPts val="0"/>
              </a:spcBef>
              <a:spcAft>
                <a:spcPts val="0"/>
              </a:spcAft>
              <a:buClr>
                <a:srgbClr val="595959"/>
              </a:buClr>
              <a:buSzPts val="1000"/>
              <a:buFont typeface="Anaheim"/>
              <a:buChar char="●"/>
              <a:defRPr sz="1400"/>
            </a:lvl1pPr>
            <a:lvl2pPr marL="914400" lvl="1" indent="-317500" rtl="0">
              <a:lnSpc>
                <a:spcPct val="115000"/>
              </a:lnSpc>
              <a:spcBef>
                <a:spcPts val="0"/>
              </a:spcBef>
              <a:spcAft>
                <a:spcPts val="0"/>
              </a:spcAft>
              <a:buClr>
                <a:srgbClr val="595959"/>
              </a:buClr>
              <a:buSzPts val="1400"/>
              <a:buFont typeface="Anaheim"/>
              <a:buChar char="○"/>
              <a:defRPr/>
            </a:lvl2pPr>
            <a:lvl3pPr marL="1371600" lvl="2" indent="-317500" rtl="0">
              <a:lnSpc>
                <a:spcPct val="115000"/>
              </a:lnSpc>
              <a:spcBef>
                <a:spcPts val="0"/>
              </a:spcBef>
              <a:spcAft>
                <a:spcPts val="0"/>
              </a:spcAft>
              <a:buClr>
                <a:srgbClr val="595959"/>
              </a:buClr>
              <a:buSzPts val="1400"/>
              <a:buFont typeface="Anaheim"/>
              <a:buChar char="■"/>
              <a:defRPr/>
            </a:lvl3pPr>
            <a:lvl4pPr marL="1828800" lvl="3" indent="-317500" rtl="0">
              <a:lnSpc>
                <a:spcPct val="115000"/>
              </a:lnSpc>
              <a:spcBef>
                <a:spcPts val="0"/>
              </a:spcBef>
              <a:spcAft>
                <a:spcPts val="0"/>
              </a:spcAft>
              <a:buClr>
                <a:srgbClr val="595959"/>
              </a:buClr>
              <a:buSzPts val="1400"/>
              <a:buFont typeface="Anaheim"/>
              <a:buChar char="●"/>
              <a:defRPr/>
            </a:lvl4pPr>
            <a:lvl5pPr marL="2286000" lvl="4" indent="-317500" rtl="0">
              <a:lnSpc>
                <a:spcPct val="115000"/>
              </a:lnSpc>
              <a:spcBef>
                <a:spcPts val="0"/>
              </a:spcBef>
              <a:spcAft>
                <a:spcPts val="0"/>
              </a:spcAft>
              <a:buClr>
                <a:srgbClr val="595959"/>
              </a:buClr>
              <a:buSzPts val="1400"/>
              <a:buFont typeface="Anaheim"/>
              <a:buChar char="○"/>
              <a:defRPr/>
            </a:lvl5pPr>
            <a:lvl6pPr marL="2743200" lvl="5" indent="-317500" rtl="0">
              <a:lnSpc>
                <a:spcPct val="115000"/>
              </a:lnSpc>
              <a:spcBef>
                <a:spcPts val="0"/>
              </a:spcBef>
              <a:spcAft>
                <a:spcPts val="0"/>
              </a:spcAft>
              <a:buClr>
                <a:srgbClr val="595959"/>
              </a:buClr>
              <a:buSzPts val="1400"/>
              <a:buFont typeface="Anaheim"/>
              <a:buChar char="■"/>
              <a:defRPr/>
            </a:lvl6pPr>
            <a:lvl7pPr marL="3200400" lvl="6" indent="-317500" rtl="0">
              <a:lnSpc>
                <a:spcPct val="115000"/>
              </a:lnSpc>
              <a:spcBef>
                <a:spcPts val="0"/>
              </a:spcBef>
              <a:spcAft>
                <a:spcPts val="0"/>
              </a:spcAft>
              <a:buClr>
                <a:srgbClr val="595959"/>
              </a:buClr>
              <a:buSzPts val="1400"/>
              <a:buFont typeface="Anaheim"/>
              <a:buChar char="●"/>
              <a:defRPr/>
            </a:lvl7pPr>
            <a:lvl8pPr marL="3657600" lvl="7" indent="-317500" rtl="0">
              <a:lnSpc>
                <a:spcPct val="115000"/>
              </a:lnSpc>
              <a:spcBef>
                <a:spcPts val="0"/>
              </a:spcBef>
              <a:spcAft>
                <a:spcPts val="0"/>
              </a:spcAft>
              <a:buClr>
                <a:srgbClr val="595959"/>
              </a:buClr>
              <a:buSzPts val="1400"/>
              <a:buFont typeface="Anaheim"/>
              <a:buChar char="○"/>
              <a:defRPr/>
            </a:lvl8pPr>
            <a:lvl9pPr marL="4114800" lvl="8" indent="-317500" rtl="0">
              <a:lnSpc>
                <a:spcPct val="115000"/>
              </a:lnSpc>
              <a:spcBef>
                <a:spcPts val="0"/>
              </a:spcBef>
              <a:spcAft>
                <a:spcPts val="0"/>
              </a:spcAft>
              <a:buClr>
                <a:srgbClr val="595959"/>
              </a:buClr>
              <a:buSzPts val="1400"/>
              <a:buFont typeface="Anaheim"/>
              <a:buChar char="■"/>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01"/>
        <p:cNvGrpSpPr/>
        <p:nvPr/>
      </p:nvGrpSpPr>
      <p:grpSpPr>
        <a:xfrm>
          <a:off x="0" y="0"/>
          <a:ext cx="0" cy="0"/>
          <a:chOff x="0" y="0"/>
          <a:chExt cx="0" cy="0"/>
        </a:xfrm>
      </p:grpSpPr>
      <p:grpSp>
        <p:nvGrpSpPr>
          <p:cNvPr id="302" name="Google Shape;302;p8"/>
          <p:cNvGrpSpPr/>
          <p:nvPr/>
        </p:nvGrpSpPr>
        <p:grpSpPr>
          <a:xfrm>
            <a:off x="211919" y="203151"/>
            <a:ext cx="8666032" cy="4711617"/>
            <a:chOff x="211919" y="126951"/>
            <a:chExt cx="8666032" cy="4711617"/>
          </a:xfrm>
        </p:grpSpPr>
        <p:sp>
          <p:nvSpPr>
            <p:cNvPr id="303" name="Google Shape;303;p8"/>
            <p:cNvSpPr/>
            <p:nvPr/>
          </p:nvSpPr>
          <p:spPr>
            <a:xfrm>
              <a:off x="211919" y="836809"/>
              <a:ext cx="98603" cy="96068"/>
            </a:xfrm>
            <a:custGeom>
              <a:avLst/>
              <a:gdLst/>
              <a:ahLst/>
              <a:cxnLst/>
              <a:rect l="l" t="t" r="r" b="b"/>
              <a:pathLst>
                <a:path w="1712" h="1668" extrusionOk="0">
                  <a:moveTo>
                    <a:pt x="1712" y="868"/>
                  </a:moveTo>
                  <a:cubicBezTo>
                    <a:pt x="1712" y="1325"/>
                    <a:pt x="1347" y="1667"/>
                    <a:pt x="867" y="1644"/>
                  </a:cubicBezTo>
                  <a:cubicBezTo>
                    <a:pt x="411" y="1644"/>
                    <a:pt x="0" y="1256"/>
                    <a:pt x="0" y="800"/>
                  </a:cubicBezTo>
                  <a:cubicBezTo>
                    <a:pt x="0" y="343"/>
                    <a:pt x="388" y="1"/>
                    <a:pt x="867" y="47"/>
                  </a:cubicBezTo>
                  <a:cubicBezTo>
                    <a:pt x="1347" y="47"/>
                    <a:pt x="1712" y="412"/>
                    <a:pt x="1712"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8"/>
            <p:cNvSpPr/>
            <p:nvPr/>
          </p:nvSpPr>
          <p:spPr>
            <a:xfrm>
              <a:off x="1287275" y="867047"/>
              <a:ext cx="96011" cy="94744"/>
            </a:xfrm>
            <a:custGeom>
              <a:avLst/>
              <a:gdLst/>
              <a:ahLst/>
              <a:cxnLst/>
              <a:rect l="l" t="t" r="r" b="b"/>
              <a:pathLst>
                <a:path w="1667" h="1645" extrusionOk="0">
                  <a:moveTo>
                    <a:pt x="1666" y="845"/>
                  </a:moveTo>
                  <a:cubicBezTo>
                    <a:pt x="1666" y="1279"/>
                    <a:pt x="1278" y="1644"/>
                    <a:pt x="822" y="1621"/>
                  </a:cubicBezTo>
                  <a:cubicBezTo>
                    <a:pt x="365" y="1621"/>
                    <a:pt x="0" y="1256"/>
                    <a:pt x="0" y="800"/>
                  </a:cubicBezTo>
                  <a:cubicBezTo>
                    <a:pt x="0" y="366"/>
                    <a:pt x="365" y="1"/>
                    <a:pt x="822" y="24"/>
                  </a:cubicBezTo>
                  <a:cubicBezTo>
                    <a:pt x="1278" y="47"/>
                    <a:pt x="1666" y="435"/>
                    <a:pt x="1666"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8"/>
            <p:cNvSpPr/>
            <p:nvPr/>
          </p:nvSpPr>
          <p:spPr>
            <a:xfrm>
              <a:off x="2341609" y="898609"/>
              <a:ext cx="96011" cy="92094"/>
            </a:xfrm>
            <a:custGeom>
              <a:avLst/>
              <a:gdLst/>
              <a:ahLst/>
              <a:cxnLst/>
              <a:rect l="l" t="t" r="r" b="b"/>
              <a:pathLst>
                <a:path w="1667" h="1599" extrusionOk="0">
                  <a:moveTo>
                    <a:pt x="1666" y="822"/>
                  </a:moveTo>
                  <a:cubicBezTo>
                    <a:pt x="1666" y="1256"/>
                    <a:pt x="1301" y="1598"/>
                    <a:pt x="845" y="1598"/>
                  </a:cubicBezTo>
                  <a:cubicBezTo>
                    <a:pt x="388" y="1598"/>
                    <a:pt x="0" y="1210"/>
                    <a:pt x="0" y="754"/>
                  </a:cubicBezTo>
                  <a:cubicBezTo>
                    <a:pt x="0" y="343"/>
                    <a:pt x="388" y="1"/>
                    <a:pt x="845" y="1"/>
                  </a:cubicBezTo>
                  <a:cubicBezTo>
                    <a:pt x="1301" y="24"/>
                    <a:pt x="1666" y="389"/>
                    <a:pt x="1666"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8"/>
            <p:cNvSpPr/>
            <p:nvPr/>
          </p:nvSpPr>
          <p:spPr>
            <a:xfrm>
              <a:off x="3384078" y="928846"/>
              <a:ext cx="92094" cy="90770"/>
            </a:xfrm>
            <a:custGeom>
              <a:avLst/>
              <a:gdLst/>
              <a:ahLst/>
              <a:cxnLst/>
              <a:rect l="l" t="t" r="r" b="b"/>
              <a:pathLst>
                <a:path w="1599" h="1576" extrusionOk="0">
                  <a:moveTo>
                    <a:pt x="1598" y="800"/>
                  </a:moveTo>
                  <a:cubicBezTo>
                    <a:pt x="1598" y="1233"/>
                    <a:pt x="1233" y="1576"/>
                    <a:pt x="799" y="1576"/>
                  </a:cubicBezTo>
                  <a:cubicBezTo>
                    <a:pt x="343" y="1576"/>
                    <a:pt x="0" y="1210"/>
                    <a:pt x="0" y="777"/>
                  </a:cubicBezTo>
                  <a:cubicBezTo>
                    <a:pt x="0" y="343"/>
                    <a:pt x="366" y="1"/>
                    <a:pt x="799" y="1"/>
                  </a:cubicBezTo>
                  <a:cubicBezTo>
                    <a:pt x="1256" y="1"/>
                    <a:pt x="1598" y="389"/>
                    <a:pt x="1598"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8"/>
            <p:cNvSpPr/>
            <p:nvPr/>
          </p:nvSpPr>
          <p:spPr>
            <a:xfrm>
              <a:off x="4408175" y="959084"/>
              <a:ext cx="92094" cy="90770"/>
            </a:xfrm>
            <a:custGeom>
              <a:avLst/>
              <a:gdLst/>
              <a:ahLst/>
              <a:cxnLst/>
              <a:rect l="l" t="t" r="r" b="b"/>
              <a:pathLst>
                <a:path w="1599" h="1576" extrusionOk="0">
                  <a:moveTo>
                    <a:pt x="1598" y="800"/>
                  </a:moveTo>
                  <a:cubicBezTo>
                    <a:pt x="1598" y="1233"/>
                    <a:pt x="1256" y="1576"/>
                    <a:pt x="799" y="1576"/>
                  </a:cubicBezTo>
                  <a:cubicBezTo>
                    <a:pt x="366" y="1576"/>
                    <a:pt x="0" y="1188"/>
                    <a:pt x="0" y="754"/>
                  </a:cubicBezTo>
                  <a:cubicBezTo>
                    <a:pt x="0" y="343"/>
                    <a:pt x="343" y="1"/>
                    <a:pt x="799" y="1"/>
                  </a:cubicBezTo>
                  <a:cubicBezTo>
                    <a:pt x="1210" y="1"/>
                    <a:pt x="1598" y="366"/>
                    <a:pt x="1598"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8"/>
            <p:cNvSpPr/>
            <p:nvPr/>
          </p:nvSpPr>
          <p:spPr>
            <a:xfrm>
              <a:off x="5419140" y="985404"/>
              <a:ext cx="88120" cy="92037"/>
            </a:xfrm>
            <a:custGeom>
              <a:avLst/>
              <a:gdLst/>
              <a:ahLst/>
              <a:cxnLst/>
              <a:rect l="l" t="t" r="r" b="b"/>
              <a:pathLst>
                <a:path w="1530" h="1598" extrusionOk="0">
                  <a:moveTo>
                    <a:pt x="1529" y="822"/>
                  </a:moveTo>
                  <a:cubicBezTo>
                    <a:pt x="1529" y="1256"/>
                    <a:pt x="1187" y="1598"/>
                    <a:pt x="753" y="1575"/>
                  </a:cubicBezTo>
                  <a:cubicBezTo>
                    <a:pt x="342" y="1575"/>
                    <a:pt x="0" y="1187"/>
                    <a:pt x="0" y="776"/>
                  </a:cubicBezTo>
                  <a:cubicBezTo>
                    <a:pt x="0" y="343"/>
                    <a:pt x="342" y="0"/>
                    <a:pt x="753" y="23"/>
                  </a:cubicBezTo>
                  <a:cubicBezTo>
                    <a:pt x="1187" y="46"/>
                    <a:pt x="1529" y="434"/>
                    <a:pt x="1529"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8"/>
            <p:cNvSpPr/>
            <p:nvPr/>
          </p:nvSpPr>
          <p:spPr>
            <a:xfrm>
              <a:off x="6411675" y="1014317"/>
              <a:ext cx="88120" cy="92094"/>
            </a:xfrm>
            <a:custGeom>
              <a:avLst/>
              <a:gdLst/>
              <a:ahLst/>
              <a:cxnLst/>
              <a:rect l="l" t="t" r="r" b="b"/>
              <a:pathLst>
                <a:path w="1530" h="1599" extrusionOk="0">
                  <a:moveTo>
                    <a:pt x="1529" y="845"/>
                  </a:moveTo>
                  <a:cubicBezTo>
                    <a:pt x="1529" y="1256"/>
                    <a:pt x="1187" y="1598"/>
                    <a:pt x="753" y="1575"/>
                  </a:cubicBezTo>
                  <a:cubicBezTo>
                    <a:pt x="343" y="1575"/>
                    <a:pt x="0" y="1210"/>
                    <a:pt x="0" y="776"/>
                  </a:cubicBezTo>
                  <a:cubicBezTo>
                    <a:pt x="0" y="343"/>
                    <a:pt x="343" y="0"/>
                    <a:pt x="753" y="46"/>
                  </a:cubicBezTo>
                  <a:cubicBezTo>
                    <a:pt x="1187" y="46"/>
                    <a:pt x="1529" y="411"/>
                    <a:pt x="1529"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8"/>
            <p:cNvSpPr/>
            <p:nvPr/>
          </p:nvSpPr>
          <p:spPr>
            <a:xfrm>
              <a:off x="7391078" y="1045879"/>
              <a:ext cx="88120" cy="86796"/>
            </a:xfrm>
            <a:custGeom>
              <a:avLst/>
              <a:gdLst/>
              <a:ahLst/>
              <a:cxnLst/>
              <a:rect l="l" t="t" r="r" b="b"/>
              <a:pathLst>
                <a:path w="1530" h="1507" extrusionOk="0">
                  <a:moveTo>
                    <a:pt x="1529" y="776"/>
                  </a:moveTo>
                  <a:cubicBezTo>
                    <a:pt x="1529" y="1210"/>
                    <a:pt x="1187" y="1507"/>
                    <a:pt x="753" y="1507"/>
                  </a:cubicBezTo>
                  <a:cubicBezTo>
                    <a:pt x="342" y="1507"/>
                    <a:pt x="0" y="1141"/>
                    <a:pt x="0" y="753"/>
                  </a:cubicBezTo>
                  <a:cubicBezTo>
                    <a:pt x="0" y="320"/>
                    <a:pt x="342" y="0"/>
                    <a:pt x="753" y="0"/>
                  </a:cubicBezTo>
                  <a:cubicBezTo>
                    <a:pt x="1187" y="0"/>
                    <a:pt x="1529" y="343"/>
                    <a:pt x="1529" y="776"/>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8"/>
            <p:cNvSpPr/>
            <p:nvPr/>
          </p:nvSpPr>
          <p:spPr>
            <a:xfrm>
              <a:off x="8357292" y="1072143"/>
              <a:ext cx="85529" cy="86853"/>
            </a:xfrm>
            <a:custGeom>
              <a:avLst/>
              <a:gdLst/>
              <a:ahLst/>
              <a:cxnLst/>
              <a:rect l="l" t="t" r="r" b="b"/>
              <a:pathLst>
                <a:path w="1485" h="1508" extrusionOk="0">
                  <a:moveTo>
                    <a:pt x="1484" y="777"/>
                  </a:moveTo>
                  <a:cubicBezTo>
                    <a:pt x="1484" y="1210"/>
                    <a:pt x="1142" y="1507"/>
                    <a:pt x="731" y="1507"/>
                  </a:cubicBezTo>
                  <a:cubicBezTo>
                    <a:pt x="343" y="1507"/>
                    <a:pt x="1" y="1142"/>
                    <a:pt x="1" y="754"/>
                  </a:cubicBezTo>
                  <a:cubicBezTo>
                    <a:pt x="1" y="320"/>
                    <a:pt x="343" y="1"/>
                    <a:pt x="731" y="1"/>
                  </a:cubicBezTo>
                  <a:cubicBezTo>
                    <a:pt x="1142" y="1"/>
                    <a:pt x="1484" y="366"/>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8"/>
            <p:cNvSpPr/>
            <p:nvPr/>
          </p:nvSpPr>
          <p:spPr>
            <a:xfrm>
              <a:off x="752217" y="126951"/>
              <a:ext cx="94686" cy="96011"/>
            </a:xfrm>
            <a:custGeom>
              <a:avLst/>
              <a:gdLst/>
              <a:ahLst/>
              <a:cxnLst/>
              <a:rect l="l" t="t" r="r" b="b"/>
              <a:pathLst>
                <a:path w="1644" h="1667" extrusionOk="0">
                  <a:moveTo>
                    <a:pt x="1644" y="868"/>
                  </a:moveTo>
                  <a:cubicBezTo>
                    <a:pt x="1644" y="1279"/>
                    <a:pt x="1278" y="1667"/>
                    <a:pt x="822" y="1621"/>
                  </a:cubicBezTo>
                  <a:cubicBezTo>
                    <a:pt x="365" y="1598"/>
                    <a:pt x="0" y="1233"/>
                    <a:pt x="0" y="799"/>
                  </a:cubicBezTo>
                  <a:cubicBezTo>
                    <a:pt x="0" y="366"/>
                    <a:pt x="365" y="0"/>
                    <a:pt x="822" y="23"/>
                  </a:cubicBezTo>
                  <a:cubicBezTo>
                    <a:pt x="1256" y="46"/>
                    <a:pt x="1644" y="411"/>
                    <a:pt x="1644"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8"/>
            <p:cNvSpPr/>
            <p:nvPr/>
          </p:nvSpPr>
          <p:spPr>
            <a:xfrm>
              <a:off x="1813117" y="163754"/>
              <a:ext cx="96011" cy="92094"/>
            </a:xfrm>
            <a:custGeom>
              <a:avLst/>
              <a:gdLst/>
              <a:ahLst/>
              <a:cxnLst/>
              <a:rect l="l" t="t" r="r" b="b"/>
              <a:pathLst>
                <a:path w="1667" h="1599" extrusionOk="0">
                  <a:moveTo>
                    <a:pt x="1666" y="822"/>
                  </a:moveTo>
                  <a:cubicBezTo>
                    <a:pt x="1666" y="1256"/>
                    <a:pt x="1278" y="1598"/>
                    <a:pt x="822" y="1598"/>
                  </a:cubicBezTo>
                  <a:cubicBezTo>
                    <a:pt x="365" y="1575"/>
                    <a:pt x="0" y="1210"/>
                    <a:pt x="0" y="776"/>
                  </a:cubicBezTo>
                  <a:cubicBezTo>
                    <a:pt x="0" y="343"/>
                    <a:pt x="365" y="0"/>
                    <a:pt x="822" y="0"/>
                  </a:cubicBezTo>
                  <a:cubicBezTo>
                    <a:pt x="1278" y="23"/>
                    <a:pt x="1666" y="388"/>
                    <a:pt x="1666"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8"/>
            <p:cNvSpPr/>
            <p:nvPr/>
          </p:nvSpPr>
          <p:spPr>
            <a:xfrm>
              <a:off x="2863477" y="199233"/>
              <a:ext cx="92094" cy="92094"/>
            </a:xfrm>
            <a:custGeom>
              <a:avLst/>
              <a:gdLst/>
              <a:ahLst/>
              <a:cxnLst/>
              <a:rect l="l" t="t" r="r" b="b"/>
              <a:pathLst>
                <a:path w="1599" h="1599" extrusionOk="0">
                  <a:moveTo>
                    <a:pt x="1598" y="845"/>
                  </a:moveTo>
                  <a:cubicBezTo>
                    <a:pt x="1598" y="1256"/>
                    <a:pt x="1210" y="1598"/>
                    <a:pt x="800" y="1598"/>
                  </a:cubicBezTo>
                  <a:cubicBezTo>
                    <a:pt x="343" y="1576"/>
                    <a:pt x="1" y="1233"/>
                    <a:pt x="1" y="777"/>
                  </a:cubicBezTo>
                  <a:cubicBezTo>
                    <a:pt x="1" y="343"/>
                    <a:pt x="366" y="1"/>
                    <a:pt x="800" y="1"/>
                  </a:cubicBezTo>
                  <a:cubicBezTo>
                    <a:pt x="1233" y="24"/>
                    <a:pt x="1598" y="412"/>
                    <a:pt x="1598"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8"/>
            <p:cNvSpPr/>
            <p:nvPr/>
          </p:nvSpPr>
          <p:spPr>
            <a:xfrm>
              <a:off x="3892815" y="233444"/>
              <a:ext cx="92094" cy="92037"/>
            </a:xfrm>
            <a:custGeom>
              <a:avLst/>
              <a:gdLst/>
              <a:ahLst/>
              <a:cxnLst/>
              <a:rect l="l" t="t" r="r" b="b"/>
              <a:pathLst>
                <a:path w="1599" h="1598" extrusionOk="0">
                  <a:moveTo>
                    <a:pt x="1599" y="845"/>
                  </a:moveTo>
                  <a:cubicBezTo>
                    <a:pt x="1599" y="1278"/>
                    <a:pt x="1233" y="1598"/>
                    <a:pt x="800" y="1575"/>
                  </a:cubicBezTo>
                  <a:cubicBezTo>
                    <a:pt x="389" y="1552"/>
                    <a:pt x="1" y="1210"/>
                    <a:pt x="1" y="776"/>
                  </a:cubicBezTo>
                  <a:cubicBezTo>
                    <a:pt x="1" y="343"/>
                    <a:pt x="389" y="0"/>
                    <a:pt x="800" y="46"/>
                  </a:cubicBezTo>
                  <a:cubicBezTo>
                    <a:pt x="1279" y="46"/>
                    <a:pt x="1599" y="411"/>
                    <a:pt x="1599"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8"/>
            <p:cNvSpPr/>
            <p:nvPr/>
          </p:nvSpPr>
          <p:spPr>
            <a:xfrm>
              <a:off x="4909021" y="268923"/>
              <a:ext cx="92094" cy="92094"/>
            </a:xfrm>
            <a:custGeom>
              <a:avLst/>
              <a:gdLst/>
              <a:ahLst/>
              <a:cxnLst/>
              <a:rect l="l" t="t" r="r" b="b"/>
              <a:pathLst>
                <a:path w="1599" h="1599" extrusionOk="0">
                  <a:moveTo>
                    <a:pt x="1599" y="822"/>
                  </a:moveTo>
                  <a:cubicBezTo>
                    <a:pt x="1599" y="1256"/>
                    <a:pt x="1256" y="1598"/>
                    <a:pt x="800" y="1553"/>
                  </a:cubicBezTo>
                  <a:cubicBezTo>
                    <a:pt x="366" y="1530"/>
                    <a:pt x="1" y="1187"/>
                    <a:pt x="1" y="754"/>
                  </a:cubicBezTo>
                  <a:cubicBezTo>
                    <a:pt x="1" y="343"/>
                    <a:pt x="343" y="0"/>
                    <a:pt x="800" y="23"/>
                  </a:cubicBezTo>
                  <a:cubicBezTo>
                    <a:pt x="1256" y="23"/>
                    <a:pt x="1599" y="388"/>
                    <a:pt x="1599"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8"/>
            <p:cNvSpPr/>
            <p:nvPr/>
          </p:nvSpPr>
          <p:spPr>
            <a:xfrm>
              <a:off x="5913420" y="301809"/>
              <a:ext cx="88120" cy="92037"/>
            </a:xfrm>
            <a:custGeom>
              <a:avLst/>
              <a:gdLst/>
              <a:ahLst/>
              <a:cxnLst/>
              <a:rect l="l" t="t" r="r" b="b"/>
              <a:pathLst>
                <a:path w="1530" h="1598" extrusionOk="0">
                  <a:moveTo>
                    <a:pt x="1530" y="822"/>
                  </a:moveTo>
                  <a:cubicBezTo>
                    <a:pt x="1530" y="1255"/>
                    <a:pt x="1187" y="1598"/>
                    <a:pt x="776" y="1552"/>
                  </a:cubicBezTo>
                  <a:cubicBezTo>
                    <a:pt x="343" y="1529"/>
                    <a:pt x="0" y="1187"/>
                    <a:pt x="0" y="753"/>
                  </a:cubicBezTo>
                  <a:cubicBezTo>
                    <a:pt x="0" y="342"/>
                    <a:pt x="343" y="0"/>
                    <a:pt x="776" y="23"/>
                  </a:cubicBezTo>
                  <a:cubicBezTo>
                    <a:pt x="1187" y="46"/>
                    <a:pt x="1530" y="388"/>
                    <a:pt x="1530"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8"/>
            <p:cNvSpPr/>
            <p:nvPr/>
          </p:nvSpPr>
          <p:spPr>
            <a:xfrm>
              <a:off x="6898065" y="337288"/>
              <a:ext cx="88120" cy="89445"/>
            </a:xfrm>
            <a:custGeom>
              <a:avLst/>
              <a:gdLst/>
              <a:ahLst/>
              <a:cxnLst/>
              <a:rect l="l" t="t" r="r" b="b"/>
              <a:pathLst>
                <a:path w="1530" h="1553" extrusionOk="0">
                  <a:moveTo>
                    <a:pt x="1530" y="799"/>
                  </a:moveTo>
                  <a:cubicBezTo>
                    <a:pt x="1530" y="1233"/>
                    <a:pt x="1187" y="1552"/>
                    <a:pt x="754" y="1552"/>
                  </a:cubicBezTo>
                  <a:cubicBezTo>
                    <a:pt x="343" y="1552"/>
                    <a:pt x="1" y="1187"/>
                    <a:pt x="1" y="754"/>
                  </a:cubicBezTo>
                  <a:cubicBezTo>
                    <a:pt x="1" y="320"/>
                    <a:pt x="343" y="0"/>
                    <a:pt x="754" y="0"/>
                  </a:cubicBezTo>
                  <a:cubicBezTo>
                    <a:pt x="1187" y="0"/>
                    <a:pt x="1530" y="388"/>
                    <a:pt x="1530"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8"/>
            <p:cNvSpPr/>
            <p:nvPr/>
          </p:nvSpPr>
          <p:spPr>
            <a:xfrm>
              <a:off x="7872226" y="370117"/>
              <a:ext cx="85471" cy="86853"/>
            </a:xfrm>
            <a:custGeom>
              <a:avLst/>
              <a:gdLst/>
              <a:ahLst/>
              <a:cxnLst/>
              <a:rect l="l" t="t" r="r" b="b"/>
              <a:pathLst>
                <a:path w="1484" h="1508" extrusionOk="0">
                  <a:moveTo>
                    <a:pt x="1484" y="777"/>
                  </a:moveTo>
                  <a:cubicBezTo>
                    <a:pt x="1484" y="1211"/>
                    <a:pt x="1141" y="1507"/>
                    <a:pt x="730" y="1507"/>
                  </a:cubicBezTo>
                  <a:cubicBezTo>
                    <a:pt x="320" y="1507"/>
                    <a:pt x="0" y="1142"/>
                    <a:pt x="0" y="754"/>
                  </a:cubicBezTo>
                  <a:cubicBezTo>
                    <a:pt x="0" y="321"/>
                    <a:pt x="342" y="1"/>
                    <a:pt x="730" y="1"/>
                  </a:cubicBezTo>
                  <a:cubicBezTo>
                    <a:pt x="1141" y="1"/>
                    <a:pt x="1484" y="389"/>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8"/>
            <p:cNvSpPr/>
            <p:nvPr/>
          </p:nvSpPr>
          <p:spPr>
            <a:xfrm>
              <a:off x="8792422" y="401679"/>
              <a:ext cx="85529" cy="86853"/>
            </a:xfrm>
            <a:custGeom>
              <a:avLst/>
              <a:gdLst/>
              <a:ahLst/>
              <a:cxnLst/>
              <a:rect l="l" t="t" r="r" b="b"/>
              <a:pathLst>
                <a:path w="1485" h="1508" extrusionOk="0">
                  <a:moveTo>
                    <a:pt x="1484" y="777"/>
                  </a:moveTo>
                  <a:cubicBezTo>
                    <a:pt x="1484" y="1211"/>
                    <a:pt x="1142" y="1507"/>
                    <a:pt x="731" y="1507"/>
                  </a:cubicBezTo>
                  <a:cubicBezTo>
                    <a:pt x="343" y="1507"/>
                    <a:pt x="1" y="1142"/>
                    <a:pt x="1" y="754"/>
                  </a:cubicBezTo>
                  <a:cubicBezTo>
                    <a:pt x="1" y="320"/>
                    <a:pt x="343" y="1"/>
                    <a:pt x="731" y="1"/>
                  </a:cubicBezTo>
                  <a:cubicBezTo>
                    <a:pt x="1142" y="24"/>
                    <a:pt x="1484" y="366"/>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8"/>
            <p:cNvSpPr/>
            <p:nvPr/>
          </p:nvSpPr>
          <p:spPr>
            <a:xfrm>
              <a:off x="211919" y="2138284"/>
              <a:ext cx="98603" cy="94744"/>
            </a:xfrm>
            <a:custGeom>
              <a:avLst/>
              <a:gdLst/>
              <a:ahLst/>
              <a:cxnLst/>
              <a:rect l="l" t="t" r="r" b="b"/>
              <a:pathLst>
                <a:path w="1712" h="1645" extrusionOk="0">
                  <a:moveTo>
                    <a:pt x="1712" y="845"/>
                  </a:moveTo>
                  <a:cubicBezTo>
                    <a:pt x="1712" y="1302"/>
                    <a:pt x="1347" y="1644"/>
                    <a:pt x="867" y="1644"/>
                  </a:cubicBezTo>
                  <a:cubicBezTo>
                    <a:pt x="411" y="1644"/>
                    <a:pt x="0" y="1256"/>
                    <a:pt x="0" y="800"/>
                  </a:cubicBezTo>
                  <a:cubicBezTo>
                    <a:pt x="0" y="343"/>
                    <a:pt x="388" y="1"/>
                    <a:pt x="867" y="1"/>
                  </a:cubicBezTo>
                  <a:cubicBezTo>
                    <a:pt x="1347" y="47"/>
                    <a:pt x="1712" y="412"/>
                    <a:pt x="1712"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8"/>
            <p:cNvSpPr/>
            <p:nvPr/>
          </p:nvSpPr>
          <p:spPr>
            <a:xfrm>
              <a:off x="1288542" y="2158039"/>
              <a:ext cx="96068" cy="96011"/>
            </a:xfrm>
            <a:custGeom>
              <a:avLst/>
              <a:gdLst/>
              <a:ahLst/>
              <a:cxnLst/>
              <a:rect l="l" t="t" r="r" b="b"/>
              <a:pathLst>
                <a:path w="1668" h="1667" extrusionOk="0">
                  <a:moveTo>
                    <a:pt x="1667" y="868"/>
                  </a:moveTo>
                  <a:cubicBezTo>
                    <a:pt x="1667" y="1301"/>
                    <a:pt x="1302" y="1667"/>
                    <a:pt x="823" y="1644"/>
                  </a:cubicBezTo>
                  <a:cubicBezTo>
                    <a:pt x="389" y="1644"/>
                    <a:pt x="1" y="1256"/>
                    <a:pt x="1" y="799"/>
                  </a:cubicBezTo>
                  <a:cubicBezTo>
                    <a:pt x="1" y="388"/>
                    <a:pt x="366" y="0"/>
                    <a:pt x="823" y="46"/>
                  </a:cubicBezTo>
                  <a:cubicBezTo>
                    <a:pt x="1256" y="46"/>
                    <a:pt x="1667" y="411"/>
                    <a:pt x="1667"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8"/>
            <p:cNvSpPr/>
            <p:nvPr/>
          </p:nvSpPr>
          <p:spPr>
            <a:xfrm>
              <a:off x="2344201" y="2181710"/>
              <a:ext cx="94744" cy="90770"/>
            </a:xfrm>
            <a:custGeom>
              <a:avLst/>
              <a:gdLst/>
              <a:ahLst/>
              <a:cxnLst/>
              <a:rect l="l" t="t" r="r" b="b"/>
              <a:pathLst>
                <a:path w="1645" h="1576" extrusionOk="0">
                  <a:moveTo>
                    <a:pt x="1644" y="799"/>
                  </a:moveTo>
                  <a:cubicBezTo>
                    <a:pt x="1644" y="1233"/>
                    <a:pt x="1279" y="1575"/>
                    <a:pt x="822" y="1575"/>
                  </a:cubicBezTo>
                  <a:cubicBezTo>
                    <a:pt x="366" y="1575"/>
                    <a:pt x="1" y="1187"/>
                    <a:pt x="1" y="753"/>
                  </a:cubicBezTo>
                  <a:cubicBezTo>
                    <a:pt x="1" y="342"/>
                    <a:pt x="366" y="0"/>
                    <a:pt x="822" y="0"/>
                  </a:cubicBezTo>
                  <a:cubicBezTo>
                    <a:pt x="1279" y="0"/>
                    <a:pt x="1644" y="365"/>
                    <a:pt x="1644"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8"/>
            <p:cNvSpPr/>
            <p:nvPr/>
          </p:nvSpPr>
          <p:spPr>
            <a:xfrm>
              <a:off x="3385403" y="2201408"/>
              <a:ext cx="92094" cy="89445"/>
            </a:xfrm>
            <a:custGeom>
              <a:avLst/>
              <a:gdLst/>
              <a:ahLst/>
              <a:cxnLst/>
              <a:rect l="l" t="t" r="r" b="b"/>
              <a:pathLst>
                <a:path w="1599" h="1553" extrusionOk="0">
                  <a:moveTo>
                    <a:pt x="1598" y="799"/>
                  </a:moveTo>
                  <a:cubicBezTo>
                    <a:pt x="1598" y="1233"/>
                    <a:pt x="1233" y="1553"/>
                    <a:pt x="799" y="1553"/>
                  </a:cubicBezTo>
                  <a:cubicBezTo>
                    <a:pt x="343" y="1553"/>
                    <a:pt x="0" y="1187"/>
                    <a:pt x="0" y="754"/>
                  </a:cubicBezTo>
                  <a:cubicBezTo>
                    <a:pt x="0" y="343"/>
                    <a:pt x="388" y="0"/>
                    <a:pt x="799" y="0"/>
                  </a:cubicBezTo>
                  <a:cubicBezTo>
                    <a:pt x="1233" y="0"/>
                    <a:pt x="1598" y="366"/>
                    <a:pt x="1598"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8"/>
            <p:cNvSpPr/>
            <p:nvPr/>
          </p:nvSpPr>
          <p:spPr>
            <a:xfrm>
              <a:off x="4409500" y="2221105"/>
              <a:ext cx="92037" cy="89445"/>
            </a:xfrm>
            <a:custGeom>
              <a:avLst/>
              <a:gdLst/>
              <a:ahLst/>
              <a:cxnLst/>
              <a:rect l="l" t="t" r="r" b="b"/>
              <a:pathLst>
                <a:path w="1598" h="1553" extrusionOk="0">
                  <a:moveTo>
                    <a:pt x="1598" y="800"/>
                  </a:moveTo>
                  <a:cubicBezTo>
                    <a:pt x="1598" y="1211"/>
                    <a:pt x="1256" y="1553"/>
                    <a:pt x="799" y="1553"/>
                  </a:cubicBezTo>
                  <a:cubicBezTo>
                    <a:pt x="365" y="1553"/>
                    <a:pt x="0" y="1188"/>
                    <a:pt x="0" y="754"/>
                  </a:cubicBezTo>
                  <a:cubicBezTo>
                    <a:pt x="0" y="343"/>
                    <a:pt x="343" y="1"/>
                    <a:pt x="799" y="1"/>
                  </a:cubicBezTo>
                  <a:cubicBezTo>
                    <a:pt x="1233" y="1"/>
                    <a:pt x="1598" y="366"/>
                    <a:pt x="1598"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8"/>
            <p:cNvSpPr/>
            <p:nvPr/>
          </p:nvSpPr>
          <p:spPr>
            <a:xfrm>
              <a:off x="5420407" y="2240860"/>
              <a:ext cx="88178" cy="90770"/>
            </a:xfrm>
            <a:custGeom>
              <a:avLst/>
              <a:gdLst/>
              <a:ahLst/>
              <a:cxnLst/>
              <a:rect l="l" t="t" r="r" b="b"/>
              <a:pathLst>
                <a:path w="1531" h="1576" extrusionOk="0">
                  <a:moveTo>
                    <a:pt x="1530" y="799"/>
                  </a:moveTo>
                  <a:cubicBezTo>
                    <a:pt x="1530" y="1233"/>
                    <a:pt x="1188" y="1575"/>
                    <a:pt x="777" y="1575"/>
                  </a:cubicBezTo>
                  <a:cubicBezTo>
                    <a:pt x="343" y="1575"/>
                    <a:pt x="1" y="1187"/>
                    <a:pt x="1" y="776"/>
                  </a:cubicBezTo>
                  <a:cubicBezTo>
                    <a:pt x="1" y="343"/>
                    <a:pt x="343" y="0"/>
                    <a:pt x="777" y="0"/>
                  </a:cubicBezTo>
                  <a:cubicBezTo>
                    <a:pt x="1188" y="0"/>
                    <a:pt x="1530" y="365"/>
                    <a:pt x="1530"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8"/>
            <p:cNvSpPr/>
            <p:nvPr/>
          </p:nvSpPr>
          <p:spPr>
            <a:xfrm>
              <a:off x="6414267" y="2259233"/>
              <a:ext cx="89445" cy="89445"/>
            </a:xfrm>
            <a:custGeom>
              <a:avLst/>
              <a:gdLst/>
              <a:ahLst/>
              <a:cxnLst/>
              <a:rect l="l" t="t" r="r" b="b"/>
              <a:pathLst>
                <a:path w="1553" h="1553" extrusionOk="0">
                  <a:moveTo>
                    <a:pt x="1553" y="800"/>
                  </a:moveTo>
                  <a:cubicBezTo>
                    <a:pt x="1553" y="1211"/>
                    <a:pt x="1211" y="1553"/>
                    <a:pt x="777" y="1530"/>
                  </a:cubicBezTo>
                  <a:cubicBezTo>
                    <a:pt x="343" y="1530"/>
                    <a:pt x="1" y="1165"/>
                    <a:pt x="1" y="754"/>
                  </a:cubicBezTo>
                  <a:cubicBezTo>
                    <a:pt x="1" y="343"/>
                    <a:pt x="343" y="1"/>
                    <a:pt x="777" y="24"/>
                  </a:cubicBezTo>
                  <a:cubicBezTo>
                    <a:pt x="1165" y="24"/>
                    <a:pt x="1553" y="366"/>
                    <a:pt x="1553"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8"/>
            <p:cNvSpPr/>
            <p:nvPr/>
          </p:nvSpPr>
          <p:spPr>
            <a:xfrm>
              <a:off x="7392345" y="2278988"/>
              <a:ext cx="88178" cy="86796"/>
            </a:xfrm>
            <a:custGeom>
              <a:avLst/>
              <a:gdLst/>
              <a:ahLst/>
              <a:cxnLst/>
              <a:rect l="l" t="t" r="r" b="b"/>
              <a:pathLst>
                <a:path w="1531" h="1507" extrusionOk="0">
                  <a:moveTo>
                    <a:pt x="1530" y="753"/>
                  </a:moveTo>
                  <a:cubicBezTo>
                    <a:pt x="1530" y="1187"/>
                    <a:pt x="1188" y="1507"/>
                    <a:pt x="777" y="1507"/>
                  </a:cubicBezTo>
                  <a:cubicBezTo>
                    <a:pt x="343" y="1507"/>
                    <a:pt x="1" y="1164"/>
                    <a:pt x="1" y="731"/>
                  </a:cubicBezTo>
                  <a:cubicBezTo>
                    <a:pt x="1" y="297"/>
                    <a:pt x="343" y="0"/>
                    <a:pt x="777" y="0"/>
                  </a:cubicBezTo>
                  <a:cubicBezTo>
                    <a:pt x="1188" y="23"/>
                    <a:pt x="1530" y="365"/>
                    <a:pt x="1530" y="753"/>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8"/>
            <p:cNvSpPr/>
            <p:nvPr/>
          </p:nvSpPr>
          <p:spPr>
            <a:xfrm>
              <a:off x="8359941" y="2298686"/>
              <a:ext cx="85471" cy="86853"/>
            </a:xfrm>
            <a:custGeom>
              <a:avLst/>
              <a:gdLst/>
              <a:ahLst/>
              <a:cxnLst/>
              <a:rect l="l" t="t" r="r" b="b"/>
              <a:pathLst>
                <a:path w="1484" h="1508" extrusionOk="0">
                  <a:moveTo>
                    <a:pt x="1484" y="754"/>
                  </a:moveTo>
                  <a:cubicBezTo>
                    <a:pt x="1484" y="1187"/>
                    <a:pt x="1142" y="1507"/>
                    <a:pt x="731" y="1507"/>
                  </a:cubicBezTo>
                  <a:cubicBezTo>
                    <a:pt x="343" y="1507"/>
                    <a:pt x="0" y="1165"/>
                    <a:pt x="0" y="731"/>
                  </a:cubicBezTo>
                  <a:cubicBezTo>
                    <a:pt x="0" y="297"/>
                    <a:pt x="343" y="1"/>
                    <a:pt x="731" y="1"/>
                  </a:cubicBezTo>
                  <a:cubicBezTo>
                    <a:pt x="1142" y="1"/>
                    <a:pt x="1484" y="343"/>
                    <a:pt x="1484"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8"/>
            <p:cNvSpPr/>
            <p:nvPr/>
          </p:nvSpPr>
          <p:spPr>
            <a:xfrm>
              <a:off x="752217" y="1421859"/>
              <a:ext cx="94686" cy="96011"/>
            </a:xfrm>
            <a:custGeom>
              <a:avLst/>
              <a:gdLst/>
              <a:ahLst/>
              <a:cxnLst/>
              <a:rect l="l" t="t" r="r" b="b"/>
              <a:pathLst>
                <a:path w="1644" h="1667" extrusionOk="0">
                  <a:moveTo>
                    <a:pt x="1644" y="868"/>
                  </a:moveTo>
                  <a:cubicBezTo>
                    <a:pt x="1644" y="1301"/>
                    <a:pt x="1278" y="1666"/>
                    <a:pt x="822" y="1644"/>
                  </a:cubicBezTo>
                  <a:cubicBezTo>
                    <a:pt x="365" y="1644"/>
                    <a:pt x="0" y="1256"/>
                    <a:pt x="0" y="799"/>
                  </a:cubicBezTo>
                  <a:cubicBezTo>
                    <a:pt x="0" y="388"/>
                    <a:pt x="365" y="0"/>
                    <a:pt x="822" y="46"/>
                  </a:cubicBezTo>
                  <a:cubicBezTo>
                    <a:pt x="1278" y="69"/>
                    <a:pt x="1644" y="411"/>
                    <a:pt x="1644"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8"/>
            <p:cNvSpPr/>
            <p:nvPr/>
          </p:nvSpPr>
          <p:spPr>
            <a:xfrm>
              <a:off x="1814442" y="1448123"/>
              <a:ext cx="96011" cy="96011"/>
            </a:xfrm>
            <a:custGeom>
              <a:avLst/>
              <a:gdLst/>
              <a:ahLst/>
              <a:cxnLst/>
              <a:rect l="l" t="t" r="r" b="b"/>
              <a:pathLst>
                <a:path w="1667" h="1667" extrusionOk="0">
                  <a:moveTo>
                    <a:pt x="1666" y="868"/>
                  </a:moveTo>
                  <a:cubicBezTo>
                    <a:pt x="1666" y="1302"/>
                    <a:pt x="1278" y="1667"/>
                    <a:pt x="822" y="1644"/>
                  </a:cubicBezTo>
                  <a:cubicBezTo>
                    <a:pt x="388" y="1644"/>
                    <a:pt x="0" y="1256"/>
                    <a:pt x="0" y="800"/>
                  </a:cubicBezTo>
                  <a:cubicBezTo>
                    <a:pt x="0" y="366"/>
                    <a:pt x="388" y="1"/>
                    <a:pt x="822" y="46"/>
                  </a:cubicBezTo>
                  <a:cubicBezTo>
                    <a:pt x="1301" y="69"/>
                    <a:pt x="1666" y="412"/>
                    <a:pt x="1666"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8"/>
            <p:cNvSpPr/>
            <p:nvPr/>
          </p:nvSpPr>
          <p:spPr>
            <a:xfrm>
              <a:off x="2863477" y="1477035"/>
              <a:ext cx="93419" cy="89445"/>
            </a:xfrm>
            <a:custGeom>
              <a:avLst/>
              <a:gdLst/>
              <a:ahLst/>
              <a:cxnLst/>
              <a:rect l="l" t="t" r="r" b="b"/>
              <a:pathLst>
                <a:path w="1622" h="1553" extrusionOk="0">
                  <a:moveTo>
                    <a:pt x="1621" y="800"/>
                  </a:moveTo>
                  <a:cubicBezTo>
                    <a:pt x="1621" y="1211"/>
                    <a:pt x="1256" y="1553"/>
                    <a:pt x="822" y="1553"/>
                  </a:cubicBezTo>
                  <a:cubicBezTo>
                    <a:pt x="366" y="1553"/>
                    <a:pt x="23" y="1188"/>
                    <a:pt x="1" y="754"/>
                  </a:cubicBezTo>
                  <a:cubicBezTo>
                    <a:pt x="1" y="320"/>
                    <a:pt x="366" y="1"/>
                    <a:pt x="800" y="1"/>
                  </a:cubicBezTo>
                  <a:cubicBezTo>
                    <a:pt x="1256" y="1"/>
                    <a:pt x="1621" y="366"/>
                    <a:pt x="1621"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8"/>
            <p:cNvSpPr/>
            <p:nvPr/>
          </p:nvSpPr>
          <p:spPr>
            <a:xfrm>
              <a:off x="3895464" y="1500707"/>
              <a:ext cx="92094" cy="90770"/>
            </a:xfrm>
            <a:custGeom>
              <a:avLst/>
              <a:gdLst/>
              <a:ahLst/>
              <a:cxnLst/>
              <a:rect l="l" t="t" r="r" b="b"/>
              <a:pathLst>
                <a:path w="1599" h="1576" extrusionOk="0">
                  <a:moveTo>
                    <a:pt x="1598" y="800"/>
                  </a:moveTo>
                  <a:cubicBezTo>
                    <a:pt x="1598" y="1233"/>
                    <a:pt x="1233" y="1576"/>
                    <a:pt x="799" y="1576"/>
                  </a:cubicBezTo>
                  <a:cubicBezTo>
                    <a:pt x="366" y="1576"/>
                    <a:pt x="1" y="1210"/>
                    <a:pt x="1" y="777"/>
                  </a:cubicBezTo>
                  <a:cubicBezTo>
                    <a:pt x="1" y="343"/>
                    <a:pt x="366" y="1"/>
                    <a:pt x="799" y="1"/>
                  </a:cubicBezTo>
                  <a:cubicBezTo>
                    <a:pt x="1256" y="46"/>
                    <a:pt x="1598" y="389"/>
                    <a:pt x="1598"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8"/>
            <p:cNvSpPr/>
            <p:nvPr/>
          </p:nvSpPr>
          <p:spPr>
            <a:xfrm>
              <a:off x="4910346" y="1525703"/>
              <a:ext cx="92094" cy="90770"/>
            </a:xfrm>
            <a:custGeom>
              <a:avLst/>
              <a:gdLst/>
              <a:ahLst/>
              <a:cxnLst/>
              <a:rect l="l" t="t" r="r" b="b"/>
              <a:pathLst>
                <a:path w="1599" h="1576" extrusionOk="0">
                  <a:moveTo>
                    <a:pt x="1598" y="799"/>
                  </a:moveTo>
                  <a:cubicBezTo>
                    <a:pt x="1598" y="1233"/>
                    <a:pt x="1256" y="1575"/>
                    <a:pt x="800" y="1575"/>
                  </a:cubicBezTo>
                  <a:cubicBezTo>
                    <a:pt x="389" y="1575"/>
                    <a:pt x="1" y="1187"/>
                    <a:pt x="1" y="776"/>
                  </a:cubicBezTo>
                  <a:cubicBezTo>
                    <a:pt x="1" y="343"/>
                    <a:pt x="343" y="0"/>
                    <a:pt x="800" y="0"/>
                  </a:cubicBezTo>
                  <a:cubicBezTo>
                    <a:pt x="1256" y="23"/>
                    <a:pt x="1598" y="366"/>
                    <a:pt x="1598"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8"/>
            <p:cNvSpPr/>
            <p:nvPr/>
          </p:nvSpPr>
          <p:spPr>
            <a:xfrm>
              <a:off x="5914745" y="1549375"/>
              <a:ext cx="89445" cy="92037"/>
            </a:xfrm>
            <a:custGeom>
              <a:avLst/>
              <a:gdLst/>
              <a:ahLst/>
              <a:cxnLst/>
              <a:rect l="l" t="t" r="r" b="b"/>
              <a:pathLst>
                <a:path w="1553" h="1598" extrusionOk="0">
                  <a:moveTo>
                    <a:pt x="1552" y="822"/>
                  </a:moveTo>
                  <a:cubicBezTo>
                    <a:pt x="1552" y="1256"/>
                    <a:pt x="1210" y="1598"/>
                    <a:pt x="776" y="1552"/>
                  </a:cubicBezTo>
                  <a:cubicBezTo>
                    <a:pt x="343" y="1552"/>
                    <a:pt x="0" y="1187"/>
                    <a:pt x="0" y="753"/>
                  </a:cubicBezTo>
                  <a:cubicBezTo>
                    <a:pt x="0" y="320"/>
                    <a:pt x="343" y="0"/>
                    <a:pt x="776" y="23"/>
                  </a:cubicBezTo>
                  <a:cubicBezTo>
                    <a:pt x="1210" y="46"/>
                    <a:pt x="1552" y="388"/>
                    <a:pt x="1552"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8"/>
            <p:cNvSpPr/>
            <p:nvPr/>
          </p:nvSpPr>
          <p:spPr>
            <a:xfrm>
              <a:off x="6900714" y="1575638"/>
              <a:ext cx="89445" cy="89445"/>
            </a:xfrm>
            <a:custGeom>
              <a:avLst/>
              <a:gdLst/>
              <a:ahLst/>
              <a:cxnLst/>
              <a:rect l="l" t="t" r="r" b="b"/>
              <a:pathLst>
                <a:path w="1553" h="1553" extrusionOk="0">
                  <a:moveTo>
                    <a:pt x="1552" y="800"/>
                  </a:moveTo>
                  <a:cubicBezTo>
                    <a:pt x="1552" y="1210"/>
                    <a:pt x="1210" y="1553"/>
                    <a:pt x="776" y="1530"/>
                  </a:cubicBezTo>
                  <a:cubicBezTo>
                    <a:pt x="343" y="1530"/>
                    <a:pt x="0" y="1165"/>
                    <a:pt x="0" y="754"/>
                  </a:cubicBezTo>
                  <a:cubicBezTo>
                    <a:pt x="0" y="343"/>
                    <a:pt x="343" y="1"/>
                    <a:pt x="776" y="24"/>
                  </a:cubicBezTo>
                  <a:cubicBezTo>
                    <a:pt x="1210" y="24"/>
                    <a:pt x="1552" y="366"/>
                    <a:pt x="1552"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8"/>
            <p:cNvSpPr/>
            <p:nvPr/>
          </p:nvSpPr>
          <p:spPr>
            <a:xfrm>
              <a:off x="7874818" y="1599310"/>
              <a:ext cx="85529" cy="88120"/>
            </a:xfrm>
            <a:custGeom>
              <a:avLst/>
              <a:gdLst/>
              <a:ahLst/>
              <a:cxnLst/>
              <a:rect l="l" t="t" r="r" b="b"/>
              <a:pathLst>
                <a:path w="1485" h="1530" extrusionOk="0">
                  <a:moveTo>
                    <a:pt x="1484" y="777"/>
                  </a:moveTo>
                  <a:cubicBezTo>
                    <a:pt x="1484" y="1210"/>
                    <a:pt x="1142" y="1530"/>
                    <a:pt x="754" y="1530"/>
                  </a:cubicBezTo>
                  <a:cubicBezTo>
                    <a:pt x="320" y="1530"/>
                    <a:pt x="1" y="1142"/>
                    <a:pt x="1" y="754"/>
                  </a:cubicBezTo>
                  <a:cubicBezTo>
                    <a:pt x="1" y="320"/>
                    <a:pt x="343" y="1"/>
                    <a:pt x="754" y="1"/>
                  </a:cubicBezTo>
                  <a:cubicBezTo>
                    <a:pt x="1142" y="1"/>
                    <a:pt x="1484" y="389"/>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8"/>
            <p:cNvSpPr/>
            <p:nvPr/>
          </p:nvSpPr>
          <p:spPr>
            <a:xfrm>
              <a:off x="8781939" y="1622981"/>
              <a:ext cx="85471" cy="86796"/>
            </a:xfrm>
            <a:custGeom>
              <a:avLst/>
              <a:gdLst/>
              <a:ahLst/>
              <a:cxnLst/>
              <a:rect l="l" t="t" r="r" b="b"/>
              <a:pathLst>
                <a:path w="1484" h="1507" extrusionOk="0">
                  <a:moveTo>
                    <a:pt x="1484" y="776"/>
                  </a:moveTo>
                  <a:cubicBezTo>
                    <a:pt x="1484" y="1187"/>
                    <a:pt x="1141" y="1507"/>
                    <a:pt x="753" y="1507"/>
                  </a:cubicBezTo>
                  <a:cubicBezTo>
                    <a:pt x="343" y="1507"/>
                    <a:pt x="0" y="1164"/>
                    <a:pt x="0" y="731"/>
                  </a:cubicBezTo>
                  <a:cubicBezTo>
                    <a:pt x="0" y="320"/>
                    <a:pt x="343" y="0"/>
                    <a:pt x="753" y="0"/>
                  </a:cubicBezTo>
                  <a:cubicBezTo>
                    <a:pt x="1141" y="0"/>
                    <a:pt x="1484" y="343"/>
                    <a:pt x="1484" y="776"/>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8"/>
            <p:cNvSpPr/>
            <p:nvPr/>
          </p:nvSpPr>
          <p:spPr>
            <a:xfrm>
              <a:off x="8785856" y="2970474"/>
              <a:ext cx="85529" cy="86796"/>
            </a:xfrm>
            <a:custGeom>
              <a:avLst/>
              <a:gdLst/>
              <a:ahLst/>
              <a:cxnLst/>
              <a:rect l="l" t="t" r="r" b="b"/>
              <a:pathLst>
                <a:path w="1485" h="1507" extrusionOk="0">
                  <a:moveTo>
                    <a:pt x="1484" y="753"/>
                  </a:moveTo>
                  <a:cubicBezTo>
                    <a:pt x="1484" y="1187"/>
                    <a:pt x="1142" y="1507"/>
                    <a:pt x="731" y="1507"/>
                  </a:cubicBezTo>
                  <a:cubicBezTo>
                    <a:pt x="343" y="1507"/>
                    <a:pt x="1" y="1164"/>
                    <a:pt x="1" y="731"/>
                  </a:cubicBezTo>
                  <a:cubicBezTo>
                    <a:pt x="1" y="320"/>
                    <a:pt x="343" y="0"/>
                    <a:pt x="731" y="0"/>
                  </a:cubicBezTo>
                  <a:cubicBezTo>
                    <a:pt x="1142" y="23"/>
                    <a:pt x="1484" y="365"/>
                    <a:pt x="1484" y="753"/>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8"/>
            <p:cNvSpPr/>
            <p:nvPr/>
          </p:nvSpPr>
          <p:spPr>
            <a:xfrm>
              <a:off x="211919" y="3442407"/>
              <a:ext cx="98603" cy="92094"/>
            </a:xfrm>
            <a:custGeom>
              <a:avLst/>
              <a:gdLst/>
              <a:ahLst/>
              <a:cxnLst/>
              <a:rect l="l" t="t" r="r" b="b"/>
              <a:pathLst>
                <a:path w="1712" h="1599" extrusionOk="0">
                  <a:moveTo>
                    <a:pt x="1712" y="799"/>
                  </a:moveTo>
                  <a:cubicBezTo>
                    <a:pt x="1712" y="1256"/>
                    <a:pt x="1347" y="1598"/>
                    <a:pt x="867" y="1598"/>
                  </a:cubicBezTo>
                  <a:cubicBezTo>
                    <a:pt x="411" y="1598"/>
                    <a:pt x="0" y="1210"/>
                    <a:pt x="0" y="799"/>
                  </a:cubicBezTo>
                  <a:cubicBezTo>
                    <a:pt x="0" y="343"/>
                    <a:pt x="388" y="1"/>
                    <a:pt x="867" y="1"/>
                  </a:cubicBezTo>
                  <a:cubicBezTo>
                    <a:pt x="1347" y="1"/>
                    <a:pt x="1712" y="366"/>
                    <a:pt x="1712"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8"/>
            <p:cNvSpPr/>
            <p:nvPr/>
          </p:nvSpPr>
          <p:spPr>
            <a:xfrm>
              <a:off x="1288542" y="3452947"/>
              <a:ext cx="96068" cy="92037"/>
            </a:xfrm>
            <a:custGeom>
              <a:avLst/>
              <a:gdLst/>
              <a:ahLst/>
              <a:cxnLst/>
              <a:rect l="l" t="t" r="r" b="b"/>
              <a:pathLst>
                <a:path w="1668" h="1598" extrusionOk="0">
                  <a:moveTo>
                    <a:pt x="1667" y="799"/>
                  </a:moveTo>
                  <a:cubicBezTo>
                    <a:pt x="1667" y="1233"/>
                    <a:pt x="1302" y="1598"/>
                    <a:pt x="823" y="1598"/>
                  </a:cubicBezTo>
                  <a:cubicBezTo>
                    <a:pt x="389" y="1598"/>
                    <a:pt x="1" y="1233"/>
                    <a:pt x="1" y="799"/>
                  </a:cubicBezTo>
                  <a:cubicBezTo>
                    <a:pt x="1" y="388"/>
                    <a:pt x="366" y="0"/>
                    <a:pt x="823" y="0"/>
                  </a:cubicBezTo>
                  <a:cubicBezTo>
                    <a:pt x="1302" y="0"/>
                    <a:pt x="1667" y="342"/>
                    <a:pt x="1667"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8"/>
            <p:cNvSpPr/>
            <p:nvPr/>
          </p:nvSpPr>
          <p:spPr>
            <a:xfrm>
              <a:off x="2344201" y="3462105"/>
              <a:ext cx="94744" cy="93419"/>
            </a:xfrm>
            <a:custGeom>
              <a:avLst/>
              <a:gdLst/>
              <a:ahLst/>
              <a:cxnLst/>
              <a:rect l="l" t="t" r="r" b="b"/>
              <a:pathLst>
                <a:path w="1645" h="1622" extrusionOk="0">
                  <a:moveTo>
                    <a:pt x="1644" y="823"/>
                  </a:moveTo>
                  <a:cubicBezTo>
                    <a:pt x="1644" y="1256"/>
                    <a:pt x="1279" y="1621"/>
                    <a:pt x="822" y="1599"/>
                  </a:cubicBezTo>
                  <a:cubicBezTo>
                    <a:pt x="366" y="1599"/>
                    <a:pt x="1" y="1211"/>
                    <a:pt x="1" y="800"/>
                  </a:cubicBezTo>
                  <a:cubicBezTo>
                    <a:pt x="1" y="366"/>
                    <a:pt x="366" y="1"/>
                    <a:pt x="822" y="24"/>
                  </a:cubicBezTo>
                  <a:cubicBezTo>
                    <a:pt x="1279" y="24"/>
                    <a:pt x="1644" y="389"/>
                    <a:pt x="1644" y="823"/>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8"/>
            <p:cNvSpPr/>
            <p:nvPr/>
          </p:nvSpPr>
          <p:spPr>
            <a:xfrm>
              <a:off x="3386728" y="3472645"/>
              <a:ext cx="93361" cy="90770"/>
            </a:xfrm>
            <a:custGeom>
              <a:avLst/>
              <a:gdLst/>
              <a:ahLst/>
              <a:cxnLst/>
              <a:rect l="l" t="t" r="r" b="b"/>
              <a:pathLst>
                <a:path w="1621" h="1576" extrusionOk="0">
                  <a:moveTo>
                    <a:pt x="1621" y="799"/>
                  </a:moveTo>
                  <a:cubicBezTo>
                    <a:pt x="1621" y="1233"/>
                    <a:pt x="1233" y="1575"/>
                    <a:pt x="822" y="1575"/>
                  </a:cubicBezTo>
                  <a:cubicBezTo>
                    <a:pt x="365" y="1575"/>
                    <a:pt x="0" y="1210"/>
                    <a:pt x="0" y="777"/>
                  </a:cubicBezTo>
                  <a:cubicBezTo>
                    <a:pt x="0" y="343"/>
                    <a:pt x="388" y="0"/>
                    <a:pt x="822" y="0"/>
                  </a:cubicBezTo>
                  <a:cubicBezTo>
                    <a:pt x="1233" y="46"/>
                    <a:pt x="1621" y="389"/>
                    <a:pt x="1621"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8"/>
            <p:cNvSpPr/>
            <p:nvPr/>
          </p:nvSpPr>
          <p:spPr>
            <a:xfrm>
              <a:off x="4410825" y="3483184"/>
              <a:ext cx="92037" cy="90770"/>
            </a:xfrm>
            <a:custGeom>
              <a:avLst/>
              <a:gdLst/>
              <a:ahLst/>
              <a:cxnLst/>
              <a:rect l="l" t="t" r="r" b="b"/>
              <a:pathLst>
                <a:path w="1598" h="1576" extrusionOk="0">
                  <a:moveTo>
                    <a:pt x="1598" y="799"/>
                  </a:moveTo>
                  <a:cubicBezTo>
                    <a:pt x="1598" y="1233"/>
                    <a:pt x="1255" y="1575"/>
                    <a:pt x="799" y="1575"/>
                  </a:cubicBezTo>
                  <a:cubicBezTo>
                    <a:pt x="365" y="1575"/>
                    <a:pt x="0" y="1187"/>
                    <a:pt x="0" y="776"/>
                  </a:cubicBezTo>
                  <a:cubicBezTo>
                    <a:pt x="0" y="342"/>
                    <a:pt x="342" y="0"/>
                    <a:pt x="799" y="0"/>
                  </a:cubicBezTo>
                  <a:cubicBezTo>
                    <a:pt x="1233" y="23"/>
                    <a:pt x="1598" y="365"/>
                    <a:pt x="1598"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8"/>
            <p:cNvSpPr/>
            <p:nvPr/>
          </p:nvSpPr>
          <p:spPr>
            <a:xfrm>
              <a:off x="5421732" y="3494991"/>
              <a:ext cx="89445" cy="88120"/>
            </a:xfrm>
            <a:custGeom>
              <a:avLst/>
              <a:gdLst/>
              <a:ahLst/>
              <a:cxnLst/>
              <a:rect l="l" t="t" r="r" b="b"/>
              <a:pathLst>
                <a:path w="1553" h="1530" extrusionOk="0">
                  <a:moveTo>
                    <a:pt x="1553" y="754"/>
                  </a:moveTo>
                  <a:cubicBezTo>
                    <a:pt x="1553" y="1187"/>
                    <a:pt x="1210" y="1530"/>
                    <a:pt x="777" y="1530"/>
                  </a:cubicBezTo>
                  <a:cubicBezTo>
                    <a:pt x="343" y="1530"/>
                    <a:pt x="1" y="1187"/>
                    <a:pt x="1" y="754"/>
                  </a:cubicBezTo>
                  <a:cubicBezTo>
                    <a:pt x="1" y="343"/>
                    <a:pt x="343" y="1"/>
                    <a:pt x="777" y="1"/>
                  </a:cubicBezTo>
                  <a:cubicBezTo>
                    <a:pt x="1210" y="1"/>
                    <a:pt x="1553" y="343"/>
                    <a:pt x="1553"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8"/>
            <p:cNvSpPr/>
            <p:nvPr/>
          </p:nvSpPr>
          <p:spPr>
            <a:xfrm>
              <a:off x="6415591" y="3504207"/>
              <a:ext cx="89445" cy="89445"/>
            </a:xfrm>
            <a:custGeom>
              <a:avLst/>
              <a:gdLst/>
              <a:ahLst/>
              <a:cxnLst/>
              <a:rect l="l" t="t" r="r" b="b"/>
              <a:pathLst>
                <a:path w="1553" h="1553" extrusionOk="0">
                  <a:moveTo>
                    <a:pt x="1553" y="776"/>
                  </a:moveTo>
                  <a:cubicBezTo>
                    <a:pt x="1553" y="1210"/>
                    <a:pt x="1210" y="1552"/>
                    <a:pt x="777" y="1552"/>
                  </a:cubicBezTo>
                  <a:cubicBezTo>
                    <a:pt x="343" y="1552"/>
                    <a:pt x="1" y="1210"/>
                    <a:pt x="1" y="776"/>
                  </a:cubicBezTo>
                  <a:cubicBezTo>
                    <a:pt x="1" y="343"/>
                    <a:pt x="343" y="0"/>
                    <a:pt x="777" y="0"/>
                  </a:cubicBezTo>
                  <a:cubicBezTo>
                    <a:pt x="1210" y="0"/>
                    <a:pt x="1553" y="343"/>
                    <a:pt x="1553" y="776"/>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8"/>
            <p:cNvSpPr/>
            <p:nvPr/>
          </p:nvSpPr>
          <p:spPr>
            <a:xfrm>
              <a:off x="7394994" y="3512097"/>
              <a:ext cx="89445" cy="90770"/>
            </a:xfrm>
            <a:custGeom>
              <a:avLst/>
              <a:gdLst/>
              <a:ahLst/>
              <a:cxnLst/>
              <a:rect l="l" t="t" r="r" b="b"/>
              <a:pathLst>
                <a:path w="1553" h="1576" extrusionOk="0">
                  <a:moveTo>
                    <a:pt x="1553" y="799"/>
                  </a:moveTo>
                  <a:cubicBezTo>
                    <a:pt x="1553" y="1233"/>
                    <a:pt x="1210" y="1575"/>
                    <a:pt x="777" y="1552"/>
                  </a:cubicBezTo>
                  <a:cubicBezTo>
                    <a:pt x="343" y="1552"/>
                    <a:pt x="0" y="1210"/>
                    <a:pt x="0" y="776"/>
                  </a:cubicBezTo>
                  <a:cubicBezTo>
                    <a:pt x="0" y="343"/>
                    <a:pt x="343" y="0"/>
                    <a:pt x="777" y="46"/>
                  </a:cubicBezTo>
                  <a:cubicBezTo>
                    <a:pt x="1210" y="46"/>
                    <a:pt x="1553" y="388"/>
                    <a:pt x="1553"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8"/>
            <p:cNvSpPr/>
            <p:nvPr/>
          </p:nvSpPr>
          <p:spPr>
            <a:xfrm>
              <a:off x="8361266" y="3523904"/>
              <a:ext cx="85471" cy="86853"/>
            </a:xfrm>
            <a:custGeom>
              <a:avLst/>
              <a:gdLst/>
              <a:ahLst/>
              <a:cxnLst/>
              <a:rect l="l" t="t" r="r" b="b"/>
              <a:pathLst>
                <a:path w="1484" h="1508" extrusionOk="0">
                  <a:moveTo>
                    <a:pt x="1484" y="777"/>
                  </a:moveTo>
                  <a:cubicBezTo>
                    <a:pt x="1484" y="1210"/>
                    <a:pt x="1141" y="1507"/>
                    <a:pt x="753" y="1507"/>
                  </a:cubicBezTo>
                  <a:cubicBezTo>
                    <a:pt x="342" y="1507"/>
                    <a:pt x="0" y="1165"/>
                    <a:pt x="0" y="754"/>
                  </a:cubicBezTo>
                  <a:cubicBezTo>
                    <a:pt x="0" y="320"/>
                    <a:pt x="342" y="1"/>
                    <a:pt x="753" y="1"/>
                  </a:cubicBezTo>
                  <a:cubicBezTo>
                    <a:pt x="1164" y="1"/>
                    <a:pt x="1484" y="343"/>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8"/>
            <p:cNvSpPr/>
            <p:nvPr/>
          </p:nvSpPr>
          <p:spPr>
            <a:xfrm>
              <a:off x="752217" y="2720684"/>
              <a:ext cx="94686" cy="93419"/>
            </a:xfrm>
            <a:custGeom>
              <a:avLst/>
              <a:gdLst/>
              <a:ahLst/>
              <a:cxnLst/>
              <a:rect l="l" t="t" r="r" b="b"/>
              <a:pathLst>
                <a:path w="1644" h="1622" extrusionOk="0">
                  <a:moveTo>
                    <a:pt x="1644" y="822"/>
                  </a:moveTo>
                  <a:cubicBezTo>
                    <a:pt x="1644" y="1256"/>
                    <a:pt x="1278" y="1621"/>
                    <a:pt x="822" y="1621"/>
                  </a:cubicBezTo>
                  <a:cubicBezTo>
                    <a:pt x="365" y="1621"/>
                    <a:pt x="0" y="1256"/>
                    <a:pt x="0" y="799"/>
                  </a:cubicBezTo>
                  <a:cubicBezTo>
                    <a:pt x="0" y="343"/>
                    <a:pt x="365" y="0"/>
                    <a:pt x="822" y="0"/>
                  </a:cubicBezTo>
                  <a:cubicBezTo>
                    <a:pt x="1278" y="23"/>
                    <a:pt x="1644" y="366"/>
                    <a:pt x="1644"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8"/>
            <p:cNvSpPr/>
            <p:nvPr/>
          </p:nvSpPr>
          <p:spPr>
            <a:xfrm>
              <a:off x="1814442" y="2735141"/>
              <a:ext cx="96011" cy="93419"/>
            </a:xfrm>
            <a:custGeom>
              <a:avLst/>
              <a:gdLst/>
              <a:ahLst/>
              <a:cxnLst/>
              <a:rect l="l" t="t" r="r" b="b"/>
              <a:pathLst>
                <a:path w="1667" h="1622" extrusionOk="0">
                  <a:moveTo>
                    <a:pt x="1666" y="822"/>
                  </a:moveTo>
                  <a:cubicBezTo>
                    <a:pt x="1666" y="1256"/>
                    <a:pt x="1278" y="1621"/>
                    <a:pt x="822" y="1598"/>
                  </a:cubicBezTo>
                  <a:cubicBezTo>
                    <a:pt x="388" y="1598"/>
                    <a:pt x="0" y="1233"/>
                    <a:pt x="0" y="799"/>
                  </a:cubicBezTo>
                  <a:cubicBezTo>
                    <a:pt x="0" y="366"/>
                    <a:pt x="388" y="1"/>
                    <a:pt x="822" y="23"/>
                  </a:cubicBezTo>
                  <a:cubicBezTo>
                    <a:pt x="1301" y="23"/>
                    <a:pt x="1666" y="411"/>
                    <a:pt x="1666"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8"/>
            <p:cNvSpPr/>
            <p:nvPr/>
          </p:nvSpPr>
          <p:spPr>
            <a:xfrm>
              <a:off x="2863477" y="2753571"/>
              <a:ext cx="93419" cy="90770"/>
            </a:xfrm>
            <a:custGeom>
              <a:avLst/>
              <a:gdLst/>
              <a:ahLst/>
              <a:cxnLst/>
              <a:rect l="l" t="t" r="r" b="b"/>
              <a:pathLst>
                <a:path w="1622" h="1576" extrusionOk="0">
                  <a:moveTo>
                    <a:pt x="1621" y="799"/>
                  </a:moveTo>
                  <a:cubicBezTo>
                    <a:pt x="1621" y="1233"/>
                    <a:pt x="1256" y="1575"/>
                    <a:pt x="822" y="1575"/>
                  </a:cubicBezTo>
                  <a:cubicBezTo>
                    <a:pt x="366" y="1575"/>
                    <a:pt x="1" y="1187"/>
                    <a:pt x="1" y="776"/>
                  </a:cubicBezTo>
                  <a:cubicBezTo>
                    <a:pt x="1" y="342"/>
                    <a:pt x="366" y="0"/>
                    <a:pt x="800" y="0"/>
                  </a:cubicBezTo>
                  <a:cubicBezTo>
                    <a:pt x="1279" y="0"/>
                    <a:pt x="1621" y="365"/>
                    <a:pt x="1621"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8"/>
            <p:cNvSpPr/>
            <p:nvPr/>
          </p:nvSpPr>
          <p:spPr>
            <a:xfrm>
              <a:off x="3896789" y="2768027"/>
              <a:ext cx="92094" cy="90770"/>
            </a:xfrm>
            <a:custGeom>
              <a:avLst/>
              <a:gdLst/>
              <a:ahLst/>
              <a:cxnLst/>
              <a:rect l="l" t="t" r="r" b="b"/>
              <a:pathLst>
                <a:path w="1599" h="1576" extrusionOk="0">
                  <a:moveTo>
                    <a:pt x="1598" y="799"/>
                  </a:moveTo>
                  <a:cubicBezTo>
                    <a:pt x="1598" y="1233"/>
                    <a:pt x="1233" y="1575"/>
                    <a:pt x="799" y="1575"/>
                  </a:cubicBezTo>
                  <a:cubicBezTo>
                    <a:pt x="366" y="1575"/>
                    <a:pt x="0" y="1187"/>
                    <a:pt x="0" y="776"/>
                  </a:cubicBezTo>
                  <a:cubicBezTo>
                    <a:pt x="0" y="343"/>
                    <a:pt x="366" y="0"/>
                    <a:pt x="799" y="0"/>
                  </a:cubicBezTo>
                  <a:cubicBezTo>
                    <a:pt x="1233" y="23"/>
                    <a:pt x="1598" y="365"/>
                    <a:pt x="1598"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8"/>
            <p:cNvSpPr/>
            <p:nvPr/>
          </p:nvSpPr>
          <p:spPr>
            <a:xfrm>
              <a:off x="4911671" y="2783808"/>
              <a:ext cx="92094" cy="90712"/>
            </a:xfrm>
            <a:custGeom>
              <a:avLst/>
              <a:gdLst/>
              <a:ahLst/>
              <a:cxnLst/>
              <a:rect l="l" t="t" r="r" b="b"/>
              <a:pathLst>
                <a:path w="1599" h="1575" extrusionOk="0">
                  <a:moveTo>
                    <a:pt x="1598" y="822"/>
                  </a:moveTo>
                  <a:cubicBezTo>
                    <a:pt x="1598" y="1233"/>
                    <a:pt x="1279" y="1575"/>
                    <a:pt x="799" y="1575"/>
                  </a:cubicBezTo>
                  <a:cubicBezTo>
                    <a:pt x="389" y="1575"/>
                    <a:pt x="0" y="1210"/>
                    <a:pt x="0" y="776"/>
                  </a:cubicBezTo>
                  <a:cubicBezTo>
                    <a:pt x="0" y="342"/>
                    <a:pt x="343" y="0"/>
                    <a:pt x="799" y="0"/>
                  </a:cubicBezTo>
                  <a:cubicBezTo>
                    <a:pt x="1279" y="0"/>
                    <a:pt x="1598" y="388"/>
                    <a:pt x="1598"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8"/>
            <p:cNvSpPr/>
            <p:nvPr/>
          </p:nvSpPr>
          <p:spPr>
            <a:xfrm>
              <a:off x="5916070" y="2800856"/>
              <a:ext cx="89445" cy="89445"/>
            </a:xfrm>
            <a:custGeom>
              <a:avLst/>
              <a:gdLst/>
              <a:ahLst/>
              <a:cxnLst/>
              <a:rect l="l" t="t" r="r" b="b"/>
              <a:pathLst>
                <a:path w="1553" h="1553" extrusionOk="0">
                  <a:moveTo>
                    <a:pt x="1552" y="777"/>
                  </a:moveTo>
                  <a:cubicBezTo>
                    <a:pt x="1552" y="1211"/>
                    <a:pt x="1210" y="1553"/>
                    <a:pt x="776" y="1553"/>
                  </a:cubicBezTo>
                  <a:cubicBezTo>
                    <a:pt x="342" y="1553"/>
                    <a:pt x="0" y="1211"/>
                    <a:pt x="0" y="777"/>
                  </a:cubicBezTo>
                  <a:cubicBezTo>
                    <a:pt x="0" y="343"/>
                    <a:pt x="342" y="1"/>
                    <a:pt x="776" y="1"/>
                  </a:cubicBezTo>
                  <a:cubicBezTo>
                    <a:pt x="1210" y="1"/>
                    <a:pt x="1552" y="343"/>
                    <a:pt x="1552"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8"/>
            <p:cNvSpPr/>
            <p:nvPr/>
          </p:nvSpPr>
          <p:spPr>
            <a:xfrm>
              <a:off x="6902039" y="2814046"/>
              <a:ext cx="89445" cy="90712"/>
            </a:xfrm>
            <a:custGeom>
              <a:avLst/>
              <a:gdLst/>
              <a:ahLst/>
              <a:cxnLst/>
              <a:rect l="l" t="t" r="r" b="b"/>
              <a:pathLst>
                <a:path w="1553" h="1575" extrusionOk="0">
                  <a:moveTo>
                    <a:pt x="1552" y="799"/>
                  </a:moveTo>
                  <a:cubicBezTo>
                    <a:pt x="1552" y="1233"/>
                    <a:pt x="1210" y="1575"/>
                    <a:pt x="776" y="1552"/>
                  </a:cubicBezTo>
                  <a:cubicBezTo>
                    <a:pt x="342" y="1552"/>
                    <a:pt x="0" y="1210"/>
                    <a:pt x="0" y="776"/>
                  </a:cubicBezTo>
                  <a:cubicBezTo>
                    <a:pt x="0" y="342"/>
                    <a:pt x="342" y="0"/>
                    <a:pt x="776" y="23"/>
                  </a:cubicBezTo>
                  <a:cubicBezTo>
                    <a:pt x="1210" y="23"/>
                    <a:pt x="1552" y="365"/>
                    <a:pt x="1552"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8"/>
            <p:cNvSpPr/>
            <p:nvPr/>
          </p:nvSpPr>
          <p:spPr>
            <a:xfrm>
              <a:off x="7876143" y="2831094"/>
              <a:ext cx="86853" cy="86853"/>
            </a:xfrm>
            <a:custGeom>
              <a:avLst/>
              <a:gdLst/>
              <a:ahLst/>
              <a:cxnLst/>
              <a:rect l="l" t="t" r="r" b="b"/>
              <a:pathLst>
                <a:path w="1508" h="1508" extrusionOk="0">
                  <a:moveTo>
                    <a:pt x="1507" y="754"/>
                  </a:moveTo>
                  <a:cubicBezTo>
                    <a:pt x="1507" y="1188"/>
                    <a:pt x="1165" y="1507"/>
                    <a:pt x="754" y="1507"/>
                  </a:cubicBezTo>
                  <a:cubicBezTo>
                    <a:pt x="320" y="1507"/>
                    <a:pt x="1" y="1165"/>
                    <a:pt x="1" y="731"/>
                  </a:cubicBezTo>
                  <a:cubicBezTo>
                    <a:pt x="1" y="298"/>
                    <a:pt x="343" y="1"/>
                    <a:pt x="754" y="1"/>
                  </a:cubicBezTo>
                  <a:cubicBezTo>
                    <a:pt x="1165" y="1"/>
                    <a:pt x="1507" y="320"/>
                    <a:pt x="1507"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8"/>
            <p:cNvSpPr/>
            <p:nvPr/>
          </p:nvSpPr>
          <p:spPr>
            <a:xfrm>
              <a:off x="211919" y="4745206"/>
              <a:ext cx="98603" cy="92094"/>
            </a:xfrm>
            <a:custGeom>
              <a:avLst/>
              <a:gdLst/>
              <a:ahLst/>
              <a:cxnLst/>
              <a:rect l="l" t="t" r="r" b="b"/>
              <a:pathLst>
                <a:path w="1712" h="1599" extrusionOk="0">
                  <a:moveTo>
                    <a:pt x="1712" y="799"/>
                  </a:moveTo>
                  <a:cubicBezTo>
                    <a:pt x="1712" y="1256"/>
                    <a:pt x="1347" y="1598"/>
                    <a:pt x="867" y="1598"/>
                  </a:cubicBezTo>
                  <a:cubicBezTo>
                    <a:pt x="411" y="1598"/>
                    <a:pt x="0" y="1233"/>
                    <a:pt x="0" y="799"/>
                  </a:cubicBezTo>
                  <a:cubicBezTo>
                    <a:pt x="0" y="365"/>
                    <a:pt x="388" y="0"/>
                    <a:pt x="867" y="0"/>
                  </a:cubicBezTo>
                  <a:cubicBezTo>
                    <a:pt x="1347" y="0"/>
                    <a:pt x="1712" y="365"/>
                    <a:pt x="1712"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8"/>
            <p:cNvSpPr/>
            <p:nvPr/>
          </p:nvSpPr>
          <p:spPr>
            <a:xfrm>
              <a:off x="1288542" y="4745206"/>
              <a:ext cx="96068" cy="92094"/>
            </a:xfrm>
            <a:custGeom>
              <a:avLst/>
              <a:gdLst/>
              <a:ahLst/>
              <a:cxnLst/>
              <a:rect l="l" t="t" r="r" b="b"/>
              <a:pathLst>
                <a:path w="1668" h="1599" extrusionOk="0">
                  <a:moveTo>
                    <a:pt x="1667" y="799"/>
                  </a:moveTo>
                  <a:cubicBezTo>
                    <a:pt x="1667" y="1233"/>
                    <a:pt x="1302" y="1598"/>
                    <a:pt x="823" y="1598"/>
                  </a:cubicBezTo>
                  <a:cubicBezTo>
                    <a:pt x="389" y="1598"/>
                    <a:pt x="1" y="1233"/>
                    <a:pt x="1" y="799"/>
                  </a:cubicBezTo>
                  <a:cubicBezTo>
                    <a:pt x="1" y="365"/>
                    <a:pt x="366" y="0"/>
                    <a:pt x="823" y="0"/>
                  </a:cubicBezTo>
                  <a:cubicBezTo>
                    <a:pt x="1302" y="0"/>
                    <a:pt x="1667" y="365"/>
                    <a:pt x="1667"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8"/>
            <p:cNvSpPr/>
            <p:nvPr/>
          </p:nvSpPr>
          <p:spPr>
            <a:xfrm>
              <a:off x="2345525" y="4746531"/>
              <a:ext cx="96011" cy="92037"/>
            </a:xfrm>
            <a:custGeom>
              <a:avLst/>
              <a:gdLst/>
              <a:ahLst/>
              <a:cxnLst/>
              <a:rect l="l" t="t" r="r" b="b"/>
              <a:pathLst>
                <a:path w="1667" h="1598" extrusionOk="0">
                  <a:moveTo>
                    <a:pt x="1667" y="799"/>
                  </a:moveTo>
                  <a:cubicBezTo>
                    <a:pt x="1667" y="1233"/>
                    <a:pt x="1279" y="1598"/>
                    <a:pt x="822" y="1598"/>
                  </a:cubicBezTo>
                  <a:cubicBezTo>
                    <a:pt x="366" y="1598"/>
                    <a:pt x="0" y="1256"/>
                    <a:pt x="0" y="799"/>
                  </a:cubicBezTo>
                  <a:cubicBezTo>
                    <a:pt x="0" y="365"/>
                    <a:pt x="366" y="0"/>
                    <a:pt x="822" y="0"/>
                  </a:cubicBezTo>
                  <a:cubicBezTo>
                    <a:pt x="1279" y="0"/>
                    <a:pt x="1667" y="342"/>
                    <a:pt x="1667"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8"/>
            <p:cNvSpPr/>
            <p:nvPr/>
          </p:nvSpPr>
          <p:spPr>
            <a:xfrm>
              <a:off x="3386728" y="4746531"/>
              <a:ext cx="93361" cy="92037"/>
            </a:xfrm>
            <a:custGeom>
              <a:avLst/>
              <a:gdLst/>
              <a:ahLst/>
              <a:cxnLst/>
              <a:rect l="l" t="t" r="r" b="b"/>
              <a:pathLst>
                <a:path w="1621" h="1598" extrusionOk="0">
                  <a:moveTo>
                    <a:pt x="1621" y="799"/>
                  </a:moveTo>
                  <a:cubicBezTo>
                    <a:pt x="1621" y="1233"/>
                    <a:pt x="1233" y="1598"/>
                    <a:pt x="822" y="1598"/>
                  </a:cubicBezTo>
                  <a:cubicBezTo>
                    <a:pt x="365" y="1598"/>
                    <a:pt x="0" y="1256"/>
                    <a:pt x="0" y="799"/>
                  </a:cubicBezTo>
                  <a:cubicBezTo>
                    <a:pt x="0" y="365"/>
                    <a:pt x="388" y="0"/>
                    <a:pt x="822" y="0"/>
                  </a:cubicBezTo>
                  <a:cubicBezTo>
                    <a:pt x="1278" y="0"/>
                    <a:pt x="1621" y="365"/>
                    <a:pt x="1621"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8"/>
            <p:cNvSpPr/>
            <p:nvPr/>
          </p:nvSpPr>
          <p:spPr>
            <a:xfrm>
              <a:off x="4412092" y="4747798"/>
              <a:ext cx="93419" cy="89503"/>
            </a:xfrm>
            <a:custGeom>
              <a:avLst/>
              <a:gdLst/>
              <a:ahLst/>
              <a:cxnLst/>
              <a:rect l="l" t="t" r="r" b="b"/>
              <a:pathLst>
                <a:path w="1622" h="1554" extrusionOk="0">
                  <a:moveTo>
                    <a:pt x="1621" y="777"/>
                  </a:moveTo>
                  <a:cubicBezTo>
                    <a:pt x="1621" y="1211"/>
                    <a:pt x="1279" y="1553"/>
                    <a:pt x="823" y="1553"/>
                  </a:cubicBezTo>
                  <a:cubicBezTo>
                    <a:pt x="389" y="1553"/>
                    <a:pt x="1" y="1211"/>
                    <a:pt x="1" y="777"/>
                  </a:cubicBezTo>
                  <a:cubicBezTo>
                    <a:pt x="1" y="343"/>
                    <a:pt x="343" y="1"/>
                    <a:pt x="823" y="1"/>
                  </a:cubicBezTo>
                  <a:cubicBezTo>
                    <a:pt x="1233" y="1"/>
                    <a:pt x="1621" y="343"/>
                    <a:pt x="1621"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8"/>
            <p:cNvSpPr/>
            <p:nvPr/>
          </p:nvSpPr>
          <p:spPr>
            <a:xfrm>
              <a:off x="5423057" y="4747798"/>
              <a:ext cx="89445" cy="89503"/>
            </a:xfrm>
            <a:custGeom>
              <a:avLst/>
              <a:gdLst/>
              <a:ahLst/>
              <a:cxnLst/>
              <a:rect l="l" t="t" r="r" b="b"/>
              <a:pathLst>
                <a:path w="1553" h="1554" extrusionOk="0">
                  <a:moveTo>
                    <a:pt x="1553" y="777"/>
                  </a:moveTo>
                  <a:cubicBezTo>
                    <a:pt x="1553" y="1211"/>
                    <a:pt x="1210" y="1553"/>
                    <a:pt x="777" y="1553"/>
                  </a:cubicBezTo>
                  <a:cubicBezTo>
                    <a:pt x="343" y="1553"/>
                    <a:pt x="1" y="1211"/>
                    <a:pt x="1" y="777"/>
                  </a:cubicBezTo>
                  <a:cubicBezTo>
                    <a:pt x="1" y="343"/>
                    <a:pt x="343" y="1"/>
                    <a:pt x="777" y="1"/>
                  </a:cubicBezTo>
                  <a:cubicBezTo>
                    <a:pt x="1210" y="1"/>
                    <a:pt x="1553" y="343"/>
                    <a:pt x="1553"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8"/>
            <p:cNvSpPr/>
            <p:nvPr/>
          </p:nvSpPr>
          <p:spPr>
            <a:xfrm>
              <a:off x="6418241" y="4750447"/>
              <a:ext cx="88120" cy="88120"/>
            </a:xfrm>
            <a:custGeom>
              <a:avLst/>
              <a:gdLst/>
              <a:ahLst/>
              <a:cxnLst/>
              <a:rect l="l" t="t" r="r" b="b"/>
              <a:pathLst>
                <a:path w="1530" h="1530" extrusionOk="0">
                  <a:moveTo>
                    <a:pt x="1530" y="754"/>
                  </a:moveTo>
                  <a:cubicBezTo>
                    <a:pt x="1530" y="1188"/>
                    <a:pt x="1187" y="1530"/>
                    <a:pt x="754" y="1530"/>
                  </a:cubicBezTo>
                  <a:cubicBezTo>
                    <a:pt x="343" y="1530"/>
                    <a:pt x="0" y="1188"/>
                    <a:pt x="0" y="754"/>
                  </a:cubicBezTo>
                  <a:cubicBezTo>
                    <a:pt x="0" y="343"/>
                    <a:pt x="343" y="1"/>
                    <a:pt x="754" y="1"/>
                  </a:cubicBezTo>
                  <a:cubicBezTo>
                    <a:pt x="1187" y="1"/>
                    <a:pt x="1530" y="343"/>
                    <a:pt x="1530"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8"/>
            <p:cNvSpPr/>
            <p:nvPr/>
          </p:nvSpPr>
          <p:spPr>
            <a:xfrm>
              <a:off x="7397644" y="4750447"/>
              <a:ext cx="88120" cy="88120"/>
            </a:xfrm>
            <a:custGeom>
              <a:avLst/>
              <a:gdLst/>
              <a:ahLst/>
              <a:cxnLst/>
              <a:rect l="l" t="t" r="r" b="b"/>
              <a:pathLst>
                <a:path w="1530" h="1530" extrusionOk="0">
                  <a:moveTo>
                    <a:pt x="1529" y="754"/>
                  </a:moveTo>
                  <a:cubicBezTo>
                    <a:pt x="1529" y="1188"/>
                    <a:pt x="1187" y="1530"/>
                    <a:pt x="753" y="1530"/>
                  </a:cubicBezTo>
                  <a:cubicBezTo>
                    <a:pt x="343" y="1530"/>
                    <a:pt x="0" y="1188"/>
                    <a:pt x="0" y="754"/>
                  </a:cubicBezTo>
                  <a:cubicBezTo>
                    <a:pt x="0" y="343"/>
                    <a:pt x="343" y="1"/>
                    <a:pt x="753" y="1"/>
                  </a:cubicBezTo>
                  <a:cubicBezTo>
                    <a:pt x="1187" y="1"/>
                    <a:pt x="1529" y="343"/>
                    <a:pt x="1529"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8"/>
            <p:cNvSpPr/>
            <p:nvPr/>
          </p:nvSpPr>
          <p:spPr>
            <a:xfrm>
              <a:off x="8365182" y="4750447"/>
              <a:ext cx="85529" cy="88120"/>
            </a:xfrm>
            <a:custGeom>
              <a:avLst/>
              <a:gdLst/>
              <a:ahLst/>
              <a:cxnLst/>
              <a:rect l="l" t="t" r="r" b="b"/>
              <a:pathLst>
                <a:path w="1485" h="1530" extrusionOk="0">
                  <a:moveTo>
                    <a:pt x="1484" y="754"/>
                  </a:moveTo>
                  <a:cubicBezTo>
                    <a:pt x="1484" y="1188"/>
                    <a:pt x="1142" y="1530"/>
                    <a:pt x="731" y="1530"/>
                  </a:cubicBezTo>
                  <a:cubicBezTo>
                    <a:pt x="343" y="1530"/>
                    <a:pt x="1" y="1188"/>
                    <a:pt x="1" y="754"/>
                  </a:cubicBezTo>
                  <a:cubicBezTo>
                    <a:pt x="1" y="343"/>
                    <a:pt x="343" y="1"/>
                    <a:pt x="731" y="1"/>
                  </a:cubicBezTo>
                  <a:cubicBezTo>
                    <a:pt x="1142" y="1"/>
                    <a:pt x="1484" y="343"/>
                    <a:pt x="1484"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8"/>
            <p:cNvSpPr/>
            <p:nvPr/>
          </p:nvSpPr>
          <p:spPr>
            <a:xfrm>
              <a:off x="752217" y="4018184"/>
              <a:ext cx="94686" cy="92094"/>
            </a:xfrm>
            <a:custGeom>
              <a:avLst/>
              <a:gdLst/>
              <a:ahLst/>
              <a:cxnLst/>
              <a:rect l="l" t="t" r="r" b="b"/>
              <a:pathLst>
                <a:path w="1644" h="1599" extrusionOk="0">
                  <a:moveTo>
                    <a:pt x="1644" y="800"/>
                  </a:moveTo>
                  <a:cubicBezTo>
                    <a:pt x="1644" y="1256"/>
                    <a:pt x="1278" y="1599"/>
                    <a:pt x="822" y="1599"/>
                  </a:cubicBezTo>
                  <a:cubicBezTo>
                    <a:pt x="365" y="1599"/>
                    <a:pt x="0" y="1234"/>
                    <a:pt x="0" y="800"/>
                  </a:cubicBezTo>
                  <a:cubicBezTo>
                    <a:pt x="0" y="343"/>
                    <a:pt x="365" y="1"/>
                    <a:pt x="822" y="1"/>
                  </a:cubicBezTo>
                  <a:cubicBezTo>
                    <a:pt x="1278" y="1"/>
                    <a:pt x="1644" y="389"/>
                    <a:pt x="1644"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8"/>
            <p:cNvSpPr/>
            <p:nvPr/>
          </p:nvSpPr>
          <p:spPr>
            <a:xfrm>
              <a:off x="1814442" y="4024808"/>
              <a:ext cx="96011" cy="92037"/>
            </a:xfrm>
            <a:custGeom>
              <a:avLst/>
              <a:gdLst/>
              <a:ahLst/>
              <a:cxnLst/>
              <a:rect l="l" t="t" r="r" b="b"/>
              <a:pathLst>
                <a:path w="1667" h="1598" extrusionOk="0">
                  <a:moveTo>
                    <a:pt x="1666" y="799"/>
                  </a:moveTo>
                  <a:cubicBezTo>
                    <a:pt x="1666" y="1233"/>
                    <a:pt x="1278" y="1598"/>
                    <a:pt x="822" y="1598"/>
                  </a:cubicBezTo>
                  <a:cubicBezTo>
                    <a:pt x="388" y="1598"/>
                    <a:pt x="0" y="1233"/>
                    <a:pt x="0" y="799"/>
                  </a:cubicBezTo>
                  <a:cubicBezTo>
                    <a:pt x="0" y="388"/>
                    <a:pt x="388" y="0"/>
                    <a:pt x="822" y="0"/>
                  </a:cubicBezTo>
                  <a:cubicBezTo>
                    <a:pt x="1301" y="0"/>
                    <a:pt x="1666" y="342"/>
                    <a:pt x="1666"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8"/>
            <p:cNvSpPr/>
            <p:nvPr/>
          </p:nvSpPr>
          <p:spPr>
            <a:xfrm>
              <a:off x="2864802" y="4028724"/>
              <a:ext cx="93419" cy="93419"/>
            </a:xfrm>
            <a:custGeom>
              <a:avLst/>
              <a:gdLst/>
              <a:ahLst/>
              <a:cxnLst/>
              <a:rect l="l" t="t" r="r" b="b"/>
              <a:pathLst>
                <a:path w="1622" h="1622" extrusionOk="0">
                  <a:moveTo>
                    <a:pt x="1621" y="822"/>
                  </a:moveTo>
                  <a:cubicBezTo>
                    <a:pt x="1621" y="1256"/>
                    <a:pt x="1256" y="1621"/>
                    <a:pt x="822" y="1598"/>
                  </a:cubicBezTo>
                  <a:cubicBezTo>
                    <a:pt x="366" y="1598"/>
                    <a:pt x="0" y="1233"/>
                    <a:pt x="0" y="799"/>
                  </a:cubicBezTo>
                  <a:cubicBezTo>
                    <a:pt x="0" y="366"/>
                    <a:pt x="366" y="1"/>
                    <a:pt x="799" y="23"/>
                  </a:cubicBezTo>
                  <a:cubicBezTo>
                    <a:pt x="1256" y="46"/>
                    <a:pt x="1621" y="389"/>
                    <a:pt x="1621"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8"/>
            <p:cNvSpPr/>
            <p:nvPr/>
          </p:nvSpPr>
          <p:spPr>
            <a:xfrm>
              <a:off x="3898114" y="4036615"/>
              <a:ext cx="92037" cy="90770"/>
            </a:xfrm>
            <a:custGeom>
              <a:avLst/>
              <a:gdLst/>
              <a:ahLst/>
              <a:cxnLst/>
              <a:rect l="l" t="t" r="r" b="b"/>
              <a:pathLst>
                <a:path w="1598" h="1576" extrusionOk="0">
                  <a:moveTo>
                    <a:pt x="1598" y="799"/>
                  </a:moveTo>
                  <a:cubicBezTo>
                    <a:pt x="1598" y="1233"/>
                    <a:pt x="1233" y="1575"/>
                    <a:pt x="799" y="1575"/>
                  </a:cubicBezTo>
                  <a:cubicBezTo>
                    <a:pt x="343" y="1575"/>
                    <a:pt x="0" y="1233"/>
                    <a:pt x="0" y="777"/>
                  </a:cubicBezTo>
                  <a:cubicBezTo>
                    <a:pt x="0" y="343"/>
                    <a:pt x="365" y="1"/>
                    <a:pt x="799" y="1"/>
                  </a:cubicBezTo>
                  <a:cubicBezTo>
                    <a:pt x="1233" y="1"/>
                    <a:pt x="1598" y="366"/>
                    <a:pt x="1598"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8"/>
            <p:cNvSpPr/>
            <p:nvPr/>
          </p:nvSpPr>
          <p:spPr>
            <a:xfrm>
              <a:off x="4914320" y="4043181"/>
              <a:ext cx="92037" cy="89445"/>
            </a:xfrm>
            <a:custGeom>
              <a:avLst/>
              <a:gdLst/>
              <a:ahLst/>
              <a:cxnLst/>
              <a:rect l="l" t="t" r="r" b="b"/>
              <a:pathLst>
                <a:path w="1598" h="1553" extrusionOk="0">
                  <a:moveTo>
                    <a:pt x="1598" y="777"/>
                  </a:moveTo>
                  <a:cubicBezTo>
                    <a:pt x="1598" y="1210"/>
                    <a:pt x="1256" y="1553"/>
                    <a:pt x="799" y="1553"/>
                  </a:cubicBezTo>
                  <a:cubicBezTo>
                    <a:pt x="365" y="1553"/>
                    <a:pt x="0" y="1210"/>
                    <a:pt x="0" y="777"/>
                  </a:cubicBezTo>
                  <a:cubicBezTo>
                    <a:pt x="0" y="343"/>
                    <a:pt x="343" y="1"/>
                    <a:pt x="799" y="1"/>
                  </a:cubicBezTo>
                  <a:cubicBezTo>
                    <a:pt x="1256" y="1"/>
                    <a:pt x="1598" y="343"/>
                    <a:pt x="1598"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8"/>
            <p:cNvSpPr/>
            <p:nvPr/>
          </p:nvSpPr>
          <p:spPr>
            <a:xfrm>
              <a:off x="5918662" y="4049746"/>
              <a:ext cx="88120" cy="89445"/>
            </a:xfrm>
            <a:custGeom>
              <a:avLst/>
              <a:gdLst/>
              <a:ahLst/>
              <a:cxnLst/>
              <a:rect l="l" t="t" r="r" b="b"/>
              <a:pathLst>
                <a:path w="1530" h="1553" extrusionOk="0">
                  <a:moveTo>
                    <a:pt x="1530" y="777"/>
                  </a:moveTo>
                  <a:cubicBezTo>
                    <a:pt x="1530" y="1210"/>
                    <a:pt x="1188" y="1553"/>
                    <a:pt x="754" y="1553"/>
                  </a:cubicBezTo>
                  <a:cubicBezTo>
                    <a:pt x="343" y="1553"/>
                    <a:pt x="1" y="1210"/>
                    <a:pt x="1" y="777"/>
                  </a:cubicBezTo>
                  <a:cubicBezTo>
                    <a:pt x="1" y="343"/>
                    <a:pt x="343" y="1"/>
                    <a:pt x="754" y="1"/>
                  </a:cubicBezTo>
                  <a:cubicBezTo>
                    <a:pt x="1188" y="1"/>
                    <a:pt x="1530" y="343"/>
                    <a:pt x="1530"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8"/>
            <p:cNvSpPr/>
            <p:nvPr/>
          </p:nvSpPr>
          <p:spPr>
            <a:xfrm>
              <a:off x="6905955" y="4055045"/>
              <a:ext cx="88120" cy="88120"/>
            </a:xfrm>
            <a:custGeom>
              <a:avLst/>
              <a:gdLst/>
              <a:ahLst/>
              <a:cxnLst/>
              <a:rect l="l" t="t" r="r" b="b"/>
              <a:pathLst>
                <a:path w="1530" h="1530" extrusionOk="0">
                  <a:moveTo>
                    <a:pt x="1530" y="776"/>
                  </a:moveTo>
                  <a:cubicBezTo>
                    <a:pt x="1530" y="1187"/>
                    <a:pt x="1187" y="1529"/>
                    <a:pt x="777" y="1529"/>
                  </a:cubicBezTo>
                  <a:cubicBezTo>
                    <a:pt x="343" y="1529"/>
                    <a:pt x="0" y="1187"/>
                    <a:pt x="0" y="776"/>
                  </a:cubicBezTo>
                  <a:cubicBezTo>
                    <a:pt x="0" y="342"/>
                    <a:pt x="343" y="0"/>
                    <a:pt x="777" y="0"/>
                  </a:cubicBezTo>
                  <a:cubicBezTo>
                    <a:pt x="1187" y="0"/>
                    <a:pt x="1530" y="342"/>
                    <a:pt x="1530" y="776"/>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8"/>
            <p:cNvSpPr/>
            <p:nvPr/>
          </p:nvSpPr>
          <p:spPr>
            <a:xfrm>
              <a:off x="7878792" y="4057637"/>
              <a:ext cx="86796" cy="90770"/>
            </a:xfrm>
            <a:custGeom>
              <a:avLst/>
              <a:gdLst/>
              <a:ahLst/>
              <a:cxnLst/>
              <a:rect l="l" t="t" r="r" b="b"/>
              <a:pathLst>
                <a:path w="1507" h="1576" extrusionOk="0">
                  <a:moveTo>
                    <a:pt x="1507" y="800"/>
                  </a:moveTo>
                  <a:cubicBezTo>
                    <a:pt x="1507" y="1233"/>
                    <a:pt x="1164" y="1576"/>
                    <a:pt x="776" y="1553"/>
                  </a:cubicBezTo>
                  <a:cubicBezTo>
                    <a:pt x="343" y="1553"/>
                    <a:pt x="23" y="1210"/>
                    <a:pt x="0" y="777"/>
                  </a:cubicBezTo>
                  <a:cubicBezTo>
                    <a:pt x="0" y="343"/>
                    <a:pt x="343" y="1"/>
                    <a:pt x="731" y="46"/>
                  </a:cubicBezTo>
                  <a:cubicBezTo>
                    <a:pt x="1164" y="69"/>
                    <a:pt x="1507" y="412"/>
                    <a:pt x="1507"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4" name="Google Shape;374;p8"/>
          <p:cNvSpPr txBox="1">
            <a:spLocks noGrp="1"/>
          </p:cNvSpPr>
          <p:nvPr>
            <p:ph type="title"/>
          </p:nvPr>
        </p:nvSpPr>
        <p:spPr>
          <a:xfrm>
            <a:off x="1681775" y="1949618"/>
            <a:ext cx="5780400" cy="1731600"/>
          </a:xfrm>
          <a:prstGeom prst="rect">
            <a:avLst/>
          </a:prstGeom>
        </p:spPr>
        <p:txBody>
          <a:bodyPr spcFirstLastPara="1" wrap="square" lIns="91425" tIns="91425" rIns="91425" bIns="91425" anchor="ctr" anchorCtr="0">
            <a:noAutofit/>
          </a:bodyPr>
          <a:lstStyle>
            <a:lvl1pPr lvl="0" algn="ctr">
              <a:spcBef>
                <a:spcPts val="0"/>
              </a:spcBef>
              <a:spcAft>
                <a:spcPts val="0"/>
              </a:spcAft>
              <a:buSzPts val="6000"/>
              <a:buNone/>
              <a:defRPr sz="60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75"/>
        <p:cNvGrpSpPr/>
        <p:nvPr/>
      </p:nvGrpSpPr>
      <p:grpSpPr>
        <a:xfrm>
          <a:off x="0" y="0"/>
          <a:ext cx="0" cy="0"/>
          <a:chOff x="0" y="0"/>
          <a:chExt cx="0" cy="0"/>
        </a:xfrm>
      </p:grpSpPr>
      <p:sp>
        <p:nvSpPr>
          <p:cNvPr id="376" name="Google Shape;376;p9"/>
          <p:cNvSpPr txBox="1">
            <a:spLocks noGrp="1"/>
          </p:cNvSpPr>
          <p:nvPr>
            <p:ph type="subTitle" idx="1"/>
          </p:nvPr>
        </p:nvSpPr>
        <p:spPr>
          <a:xfrm>
            <a:off x="2036400" y="2449506"/>
            <a:ext cx="5071500" cy="1200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377" name="Google Shape;377;p9"/>
          <p:cNvGrpSpPr/>
          <p:nvPr/>
        </p:nvGrpSpPr>
        <p:grpSpPr>
          <a:xfrm>
            <a:off x="183719" y="215938"/>
            <a:ext cx="8666032" cy="4711617"/>
            <a:chOff x="211919" y="126951"/>
            <a:chExt cx="8666032" cy="4711617"/>
          </a:xfrm>
        </p:grpSpPr>
        <p:sp>
          <p:nvSpPr>
            <p:cNvPr id="378" name="Google Shape;378;p9"/>
            <p:cNvSpPr/>
            <p:nvPr/>
          </p:nvSpPr>
          <p:spPr>
            <a:xfrm>
              <a:off x="211919" y="836809"/>
              <a:ext cx="98603" cy="96068"/>
            </a:xfrm>
            <a:custGeom>
              <a:avLst/>
              <a:gdLst/>
              <a:ahLst/>
              <a:cxnLst/>
              <a:rect l="l" t="t" r="r" b="b"/>
              <a:pathLst>
                <a:path w="1712" h="1668" extrusionOk="0">
                  <a:moveTo>
                    <a:pt x="1712" y="868"/>
                  </a:moveTo>
                  <a:cubicBezTo>
                    <a:pt x="1712" y="1325"/>
                    <a:pt x="1347" y="1667"/>
                    <a:pt x="867" y="1644"/>
                  </a:cubicBezTo>
                  <a:cubicBezTo>
                    <a:pt x="411" y="1644"/>
                    <a:pt x="0" y="1256"/>
                    <a:pt x="0" y="800"/>
                  </a:cubicBezTo>
                  <a:cubicBezTo>
                    <a:pt x="0" y="343"/>
                    <a:pt x="388" y="1"/>
                    <a:pt x="867" y="47"/>
                  </a:cubicBezTo>
                  <a:cubicBezTo>
                    <a:pt x="1347" y="47"/>
                    <a:pt x="1712" y="412"/>
                    <a:pt x="1712"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9"/>
            <p:cNvSpPr/>
            <p:nvPr/>
          </p:nvSpPr>
          <p:spPr>
            <a:xfrm>
              <a:off x="1287275" y="867047"/>
              <a:ext cx="96011" cy="94744"/>
            </a:xfrm>
            <a:custGeom>
              <a:avLst/>
              <a:gdLst/>
              <a:ahLst/>
              <a:cxnLst/>
              <a:rect l="l" t="t" r="r" b="b"/>
              <a:pathLst>
                <a:path w="1667" h="1645" extrusionOk="0">
                  <a:moveTo>
                    <a:pt x="1666" y="845"/>
                  </a:moveTo>
                  <a:cubicBezTo>
                    <a:pt x="1666" y="1279"/>
                    <a:pt x="1278" y="1644"/>
                    <a:pt x="822" y="1621"/>
                  </a:cubicBezTo>
                  <a:cubicBezTo>
                    <a:pt x="365" y="1621"/>
                    <a:pt x="0" y="1256"/>
                    <a:pt x="0" y="800"/>
                  </a:cubicBezTo>
                  <a:cubicBezTo>
                    <a:pt x="0" y="366"/>
                    <a:pt x="365" y="1"/>
                    <a:pt x="822" y="24"/>
                  </a:cubicBezTo>
                  <a:cubicBezTo>
                    <a:pt x="1278" y="47"/>
                    <a:pt x="1666" y="435"/>
                    <a:pt x="1666"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9"/>
            <p:cNvSpPr/>
            <p:nvPr/>
          </p:nvSpPr>
          <p:spPr>
            <a:xfrm>
              <a:off x="2341609" y="898609"/>
              <a:ext cx="96011" cy="92094"/>
            </a:xfrm>
            <a:custGeom>
              <a:avLst/>
              <a:gdLst/>
              <a:ahLst/>
              <a:cxnLst/>
              <a:rect l="l" t="t" r="r" b="b"/>
              <a:pathLst>
                <a:path w="1667" h="1599" extrusionOk="0">
                  <a:moveTo>
                    <a:pt x="1666" y="822"/>
                  </a:moveTo>
                  <a:cubicBezTo>
                    <a:pt x="1666" y="1256"/>
                    <a:pt x="1301" y="1598"/>
                    <a:pt x="845" y="1598"/>
                  </a:cubicBezTo>
                  <a:cubicBezTo>
                    <a:pt x="388" y="1598"/>
                    <a:pt x="0" y="1210"/>
                    <a:pt x="0" y="754"/>
                  </a:cubicBezTo>
                  <a:cubicBezTo>
                    <a:pt x="0" y="343"/>
                    <a:pt x="388" y="1"/>
                    <a:pt x="845" y="1"/>
                  </a:cubicBezTo>
                  <a:cubicBezTo>
                    <a:pt x="1301" y="24"/>
                    <a:pt x="1666" y="389"/>
                    <a:pt x="1666"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9"/>
            <p:cNvSpPr/>
            <p:nvPr/>
          </p:nvSpPr>
          <p:spPr>
            <a:xfrm>
              <a:off x="3384078" y="928846"/>
              <a:ext cx="92094" cy="90770"/>
            </a:xfrm>
            <a:custGeom>
              <a:avLst/>
              <a:gdLst/>
              <a:ahLst/>
              <a:cxnLst/>
              <a:rect l="l" t="t" r="r" b="b"/>
              <a:pathLst>
                <a:path w="1599" h="1576" extrusionOk="0">
                  <a:moveTo>
                    <a:pt x="1598" y="800"/>
                  </a:moveTo>
                  <a:cubicBezTo>
                    <a:pt x="1598" y="1233"/>
                    <a:pt x="1233" y="1576"/>
                    <a:pt x="799" y="1576"/>
                  </a:cubicBezTo>
                  <a:cubicBezTo>
                    <a:pt x="343" y="1576"/>
                    <a:pt x="0" y="1210"/>
                    <a:pt x="0" y="777"/>
                  </a:cubicBezTo>
                  <a:cubicBezTo>
                    <a:pt x="0" y="343"/>
                    <a:pt x="366" y="1"/>
                    <a:pt x="799" y="1"/>
                  </a:cubicBezTo>
                  <a:cubicBezTo>
                    <a:pt x="1256" y="1"/>
                    <a:pt x="1598" y="389"/>
                    <a:pt x="1598"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9"/>
            <p:cNvSpPr/>
            <p:nvPr/>
          </p:nvSpPr>
          <p:spPr>
            <a:xfrm>
              <a:off x="4408175" y="959084"/>
              <a:ext cx="92094" cy="90770"/>
            </a:xfrm>
            <a:custGeom>
              <a:avLst/>
              <a:gdLst/>
              <a:ahLst/>
              <a:cxnLst/>
              <a:rect l="l" t="t" r="r" b="b"/>
              <a:pathLst>
                <a:path w="1599" h="1576" extrusionOk="0">
                  <a:moveTo>
                    <a:pt x="1598" y="800"/>
                  </a:moveTo>
                  <a:cubicBezTo>
                    <a:pt x="1598" y="1233"/>
                    <a:pt x="1256" y="1576"/>
                    <a:pt x="799" y="1576"/>
                  </a:cubicBezTo>
                  <a:cubicBezTo>
                    <a:pt x="366" y="1576"/>
                    <a:pt x="0" y="1188"/>
                    <a:pt x="0" y="754"/>
                  </a:cubicBezTo>
                  <a:cubicBezTo>
                    <a:pt x="0" y="343"/>
                    <a:pt x="343" y="1"/>
                    <a:pt x="799" y="1"/>
                  </a:cubicBezTo>
                  <a:cubicBezTo>
                    <a:pt x="1210" y="1"/>
                    <a:pt x="1598" y="366"/>
                    <a:pt x="1598"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9"/>
            <p:cNvSpPr/>
            <p:nvPr/>
          </p:nvSpPr>
          <p:spPr>
            <a:xfrm>
              <a:off x="5419140" y="985404"/>
              <a:ext cx="88120" cy="92037"/>
            </a:xfrm>
            <a:custGeom>
              <a:avLst/>
              <a:gdLst/>
              <a:ahLst/>
              <a:cxnLst/>
              <a:rect l="l" t="t" r="r" b="b"/>
              <a:pathLst>
                <a:path w="1530" h="1598" extrusionOk="0">
                  <a:moveTo>
                    <a:pt x="1529" y="822"/>
                  </a:moveTo>
                  <a:cubicBezTo>
                    <a:pt x="1529" y="1256"/>
                    <a:pt x="1187" y="1598"/>
                    <a:pt x="753" y="1575"/>
                  </a:cubicBezTo>
                  <a:cubicBezTo>
                    <a:pt x="342" y="1575"/>
                    <a:pt x="0" y="1187"/>
                    <a:pt x="0" y="776"/>
                  </a:cubicBezTo>
                  <a:cubicBezTo>
                    <a:pt x="0" y="343"/>
                    <a:pt x="342" y="0"/>
                    <a:pt x="753" y="23"/>
                  </a:cubicBezTo>
                  <a:cubicBezTo>
                    <a:pt x="1187" y="46"/>
                    <a:pt x="1529" y="434"/>
                    <a:pt x="1529"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9"/>
            <p:cNvSpPr/>
            <p:nvPr/>
          </p:nvSpPr>
          <p:spPr>
            <a:xfrm>
              <a:off x="6411675" y="1014317"/>
              <a:ext cx="88120" cy="92094"/>
            </a:xfrm>
            <a:custGeom>
              <a:avLst/>
              <a:gdLst/>
              <a:ahLst/>
              <a:cxnLst/>
              <a:rect l="l" t="t" r="r" b="b"/>
              <a:pathLst>
                <a:path w="1530" h="1599" extrusionOk="0">
                  <a:moveTo>
                    <a:pt x="1529" y="845"/>
                  </a:moveTo>
                  <a:cubicBezTo>
                    <a:pt x="1529" y="1256"/>
                    <a:pt x="1187" y="1598"/>
                    <a:pt x="753" y="1575"/>
                  </a:cubicBezTo>
                  <a:cubicBezTo>
                    <a:pt x="343" y="1575"/>
                    <a:pt x="0" y="1210"/>
                    <a:pt x="0" y="776"/>
                  </a:cubicBezTo>
                  <a:cubicBezTo>
                    <a:pt x="0" y="343"/>
                    <a:pt x="343" y="0"/>
                    <a:pt x="753" y="46"/>
                  </a:cubicBezTo>
                  <a:cubicBezTo>
                    <a:pt x="1187" y="46"/>
                    <a:pt x="1529" y="411"/>
                    <a:pt x="1529"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9"/>
            <p:cNvSpPr/>
            <p:nvPr/>
          </p:nvSpPr>
          <p:spPr>
            <a:xfrm>
              <a:off x="7391078" y="1045879"/>
              <a:ext cx="88120" cy="86796"/>
            </a:xfrm>
            <a:custGeom>
              <a:avLst/>
              <a:gdLst/>
              <a:ahLst/>
              <a:cxnLst/>
              <a:rect l="l" t="t" r="r" b="b"/>
              <a:pathLst>
                <a:path w="1530" h="1507" extrusionOk="0">
                  <a:moveTo>
                    <a:pt x="1529" y="776"/>
                  </a:moveTo>
                  <a:cubicBezTo>
                    <a:pt x="1529" y="1210"/>
                    <a:pt x="1187" y="1507"/>
                    <a:pt x="753" y="1507"/>
                  </a:cubicBezTo>
                  <a:cubicBezTo>
                    <a:pt x="342" y="1507"/>
                    <a:pt x="0" y="1141"/>
                    <a:pt x="0" y="753"/>
                  </a:cubicBezTo>
                  <a:cubicBezTo>
                    <a:pt x="0" y="320"/>
                    <a:pt x="342" y="0"/>
                    <a:pt x="753" y="0"/>
                  </a:cubicBezTo>
                  <a:cubicBezTo>
                    <a:pt x="1187" y="0"/>
                    <a:pt x="1529" y="343"/>
                    <a:pt x="1529" y="776"/>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9"/>
            <p:cNvSpPr/>
            <p:nvPr/>
          </p:nvSpPr>
          <p:spPr>
            <a:xfrm>
              <a:off x="8357292" y="1072143"/>
              <a:ext cx="85529" cy="86853"/>
            </a:xfrm>
            <a:custGeom>
              <a:avLst/>
              <a:gdLst/>
              <a:ahLst/>
              <a:cxnLst/>
              <a:rect l="l" t="t" r="r" b="b"/>
              <a:pathLst>
                <a:path w="1485" h="1508" extrusionOk="0">
                  <a:moveTo>
                    <a:pt x="1484" y="777"/>
                  </a:moveTo>
                  <a:cubicBezTo>
                    <a:pt x="1484" y="1210"/>
                    <a:pt x="1142" y="1507"/>
                    <a:pt x="731" y="1507"/>
                  </a:cubicBezTo>
                  <a:cubicBezTo>
                    <a:pt x="343" y="1507"/>
                    <a:pt x="1" y="1142"/>
                    <a:pt x="1" y="754"/>
                  </a:cubicBezTo>
                  <a:cubicBezTo>
                    <a:pt x="1" y="320"/>
                    <a:pt x="343" y="1"/>
                    <a:pt x="731" y="1"/>
                  </a:cubicBezTo>
                  <a:cubicBezTo>
                    <a:pt x="1142" y="1"/>
                    <a:pt x="1484" y="366"/>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9"/>
            <p:cNvSpPr/>
            <p:nvPr/>
          </p:nvSpPr>
          <p:spPr>
            <a:xfrm>
              <a:off x="752217" y="126951"/>
              <a:ext cx="94686" cy="96011"/>
            </a:xfrm>
            <a:custGeom>
              <a:avLst/>
              <a:gdLst/>
              <a:ahLst/>
              <a:cxnLst/>
              <a:rect l="l" t="t" r="r" b="b"/>
              <a:pathLst>
                <a:path w="1644" h="1667" extrusionOk="0">
                  <a:moveTo>
                    <a:pt x="1644" y="868"/>
                  </a:moveTo>
                  <a:cubicBezTo>
                    <a:pt x="1644" y="1279"/>
                    <a:pt x="1278" y="1667"/>
                    <a:pt x="822" y="1621"/>
                  </a:cubicBezTo>
                  <a:cubicBezTo>
                    <a:pt x="365" y="1598"/>
                    <a:pt x="0" y="1233"/>
                    <a:pt x="0" y="799"/>
                  </a:cubicBezTo>
                  <a:cubicBezTo>
                    <a:pt x="0" y="366"/>
                    <a:pt x="365" y="0"/>
                    <a:pt x="822" y="23"/>
                  </a:cubicBezTo>
                  <a:cubicBezTo>
                    <a:pt x="1256" y="46"/>
                    <a:pt x="1644" y="411"/>
                    <a:pt x="1644"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9"/>
            <p:cNvSpPr/>
            <p:nvPr/>
          </p:nvSpPr>
          <p:spPr>
            <a:xfrm>
              <a:off x="1813117" y="163754"/>
              <a:ext cx="96011" cy="92094"/>
            </a:xfrm>
            <a:custGeom>
              <a:avLst/>
              <a:gdLst/>
              <a:ahLst/>
              <a:cxnLst/>
              <a:rect l="l" t="t" r="r" b="b"/>
              <a:pathLst>
                <a:path w="1667" h="1599" extrusionOk="0">
                  <a:moveTo>
                    <a:pt x="1666" y="822"/>
                  </a:moveTo>
                  <a:cubicBezTo>
                    <a:pt x="1666" y="1256"/>
                    <a:pt x="1278" y="1598"/>
                    <a:pt x="822" y="1598"/>
                  </a:cubicBezTo>
                  <a:cubicBezTo>
                    <a:pt x="365" y="1575"/>
                    <a:pt x="0" y="1210"/>
                    <a:pt x="0" y="776"/>
                  </a:cubicBezTo>
                  <a:cubicBezTo>
                    <a:pt x="0" y="343"/>
                    <a:pt x="365" y="0"/>
                    <a:pt x="822" y="0"/>
                  </a:cubicBezTo>
                  <a:cubicBezTo>
                    <a:pt x="1278" y="23"/>
                    <a:pt x="1666" y="388"/>
                    <a:pt x="1666"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9"/>
            <p:cNvSpPr/>
            <p:nvPr/>
          </p:nvSpPr>
          <p:spPr>
            <a:xfrm>
              <a:off x="2863477" y="199233"/>
              <a:ext cx="92094" cy="92094"/>
            </a:xfrm>
            <a:custGeom>
              <a:avLst/>
              <a:gdLst/>
              <a:ahLst/>
              <a:cxnLst/>
              <a:rect l="l" t="t" r="r" b="b"/>
              <a:pathLst>
                <a:path w="1599" h="1599" extrusionOk="0">
                  <a:moveTo>
                    <a:pt x="1598" y="845"/>
                  </a:moveTo>
                  <a:cubicBezTo>
                    <a:pt x="1598" y="1256"/>
                    <a:pt x="1210" y="1598"/>
                    <a:pt x="800" y="1598"/>
                  </a:cubicBezTo>
                  <a:cubicBezTo>
                    <a:pt x="343" y="1576"/>
                    <a:pt x="1" y="1233"/>
                    <a:pt x="1" y="777"/>
                  </a:cubicBezTo>
                  <a:cubicBezTo>
                    <a:pt x="1" y="343"/>
                    <a:pt x="366" y="1"/>
                    <a:pt x="800" y="1"/>
                  </a:cubicBezTo>
                  <a:cubicBezTo>
                    <a:pt x="1233" y="24"/>
                    <a:pt x="1598" y="412"/>
                    <a:pt x="1598"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9"/>
            <p:cNvSpPr/>
            <p:nvPr/>
          </p:nvSpPr>
          <p:spPr>
            <a:xfrm>
              <a:off x="3892815" y="233444"/>
              <a:ext cx="92094" cy="92037"/>
            </a:xfrm>
            <a:custGeom>
              <a:avLst/>
              <a:gdLst/>
              <a:ahLst/>
              <a:cxnLst/>
              <a:rect l="l" t="t" r="r" b="b"/>
              <a:pathLst>
                <a:path w="1599" h="1598" extrusionOk="0">
                  <a:moveTo>
                    <a:pt x="1599" y="845"/>
                  </a:moveTo>
                  <a:cubicBezTo>
                    <a:pt x="1599" y="1278"/>
                    <a:pt x="1233" y="1598"/>
                    <a:pt x="800" y="1575"/>
                  </a:cubicBezTo>
                  <a:cubicBezTo>
                    <a:pt x="389" y="1552"/>
                    <a:pt x="1" y="1210"/>
                    <a:pt x="1" y="776"/>
                  </a:cubicBezTo>
                  <a:cubicBezTo>
                    <a:pt x="1" y="343"/>
                    <a:pt x="389" y="0"/>
                    <a:pt x="800" y="46"/>
                  </a:cubicBezTo>
                  <a:cubicBezTo>
                    <a:pt x="1279" y="46"/>
                    <a:pt x="1599" y="411"/>
                    <a:pt x="1599"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9"/>
            <p:cNvSpPr/>
            <p:nvPr/>
          </p:nvSpPr>
          <p:spPr>
            <a:xfrm>
              <a:off x="4909021" y="268923"/>
              <a:ext cx="92094" cy="92094"/>
            </a:xfrm>
            <a:custGeom>
              <a:avLst/>
              <a:gdLst/>
              <a:ahLst/>
              <a:cxnLst/>
              <a:rect l="l" t="t" r="r" b="b"/>
              <a:pathLst>
                <a:path w="1599" h="1599" extrusionOk="0">
                  <a:moveTo>
                    <a:pt x="1599" y="822"/>
                  </a:moveTo>
                  <a:cubicBezTo>
                    <a:pt x="1599" y="1256"/>
                    <a:pt x="1256" y="1598"/>
                    <a:pt x="800" y="1553"/>
                  </a:cubicBezTo>
                  <a:cubicBezTo>
                    <a:pt x="366" y="1530"/>
                    <a:pt x="1" y="1187"/>
                    <a:pt x="1" y="754"/>
                  </a:cubicBezTo>
                  <a:cubicBezTo>
                    <a:pt x="1" y="343"/>
                    <a:pt x="343" y="0"/>
                    <a:pt x="800" y="23"/>
                  </a:cubicBezTo>
                  <a:cubicBezTo>
                    <a:pt x="1256" y="23"/>
                    <a:pt x="1599" y="388"/>
                    <a:pt x="1599"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9"/>
            <p:cNvSpPr/>
            <p:nvPr/>
          </p:nvSpPr>
          <p:spPr>
            <a:xfrm>
              <a:off x="5913420" y="301809"/>
              <a:ext cx="88120" cy="92037"/>
            </a:xfrm>
            <a:custGeom>
              <a:avLst/>
              <a:gdLst/>
              <a:ahLst/>
              <a:cxnLst/>
              <a:rect l="l" t="t" r="r" b="b"/>
              <a:pathLst>
                <a:path w="1530" h="1598" extrusionOk="0">
                  <a:moveTo>
                    <a:pt x="1530" y="822"/>
                  </a:moveTo>
                  <a:cubicBezTo>
                    <a:pt x="1530" y="1255"/>
                    <a:pt x="1187" y="1598"/>
                    <a:pt x="776" y="1552"/>
                  </a:cubicBezTo>
                  <a:cubicBezTo>
                    <a:pt x="343" y="1529"/>
                    <a:pt x="0" y="1187"/>
                    <a:pt x="0" y="753"/>
                  </a:cubicBezTo>
                  <a:cubicBezTo>
                    <a:pt x="0" y="342"/>
                    <a:pt x="343" y="0"/>
                    <a:pt x="776" y="23"/>
                  </a:cubicBezTo>
                  <a:cubicBezTo>
                    <a:pt x="1187" y="46"/>
                    <a:pt x="1530" y="388"/>
                    <a:pt x="1530"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9"/>
            <p:cNvSpPr/>
            <p:nvPr/>
          </p:nvSpPr>
          <p:spPr>
            <a:xfrm>
              <a:off x="6898065" y="337288"/>
              <a:ext cx="88120" cy="89445"/>
            </a:xfrm>
            <a:custGeom>
              <a:avLst/>
              <a:gdLst/>
              <a:ahLst/>
              <a:cxnLst/>
              <a:rect l="l" t="t" r="r" b="b"/>
              <a:pathLst>
                <a:path w="1530" h="1553" extrusionOk="0">
                  <a:moveTo>
                    <a:pt x="1530" y="799"/>
                  </a:moveTo>
                  <a:cubicBezTo>
                    <a:pt x="1530" y="1233"/>
                    <a:pt x="1187" y="1552"/>
                    <a:pt x="754" y="1552"/>
                  </a:cubicBezTo>
                  <a:cubicBezTo>
                    <a:pt x="343" y="1552"/>
                    <a:pt x="1" y="1187"/>
                    <a:pt x="1" y="754"/>
                  </a:cubicBezTo>
                  <a:cubicBezTo>
                    <a:pt x="1" y="320"/>
                    <a:pt x="343" y="0"/>
                    <a:pt x="754" y="0"/>
                  </a:cubicBezTo>
                  <a:cubicBezTo>
                    <a:pt x="1187" y="0"/>
                    <a:pt x="1530" y="388"/>
                    <a:pt x="1530"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9"/>
            <p:cNvSpPr/>
            <p:nvPr/>
          </p:nvSpPr>
          <p:spPr>
            <a:xfrm>
              <a:off x="7872226" y="370117"/>
              <a:ext cx="85471" cy="86853"/>
            </a:xfrm>
            <a:custGeom>
              <a:avLst/>
              <a:gdLst/>
              <a:ahLst/>
              <a:cxnLst/>
              <a:rect l="l" t="t" r="r" b="b"/>
              <a:pathLst>
                <a:path w="1484" h="1508" extrusionOk="0">
                  <a:moveTo>
                    <a:pt x="1484" y="777"/>
                  </a:moveTo>
                  <a:cubicBezTo>
                    <a:pt x="1484" y="1211"/>
                    <a:pt x="1141" y="1507"/>
                    <a:pt x="730" y="1507"/>
                  </a:cubicBezTo>
                  <a:cubicBezTo>
                    <a:pt x="320" y="1507"/>
                    <a:pt x="0" y="1142"/>
                    <a:pt x="0" y="754"/>
                  </a:cubicBezTo>
                  <a:cubicBezTo>
                    <a:pt x="0" y="321"/>
                    <a:pt x="342" y="1"/>
                    <a:pt x="730" y="1"/>
                  </a:cubicBezTo>
                  <a:cubicBezTo>
                    <a:pt x="1141" y="1"/>
                    <a:pt x="1484" y="389"/>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9"/>
            <p:cNvSpPr/>
            <p:nvPr/>
          </p:nvSpPr>
          <p:spPr>
            <a:xfrm>
              <a:off x="8792422" y="401679"/>
              <a:ext cx="85529" cy="86853"/>
            </a:xfrm>
            <a:custGeom>
              <a:avLst/>
              <a:gdLst/>
              <a:ahLst/>
              <a:cxnLst/>
              <a:rect l="l" t="t" r="r" b="b"/>
              <a:pathLst>
                <a:path w="1485" h="1508" extrusionOk="0">
                  <a:moveTo>
                    <a:pt x="1484" y="777"/>
                  </a:moveTo>
                  <a:cubicBezTo>
                    <a:pt x="1484" y="1211"/>
                    <a:pt x="1142" y="1507"/>
                    <a:pt x="731" y="1507"/>
                  </a:cubicBezTo>
                  <a:cubicBezTo>
                    <a:pt x="343" y="1507"/>
                    <a:pt x="1" y="1142"/>
                    <a:pt x="1" y="754"/>
                  </a:cubicBezTo>
                  <a:cubicBezTo>
                    <a:pt x="1" y="320"/>
                    <a:pt x="343" y="1"/>
                    <a:pt x="731" y="1"/>
                  </a:cubicBezTo>
                  <a:cubicBezTo>
                    <a:pt x="1142" y="24"/>
                    <a:pt x="1484" y="366"/>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9"/>
            <p:cNvSpPr/>
            <p:nvPr/>
          </p:nvSpPr>
          <p:spPr>
            <a:xfrm>
              <a:off x="211919" y="2138284"/>
              <a:ext cx="98603" cy="94744"/>
            </a:xfrm>
            <a:custGeom>
              <a:avLst/>
              <a:gdLst/>
              <a:ahLst/>
              <a:cxnLst/>
              <a:rect l="l" t="t" r="r" b="b"/>
              <a:pathLst>
                <a:path w="1712" h="1645" extrusionOk="0">
                  <a:moveTo>
                    <a:pt x="1712" y="845"/>
                  </a:moveTo>
                  <a:cubicBezTo>
                    <a:pt x="1712" y="1302"/>
                    <a:pt x="1347" y="1644"/>
                    <a:pt x="867" y="1644"/>
                  </a:cubicBezTo>
                  <a:cubicBezTo>
                    <a:pt x="411" y="1644"/>
                    <a:pt x="0" y="1256"/>
                    <a:pt x="0" y="800"/>
                  </a:cubicBezTo>
                  <a:cubicBezTo>
                    <a:pt x="0" y="343"/>
                    <a:pt x="388" y="1"/>
                    <a:pt x="867" y="1"/>
                  </a:cubicBezTo>
                  <a:cubicBezTo>
                    <a:pt x="1347" y="47"/>
                    <a:pt x="1712" y="412"/>
                    <a:pt x="1712"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9"/>
            <p:cNvSpPr/>
            <p:nvPr/>
          </p:nvSpPr>
          <p:spPr>
            <a:xfrm>
              <a:off x="1288542" y="2158039"/>
              <a:ext cx="96068" cy="96011"/>
            </a:xfrm>
            <a:custGeom>
              <a:avLst/>
              <a:gdLst/>
              <a:ahLst/>
              <a:cxnLst/>
              <a:rect l="l" t="t" r="r" b="b"/>
              <a:pathLst>
                <a:path w="1668" h="1667" extrusionOk="0">
                  <a:moveTo>
                    <a:pt x="1667" y="868"/>
                  </a:moveTo>
                  <a:cubicBezTo>
                    <a:pt x="1667" y="1301"/>
                    <a:pt x="1302" y="1667"/>
                    <a:pt x="823" y="1644"/>
                  </a:cubicBezTo>
                  <a:cubicBezTo>
                    <a:pt x="389" y="1644"/>
                    <a:pt x="1" y="1256"/>
                    <a:pt x="1" y="799"/>
                  </a:cubicBezTo>
                  <a:cubicBezTo>
                    <a:pt x="1" y="388"/>
                    <a:pt x="366" y="0"/>
                    <a:pt x="823" y="46"/>
                  </a:cubicBezTo>
                  <a:cubicBezTo>
                    <a:pt x="1256" y="46"/>
                    <a:pt x="1667" y="411"/>
                    <a:pt x="1667"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9"/>
            <p:cNvSpPr/>
            <p:nvPr/>
          </p:nvSpPr>
          <p:spPr>
            <a:xfrm>
              <a:off x="2344201" y="2181710"/>
              <a:ext cx="94744" cy="90770"/>
            </a:xfrm>
            <a:custGeom>
              <a:avLst/>
              <a:gdLst/>
              <a:ahLst/>
              <a:cxnLst/>
              <a:rect l="l" t="t" r="r" b="b"/>
              <a:pathLst>
                <a:path w="1645" h="1576" extrusionOk="0">
                  <a:moveTo>
                    <a:pt x="1644" y="799"/>
                  </a:moveTo>
                  <a:cubicBezTo>
                    <a:pt x="1644" y="1233"/>
                    <a:pt x="1279" y="1575"/>
                    <a:pt x="822" y="1575"/>
                  </a:cubicBezTo>
                  <a:cubicBezTo>
                    <a:pt x="366" y="1575"/>
                    <a:pt x="1" y="1187"/>
                    <a:pt x="1" y="753"/>
                  </a:cubicBezTo>
                  <a:cubicBezTo>
                    <a:pt x="1" y="342"/>
                    <a:pt x="366" y="0"/>
                    <a:pt x="822" y="0"/>
                  </a:cubicBezTo>
                  <a:cubicBezTo>
                    <a:pt x="1279" y="0"/>
                    <a:pt x="1644" y="365"/>
                    <a:pt x="1644"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9"/>
            <p:cNvSpPr/>
            <p:nvPr/>
          </p:nvSpPr>
          <p:spPr>
            <a:xfrm>
              <a:off x="3385403" y="2201408"/>
              <a:ext cx="92094" cy="89445"/>
            </a:xfrm>
            <a:custGeom>
              <a:avLst/>
              <a:gdLst/>
              <a:ahLst/>
              <a:cxnLst/>
              <a:rect l="l" t="t" r="r" b="b"/>
              <a:pathLst>
                <a:path w="1599" h="1553" extrusionOk="0">
                  <a:moveTo>
                    <a:pt x="1598" y="799"/>
                  </a:moveTo>
                  <a:cubicBezTo>
                    <a:pt x="1598" y="1233"/>
                    <a:pt x="1233" y="1553"/>
                    <a:pt x="799" y="1553"/>
                  </a:cubicBezTo>
                  <a:cubicBezTo>
                    <a:pt x="343" y="1553"/>
                    <a:pt x="0" y="1187"/>
                    <a:pt x="0" y="754"/>
                  </a:cubicBezTo>
                  <a:cubicBezTo>
                    <a:pt x="0" y="343"/>
                    <a:pt x="388" y="0"/>
                    <a:pt x="799" y="0"/>
                  </a:cubicBezTo>
                  <a:cubicBezTo>
                    <a:pt x="1233" y="0"/>
                    <a:pt x="1598" y="366"/>
                    <a:pt x="1598"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9"/>
            <p:cNvSpPr/>
            <p:nvPr/>
          </p:nvSpPr>
          <p:spPr>
            <a:xfrm>
              <a:off x="4409500" y="2221105"/>
              <a:ext cx="92037" cy="89445"/>
            </a:xfrm>
            <a:custGeom>
              <a:avLst/>
              <a:gdLst/>
              <a:ahLst/>
              <a:cxnLst/>
              <a:rect l="l" t="t" r="r" b="b"/>
              <a:pathLst>
                <a:path w="1598" h="1553" extrusionOk="0">
                  <a:moveTo>
                    <a:pt x="1598" y="800"/>
                  </a:moveTo>
                  <a:cubicBezTo>
                    <a:pt x="1598" y="1211"/>
                    <a:pt x="1256" y="1553"/>
                    <a:pt x="799" y="1553"/>
                  </a:cubicBezTo>
                  <a:cubicBezTo>
                    <a:pt x="365" y="1553"/>
                    <a:pt x="0" y="1188"/>
                    <a:pt x="0" y="754"/>
                  </a:cubicBezTo>
                  <a:cubicBezTo>
                    <a:pt x="0" y="343"/>
                    <a:pt x="343" y="1"/>
                    <a:pt x="799" y="1"/>
                  </a:cubicBezTo>
                  <a:cubicBezTo>
                    <a:pt x="1233" y="1"/>
                    <a:pt x="1598" y="366"/>
                    <a:pt x="1598"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9"/>
            <p:cNvSpPr/>
            <p:nvPr/>
          </p:nvSpPr>
          <p:spPr>
            <a:xfrm>
              <a:off x="5420407" y="2240860"/>
              <a:ext cx="88178" cy="90770"/>
            </a:xfrm>
            <a:custGeom>
              <a:avLst/>
              <a:gdLst/>
              <a:ahLst/>
              <a:cxnLst/>
              <a:rect l="l" t="t" r="r" b="b"/>
              <a:pathLst>
                <a:path w="1531" h="1576" extrusionOk="0">
                  <a:moveTo>
                    <a:pt x="1530" y="799"/>
                  </a:moveTo>
                  <a:cubicBezTo>
                    <a:pt x="1530" y="1233"/>
                    <a:pt x="1188" y="1575"/>
                    <a:pt x="777" y="1575"/>
                  </a:cubicBezTo>
                  <a:cubicBezTo>
                    <a:pt x="343" y="1575"/>
                    <a:pt x="1" y="1187"/>
                    <a:pt x="1" y="776"/>
                  </a:cubicBezTo>
                  <a:cubicBezTo>
                    <a:pt x="1" y="343"/>
                    <a:pt x="343" y="0"/>
                    <a:pt x="777" y="0"/>
                  </a:cubicBezTo>
                  <a:cubicBezTo>
                    <a:pt x="1188" y="0"/>
                    <a:pt x="1530" y="365"/>
                    <a:pt x="1530"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9"/>
            <p:cNvSpPr/>
            <p:nvPr/>
          </p:nvSpPr>
          <p:spPr>
            <a:xfrm>
              <a:off x="6414267" y="2259233"/>
              <a:ext cx="89445" cy="89445"/>
            </a:xfrm>
            <a:custGeom>
              <a:avLst/>
              <a:gdLst/>
              <a:ahLst/>
              <a:cxnLst/>
              <a:rect l="l" t="t" r="r" b="b"/>
              <a:pathLst>
                <a:path w="1553" h="1553" extrusionOk="0">
                  <a:moveTo>
                    <a:pt x="1553" y="800"/>
                  </a:moveTo>
                  <a:cubicBezTo>
                    <a:pt x="1553" y="1211"/>
                    <a:pt x="1211" y="1553"/>
                    <a:pt x="777" y="1530"/>
                  </a:cubicBezTo>
                  <a:cubicBezTo>
                    <a:pt x="343" y="1530"/>
                    <a:pt x="1" y="1165"/>
                    <a:pt x="1" y="754"/>
                  </a:cubicBezTo>
                  <a:cubicBezTo>
                    <a:pt x="1" y="343"/>
                    <a:pt x="343" y="1"/>
                    <a:pt x="777" y="24"/>
                  </a:cubicBezTo>
                  <a:cubicBezTo>
                    <a:pt x="1165" y="24"/>
                    <a:pt x="1553" y="366"/>
                    <a:pt x="1553"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9"/>
            <p:cNvSpPr/>
            <p:nvPr/>
          </p:nvSpPr>
          <p:spPr>
            <a:xfrm>
              <a:off x="7392345" y="2278988"/>
              <a:ext cx="88178" cy="86796"/>
            </a:xfrm>
            <a:custGeom>
              <a:avLst/>
              <a:gdLst/>
              <a:ahLst/>
              <a:cxnLst/>
              <a:rect l="l" t="t" r="r" b="b"/>
              <a:pathLst>
                <a:path w="1531" h="1507" extrusionOk="0">
                  <a:moveTo>
                    <a:pt x="1530" y="753"/>
                  </a:moveTo>
                  <a:cubicBezTo>
                    <a:pt x="1530" y="1187"/>
                    <a:pt x="1188" y="1507"/>
                    <a:pt x="777" y="1507"/>
                  </a:cubicBezTo>
                  <a:cubicBezTo>
                    <a:pt x="343" y="1507"/>
                    <a:pt x="1" y="1164"/>
                    <a:pt x="1" y="731"/>
                  </a:cubicBezTo>
                  <a:cubicBezTo>
                    <a:pt x="1" y="297"/>
                    <a:pt x="343" y="0"/>
                    <a:pt x="777" y="0"/>
                  </a:cubicBezTo>
                  <a:cubicBezTo>
                    <a:pt x="1188" y="23"/>
                    <a:pt x="1530" y="365"/>
                    <a:pt x="1530" y="753"/>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9"/>
            <p:cNvSpPr/>
            <p:nvPr/>
          </p:nvSpPr>
          <p:spPr>
            <a:xfrm>
              <a:off x="8359941" y="2298686"/>
              <a:ext cx="85471" cy="86853"/>
            </a:xfrm>
            <a:custGeom>
              <a:avLst/>
              <a:gdLst/>
              <a:ahLst/>
              <a:cxnLst/>
              <a:rect l="l" t="t" r="r" b="b"/>
              <a:pathLst>
                <a:path w="1484" h="1508" extrusionOk="0">
                  <a:moveTo>
                    <a:pt x="1484" y="754"/>
                  </a:moveTo>
                  <a:cubicBezTo>
                    <a:pt x="1484" y="1187"/>
                    <a:pt x="1142" y="1507"/>
                    <a:pt x="731" y="1507"/>
                  </a:cubicBezTo>
                  <a:cubicBezTo>
                    <a:pt x="343" y="1507"/>
                    <a:pt x="0" y="1165"/>
                    <a:pt x="0" y="731"/>
                  </a:cubicBezTo>
                  <a:cubicBezTo>
                    <a:pt x="0" y="297"/>
                    <a:pt x="343" y="1"/>
                    <a:pt x="731" y="1"/>
                  </a:cubicBezTo>
                  <a:cubicBezTo>
                    <a:pt x="1142" y="1"/>
                    <a:pt x="1484" y="343"/>
                    <a:pt x="1484"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9"/>
            <p:cNvSpPr/>
            <p:nvPr/>
          </p:nvSpPr>
          <p:spPr>
            <a:xfrm>
              <a:off x="752217" y="1421859"/>
              <a:ext cx="94686" cy="96011"/>
            </a:xfrm>
            <a:custGeom>
              <a:avLst/>
              <a:gdLst/>
              <a:ahLst/>
              <a:cxnLst/>
              <a:rect l="l" t="t" r="r" b="b"/>
              <a:pathLst>
                <a:path w="1644" h="1667" extrusionOk="0">
                  <a:moveTo>
                    <a:pt x="1644" y="868"/>
                  </a:moveTo>
                  <a:cubicBezTo>
                    <a:pt x="1644" y="1301"/>
                    <a:pt x="1278" y="1666"/>
                    <a:pt x="822" y="1644"/>
                  </a:cubicBezTo>
                  <a:cubicBezTo>
                    <a:pt x="365" y="1644"/>
                    <a:pt x="0" y="1256"/>
                    <a:pt x="0" y="799"/>
                  </a:cubicBezTo>
                  <a:cubicBezTo>
                    <a:pt x="0" y="388"/>
                    <a:pt x="365" y="0"/>
                    <a:pt x="822" y="46"/>
                  </a:cubicBezTo>
                  <a:cubicBezTo>
                    <a:pt x="1278" y="69"/>
                    <a:pt x="1644" y="411"/>
                    <a:pt x="1644"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9"/>
            <p:cNvSpPr/>
            <p:nvPr/>
          </p:nvSpPr>
          <p:spPr>
            <a:xfrm>
              <a:off x="1814442" y="1448123"/>
              <a:ext cx="96011" cy="96011"/>
            </a:xfrm>
            <a:custGeom>
              <a:avLst/>
              <a:gdLst/>
              <a:ahLst/>
              <a:cxnLst/>
              <a:rect l="l" t="t" r="r" b="b"/>
              <a:pathLst>
                <a:path w="1667" h="1667" extrusionOk="0">
                  <a:moveTo>
                    <a:pt x="1666" y="868"/>
                  </a:moveTo>
                  <a:cubicBezTo>
                    <a:pt x="1666" y="1302"/>
                    <a:pt x="1278" y="1667"/>
                    <a:pt x="822" y="1644"/>
                  </a:cubicBezTo>
                  <a:cubicBezTo>
                    <a:pt x="388" y="1644"/>
                    <a:pt x="0" y="1256"/>
                    <a:pt x="0" y="800"/>
                  </a:cubicBezTo>
                  <a:cubicBezTo>
                    <a:pt x="0" y="366"/>
                    <a:pt x="388" y="1"/>
                    <a:pt x="822" y="46"/>
                  </a:cubicBezTo>
                  <a:cubicBezTo>
                    <a:pt x="1301" y="69"/>
                    <a:pt x="1666" y="412"/>
                    <a:pt x="1666"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9"/>
            <p:cNvSpPr/>
            <p:nvPr/>
          </p:nvSpPr>
          <p:spPr>
            <a:xfrm>
              <a:off x="2863477" y="1477035"/>
              <a:ext cx="93419" cy="89445"/>
            </a:xfrm>
            <a:custGeom>
              <a:avLst/>
              <a:gdLst/>
              <a:ahLst/>
              <a:cxnLst/>
              <a:rect l="l" t="t" r="r" b="b"/>
              <a:pathLst>
                <a:path w="1622" h="1553" extrusionOk="0">
                  <a:moveTo>
                    <a:pt x="1621" y="800"/>
                  </a:moveTo>
                  <a:cubicBezTo>
                    <a:pt x="1621" y="1211"/>
                    <a:pt x="1256" y="1553"/>
                    <a:pt x="822" y="1553"/>
                  </a:cubicBezTo>
                  <a:cubicBezTo>
                    <a:pt x="366" y="1553"/>
                    <a:pt x="23" y="1188"/>
                    <a:pt x="1" y="754"/>
                  </a:cubicBezTo>
                  <a:cubicBezTo>
                    <a:pt x="1" y="320"/>
                    <a:pt x="366" y="1"/>
                    <a:pt x="800" y="1"/>
                  </a:cubicBezTo>
                  <a:cubicBezTo>
                    <a:pt x="1256" y="1"/>
                    <a:pt x="1621" y="366"/>
                    <a:pt x="1621"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9"/>
            <p:cNvSpPr/>
            <p:nvPr/>
          </p:nvSpPr>
          <p:spPr>
            <a:xfrm>
              <a:off x="3895464" y="1500707"/>
              <a:ext cx="92094" cy="90770"/>
            </a:xfrm>
            <a:custGeom>
              <a:avLst/>
              <a:gdLst/>
              <a:ahLst/>
              <a:cxnLst/>
              <a:rect l="l" t="t" r="r" b="b"/>
              <a:pathLst>
                <a:path w="1599" h="1576" extrusionOk="0">
                  <a:moveTo>
                    <a:pt x="1598" y="800"/>
                  </a:moveTo>
                  <a:cubicBezTo>
                    <a:pt x="1598" y="1233"/>
                    <a:pt x="1233" y="1576"/>
                    <a:pt x="799" y="1576"/>
                  </a:cubicBezTo>
                  <a:cubicBezTo>
                    <a:pt x="366" y="1576"/>
                    <a:pt x="1" y="1210"/>
                    <a:pt x="1" y="777"/>
                  </a:cubicBezTo>
                  <a:cubicBezTo>
                    <a:pt x="1" y="343"/>
                    <a:pt x="366" y="1"/>
                    <a:pt x="799" y="1"/>
                  </a:cubicBezTo>
                  <a:cubicBezTo>
                    <a:pt x="1256" y="46"/>
                    <a:pt x="1598" y="389"/>
                    <a:pt x="1598"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9"/>
            <p:cNvSpPr/>
            <p:nvPr/>
          </p:nvSpPr>
          <p:spPr>
            <a:xfrm>
              <a:off x="4910346" y="1525703"/>
              <a:ext cx="92094" cy="90770"/>
            </a:xfrm>
            <a:custGeom>
              <a:avLst/>
              <a:gdLst/>
              <a:ahLst/>
              <a:cxnLst/>
              <a:rect l="l" t="t" r="r" b="b"/>
              <a:pathLst>
                <a:path w="1599" h="1576" extrusionOk="0">
                  <a:moveTo>
                    <a:pt x="1598" y="799"/>
                  </a:moveTo>
                  <a:cubicBezTo>
                    <a:pt x="1598" y="1233"/>
                    <a:pt x="1256" y="1575"/>
                    <a:pt x="800" y="1575"/>
                  </a:cubicBezTo>
                  <a:cubicBezTo>
                    <a:pt x="389" y="1575"/>
                    <a:pt x="1" y="1187"/>
                    <a:pt x="1" y="776"/>
                  </a:cubicBezTo>
                  <a:cubicBezTo>
                    <a:pt x="1" y="343"/>
                    <a:pt x="343" y="0"/>
                    <a:pt x="800" y="0"/>
                  </a:cubicBezTo>
                  <a:cubicBezTo>
                    <a:pt x="1256" y="23"/>
                    <a:pt x="1598" y="366"/>
                    <a:pt x="1598"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9"/>
            <p:cNvSpPr/>
            <p:nvPr/>
          </p:nvSpPr>
          <p:spPr>
            <a:xfrm>
              <a:off x="5914745" y="1549375"/>
              <a:ext cx="89445" cy="92037"/>
            </a:xfrm>
            <a:custGeom>
              <a:avLst/>
              <a:gdLst/>
              <a:ahLst/>
              <a:cxnLst/>
              <a:rect l="l" t="t" r="r" b="b"/>
              <a:pathLst>
                <a:path w="1553" h="1598" extrusionOk="0">
                  <a:moveTo>
                    <a:pt x="1552" y="822"/>
                  </a:moveTo>
                  <a:cubicBezTo>
                    <a:pt x="1552" y="1256"/>
                    <a:pt x="1210" y="1598"/>
                    <a:pt x="776" y="1552"/>
                  </a:cubicBezTo>
                  <a:cubicBezTo>
                    <a:pt x="343" y="1552"/>
                    <a:pt x="0" y="1187"/>
                    <a:pt x="0" y="753"/>
                  </a:cubicBezTo>
                  <a:cubicBezTo>
                    <a:pt x="0" y="320"/>
                    <a:pt x="343" y="0"/>
                    <a:pt x="776" y="23"/>
                  </a:cubicBezTo>
                  <a:cubicBezTo>
                    <a:pt x="1210" y="46"/>
                    <a:pt x="1552" y="388"/>
                    <a:pt x="1552"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9"/>
            <p:cNvSpPr/>
            <p:nvPr/>
          </p:nvSpPr>
          <p:spPr>
            <a:xfrm>
              <a:off x="6900714" y="1575638"/>
              <a:ext cx="89445" cy="89445"/>
            </a:xfrm>
            <a:custGeom>
              <a:avLst/>
              <a:gdLst/>
              <a:ahLst/>
              <a:cxnLst/>
              <a:rect l="l" t="t" r="r" b="b"/>
              <a:pathLst>
                <a:path w="1553" h="1553" extrusionOk="0">
                  <a:moveTo>
                    <a:pt x="1552" y="800"/>
                  </a:moveTo>
                  <a:cubicBezTo>
                    <a:pt x="1552" y="1210"/>
                    <a:pt x="1210" y="1553"/>
                    <a:pt x="776" y="1530"/>
                  </a:cubicBezTo>
                  <a:cubicBezTo>
                    <a:pt x="343" y="1530"/>
                    <a:pt x="0" y="1165"/>
                    <a:pt x="0" y="754"/>
                  </a:cubicBezTo>
                  <a:cubicBezTo>
                    <a:pt x="0" y="343"/>
                    <a:pt x="343" y="1"/>
                    <a:pt x="776" y="24"/>
                  </a:cubicBezTo>
                  <a:cubicBezTo>
                    <a:pt x="1210" y="24"/>
                    <a:pt x="1552" y="366"/>
                    <a:pt x="1552"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9"/>
            <p:cNvSpPr/>
            <p:nvPr/>
          </p:nvSpPr>
          <p:spPr>
            <a:xfrm>
              <a:off x="7874818" y="1599310"/>
              <a:ext cx="85529" cy="88120"/>
            </a:xfrm>
            <a:custGeom>
              <a:avLst/>
              <a:gdLst/>
              <a:ahLst/>
              <a:cxnLst/>
              <a:rect l="l" t="t" r="r" b="b"/>
              <a:pathLst>
                <a:path w="1485" h="1530" extrusionOk="0">
                  <a:moveTo>
                    <a:pt x="1484" y="777"/>
                  </a:moveTo>
                  <a:cubicBezTo>
                    <a:pt x="1484" y="1210"/>
                    <a:pt x="1142" y="1530"/>
                    <a:pt x="754" y="1530"/>
                  </a:cubicBezTo>
                  <a:cubicBezTo>
                    <a:pt x="320" y="1530"/>
                    <a:pt x="1" y="1142"/>
                    <a:pt x="1" y="754"/>
                  </a:cubicBezTo>
                  <a:cubicBezTo>
                    <a:pt x="1" y="320"/>
                    <a:pt x="343" y="1"/>
                    <a:pt x="754" y="1"/>
                  </a:cubicBezTo>
                  <a:cubicBezTo>
                    <a:pt x="1142" y="1"/>
                    <a:pt x="1484" y="389"/>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9"/>
            <p:cNvSpPr/>
            <p:nvPr/>
          </p:nvSpPr>
          <p:spPr>
            <a:xfrm>
              <a:off x="8781939" y="1622981"/>
              <a:ext cx="85471" cy="86796"/>
            </a:xfrm>
            <a:custGeom>
              <a:avLst/>
              <a:gdLst/>
              <a:ahLst/>
              <a:cxnLst/>
              <a:rect l="l" t="t" r="r" b="b"/>
              <a:pathLst>
                <a:path w="1484" h="1507" extrusionOk="0">
                  <a:moveTo>
                    <a:pt x="1484" y="776"/>
                  </a:moveTo>
                  <a:cubicBezTo>
                    <a:pt x="1484" y="1187"/>
                    <a:pt x="1141" y="1507"/>
                    <a:pt x="753" y="1507"/>
                  </a:cubicBezTo>
                  <a:cubicBezTo>
                    <a:pt x="343" y="1507"/>
                    <a:pt x="0" y="1164"/>
                    <a:pt x="0" y="731"/>
                  </a:cubicBezTo>
                  <a:cubicBezTo>
                    <a:pt x="0" y="320"/>
                    <a:pt x="343" y="0"/>
                    <a:pt x="753" y="0"/>
                  </a:cubicBezTo>
                  <a:cubicBezTo>
                    <a:pt x="1141" y="0"/>
                    <a:pt x="1484" y="343"/>
                    <a:pt x="1484" y="776"/>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9"/>
            <p:cNvSpPr/>
            <p:nvPr/>
          </p:nvSpPr>
          <p:spPr>
            <a:xfrm>
              <a:off x="8785856" y="2970474"/>
              <a:ext cx="85529" cy="86796"/>
            </a:xfrm>
            <a:custGeom>
              <a:avLst/>
              <a:gdLst/>
              <a:ahLst/>
              <a:cxnLst/>
              <a:rect l="l" t="t" r="r" b="b"/>
              <a:pathLst>
                <a:path w="1485" h="1507" extrusionOk="0">
                  <a:moveTo>
                    <a:pt x="1484" y="753"/>
                  </a:moveTo>
                  <a:cubicBezTo>
                    <a:pt x="1484" y="1187"/>
                    <a:pt x="1142" y="1507"/>
                    <a:pt x="731" y="1507"/>
                  </a:cubicBezTo>
                  <a:cubicBezTo>
                    <a:pt x="343" y="1507"/>
                    <a:pt x="1" y="1164"/>
                    <a:pt x="1" y="731"/>
                  </a:cubicBezTo>
                  <a:cubicBezTo>
                    <a:pt x="1" y="320"/>
                    <a:pt x="343" y="0"/>
                    <a:pt x="731" y="0"/>
                  </a:cubicBezTo>
                  <a:cubicBezTo>
                    <a:pt x="1142" y="23"/>
                    <a:pt x="1484" y="365"/>
                    <a:pt x="1484" y="753"/>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9"/>
            <p:cNvSpPr/>
            <p:nvPr/>
          </p:nvSpPr>
          <p:spPr>
            <a:xfrm>
              <a:off x="211919" y="3442407"/>
              <a:ext cx="98603" cy="92094"/>
            </a:xfrm>
            <a:custGeom>
              <a:avLst/>
              <a:gdLst/>
              <a:ahLst/>
              <a:cxnLst/>
              <a:rect l="l" t="t" r="r" b="b"/>
              <a:pathLst>
                <a:path w="1712" h="1599" extrusionOk="0">
                  <a:moveTo>
                    <a:pt x="1712" y="799"/>
                  </a:moveTo>
                  <a:cubicBezTo>
                    <a:pt x="1712" y="1256"/>
                    <a:pt x="1347" y="1598"/>
                    <a:pt x="867" y="1598"/>
                  </a:cubicBezTo>
                  <a:cubicBezTo>
                    <a:pt x="411" y="1598"/>
                    <a:pt x="0" y="1210"/>
                    <a:pt x="0" y="799"/>
                  </a:cubicBezTo>
                  <a:cubicBezTo>
                    <a:pt x="0" y="343"/>
                    <a:pt x="388" y="1"/>
                    <a:pt x="867" y="1"/>
                  </a:cubicBezTo>
                  <a:cubicBezTo>
                    <a:pt x="1347" y="1"/>
                    <a:pt x="1712" y="366"/>
                    <a:pt x="1712"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9"/>
            <p:cNvSpPr/>
            <p:nvPr/>
          </p:nvSpPr>
          <p:spPr>
            <a:xfrm>
              <a:off x="1288542" y="3452947"/>
              <a:ext cx="96068" cy="92037"/>
            </a:xfrm>
            <a:custGeom>
              <a:avLst/>
              <a:gdLst/>
              <a:ahLst/>
              <a:cxnLst/>
              <a:rect l="l" t="t" r="r" b="b"/>
              <a:pathLst>
                <a:path w="1668" h="1598" extrusionOk="0">
                  <a:moveTo>
                    <a:pt x="1667" y="799"/>
                  </a:moveTo>
                  <a:cubicBezTo>
                    <a:pt x="1667" y="1233"/>
                    <a:pt x="1302" y="1598"/>
                    <a:pt x="823" y="1598"/>
                  </a:cubicBezTo>
                  <a:cubicBezTo>
                    <a:pt x="389" y="1598"/>
                    <a:pt x="1" y="1233"/>
                    <a:pt x="1" y="799"/>
                  </a:cubicBezTo>
                  <a:cubicBezTo>
                    <a:pt x="1" y="388"/>
                    <a:pt x="366" y="0"/>
                    <a:pt x="823" y="0"/>
                  </a:cubicBezTo>
                  <a:cubicBezTo>
                    <a:pt x="1302" y="0"/>
                    <a:pt x="1667" y="342"/>
                    <a:pt x="1667"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9"/>
            <p:cNvSpPr/>
            <p:nvPr/>
          </p:nvSpPr>
          <p:spPr>
            <a:xfrm>
              <a:off x="7394994" y="3512097"/>
              <a:ext cx="89445" cy="90770"/>
            </a:xfrm>
            <a:custGeom>
              <a:avLst/>
              <a:gdLst/>
              <a:ahLst/>
              <a:cxnLst/>
              <a:rect l="l" t="t" r="r" b="b"/>
              <a:pathLst>
                <a:path w="1553" h="1576" extrusionOk="0">
                  <a:moveTo>
                    <a:pt x="1553" y="799"/>
                  </a:moveTo>
                  <a:cubicBezTo>
                    <a:pt x="1553" y="1233"/>
                    <a:pt x="1210" y="1575"/>
                    <a:pt x="777" y="1552"/>
                  </a:cubicBezTo>
                  <a:cubicBezTo>
                    <a:pt x="343" y="1552"/>
                    <a:pt x="0" y="1210"/>
                    <a:pt x="0" y="776"/>
                  </a:cubicBezTo>
                  <a:cubicBezTo>
                    <a:pt x="0" y="343"/>
                    <a:pt x="343" y="0"/>
                    <a:pt x="777" y="46"/>
                  </a:cubicBezTo>
                  <a:cubicBezTo>
                    <a:pt x="1210" y="46"/>
                    <a:pt x="1553" y="388"/>
                    <a:pt x="1553"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9"/>
            <p:cNvSpPr/>
            <p:nvPr/>
          </p:nvSpPr>
          <p:spPr>
            <a:xfrm>
              <a:off x="8361266" y="3523904"/>
              <a:ext cx="85471" cy="86853"/>
            </a:xfrm>
            <a:custGeom>
              <a:avLst/>
              <a:gdLst/>
              <a:ahLst/>
              <a:cxnLst/>
              <a:rect l="l" t="t" r="r" b="b"/>
              <a:pathLst>
                <a:path w="1484" h="1508" extrusionOk="0">
                  <a:moveTo>
                    <a:pt x="1484" y="777"/>
                  </a:moveTo>
                  <a:cubicBezTo>
                    <a:pt x="1484" y="1210"/>
                    <a:pt x="1141" y="1507"/>
                    <a:pt x="753" y="1507"/>
                  </a:cubicBezTo>
                  <a:cubicBezTo>
                    <a:pt x="342" y="1507"/>
                    <a:pt x="0" y="1165"/>
                    <a:pt x="0" y="754"/>
                  </a:cubicBezTo>
                  <a:cubicBezTo>
                    <a:pt x="0" y="320"/>
                    <a:pt x="342" y="1"/>
                    <a:pt x="753" y="1"/>
                  </a:cubicBezTo>
                  <a:cubicBezTo>
                    <a:pt x="1164" y="1"/>
                    <a:pt x="1484" y="343"/>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9"/>
            <p:cNvSpPr/>
            <p:nvPr/>
          </p:nvSpPr>
          <p:spPr>
            <a:xfrm>
              <a:off x="752217" y="2720684"/>
              <a:ext cx="94686" cy="93419"/>
            </a:xfrm>
            <a:custGeom>
              <a:avLst/>
              <a:gdLst/>
              <a:ahLst/>
              <a:cxnLst/>
              <a:rect l="l" t="t" r="r" b="b"/>
              <a:pathLst>
                <a:path w="1644" h="1622" extrusionOk="0">
                  <a:moveTo>
                    <a:pt x="1644" y="822"/>
                  </a:moveTo>
                  <a:cubicBezTo>
                    <a:pt x="1644" y="1256"/>
                    <a:pt x="1278" y="1621"/>
                    <a:pt x="822" y="1621"/>
                  </a:cubicBezTo>
                  <a:cubicBezTo>
                    <a:pt x="365" y="1621"/>
                    <a:pt x="0" y="1256"/>
                    <a:pt x="0" y="799"/>
                  </a:cubicBezTo>
                  <a:cubicBezTo>
                    <a:pt x="0" y="343"/>
                    <a:pt x="365" y="0"/>
                    <a:pt x="822" y="0"/>
                  </a:cubicBezTo>
                  <a:cubicBezTo>
                    <a:pt x="1278" y="23"/>
                    <a:pt x="1644" y="366"/>
                    <a:pt x="1644"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9"/>
            <p:cNvSpPr/>
            <p:nvPr/>
          </p:nvSpPr>
          <p:spPr>
            <a:xfrm>
              <a:off x="1814442" y="2735141"/>
              <a:ext cx="96011" cy="93419"/>
            </a:xfrm>
            <a:custGeom>
              <a:avLst/>
              <a:gdLst/>
              <a:ahLst/>
              <a:cxnLst/>
              <a:rect l="l" t="t" r="r" b="b"/>
              <a:pathLst>
                <a:path w="1667" h="1622" extrusionOk="0">
                  <a:moveTo>
                    <a:pt x="1666" y="822"/>
                  </a:moveTo>
                  <a:cubicBezTo>
                    <a:pt x="1666" y="1256"/>
                    <a:pt x="1278" y="1621"/>
                    <a:pt x="822" y="1598"/>
                  </a:cubicBezTo>
                  <a:cubicBezTo>
                    <a:pt x="388" y="1598"/>
                    <a:pt x="0" y="1233"/>
                    <a:pt x="0" y="799"/>
                  </a:cubicBezTo>
                  <a:cubicBezTo>
                    <a:pt x="0" y="366"/>
                    <a:pt x="388" y="1"/>
                    <a:pt x="822" y="23"/>
                  </a:cubicBezTo>
                  <a:cubicBezTo>
                    <a:pt x="1301" y="23"/>
                    <a:pt x="1666" y="411"/>
                    <a:pt x="1666"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9"/>
            <p:cNvSpPr/>
            <p:nvPr/>
          </p:nvSpPr>
          <p:spPr>
            <a:xfrm>
              <a:off x="7876143" y="2831094"/>
              <a:ext cx="86853" cy="86853"/>
            </a:xfrm>
            <a:custGeom>
              <a:avLst/>
              <a:gdLst/>
              <a:ahLst/>
              <a:cxnLst/>
              <a:rect l="l" t="t" r="r" b="b"/>
              <a:pathLst>
                <a:path w="1508" h="1508" extrusionOk="0">
                  <a:moveTo>
                    <a:pt x="1507" y="754"/>
                  </a:moveTo>
                  <a:cubicBezTo>
                    <a:pt x="1507" y="1188"/>
                    <a:pt x="1165" y="1507"/>
                    <a:pt x="754" y="1507"/>
                  </a:cubicBezTo>
                  <a:cubicBezTo>
                    <a:pt x="320" y="1507"/>
                    <a:pt x="1" y="1165"/>
                    <a:pt x="1" y="731"/>
                  </a:cubicBezTo>
                  <a:cubicBezTo>
                    <a:pt x="1" y="298"/>
                    <a:pt x="343" y="1"/>
                    <a:pt x="754" y="1"/>
                  </a:cubicBezTo>
                  <a:cubicBezTo>
                    <a:pt x="1165" y="1"/>
                    <a:pt x="1507" y="320"/>
                    <a:pt x="1507"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9"/>
            <p:cNvSpPr/>
            <p:nvPr/>
          </p:nvSpPr>
          <p:spPr>
            <a:xfrm>
              <a:off x="211919" y="4745206"/>
              <a:ext cx="98603" cy="92094"/>
            </a:xfrm>
            <a:custGeom>
              <a:avLst/>
              <a:gdLst/>
              <a:ahLst/>
              <a:cxnLst/>
              <a:rect l="l" t="t" r="r" b="b"/>
              <a:pathLst>
                <a:path w="1712" h="1599" extrusionOk="0">
                  <a:moveTo>
                    <a:pt x="1712" y="799"/>
                  </a:moveTo>
                  <a:cubicBezTo>
                    <a:pt x="1712" y="1256"/>
                    <a:pt x="1347" y="1598"/>
                    <a:pt x="867" y="1598"/>
                  </a:cubicBezTo>
                  <a:cubicBezTo>
                    <a:pt x="411" y="1598"/>
                    <a:pt x="0" y="1233"/>
                    <a:pt x="0" y="799"/>
                  </a:cubicBezTo>
                  <a:cubicBezTo>
                    <a:pt x="0" y="365"/>
                    <a:pt x="388" y="0"/>
                    <a:pt x="867" y="0"/>
                  </a:cubicBezTo>
                  <a:cubicBezTo>
                    <a:pt x="1347" y="0"/>
                    <a:pt x="1712" y="365"/>
                    <a:pt x="1712"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9"/>
            <p:cNvSpPr/>
            <p:nvPr/>
          </p:nvSpPr>
          <p:spPr>
            <a:xfrm>
              <a:off x="1288542" y="4745206"/>
              <a:ext cx="96068" cy="92094"/>
            </a:xfrm>
            <a:custGeom>
              <a:avLst/>
              <a:gdLst/>
              <a:ahLst/>
              <a:cxnLst/>
              <a:rect l="l" t="t" r="r" b="b"/>
              <a:pathLst>
                <a:path w="1668" h="1599" extrusionOk="0">
                  <a:moveTo>
                    <a:pt x="1667" y="799"/>
                  </a:moveTo>
                  <a:cubicBezTo>
                    <a:pt x="1667" y="1233"/>
                    <a:pt x="1302" y="1598"/>
                    <a:pt x="823" y="1598"/>
                  </a:cubicBezTo>
                  <a:cubicBezTo>
                    <a:pt x="389" y="1598"/>
                    <a:pt x="1" y="1233"/>
                    <a:pt x="1" y="799"/>
                  </a:cubicBezTo>
                  <a:cubicBezTo>
                    <a:pt x="1" y="365"/>
                    <a:pt x="366" y="0"/>
                    <a:pt x="823" y="0"/>
                  </a:cubicBezTo>
                  <a:cubicBezTo>
                    <a:pt x="1302" y="0"/>
                    <a:pt x="1667" y="365"/>
                    <a:pt x="1667"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9"/>
            <p:cNvSpPr/>
            <p:nvPr/>
          </p:nvSpPr>
          <p:spPr>
            <a:xfrm>
              <a:off x="2345525" y="4746531"/>
              <a:ext cx="96011" cy="92037"/>
            </a:xfrm>
            <a:custGeom>
              <a:avLst/>
              <a:gdLst/>
              <a:ahLst/>
              <a:cxnLst/>
              <a:rect l="l" t="t" r="r" b="b"/>
              <a:pathLst>
                <a:path w="1667" h="1598" extrusionOk="0">
                  <a:moveTo>
                    <a:pt x="1667" y="799"/>
                  </a:moveTo>
                  <a:cubicBezTo>
                    <a:pt x="1667" y="1233"/>
                    <a:pt x="1279" y="1598"/>
                    <a:pt x="822" y="1598"/>
                  </a:cubicBezTo>
                  <a:cubicBezTo>
                    <a:pt x="366" y="1598"/>
                    <a:pt x="0" y="1256"/>
                    <a:pt x="0" y="799"/>
                  </a:cubicBezTo>
                  <a:cubicBezTo>
                    <a:pt x="0" y="365"/>
                    <a:pt x="366" y="0"/>
                    <a:pt x="822" y="0"/>
                  </a:cubicBezTo>
                  <a:cubicBezTo>
                    <a:pt x="1279" y="0"/>
                    <a:pt x="1667" y="342"/>
                    <a:pt x="1667"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9"/>
            <p:cNvSpPr/>
            <p:nvPr/>
          </p:nvSpPr>
          <p:spPr>
            <a:xfrm>
              <a:off x="3386728" y="4746531"/>
              <a:ext cx="93361" cy="92037"/>
            </a:xfrm>
            <a:custGeom>
              <a:avLst/>
              <a:gdLst/>
              <a:ahLst/>
              <a:cxnLst/>
              <a:rect l="l" t="t" r="r" b="b"/>
              <a:pathLst>
                <a:path w="1621" h="1598" extrusionOk="0">
                  <a:moveTo>
                    <a:pt x="1621" y="799"/>
                  </a:moveTo>
                  <a:cubicBezTo>
                    <a:pt x="1621" y="1233"/>
                    <a:pt x="1233" y="1598"/>
                    <a:pt x="822" y="1598"/>
                  </a:cubicBezTo>
                  <a:cubicBezTo>
                    <a:pt x="365" y="1598"/>
                    <a:pt x="0" y="1256"/>
                    <a:pt x="0" y="799"/>
                  </a:cubicBezTo>
                  <a:cubicBezTo>
                    <a:pt x="0" y="365"/>
                    <a:pt x="388" y="0"/>
                    <a:pt x="822" y="0"/>
                  </a:cubicBezTo>
                  <a:cubicBezTo>
                    <a:pt x="1278" y="0"/>
                    <a:pt x="1621" y="365"/>
                    <a:pt x="1621"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9"/>
            <p:cNvSpPr/>
            <p:nvPr/>
          </p:nvSpPr>
          <p:spPr>
            <a:xfrm>
              <a:off x="4412092" y="4747798"/>
              <a:ext cx="93419" cy="89503"/>
            </a:xfrm>
            <a:custGeom>
              <a:avLst/>
              <a:gdLst/>
              <a:ahLst/>
              <a:cxnLst/>
              <a:rect l="l" t="t" r="r" b="b"/>
              <a:pathLst>
                <a:path w="1622" h="1554" extrusionOk="0">
                  <a:moveTo>
                    <a:pt x="1621" y="777"/>
                  </a:moveTo>
                  <a:cubicBezTo>
                    <a:pt x="1621" y="1211"/>
                    <a:pt x="1279" y="1553"/>
                    <a:pt x="823" y="1553"/>
                  </a:cubicBezTo>
                  <a:cubicBezTo>
                    <a:pt x="389" y="1553"/>
                    <a:pt x="1" y="1211"/>
                    <a:pt x="1" y="777"/>
                  </a:cubicBezTo>
                  <a:cubicBezTo>
                    <a:pt x="1" y="343"/>
                    <a:pt x="343" y="1"/>
                    <a:pt x="823" y="1"/>
                  </a:cubicBezTo>
                  <a:cubicBezTo>
                    <a:pt x="1233" y="1"/>
                    <a:pt x="1621" y="343"/>
                    <a:pt x="1621"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9"/>
            <p:cNvSpPr/>
            <p:nvPr/>
          </p:nvSpPr>
          <p:spPr>
            <a:xfrm>
              <a:off x="5423057" y="4747798"/>
              <a:ext cx="89445" cy="89503"/>
            </a:xfrm>
            <a:custGeom>
              <a:avLst/>
              <a:gdLst/>
              <a:ahLst/>
              <a:cxnLst/>
              <a:rect l="l" t="t" r="r" b="b"/>
              <a:pathLst>
                <a:path w="1553" h="1554" extrusionOk="0">
                  <a:moveTo>
                    <a:pt x="1553" y="777"/>
                  </a:moveTo>
                  <a:cubicBezTo>
                    <a:pt x="1553" y="1211"/>
                    <a:pt x="1210" y="1553"/>
                    <a:pt x="777" y="1553"/>
                  </a:cubicBezTo>
                  <a:cubicBezTo>
                    <a:pt x="343" y="1553"/>
                    <a:pt x="1" y="1211"/>
                    <a:pt x="1" y="777"/>
                  </a:cubicBezTo>
                  <a:cubicBezTo>
                    <a:pt x="1" y="343"/>
                    <a:pt x="343" y="1"/>
                    <a:pt x="777" y="1"/>
                  </a:cubicBezTo>
                  <a:cubicBezTo>
                    <a:pt x="1210" y="1"/>
                    <a:pt x="1553" y="343"/>
                    <a:pt x="1553"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9"/>
            <p:cNvSpPr/>
            <p:nvPr/>
          </p:nvSpPr>
          <p:spPr>
            <a:xfrm>
              <a:off x="6418241" y="4750447"/>
              <a:ext cx="88120" cy="88120"/>
            </a:xfrm>
            <a:custGeom>
              <a:avLst/>
              <a:gdLst/>
              <a:ahLst/>
              <a:cxnLst/>
              <a:rect l="l" t="t" r="r" b="b"/>
              <a:pathLst>
                <a:path w="1530" h="1530" extrusionOk="0">
                  <a:moveTo>
                    <a:pt x="1530" y="754"/>
                  </a:moveTo>
                  <a:cubicBezTo>
                    <a:pt x="1530" y="1188"/>
                    <a:pt x="1187" y="1530"/>
                    <a:pt x="754" y="1530"/>
                  </a:cubicBezTo>
                  <a:cubicBezTo>
                    <a:pt x="343" y="1530"/>
                    <a:pt x="0" y="1188"/>
                    <a:pt x="0" y="754"/>
                  </a:cubicBezTo>
                  <a:cubicBezTo>
                    <a:pt x="0" y="343"/>
                    <a:pt x="343" y="1"/>
                    <a:pt x="754" y="1"/>
                  </a:cubicBezTo>
                  <a:cubicBezTo>
                    <a:pt x="1187" y="1"/>
                    <a:pt x="1530" y="343"/>
                    <a:pt x="1530"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9"/>
            <p:cNvSpPr/>
            <p:nvPr/>
          </p:nvSpPr>
          <p:spPr>
            <a:xfrm>
              <a:off x="7397644" y="4750447"/>
              <a:ext cx="88120" cy="88120"/>
            </a:xfrm>
            <a:custGeom>
              <a:avLst/>
              <a:gdLst/>
              <a:ahLst/>
              <a:cxnLst/>
              <a:rect l="l" t="t" r="r" b="b"/>
              <a:pathLst>
                <a:path w="1530" h="1530" extrusionOk="0">
                  <a:moveTo>
                    <a:pt x="1529" y="754"/>
                  </a:moveTo>
                  <a:cubicBezTo>
                    <a:pt x="1529" y="1188"/>
                    <a:pt x="1187" y="1530"/>
                    <a:pt x="753" y="1530"/>
                  </a:cubicBezTo>
                  <a:cubicBezTo>
                    <a:pt x="343" y="1530"/>
                    <a:pt x="0" y="1188"/>
                    <a:pt x="0" y="754"/>
                  </a:cubicBezTo>
                  <a:cubicBezTo>
                    <a:pt x="0" y="343"/>
                    <a:pt x="343" y="1"/>
                    <a:pt x="753" y="1"/>
                  </a:cubicBezTo>
                  <a:cubicBezTo>
                    <a:pt x="1187" y="1"/>
                    <a:pt x="1529" y="343"/>
                    <a:pt x="1529"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9"/>
            <p:cNvSpPr/>
            <p:nvPr/>
          </p:nvSpPr>
          <p:spPr>
            <a:xfrm>
              <a:off x="8365182" y="4750447"/>
              <a:ext cx="85529" cy="88120"/>
            </a:xfrm>
            <a:custGeom>
              <a:avLst/>
              <a:gdLst/>
              <a:ahLst/>
              <a:cxnLst/>
              <a:rect l="l" t="t" r="r" b="b"/>
              <a:pathLst>
                <a:path w="1485" h="1530" extrusionOk="0">
                  <a:moveTo>
                    <a:pt x="1484" y="754"/>
                  </a:moveTo>
                  <a:cubicBezTo>
                    <a:pt x="1484" y="1188"/>
                    <a:pt x="1142" y="1530"/>
                    <a:pt x="731" y="1530"/>
                  </a:cubicBezTo>
                  <a:cubicBezTo>
                    <a:pt x="343" y="1530"/>
                    <a:pt x="1" y="1188"/>
                    <a:pt x="1" y="754"/>
                  </a:cubicBezTo>
                  <a:cubicBezTo>
                    <a:pt x="1" y="343"/>
                    <a:pt x="343" y="1"/>
                    <a:pt x="731" y="1"/>
                  </a:cubicBezTo>
                  <a:cubicBezTo>
                    <a:pt x="1142" y="1"/>
                    <a:pt x="1484" y="343"/>
                    <a:pt x="1484"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9"/>
            <p:cNvSpPr/>
            <p:nvPr/>
          </p:nvSpPr>
          <p:spPr>
            <a:xfrm>
              <a:off x="752217" y="4018184"/>
              <a:ext cx="94686" cy="92094"/>
            </a:xfrm>
            <a:custGeom>
              <a:avLst/>
              <a:gdLst/>
              <a:ahLst/>
              <a:cxnLst/>
              <a:rect l="l" t="t" r="r" b="b"/>
              <a:pathLst>
                <a:path w="1644" h="1599" extrusionOk="0">
                  <a:moveTo>
                    <a:pt x="1644" y="800"/>
                  </a:moveTo>
                  <a:cubicBezTo>
                    <a:pt x="1644" y="1256"/>
                    <a:pt x="1278" y="1599"/>
                    <a:pt x="822" y="1599"/>
                  </a:cubicBezTo>
                  <a:cubicBezTo>
                    <a:pt x="365" y="1599"/>
                    <a:pt x="0" y="1234"/>
                    <a:pt x="0" y="800"/>
                  </a:cubicBezTo>
                  <a:cubicBezTo>
                    <a:pt x="0" y="343"/>
                    <a:pt x="365" y="1"/>
                    <a:pt x="822" y="1"/>
                  </a:cubicBezTo>
                  <a:cubicBezTo>
                    <a:pt x="1278" y="1"/>
                    <a:pt x="1644" y="389"/>
                    <a:pt x="1644"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9"/>
            <p:cNvSpPr/>
            <p:nvPr/>
          </p:nvSpPr>
          <p:spPr>
            <a:xfrm>
              <a:off x="1814442" y="4024808"/>
              <a:ext cx="96011" cy="92037"/>
            </a:xfrm>
            <a:custGeom>
              <a:avLst/>
              <a:gdLst/>
              <a:ahLst/>
              <a:cxnLst/>
              <a:rect l="l" t="t" r="r" b="b"/>
              <a:pathLst>
                <a:path w="1667" h="1598" extrusionOk="0">
                  <a:moveTo>
                    <a:pt x="1666" y="799"/>
                  </a:moveTo>
                  <a:cubicBezTo>
                    <a:pt x="1666" y="1233"/>
                    <a:pt x="1278" y="1598"/>
                    <a:pt x="822" y="1598"/>
                  </a:cubicBezTo>
                  <a:cubicBezTo>
                    <a:pt x="388" y="1598"/>
                    <a:pt x="0" y="1233"/>
                    <a:pt x="0" y="799"/>
                  </a:cubicBezTo>
                  <a:cubicBezTo>
                    <a:pt x="0" y="388"/>
                    <a:pt x="388" y="0"/>
                    <a:pt x="822" y="0"/>
                  </a:cubicBezTo>
                  <a:cubicBezTo>
                    <a:pt x="1301" y="0"/>
                    <a:pt x="1666" y="342"/>
                    <a:pt x="1666"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9"/>
            <p:cNvSpPr/>
            <p:nvPr/>
          </p:nvSpPr>
          <p:spPr>
            <a:xfrm>
              <a:off x="2864802" y="4028724"/>
              <a:ext cx="93419" cy="93419"/>
            </a:xfrm>
            <a:custGeom>
              <a:avLst/>
              <a:gdLst/>
              <a:ahLst/>
              <a:cxnLst/>
              <a:rect l="l" t="t" r="r" b="b"/>
              <a:pathLst>
                <a:path w="1622" h="1622" extrusionOk="0">
                  <a:moveTo>
                    <a:pt x="1621" y="822"/>
                  </a:moveTo>
                  <a:cubicBezTo>
                    <a:pt x="1621" y="1256"/>
                    <a:pt x="1256" y="1621"/>
                    <a:pt x="822" y="1598"/>
                  </a:cubicBezTo>
                  <a:cubicBezTo>
                    <a:pt x="366" y="1598"/>
                    <a:pt x="0" y="1233"/>
                    <a:pt x="0" y="799"/>
                  </a:cubicBezTo>
                  <a:cubicBezTo>
                    <a:pt x="0" y="366"/>
                    <a:pt x="366" y="1"/>
                    <a:pt x="799" y="23"/>
                  </a:cubicBezTo>
                  <a:cubicBezTo>
                    <a:pt x="1256" y="46"/>
                    <a:pt x="1621" y="389"/>
                    <a:pt x="1621"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9"/>
            <p:cNvSpPr/>
            <p:nvPr/>
          </p:nvSpPr>
          <p:spPr>
            <a:xfrm>
              <a:off x="3898114" y="4036615"/>
              <a:ext cx="92037" cy="90770"/>
            </a:xfrm>
            <a:custGeom>
              <a:avLst/>
              <a:gdLst/>
              <a:ahLst/>
              <a:cxnLst/>
              <a:rect l="l" t="t" r="r" b="b"/>
              <a:pathLst>
                <a:path w="1598" h="1576" extrusionOk="0">
                  <a:moveTo>
                    <a:pt x="1598" y="799"/>
                  </a:moveTo>
                  <a:cubicBezTo>
                    <a:pt x="1598" y="1233"/>
                    <a:pt x="1233" y="1575"/>
                    <a:pt x="799" y="1575"/>
                  </a:cubicBezTo>
                  <a:cubicBezTo>
                    <a:pt x="343" y="1575"/>
                    <a:pt x="0" y="1233"/>
                    <a:pt x="0" y="777"/>
                  </a:cubicBezTo>
                  <a:cubicBezTo>
                    <a:pt x="0" y="343"/>
                    <a:pt x="365" y="1"/>
                    <a:pt x="799" y="1"/>
                  </a:cubicBezTo>
                  <a:cubicBezTo>
                    <a:pt x="1233" y="1"/>
                    <a:pt x="1598" y="366"/>
                    <a:pt x="1598"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9"/>
            <p:cNvSpPr/>
            <p:nvPr/>
          </p:nvSpPr>
          <p:spPr>
            <a:xfrm>
              <a:off x="4914320" y="4043181"/>
              <a:ext cx="92037" cy="89445"/>
            </a:xfrm>
            <a:custGeom>
              <a:avLst/>
              <a:gdLst/>
              <a:ahLst/>
              <a:cxnLst/>
              <a:rect l="l" t="t" r="r" b="b"/>
              <a:pathLst>
                <a:path w="1598" h="1553" extrusionOk="0">
                  <a:moveTo>
                    <a:pt x="1598" y="777"/>
                  </a:moveTo>
                  <a:cubicBezTo>
                    <a:pt x="1598" y="1210"/>
                    <a:pt x="1256" y="1553"/>
                    <a:pt x="799" y="1553"/>
                  </a:cubicBezTo>
                  <a:cubicBezTo>
                    <a:pt x="365" y="1553"/>
                    <a:pt x="0" y="1210"/>
                    <a:pt x="0" y="777"/>
                  </a:cubicBezTo>
                  <a:cubicBezTo>
                    <a:pt x="0" y="343"/>
                    <a:pt x="343" y="1"/>
                    <a:pt x="799" y="1"/>
                  </a:cubicBezTo>
                  <a:cubicBezTo>
                    <a:pt x="1256" y="1"/>
                    <a:pt x="1598" y="343"/>
                    <a:pt x="1598"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9"/>
            <p:cNvSpPr/>
            <p:nvPr/>
          </p:nvSpPr>
          <p:spPr>
            <a:xfrm>
              <a:off x="5918662" y="4049746"/>
              <a:ext cx="88120" cy="89445"/>
            </a:xfrm>
            <a:custGeom>
              <a:avLst/>
              <a:gdLst/>
              <a:ahLst/>
              <a:cxnLst/>
              <a:rect l="l" t="t" r="r" b="b"/>
              <a:pathLst>
                <a:path w="1530" h="1553" extrusionOk="0">
                  <a:moveTo>
                    <a:pt x="1530" y="777"/>
                  </a:moveTo>
                  <a:cubicBezTo>
                    <a:pt x="1530" y="1210"/>
                    <a:pt x="1188" y="1553"/>
                    <a:pt x="754" y="1553"/>
                  </a:cubicBezTo>
                  <a:cubicBezTo>
                    <a:pt x="343" y="1553"/>
                    <a:pt x="1" y="1210"/>
                    <a:pt x="1" y="777"/>
                  </a:cubicBezTo>
                  <a:cubicBezTo>
                    <a:pt x="1" y="343"/>
                    <a:pt x="343" y="1"/>
                    <a:pt x="754" y="1"/>
                  </a:cubicBezTo>
                  <a:cubicBezTo>
                    <a:pt x="1188" y="1"/>
                    <a:pt x="1530" y="343"/>
                    <a:pt x="1530"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9"/>
            <p:cNvSpPr/>
            <p:nvPr/>
          </p:nvSpPr>
          <p:spPr>
            <a:xfrm>
              <a:off x="6905955" y="4055045"/>
              <a:ext cx="88120" cy="88120"/>
            </a:xfrm>
            <a:custGeom>
              <a:avLst/>
              <a:gdLst/>
              <a:ahLst/>
              <a:cxnLst/>
              <a:rect l="l" t="t" r="r" b="b"/>
              <a:pathLst>
                <a:path w="1530" h="1530" extrusionOk="0">
                  <a:moveTo>
                    <a:pt x="1530" y="776"/>
                  </a:moveTo>
                  <a:cubicBezTo>
                    <a:pt x="1530" y="1187"/>
                    <a:pt x="1187" y="1529"/>
                    <a:pt x="777" y="1529"/>
                  </a:cubicBezTo>
                  <a:cubicBezTo>
                    <a:pt x="343" y="1529"/>
                    <a:pt x="0" y="1187"/>
                    <a:pt x="0" y="776"/>
                  </a:cubicBezTo>
                  <a:cubicBezTo>
                    <a:pt x="0" y="342"/>
                    <a:pt x="343" y="0"/>
                    <a:pt x="777" y="0"/>
                  </a:cubicBezTo>
                  <a:cubicBezTo>
                    <a:pt x="1187" y="0"/>
                    <a:pt x="1530" y="342"/>
                    <a:pt x="1530" y="776"/>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9"/>
            <p:cNvSpPr/>
            <p:nvPr/>
          </p:nvSpPr>
          <p:spPr>
            <a:xfrm>
              <a:off x="7878792" y="4057637"/>
              <a:ext cx="86796" cy="90770"/>
            </a:xfrm>
            <a:custGeom>
              <a:avLst/>
              <a:gdLst/>
              <a:ahLst/>
              <a:cxnLst/>
              <a:rect l="l" t="t" r="r" b="b"/>
              <a:pathLst>
                <a:path w="1507" h="1576" extrusionOk="0">
                  <a:moveTo>
                    <a:pt x="1507" y="800"/>
                  </a:moveTo>
                  <a:cubicBezTo>
                    <a:pt x="1507" y="1233"/>
                    <a:pt x="1164" y="1576"/>
                    <a:pt x="776" y="1553"/>
                  </a:cubicBezTo>
                  <a:cubicBezTo>
                    <a:pt x="343" y="1553"/>
                    <a:pt x="23" y="1210"/>
                    <a:pt x="0" y="777"/>
                  </a:cubicBezTo>
                  <a:cubicBezTo>
                    <a:pt x="0" y="343"/>
                    <a:pt x="343" y="1"/>
                    <a:pt x="731" y="46"/>
                  </a:cubicBezTo>
                  <a:cubicBezTo>
                    <a:pt x="1164" y="69"/>
                    <a:pt x="1507" y="412"/>
                    <a:pt x="1507"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9" name="Google Shape;439;p9"/>
          <p:cNvSpPr txBox="1">
            <a:spLocks noGrp="1"/>
          </p:cNvSpPr>
          <p:nvPr>
            <p:ph type="title"/>
          </p:nvPr>
        </p:nvSpPr>
        <p:spPr>
          <a:xfrm>
            <a:off x="2476350" y="1493394"/>
            <a:ext cx="41913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500">
                <a:solidFill>
                  <a:schemeClr val="lt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440"/>
        <p:cNvGrpSpPr/>
        <p:nvPr/>
      </p:nvGrpSpPr>
      <p:grpSpPr>
        <a:xfrm>
          <a:off x="0" y="0"/>
          <a:ext cx="0" cy="0"/>
          <a:chOff x="0" y="0"/>
          <a:chExt cx="0" cy="0"/>
        </a:xfrm>
      </p:grpSpPr>
      <p:grpSp>
        <p:nvGrpSpPr>
          <p:cNvPr id="441" name="Google Shape;441;p10"/>
          <p:cNvGrpSpPr/>
          <p:nvPr/>
        </p:nvGrpSpPr>
        <p:grpSpPr>
          <a:xfrm>
            <a:off x="211919" y="203151"/>
            <a:ext cx="8666032" cy="4711617"/>
            <a:chOff x="211919" y="203151"/>
            <a:chExt cx="8666032" cy="4711617"/>
          </a:xfrm>
        </p:grpSpPr>
        <p:grpSp>
          <p:nvGrpSpPr>
            <p:cNvPr id="442" name="Google Shape;442;p10"/>
            <p:cNvGrpSpPr/>
            <p:nvPr/>
          </p:nvGrpSpPr>
          <p:grpSpPr>
            <a:xfrm>
              <a:off x="211919" y="203151"/>
              <a:ext cx="8666032" cy="4711617"/>
              <a:chOff x="211919" y="203151"/>
              <a:chExt cx="8666032" cy="4711617"/>
            </a:xfrm>
          </p:grpSpPr>
          <p:sp>
            <p:nvSpPr>
              <p:cNvPr id="443" name="Google Shape;443;p10"/>
              <p:cNvSpPr/>
              <p:nvPr/>
            </p:nvSpPr>
            <p:spPr>
              <a:xfrm>
                <a:off x="211919" y="913009"/>
                <a:ext cx="98603" cy="96068"/>
              </a:xfrm>
              <a:custGeom>
                <a:avLst/>
                <a:gdLst/>
                <a:ahLst/>
                <a:cxnLst/>
                <a:rect l="l" t="t" r="r" b="b"/>
                <a:pathLst>
                  <a:path w="1712" h="1668" extrusionOk="0">
                    <a:moveTo>
                      <a:pt x="1712" y="868"/>
                    </a:moveTo>
                    <a:cubicBezTo>
                      <a:pt x="1712" y="1325"/>
                      <a:pt x="1347" y="1667"/>
                      <a:pt x="867" y="1644"/>
                    </a:cubicBezTo>
                    <a:cubicBezTo>
                      <a:pt x="411" y="1644"/>
                      <a:pt x="0" y="1256"/>
                      <a:pt x="0" y="800"/>
                    </a:cubicBezTo>
                    <a:cubicBezTo>
                      <a:pt x="0" y="343"/>
                      <a:pt x="388" y="1"/>
                      <a:pt x="867" y="47"/>
                    </a:cubicBezTo>
                    <a:cubicBezTo>
                      <a:pt x="1347" y="47"/>
                      <a:pt x="1712" y="412"/>
                      <a:pt x="1712"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10"/>
              <p:cNvSpPr/>
              <p:nvPr/>
            </p:nvSpPr>
            <p:spPr>
              <a:xfrm>
                <a:off x="8357292" y="1148343"/>
                <a:ext cx="85529" cy="86853"/>
              </a:xfrm>
              <a:custGeom>
                <a:avLst/>
                <a:gdLst/>
                <a:ahLst/>
                <a:cxnLst/>
                <a:rect l="l" t="t" r="r" b="b"/>
                <a:pathLst>
                  <a:path w="1485" h="1508" extrusionOk="0">
                    <a:moveTo>
                      <a:pt x="1484" y="777"/>
                    </a:moveTo>
                    <a:cubicBezTo>
                      <a:pt x="1484" y="1210"/>
                      <a:pt x="1142" y="1507"/>
                      <a:pt x="731" y="1507"/>
                    </a:cubicBezTo>
                    <a:cubicBezTo>
                      <a:pt x="343" y="1507"/>
                      <a:pt x="1" y="1142"/>
                      <a:pt x="1" y="754"/>
                    </a:cubicBezTo>
                    <a:cubicBezTo>
                      <a:pt x="1" y="320"/>
                      <a:pt x="343" y="1"/>
                      <a:pt x="731" y="1"/>
                    </a:cubicBezTo>
                    <a:cubicBezTo>
                      <a:pt x="1142" y="1"/>
                      <a:pt x="1484" y="366"/>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10"/>
              <p:cNvSpPr/>
              <p:nvPr/>
            </p:nvSpPr>
            <p:spPr>
              <a:xfrm>
                <a:off x="752217" y="203151"/>
                <a:ext cx="94686" cy="96011"/>
              </a:xfrm>
              <a:custGeom>
                <a:avLst/>
                <a:gdLst/>
                <a:ahLst/>
                <a:cxnLst/>
                <a:rect l="l" t="t" r="r" b="b"/>
                <a:pathLst>
                  <a:path w="1644" h="1667" extrusionOk="0">
                    <a:moveTo>
                      <a:pt x="1644" y="868"/>
                    </a:moveTo>
                    <a:cubicBezTo>
                      <a:pt x="1644" y="1279"/>
                      <a:pt x="1278" y="1667"/>
                      <a:pt x="822" y="1621"/>
                    </a:cubicBezTo>
                    <a:cubicBezTo>
                      <a:pt x="365" y="1598"/>
                      <a:pt x="0" y="1233"/>
                      <a:pt x="0" y="799"/>
                    </a:cubicBezTo>
                    <a:cubicBezTo>
                      <a:pt x="0" y="366"/>
                      <a:pt x="365" y="0"/>
                      <a:pt x="822" y="23"/>
                    </a:cubicBezTo>
                    <a:cubicBezTo>
                      <a:pt x="1256" y="46"/>
                      <a:pt x="1644" y="411"/>
                      <a:pt x="1644"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10"/>
              <p:cNvSpPr/>
              <p:nvPr/>
            </p:nvSpPr>
            <p:spPr>
              <a:xfrm>
                <a:off x="1813117" y="239954"/>
                <a:ext cx="96011" cy="92094"/>
              </a:xfrm>
              <a:custGeom>
                <a:avLst/>
                <a:gdLst/>
                <a:ahLst/>
                <a:cxnLst/>
                <a:rect l="l" t="t" r="r" b="b"/>
                <a:pathLst>
                  <a:path w="1667" h="1599" extrusionOk="0">
                    <a:moveTo>
                      <a:pt x="1666" y="822"/>
                    </a:moveTo>
                    <a:cubicBezTo>
                      <a:pt x="1666" y="1256"/>
                      <a:pt x="1278" y="1598"/>
                      <a:pt x="822" y="1598"/>
                    </a:cubicBezTo>
                    <a:cubicBezTo>
                      <a:pt x="365" y="1575"/>
                      <a:pt x="0" y="1210"/>
                      <a:pt x="0" y="776"/>
                    </a:cubicBezTo>
                    <a:cubicBezTo>
                      <a:pt x="0" y="343"/>
                      <a:pt x="365" y="0"/>
                      <a:pt x="822" y="0"/>
                    </a:cubicBezTo>
                    <a:cubicBezTo>
                      <a:pt x="1278" y="23"/>
                      <a:pt x="1666" y="388"/>
                      <a:pt x="1666"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10"/>
              <p:cNvSpPr/>
              <p:nvPr/>
            </p:nvSpPr>
            <p:spPr>
              <a:xfrm>
                <a:off x="2863477" y="275433"/>
                <a:ext cx="92094" cy="92094"/>
              </a:xfrm>
              <a:custGeom>
                <a:avLst/>
                <a:gdLst/>
                <a:ahLst/>
                <a:cxnLst/>
                <a:rect l="l" t="t" r="r" b="b"/>
                <a:pathLst>
                  <a:path w="1599" h="1599" extrusionOk="0">
                    <a:moveTo>
                      <a:pt x="1598" y="845"/>
                    </a:moveTo>
                    <a:cubicBezTo>
                      <a:pt x="1598" y="1256"/>
                      <a:pt x="1210" y="1598"/>
                      <a:pt x="800" y="1598"/>
                    </a:cubicBezTo>
                    <a:cubicBezTo>
                      <a:pt x="343" y="1576"/>
                      <a:pt x="1" y="1233"/>
                      <a:pt x="1" y="777"/>
                    </a:cubicBezTo>
                    <a:cubicBezTo>
                      <a:pt x="1" y="343"/>
                      <a:pt x="366" y="1"/>
                      <a:pt x="800" y="1"/>
                    </a:cubicBezTo>
                    <a:cubicBezTo>
                      <a:pt x="1233" y="24"/>
                      <a:pt x="1598" y="412"/>
                      <a:pt x="1598"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10"/>
              <p:cNvSpPr/>
              <p:nvPr/>
            </p:nvSpPr>
            <p:spPr>
              <a:xfrm>
                <a:off x="3892815" y="309644"/>
                <a:ext cx="92094" cy="92037"/>
              </a:xfrm>
              <a:custGeom>
                <a:avLst/>
                <a:gdLst/>
                <a:ahLst/>
                <a:cxnLst/>
                <a:rect l="l" t="t" r="r" b="b"/>
                <a:pathLst>
                  <a:path w="1599" h="1598" extrusionOk="0">
                    <a:moveTo>
                      <a:pt x="1599" y="845"/>
                    </a:moveTo>
                    <a:cubicBezTo>
                      <a:pt x="1599" y="1278"/>
                      <a:pt x="1233" y="1598"/>
                      <a:pt x="800" y="1575"/>
                    </a:cubicBezTo>
                    <a:cubicBezTo>
                      <a:pt x="389" y="1552"/>
                      <a:pt x="1" y="1210"/>
                      <a:pt x="1" y="776"/>
                    </a:cubicBezTo>
                    <a:cubicBezTo>
                      <a:pt x="1" y="343"/>
                      <a:pt x="389" y="0"/>
                      <a:pt x="800" y="46"/>
                    </a:cubicBezTo>
                    <a:cubicBezTo>
                      <a:pt x="1279" y="46"/>
                      <a:pt x="1599" y="411"/>
                      <a:pt x="1599"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10"/>
              <p:cNvSpPr/>
              <p:nvPr/>
            </p:nvSpPr>
            <p:spPr>
              <a:xfrm>
                <a:off x="4909021" y="345123"/>
                <a:ext cx="92094" cy="92094"/>
              </a:xfrm>
              <a:custGeom>
                <a:avLst/>
                <a:gdLst/>
                <a:ahLst/>
                <a:cxnLst/>
                <a:rect l="l" t="t" r="r" b="b"/>
                <a:pathLst>
                  <a:path w="1599" h="1599" extrusionOk="0">
                    <a:moveTo>
                      <a:pt x="1599" y="822"/>
                    </a:moveTo>
                    <a:cubicBezTo>
                      <a:pt x="1599" y="1256"/>
                      <a:pt x="1256" y="1598"/>
                      <a:pt x="800" y="1553"/>
                    </a:cubicBezTo>
                    <a:cubicBezTo>
                      <a:pt x="366" y="1530"/>
                      <a:pt x="1" y="1187"/>
                      <a:pt x="1" y="754"/>
                    </a:cubicBezTo>
                    <a:cubicBezTo>
                      <a:pt x="1" y="343"/>
                      <a:pt x="343" y="0"/>
                      <a:pt x="800" y="23"/>
                    </a:cubicBezTo>
                    <a:cubicBezTo>
                      <a:pt x="1256" y="23"/>
                      <a:pt x="1599" y="388"/>
                      <a:pt x="1599"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10"/>
              <p:cNvSpPr/>
              <p:nvPr/>
            </p:nvSpPr>
            <p:spPr>
              <a:xfrm>
                <a:off x="5913420" y="378009"/>
                <a:ext cx="88120" cy="92037"/>
              </a:xfrm>
              <a:custGeom>
                <a:avLst/>
                <a:gdLst/>
                <a:ahLst/>
                <a:cxnLst/>
                <a:rect l="l" t="t" r="r" b="b"/>
                <a:pathLst>
                  <a:path w="1530" h="1598" extrusionOk="0">
                    <a:moveTo>
                      <a:pt x="1530" y="822"/>
                    </a:moveTo>
                    <a:cubicBezTo>
                      <a:pt x="1530" y="1255"/>
                      <a:pt x="1187" y="1598"/>
                      <a:pt x="776" y="1552"/>
                    </a:cubicBezTo>
                    <a:cubicBezTo>
                      <a:pt x="343" y="1529"/>
                      <a:pt x="0" y="1187"/>
                      <a:pt x="0" y="753"/>
                    </a:cubicBezTo>
                    <a:cubicBezTo>
                      <a:pt x="0" y="342"/>
                      <a:pt x="343" y="0"/>
                      <a:pt x="776" y="23"/>
                    </a:cubicBezTo>
                    <a:cubicBezTo>
                      <a:pt x="1187" y="46"/>
                      <a:pt x="1530" y="388"/>
                      <a:pt x="1530"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10"/>
              <p:cNvSpPr/>
              <p:nvPr/>
            </p:nvSpPr>
            <p:spPr>
              <a:xfrm>
                <a:off x="6898065" y="413488"/>
                <a:ext cx="88120" cy="89445"/>
              </a:xfrm>
              <a:custGeom>
                <a:avLst/>
                <a:gdLst/>
                <a:ahLst/>
                <a:cxnLst/>
                <a:rect l="l" t="t" r="r" b="b"/>
                <a:pathLst>
                  <a:path w="1530" h="1553" extrusionOk="0">
                    <a:moveTo>
                      <a:pt x="1530" y="799"/>
                    </a:moveTo>
                    <a:cubicBezTo>
                      <a:pt x="1530" y="1233"/>
                      <a:pt x="1187" y="1552"/>
                      <a:pt x="754" y="1552"/>
                    </a:cubicBezTo>
                    <a:cubicBezTo>
                      <a:pt x="343" y="1552"/>
                      <a:pt x="1" y="1187"/>
                      <a:pt x="1" y="754"/>
                    </a:cubicBezTo>
                    <a:cubicBezTo>
                      <a:pt x="1" y="320"/>
                      <a:pt x="343" y="0"/>
                      <a:pt x="754" y="0"/>
                    </a:cubicBezTo>
                    <a:cubicBezTo>
                      <a:pt x="1187" y="0"/>
                      <a:pt x="1530" y="388"/>
                      <a:pt x="1530"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10"/>
              <p:cNvSpPr/>
              <p:nvPr/>
            </p:nvSpPr>
            <p:spPr>
              <a:xfrm>
                <a:off x="7872226" y="446317"/>
                <a:ext cx="85471" cy="86853"/>
              </a:xfrm>
              <a:custGeom>
                <a:avLst/>
                <a:gdLst/>
                <a:ahLst/>
                <a:cxnLst/>
                <a:rect l="l" t="t" r="r" b="b"/>
                <a:pathLst>
                  <a:path w="1484" h="1508" extrusionOk="0">
                    <a:moveTo>
                      <a:pt x="1484" y="777"/>
                    </a:moveTo>
                    <a:cubicBezTo>
                      <a:pt x="1484" y="1211"/>
                      <a:pt x="1141" y="1507"/>
                      <a:pt x="730" y="1507"/>
                    </a:cubicBezTo>
                    <a:cubicBezTo>
                      <a:pt x="320" y="1507"/>
                      <a:pt x="0" y="1142"/>
                      <a:pt x="0" y="754"/>
                    </a:cubicBezTo>
                    <a:cubicBezTo>
                      <a:pt x="0" y="321"/>
                      <a:pt x="342" y="1"/>
                      <a:pt x="730" y="1"/>
                    </a:cubicBezTo>
                    <a:cubicBezTo>
                      <a:pt x="1141" y="1"/>
                      <a:pt x="1484" y="389"/>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10"/>
              <p:cNvSpPr/>
              <p:nvPr/>
            </p:nvSpPr>
            <p:spPr>
              <a:xfrm>
                <a:off x="8792422" y="477879"/>
                <a:ext cx="85529" cy="86853"/>
              </a:xfrm>
              <a:custGeom>
                <a:avLst/>
                <a:gdLst/>
                <a:ahLst/>
                <a:cxnLst/>
                <a:rect l="l" t="t" r="r" b="b"/>
                <a:pathLst>
                  <a:path w="1485" h="1508" extrusionOk="0">
                    <a:moveTo>
                      <a:pt x="1484" y="777"/>
                    </a:moveTo>
                    <a:cubicBezTo>
                      <a:pt x="1484" y="1211"/>
                      <a:pt x="1142" y="1507"/>
                      <a:pt x="731" y="1507"/>
                    </a:cubicBezTo>
                    <a:cubicBezTo>
                      <a:pt x="343" y="1507"/>
                      <a:pt x="1" y="1142"/>
                      <a:pt x="1" y="754"/>
                    </a:cubicBezTo>
                    <a:cubicBezTo>
                      <a:pt x="1" y="320"/>
                      <a:pt x="343" y="1"/>
                      <a:pt x="731" y="1"/>
                    </a:cubicBezTo>
                    <a:cubicBezTo>
                      <a:pt x="1142" y="24"/>
                      <a:pt x="1484" y="366"/>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10"/>
              <p:cNvSpPr/>
              <p:nvPr/>
            </p:nvSpPr>
            <p:spPr>
              <a:xfrm>
                <a:off x="211919" y="2214484"/>
                <a:ext cx="98603" cy="94744"/>
              </a:xfrm>
              <a:custGeom>
                <a:avLst/>
                <a:gdLst/>
                <a:ahLst/>
                <a:cxnLst/>
                <a:rect l="l" t="t" r="r" b="b"/>
                <a:pathLst>
                  <a:path w="1712" h="1645" extrusionOk="0">
                    <a:moveTo>
                      <a:pt x="1712" y="845"/>
                    </a:moveTo>
                    <a:cubicBezTo>
                      <a:pt x="1712" y="1302"/>
                      <a:pt x="1347" y="1644"/>
                      <a:pt x="867" y="1644"/>
                    </a:cubicBezTo>
                    <a:cubicBezTo>
                      <a:pt x="411" y="1644"/>
                      <a:pt x="0" y="1256"/>
                      <a:pt x="0" y="800"/>
                    </a:cubicBezTo>
                    <a:cubicBezTo>
                      <a:pt x="0" y="343"/>
                      <a:pt x="388" y="1"/>
                      <a:pt x="867" y="1"/>
                    </a:cubicBezTo>
                    <a:cubicBezTo>
                      <a:pt x="1347" y="47"/>
                      <a:pt x="1712" y="412"/>
                      <a:pt x="1712"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10"/>
              <p:cNvSpPr/>
              <p:nvPr/>
            </p:nvSpPr>
            <p:spPr>
              <a:xfrm>
                <a:off x="8359941" y="2374886"/>
                <a:ext cx="85471" cy="86853"/>
              </a:xfrm>
              <a:custGeom>
                <a:avLst/>
                <a:gdLst/>
                <a:ahLst/>
                <a:cxnLst/>
                <a:rect l="l" t="t" r="r" b="b"/>
                <a:pathLst>
                  <a:path w="1484" h="1508" extrusionOk="0">
                    <a:moveTo>
                      <a:pt x="1484" y="754"/>
                    </a:moveTo>
                    <a:cubicBezTo>
                      <a:pt x="1484" y="1187"/>
                      <a:pt x="1142" y="1507"/>
                      <a:pt x="731" y="1507"/>
                    </a:cubicBezTo>
                    <a:cubicBezTo>
                      <a:pt x="343" y="1507"/>
                      <a:pt x="0" y="1165"/>
                      <a:pt x="0" y="731"/>
                    </a:cubicBezTo>
                    <a:cubicBezTo>
                      <a:pt x="0" y="297"/>
                      <a:pt x="343" y="1"/>
                      <a:pt x="731" y="1"/>
                    </a:cubicBezTo>
                    <a:cubicBezTo>
                      <a:pt x="1142" y="1"/>
                      <a:pt x="1484" y="343"/>
                      <a:pt x="1484"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10"/>
              <p:cNvSpPr/>
              <p:nvPr/>
            </p:nvSpPr>
            <p:spPr>
              <a:xfrm>
                <a:off x="752217" y="1498059"/>
                <a:ext cx="94686" cy="96011"/>
              </a:xfrm>
              <a:custGeom>
                <a:avLst/>
                <a:gdLst/>
                <a:ahLst/>
                <a:cxnLst/>
                <a:rect l="l" t="t" r="r" b="b"/>
                <a:pathLst>
                  <a:path w="1644" h="1667" extrusionOk="0">
                    <a:moveTo>
                      <a:pt x="1644" y="868"/>
                    </a:moveTo>
                    <a:cubicBezTo>
                      <a:pt x="1644" y="1301"/>
                      <a:pt x="1278" y="1666"/>
                      <a:pt x="822" y="1644"/>
                    </a:cubicBezTo>
                    <a:cubicBezTo>
                      <a:pt x="365" y="1644"/>
                      <a:pt x="0" y="1256"/>
                      <a:pt x="0" y="799"/>
                    </a:cubicBezTo>
                    <a:cubicBezTo>
                      <a:pt x="0" y="388"/>
                      <a:pt x="365" y="0"/>
                      <a:pt x="822" y="46"/>
                    </a:cubicBezTo>
                    <a:cubicBezTo>
                      <a:pt x="1278" y="69"/>
                      <a:pt x="1644" y="411"/>
                      <a:pt x="1644"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10"/>
              <p:cNvSpPr/>
              <p:nvPr/>
            </p:nvSpPr>
            <p:spPr>
              <a:xfrm>
                <a:off x="8781939" y="1699181"/>
                <a:ext cx="85471" cy="86796"/>
              </a:xfrm>
              <a:custGeom>
                <a:avLst/>
                <a:gdLst/>
                <a:ahLst/>
                <a:cxnLst/>
                <a:rect l="l" t="t" r="r" b="b"/>
                <a:pathLst>
                  <a:path w="1484" h="1507" extrusionOk="0">
                    <a:moveTo>
                      <a:pt x="1484" y="776"/>
                    </a:moveTo>
                    <a:cubicBezTo>
                      <a:pt x="1484" y="1187"/>
                      <a:pt x="1141" y="1507"/>
                      <a:pt x="753" y="1507"/>
                    </a:cubicBezTo>
                    <a:cubicBezTo>
                      <a:pt x="343" y="1507"/>
                      <a:pt x="0" y="1164"/>
                      <a:pt x="0" y="731"/>
                    </a:cubicBezTo>
                    <a:cubicBezTo>
                      <a:pt x="0" y="320"/>
                      <a:pt x="343" y="0"/>
                      <a:pt x="753" y="0"/>
                    </a:cubicBezTo>
                    <a:cubicBezTo>
                      <a:pt x="1141" y="0"/>
                      <a:pt x="1484" y="343"/>
                      <a:pt x="1484" y="776"/>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10"/>
              <p:cNvSpPr/>
              <p:nvPr/>
            </p:nvSpPr>
            <p:spPr>
              <a:xfrm>
                <a:off x="8785856" y="3046674"/>
                <a:ext cx="85529" cy="86796"/>
              </a:xfrm>
              <a:custGeom>
                <a:avLst/>
                <a:gdLst/>
                <a:ahLst/>
                <a:cxnLst/>
                <a:rect l="l" t="t" r="r" b="b"/>
                <a:pathLst>
                  <a:path w="1485" h="1507" extrusionOk="0">
                    <a:moveTo>
                      <a:pt x="1484" y="753"/>
                    </a:moveTo>
                    <a:cubicBezTo>
                      <a:pt x="1484" y="1187"/>
                      <a:pt x="1142" y="1507"/>
                      <a:pt x="731" y="1507"/>
                    </a:cubicBezTo>
                    <a:cubicBezTo>
                      <a:pt x="343" y="1507"/>
                      <a:pt x="1" y="1164"/>
                      <a:pt x="1" y="731"/>
                    </a:cubicBezTo>
                    <a:cubicBezTo>
                      <a:pt x="1" y="320"/>
                      <a:pt x="343" y="0"/>
                      <a:pt x="731" y="0"/>
                    </a:cubicBezTo>
                    <a:cubicBezTo>
                      <a:pt x="1142" y="23"/>
                      <a:pt x="1484" y="365"/>
                      <a:pt x="1484" y="753"/>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10"/>
              <p:cNvSpPr/>
              <p:nvPr/>
            </p:nvSpPr>
            <p:spPr>
              <a:xfrm>
                <a:off x="211919" y="3518607"/>
                <a:ext cx="98603" cy="92094"/>
              </a:xfrm>
              <a:custGeom>
                <a:avLst/>
                <a:gdLst/>
                <a:ahLst/>
                <a:cxnLst/>
                <a:rect l="l" t="t" r="r" b="b"/>
                <a:pathLst>
                  <a:path w="1712" h="1599" extrusionOk="0">
                    <a:moveTo>
                      <a:pt x="1712" y="799"/>
                    </a:moveTo>
                    <a:cubicBezTo>
                      <a:pt x="1712" y="1256"/>
                      <a:pt x="1347" y="1598"/>
                      <a:pt x="867" y="1598"/>
                    </a:cubicBezTo>
                    <a:cubicBezTo>
                      <a:pt x="411" y="1598"/>
                      <a:pt x="0" y="1210"/>
                      <a:pt x="0" y="799"/>
                    </a:cubicBezTo>
                    <a:cubicBezTo>
                      <a:pt x="0" y="343"/>
                      <a:pt x="388" y="1"/>
                      <a:pt x="867" y="1"/>
                    </a:cubicBezTo>
                    <a:cubicBezTo>
                      <a:pt x="1347" y="1"/>
                      <a:pt x="1712" y="366"/>
                      <a:pt x="1712"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10"/>
              <p:cNvSpPr/>
              <p:nvPr/>
            </p:nvSpPr>
            <p:spPr>
              <a:xfrm>
                <a:off x="8361266" y="3600104"/>
                <a:ext cx="85471" cy="86853"/>
              </a:xfrm>
              <a:custGeom>
                <a:avLst/>
                <a:gdLst/>
                <a:ahLst/>
                <a:cxnLst/>
                <a:rect l="l" t="t" r="r" b="b"/>
                <a:pathLst>
                  <a:path w="1484" h="1508" extrusionOk="0">
                    <a:moveTo>
                      <a:pt x="1484" y="777"/>
                    </a:moveTo>
                    <a:cubicBezTo>
                      <a:pt x="1484" y="1210"/>
                      <a:pt x="1141" y="1507"/>
                      <a:pt x="753" y="1507"/>
                    </a:cubicBezTo>
                    <a:cubicBezTo>
                      <a:pt x="342" y="1507"/>
                      <a:pt x="0" y="1165"/>
                      <a:pt x="0" y="754"/>
                    </a:cubicBezTo>
                    <a:cubicBezTo>
                      <a:pt x="0" y="320"/>
                      <a:pt x="342" y="1"/>
                      <a:pt x="753" y="1"/>
                    </a:cubicBezTo>
                    <a:cubicBezTo>
                      <a:pt x="1164" y="1"/>
                      <a:pt x="1484" y="343"/>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10"/>
              <p:cNvSpPr/>
              <p:nvPr/>
            </p:nvSpPr>
            <p:spPr>
              <a:xfrm>
                <a:off x="752217" y="2796884"/>
                <a:ext cx="94686" cy="93419"/>
              </a:xfrm>
              <a:custGeom>
                <a:avLst/>
                <a:gdLst/>
                <a:ahLst/>
                <a:cxnLst/>
                <a:rect l="l" t="t" r="r" b="b"/>
                <a:pathLst>
                  <a:path w="1644" h="1622" extrusionOk="0">
                    <a:moveTo>
                      <a:pt x="1644" y="822"/>
                    </a:moveTo>
                    <a:cubicBezTo>
                      <a:pt x="1644" y="1256"/>
                      <a:pt x="1278" y="1621"/>
                      <a:pt x="822" y="1621"/>
                    </a:cubicBezTo>
                    <a:cubicBezTo>
                      <a:pt x="365" y="1621"/>
                      <a:pt x="0" y="1256"/>
                      <a:pt x="0" y="799"/>
                    </a:cubicBezTo>
                    <a:cubicBezTo>
                      <a:pt x="0" y="343"/>
                      <a:pt x="365" y="0"/>
                      <a:pt x="822" y="0"/>
                    </a:cubicBezTo>
                    <a:cubicBezTo>
                      <a:pt x="1278" y="23"/>
                      <a:pt x="1644" y="366"/>
                      <a:pt x="1644"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10"/>
              <p:cNvSpPr/>
              <p:nvPr/>
            </p:nvSpPr>
            <p:spPr>
              <a:xfrm>
                <a:off x="211919" y="4821406"/>
                <a:ext cx="98603" cy="92094"/>
              </a:xfrm>
              <a:custGeom>
                <a:avLst/>
                <a:gdLst/>
                <a:ahLst/>
                <a:cxnLst/>
                <a:rect l="l" t="t" r="r" b="b"/>
                <a:pathLst>
                  <a:path w="1712" h="1599" extrusionOk="0">
                    <a:moveTo>
                      <a:pt x="1712" y="799"/>
                    </a:moveTo>
                    <a:cubicBezTo>
                      <a:pt x="1712" y="1256"/>
                      <a:pt x="1347" y="1598"/>
                      <a:pt x="867" y="1598"/>
                    </a:cubicBezTo>
                    <a:cubicBezTo>
                      <a:pt x="411" y="1598"/>
                      <a:pt x="0" y="1233"/>
                      <a:pt x="0" y="799"/>
                    </a:cubicBezTo>
                    <a:cubicBezTo>
                      <a:pt x="0" y="365"/>
                      <a:pt x="388" y="0"/>
                      <a:pt x="867" y="0"/>
                    </a:cubicBezTo>
                    <a:cubicBezTo>
                      <a:pt x="1347" y="0"/>
                      <a:pt x="1712" y="365"/>
                      <a:pt x="1712"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10"/>
              <p:cNvSpPr/>
              <p:nvPr/>
            </p:nvSpPr>
            <p:spPr>
              <a:xfrm>
                <a:off x="1288542" y="4821406"/>
                <a:ext cx="96068" cy="92094"/>
              </a:xfrm>
              <a:custGeom>
                <a:avLst/>
                <a:gdLst/>
                <a:ahLst/>
                <a:cxnLst/>
                <a:rect l="l" t="t" r="r" b="b"/>
                <a:pathLst>
                  <a:path w="1668" h="1599" extrusionOk="0">
                    <a:moveTo>
                      <a:pt x="1667" y="799"/>
                    </a:moveTo>
                    <a:cubicBezTo>
                      <a:pt x="1667" y="1233"/>
                      <a:pt x="1302" y="1598"/>
                      <a:pt x="823" y="1598"/>
                    </a:cubicBezTo>
                    <a:cubicBezTo>
                      <a:pt x="389" y="1598"/>
                      <a:pt x="1" y="1233"/>
                      <a:pt x="1" y="799"/>
                    </a:cubicBezTo>
                    <a:cubicBezTo>
                      <a:pt x="1" y="365"/>
                      <a:pt x="366" y="0"/>
                      <a:pt x="823" y="0"/>
                    </a:cubicBezTo>
                    <a:cubicBezTo>
                      <a:pt x="1302" y="0"/>
                      <a:pt x="1667" y="365"/>
                      <a:pt x="1667"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10"/>
              <p:cNvSpPr/>
              <p:nvPr/>
            </p:nvSpPr>
            <p:spPr>
              <a:xfrm>
                <a:off x="2345525" y="4822731"/>
                <a:ext cx="96011" cy="92037"/>
              </a:xfrm>
              <a:custGeom>
                <a:avLst/>
                <a:gdLst/>
                <a:ahLst/>
                <a:cxnLst/>
                <a:rect l="l" t="t" r="r" b="b"/>
                <a:pathLst>
                  <a:path w="1667" h="1598" extrusionOk="0">
                    <a:moveTo>
                      <a:pt x="1667" y="799"/>
                    </a:moveTo>
                    <a:cubicBezTo>
                      <a:pt x="1667" y="1233"/>
                      <a:pt x="1279" y="1598"/>
                      <a:pt x="822" y="1598"/>
                    </a:cubicBezTo>
                    <a:cubicBezTo>
                      <a:pt x="366" y="1598"/>
                      <a:pt x="0" y="1256"/>
                      <a:pt x="0" y="799"/>
                    </a:cubicBezTo>
                    <a:cubicBezTo>
                      <a:pt x="0" y="365"/>
                      <a:pt x="366" y="0"/>
                      <a:pt x="822" y="0"/>
                    </a:cubicBezTo>
                    <a:cubicBezTo>
                      <a:pt x="1279" y="0"/>
                      <a:pt x="1667" y="342"/>
                      <a:pt x="1667"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10"/>
              <p:cNvSpPr/>
              <p:nvPr/>
            </p:nvSpPr>
            <p:spPr>
              <a:xfrm>
                <a:off x="3386728" y="4822731"/>
                <a:ext cx="93361" cy="92037"/>
              </a:xfrm>
              <a:custGeom>
                <a:avLst/>
                <a:gdLst/>
                <a:ahLst/>
                <a:cxnLst/>
                <a:rect l="l" t="t" r="r" b="b"/>
                <a:pathLst>
                  <a:path w="1621" h="1598" extrusionOk="0">
                    <a:moveTo>
                      <a:pt x="1621" y="799"/>
                    </a:moveTo>
                    <a:cubicBezTo>
                      <a:pt x="1621" y="1233"/>
                      <a:pt x="1233" y="1598"/>
                      <a:pt x="822" y="1598"/>
                    </a:cubicBezTo>
                    <a:cubicBezTo>
                      <a:pt x="365" y="1598"/>
                      <a:pt x="0" y="1256"/>
                      <a:pt x="0" y="799"/>
                    </a:cubicBezTo>
                    <a:cubicBezTo>
                      <a:pt x="0" y="365"/>
                      <a:pt x="388" y="0"/>
                      <a:pt x="822" y="0"/>
                    </a:cubicBezTo>
                    <a:cubicBezTo>
                      <a:pt x="1278" y="0"/>
                      <a:pt x="1621" y="365"/>
                      <a:pt x="1621"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10"/>
              <p:cNvSpPr/>
              <p:nvPr/>
            </p:nvSpPr>
            <p:spPr>
              <a:xfrm>
                <a:off x="4412092" y="4823998"/>
                <a:ext cx="93419" cy="89503"/>
              </a:xfrm>
              <a:custGeom>
                <a:avLst/>
                <a:gdLst/>
                <a:ahLst/>
                <a:cxnLst/>
                <a:rect l="l" t="t" r="r" b="b"/>
                <a:pathLst>
                  <a:path w="1622" h="1554" extrusionOk="0">
                    <a:moveTo>
                      <a:pt x="1621" y="777"/>
                    </a:moveTo>
                    <a:cubicBezTo>
                      <a:pt x="1621" y="1211"/>
                      <a:pt x="1279" y="1553"/>
                      <a:pt x="823" y="1553"/>
                    </a:cubicBezTo>
                    <a:cubicBezTo>
                      <a:pt x="389" y="1553"/>
                      <a:pt x="1" y="1211"/>
                      <a:pt x="1" y="777"/>
                    </a:cubicBezTo>
                    <a:cubicBezTo>
                      <a:pt x="1" y="343"/>
                      <a:pt x="343" y="1"/>
                      <a:pt x="823" y="1"/>
                    </a:cubicBezTo>
                    <a:cubicBezTo>
                      <a:pt x="1233" y="1"/>
                      <a:pt x="1621" y="343"/>
                      <a:pt x="1621"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10"/>
              <p:cNvSpPr/>
              <p:nvPr/>
            </p:nvSpPr>
            <p:spPr>
              <a:xfrm>
                <a:off x="5423057" y="4823998"/>
                <a:ext cx="89445" cy="89503"/>
              </a:xfrm>
              <a:custGeom>
                <a:avLst/>
                <a:gdLst/>
                <a:ahLst/>
                <a:cxnLst/>
                <a:rect l="l" t="t" r="r" b="b"/>
                <a:pathLst>
                  <a:path w="1553" h="1554" extrusionOk="0">
                    <a:moveTo>
                      <a:pt x="1553" y="777"/>
                    </a:moveTo>
                    <a:cubicBezTo>
                      <a:pt x="1553" y="1211"/>
                      <a:pt x="1210" y="1553"/>
                      <a:pt x="777" y="1553"/>
                    </a:cubicBezTo>
                    <a:cubicBezTo>
                      <a:pt x="343" y="1553"/>
                      <a:pt x="1" y="1211"/>
                      <a:pt x="1" y="777"/>
                    </a:cubicBezTo>
                    <a:cubicBezTo>
                      <a:pt x="1" y="343"/>
                      <a:pt x="343" y="1"/>
                      <a:pt x="777" y="1"/>
                    </a:cubicBezTo>
                    <a:cubicBezTo>
                      <a:pt x="1210" y="1"/>
                      <a:pt x="1553" y="343"/>
                      <a:pt x="1553"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10"/>
              <p:cNvSpPr/>
              <p:nvPr/>
            </p:nvSpPr>
            <p:spPr>
              <a:xfrm>
                <a:off x="6418241" y="4826647"/>
                <a:ext cx="88120" cy="88120"/>
              </a:xfrm>
              <a:custGeom>
                <a:avLst/>
                <a:gdLst/>
                <a:ahLst/>
                <a:cxnLst/>
                <a:rect l="l" t="t" r="r" b="b"/>
                <a:pathLst>
                  <a:path w="1530" h="1530" extrusionOk="0">
                    <a:moveTo>
                      <a:pt x="1530" y="754"/>
                    </a:moveTo>
                    <a:cubicBezTo>
                      <a:pt x="1530" y="1188"/>
                      <a:pt x="1187" y="1530"/>
                      <a:pt x="754" y="1530"/>
                    </a:cubicBezTo>
                    <a:cubicBezTo>
                      <a:pt x="343" y="1530"/>
                      <a:pt x="0" y="1188"/>
                      <a:pt x="0" y="754"/>
                    </a:cubicBezTo>
                    <a:cubicBezTo>
                      <a:pt x="0" y="343"/>
                      <a:pt x="343" y="1"/>
                      <a:pt x="754" y="1"/>
                    </a:cubicBezTo>
                    <a:cubicBezTo>
                      <a:pt x="1187" y="1"/>
                      <a:pt x="1530" y="343"/>
                      <a:pt x="1530"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10"/>
              <p:cNvSpPr/>
              <p:nvPr/>
            </p:nvSpPr>
            <p:spPr>
              <a:xfrm>
                <a:off x="7397644" y="4826647"/>
                <a:ext cx="88120" cy="88120"/>
              </a:xfrm>
              <a:custGeom>
                <a:avLst/>
                <a:gdLst/>
                <a:ahLst/>
                <a:cxnLst/>
                <a:rect l="l" t="t" r="r" b="b"/>
                <a:pathLst>
                  <a:path w="1530" h="1530" extrusionOk="0">
                    <a:moveTo>
                      <a:pt x="1529" y="754"/>
                    </a:moveTo>
                    <a:cubicBezTo>
                      <a:pt x="1529" y="1188"/>
                      <a:pt x="1187" y="1530"/>
                      <a:pt x="753" y="1530"/>
                    </a:cubicBezTo>
                    <a:cubicBezTo>
                      <a:pt x="343" y="1530"/>
                      <a:pt x="0" y="1188"/>
                      <a:pt x="0" y="754"/>
                    </a:cubicBezTo>
                    <a:cubicBezTo>
                      <a:pt x="0" y="343"/>
                      <a:pt x="343" y="1"/>
                      <a:pt x="753" y="1"/>
                    </a:cubicBezTo>
                    <a:cubicBezTo>
                      <a:pt x="1187" y="1"/>
                      <a:pt x="1529" y="343"/>
                      <a:pt x="1529"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10"/>
              <p:cNvSpPr/>
              <p:nvPr/>
            </p:nvSpPr>
            <p:spPr>
              <a:xfrm>
                <a:off x="8365182" y="4826647"/>
                <a:ext cx="85529" cy="88120"/>
              </a:xfrm>
              <a:custGeom>
                <a:avLst/>
                <a:gdLst/>
                <a:ahLst/>
                <a:cxnLst/>
                <a:rect l="l" t="t" r="r" b="b"/>
                <a:pathLst>
                  <a:path w="1485" h="1530" extrusionOk="0">
                    <a:moveTo>
                      <a:pt x="1484" y="754"/>
                    </a:moveTo>
                    <a:cubicBezTo>
                      <a:pt x="1484" y="1188"/>
                      <a:pt x="1142" y="1530"/>
                      <a:pt x="731" y="1530"/>
                    </a:cubicBezTo>
                    <a:cubicBezTo>
                      <a:pt x="343" y="1530"/>
                      <a:pt x="1" y="1188"/>
                      <a:pt x="1" y="754"/>
                    </a:cubicBezTo>
                    <a:cubicBezTo>
                      <a:pt x="1" y="343"/>
                      <a:pt x="343" y="1"/>
                      <a:pt x="731" y="1"/>
                    </a:cubicBezTo>
                    <a:cubicBezTo>
                      <a:pt x="1142" y="1"/>
                      <a:pt x="1484" y="343"/>
                      <a:pt x="1484"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10"/>
              <p:cNvSpPr/>
              <p:nvPr/>
            </p:nvSpPr>
            <p:spPr>
              <a:xfrm>
                <a:off x="752217" y="4094384"/>
                <a:ext cx="94686" cy="92094"/>
              </a:xfrm>
              <a:custGeom>
                <a:avLst/>
                <a:gdLst/>
                <a:ahLst/>
                <a:cxnLst/>
                <a:rect l="l" t="t" r="r" b="b"/>
                <a:pathLst>
                  <a:path w="1644" h="1599" extrusionOk="0">
                    <a:moveTo>
                      <a:pt x="1644" y="800"/>
                    </a:moveTo>
                    <a:cubicBezTo>
                      <a:pt x="1644" y="1256"/>
                      <a:pt x="1278" y="1599"/>
                      <a:pt x="822" y="1599"/>
                    </a:cubicBezTo>
                    <a:cubicBezTo>
                      <a:pt x="365" y="1599"/>
                      <a:pt x="0" y="1234"/>
                      <a:pt x="0" y="800"/>
                    </a:cubicBezTo>
                    <a:cubicBezTo>
                      <a:pt x="0" y="343"/>
                      <a:pt x="365" y="1"/>
                      <a:pt x="822" y="1"/>
                    </a:cubicBezTo>
                    <a:cubicBezTo>
                      <a:pt x="1278" y="1"/>
                      <a:pt x="1644" y="389"/>
                      <a:pt x="1644"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2" name="Google Shape;472;p10"/>
            <p:cNvSpPr/>
            <p:nvPr/>
          </p:nvSpPr>
          <p:spPr>
            <a:xfrm>
              <a:off x="8785856" y="4189674"/>
              <a:ext cx="85529" cy="86796"/>
            </a:xfrm>
            <a:custGeom>
              <a:avLst/>
              <a:gdLst/>
              <a:ahLst/>
              <a:cxnLst/>
              <a:rect l="l" t="t" r="r" b="b"/>
              <a:pathLst>
                <a:path w="1485" h="1507" extrusionOk="0">
                  <a:moveTo>
                    <a:pt x="1484" y="753"/>
                  </a:moveTo>
                  <a:cubicBezTo>
                    <a:pt x="1484" y="1187"/>
                    <a:pt x="1142" y="1507"/>
                    <a:pt x="731" y="1507"/>
                  </a:cubicBezTo>
                  <a:cubicBezTo>
                    <a:pt x="343" y="1507"/>
                    <a:pt x="1" y="1164"/>
                    <a:pt x="1" y="731"/>
                  </a:cubicBezTo>
                  <a:cubicBezTo>
                    <a:pt x="1" y="320"/>
                    <a:pt x="343" y="0"/>
                    <a:pt x="731" y="0"/>
                  </a:cubicBezTo>
                  <a:cubicBezTo>
                    <a:pt x="1142" y="23"/>
                    <a:pt x="1484" y="365"/>
                    <a:pt x="1484" y="753"/>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3" name="Google Shape;473;p10"/>
          <p:cNvSpPr txBox="1">
            <a:spLocks noGrp="1"/>
          </p:cNvSpPr>
          <p:nvPr>
            <p:ph type="title"/>
          </p:nvPr>
        </p:nvSpPr>
        <p:spPr>
          <a:xfrm>
            <a:off x="1584350" y="578513"/>
            <a:ext cx="5975400" cy="1287000"/>
          </a:xfrm>
          <a:prstGeom prst="rect">
            <a:avLst/>
          </a:prstGeom>
        </p:spPr>
        <p:txBody>
          <a:bodyPr spcFirstLastPara="1" wrap="square" lIns="91425" tIns="91425" rIns="91425" bIns="91425" anchor="ctr" anchorCtr="0">
            <a:noAutofit/>
          </a:bodyPr>
          <a:lstStyle>
            <a:lvl1pPr lvl="0" algn="ctr" rtl="0">
              <a:lnSpc>
                <a:spcPct val="120000"/>
              </a:lnSpc>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474"/>
        <p:cNvGrpSpPr/>
        <p:nvPr/>
      </p:nvGrpSpPr>
      <p:grpSpPr>
        <a:xfrm>
          <a:off x="0" y="0"/>
          <a:ext cx="0" cy="0"/>
          <a:chOff x="0" y="0"/>
          <a:chExt cx="0" cy="0"/>
        </a:xfrm>
      </p:grpSpPr>
      <p:sp>
        <p:nvSpPr>
          <p:cNvPr id="475" name="Google Shape;475;p11"/>
          <p:cNvSpPr txBox="1">
            <a:spLocks noGrp="1"/>
          </p:cNvSpPr>
          <p:nvPr>
            <p:ph type="title" hasCustomPrompt="1"/>
          </p:nvPr>
        </p:nvSpPr>
        <p:spPr>
          <a:xfrm>
            <a:off x="1205893" y="1710875"/>
            <a:ext cx="6576000" cy="1511100"/>
          </a:xfrm>
          <a:prstGeom prst="rect">
            <a:avLst/>
          </a:prstGeom>
        </p:spPr>
        <p:txBody>
          <a:bodyPr spcFirstLastPara="1" wrap="square" lIns="91425" tIns="91425" rIns="91425" bIns="91425" anchor="b" anchorCtr="0">
            <a:noAutofit/>
          </a:bodyPr>
          <a:lstStyle>
            <a:lvl1pPr lvl="0" algn="r">
              <a:spcBef>
                <a:spcPts val="0"/>
              </a:spcBef>
              <a:spcAft>
                <a:spcPts val="0"/>
              </a:spcAft>
              <a:buSzPts val="9600"/>
              <a:buNone/>
              <a:defRPr sz="96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476" name="Google Shape;476;p11"/>
          <p:cNvSpPr txBox="1">
            <a:spLocks noGrp="1"/>
          </p:cNvSpPr>
          <p:nvPr>
            <p:ph type="subTitle" idx="1"/>
          </p:nvPr>
        </p:nvSpPr>
        <p:spPr>
          <a:xfrm>
            <a:off x="1205893" y="3298225"/>
            <a:ext cx="6576000" cy="462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600"/>
              <a:buNone/>
              <a:defRPr sz="18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grpSp>
        <p:nvGrpSpPr>
          <p:cNvPr id="477" name="Google Shape;477;p11"/>
          <p:cNvGrpSpPr/>
          <p:nvPr/>
        </p:nvGrpSpPr>
        <p:grpSpPr>
          <a:xfrm>
            <a:off x="211919" y="203151"/>
            <a:ext cx="8666032" cy="4711617"/>
            <a:chOff x="211919" y="126951"/>
            <a:chExt cx="8666032" cy="4711617"/>
          </a:xfrm>
        </p:grpSpPr>
        <p:sp>
          <p:nvSpPr>
            <p:cNvPr id="478" name="Google Shape;478;p11"/>
            <p:cNvSpPr/>
            <p:nvPr/>
          </p:nvSpPr>
          <p:spPr>
            <a:xfrm>
              <a:off x="211919" y="836809"/>
              <a:ext cx="98603" cy="96068"/>
            </a:xfrm>
            <a:custGeom>
              <a:avLst/>
              <a:gdLst/>
              <a:ahLst/>
              <a:cxnLst/>
              <a:rect l="l" t="t" r="r" b="b"/>
              <a:pathLst>
                <a:path w="1712" h="1668" extrusionOk="0">
                  <a:moveTo>
                    <a:pt x="1712" y="868"/>
                  </a:moveTo>
                  <a:cubicBezTo>
                    <a:pt x="1712" y="1325"/>
                    <a:pt x="1347" y="1667"/>
                    <a:pt x="867" y="1644"/>
                  </a:cubicBezTo>
                  <a:cubicBezTo>
                    <a:pt x="411" y="1644"/>
                    <a:pt x="0" y="1256"/>
                    <a:pt x="0" y="800"/>
                  </a:cubicBezTo>
                  <a:cubicBezTo>
                    <a:pt x="0" y="343"/>
                    <a:pt x="388" y="1"/>
                    <a:pt x="867" y="47"/>
                  </a:cubicBezTo>
                  <a:cubicBezTo>
                    <a:pt x="1347" y="47"/>
                    <a:pt x="1712" y="412"/>
                    <a:pt x="1712"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11"/>
            <p:cNvSpPr/>
            <p:nvPr/>
          </p:nvSpPr>
          <p:spPr>
            <a:xfrm>
              <a:off x="1287275" y="867047"/>
              <a:ext cx="96011" cy="94744"/>
            </a:xfrm>
            <a:custGeom>
              <a:avLst/>
              <a:gdLst/>
              <a:ahLst/>
              <a:cxnLst/>
              <a:rect l="l" t="t" r="r" b="b"/>
              <a:pathLst>
                <a:path w="1667" h="1645" extrusionOk="0">
                  <a:moveTo>
                    <a:pt x="1666" y="845"/>
                  </a:moveTo>
                  <a:cubicBezTo>
                    <a:pt x="1666" y="1279"/>
                    <a:pt x="1278" y="1644"/>
                    <a:pt x="822" y="1621"/>
                  </a:cubicBezTo>
                  <a:cubicBezTo>
                    <a:pt x="365" y="1621"/>
                    <a:pt x="0" y="1256"/>
                    <a:pt x="0" y="800"/>
                  </a:cubicBezTo>
                  <a:cubicBezTo>
                    <a:pt x="0" y="366"/>
                    <a:pt x="365" y="1"/>
                    <a:pt x="822" y="24"/>
                  </a:cubicBezTo>
                  <a:cubicBezTo>
                    <a:pt x="1278" y="47"/>
                    <a:pt x="1666" y="435"/>
                    <a:pt x="1666"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11"/>
            <p:cNvSpPr/>
            <p:nvPr/>
          </p:nvSpPr>
          <p:spPr>
            <a:xfrm>
              <a:off x="2341609" y="898609"/>
              <a:ext cx="96011" cy="92094"/>
            </a:xfrm>
            <a:custGeom>
              <a:avLst/>
              <a:gdLst/>
              <a:ahLst/>
              <a:cxnLst/>
              <a:rect l="l" t="t" r="r" b="b"/>
              <a:pathLst>
                <a:path w="1667" h="1599" extrusionOk="0">
                  <a:moveTo>
                    <a:pt x="1666" y="822"/>
                  </a:moveTo>
                  <a:cubicBezTo>
                    <a:pt x="1666" y="1256"/>
                    <a:pt x="1301" y="1598"/>
                    <a:pt x="845" y="1598"/>
                  </a:cubicBezTo>
                  <a:cubicBezTo>
                    <a:pt x="388" y="1598"/>
                    <a:pt x="0" y="1210"/>
                    <a:pt x="0" y="754"/>
                  </a:cubicBezTo>
                  <a:cubicBezTo>
                    <a:pt x="0" y="343"/>
                    <a:pt x="388" y="1"/>
                    <a:pt x="845" y="1"/>
                  </a:cubicBezTo>
                  <a:cubicBezTo>
                    <a:pt x="1301" y="24"/>
                    <a:pt x="1666" y="389"/>
                    <a:pt x="1666"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11"/>
            <p:cNvSpPr/>
            <p:nvPr/>
          </p:nvSpPr>
          <p:spPr>
            <a:xfrm>
              <a:off x="3384078" y="928846"/>
              <a:ext cx="92094" cy="90770"/>
            </a:xfrm>
            <a:custGeom>
              <a:avLst/>
              <a:gdLst/>
              <a:ahLst/>
              <a:cxnLst/>
              <a:rect l="l" t="t" r="r" b="b"/>
              <a:pathLst>
                <a:path w="1599" h="1576" extrusionOk="0">
                  <a:moveTo>
                    <a:pt x="1598" y="800"/>
                  </a:moveTo>
                  <a:cubicBezTo>
                    <a:pt x="1598" y="1233"/>
                    <a:pt x="1233" y="1576"/>
                    <a:pt x="799" y="1576"/>
                  </a:cubicBezTo>
                  <a:cubicBezTo>
                    <a:pt x="343" y="1576"/>
                    <a:pt x="0" y="1210"/>
                    <a:pt x="0" y="777"/>
                  </a:cubicBezTo>
                  <a:cubicBezTo>
                    <a:pt x="0" y="343"/>
                    <a:pt x="366" y="1"/>
                    <a:pt x="799" y="1"/>
                  </a:cubicBezTo>
                  <a:cubicBezTo>
                    <a:pt x="1256" y="1"/>
                    <a:pt x="1598" y="389"/>
                    <a:pt x="1598"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11"/>
            <p:cNvSpPr/>
            <p:nvPr/>
          </p:nvSpPr>
          <p:spPr>
            <a:xfrm>
              <a:off x="4408175" y="959084"/>
              <a:ext cx="92094" cy="90770"/>
            </a:xfrm>
            <a:custGeom>
              <a:avLst/>
              <a:gdLst/>
              <a:ahLst/>
              <a:cxnLst/>
              <a:rect l="l" t="t" r="r" b="b"/>
              <a:pathLst>
                <a:path w="1599" h="1576" extrusionOk="0">
                  <a:moveTo>
                    <a:pt x="1598" y="800"/>
                  </a:moveTo>
                  <a:cubicBezTo>
                    <a:pt x="1598" y="1233"/>
                    <a:pt x="1256" y="1576"/>
                    <a:pt x="799" y="1576"/>
                  </a:cubicBezTo>
                  <a:cubicBezTo>
                    <a:pt x="366" y="1576"/>
                    <a:pt x="0" y="1188"/>
                    <a:pt x="0" y="754"/>
                  </a:cubicBezTo>
                  <a:cubicBezTo>
                    <a:pt x="0" y="343"/>
                    <a:pt x="343" y="1"/>
                    <a:pt x="799" y="1"/>
                  </a:cubicBezTo>
                  <a:cubicBezTo>
                    <a:pt x="1210" y="1"/>
                    <a:pt x="1598" y="366"/>
                    <a:pt x="1598"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11"/>
            <p:cNvSpPr/>
            <p:nvPr/>
          </p:nvSpPr>
          <p:spPr>
            <a:xfrm>
              <a:off x="5419140" y="985404"/>
              <a:ext cx="88120" cy="92037"/>
            </a:xfrm>
            <a:custGeom>
              <a:avLst/>
              <a:gdLst/>
              <a:ahLst/>
              <a:cxnLst/>
              <a:rect l="l" t="t" r="r" b="b"/>
              <a:pathLst>
                <a:path w="1530" h="1598" extrusionOk="0">
                  <a:moveTo>
                    <a:pt x="1529" y="822"/>
                  </a:moveTo>
                  <a:cubicBezTo>
                    <a:pt x="1529" y="1256"/>
                    <a:pt x="1187" y="1598"/>
                    <a:pt x="753" y="1575"/>
                  </a:cubicBezTo>
                  <a:cubicBezTo>
                    <a:pt x="342" y="1575"/>
                    <a:pt x="0" y="1187"/>
                    <a:pt x="0" y="776"/>
                  </a:cubicBezTo>
                  <a:cubicBezTo>
                    <a:pt x="0" y="343"/>
                    <a:pt x="342" y="0"/>
                    <a:pt x="753" y="23"/>
                  </a:cubicBezTo>
                  <a:cubicBezTo>
                    <a:pt x="1187" y="46"/>
                    <a:pt x="1529" y="434"/>
                    <a:pt x="1529"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11"/>
            <p:cNvSpPr/>
            <p:nvPr/>
          </p:nvSpPr>
          <p:spPr>
            <a:xfrm>
              <a:off x="6411675" y="1014317"/>
              <a:ext cx="88120" cy="92094"/>
            </a:xfrm>
            <a:custGeom>
              <a:avLst/>
              <a:gdLst/>
              <a:ahLst/>
              <a:cxnLst/>
              <a:rect l="l" t="t" r="r" b="b"/>
              <a:pathLst>
                <a:path w="1530" h="1599" extrusionOk="0">
                  <a:moveTo>
                    <a:pt x="1529" y="845"/>
                  </a:moveTo>
                  <a:cubicBezTo>
                    <a:pt x="1529" y="1256"/>
                    <a:pt x="1187" y="1598"/>
                    <a:pt x="753" y="1575"/>
                  </a:cubicBezTo>
                  <a:cubicBezTo>
                    <a:pt x="343" y="1575"/>
                    <a:pt x="0" y="1210"/>
                    <a:pt x="0" y="776"/>
                  </a:cubicBezTo>
                  <a:cubicBezTo>
                    <a:pt x="0" y="343"/>
                    <a:pt x="343" y="0"/>
                    <a:pt x="753" y="46"/>
                  </a:cubicBezTo>
                  <a:cubicBezTo>
                    <a:pt x="1187" y="46"/>
                    <a:pt x="1529" y="411"/>
                    <a:pt x="1529"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11"/>
            <p:cNvSpPr/>
            <p:nvPr/>
          </p:nvSpPr>
          <p:spPr>
            <a:xfrm>
              <a:off x="7391078" y="1045879"/>
              <a:ext cx="88120" cy="86796"/>
            </a:xfrm>
            <a:custGeom>
              <a:avLst/>
              <a:gdLst/>
              <a:ahLst/>
              <a:cxnLst/>
              <a:rect l="l" t="t" r="r" b="b"/>
              <a:pathLst>
                <a:path w="1530" h="1507" extrusionOk="0">
                  <a:moveTo>
                    <a:pt x="1529" y="776"/>
                  </a:moveTo>
                  <a:cubicBezTo>
                    <a:pt x="1529" y="1210"/>
                    <a:pt x="1187" y="1507"/>
                    <a:pt x="753" y="1507"/>
                  </a:cubicBezTo>
                  <a:cubicBezTo>
                    <a:pt x="342" y="1507"/>
                    <a:pt x="0" y="1141"/>
                    <a:pt x="0" y="753"/>
                  </a:cubicBezTo>
                  <a:cubicBezTo>
                    <a:pt x="0" y="320"/>
                    <a:pt x="342" y="0"/>
                    <a:pt x="753" y="0"/>
                  </a:cubicBezTo>
                  <a:cubicBezTo>
                    <a:pt x="1187" y="0"/>
                    <a:pt x="1529" y="343"/>
                    <a:pt x="1529" y="776"/>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11"/>
            <p:cNvSpPr/>
            <p:nvPr/>
          </p:nvSpPr>
          <p:spPr>
            <a:xfrm>
              <a:off x="8357292" y="1072143"/>
              <a:ext cx="85529" cy="86853"/>
            </a:xfrm>
            <a:custGeom>
              <a:avLst/>
              <a:gdLst/>
              <a:ahLst/>
              <a:cxnLst/>
              <a:rect l="l" t="t" r="r" b="b"/>
              <a:pathLst>
                <a:path w="1485" h="1508" extrusionOk="0">
                  <a:moveTo>
                    <a:pt x="1484" y="777"/>
                  </a:moveTo>
                  <a:cubicBezTo>
                    <a:pt x="1484" y="1210"/>
                    <a:pt x="1142" y="1507"/>
                    <a:pt x="731" y="1507"/>
                  </a:cubicBezTo>
                  <a:cubicBezTo>
                    <a:pt x="343" y="1507"/>
                    <a:pt x="1" y="1142"/>
                    <a:pt x="1" y="754"/>
                  </a:cubicBezTo>
                  <a:cubicBezTo>
                    <a:pt x="1" y="320"/>
                    <a:pt x="343" y="1"/>
                    <a:pt x="731" y="1"/>
                  </a:cubicBezTo>
                  <a:cubicBezTo>
                    <a:pt x="1142" y="1"/>
                    <a:pt x="1484" y="366"/>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11"/>
            <p:cNvSpPr/>
            <p:nvPr/>
          </p:nvSpPr>
          <p:spPr>
            <a:xfrm>
              <a:off x="752217" y="126951"/>
              <a:ext cx="94686" cy="96011"/>
            </a:xfrm>
            <a:custGeom>
              <a:avLst/>
              <a:gdLst/>
              <a:ahLst/>
              <a:cxnLst/>
              <a:rect l="l" t="t" r="r" b="b"/>
              <a:pathLst>
                <a:path w="1644" h="1667" extrusionOk="0">
                  <a:moveTo>
                    <a:pt x="1644" y="868"/>
                  </a:moveTo>
                  <a:cubicBezTo>
                    <a:pt x="1644" y="1279"/>
                    <a:pt x="1278" y="1667"/>
                    <a:pt x="822" y="1621"/>
                  </a:cubicBezTo>
                  <a:cubicBezTo>
                    <a:pt x="365" y="1598"/>
                    <a:pt x="0" y="1233"/>
                    <a:pt x="0" y="799"/>
                  </a:cubicBezTo>
                  <a:cubicBezTo>
                    <a:pt x="0" y="366"/>
                    <a:pt x="365" y="0"/>
                    <a:pt x="822" y="23"/>
                  </a:cubicBezTo>
                  <a:cubicBezTo>
                    <a:pt x="1256" y="46"/>
                    <a:pt x="1644" y="411"/>
                    <a:pt x="1644"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11"/>
            <p:cNvSpPr/>
            <p:nvPr/>
          </p:nvSpPr>
          <p:spPr>
            <a:xfrm>
              <a:off x="1813117" y="163754"/>
              <a:ext cx="96011" cy="92094"/>
            </a:xfrm>
            <a:custGeom>
              <a:avLst/>
              <a:gdLst/>
              <a:ahLst/>
              <a:cxnLst/>
              <a:rect l="l" t="t" r="r" b="b"/>
              <a:pathLst>
                <a:path w="1667" h="1599" extrusionOk="0">
                  <a:moveTo>
                    <a:pt x="1666" y="822"/>
                  </a:moveTo>
                  <a:cubicBezTo>
                    <a:pt x="1666" y="1256"/>
                    <a:pt x="1278" y="1598"/>
                    <a:pt x="822" y="1598"/>
                  </a:cubicBezTo>
                  <a:cubicBezTo>
                    <a:pt x="365" y="1575"/>
                    <a:pt x="0" y="1210"/>
                    <a:pt x="0" y="776"/>
                  </a:cubicBezTo>
                  <a:cubicBezTo>
                    <a:pt x="0" y="343"/>
                    <a:pt x="365" y="0"/>
                    <a:pt x="822" y="0"/>
                  </a:cubicBezTo>
                  <a:cubicBezTo>
                    <a:pt x="1278" y="23"/>
                    <a:pt x="1666" y="388"/>
                    <a:pt x="1666"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11"/>
            <p:cNvSpPr/>
            <p:nvPr/>
          </p:nvSpPr>
          <p:spPr>
            <a:xfrm>
              <a:off x="2863477" y="199233"/>
              <a:ext cx="92094" cy="92094"/>
            </a:xfrm>
            <a:custGeom>
              <a:avLst/>
              <a:gdLst/>
              <a:ahLst/>
              <a:cxnLst/>
              <a:rect l="l" t="t" r="r" b="b"/>
              <a:pathLst>
                <a:path w="1599" h="1599" extrusionOk="0">
                  <a:moveTo>
                    <a:pt x="1598" y="845"/>
                  </a:moveTo>
                  <a:cubicBezTo>
                    <a:pt x="1598" y="1256"/>
                    <a:pt x="1210" y="1598"/>
                    <a:pt x="800" y="1598"/>
                  </a:cubicBezTo>
                  <a:cubicBezTo>
                    <a:pt x="343" y="1576"/>
                    <a:pt x="1" y="1233"/>
                    <a:pt x="1" y="777"/>
                  </a:cubicBezTo>
                  <a:cubicBezTo>
                    <a:pt x="1" y="343"/>
                    <a:pt x="366" y="1"/>
                    <a:pt x="800" y="1"/>
                  </a:cubicBezTo>
                  <a:cubicBezTo>
                    <a:pt x="1233" y="24"/>
                    <a:pt x="1598" y="412"/>
                    <a:pt x="1598"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11"/>
            <p:cNvSpPr/>
            <p:nvPr/>
          </p:nvSpPr>
          <p:spPr>
            <a:xfrm>
              <a:off x="3892815" y="233444"/>
              <a:ext cx="92094" cy="92037"/>
            </a:xfrm>
            <a:custGeom>
              <a:avLst/>
              <a:gdLst/>
              <a:ahLst/>
              <a:cxnLst/>
              <a:rect l="l" t="t" r="r" b="b"/>
              <a:pathLst>
                <a:path w="1599" h="1598" extrusionOk="0">
                  <a:moveTo>
                    <a:pt x="1599" y="845"/>
                  </a:moveTo>
                  <a:cubicBezTo>
                    <a:pt x="1599" y="1278"/>
                    <a:pt x="1233" y="1598"/>
                    <a:pt x="800" y="1575"/>
                  </a:cubicBezTo>
                  <a:cubicBezTo>
                    <a:pt x="389" y="1552"/>
                    <a:pt x="1" y="1210"/>
                    <a:pt x="1" y="776"/>
                  </a:cubicBezTo>
                  <a:cubicBezTo>
                    <a:pt x="1" y="343"/>
                    <a:pt x="389" y="0"/>
                    <a:pt x="800" y="46"/>
                  </a:cubicBezTo>
                  <a:cubicBezTo>
                    <a:pt x="1279" y="46"/>
                    <a:pt x="1599" y="411"/>
                    <a:pt x="1599"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11"/>
            <p:cNvSpPr/>
            <p:nvPr/>
          </p:nvSpPr>
          <p:spPr>
            <a:xfrm>
              <a:off x="4909021" y="268923"/>
              <a:ext cx="92094" cy="92094"/>
            </a:xfrm>
            <a:custGeom>
              <a:avLst/>
              <a:gdLst/>
              <a:ahLst/>
              <a:cxnLst/>
              <a:rect l="l" t="t" r="r" b="b"/>
              <a:pathLst>
                <a:path w="1599" h="1599" extrusionOk="0">
                  <a:moveTo>
                    <a:pt x="1599" y="822"/>
                  </a:moveTo>
                  <a:cubicBezTo>
                    <a:pt x="1599" y="1256"/>
                    <a:pt x="1256" y="1598"/>
                    <a:pt x="800" y="1553"/>
                  </a:cubicBezTo>
                  <a:cubicBezTo>
                    <a:pt x="366" y="1530"/>
                    <a:pt x="1" y="1187"/>
                    <a:pt x="1" y="754"/>
                  </a:cubicBezTo>
                  <a:cubicBezTo>
                    <a:pt x="1" y="343"/>
                    <a:pt x="343" y="0"/>
                    <a:pt x="800" y="23"/>
                  </a:cubicBezTo>
                  <a:cubicBezTo>
                    <a:pt x="1256" y="23"/>
                    <a:pt x="1599" y="388"/>
                    <a:pt x="1599"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11"/>
            <p:cNvSpPr/>
            <p:nvPr/>
          </p:nvSpPr>
          <p:spPr>
            <a:xfrm>
              <a:off x="5913420" y="301809"/>
              <a:ext cx="88120" cy="92037"/>
            </a:xfrm>
            <a:custGeom>
              <a:avLst/>
              <a:gdLst/>
              <a:ahLst/>
              <a:cxnLst/>
              <a:rect l="l" t="t" r="r" b="b"/>
              <a:pathLst>
                <a:path w="1530" h="1598" extrusionOk="0">
                  <a:moveTo>
                    <a:pt x="1530" y="822"/>
                  </a:moveTo>
                  <a:cubicBezTo>
                    <a:pt x="1530" y="1255"/>
                    <a:pt x="1187" y="1598"/>
                    <a:pt x="776" y="1552"/>
                  </a:cubicBezTo>
                  <a:cubicBezTo>
                    <a:pt x="343" y="1529"/>
                    <a:pt x="0" y="1187"/>
                    <a:pt x="0" y="753"/>
                  </a:cubicBezTo>
                  <a:cubicBezTo>
                    <a:pt x="0" y="342"/>
                    <a:pt x="343" y="0"/>
                    <a:pt x="776" y="23"/>
                  </a:cubicBezTo>
                  <a:cubicBezTo>
                    <a:pt x="1187" y="46"/>
                    <a:pt x="1530" y="388"/>
                    <a:pt x="1530"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11"/>
            <p:cNvSpPr/>
            <p:nvPr/>
          </p:nvSpPr>
          <p:spPr>
            <a:xfrm>
              <a:off x="6898065" y="337288"/>
              <a:ext cx="88120" cy="89445"/>
            </a:xfrm>
            <a:custGeom>
              <a:avLst/>
              <a:gdLst/>
              <a:ahLst/>
              <a:cxnLst/>
              <a:rect l="l" t="t" r="r" b="b"/>
              <a:pathLst>
                <a:path w="1530" h="1553" extrusionOk="0">
                  <a:moveTo>
                    <a:pt x="1530" y="799"/>
                  </a:moveTo>
                  <a:cubicBezTo>
                    <a:pt x="1530" y="1233"/>
                    <a:pt x="1187" y="1552"/>
                    <a:pt x="754" y="1552"/>
                  </a:cubicBezTo>
                  <a:cubicBezTo>
                    <a:pt x="343" y="1552"/>
                    <a:pt x="1" y="1187"/>
                    <a:pt x="1" y="754"/>
                  </a:cubicBezTo>
                  <a:cubicBezTo>
                    <a:pt x="1" y="320"/>
                    <a:pt x="343" y="0"/>
                    <a:pt x="754" y="0"/>
                  </a:cubicBezTo>
                  <a:cubicBezTo>
                    <a:pt x="1187" y="0"/>
                    <a:pt x="1530" y="388"/>
                    <a:pt x="1530"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11"/>
            <p:cNvSpPr/>
            <p:nvPr/>
          </p:nvSpPr>
          <p:spPr>
            <a:xfrm>
              <a:off x="7872226" y="370117"/>
              <a:ext cx="85471" cy="86853"/>
            </a:xfrm>
            <a:custGeom>
              <a:avLst/>
              <a:gdLst/>
              <a:ahLst/>
              <a:cxnLst/>
              <a:rect l="l" t="t" r="r" b="b"/>
              <a:pathLst>
                <a:path w="1484" h="1508" extrusionOk="0">
                  <a:moveTo>
                    <a:pt x="1484" y="777"/>
                  </a:moveTo>
                  <a:cubicBezTo>
                    <a:pt x="1484" y="1211"/>
                    <a:pt x="1141" y="1507"/>
                    <a:pt x="730" y="1507"/>
                  </a:cubicBezTo>
                  <a:cubicBezTo>
                    <a:pt x="320" y="1507"/>
                    <a:pt x="0" y="1142"/>
                    <a:pt x="0" y="754"/>
                  </a:cubicBezTo>
                  <a:cubicBezTo>
                    <a:pt x="0" y="321"/>
                    <a:pt x="342" y="1"/>
                    <a:pt x="730" y="1"/>
                  </a:cubicBezTo>
                  <a:cubicBezTo>
                    <a:pt x="1141" y="1"/>
                    <a:pt x="1484" y="389"/>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11"/>
            <p:cNvSpPr/>
            <p:nvPr/>
          </p:nvSpPr>
          <p:spPr>
            <a:xfrm>
              <a:off x="8792422" y="401679"/>
              <a:ext cx="85529" cy="86853"/>
            </a:xfrm>
            <a:custGeom>
              <a:avLst/>
              <a:gdLst/>
              <a:ahLst/>
              <a:cxnLst/>
              <a:rect l="l" t="t" r="r" b="b"/>
              <a:pathLst>
                <a:path w="1485" h="1508" extrusionOk="0">
                  <a:moveTo>
                    <a:pt x="1484" y="777"/>
                  </a:moveTo>
                  <a:cubicBezTo>
                    <a:pt x="1484" y="1211"/>
                    <a:pt x="1142" y="1507"/>
                    <a:pt x="731" y="1507"/>
                  </a:cubicBezTo>
                  <a:cubicBezTo>
                    <a:pt x="343" y="1507"/>
                    <a:pt x="1" y="1142"/>
                    <a:pt x="1" y="754"/>
                  </a:cubicBezTo>
                  <a:cubicBezTo>
                    <a:pt x="1" y="320"/>
                    <a:pt x="343" y="1"/>
                    <a:pt x="731" y="1"/>
                  </a:cubicBezTo>
                  <a:cubicBezTo>
                    <a:pt x="1142" y="24"/>
                    <a:pt x="1484" y="366"/>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11"/>
            <p:cNvSpPr/>
            <p:nvPr/>
          </p:nvSpPr>
          <p:spPr>
            <a:xfrm>
              <a:off x="211919" y="2138284"/>
              <a:ext cx="98603" cy="94744"/>
            </a:xfrm>
            <a:custGeom>
              <a:avLst/>
              <a:gdLst/>
              <a:ahLst/>
              <a:cxnLst/>
              <a:rect l="l" t="t" r="r" b="b"/>
              <a:pathLst>
                <a:path w="1712" h="1645" extrusionOk="0">
                  <a:moveTo>
                    <a:pt x="1712" y="845"/>
                  </a:moveTo>
                  <a:cubicBezTo>
                    <a:pt x="1712" y="1302"/>
                    <a:pt x="1347" y="1644"/>
                    <a:pt x="867" y="1644"/>
                  </a:cubicBezTo>
                  <a:cubicBezTo>
                    <a:pt x="411" y="1644"/>
                    <a:pt x="0" y="1256"/>
                    <a:pt x="0" y="800"/>
                  </a:cubicBezTo>
                  <a:cubicBezTo>
                    <a:pt x="0" y="343"/>
                    <a:pt x="388" y="1"/>
                    <a:pt x="867" y="1"/>
                  </a:cubicBezTo>
                  <a:cubicBezTo>
                    <a:pt x="1347" y="47"/>
                    <a:pt x="1712" y="412"/>
                    <a:pt x="1712" y="845"/>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11"/>
            <p:cNvSpPr/>
            <p:nvPr/>
          </p:nvSpPr>
          <p:spPr>
            <a:xfrm>
              <a:off x="1288542" y="2158039"/>
              <a:ext cx="96068" cy="96011"/>
            </a:xfrm>
            <a:custGeom>
              <a:avLst/>
              <a:gdLst/>
              <a:ahLst/>
              <a:cxnLst/>
              <a:rect l="l" t="t" r="r" b="b"/>
              <a:pathLst>
                <a:path w="1668" h="1667" extrusionOk="0">
                  <a:moveTo>
                    <a:pt x="1667" y="868"/>
                  </a:moveTo>
                  <a:cubicBezTo>
                    <a:pt x="1667" y="1301"/>
                    <a:pt x="1302" y="1667"/>
                    <a:pt x="823" y="1644"/>
                  </a:cubicBezTo>
                  <a:cubicBezTo>
                    <a:pt x="389" y="1644"/>
                    <a:pt x="1" y="1256"/>
                    <a:pt x="1" y="799"/>
                  </a:cubicBezTo>
                  <a:cubicBezTo>
                    <a:pt x="1" y="388"/>
                    <a:pt x="366" y="0"/>
                    <a:pt x="823" y="46"/>
                  </a:cubicBezTo>
                  <a:cubicBezTo>
                    <a:pt x="1256" y="46"/>
                    <a:pt x="1667" y="411"/>
                    <a:pt x="1667"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11"/>
            <p:cNvSpPr/>
            <p:nvPr/>
          </p:nvSpPr>
          <p:spPr>
            <a:xfrm>
              <a:off x="8359941" y="2298686"/>
              <a:ext cx="85471" cy="86853"/>
            </a:xfrm>
            <a:custGeom>
              <a:avLst/>
              <a:gdLst/>
              <a:ahLst/>
              <a:cxnLst/>
              <a:rect l="l" t="t" r="r" b="b"/>
              <a:pathLst>
                <a:path w="1484" h="1508" extrusionOk="0">
                  <a:moveTo>
                    <a:pt x="1484" y="754"/>
                  </a:moveTo>
                  <a:cubicBezTo>
                    <a:pt x="1484" y="1187"/>
                    <a:pt x="1142" y="1507"/>
                    <a:pt x="731" y="1507"/>
                  </a:cubicBezTo>
                  <a:cubicBezTo>
                    <a:pt x="343" y="1507"/>
                    <a:pt x="0" y="1165"/>
                    <a:pt x="0" y="731"/>
                  </a:cubicBezTo>
                  <a:cubicBezTo>
                    <a:pt x="0" y="297"/>
                    <a:pt x="343" y="1"/>
                    <a:pt x="731" y="1"/>
                  </a:cubicBezTo>
                  <a:cubicBezTo>
                    <a:pt x="1142" y="1"/>
                    <a:pt x="1484" y="343"/>
                    <a:pt x="1484"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11"/>
            <p:cNvSpPr/>
            <p:nvPr/>
          </p:nvSpPr>
          <p:spPr>
            <a:xfrm>
              <a:off x="752217" y="1421859"/>
              <a:ext cx="94686" cy="96011"/>
            </a:xfrm>
            <a:custGeom>
              <a:avLst/>
              <a:gdLst/>
              <a:ahLst/>
              <a:cxnLst/>
              <a:rect l="l" t="t" r="r" b="b"/>
              <a:pathLst>
                <a:path w="1644" h="1667" extrusionOk="0">
                  <a:moveTo>
                    <a:pt x="1644" y="868"/>
                  </a:moveTo>
                  <a:cubicBezTo>
                    <a:pt x="1644" y="1301"/>
                    <a:pt x="1278" y="1666"/>
                    <a:pt x="822" y="1644"/>
                  </a:cubicBezTo>
                  <a:cubicBezTo>
                    <a:pt x="365" y="1644"/>
                    <a:pt x="0" y="1256"/>
                    <a:pt x="0" y="799"/>
                  </a:cubicBezTo>
                  <a:cubicBezTo>
                    <a:pt x="0" y="388"/>
                    <a:pt x="365" y="0"/>
                    <a:pt x="822" y="46"/>
                  </a:cubicBezTo>
                  <a:cubicBezTo>
                    <a:pt x="1278" y="69"/>
                    <a:pt x="1644" y="411"/>
                    <a:pt x="1644" y="868"/>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11"/>
            <p:cNvSpPr/>
            <p:nvPr/>
          </p:nvSpPr>
          <p:spPr>
            <a:xfrm>
              <a:off x="7874818" y="1599310"/>
              <a:ext cx="85529" cy="88120"/>
            </a:xfrm>
            <a:custGeom>
              <a:avLst/>
              <a:gdLst/>
              <a:ahLst/>
              <a:cxnLst/>
              <a:rect l="l" t="t" r="r" b="b"/>
              <a:pathLst>
                <a:path w="1485" h="1530" extrusionOk="0">
                  <a:moveTo>
                    <a:pt x="1484" y="777"/>
                  </a:moveTo>
                  <a:cubicBezTo>
                    <a:pt x="1484" y="1210"/>
                    <a:pt x="1142" y="1530"/>
                    <a:pt x="754" y="1530"/>
                  </a:cubicBezTo>
                  <a:cubicBezTo>
                    <a:pt x="320" y="1530"/>
                    <a:pt x="1" y="1142"/>
                    <a:pt x="1" y="754"/>
                  </a:cubicBezTo>
                  <a:cubicBezTo>
                    <a:pt x="1" y="320"/>
                    <a:pt x="343" y="1"/>
                    <a:pt x="754" y="1"/>
                  </a:cubicBezTo>
                  <a:cubicBezTo>
                    <a:pt x="1142" y="1"/>
                    <a:pt x="1484" y="389"/>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11"/>
            <p:cNvSpPr/>
            <p:nvPr/>
          </p:nvSpPr>
          <p:spPr>
            <a:xfrm>
              <a:off x="8781939" y="1622981"/>
              <a:ext cx="85471" cy="86796"/>
            </a:xfrm>
            <a:custGeom>
              <a:avLst/>
              <a:gdLst/>
              <a:ahLst/>
              <a:cxnLst/>
              <a:rect l="l" t="t" r="r" b="b"/>
              <a:pathLst>
                <a:path w="1484" h="1507" extrusionOk="0">
                  <a:moveTo>
                    <a:pt x="1484" y="776"/>
                  </a:moveTo>
                  <a:cubicBezTo>
                    <a:pt x="1484" y="1187"/>
                    <a:pt x="1141" y="1507"/>
                    <a:pt x="753" y="1507"/>
                  </a:cubicBezTo>
                  <a:cubicBezTo>
                    <a:pt x="343" y="1507"/>
                    <a:pt x="0" y="1164"/>
                    <a:pt x="0" y="731"/>
                  </a:cubicBezTo>
                  <a:cubicBezTo>
                    <a:pt x="0" y="320"/>
                    <a:pt x="343" y="0"/>
                    <a:pt x="753" y="0"/>
                  </a:cubicBezTo>
                  <a:cubicBezTo>
                    <a:pt x="1141" y="0"/>
                    <a:pt x="1484" y="343"/>
                    <a:pt x="1484" y="776"/>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11"/>
            <p:cNvSpPr/>
            <p:nvPr/>
          </p:nvSpPr>
          <p:spPr>
            <a:xfrm>
              <a:off x="8785856" y="2970474"/>
              <a:ext cx="85529" cy="86796"/>
            </a:xfrm>
            <a:custGeom>
              <a:avLst/>
              <a:gdLst/>
              <a:ahLst/>
              <a:cxnLst/>
              <a:rect l="l" t="t" r="r" b="b"/>
              <a:pathLst>
                <a:path w="1485" h="1507" extrusionOk="0">
                  <a:moveTo>
                    <a:pt x="1484" y="753"/>
                  </a:moveTo>
                  <a:cubicBezTo>
                    <a:pt x="1484" y="1187"/>
                    <a:pt x="1142" y="1507"/>
                    <a:pt x="731" y="1507"/>
                  </a:cubicBezTo>
                  <a:cubicBezTo>
                    <a:pt x="343" y="1507"/>
                    <a:pt x="1" y="1164"/>
                    <a:pt x="1" y="731"/>
                  </a:cubicBezTo>
                  <a:cubicBezTo>
                    <a:pt x="1" y="320"/>
                    <a:pt x="343" y="0"/>
                    <a:pt x="731" y="0"/>
                  </a:cubicBezTo>
                  <a:cubicBezTo>
                    <a:pt x="1142" y="23"/>
                    <a:pt x="1484" y="365"/>
                    <a:pt x="1484" y="753"/>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11"/>
            <p:cNvSpPr/>
            <p:nvPr/>
          </p:nvSpPr>
          <p:spPr>
            <a:xfrm>
              <a:off x="211919" y="3442407"/>
              <a:ext cx="98603" cy="92094"/>
            </a:xfrm>
            <a:custGeom>
              <a:avLst/>
              <a:gdLst/>
              <a:ahLst/>
              <a:cxnLst/>
              <a:rect l="l" t="t" r="r" b="b"/>
              <a:pathLst>
                <a:path w="1712" h="1599" extrusionOk="0">
                  <a:moveTo>
                    <a:pt x="1712" y="799"/>
                  </a:moveTo>
                  <a:cubicBezTo>
                    <a:pt x="1712" y="1256"/>
                    <a:pt x="1347" y="1598"/>
                    <a:pt x="867" y="1598"/>
                  </a:cubicBezTo>
                  <a:cubicBezTo>
                    <a:pt x="411" y="1598"/>
                    <a:pt x="0" y="1210"/>
                    <a:pt x="0" y="799"/>
                  </a:cubicBezTo>
                  <a:cubicBezTo>
                    <a:pt x="0" y="343"/>
                    <a:pt x="388" y="1"/>
                    <a:pt x="867" y="1"/>
                  </a:cubicBezTo>
                  <a:cubicBezTo>
                    <a:pt x="1347" y="1"/>
                    <a:pt x="1712" y="366"/>
                    <a:pt x="1712"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11"/>
            <p:cNvSpPr/>
            <p:nvPr/>
          </p:nvSpPr>
          <p:spPr>
            <a:xfrm>
              <a:off x="1288542" y="3452947"/>
              <a:ext cx="96068" cy="92037"/>
            </a:xfrm>
            <a:custGeom>
              <a:avLst/>
              <a:gdLst/>
              <a:ahLst/>
              <a:cxnLst/>
              <a:rect l="l" t="t" r="r" b="b"/>
              <a:pathLst>
                <a:path w="1668" h="1598" extrusionOk="0">
                  <a:moveTo>
                    <a:pt x="1667" y="799"/>
                  </a:moveTo>
                  <a:cubicBezTo>
                    <a:pt x="1667" y="1233"/>
                    <a:pt x="1302" y="1598"/>
                    <a:pt x="823" y="1598"/>
                  </a:cubicBezTo>
                  <a:cubicBezTo>
                    <a:pt x="389" y="1598"/>
                    <a:pt x="1" y="1233"/>
                    <a:pt x="1" y="799"/>
                  </a:cubicBezTo>
                  <a:cubicBezTo>
                    <a:pt x="1" y="388"/>
                    <a:pt x="366" y="0"/>
                    <a:pt x="823" y="0"/>
                  </a:cubicBezTo>
                  <a:cubicBezTo>
                    <a:pt x="1302" y="0"/>
                    <a:pt x="1667" y="342"/>
                    <a:pt x="1667"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11"/>
            <p:cNvSpPr/>
            <p:nvPr/>
          </p:nvSpPr>
          <p:spPr>
            <a:xfrm>
              <a:off x="8361266" y="3523904"/>
              <a:ext cx="85471" cy="86853"/>
            </a:xfrm>
            <a:custGeom>
              <a:avLst/>
              <a:gdLst/>
              <a:ahLst/>
              <a:cxnLst/>
              <a:rect l="l" t="t" r="r" b="b"/>
              <a:pathLst>
                <a:path w="1484" h="1508" extrusionOk="0">
                  <a:moveTo>
                    <a:pt x="1484" y="777"/>
                  </a:moveTo>
                  <a:cubicBezTo>
                    <a:pt x="1484" y="1210"/>
                    <a:pt x="1141" y="1507"/>
                    <a:pt x="753" y="1507"/>
                  </a:cubicBezTo>
                  <a:cubicBezTo>
                    <a:pt x="342" y="1507"/>
                    <a:pt x="0" y="1165"/>
                    <a:pt x="0" y="754"/>
                  </a:cubicBezTo>
                  <a:cubicBezTo>
                    <a:pt x="0" y="320"/>
                    <a:pt x="342" y="1"/>
                    <a:pt x="753" y="1"/>
                  </a:cubicBezTo>
                  <a:cubicBezTo>
                    <a:pt x="1164" y="1"/>
                    <a:pt x="1484" y="343"/>
                    <a:pt x="1484"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11"/>
            <p:cNvSpPr/>
            <p:nvPr/>
          </p:nvSpPr>
          <p:spPr>
            <a:xfrm>
              <a:off x="752217" y="2720684"/>
              <a:ext cx="94686" cy="93419"/>
            </a:xfrm>
            <a:custGeom>
              <a:avLst/>
              <a:gdLst/>
              <a:ahLst/>
              <a:cxnLst/>
              <a:rect l="l" t="t" r="r" b="b"/>
              <a:pathLst>
                <a:path w="1644" h="1622" extrusionOk="0">
                  <a:moveTo>
                    <a:pt x="1644" y="822"/>
                  </a:moveTo>
                  <a:cubicBezTo>
                    <a:pt x="1644" y="1256"/>
                    <a:pt x="1278" y="1621"/>
                    <a:pt x="822" y="1621"/>
                  </a:cubicBezTo>
                  <a:cubicBezTo>
                    <a:pt x="365" y="1621"/>
                    <a:pt x="0" y="1256"/>
                    <a:pt x="0" y="799"/>
                  </a:cubicBezTo>
                  <a:cubicBezTo>
                    <a:pt x="0" y="343"/>
                    <a:pt x="365" y="0"/>
                    <a:pt x="822" y="0"/>
                  </a:cubicBezTo>
                  <a:cubicBezTo>
                    <a:pt x="1278" y="23"/>
                    <a:pt x="1644" y="366"/>
                    <a:pt x="1644"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11"/>
            <p:cNvSpPr/>
            <p:nvPr/>
          </p:nvSpPr>
          <p:spPr>
            <a:xfrm>
              <a:off x="7876143" y="2831094"/>
              <a:ext cx="86853" cy="86853"/>
            </a:xfrm>
            <a:custGeom>
              <a:avLst/>
              <a:gdLst/>
              <a:ahLst/>
              <a:cxnLst/>
              <a:rect l="l" t="t" r="r" b="b"/>
              <a:pathLst>
                <a:path w="1508" h="1508" extrusionOk="0">
                  <a:moveTo>
                    <a:pt x="1507" y="754"/>
                  </a:moveTo>
                  <a:cubicBezTo>
                    <a:pt x="1507" y="1188"/>
                    <a:pt x="1165" y="1507"/>
                    <a:pt x="754" y="1507"/>
                  </a:cubicBezTo>
                  <a:cubicBezTo>
                    <a:pt x="320" y="1507"/>
                    <a:pt x="1" y="1165"/>
                    <a:pt x="1" y="731"/>
                  </a:cubicBezTo>
                  <a:cubicBezTo>
                    <a:pt x="1" y="298"/>
                    <a:pt x="343" y="1"/>
                    <a:pt x="754" y="1"/>
                  </a:cubicBezTo>
                  <a:cubicBezTo>
                    <a:pt x="1165" y="1"/>
                    <a:pt x="1507" y="320"/>
                    <a:pt x="1507"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11"/>
            <p:cNvSpPr/>
            <p:nvPr/>
          </p:nvSpPr>
          <p:spPr>
            <a:xfrm>
              <a:off x="211919" y="4745206"/>
              <a:ext cx="98603" cy="92094"/>
            </a:xfrm>
            <a:custGeom>
              <a:avLst/>
              <a:gdLst/>
              <a:ahLst/>
              <a:cxnLst/>
              <a:rect l="l" t="t" r="r" b="b"/>
              <a:pathLst>
                <a:path w="1712" h="1599" extrusionOk="0">
                  <a:moveTo>
                    <a:pt x="1712" y="799"/>
                  </a:moveTo>
                  <a:cubicBezTo>
                    <a:pt x="1712" y="1256"/>
                    <a:pt x="1347" y="1598"/>
                    <a:pt x="867" y="1598"/>
                  </a:cubicBezTo>
                  <a:cubicBezTo>
                    <a:pt x="411" y="1598"/>
                    <a:pt x="0" y="1233"/>
                    <a:pt x="0" y="799"/>
                  </a:cubicBezTo>
                  <a:cubicBezTo>
                    <a:pt x="0" y="365"/>
                    <a:pt x="388" y="0"/>
                    <a:pt x="867" y="0"/>
                  </a:cubicBezTo>
                  <a:cubicBezTo>
                    <a:pt x="1347" y="0"/>
                    <a:pt x="1712" y="365"/>
                    <a:pt x="1712"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11"/>
            <p:cNvSpPr/>
            <p:nvPr/>
          </p:nvSpPr>
          <p:spPr>
            <a:xfrm>
              <a:off x="1288542" y="4745206"/>
              <a:ext cx="96068" cy="92094"/>
            </a:xfrm>
            <a:custGeom>
              <a:avLst/>
              <a:gdLst/>
              <a:ahLst/>
              <a:cxnLst/>
              <a:rect l="l" t="t" r="r" b="b"/>
              <a:pathLst>
                <a:path w="1668" h="1599" extrusionOk="0">
                  <a:moveTo>
                    <a:pt x="1667" y="799"/>
                  </a:moveTo>
                  <a:cubicBezTo>
                    <a:pt x="1667" y="1233"/>
                    <a:pt x="1302" y="1598"/>
                    <a:pt x="823" y="1598"/>
                  </a:cubicBezTo>
                  <a:cubicBezTo>
                    <a:pt x="389" y="1598"/>
                    <a:pt x="1" y="1233"/>
                    <a:pt x="1" y="799"/>
                  </a:cubicBezTo>
                  <a:cubicBezTo>
                    <a:pt x="1" y="365"/>
                    <a:pt x="366" y="0"/>
                    <a:pt x="823" y="0"/>
                  </a:cubicBezTo>
                  <a:cubicBezTo>
                    <a:pt x="1302" y="0"/>
                    <a:pt x="1667" y="365"/>
                    <a:pt x="1667"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11"/>
            <p:cNvSpPr/>
            <p:nvPr/>
          </p:nvSpPr>
          <p:spPr>
            <a:xfrm>
              <a:off x="2345525" y="4746531"/>
              <a:ext cx="96011" cy="92037"/>
            </a:xfrm>
            <a:custGeom>
              <a:avLst/>
              <a:gdLst/>
              <a:ahLst/>
              <a:cxnLst/>
              <a:rect l="l" t="t" r="r" b="b"/>
              <a:pathLst>
                <a:path w="1667" h="1598" extrusionOk="0">
                  <a:moveTo>
                    <a:pt x="1667" y="799"/>
                  </a:moveTo>
                  <a:cubicBezTo>
                    <a:pt x="1667" y="1233"/>
                    <a:pt x="1279" y="1598"/>
                    <a:pt x="822" y="1598"/>
                  </a:cubicBezTo>
                  <a:cubicBezTo>
                    <a:pt x="366" y="1598"/>
                    <a:pt x="0" y="1256"/>
                    <a:pt x="0" y="799"/>
                  </a:cubicBezTo>
                  <a:cubicBezTo>
                    <a:pt x="0" y="365"/>
                    <a:pt x="366" y="0"/>
                    <a:pt x="822" y="0"/>
                  </a:cubicBezTo>
                  <a:cubicBezTo>
                    <a:pt x="1279" y="0"/>
                    <a:pt x="1667" y="342"/>
                    <a:pt x="1667"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11"/>
            <p:cNvSpPr/>
            <p:nvPr/>
          </p:nvSpPr>
          <p:spPr>
            <a:xfrm>
              <a:off x="3386728" y="4746531"/>
              <a:ext cx="93361" cy="92037"/>
            </a:xfrm>
            <a:custGeom>
              <a:avLst/>
              <a:gdLst/>
              <a:ahLst/>
              <a:cxnLst/>
              <a:rect l="l" t="t" r="r" b="b"/>
              <a:pathLst>
                <a:path w="1621" h="1598" extrusionOk="0">
                  <a:moveTo>
                    <a:pt x="1621" y="799"/>
                  </a:moveTo>
                  <a:cubicBezTo>
                    <a:pt x="1621" y="1233"/>
                    <a:pt x="1233" y="1598"/>
                    <a:pt x="822" y="1598"/>
                  </a:cubicBezTo>
                  <a:cubicBezTo>
                    <a:pt x="365" y="1598"/>
                    <a:pt x="0" y="1256"/>
                    <a:pt x="0" y="799"/>
                  </a:cubicBezTo>
                  <a:cubicBezTo>
                    <a:pt x="0" y="365"/>
                    <a:pt x="388" y="0"/>
                    <a:pt x="822" y="0"/>
                  </a:cubicBezTo>
                  <a:cubicBezTo>
                    <a:pt x="1278" y="0"/>
                    <a:pt x="1621" y="365"/>
                    <a:pt x="1621"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11"/>
            <p:cNvSpPr/>
            <p:nvPr/>
          </p:nvSpPr>
          <p:spPr>
            <a:xfrm>
              <a:off x="4412092" y="4747798"/>
              <a:ext cx="93419" cy="89503"/>
            </a:xfrm>
            <a:custGeom>
              <a:avLst/>
              <a:gdLst/>
              <a:ahLst/>
              <a:cxnLst/>
              <a:rect l="l" t="t" r="r" b="b"/>
              <a:pathLst>
                <a:path w="1622" h="1554" extrusionOk="0">
                  <a:moveTo>
                    <a:pt x="1621" y="777"/>
                  </a:moveTo>
                  <a:cubicBezTo>
                    <a:pt x="1621" y="1211"/>
                    <a:pt x="1279" y="1553"/>
                    <a:pt x="823" y="1553"/>
                  </a:cubicBezTo>
                  <a:cubicBezTo>
                    <a:pt x="389" y="1553"/>
                    <a:pt x="1" y="1211"/>
                    <a:pt x="1" y="777"/>
                  </a:cubicBezTo>
                  <a:cubicBezTo>
                    <a:pt x="1" y="343"/>
                    <a:pt x="343" y="1"/>
                    <a:pt x="823" y="1"/>
                  </a:cubicBezTo>
                  <a:cubicBezTo>
                    <a:pt x="1233" y="1"/>
                    <a:pt x="1621" y="343"/>
                    <a:pt x="1621"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11"/>
            <p:cNvSpPr/>
            <p:nvPr/>
          </p:nvSpPr>
          <p:spPr>
            <a:xfrm>
              <a:off x="5423057" y="4747798"/>
              <a:ext cx="89445" cy="89503"/>
            </a:xfrm>
            <a:custGeom>
              <a:avLst/>
              <a:gdLst/>
              <a:ahLst/>
              <a:cxnLst/>
              <a:rect l="l" t="t" r="r" b="b"/>
              <a:pathLst>
                <a:path w="1553" h="1554" extrusionOk="0">
                  <a:moveTo>
                    <a:pt x="1553" y="777"/>
                  </a:moveTo>
                  <a:cubicBezTo>
                    <a:pt x="1553" y="1211"/>
                    <a:pt x="1210" y="1553"/>
                    <a:pt x="777" y="1553"/>
                  </a:cubicBezTo>
                  <a:cubicBezTo>
                    <a:pt x="343" y="1553"/>
                    <a:pt x="1" y="1211"/>
                    <a:pt x="1" y="777"/>
                  </a:cubicBezTo>
                  <a:cubicBezTo>
                    <a:pt x="1" y="343"/>
                    <a:pt x="343" y="1"/>
                    <a:pt x="777" y="1"/>
                  </a:cubicBezTo>
                  <a:cubicBezTo>
                    <a:pt x="1210" y="1"/>
                    <a:pt x="1553" y="343"/>
                    <a:pt x="1553"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11"/>
            <p:cNvSpPr/>
            <p:nvPr/>
          </p:nvSpPr>
          <p:spPr>
            <a:xfrm>
              <a:off x="6418241" y="4750447"/>
              <a:ext cx="88120" cy="88120"/>
            </a:xfrm>
            <a:custGeom>
              <a:avLst/>
              <a:gdLst/>
              <a:ahLst/>
              <a:cxnLst/>
              <a:rect l="l" t="t" r="r" b="b"/>
              <a:pathLst>
                <a:path w="1530" h="1530" extrusionOk="0">
                  <a:moveTo>
                    <a:pt x="1530" y="754"/>
                  </a:moveTo>
                  <a:cubicBezTo>
                    <a:pt x="1530" y="1188"/>
                    <a:pt x="1187" y="1530"/>
                    <a:pt x="754" y="1530"/>
                  </a:cubicBezTo>
                  <a:cubicBezTo>
                    <a:pt x="343" y="1530"/>
                    <a:pt x="0" y="1188"/>
                    <a:pt x="0" y="754"/>
                  </a:cubicBezTo>
                  <a:cubicBezTo>
                    <a:pt x="0" y="343"/>
                    <a:pt x="343" y="1"/>
                    <a:pt x="754" y="1"/>
                  </a:cubicBezTo>
                  <a:cubicBezTo>
                    <a:pt x="1187" y="1"/>
                    <a:pt x="1530" y="343"/>
                    <a:pt x="1530"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11"/>
            <p:cNvSpPr/>
            <p:nvPr/>
          </p:nvSpPr>
          <p:spPr>
            <a:xfrm>
              <a:off x="7397644" y="4750447"/>
              <a:ext cx="88120" cy="88120"/>
            </a:xfrm>
            <a:custGeom>
              <a:avLst/>
              <a:gdLst/>
              <a:ahLst/>
              <a:cxnLst/>
              <a:rect l="l" t="t" r="r" b="b"/>
              <a:pathLst>
                <a:path w="1530" h="1530" extrusionOk="0">
                  <a:moveTo>
                    <a:pt x="1529" y="754"/>
                  </a:moveTo>
                  <a:cubicBezTo>
                    <a:pt x="1529" y="1188"/>
                    <a:pt x="1187" y="1530"/>
                    <a:pt x="753" y="1530"/>
                  </a:cubicBezTo>
                  <a:cubicBezTo>
                    <a:pt x="343" y="1530"/>
                    <a:pt x="0" y="1188"/>
                    <a:pt x="0" y="754"/>
                  </a:cubicBezTo>
                  <a:cubicBezTo>
                    <a:pt x="0" y="343"/>
                    <a:pt x="343" y="1"/>
                    <a:pt x="753" y="1"/>
                  </a:cubicBezTo>
                  <a:cubicBezTo>
                    <a:pt x="1187" y="1"/>
                    <a:pt x="1529" y="343"/>
                    <a:pt x="1529"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11"/>
            <p:cNvSpPr/>
            <p:nvPr/>
          </p:nvSpPr>
          <p:spPr>
            <a:xfrm>
              <a:off x="8365182" y="4750447"/>
              <a:ext cx="85529" cy="88120"/>
            </a:xfrm>
            <a:custGeom>
              <a:avLst/>
              <a:gdLst/>
              <a:ahLst/>
              <a:cxnLst/>
              <a:rect l="l" t="t" r="r" b="b"/>
              <a:pathLst>
                <a:path w="1485" h="1530" extrusionOk="0">
                  <a:moveTo>
                    <a:pt x="1484" y="754"/>
                  </a:moveTo>
                  <a:cubicBezTo>
                    <a:pt x="1484" y="1188"/>
                    <a:pt x="1142" y="1530"/>
                    <a:pt x="731" y="1530"/>
                  </a:cubicBezTo>
                  <a:cubicBezTo>
                    <a:pt x="343" y="1530"/>
                    <a:pt x="1" y="1188"/>
                    <a:pt x="1" y="754"/>
                  </a:cubicBezTo>
                  <a:cubicBezTo>
                    <a:pt x="1" y="343"/>
                    <a:pt x="343" y="1"/>
                    <a:pt x="731" y="1"/>
                  </a:cubicBezTo>
                  <a:cubicBezTo>
                    <a:pt x="1142" y="1"/>
                    <a:pt x="1484" y="343"/>
                    <a:pt x="1484" y="754"/>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11"/>
            <p:cNvSpPr/>
            <p:nvPr/>
          </p:nvSpPr>
          <p:spPr>
            <a:xfrm>
              <a:off x="752217" y="4018184"/>
              <a:ext cx="94686" cy="92094"/>
            </a:xfrm>
            <a:custGeom>
              <a:avLst/>
              <a:gdLst/>
              <a:ahLst/>
              <a:cxnLst/>
              <a:rect l="l" t="t" r="r" b="b"/>
              <a:pathLst>
                <a:path w="1644" h="1599" extrusionOk="0">
                  <a:moveTo>
                    <a:pt x="1644" y="800"/>
                  </a:moveTo>
                  <a:cubicBezTo>
                    <a:pt x="1644" y="1256"/>
                    <a:pt x="1278" y="1599"/>
                    <a:pt x="822" y="1599"/>
                  </a:cubicBezTo>
                  <a:cubicBezTo>
                    <a:pt x="365" y="1599"/>
                    <a:pt x="0" y="1234"/>
                    <a:pt x="0" y="800"/>
                  </a:cubicBezTo>
                  <a:cubicBezTo>
                    <a:pt x="0" y="343"/>
                    <a:pt x="365" y="1"/>
                    <a:pt x="822" y="1"/>
                  </a:cubicBezTo>
                  <a:cubicBezTo>
                    <a:pt x="1278" y="1"/>
                    <a:pt x="1644" y="389"/>
                    <a:pt x="1644"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11"/>
            <p:cNvSpPr/>
            <p:nvPr/>
          </p:nvSpPr>
          <p:spPr>
            <a:xfrm>
              <a:off x="1814442" y="4024808"/>
              <a:ext cx="96011" cy="92037"/>
            </a:xfrm>
            <a:custGeom>
              <a:avLst/>
              <a:gdLst/>
              <a:ahLst/>
              <a:cxnLst/>
              <a:rect l="l" t="t" r="r" b="b"/>
              <a:pathLst>
                <a:path w="1667" h="1598" extrusionOk="0">
                  <a:moveTo>
                    <a:pt x="1666" y="799"/>
                  </a:moveTo>
                  <a:cubicBezTo>
                    <a:pt x="1666" y="1233"/>
                    <a:pt x="1278" y="1598"/>
                    <a:pt x="822" y="1598"/>
                  </a:cubicBezTo>
                  <a:cubicBezTo>
                    <a:pt x="388" y="1598"/>
                    <a:pt x="0" y="1233"/>
                    <a:pt x="0" y="799"/>
                  </a:cubicBezTo>
                  <a:cubicBezTo>
                    <a:pt x="0" y="388"/>
                    <a:pt x="388" y="0"/>
                    <a:pt x="822" y="0"/>
                  </a:cubicBezTo>
                  <a:cubicBezTo>
                    <a:pt x="1301" y="0"/>
                    <a:pt x="1666" y="342"/>
                    <a:pt x="1666"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11"/>
            <p:cNvSpPr/>
            <p:nvPr/>
          </p:nvSpPr>
          <p:spPr>
            <a:xfrm>
              <a:off x="2864802" y="4028724"/>
              <a:ext cx="93419" cy="93419"/>
            </a:xfrm>
            <a:custGeom>
              <a:avLst/>
              <a:gdLst/>
              <a:ahLst/>
              <a:cxnLst/>
              <a:rect l="l" t="t" r="r" b="b"/>
              <a:pathLst>
                <a:path w="1622" h="1622" extrusionOk="0">
                  <a:moveTo>
                    <a:pt x="1621" y="822"/>
                  </a:moveTo>
                  <a:cubicBezTo>
                    <a:pt x="1621" y="1256"/>
                    <a:pt x="1256" y="1621"/>
                    <a:pt x="822" y="1598"/>
                  </a:cubicBezTo>
                  <a:cubicBezTo>
                    <a:pt x="366" y="1598"/>
                    <a:pt x="0" y="1233"/>
                    <a:pt x="0" y="799"/>
                  </a:cubicBezTo>
                  <a:cubicBezTo>
                    <a:pt x="0" y="366"/>
                    <a:pt x="366" y="1"/>
                    <a:pt x="799" y="23"/>
                  </a:cubicBezTo>
                  <a:cubicBezTo>
                    <a:pt x="1256" y="46"/>
                    <a:pt x="1621" y="389"/>
                    <a:pt x="1621" y="822"/>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11"/>
            <p:cNvSpPr/>
            <p:nvPr/>
          </p:nvSpPr>
          <p:spPr>
            <a:xfrm>
              <a:off x="3898114" y="4036615"/>
              <a:ext cx="92037" cy="90770"/>
            </a:xfrm>
            <a:custGeom>
              <a:avLst/>
              <a:gdLst/>
              <a:ahLst/>
              <a:cxnLst/>
              <a:rect l="l" t="t" r="r" b="b"/>
              <a:pathLst>
                <a:path w="1598" h="1576" extrusionOk="0">
                  <a:moveTo>
                    <a:pt x="1598" y="799"/>
                  </a:moveTo>
                  <a:cubicBezTo>
                    <a:pt x="1598" y="1233"/>
                    <a:pt x="1233" y="1575"/>
                    <a:pt x="799" y="1575"/>
                  </a:cubicBezTo>
                  <a:cubicBezTo>
                    <a:pt x="343" y="1575"/>
                    <a:pt x="0" y="1233"/>
                    <a:pt x="0" y="777"/>
                  </a:cubicBezTo>
                  <a:cubicBezTo>
                    <a:pt x="0" y="343"/>
                    <a:pt x="365" y="1"/>
                    <a:pt x="799" y="1"/>
                  </a:cubicBezTo>
                  <a:cubicBezTo>
                    <a:pt x="1233" y="1"/>
                    <a:pt x="1598" y="366"/>
                    <a:pt x="1598" y="799"/>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11"/>
            <p:cNvSpPr/>
            <p:nvPr/>
          </p:nvSpPr>
          <p:spPr>
            <a:xfrm>
              <a:off x="4914320" y="4043181"/>
              <a:ext cx="92037" cy="89445"/>
            </a:xfrm>
            <a:custGeom>
              <a:avLst/>
              <a:gdLst/>
              <a:ahLst/>
              <a:cxnLst/>
              <a:rect l="l" t="t" r="r" b="b"/>
              <a:pathLst>
                <a:path w="1598" h="1553" extrusionOk="0">
                  <a:moveTo>
                    <a:pt x="1598" y="777"/>
                  </a:moveTo>
                  <a:cubicBezTo>
                    <a:pt x="1598" y="1210"/>
                    <a:pt x="1256" y="1553"/>
                    <a:pt x="799" y="1553"/>
                  </a:cubicBezTo>
                  <a:cubicBezTo>
                    <a:pt x="365" y="1553"/>
                    <a:pt x="0" y="1210"/>
                    <a:pt x="0" y="777"/>
                  </a:cubicBezTo>
                  <a:cubicBezTo>
                    <a:pt x="0" y="343"/>
                    <a:pt x="343" y="1"/>
                    <a:pt x="799" y="1"/>
                  </a:cubicBezTo>
                  <a:cubicBezTo>
                    <a:pt x="1256" y="1"/>
                    <a:pt x="1598" y="343"/>
                    <a:pt x="1598"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11"/>
            <p:cNvSpPr/>
            <p:nvPr/>
          </p:nvSpPr>
          <p:spPr>
            <a:xfrm>
              <a:off x="5918662" y="4049746"/>
              <a:ext cx="88120" cy="89445"/>
            </a:xfrm>
            <a:custGeom>
              <a:avLst/>
              <a:gdLst/>
              <a:ahLst/>
              <a:cxnLst/>
              <a:rect l="l" t="t" r="r" b="b"/>
              <a:pathLst>
                <a:path w="1530" h="1553" extrusionOk="0">
                  <a:moveTo>
                    <a:pt x="1530" y="777"/>
                  </a:moveTo>
                  <a:cubicBezTo>
                    <a:pt x="1530" y="1210"/>
                    <a:pt x="1188" y="1553"/>
                    <a:pt x="754" y="1553"/>
                  </a:cubicBezTo>
                  <a:cubicBezTo>
                    <a:pt x="343" y="1553"/>
                    <a:pt x="1" y="1210"/>
                    <a:pt x="1" y="777"/>
                  </a:cubicBezTo>
                  <a:cubicBezTo>
                    <a:pt x="1" y="343"/>
                    <a:pt x="343" y="1"/>
                    <a:pt x="754" y="1"/>
                  </a:cubicBezTo>
                  <a:cubicBezTo>
                    <a:pt x="1188" y="1"/>
                    <a:pt x="1530" y="343"/>
                    <a:pt x="1530" y="777"/>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11"/>
            <p:cNvSpPr/>
            <p:nvPr/>
          </p:nvSpPr>
          <p:spPr>
            <a:xfrm>
              <a:off x="6905955" y="4055045"/>
              <a:ext cx="88120" cy="88120"/>
            </a:xfrm>
            <a:custGeom>
              <a:avLst/>
              <a:gdLst/>
              <a:ahLst/>
              <a:cxnLst/>
              <a:rect l="l" t="t" r="r" b="b"/>
              <a:pathLst>
                <a:path w="1530" h="1530" extrusionOk="0">
                  <a:moveTo>
                    <a:pt x="1530" y="776"/>
                  </a:moveTo>
                  <a:cubicBezTo>
                    <a:pt x="1530" y="1187"/>
                    <a:pt x="1187" y="1529"/>
                    <a:pt x="777" y="1529"/>
                  </a:cubicBezTo>
                  <a:cubicBezTo>
                    <a:pt x="343" y="1529"/>
                    <a:pt x="0" y="1187"/>
                    <a:pt x="0" y="776"/>
                  </a:cubicBezTo>
                  <a:cubicBezTo>
                    <a:pt x="0" y="342"/>
                    <a:pt x="343" y="0"/>
                    <a:pt x="777" y="0"/>
                  </a:cubicBezTo>
                  <a:cubicBezTo>
                    <a:pt x="1187" y="0"/>
                    <a:pt x="1530" y="342"/>
                    <a:pt x="1530" y="776"/>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11"/>
            <p:cNvSpPr/>
            <p:nvPr/>
          </p:nvSpPr>
          <p:spPr>
            <a:xfrm>
              <a:off x="7878792" y="4057637"/>
              <a:ext cx="86796" cy="90770"/>
            </a:xfrm>
            <a:custGeom>
              <a:avLst/>
              <a:gdLst/>
              <a:ahLst/>
              <a:cxnLst/>
              <a:rect l="l" t="t" r="r" b="b"/>
              <a:pathLst>
                <a:path w="1507" h="1576" extrusionOk="0">
                  <a:moveTo>
                    <a:pt x="1507" y="800"/>
                  </a:moveTo>
                  <a:cubicBezTo>
                    <a:pt x="1507" y="1233"/>
                    <a:pt x="1164" y="1576"/>
                    <a:pt x="776" y="1553"/>
                  </a:cubicBezTo>
                  <a:cubicBezTo>
                    <a:pt x="343" y="1553"/>
                    <a:pt x="23" y="1210"/>
                    <a:pt x="0" y="777"/>
                  </a:cubicBezTo>
                  <a:cubicBezTo>
                    <a:pt x="0" y="343"/>
                    <a:pt x="343" y="1"/>
                    <a:pt x="731" y="46"/>
                  </a:cubicBezTo>
                  <a:cubicBezTo>
                    <a:pt x="1164" y="69"/>
                    <a:pt x="1507" y="412"/>
                    <a:pt x="1507" y="800"/>
                  </a:cubicBezTo>
                  <a:close/>
                </a:path>
              </a:pathLst>
            </a:cu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26.xml"/><Relationship Id="rId1" Type="http://schemas.openxmlformats.org/officeDocument/2006/relationships/slideLayout" Target="../slideLayouts/slideLayout25.xml"/></Relationships>
</file>

<file path=ppt/slideMasters/_rels/slideMaster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theme" Target="../theme/theme3.xml"/><Relationship Id="rId1" Type="http://schemas.openxmlformats.org/officeDocument/2006/relationships/slideLayout" Target="../slideLayouts/slideLayout2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2"/>
        </a:solidFill>
        <a:effectLst/>
      </p:bgPr>
    </p:bg>
    <p:spTree>
      <p:nvGrpSpPr>
        <p:cNvPr id="1" name="Shape 5"/>
        <p:cNvGrpSpPr/>
        <p:nvPr/>
      </p:nvGrpSpPr>
      <p:grpSpPr>
        <a:xfrm>
          <a:off x="0" y="0"/>
          <a:ext cx="0" cy="0"/>
          <a:chOff x="0" y="0"/>
          <a:chExt cx="0" cy="0"/>
        </a:xfrm>
      </p:grpSpPr>
      <p:sp>
        <p:nvSpPr>
          <p:cNvPr id="3" name="9Slide.vn - 2019">
            <a:extLst>
              <a:ext uri="{FF2B5EF4-FFF2-40B4-BE49-F238E27FC236}">
                <a16:creationId xmlns:a16="http://schemas.microsoft.com/office/drawing/2014/main" id="{4DD40308-E808-496A-ADB4-2C2489BD17E8}"/>
              </a:ext>
            </a:extLst>
          </p:cNvPr>
          <p:cNvSpPr txBox="1"/>
          <p:nvPr userDrawn="1"/>
        </p:nvSpPr>
        <p:spPr>
          <a:xfrm>
            <a:off x="0" y="-1512332"/>
            <a:ext cx="9144000" cy="369332"/>
          </a:xfrm>
          <a:prstGeom prst="rect">
            <a:avLst/>
          </a:prstGeom>
          <a:noFill/>
        </p:spPr>
        <p:txBody>
          <a:bodyPr vert="horz" rtlCol="0">
            <a:spAutoFit/>
          </a:bodyPr>
          <a:lstStyle/>
          <a:p>
            <a:pPr algn="ctr"/>
            <a:r>
              <a:rPr lang="en-US" sz="1800">
                <a:solidFill>
                  <a:srgbClr val="CFCFCF"/>
                </a:solidFill>
              </a:rPr>
              <a:t>www.9slide.vn</a:t>
            </a:r>
          </a:p>
        </p:txBody>
      </p:sp>
      <p:sp>
        <p:nvSpPr>
          <p:cNvPr id="6" name="Google Shape;6;p1"/>
          <p:cNvSpPr txBox="1">
            <a:spLocks noGrp="1"/>
          </p:cNvSpPr>
          <p:nvPr>
            <p:ph type="title"/>
          </p:nvPr>
        </p:nvSpPr>
        <p:spPr>
          <a:xfrm>
            <a:off x="715100" y="539496"/>
            <a:ext cx="7713900" cy="572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chemeClr val="lt1"/>
              </a:buClr>
              <a:buSzPts val="3500"/>
              <a:buFont typeface="Righteous"/>
              <a:buNone/>
              <a:defRPr sz="3500">
                <a:solidFill>
                  <a:schemeClr val="lt1"/>
                </a:solidFill>
                <a:latin typeface="Righteous"/>
                <a:ea typeface="Righteous"/>
                <a:cs typeface="Righteous"/>
                <a:sym typeface="Righteous"/>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715100" y="1152475"/>
            <a:ext cx="77139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2"/>
              </a:buClr>
              <a:buSzPts val="1400"/>
              <a:buFont typeface="Open Sans"/>
              <a:buChar char="●"/>
              <a:defRPr>
                <a:solidFill>
                  <a:schemeClr val="dk2"/>
                </a:solidFill>
                <a:latin typeface="Open Sans"/>
                <a:ea typeface="Open Sans"/>
                <a:cs typeface="Open Sans"/>
                <a:sym typeface="Open Sans"/>
              </a:defRPr>
            </a:lvl1pPr>
            <a:lvl2pPr marL="914400" lvl="1"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2pPr>
            <a:lvl3pPr marL="1371600" lvl="2"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3pPr>
            <a:lvl4pPr marL="1828800" lvl="3"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4pPr>
            <a:lvl5pPr marL="2286000" lvl="4"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5pPr>
            <a:lvl6pPr marL="2743200" lvl="5"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6pPr>
            <a:lvl7pPr marL="3200400" lvl="6"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7pPr>
            <a:lvl8pPr marL="3657600" lvl="7"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8pPr>
            <a:lvl9pPr marL="4114800" lvl="8" indent="-317500">
              <a:lnSpc>
                <a:spcPct val="115000"/>
              </a:lnSpc>
              <a:spcBef>
                <a:spcPts val="1600"/>
              </a:spcBef>
              <a:spcAft>
                <a:spcPts val="1600"/>
              </a:spcAft>
              <a:buClr>
                <a:schemeClr val="dk2"/>
              </a:buClr>
              <a:buSzPts val="1400"/>
              <a:buFont typeface="Open Sans"/>
              <a:buChar char="■"/>
              <a:defRPr>
                <a:solidFill>
                  <a:schemeClr val="dk2"/>
                </a:solidFill>
                <a:latin typeface="Open Sans"/>
                <a:ea typeface="Open Sans"/>
                <a:cs typeface="Open Sans"/>
                <a:sym typeface="Open Sans"/>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378"/>
        <p:cNvGrpSpPr/>
        <p:nvPr/>
      </p:nvGrpSpPr>
      <p:grpSpPr>
        <a:xfrm>
          <a:off x="0" y="0"/>
          <a:ext cx="0" cy="0"/>
          <a:chOff x="0" y="0"/>
          <a:chExt cx="0" cy="0"/>
        </a:xfrm>
      </p:grpSpPr>
      <p:sp>
        <p:nvSpPr>
          <p:cNvPr id="3" name="9Slide.vn - 2019">
            <a:extLst>
              <a:ext uri="{FF2B5EF4-FFF2-40B4-BE49-F238E27FC236}">
                <a16:creationId xmlns:a16="http://schemas.microsoft.com/office/drawing/2014/main" id="{02C4CA4D-1648-4818-869E-7E0673DDB109}"/>
              </a:ext>
            </a:extLst>
          </p:cNvPr>
          <p:cNvSpPr txBox="1"/>
          <p:nvPr userDrawn="1"/>
        </p:nvSpPr>
        <p:spPr>
          <a:xfrm>
            <a:off x="0" y="-1512332"/>
            <a:ext cx="9144000" cy="369332"/>
          </a:xfrm>
          <a:prstGeom prst="rect">
            <a:avLst/>
          </a:prstGeom>
          <a:noFill/>
        </p:spPr>
        <p:txBody>
          <a:bodyPr vert="horz" rtlCol="0">
            <a:spAutoFit/>
          </a:bodyPr>
          <a:lstStyle/>
          <a:p>
            <a:pPr algn="ctr"/>
            <a:r>
              <a:rPr lang="en-US" sz="1800">
                <a:solidFill>
                  <a:srgbClr val="CFCFCF"/>
                </a:solidFill>
              </a:rPr>
              <a:t>www.9slide.vn</a:t>
            </a:r>
          </a:p>
        </p:txBody>
      </p:sp>
      <p:sp>
        <p:nvSpPr>
          <p:cNvPr id="1379" name="Google Shape;1379;p27"/>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1380" name="Google Shape;1380;p27"/>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3" r:id="rId1"/>
    <p:sldLayoutId id="2147483674"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8" name="9Slide.vn - 2019">
            <a:extLst>
              <a:ext uri="{FF2B5EF4-FFF2-40B4-BE49-F238E27FC236}">
                <a16:creationId xmlns:a16="http://schemas.microsoft.com/office/drawing/2014/main" id="{73A49D57-B02F-4908-A7B2-87ACCDC5EAE5}"/>
              </a:ext>
            </a:extLst>
          </p:cNvPr>
          <p:cNvSpPr txBox="1"/>
          <p:nvPr userDrawn="1"/>
        </p:nvSpPr>
        <p:spPr>
          <a:xfrm>
            <a:off x="0" y="-1512332"/>
            <a:ext cx="9144000" cy="369332"/>
          </a:xfrm>
          <a:prstGeom prst="rect">
            <a:avLst/>
          </a:prstGeom>
          <a:noFill/>
        </p:spPr>
        <p:txBody>
          <a:bodyPr vert="horz" rtlCol="0">
            <a:spAutoFit/>
          </a:bodyPr>
          <a:lstStyle/>
          <a:p>
            <a:pPr algn="ctr"/>
            <a:r>
              <a:rPr lang="en-US" sz="1800">
                <a:solidFill>
                  <a:srgbClr val="CFCFCF"/>
                </a:solidFill>
              </a:rPr>
              <a:t>www.9slide.vn</a:t>
            </a:r>
          </a:p>
        </p:txBody>
      </p:sp>
      <p:sp>
        <p:nvSpPr>
          <p:cNvPr id="2" name="Title Placeholder 1">
            <a:extLst>
              <a:ext uri="{FF2B5EF4-FFF2-40B4-BE49-F238E27FC236}">
                <a16:creationId xmlns:a16="http://schemas.microsoft.com/office/drawing/2014/main" id="{9CD90C94-A1A1-4022-85DD-7356CA5C7B45}"/>
              </a:ext>
            </a:extLst>
          </p:cNvPr>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41374C5A-BCC0-4E72-ABF4-6AF23C87B14D}"/>
              </a:ext>
            </a:extLst>
          </p:cNvPr>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4A1F953-CEA0-46BB-BC85-01DD2D286CAB}"/>
              </a:ext>
            </a:extLst>
          </p:cNvPr>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940046D0-5245-4D38-9BA6-E83CE0FD56A1}" type="datetimeFigureOut">
              <a:rPr lang="en-US" smtClean="0"/>
              <a:t>7/7/2022</a:t>
            </a:fld>
            <a:endParaRPr lang="en-US"/>
          </a:p>
        </p:txBody>
      </p:sp>
      <p:sp>
        <p:nvSpPr>
          <p:cNvPr id="5" name="Footer Placeholder 4">
            <a:extLst>
              <a:ext uri="{FF2B5EF4-FFF2-40B4-BE49-F238E27FC236}">
                <a16:creationId xmlns:a16="http://schemas.microsoft.com/office/drawing/2014/main" id="{1105EC43-1912-41B9-9996-9A0A58C6FE32}"/>
              </a:ext>
            </a:extLst>
          </p:cNvPr>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9A9B2557-8645-49D3-913E-AFC0FCFC5BB3}"/>
              </a:ext>
            </a:extLst>
          </p:cNvPr>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40CC6067-5F2D-4061-AA80-546453E64915}" type="slidenum">
              <a:rPr lang="en-US" smtClean="0"/>
              <a:t>‹#›</a:t>
            </a:fld>
            <a:endParaRPr lang="en-US"/>
          </a:p>
        </p:txBody>
      </p:sp>
      <p:pic>
        <p:nvPicPr>
          <p:cNvPr id="7" name="Picture 6">
            <a:extLst>
              <a:ext uri="{FF2B5EF4-FFF2-40B4-BE49-F238E27FC236}">
                <a16:creationId xmlns:a16="http://schemas.microsoft.com/office/drawing/2014/main" id="{09893AAD-1B14-46BA-9410-1843B0C21209}"/>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25983" b="22051"/>
          <a:stretch/>
        </p:blipFill>
        <p:spPr>
          <a:xfrm>
            <a:off x="-114300" y="5175647"/>
            <a:ext cx="4686300" cy="1369842"/>
          </a:xfrm>
          <a:prstGeom prst="rect">
            <a:avLst/>
          </a:prstGeom>
        </p:spPr>
      </p:pic>
    </p:spTree>
    <p:extLst>
      <p:ext uri="{BB962C8B-B14F-4D97-AF65-F5344CB8AC3E}">
        <p14:creationId xmlns:p14="http://schemas.microsoft.com/office/powerpoint/2010/main" val="643700791"/>
      </p:ext>
    </p:extLst>
  </p:cSld>
  <p:clrMap bg1="lt1" tx1="dk1" bg2="lt2" tx2="dk2" accent1="accent1" accent2="accent2" accent3="accent3" accent4="accent4" accent5="accent5" accent6="accent6" hlink="hlink" folHlink="folHlink"/>
  <p:sldLayoutIdLst>
    <p:sldLayoutId id="2147483678" r:id="rId1"/>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6.png"/><Relationship Id="rId7" Type="http://schemas.openxmlformats.org/officeDocument/2006/relationships/image" Target="../media/image9.png"/><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1.png"/><Relationship Id="rId5" Type="http://schemas.openxmlformats.org/officeDocument/2006/relationships/image" Target="../media/image8.png"/><Relationship Id="rId4" Type="http://schemas.openxmlformats.org/officeDocument/2006/relationships/image" Target="../media/image7.png"/></Relationships>
</file>

<file path=ppt/slides/_rels/slide10.xml.rels><?xml version="1.0" encoding="UTF-8" standalone="yes"?>
<Relationships xmlns="http://schemas.openxmlformats.org/package/2006/relationships"><Relationship Id="rId8" Type="http://schemas.openxmlformats.org/officeDocument/2006/relationships/image" Target="../media/image37.png"/><Relationship Id="rId3" Type="http://schemas.openxmlformats.org/officeDocument/2006/relationships/audio" Target="../media/audio4.wav"/><Relationship Id="rId7" Type="http://schemas.openxmlformats.org/officeDocument/2006/relationships/image" Target="../media/image36.png"/><Relationship Id="rId12" Type="http://schemas.openxmlformats.org/officeDocument/2006/relationships/image" Target="../media/image49.svg"/><Relationship Id="rId2" Type="http://schemas.openxmlformats.org/officeDocument/2006/relationships/audio" Target="../media/audio3.wav"/><Relationship Id="rId1" Type="http://schemas.openxmlformats.org/officeDocument/2006/relationships/slideLayout" Target="../slideLayouts/slideLayout27.xml"/><Relationship Id="rId6" Type="http://schemas.openxmlformats.org/officeDocument/2006/relationships/image" Target="../media/image35.png"/><Relationship Id="rId11" Type="http://schemas.openxmlformats.org/officeDocument/2006/relationships/image" Target="../media/image48.png"/><Relationship Id="rId5" Type="http://schemas.openxmlformats.org/officeDocument/2006/relationships/slide" Target="slide7.xml"/><Relationship Id="rId10" Type="http://schemas.openxmlformats.org/officeDocument/2006/relationships/image" Target="../media/image17.png"/><Relationship Id="rId4" Type="http://schemas.openxmlformats.org/officeDocument/2006/relationships/image" Target="../media/image18.png"/><Relationship Id="rId9" Type="http://schemas.openxmlformats.org/officeDocument/2006/relationships/image" Target="../media/image38.gif"/></Relationships>
</file>

<file path=ppt/slides/_rels/slide11.xml.rels><?xml version="1.0" encoding="UTF-8" standalone="yes"?>
<Relationships xmlns="http://schemas.openxmlformats.org/package/2006/relationships"><Relationship Id="rId8" Type="http://schemas.openxmlformats.org/officeDocument/2006/relationships/audio" Target="../media/media5.mp3"/><Relationship Id="rId13" Type="http://schemas.openxmlformats.org/officeDocument/2006/relationships/slide" Target="slide7.xml"/><Relationship Id="rId18" Type="http://schemas.openxmlformats.org/officeDocument/2006/relationships/image" Target="../media/image17.png"/><Relationship Id="rId3" Type="http://schemas.microsoft.com/office/2007/relationships/media" Target="../media/media2.mp3"/><Relationship Id="rId7" Type="http://schemas.microsoft.com/office/2007/relationships/media" Target="../media/media5.mp3"/><Relationship Id="rId12" Type="http://schemas.openxmlformats.org/officeDocument/2006/relationships/image" Target="../media/image18.png"/><Relationship Id="rId17" Type="http://schemas.openxmlformats.org/officeDocument/2006/relationships/image" Target="../media/image38.gif"/><Relationship Id="rId2" Type="http://schemas.openxmlformats.org/officeDocument/2006/relationships/audio" Target="../media/media3.mp3"/><Relationship Id="rId16" Type="http://schemas.openxmlformats.org/officeDocument/2006/relationships/image" Target="../media/image37.png"/><Relationship Id="rId20" Type="http://schemas.openxmlformats.org/officeDocument/2006/relationships/image" Target="../media/image50.gif"/><Relationship Id="rId1" Type="http://schemas.microsoft.com/office/2007/relationships/media" Target="../media/media3.mp3"/><Relationship Id="rId6" Type="http://schemas.openxmlformats.org/officeDocument/2006/relationships/audio" Target="../media/media4.mp3"/><Relationship Id="rId11" Type="http://schemas.openxmlformats.org/officeDocument/2006/relationships/audio" Target="../media/audio4.wav"/><Relationship Id="rId5" Type="http://schemas.microsoft.com/office/2007/relationships/media" Target="../media/media4.mp3"/><Relationship Id="rId15" Type="http://schemas.openxmlformats.org/officeDocument/2006/relationships/image" Target="../media/image36.png"/><Relationship Id="rId10" Type="http://schemas.openxmlformats.org/officeDocument/2006/relationships/audio" Target="../media/audio3.wav"/><Relationship Id="rId19" Type="http://schemas.openxmlformats.org/officeDocument/2006/relationships/image" Target="../media/image39.png"/><Relationship Id="rId4" Type="http://schemas.openxmlformats.org/officeDocument/2006/relationships/audio" Target="../media/media2.mp3"/><Relationship Id="rId9" Type="http://schemas.openxmlformats.org/officeDocument/2006/relationships/slideLayout" Target="../slideLayouts/slideLayout27.xml"/><Relationship Id="rId14" Type="http://schemas.openxmlformats.org/officeDocument/2006/relationships/image" Target="../media/image35.png"/></Relationships>
</file>

<file path=ppt/slides/_rels/slide12.xml.rels><?xml version="1.0" encoding="UTF-8" standalone="yes"?>
<Relationships xmlns="http://schemas.openxmlformats.org/package/2006/relationships"><Relationship Id="rId8" Type="http://schemas.openxmlformats.org/officeDocument/2006/relationships/image" Target="../media/image37.png"/><Relationship Id="rId3" Type="http://schemas.openxmlformats.org/officeDocument/2006/relationships/audio" Target="../media/audio4.wav"/><Relationship Id="rId7" Type="http://schemas.openxmlformats.org/officeDocument/2006/relationships/image" Target="../media/image36.png"/><Relationship Id="rId12" Type="http://schemas.openxmlformats.org/officeDocument/2006/relationships/image" Target="../media/image52.svg"/><Relationship Id="rId2" Type="http://schemas.openxmlformats.org/officeDocument/2006/relationships/audio" Target="../media/audio3.wav"/><Relationship Id="rId1" Type="http://schemas.openxmlformats.org/officeDocument/2006/relationships/slideLayout" Target="../slideLayouts/slideLayout27.xml"/><Relationship Id="rId6" Type="http://schemas.openxmlformats.org/officeDocument/2006/relationships/image" Target="../media/image35.png"/><Relationship Id="rId11" Type="http://schemas.openxmlformats.org/officeDocument/2006/relationships/image" Target="../media/image51.png"/><Relationship Id="rId5" Type="http://schemas.openxmlformats.org/officeDocument/2006/relationships/slide" Target="slide7.xml"/><Relationship Id="rId10" Type="http://schemas.openxmlformats.org/officeDocument/2006/relationships/image" Target="../media/image17.png"/><Relationship Id="rId4" Type="http://schemas.openxmlformats.org/officeDocument/2006/relationships/image" Target="../media/image18.png"/><Relationship Id="rId9" Type="http://schemas.openxmlformats.org/officeDocument/2006/relationships/image" Target="../media/image38.gif"/></Relationships>
</file>

<file path=ppt/slides/_rels/slide13.xml.rels><?xml version="1.0" encoding="UTF-8" standalone="yes"?>
<Relationships xmlns="http://schemas.openxmlformats.org/package/2006/relationships"><Relationship Id="rId8" Type="http://schemas.openxmlformats.org/officeDocument/2006/relationships/image" Target="../media/image37.png"/><Relationship Id="rId13" Type="http://schemas.openxmlformats.org/officeDocument/2006/relationships/image" Target="../media/image55.png"/><Relationship Id="rId18" Type="http://schemas.openxmlformats.org/officeDocument/2006/relationships/image" Target="../media/image60.svg"/><Relationship Id="rId3" Type="http://schemas.openxmlformats.org/officeDocument/2006/relationships/audio" Target="../media/audio4.wav"/><Relationship Id="rId7" Type="http://schemas.openxmlformats.org/officeDocument/2006/relationships/image" Target="../media/image36.png"/><Relationship Id="rId12" Type="http://schemas.openxmlformats.org/officeDocument/2006/relationships/image" Target="../media/image54.svg"/><Relationship Id="rId17" Type="http://schemas.openxmlformats.org/officeDocument/2006/relationships/image" Target="../media/image59.png"/><Relationship Id="rId2" Type="http://schemas.openxmlformats.org/officeDocument/2006/relationships/audio" Target="../media/audio3.wav"/><Relationship Id="rId16" Type="http://schemas.openxmlformats.org/officeDocument/2006/relationships/image" Target="../media/image58.svg"/><Relationship Id="rId1" Type="http://schemas.openxmlformats.org/officeDocument/2006/relationships/slideLayout" Target="../slideLayouts/slideLayout27.xml"/><Relationship Id="rId6" Type="http://schemas.openxmlformats.org/officeDocument/2006/relationships/image" Target="../media/image35.png"/><Relationship Id="rId11" Type="http://schemas.openxmlformats.org/officeDocument/2006/relationships/image" Target="../media/image53.png"/><Relationship Id="rId5" Type="http://schemas.openxmlformats.org/officeDocument/2006/relationships/slide" Target="slide7.xml"/><Relationship Id="rId15" Type="http://schemas.openxmlformats.org/officeDocument/2006/relationships/image" Target="../media/image57.png"/><Relationship Id="rId10" Type="http://schemas.openxmlformats.org/officeDocument/2006/relationships/image" Target="../media/image17.png"/><Relationship Id="rId4" Type="http://schemas.openxmlformats.org/officeDocument/2006/relationships/image" Target="../media/image18.png"/><Relationship Id="rId9" Type="http://schemas.openxmlformats.org/officeDocument/2006/relationships/image" Target="../media/image38.gif"/><Relationship Id="rId14" Type="http://schemas.openxmlformats.org/officeDocument/2006/relationships/image" Target="../media/image56.svg"/></Relationships>
</file>

<file path=ppt/slides/_rels/slide14.xml.rels><?xml version="1.0" encoding="UTF-8" standalone="yes"?>
<Relationships xmlns="http://schemas.openxmlformats.org/package/2006/relationships"><Relationship Id="rId8" Type="http://schemas.openxmlformats.org/officeDocument/2006/relationships/image" Target="../media/image37.png"/><Relationship Id="rId3" Type="http://schemas.openxmlformats.org/officeDocument/2006/relationships/audio" Target="../media/audio4.wav"/><Relationship Id="rId7" Type="http://schemas.openxmlformats.org/officeDocument/2006/relationships/image" Target="../media/image36.png"/><Relationship Id="rId2" Type="http://schemas.openxmlformats.org/officeDocument/2006/relationships/audio" Target="../media/audio3.wav"/><Relationship Id="rId1" Type="http://schemas.openxmlformats.org/officeDocument/2006/relationships/slideLayout" Target="../slideLayouts/slideLayout27.xml"/><Relationship Id="rId6" Type="http://schemas.openxmlformats.org/officeDocument/2006/relationships/image" Target="../media/image35.png"/><Relationship Id="rId5" Type="http://schemas.openxmlformats.org/officeDocument/2006/relationships/slide" Target="slide7.xml"/><Relationship Id="rId10" Type="http://schemas.openxmlformats.org/officeDocument/2006/relationships/image" Target="../media/image17.png"/><Relationship Id="rId4" Type="http://schemas.openxmlformats.org/officeDocument/2006/relationships/image" Target="../media/image18.png"/><Relationship Id="rId9" Type="http://schemas.openxmlformats.org/officeDocument/2006/relationships/image" Target="../media/image38.gif"/></Relationships>
</file>

<file path=ppt/slides/_rels/slide15.xml.rels><?xml version="1.0" encoding="UTF-8" standalone="yes"?>
<Relationships xmlns="http://schemas.openxmlformats.org/package/2006/relationships"><Relationship Id="rId8" Type="http://schemas.openxmlformats.org/officeDocument/2006/relationships/image" Target="../media/image17.png"/><Relationship Id="rId3" Type="http://schemas.openxmlformats.org/officeDocument/2006/relationships/audio" Target="../media/audio4.wav"/><Relationship Id="rId7" Type="http://schemas.openxmlformats.org/officeDocument/2006/relationships/image" Target="../media/image37.png"/><Relationship Id="rId2" Type="http://schemas.openxmlformats.org/officeDocument/2006/relationships/audio" Target="../media/audio3.wav"/><Relationship Id="rId1" Type="http://schemas.openxmlformats.org/officeDocument/2006/relationships/slideLayout" Target="../slideLayouts/slideLayout27.xml"/><Relationship Id="rId6" Type="http://schemas.openxmlformats.org/officeDocument/2006/relationships/image" Target="../media/image36.png"/><Relationship Id="rId5" Type="http://schemas.openxmlformats.org/officeDocument/2006/relationships/image" Target="../media/image35.png"/><Relationship Id="rId4" Type="http://schemas.openxmlformats.org/officeDocument/2006/relationships/image" Target="../media/image18.png"/><Relationship Id="rId9" Type="http://schemas.openxmlformats.org/officeDocument/2006/relationships/image" Target="../media/image38.gif"/></Relationships>
</file>

<file path=ppt/slides/_rels/slide16.xml.rels><?xml version="1.0" encoding="UTF-8" standalone="yes"?>
<Relationships xmlns="http://schemas.openxmlformats.org/package/2006/relationships"><Relationship Id="rId2" Type="http://schemas.openxmlformats.org/officeDocument/2006/relationships/image" Target="../media/image61.gif"/><Relationship Id="rId1" Type="http://schemas.openxmlformats.org/officeDocument/2006/relationships/slideLayout" Target="../slideLayouts/slideLayout22.xml"/></Relationships>
</file>

<file path=ppt/slides/_rels/slide17.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image" Target="../media/image2.png"/><Relationship Id="rId7" Type="http://schemas.openxmlformats.org/officeDocument/2006/relationships/image" Target="../media/image14.png"/><Relationship Id="rId2" Type="http://schemas.openxmlformats.org/officeDocument/2006/relationships/notesSlide" Target="../notesSlides/notesSlide5.xml"/><Relationship Id="rId1" Type="http://schemas.openxmlformats.org/officeDocument/2006/relationships/slideLayout" Target="../slideLayouts/slideLayout6.xml"/><Relationship Id="rId6" Type="http://schemas.openxmlformats.org/officeDocument/2006/relationships/image" Target="../media/image8.png"/><Relationship Id="rId5" Type="http://schemas.openxmlformats.org/officeDocument/2006/relationships/image" Target="../media/image4.png"/><Relationship Id="rId4" Type="http://schemas.openxmlformats.org/officeDocument/2006/relationships/image" Target="../media/image1.png"/><Relationship Id="rId9" Type="http://schemas.openxmlformats.org/officeDocument/2006/relationships/image" Target="../media/image15.png"/></Relationships>
</file>

<file path=ppt/slides/_rels/slide18.xml.rels><?xml version="1.0" encoding="UTF-8" standalone="yes"?>
<Relationships xmlns="http://schemas.openxmlformats.org/package/2006/relationships"><Relationship Id="rId8" Type="http://schemas.openxmlformats.org/officeDocument/2006/relationships/image" Target="../media/image65.svg"/><Relationship Id="rId3" Type="http://schemas.openxmlformats.org/officeDocument/2006/relationships/slideLayout" Target="../slideLayouts/slideLayout22.xml"/><Relationship Id="rId7" Type="http://schemas.openxmlformats.org/officeDocument/2006/relationships/image" Target="../media/image64.png"/><Relationship Id="rId2" Type="http://schemas.openxmlformats.org/officeDocument/2006/relationships/audio" Target="../media/media6.mp3"/><Relationship Id="rId1" Type="http://schemas.microsoft.com/office/2007/relationships/media" Target="../media/media6.mp3"/><Relationship Id="rId6" Type="http://schemas.openxmlformats.org/officeDocument/2006/relationships/image" Target="../media/image39.png"/><Relationship Id="rId11" Type="http://schemas.openxmlformats.org/officeDocument/2006/relationships/image" Target="../media/image68.png"/><Relationship Id="rId5" Type="http://schemas.openxmlformats.org/officeDocument/2006/relationships/image" Target="../media/image63.png"/><Relationship Id="rId10" Type="http://schemas.openxmlformats.org/officeDocument/2006/relationships/image" Target="../media/image67.svg"/><Relationship Id="rId4" Type="http://schemas.openxmlformats.org/officeDocument/2006/relationships/image" Target="../media/image62.png"/><Relationship Id="rId9" Type="http://schemas.openxmlformats.org/officeDocument/2006/relationships/image" Target="../media/image66.png"/></Relationships>
</file>

<file path=ppt/slides/_rels/slide19.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69.png"/><Relationship Id="rId1" Type="http://schemas.openxmlformats.org/officeDocument/2006/relationships/slideLayout" Target="../slideLayouts/slideLayout22.xml"/><Relationship Id="rId4" Type="http://schemas.openxmlformats.org/officeDocument/2006/relationships/image" Target="../media/image71.png"/></Relationships>
</file>

<file path=ppt/slides/_rels/slide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2.xml"/><Relationship Id="rId1" Type="http://schemas.openxmlformats.org/officeDocument/2006/relationships/slideLayout" Target="../slideLayouts/slideLayout11.xml"/></Relationships>
</file>

<file path=ppt/slides/_rels/slide20.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69.png"/><Relationship Id="rId1" Type="http://schemas.openxmlformats.org/officeDocument/2006/relationships/slideLayout" Target="../slideLayouts/slideLayout22.xml"/><Relationship Id="rId4" Type="http://schemas.openxmlformats.org/officeDocument/2006/relationships/image" Target="../media/image73.png"/></Relationships>
</file>

<file path=ppt/slides/_rels/slide21.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image" Target="../media/image2.png"/><Relationship Id="rId7" Type="http://schemas.openxmlformats.org/officeDocument/2006/relationships/image" Target="../media/image14.png"/><Relationship Id="rId2" Type="http://schemas.openxmlformats.org/officeDocument/2006/relationships/notesSlide" Target="../notesSlides/notesSlide6.xml"/><Relationship Id="rId1" Type="http://schemas.openxmlformats.org/officeDocument/2006/relationships/slideLayout" Target="../slideLayouts/slideLayout6.xml"/><Relationship Id="rId6" Type="http://schemas.openxmlformats.org/officeDocument/2006/relationships/image" Target="../media/image8.png"/><Relationship Id="rId5" Type="http://schemas.openxmlformats.org/officeDocument/2006/relationships/image" Target="../media/image4.png"/><Relationship Id="rId4" Type="http://schemas.openxmlformats.org/officeDocument/2006/relationships/image" Target="../media/image1.png"/><Relationship Id="rId9" Type="http://schemas.openxmlformats.org/officeDocument/2006/relationships/image" Target="../media/image15.png"/></Relationships>
</file>

<file path=ppt/slides/_rels/slide22.xml.rels><?xml version="1.0" encoding="UTF-8" standalone="yes"?>
<Relationships xmlns="http://schemas.openxmlformats.org/package/2006/relationships"><Relationship Id="rId8" Type="http://schemas.openxmlformats.org/officeDocument/2006/relationships/image" Target="../media/image39.png"/><Relationship Id="rId3" Type="http://schemas.openxmlformats.org/officeDocument/2006/relationships/slideLayout" Target="../slideLayouts/slideLayout22.xml"/><Relationship Id="rId7" Type="http://schemas.openxmlformats.org/officeDocument/2006/relationships/image" Target="../media/image77.png"/><Relationship Id="rId2" Type="http://schemas.openxmlformats.org/officeDocument/2006/relationships/audio" Target="../media/media7.mp3"/><Relationship Id="rId1" Type="http://schemas.microsoft.com/office/2007/relationships/media" Target="../media/media7.mp3"/><Relationship Id="rId6" Type="http://schemas.openxmlformats.org/officeDocument/2006/relationships/image" Target="../media/image76.png"/><Relationship Id="rId5" Type="http://schemas.openxmlformats.org/officeDocument/2006/relationships/image" Target="../media/image75.png"/><Relationship Id="rId4" Type="http://schemas.openxmlformats.org/officeDocument/2006/relationships/image" Target="../media/image74.png"/></Relationships>
</file>

<file path=ppt/slides/_rels/slide23.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image" Target="../media/image2.png"/><Relationship Id="rId7" Type="http://schemas.openxmlformats.org/officeDocument/2006/relationships/image" Target="../media/image14.png"/><Relationship Id="rId2" Type="http://schemas.openxmlformats.org/officeDocument/2006/relationships/notesSlide" Target="../notesSlides/notesSlide7.xml"/><Relationship Id="rId1" Type="http://schemas.openxmlformats.org/officeDocument/2006/relationships/slideLayout" Target="../slideLayouts/slideLayout9.xml"/><Relationship Id="rId6" Type="http://schemas.openxmlformats.org/officeDocument/2006/relationships/image" Target="../media/image4.png"/><Relationship Id="rId5" Type="http://schemas.openxmlformats.org/officeDocument/2006/relationships/image" Target="../media/image1.png"/><Relationship Id="rId4" Type="http://schemas.openxmlformats.org/officeDocument/2006/relationships/image" Target="../media/image3.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7.xml.rels><?xml version="1.0" encoding="UTF-8" standalone="yes"?>
<Relationships xmlns="http://schemas.openxmlformats.org/package/2006/relationships"><Relationship Id="rId3" Type="http://schemas.openxmlformats.org/officeDocument/2006/relationships/image" Target="../media/image78.png"/><Relationship Id="rId7" Type="http://schemas.openxmlformats.org/officeDocument/2006/relationships/image" Target="../media/image3.png"/><Relationship Id="rId2" Type="http://schemas.openxmlformats.org/officeDocument/2006/relationships/notesSlide" Target="../notesSlides/notesSlide8.xml"/><Relationship Id="rId1" Type="http://schemas.openxmlformats.org/officeDocument/2006/relationships/slideLayout" Target="../slideLayouts/slideLayout5.xml"/><Relationship Id="rId6" Type="http://schemas.openxmlformats.org/officeDocument/2006/relationships/image" Target="../media/image4.png"/><Relationship Id="rId5" Type="http://schemas.openxmlformats.org/officeDocument/2006/relationships/image" Target="../media/image1.png"/><Relationship Id="rId4" Type="http://schemas.openxmlformats.org/officeDocument/2006/relationships/image" Target="../media/image2.png"/></Relationships>
</file>

<file path=ppt/slides/_rels/slide28.xml.rels><?xml version="1.0" encoding="UTF-8" standalone="yes"?>
<Relationships xmlns="http://schemas.openxmlformats.org/package/2006/relationships"><Relationship Id="rId3" Type="http://schemas.openxmlformats.org/officeDocument/2006/relationships/image" Target="../media/image79.png"/><Relationship Id="rId7" Type="http://schemas.openxmlformats.org/officeDocument/2006/relationships/image" Target="../media/image81.png"/><Relationship Id="rId2" Type="http://schemas.openxmlformats.org/officeDocument/2006/relationships/notesSlide" Target="../notesSlides/notesSlide9.xml"/><Relationship Id="rId1" Type="http://schemas.openxmlformats.org/officeDocument/2006/relationships/slideLayout" Target="../slideLayouts/slideLayout18.xml"/><Relationship Id="rId6" Type="http://schemas.openxmlformats.org/officeDocument/2006/relationships/image" Target="../media/image80.png"/><Relationship Id="rId5" Type="http://schemas.openxmlformats.org/officeDocument/2006/relationships/image" Target="../media/image2.png"/><Relationship Id="rId4" Type="http://schemas.openxmlformats.org/officeDocument/2006/relationships/image" Target="../media/image1.png"/></Relationships>
</file>

<file path=ppt/slides/_rels/slide29.xml.rels><?xml version="1.0" encoding="UTF-8" standalone="yes"?>
<Relationships xmlns="http://schemas.openxmlformats.org/package/2006/relationships"><Relationship Id="rId3" Type="http://schemas.openxmlformats.org/officeDocument/2006/relationships/image" Target="../media/image14.png"/><Relationship Id="rId7" Type="http://schemas.openxmlformats.org/officeDocument/2006/relationships/image" Target="../media/image1.png"/><Relationship Id="rId2" Type="http://schemas.openxmlformats.org/officeDocument/2006/relationships/notesSlide" Target="../notesSlides/notesSlide10.xml"/><Relationship Id="rId1" Type="http://schemas.openxmlformats.org/officeDocument/2006/relationships/slideLayout" Target="../slideLayouts/slideLayout2.xml"/><Relationship Id="rId6" Type="http://schemas.openxmlformats.org/officeDocument/2006/relationships/image" Target="../media/image2.png"/><Relationship Id="rId5" Type="http://schemas.openxmlformats.org/officeDocument/2006/relationships/image" Target="../media/image4.png"/><Relationship Id="rId4" Type="http://schemas.openxmlformats.org/officeDocument/2006/relationships/image" Target="../media/image82.png"/></Relationships>
</file>

<file path=ppt/slides/_rels/slide3.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image" Target="../media/image11.png"/><Relationship Id="rId7" Type="http://schemas.openxmlformats.org/officeDocument/2006/relationships/image" Target="../media/image4.png"/><Relationship Id="rId2" Type="http://schemas.openxmlformats.org/officeDocument/2006/relationships/notesSlide" Target="../notesSlides/notesSlide3.xml"/><Relationship Id="rId1" Type="http://schemas.openxmlformats.org/officeDocument/2006/relationships/slideLayout" Target="../slideLayouts/slideLayout7.xml"/><Relationship Id="rId6" Type="http://schemas.openxmlformats.org/officeDocument/2006/relationships/image" Target="../media/image1.png"/><Relationship Id="rId5" Type="http://schemas.openxmlformats.org/officeDocument/2006/relationships/image" Target="../media/image2.png"/><Relationship Id="rId4" Type="http://schemas.openxmlformats.org/officeDocument/2006/relationships/image" Target="../media/image12.png"/></Relationships>
</file>

<file path=ppt/slides/_rels/slide3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1.xml"/><Relationship Id="rId1" Type="http://schemas.openxmlformats.org/officeDocument/2006/relationships/slideLayout" Target="../slideLayouts/slideLayout12.xml"/><Relationship Id="rId5" Type="http://schemas.openxmlformats.org/officeDocument/2006/relationships/image" Target="../media/image83.png"/><Relationship Id="rId4" Type="http://schemas.openxmlformats.org/officeDocument/2006/relationships/image" Target="../media/image2.png"/></Relationships>
</file>

<file path=ppt/slides/_rels/slide31.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12.xml"/><Relationship Id="rId1" Type="http://schemas.openxmlformats.org/officeDocument/2006/relationships/slideLayout" Target="../slideLayouts/slideLayout13.xml"/><Relationship Id="rId5" Type="http://schemas.openxmlformats.org/officeDocument/2006/relationships/image" Target="../media/image2.png"/><Relationship Id="rId4" Type="http://schemas.openxmlformats.org/officeDocument/2006/relationships/image" Target="../media/image1.png"/></Relationships>
</file>

<file path=ppt/slides/_rels/slide32.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notesSlide" Target="../notesSlides/notesSlide13.xml"/><Relationship Id="rId1" Type="http://schemas.openxmlformats.org/officeDocument/2006/relationships/slideLayout" Target="../slideLayouts/slideLayout14.xml"/><Relationship Id="rId6" Type="http://schemas.openxmlformats.org/officeDocument/2006/relationships/image" Target="../media/image1.png"/><Relationship Id="rId5" Type="http://schemas.openxmlformats.org/officeDocument/2006/relationships/image" Target="../media/image3.png"/><Relationship Id="rId4" Type="http://schemas.openxmlformats.org/officeDocument/2006/relationships/image" Target="../media/image2.png"/></Relationships>
</file>

<file path=ppt/slides/_rels/slide33.xml.rels><?xml version="1.0" encoding="UTF-8" standalone="yes"?>
<Relationships xmlns="http://schemas.openxmlformats.org/package/2006/relationships"><Relationship Id="rId3" Type="http://schemas.openxmlformats.org/officeDocument/2006/relationships/image" Target="../media/image86.png"/><Relationship Id="rId7" Type="http://schemas.openxmlformats.org/officeDocument/2006/relationships/image" Target="../media/image4.png"/><Relationship Id="rId2" Type="http://schemas.openxmlformats.org/officeDocument/2006/relationships/notesSlide" Target="../notesSlides/notesSlide14.xml"/><Relationship Id="rId1" Type="http://schemas.openxmlformats.org/officeDocument/2006/relationships/slideLayout" Target="../slideLayouts/slideLayout17.xml"/><Relationship Id="rId6" Type="http://schemas.openxmlformats.org/officeDocument/2006/relationships/image" Target="../media/image1.png"/><Relationship Id="rId5" Type="http://schemas.openxmlformats.org/officeDocument/2006/relationships/image" Target="../media/image3.png"/><Relationship Id="rId4" Type="http://schemas.openxmlformats.org/officeDocument/2006/relationships/image" Target="../media/image2.png"/></Relationships>
</file>

<file path=ppt/slides/_rels/slide34.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image" Target="../media/image87.png"/><Relationship Id="rId7" Type="http://schemas.openxmlformats.org/officeDocument/2006/relationships/image" Target="../media/image1.png"/><Relationship Id="rId2" Type="http://schemas.openxmlformats.org/officeDocument/2006/relationships/notesSlide" Target="../notesSlides/notesSlide15.xml"/><Relationship Id="rId1" Type="http://schemas.openxmlformats.org/officeDocument/2006/relationships/slideLayout" Target="../slideLayouts/slideLayout20.xml"/><Relationship Id="rId6" Type="http://schemas.openxmlformats.org/officeDocument/2006/relationships/image" Target="../media/image3.png"/><Relationship Id="rId5" Type="http://schemas.openxmlformats.org/officeDocument/2006/relationships/image" Target="../media/image2.png"/><Relationship Id="rId4" Type="http://schemas.openxmlformats.org/officeDocument/2006/relationships/image" Target="../media/image88.png"/><Relationship Id="rId9" Type="http://schemas.openxmlformats.org/officeDocument/2006/relationships/image" Target="../media/image14.png"/></Relationships>
</file>

<file path=ppt/slides/_rels/slide35.xml.rels><?xml version="1.0" encoding="UTF-8" standalone="yes"?>
<Relationships xmlns="http://schemas.openxmlformats.org/package/2006/relationships"><Relationship Id="rId8" Type="http://schemas.openxmlformats.org/officeDocument/2006/relationships/image" Target="../media/image1.png"/><Relationship Id="rId3" Type="http://schemas.openxmlformats.org/officeDocument/2006/relationships/hyperlink" Target="https://docs.google.com/spreadsheets/d/1iDOsjdIrZ6Gl1bBIuSkbIxf6mynxlbSMCGGNS3-PAGg/copy" TargetMode="External"/><Relationship Id="rId7" Type="http://schemas.openxmlformats.org/officeDocument/2006/relationships/image" Target="../media/image3.png"/><Relationship Id="rId2" Type="http://schemas.openxmlformats.org/officeDocument/2006/relationships/notesSlide" Target="../notesSlides/notesSlide16.xml"/><Relationship Id="rId1" Type="http://schemas.openxmlformats.org/officeDocument/2006/relationships/slideLayout" Target="../slideLayouts/slideLayout4.xml"/><Relationship Id="rId6" Type="http://schemas.openxmlformats.org/officeDocument/2006/relationships/image" Target="../media/image2.png"/><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image" Target="../media/image89.png"/><Relationship Id="rId9" Type="http://schemas.openxmlformats.org/officeDocument/2006/relationships/image" Target="../media/image4.png"/></Relationships>
</file>

<file path=ppt/slides/_rels/slide3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7.xml"/><Relationship Id="rId1" Type="http://schemas.openxmlformats.org/officeDocument/2006/relationships/slideLayout" Target="../slideLayouts/slideLayout4.xml"/><Relationship Id="rId6" Type="http://schemas.openxmlformats.org/officeDocument/2006/relationships/image" Target="../media/image4.png"/><Relationship Id="rId5" Type="http://schemas.openxmlformats.org/officeDocument/2006/relationships/image" Target="../media/image1.png"/><Relationship Id="rId4" Type="http://schemas.openxmlformats.org/officeDocument/2006/relationships/image" Target="../media/image3.png"/></Relationships>
</file>

<file path=ppt/slides/_rels/slide37.xml.rels><?xml version="1.0" encoding="UTF-8" standalone="yes"?>
<Relationships xmlns="http://schemas.openxmlformats.org/package/2006/relationships"><Relationship Id="rId8" Type="http://schemas.openxmlformats.org/officeDocument/2006/relationships/image" Target="../media/image1.png"/><Relationship Id="rId3" Type="http://schemas.openxmlformats.org/officeDocument/2006/relationships/hyperlink" Target="https://docs.google.com/spreadsheets/d/1iDOsjdIrZ6Gl1bBIuSkbIxf6mynxlbSMCGGNS3-PAGg/copy" TargetMode="External"/><Relationship Id="rId7" Type="http://schemas.openxmlformats.org/officeDocument/2006/relationships/image" Target="../media/image3.png"/><Relationship Id="rId2" Type="http://schemas.openxmlformats.org/officeDocument/2006/relationships/notesSlide" Target="../notesSlides/notesSlide18.xml"/><Relationship Id="rId1" Type="http://schemas.openxmlformats.org/officeDocument/2006/relationships/slideLayout" Target="../slideLayouts/slideLayout4.xml"/><Relationship Id="rId6" Type="http://schemas.openxmlformats.org/officeDocument/2006/relationships/image" Target="../media/image2.png"/><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image" Target="../media/image90.png"/><Relationship Id="rId9" Type="http://schemas.openxmlformats.org/officeDocument/2006/relationships/image" Target="../media/image4.png"/></Relationships>
</file>

<file path=ppt/slides/_rels/slide38.xml.rels><?xml version="1.0" encoding="UTF-8" standalone="yes"?>
<Relationships xmlns="http://schemas.openxmlformats.org/package/2006/relationships"><Relationship Id="rId3" Type="http://schemas.openxmlformats.org/officeDocument/2006/relationships/image" Target="../media/image10.png"/><Relationship Id="rId7" Type="http://schemas.openxmlformats.org/officeDocument/2006/relationships/image" Target="../media/image4.png"/><Relationship Id="rId2" Type="http://schemas.openxmlformats.org/officeDocument/2006/relationships/notesSlide" Target="../notesSlides/notesSlide19.xml"/><Relationship Id="rId1" Type="http://schemas.openxmlformats.org/officeDocument/2006/relationships/slideLayout" Target="../slideLayouts/slideLayout4.xml"/><Relationship Id="rId6" Type="http://schemas.openxmlformats.org/officeDocument/2006/relationships/image" Target="../media/image1.png"/><Relationship Id="rId5" Type="http://schemas.openxmlformats.org/officeDocument/2006/relationships/image" Target="../media/image3.png"/><Relationship Id="rId4" Type="http://schemas.openxmlformats.org/officeDocument/2006/relationships/image" Target="../media/image2.png"/></Relationships>
</file>

<file path=ppt/slides/_rels/slide3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0.xml"/><Relationship Id="rId1" Type="http://schemas.openxmlformats.org/officeDocument/2006/relationships/slideLayout" Target="../slideLayouts/slideLayout4.xml"/><Relationship Id="rId6" Type="http://schemas.openxmlformats.org/officeDocument/2006/relationships/image" Target="../media/image4.png"/><Relationship Id="rId5" Type="http://schemas.openxmlformats.org/officeDocument/2006/relationships/image" Target="../media/image1.png"/><Relationship Id="rId4" Type="http://schemas.openxmlformats.org/officeDocument/2006/relationships/image" Target="../media/image3.png"/></Relationships>
</file>

<file path=ppt/slides/_rels/slide4.xml.rels><?xml version="1.0" encoding="UTF-8" standalone="yes"?>
<Relationships xmlns="http://schemas.openxmlformats.org/package/2006/relationships"><Relationship Id="rId3" Type="http://schemas.openxmlformats.org/officeDocument/2006/relationships/slideLayout" Target="../slideLayouts/slideLayout23.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13.png"/></Relationships>
</file>

<file path=ppt/slides/_rels/slide40.xml.rels><?xml version="1.0" encoding="UTF-8" standalone="yes"?>
<Relationships xmlns="http://schemas.openxmlformats.org/package/2006/relationships"><Relationship Id="rId3" Type="http://schemas.openxmlformats.org/officeDocument/2006/relationships/image" Target="../media/image91.jpg"/><Relationship Id="rId7" Type="http://schemas.openxmlformats.org/officeDocument/2006/relationships/image" Target="../media/image4.png"/><Relationship Id="rId2" Type="http://schemas.openxmlformats.org/officeDocument/2006/relationships/notesSlide" Target="../notesSlides/notesSlide21.xml"/><Relationship Id="rId1" Type="http://schemas.openxmlformats.org/officeDocument/2006/relationships/slideLayout" Target="../slideLayouts/slideLayout4.xml"/><Relationship Id="rId6" Type="http://schemas.openxmlformats.org/officeDocument/2006/relationships/image" Target="../media/image1.png"/><Relationship Id="rId5" Type="http://schemas.openxmlformats.org/officeDocument/2006/relationships/image" Target="../media/image3.png"/><Relationship Id="rId4" Type="http://schemas.openxmlformats.org/officeDocument/2006/relationships/image" Target="../media/image2.png"/></Relationships>
</file>

<file path=ppt/slides/_rels/slide4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2.xml"/><Relationship Id="rId1" Type="http://schemas.openxmlformats.org/officeDocument/2006/relationships/slideLayout" Target="../slideLayouts/slideLayout4.xml"/><Relationship Id="rId6" Type="http://schemas.openxmlformats.org/officeDocument/2006/relationships/image" Target="../media/image4.png"/><Relationship Id="rId5" Type="http://schemas.openxmlformats.org/officeDocument/2006/relationships/image" Target="../media/image1.png"/><Relationship Id="rId4" Type="http://schemas.openxmlformats.org/officeDocument/2006/relationships/image" Target="../media/image3.png"/></Relationships>
</file>

<file path=ppt/slides/_rels/slide42.xml.rels><?xml version="1.0" encoding="UTF-8" standalone="yes"?>
<Relationships xmlns="http://schemas.openxmlformats.org/package/2006/relationships"><Relationship Id="rId3" Type="http://schemas.openxmlformats.org/officeDocument/2006/relationships/image" Target="../media/image92.jpg"/><Relationship Id="rId7" Type="http://schemas.openxmlformats.org/officeDocument/2006/relationships/image" Target="../media/image4.png"/><Relationship Id="rId2" Type="http://schemas.openxmlformats.org/officeDocument/2006/relationships/notesSlide" Target="../notesSlides/notesSlide23.xml"/><Relationship Id="rId1" Type="http://schemas.openxmlformats.org/officeDocument/2006/relationships/slideLayout" Target="../slideLayouts/slideLayout8.xml"/><Relationship Id="rId6" Type="http://schemas.openxmlformats.org/officeDocument/2006/relationships/image" Target="../media/image1.png"/><Relationship Id="rId5" Type="http://schemas.openxmlformats.org/officeDocument/2006/relationships/image" Target="../media/image3.png"/><Relationship Id="rId4" Type="http://schemas.openxmlformats.org/officeDocument/2006/relationships/image" Target="../media/image2.png"/></Relationships>
</file>

<file path=ppt/slides/_rels/slide43.xml.rels><?xml version="1.0" encoding="UTF-8" standalone="yes"?>
<Relationships xmlns="http://schemas.openxmlformats.org/package/2006/relationships"><Relationship Id="rId3" Type="http://schemas.openxmlformats.org/officeDocument/2006/relationships/image" Target="../media/image14.png"/><Relationship Id="rId7" Type="http://schemas.openxmlformats.org/officeDocument/2006/relationships/image" Target="../media/image95.png"/><Relationship Id="rId2" Type="http://schemas.openxmlformats.org/officeDocument/2006/relationships/notesSlide" Target="../notesSlides/notesSlide24.xml"/><Relationship Id="rId1" Type="http://schemas.openxmlformats.org/officeDocument/2006/relationships/slideLayout" Target="../slideLayouts/slideLayout4.xml"/><Relationship Id="rId6" Type="http://schemas.openxmlformats.org/officeDocument/2006/relationships/image" Target="../media/image86.png"/><Relationship Id="rId5" Type="http://schemas.openxmlformats.org/officeDocument/2006/relationships/image" Target="../media/image94.png"/><Relationship Id="rId4" Type="http://schemas.openxmlformats.org/officeDocument/2006/relationships/image" Target="../media/image93.png"/></Relationships>
</file>

<file path=ppt/slides/_rels/slide4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5.xml"/><Relationship Id="rId1" Type="http://schemas.openxmlformats.org/officeDocument/2006/relationships/slideLayout" Target="../slideLayouts/slideLayout19.xml"/><Relationship Id="rId6" Type="http://schemas.openxmlformats.org/officeDocument/2006/relationships/image" Target="../media/image4.png"/><Relationship Id="rId5" Type="http://schemas.openxmlformats.org/officeDocument/2006/relationships/image" Target="../media/image1.png"/><Relationship Id="rId4" Type="http://schemas.openxmlformats.org/officeDocument/2006/relationships/image" Target="../media/image3.png"/></Relationships>
</file>

<file path=ppt/slides/_rels/slide4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6.xml"/><Relationship Id="rId1" Type="http://schemas.openxmlformats.org/officeDocument/2006/relationships/slideLayout" Target="../slideLayouts/slideLayout4.xml"/><Relationship Id="rId6" Type="http://schemas.openxmlformats.org/officeDocument/2006/relationships/image" Target="../media/image4.png"/><Relationship Id="rId5" Type="http://schemas.openxmlformats.org/officeDocument/2006/relationships/image" Target="../media/image1.png"/><Relationship Id="rId4" Type="http://schemas.openxmlformats.org/officeDocument/2006/relationships/image" Target="../media/image3.png"/></Relationships>
</file>

<file path=ppt/slides/_rels/slide46.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image" Target="../media/image12.png"/><Relationship Id="rId7" Type="http://schemas.openxmlformats.org/officeDocument/2006/relationships/image" Target="../media/image2.png"/><Relationship Id="rId2" Type="http://schemas.openxmlformats.org/officeDocument/2006/relationships/notesSlide" Target="../notesSlides/notesSlide27.xml"/><Relationship Id="rId1" Type="http://schemas.openxmlformats.org/officeDocument/2006/relationships/slideLayout" Target="../slideLayouts/slideLayout3.xml"/><Relationship Id="rId6" Type="http://schemas.openxmlformats.org/officeDocument/2006/relationships/image" Target="../media/image1.png"/><Relationship Id="rId5" Type="http://schemas.openxmlformats.org/officeDocument/2006/relationships/image" Target="../media/image97.jpg"/><Relationship Id="rId4" Type="http://schemas.openxmlformats.org/officeDocument/2006/relationships/image" Target="../media/image96.jpg"/><Relationship Id="rId9" Type="http://schemas.openxmlformats.org/officeDocument/2006/relationships/image" Target="../media/image4.png"/></Relationships>
</file>

<file path=ppt/slides/_rels/slide47.xml.rels><?xml version="1.0" encoding="UTF-8" standalone="yes"?>
<Relationships xmlns="http://schemas.openxmlformats.org/package/2006/relationships"><Relationship Id="rId3" Type="http://schemas.openxmlformats.org/officeDocument/2006/relationships/image" Target="../media/image98.png"/><Relationship Id="rId7" Type="http://schemas.openxmlformats.org/officeDocument/2006/relationships/image" Target="../media/image14.png"/><Relationship Id="rId2" Type="http://schemas.openxmlformats.org/officeDocument/2006/relationships/notesSlide" Target="../notesSlides/notesSlide28.xml"/><Relationship Id="rId1" Type="http://schemas.openxmlformats.org/officeDocument/2006/relationships/slideLayout" Target="../slideLayouts/slideLayout21.xml"/><Relationship Id="rId6" Type="http://schemas.openxmlformats.org/officeDocument/2006/relationships/image" Target="../media/image4.png"/><Relationship Id="rId5" Type="http://schemas.openxmlformats.org/officeDocument/2006/relationships/image" Target="../media/image1.png"/><Relationship Id="rId4" Type="http://schemas.openxmlformats.org/officeDocument/2006/relationships/image" Target="../media/image99.png"/></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4.xml"/></Relationships>
</file>

<file path=ppt/slides/_rels/slide49.xml.rels><?xml version="1.0" encoding="UTF-8" standalone="yes"?>
<Relationships xmlns="http://schemas.openxmlformats.org/package/2006/relationships"><Relationship Id="rId8" Type="http://schemas.openxmlformats.org/officeDocument/2006/relationships/image" Target="../media/image104.png"/><Relationship Id="rId3" Type="http://schemas.openxmlformats.org/officeDocument/2006/relationships/image" Target="../media/image100.png"/><Relationship Id="rId7" Type="http://schemas.openxmlformats.org/officeDocument/2006/relationships/image" Target="../media/image103.png"/><Relationship Id="rId2" Type="http://schemas.openxmlformats.org/officeDocument/2006/relationships/notesSlide" Target="../notesSlides/notesSlide30.xml"/><Relationship Id="rId1" Type="http://schemas.openxmlformats.org/officeDocument/2006/relationships/slideLayout" Target="../slideLayouts/slideLayout15.xml"/><Relationship Id="rId6" Type="http://schemas.openxmlformats.org/officeDocument/2006/relationships/image" Target="../media/image102.png"/><Relationship Id="rId5" Type="http://schemas.openxmlformats.org/officeDocument/2006/relationships/image" Target="../media/image15.png"/><Relationship Id="rId10" Type="http://schemas.openxmlformats.org/officeDocument/2006/relationships/image" Target="../media/image106.png"/><Relationship Id="rId4" Type="http://schemas.openxmlformats.org/officeDocument/2006/relationships/image" Target="../media/image101.png"/><Relationship Id="rId9" Type="http://schemas.openxmlformats.org/officeDocument/2006/relationships/image" Target="../media/image105.png"/></Relationships>
</file>

<file path=ppt/slides/_rels/slide5.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image" Target="../media/image2.png"/><Relationship Id="rId7" Type="http://schemas.openxmlformats.org/officeDocument/2006/relationships/image" Target="../media/image14.png"/><Relationship Id="rId2" Type="http://schemas.openxmlformats.org/officeDocument/2006/relationships/notesSlide" Target="../notesSlides/notesSlide4.xml"/><Relationship Id="rId1" Type="http://schemas.openxmlformats.org/officeDocument/2006/relationships/slideLayout" Target="../slideLayouts/slideLayout6.xml"/><Relationship Id="rId6" Type="http://schemas.openxmlformats.org/officeDocument/2006/relationships/image" Target="../media/image8.png"/><Relationship Id="rId5" Type="http://schemas.openxmlformats.org/officeDocument/2006/relationships/image" Target="../media/image4.png"/><Relationship Id="rId4" Type="http://schemas.openxmlformats.org/officeDocument/2006/relationships/image" Target="../media/image1.png"/><Relationship Id="rId9" Type="http://schemas.openxmlformats.org/officeDocument/2006/relationships/image" Target="../media/image15.png"/></Relationships>
</file>

<file path=ppt/slides/_rels/slide50.xml.rels><?xml version="1.0" encoding="UTF-8" standalone="yes"?>
<Relationships xmlns="http://schemas.openxmlformats.org/package/2006/relationships"><Relationship Id="rId8" Type="http://schemas.openxmlformats.org/officeDocument/2006/relationships/hyperlink" Target="https://www.freepik.com/free-photo/front-view-child-room-with-rustic-interior-design_10604631.htm/?utm_source=slidesgo_template&amp;utm_medium=referral-link&amp;utm_campaign=sg_resources&amp;utm_content=freepik" TargetMode="External"/><Relationship Id="rId13" Type="http://schemas.openxmlformats.org/officeDocument/2006/relationships/image" Target="../media/image3.png"/><Relationship Id="rId3" Type="http://schemas.openxmlformats.org/officeDocument/2006/relationships/hyperlink" Target="https://www.freepik.com/free-vector/realist-illustration-room-interior_15066654.htm/?utm_source=slidesgo_template&amp;utm_medium=referral-link&amp;utm_campaign=sg_resources&amp;utm_content=freepik" TargetMode="External"/><Relationship Id="rId7" Type="http://schemas.openxmlformats.org/officeDocument/2006/relationships/hyperlink" Target="https://www.freepik.com/free-photo/business-people-conference-room_13377831.htm/?utm_source=slidesgo_template&amp;utm_medium=referral-link&amp;utm_campaign=sg_resources&amp;utm_content=freepik" TargetMode="External"/><Relationship Id="rId12" Type="http://schemas.openxmlformats.org/officeDocument/2006/relationships/image" Target="../media/image2.png"/><Relationship Id="rId2" Type="http://schemas.openxmlformats.org/officeDocument/2006/relationships/notesSlide" Target="../notesSlides/notesSlide31.xml"/><Relationship Id="rId1" Type="http://schemas.openxmlformats.org/officeDocument/2006/relationships/slideLayout" Target="../slideLayouts/slideLayout16.xml"/><Relationship Id="rId6" Type="http://schemas.openxmlformats.org/officeDocument/2006/relationships/hyperlink" Target="https://www.freepik.com/free-photo/business-people-working-together_13377901.htm/?utm_source=slidesgo_template&amp;utm_medium=referral-link&amp;utm_campaign=sg_resources&amp;utm_content=freepik" TargetMode="External"/><Relationship Id="rId11" Type="http://schemas.openxmlformats.org/officeDocument/2006/relationships/image" Target="../media/image108.png"/><Relationship Id="rId5" Type="http://schemas.openxmlformats.org/officeDocument/2006/relationships/hyperlink" Target="https://www.freepik.com/free-vector/realist-illustration-room-interior_15066639.htm/?utm_source=slidesgo_template&amp;utm_medium=referral-link&amp;utm_campaign=sg_resources&amp;utm_content=freepik" TargetMode="External"/><Relationship Id="rId15" Type="http://schemas.openxmlformats.org/officeDocument/2006/relationships/image" Target="../media/image4.png"/><Relationship Id="rId10" Type="http://schemas.openxmlformats.org/officeDocument/2006/relationships/image" Target="../media/image107.png"/><Relationship Id="rId4" Type="http://schemas.openxmlformats.org/officeDocument/2006/relationships/hyperlink" Target="https://www.freepik.com/free-vector/realist-illustration-room-interior_15066641.htm/?utm_source=slidesgo_template&amp;utm_medium=referral-link&amp;utm_campaign=sg_resources&amp;utm_content=freepik" TargetMode="External"/><Relationship Id="rId9" Type="http://schemas.openxmlformats.org/officeDocument/2006/relationships/hyperlink" Target="https://www.flaticon.com/packs/furnitures-32/?utm_source=slidesgo_template&amp;utm_medium=referral-link&amp;utm_campaign=sg_resources&amp;utm_content=flaticon" TargetMode="External"/><Relationship Id="rId14" Type="http://schemas.openxmlformats.org/officeDocument/2006/relationships/image" Target="../media/image1.png"/></Relationships>
</file>

<file path=ppt/slides/_rels/slide51.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2.xml"/><Relationship Id="rId1" Type="http://schemas.openxmlformats.org/officeDocument/2006/relationships/slideLayout" Target="../slideLayouts/slideLayout26.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47.xml"/></Relationships>
</file>

<file path=ppt/slides/_rels/slide52.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3.xml"/><Relationship Id="rId1" Type="http://schemas.openxmlformats.org/officeDocument/2006/relationships/slideLayout" Target="../slideLayouts/slideLayout26.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53.xml.rels><?xml version="1.0" encoding="UTF-8" standalone="yes"?>
<Relationships xmlns="http://schemas.openxmlformats.org/package/2006/relationships"><Relationship Id="rId3" Type="http://schemas.openxmlformats.org/officeDocument/2006/relationships/hyperlink" Target="https://fonts.google.com/specimen/Righteous" TargetMode="External"/><Relationship Id="rId2" Type="http://schemas.openxmlformats.org/officeDocument/2006/relationships/notesSlide" Target="../notesSlides/notesSlide34.xml"/><Relationship Id="rId1" Type="http://schemas.openxmlformats.org/officeDocument/2006/relationships/slideLayout" Target="../slideLayouts/slideLayout26.xml"/><Relationship Id="rId4" Type="http://schemas.openxmlformats.org/officeDocument/2006/relationships/hyperlink" Target="https://fonts.google.com/specimen/Open+Sans)" TargetMode="External"/></Relationships>
</file>

<file path=ppt/slides/_rels/slide54.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113.gif"/><Relationship Id="rId2" Type="http://schemas.openxmlformats.org/officeDocument/2006/relationships/notesSlide" Target="../notesSlides/notesSlide35.xml"/><Relationship Id="rId1" Type="http://schemas.openxmlformats.org/officeDocument/2006/relationships/slideLayout" Target="../slideLayouts/slideLayout26.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112.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111.gif"/><Relationship Id="rId4" Type="http://schemas.openxmlformats.org/officeDocument/2006/relationships/image" Target="../media/image109.gif"/><Relationship Id="rId9" Type="http://schemas.openxmlformats.org/officeDocument/2006/relationships/image" Target="../media/image110.gif"/></Relationships>
</file>

<file path=ppt/slides/_rels/slide55.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36.xml"/><Relationship Id="rId1" Type="http://schemas.openxmlformats.org/officeDocument/2006/relationships/slideLayout" Target="../slideLayouts/slideLayout26.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5.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5.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5.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5.xml"/></Relationships>
</file>

<file path=ppt/slides/_rels/slide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27.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5.xml"/></Relationships>
</file>

<file path=ppt/slides/_rels/slide61.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42.xml"/><Relationship Id="rId1" Type="http://schemas.openxmlformats.org/officeDocument/2006/relationships/slideLayout" Target="../slideLayouts/slideLayout26.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5.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5.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5.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5.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5.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5.xml"/></Relationships>
</file>

<file path=ppt/slides/_rels/slide68.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9.xml"/><Relationship Id="rId1" Type="http://schemas.openxmlformats.org/officeDocument/2006/relationships/slideLayout" Target="../slideLayouts/slideLayout25.xml"/><Relationship Id="rId4" Type="http://schemas.openxmlformats.org/officeDocument/2006/relationships/image" Target="../media/image114.png"/></Relationships>
</file>

<file path=ppt/slides/_rels/slide7.xml.rels><?xml version="1.0" encoding="UTF-8" standalone="yes"?>
<Relationships xmlns="http://schemas.openxmlformats.org/package/2006/relationships"><Relationship Id="rId8" Type="http://schemas.openxmlformats.org/officeDocument/2006/relationships/image" Target="../media/image22.gif"/><Relationship Id="rId13" Type="http://schemas.openxmlformats.org/officeDocument/2006/relationships/slide" Target="slide9.xml"/><Relationship Id="rId18" Type="http://schemas.openxmlformats.org/officeDocument/2006/relationships/image" Target="../media/image29.png"/><Relationship Id="rId26" Type="http://schemas.openxmlformats.org/officeDocument/2006/relationships/image" Target="../media/image33.png"/><Relationship Id="rId3" Type="http://schemas.openxmlformats.org/officeDocument/2006/relationships/audio" Target="../media/audio2.wav"/><Relationship Id="rId21" Type="http://schemas.openxmlformats.org/officeDocument/2006/relationships/slide" Target="slide12.xml"/><Relationship Id="rId7" Type="http://schemas.openxmlformats.org/officeDocument/2006/relationships/image" Target="../media/image21.png"/><Relationship Id="rId12" Type="http://schemas.openxmlformats.org/officeDocument/2006/relationships/image" Target="../media/image26.gif"/><Relationship Id="rId17" Type="http://schemas.openxmlformats.org/officeDocument/2006/relationships/slide" Target="slide10.xml"/><Relationship Id="rId25" Type="http://schemas.openxmlformats.org/officeDocument/2006/relationships/slide" Target="slide14.xml"/><Relationship Id="rId2" Type="http://schemas.openxmlformats.org/officeDocument/2006/relationships/audio" Target="../media/audio1.wav"/><Relationship Id="rId16" Type="http://schemas.openxmlformats.org/officeDocument/2006/relationships/image" Target="../media/image28.png"/><Relationship Id="rId20" Type="http://schemas.openxmlformats.org/officeDocument/2006/relationships/image" Target="../media/image30.png"/><Relationship Id="rId29" Type="http://schemas.openxmlformats.org/officeDocument/2006/relationships/image" Target="../media/image17.png"/><Relationship Id="rId1" Type="http://schemas.openxmlformats.org/officeDocument/2006/relationships/slideLayout" Target="../slideLayouts/slideLayout27.xml"/><Relationship Id="rId6" Type="http://schemas.openxmlformats.org/officeDocument/2006/relationships/image" Target="../media/image20.png"/><Relationship Id="rId11" Type="http://schemas.openxmlformats.org/officeDocument/2006/relationships/image" Target="../media/image25.png"/><Relationship Id="rId24" Type="http://schemas.openxmlformats.org/officeDocument/2006/relationships/image" Target="../media/image32.png"/><Relationship Id="rId5" Type="http://schemas.openxmlformats.org/officeDocument/2006/relationships/image" Target="../media/image19.png"/><Relationship Id="rId15" Type="http://schemas.openxmlformats.org/officeDocument/2006/relationships/slide" Target="slide8.xml"/><Relationship Id="rId23" Type="http://schemas.openxmlformats.org/officeDocument/2006/relationships/slide" Target="slide13.xml"/><Relationship Id="rId28" Type="http://schemas.openxmlformats.org/officeDocument/2006/relationships/image" Target="../media/image34.png"/><Relationship Id="rId10" Type="http://schemas.openxmlformats.org/officeDocument/2006/relationships/image" Target="../media/image24.gif"/><Relationship Id="rId19" Type="http://schemas.openxmlformats.org/officeDocument/2006/relationships/slide" Target="slide11.xml"/><Relationship Id="rId4" Type="http://schemas.openxmlformats.org/officeDocument/2006/relationships/image" Target="../media/image18.png"/><Relationship Id="rId9" Type="http://schemas.openxmlformats.org/officeDocument/2006/relationships/image" Target="../media/image23.gif"/><Relationship Id="rId14" Type="http://schemas.openxmlformats.org/officeDocument/2006/relationships/image" Target="../media/image27.png"/><Relationship Id="rId22" Type="http://schemas.openxmlformats.org/officeDocument/2006/relationships/image" Target="../media/image31.png"/><Relationship Id="rId27" Type="http://schemas.openxmlformats.org/officeDocument/2006/relationships/slide" Target="slide15.xml"/></Relationships>
</file>

<file path=ppt/slides/_rels/slide8.xml.rels><?xml version="1.0" encoding="UTF-8" standalone="yes"?>
<Relationships xmlns="http://schemas.openxmlformats.org/package/2006/relationships"><Relationship Id="rId8" Type="http://schemas.openxmlformats.org/officeDocument/2006/relationships/image" Target="../media/image35.png"/><Relationship Id="rId13" Type="http://schemas.openxmlformats.org/officeDocument/2006/relationships/image" Target="../media/image39.png"/><Relationship Id="rId18" Type="http://schemas.openxmlformats.org/officeDocument/2006/relationships/image" Target="../media/image44.svg"/><Relationship Id="rId3" Type="http://schemas.openxmlformats.org/officeDocument/2006/relationships/slideLayout" Target="../slideLayouts/slideLayout27.xml"/><Relationship Id="rId7" Type="http://schemas.openxmlformats.org/officeDocument/2006/relationships/slide" Target="slide7.xml"/><Relationship Id="rId12" Type="http://schemas.openxmlformats.org/officeDocument/2006/relationships/image" Target="../media/image17.png"/><Relationship Id="rId17" Type="http://schemas.openxmlformats.org/officeDocument/2006/relationships/image" Target="../media/image43.png"/><Relationship Id="rId2" Type="http://schemas.openxmlformats.org/officeDocument/2006/relationships/audio" Target="../media/media2.mp3"/><Relationship Id="rId16" Type="http://schemas.openxmlformats.org/officeDocument/2006/relationships/image" Target="../media/image42.png"/><Relationship Id="rId20" Type="http://schemas.openxmlformats.org/officeDocument/2006/relationships/image" Target="../media/image46.svg"/><Relationship Id="rId1" Type="http://schemas.microsoft.com/office/2007/relationships/media" Target="../media/media2.mp3"/><Relationship Id="rId6" Type="http://schemas.openxmlformats.org/officeDocument/2006/relationships/image" Target="../media/image18.png"/><Relationship Id="rId11" Type="http://schemas.openxmlformats.org/officeDocument/2006/relationships/image" Target="../media/image38.gif"/><Relationship Id="rId5" Type="http://schemas.openxmlformats.org/officeDocument/2006/relationships/audio" Target="../media/audio4.wav"/><Relationship Id="rId15" Type="http://schemas.openxmlformats.org/officeDocument/2006/relationships/image" Target="../media/image41.svg"/><Relationship Id="rId10" Type="http://schemas.openxmlformats.org/officeDocument/2006/relationships/image" Target="../media/image37.png"/><Relationship Id="rId19" Type="http://schemas.openxmlformats.org/officeDocument/2006/relationships/image" Target="../media/image45.png"/><Relationship Id="rId4" Type="http://schemas.openxmlformats.org/officeDocument/2006/relationships/audio" Target="../media/audio3.wav"/><Relationship Id="rId9" Type="http://schemas.openxmlformats.org/officeDocument/2006/relationships/image" Target="../media/image36.png"/><Relationship Id="rId14" Type="http://schemas.openxmlformats.org/officeDocument/2006/relationships/image" Target="../media/image40.png"/></Relationships>
</file>

<file path=ppt/slides/_rels/slide9.xml.rels><?xml version="1.0" encoding="UTF-8" standalone="yes"?>
<Relationships xmlns="http://schemas.openxmlformats.org/package/2006/relationships"><Relationship Id="rId8" Type="http://schemas.openxmlformats.org/officeDocument/2006/relationships/image" Target="../media/image37.png"/><Relationship Id="rId3" Type="http://schemas.openxmlformats.org/officeDocument/2006/relationships/audio" Target="../media/audio4.wav"/><Relationship Id="rId7" Type="http://schemas.openxmlformats.org/officeDocument/2006/relationships/image" Target="../media/image36.png"/><Relationship Id="rId2" Type="http://schemas.openxmlformats.org/officeDocument/2006/relationships/audio" Target="../media/audio3.wav"/><Relationship Id="rId1" Type="http://schemas.openxmlformats.org/officeDocument/2006/relationships/slideLayout" Target="../slideLayouts/slideLayout27.xml"/><Relationship Id="rId6" Type="http://schemas.openxmlformats.org/officeDocument/2006/relationships/image" Target="../media/image35.png"/><Relationship Id="rId11" Type="http://schemas.openxmlformats.org/officeDocument/2006/relationships/image" Target="../media/image38.gif"/><Relationship Id="rId5" Type="http://schemas.openxmlformats.org/officeDocument/2006/relationships/slide" Target="slide7.xml"/><Relationship Id="rId10" Type="http://schemas.openxmlformats.org/officeDocument/2006/relationships/image" Target="../media/image47.png"/><Relationship Id="rId4" Type="http://schemas.openxmlformats.org/officeDocument/2006/relationships/image" Target="../media/image18.png"/><Relationship Id="rId9" Type="http://schemas.openxmlformats.org/officeDocument/2006/relationships/image" Target="../media/image17.pn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FAD9BE"/>
        </a:solidFill>
        <a:effectLst/>
      </p:bgPr>
    </p:bg>
    <p:spTree>
      <p:nvGrpSpPr>
        <p:cNvPr id="1" name="Shape 1387"/>
        <p:cNvGrpSpPr/>
        <p:nvPr/>
      </p:nvGrpSpPr>
      <p:grpSpPr>
        <a:xfrm>
          <a:off x="0" y="0"/>
          <a:ext cx="0" cy="0"/>
          <a:chOff x="0" y="0"/>
          <a:chExt cx="0" cy="0"/>
        </a:xfrm>
      </p:grpSpPr>
      <p:pic>
        <p:nvPicPr>
          <p:cNvPr id="1388" name="Google Shape;1388;p30"/>
          <p:cNvPicPr preferRelativeResize="0"/>
          <p:nvPr/>
        </p:nvPicPr>
        <p:blipFill>
          <a:blip r:embed="rId3">
            <a:alphaModFix/>
          </a:blip>
          <a:stretch>
            <a:fillRect/>
          </a:stretch>
        </p:blipFill>
        <p:spPr>
          <a:xfrm>
            <a:off x="65837" y="336956"/>
            <a:ext cx="9144000" cy="4572000"/>
          </a:xfrm>
          <a:prstGeom prst="rect">
            <a:avLst/>
          </a:prstGeom>
          <a:noFill/>
          <a:ln>
            <a:noFill/>
          </a:ln>
        </p:spPr>
      </p:pic>
      <p:sp>
        <p:nvSpPr>
          <p:cNvPr id="1389" name="Google Shape;1389;p30"/>
          <p:cNvSpPr/>
          <p:nvPr/>
        </p:nvSpPr>
        <p:spPr>
          <a:xfrm>
            <a:off x="634475" y="1372238"/>
            <a:ext cx="4345200" cy="778800"/>
          </a:xfrm>
          <a:prstGeom prst="roundRect">
            <a:avLst>
              <a:gd name="adj" fmla="val 50000"/>
            </a:avLst>
          </a:prstGeom>
          <a:solidFill>
            <a:srgbClr val="5C3972"/>
          </a:solidFill>
          <a:ln>
            <a:noFill/>
          </a:ln>
          <a:effectLst>
            <a:outerShdw dist="57150" dir="5400000" algn="bl" rotWithShape="0">
              <a:srgbClr val="5C3972">
                <a:alpha val="3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30"/>
          <p:cNvSpPr txBox="1">
            <a:spLocks noGrp="1"/>
          </p:cNvSpPr>
          <p:nvPr>
            <p:ph type="ctrTitle"/>
          </p:nvPr>
        </p:nvSpPr>
        <p:spPr>
          <a:xfrm>
            <a:off x="257375" y="1158570"/>
            <a:ext cx="5099400" cy="2180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5700"/>
              <a:t>Unit 14</a:t>
            </a:r>
            <a:br>
              <a:rPr lang="en" sz="5700">
                <a:solidFill>
                  <a:schemeClr val="lt1"/>
                </a:solidFill>
              </a:rPr>
            </a:br>
            <a:r>
              <a:rPr lang="en" sz="5700">
                <a:solidFill>
                  <a:srgbClr val="FFFF00"/>
                </a:solidFill>
              </a:rPr>
              <a:t>MY BEDROOM</a:t>
            </a:r>
            <a:endParaRPr sz="3700">
              <a:solidFill>
                <a:srgbClr val="FFFF00"/>
              </a:solidFill>
            </a:endParaRPr>
          </a:p>
        </p:txBody>
      </p:sp>
      <p:pic>
        <p:nvPicPr>
          <p:cNvPr id="1392" name="Google Shape;1392;p30"/>
          <p:cNvPicPr preferRelativeResize="0"/>
          <p:nvPr/>
        </p:nvPicPr>
        <p:blipFill>
          <a:blip r:embed="rId4">
            <a:alphaModFix/>
          </a:blip>
          <a:stretch>
            <a:fillRect/>
          </a:stretch>
        </p:blipFill>
        <p:spPr>
          <a:xfrm flipH="1">
            <a:off x="7028225" y="3338970"/>
            <a:ext cx="1887425" cy="1370100"/>
          </a:xfrm>
          <a:prstGeom prst="rect">
            <a:avLst/>
          </a:prstGeom>
          <a:noFill/>
          <a:ln>
            <a:noFill/>
          </a:ln>
        </p:spPr>
      </p:pic>
      <p:pic>
        <p:nvPicPr>
          <p:cNvPr id="1393" name="Google Shape;1393;p30"/>
          <p:cNvPicPr preferRelativeResize="0"/>
          <p:nvPr/>
        </p:nvPicPr>
        <p:blipFill>
          <a:blip r:embed="rId5">
            <a:alphaModFix/>
          </a:blip>
          <a:stretch>
            <a:fillRect/>
          </a:stretch>
        </p:blipFill>
        <p:spPr>
          <a:xfrm>
            <a:off x="7333763" y="1738775"/>
            <a:ext cx="1276350" cy="1600200"/>
          </a:xfrm>
          <a:prstGeom prst="rect">
            <a:avLst/>
          </a:prstGeom>
          <a:noFill/>
          <a:ln>
            <a:noFill/>
          </a:ln>
        </p:spPr>
      </p:pic>
      <p:pic>
        <p:nvPicPr>
          <p:cNvPr id="1394" name="Google Shape;1394;p30"/>
          <p:cNvPicPr preferRelativeResize="0"/>
          <p:nvPr/>
        </p:nvPicPr>
        <p:blipFill>
          <a:blip r:embed="rId6">
            <a:alphaModFix/>
          </a:blip>
          <a:stretch>
            <a:fillRect/>
          </a:stretch>
        </p:blipFill>
        <p:spPr>
          <a:xfrm>
            <a:off x="5900008" y="1128650"/>
            <a:ext cx="438875" cy="457950"/>
          </a:xfrm>
          <a:prstGeom prst="rect">
            <a:avLst/>
          </a:prstGeom>
          <a:noFill/>
          <a:ln>
            <a:noFill/>
          </a:ln>
        </p:spPr>
      </p:pic>
      <p:pic>
        <p:nvPicPr>
          <p:cNvPr id="1395" name="Google Shape;1395;p30"/>
          <p:cNvPicPr preferRelativeResize="0"/>
          <p:nvPr/>
        </p:nvPicPr>
        <p:blipFill>
          <a:blip r:embed="rId7">
            <a:alphaModFix/>
          </a:blip>
          <a:stretch>
            <a:fillRect/>
          </a:stretch>
        </p:blipFill>
        <p:spPr>
          <a:xfrm>
            <a:off x="5348988" y="1958913"/>
            <a:ext cx="438875" cy="412276"/>
          </a:xfrm>
          <a:prstGeom prst="rect">
            <a:avLst/>
          </a:prstGeom>
          <a:noFill/>
          <a:ln>
            <a:noFill/>
          </a:ln>
        </p:spPr>
      </p:pic>
      <p:sp>
        <p:nvSpPr>
          <p:cNvPr id="3" name="Subtitle 2">
            <a:extLst>
              <a:ext uri="{FF2B5EF4-FFF2-40B4-BE49-F238E27FC236}">
                <a16:creationId xmlns:a16="http://schemas.microsoft.com/office/drawing/2014/main" id="{A818A6AC-3B63-4FF0-B876-D32511D7C1C4}"/>
              </a:ext>
            </a:extLst>
          </p:cNvPr>
          <p:cNvSpPr>
            <a:spLocks noGrp="1"/>
          </p:cNvSpPr>
          <p:nvPr>
            <p:ph type="subTitle" idx="1"/>
          </p:nvPr>
        </p:nvSpPr>
        <p:spPr>
          <a:xfrm>
            <a:off x="744806" y="3134220"/>
            <a:ext cx="4359000" cy="409500"/>
          </a:xfrm>
        </p:spPr>
        <p:txBody>
          <a:bodyPr/>
          <a:lstStyle/>
          <a:p>
            <a:pPr algn="ctr"/>
            <a:r>
              <a:rPr lang="en-US" sz="2000" b="1"/>
              <a:t>LESSON 2.2</a:t>
            </a:r>
          </a:p>
        </p:txBody>
      </p:sp>
    </p:spTree>
  </p:cSld>
  <p:clrMapOvr>
    <a:masterClrMapping/>
  </p:clrMapOvr>
  <p:transition>
    <p:fade/>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3675A46F-DA26-4CAA-80CE-B04268338891}"/>
              </a:ext>
            </a:extLst>
          </p:cNvPr>
          <p:cNvPicPr>
            <a:picLocks noChangeAspect="1"/>
          </p:cNvPicPr>
          <p:nvPr/>
        </p:nvPicPr>
        <p:blipFill rotWithShape="1">
          <a:blip r:embed="rId4"/>
          <a:srcRect l="11460" t="2634" r="5059" b="4252"/>
          <a:stretch/>
        </p:blipFill>
        <p:spPr>
          <a:xfrm>
            <a:off x="0" y="0"/>
            <a:ext cx="9144000" cy="5143500"/>
          </a:xfrm>
          <a:prstGeom prst="rect">
            <a:avLst/>
          </a:prstGeom>
        </p:spPr>
      </p:pic>
      <p:sp>
        <p:nvSpPr>
          <p:cNvPr id="18" name="Rectangle: Rounded Corners 17">
            <a:extLst>
              <a:ext uri="{FF2B5EF4-FFF2-40B4-BE49-F238E27FC236}">
                <a16:creationId xmlns:a16="http://schemas.microsoft.com/office/drawing/2014/main" id="{CAAD8DFE-7EE6-418B-8EDB-16DDDFAC55C2}"/>
              </a:ext>
            </a:extLst>
          </p:cNvPr>
          <p:cNvSpPr/>
          <p:nvPr/>
        </p:nvSpPr>
        <p:spPr>
          <a:xfrm>
            <a:off x="824558" y="91198"/>
            <a:ext cx="7875638" cy="2161768"/>
          </a:xfrm>
          <a:prstGeom prst="roundRect">
            <a:avLst/>
          </a:prstGeom>
          <a:ln/>
        </p:spPr>
        <p:style>
          <a:lnRef idx="2">
            <a:schemeClr val="accent6"/>
          </a:lnRef>
          <a:fillRef idx="1">
            <a:schemeClr val="lt1"/>
          </a:fillRef>
          <a:effectRef idx="0">
            <a:schemeClr val="accent6"/>
          </a:effectRef>
          <a:fontRef idx="minor">
            <a:schemeClr val="dk1"/>
          </a:fontRef>
        </p:style>
        <p:txBody>
          <a:bodyPr rtlCol="0" anchor="ctr"/>
          <a:lstStyle/>
          <a:p>
            <a:pPr algn="ctr" defTabSz="685800">
              <a:buClrTx/>
            </a:pPr>
            <a:endParaRPr lang="en-US" sz="2400" b="1" kern="1200" dirty="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sp>
        <p:nvSpPr>
          <p:cNvPr id="20" name="Đ Ghé thăm Fb.com/nkpowerskills">
            <a:extLst>
              <a:ext uri="{FF2B5EF4-FFF2-40B4-BE49-F238E27FC236}">
                <a16:creationId xmlns:a16="http://schemas.microsoft.com/office/drawing/2014/main" id="{29DC728B-9F38-440B-9B20-E3437359890C}"/>
              </a:ext>
            </a:extLst>
          </p:cNvPr>
          <p:cNvSpPr/>
          <p:nvPr/>
        </p:nvSpPr>
        <p:spPr>
          <a:xfrm>
            <a:off x="907841" y="3492965"/>
            <a:ext cx="3619824" cy="971861"/>
          </a:xfrm>
          <a:prstGeom prst="roundRect">
            <a:avLst/>
          </a:prstGeom>
          <a:ln/>
        </p:spPr>
        <p:style>
          <a:lnRef idx="2">
            <a:schemeClr val="accent6"/>
          </a:lnRef>
          <a:fillRef idx="1">
            <a:schemeClr val="lt1"/>
          </a:fillRef>
          <a:effectRef idx="0">
            <a:schemeClr val="accent6"/>
          </a:effectRef>
          <a:fontRef idx="minor">
            <a:schemeClr val="dk1"/>
          </a:fontRef>
        </p:style>
        <p:txBody>
          <a:bodyPr rtlCol="0" anchor="t"/>
          <a:lstStyle/>
          <a:p>
            <a:pPr defTabSz="685800">
              <a:buClrTx/>
            </a:pPr>
            <a:r>
              <a:rPr lang="en-US" sz="3375" b="1" kern="120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rPr>
              <a:t>r-m</a:t>
            </a:r>
            <a:endParaRPr lang="en-US" sz="3375" b="1" kern="1200" dirty="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sp>
        <p:nvSpPr>
          <p:cNvPr id="21" name="Ghé thăm Fb.com/nkpowerskills">
            <a:extLst>
              <a:ext uri="{FF2B5EF4-FFF2-40B4-BE49-F238E27FC236}">
                <a16:creationId xmlns:a16="http://schemas.microsoft.com/office/drawing/2014/main" id="{DCD0298C-1195-490F-905D-FD1562F475ED}"/>
              </a:ext>
            </a:extLst>
          </p:cNvPr>
          <p:cNvSpPr/>
          <p:nvPr/>
        </p:nvSpPr>
        <p:spPr>
          <a:xfrm>
            <a:off x="4937364" y="2332201"/>
            <a:ext cx="3619824" cy="971861"/>
          </a:xfrm>
          <a:prstGeom prst="roundRect">
            <a:avLst/>
          </a:prstGeom>
          <a:ln/>
        </p:spPr>
        <p:style>
          <a:lnRef idx="2">
            <a:schemeClr val="accent6"/>
          </a:lnRef>
          <a:fillRef idx="1">
            <a:schemeClr val="lt1"/>
          </a:fillRef>
          <a:effectRef idx="0">
            <a:schemeClr val="accent6"/>
          </a:effectRef>
          <a:fontRef idx="minor">
            <a:schemeClr val="dk1"/>
          </a:fontRef>
        </p:style>
        <p:txBody>
          <a:bodyPr rtlCol="0" anchor="t"/>
          <a:lstStyle/>
          <a:p>
            <a:pPr defTabSz="685800">
              <a:buClrTx/>
            </a:pPr>
            <a:r>
              <a:rPr lang="en-US" sz="3375" b="1" kern="1200" dirty="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rPr>
              <a:t>b</a:t>
            </a:r>
            <a:r>
              <a:rPr lang="en-US" sz="3375" b="1" kern="120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rPr>
              <a:t>-e</a:t>
            </a:r>
            <a:endParaRPr lang="en-US" sz="3375" b="1" kern="1200" dirty="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sp>
        <p:nvSpPr>
          <p:cNvPr id="22" name="Ghé thăm Fb.com/nkpowerskills">
            <a:extLst>
              <a:ext uri="{FF2B5EF4-FFF2-40B4-BE49-F238E27FC236}">
                <a16:creationId xmlns:a16="http://schemas.microsoft.com/office/drawing/2014/main" id="{FAF46DD2-2117-4AAA-B1B5-8C33BC0A62EB}"/>
              </a:ext>
            </a:extLst>
          </p:cNvPr>
          <p:cNvSpPr/>
          <p:nvPr/>
        </p:nvSpPr>
        <p:spPr>
          <a:xfrm>
            <a:off x="913880" y="2332201"/>
            <a:ext cx="3619824" cy="971861"/>
          </a:xfrm>
          <a:prstGeom prst="roundRect">
            <a:avLst/>
          </a:prstGeom>
          <a:ln/>
        </p:spPr>
        <p:style>
          <a:lnRef idx="2">
            <a:schemeClr val="accent6"/>
          </a:lnRef>
          <a:fillRef idx="1">
            <a:schemeClr val="lt1"/>
          </a:fillRef>
          <a:effectRef idx="0">
            <a:schemeClr val="accent6"/>
          </a:effectRef>
          <a:fontRef idx="minor">
            <a:schemeClr val="dk1"/>
          </a:fontRef>
        </p:style>
        <p:txBody>
          <a:bodyPr rtlCol="0" anchor="t"/>
          <a:lstStyle/>
          <a:p>
            <a:pPr defTabSz="685800">
              <a:buClrTx/>
            </a:pPr>
            <a:r>
              <a:rPr lang="en-US" sz="3375" b="1" kern="1200" dirty="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rPr>
              <a:t>r</a:t>
            </a:r>
            <a:r>
              <a:rPr lang="en-US" sz="3375" b="1" kern="120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rPr>
              <a:t>-o</a:t>
            </a:r>
            <a:endParaRPr lang="en-US" sz="3375" b="1" kern="1200" dirty="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sp>
        <p:nvSpPr>
          <p:cNvPr id="23" name="Ghé thăm Fb.com/nkpowerskills">
            <a:extLst>
              <a:ext uri="{FF2B5EF4-FFF2-40B4-BE49-F238E27FC236}">
                <a16:creationId xmlns:a16="http://schemas.microsoft.com/office/drawing/2014/main" id="{B5AE5ED2-85B4-4B45-8284-CEA17B7918FE}"/>
              </a:ext>
            </a:extLst>
          </p:cNvPr>
          <p:cNvSpPr/>
          <p:nvPr/>
        </p:nvSpPr>
        <p:spPr>
          <a:xfrm>
            <a:off x="4924465" y="3501877"/>
            <a:ext cx="3619824" cy="971861"/>
          </a:xfrm>
          <a:prstGeom prst="roundRect">
            <a:avLst/>
          </a:prstGeom>
          <a:ln/>
        </p:spPr>
        <p:style>
          <a:lnRef idx="2">
            <a:schemeClr val="accent6"/>
          </a:lnRef>
          <a:fillRef idx="1">
            <a:schemeClr val="lt1"/>
          </a:fillRef>
          <a:effectRef idx="0">
            <a:schemeClr val="accent6"/>
          </a:effectRef>
          <a:fontRef idx="minor">
            <a:schemeClr val="dk1"/>
          </a:fontRef>
        </p:style>
        <p:txBody>
          <a:bodyPr rtlCol="0" anchor="t"/>
          <a:lstStyle/>
          <a:p>
            <a:pPr defTabSz="685800">
              <a:buClrTx/>
            </a:pPr>
            <a:r>
              <a:rPr lang="en-US" sz="3375" b="1" kern="1200" dirty="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rPr>
              <a:t>p</a:t>
            </a:r>
            <a:r>
              <a:rPr lang="en-US" sz="3375" b="1" kern="120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rPr>
              <a:t>-i</a:t>
            </a:r>
            <a:endParaRPr lang="en-US" sz="3375" b="1" kern="1200" dirty="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pic>
        <p:nvPicPr>
          <p:cNvPr id="24" name="Picture 23">
            <a:hlinkClick r:id="rId5" action="ppaction://hlinksldjump"/>
            <a:extLst>
              <a:ext uri="{FF2B5EF4-FFF2-40B4-BE49-F238E27FC236}">
                <a16:creationId xmlns:a16="http://schemas.microsoft.com/office/drawing/2014/main" id="{3D420FB3-B340-4405-8A43-0AB09F971305}"/>
              </a:ext>
            </a:extLst>
          </p:cNvPr>
          <p:cNvPicPr>
            <a:picLocks noChangeAspect="1"/>
          </p:cNvPicPr>
          <p:nvPr/>
        </p:nvPicPr>
        <p:blipFill>
          <a:blip r:embed="rId6" cstate="print">
            <a:extLst>
              <a:ext uri="{28A0092B-C50C-407E-A947-70E740481C1C}">
                <a14:useLocalDpi xmlns:a14="http://schemas.microsoft.com/office/drawing/2010/main" val="0"/>
              </a:ext>
            </a:extLst>
          </a:blip>
          <a:srcRect/>
          <a:stretch/>
        </p:blipFill>
        <p:spPr>
          <a:xfrm>
            <a:off x="90145" y="4309111"/>
            <a:ext cx="727553" cy="727553"/>
          </a:xfrm>
          <a:prstGeom prst="rect">
            <a:avLst/>
          </a:prstGeom>
          <a:effectLst>
            <a:glow rad="101600">
              <a:schemeClr val="bg1">
                <a:alpha val="60000"/>
              </a:schemeClr>
            </a:glow>
          </a:effectLst>
        </p:spPr>
      </p:pic>
      <p:pic>
        <p:nvPicPr>
          <p:cNvPr id="25" name="Picture 4" descr="Káº¿t quáº£ hÃ¬nh áº£nh cho right icon">
            <a:extLst>
              <a:ext uri="{FF2B5EF4-FFF2-40B4-BE49-F238E27FC236}">
                <a16:creationId xmlns:a16="http://schemas.microsoft.com/office/drawing/2014/main" id="{60F3E611-F88F-40BE-9E12-7A8B9FB72022}"/>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4148805" y="3823748"/>
            <a:ext cx="714684" cy="714684"/>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6" descr="Káº¿t quáº£ hÃ¬nh áº£nh cho wrong icon">
            <a:extLst>
              <a:ext uri="{FF2B5EF4-FFF2-40B4-BE49-F238E27FC236}">
                <a16:creationId xmlns:a16="http://schemas.microsoft.com/office/drawing/2014/main" id="{DFFD28F2-F38F-42B9-9BCD-836D612A714F}"/>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8180132" y="2636403"/>
            <a:ext cx="714684" cy="714684"/>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6" descr="Káº¿t quáº£ hÃ¬nh áº£nh cho wrong icon">
            <a:extLst>
              <a:ext uri="{FF2B5EF4-FFF2-40B4-BE49-F238E27FC236}">
                <a16:creationId xmlns:a16="http://schemas.microsoft.com/office/drawing/2014/main" id="{8B3FCB07-59FD-4E73-A3EE-AD3D7722C386}"/>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8170214" y="3813115"/>
            <a:ext cx="714684" cy="714684"/>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6" descr="Káº¿t quáº£ hÃ¬nh áº£nh cho wrong icon">
            <a:extLst>
              <a:ext uri="{FF2B5EF4-FFF2-40B4-BE49-F238E27FC236}">
                <a16:creationId xmlns:a16="http://schemas.microsoft.com/office/drawing/2014/main" id="{9E9139CF-F85B-4E1B-9D9A-FDC6F6685236}"/>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4161728" y="2624768"/>
            <a:ext cx="714684" cy="714684"/>
          </a:xfrm>
          <a:prstGeom prst="rect">
            <a:avLst/>
          </a:prstGeom>
          <a:noFill/>
          <a:extLst>
            <a:ext uri="{909E8E84-426E-40DD-AFC4-6F175D3DCCD1}">
              <a14:hiddenFill xmlns:a14="http://schemas.microsoft.com/office/drawing/2010/main">
                <a:solidFill>
                  <a:srgbClr val="FFFFFF"/>
                </a:solidFill>
              </a14:hiddenFill>
            </a:ext>
          </a:extLst>
        </p:spPr>
      </p:pic>
      <p:pic>
        <p:nvPicPr>
          <p:cNvPr id="29" name="01 NK PowerSkills">
            <a:extLst>
              <a:ext uri="{FF2B5EF4-FFF2-40B4-BE49-F238E27FC236}">
                <a16:creationId xmlns:a16="http://schemas.microsoft.com/office/drawing/2014/main" id="{7EAC7D95-6B5D-4F33-A245-B69439C04808}"/>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p:blipFill>
        <p:spPr bwMode="auto">
          <a:xfrm>
            <a:off x="2723792" y="1380716"/>
            <a:ext cx="3164931" cy="3114089"/>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a:extLst>
              <a:ext uri="{FF2B5EF4-FFF2-40B4-BE49-F238E27FC236}">
                <a16:creationId xmlns:a16="http://schemas.microsoft.com/office/drawing/2014/main" id="{5E34C9E5-FEA9-4688-9373-CC7CAE23E638}"/>
              </a:ext>
            </a:extLst>
          </p:cNvPr>
          <p:cNvPicPr>
            <a:picLocks noChangeAspect="1"/>
          </p:cNvPicPr>
          <p:nvPr/>
        </p:nvPicPr>
        <p:blipFill>
          <a:blip r:embed="rId10"/>
          <a:stretch>
            <a:fillRect/>
          </a:stretch>
        </p:blipFill>
        <p:spPr>
          <a:xfrm>
            <a:off x="-441017" y="5171998"/>
            <a:ext cx="5013017" cy="1412454"/>
          </a:xfrm>
          <a:prstGeom prst="rect">
            <a:avLst/>
          </a:prstGeom>
        </p:spPr>
      </p:pic>
      <p:sp>
        <p:nvSpPr>
          <p:cNvPr id="17" name="06 NK PowerSkills">
            <a:extLst>
              <a:ext uri="{FF2B5EF4-FFF2-40B4-BE49-F238E27FC236}">
                <a16:creationId xmlns:a16="http://schemas.microsoft.com/office/drawing/2014/main" id="{FCBABA25-8CF1-4E72-975B-99E75175C511}"/>
              </a:ext>
            </a:extLst>
          </p:cNvPr>
          <p:cNvSpPr txBox="1"/>
          <p:nvPr/>
        </p:nvSpPr>
        <p:spPr>
          <a:xfrm>
            <a:off x="1449825" y="648696"/>
            <a:ext cx="6730306" cy="461665"/>
          </a:xfrm>
          <a:prstGeom prst="rect">
            <a:avLst/>
          </a:prstGeom>
          <a:noFill/>
        </p:spPr>
        <p:txBody>
          <a:bodyPr wrap="square" rtlCol="0">
            <a:spAutoFit/>
          </a:bodyPr>
          <a:lstStyle/>
          <a:p>
            <a:pPr defTabSz="685800">
              <a:buClrTx/>
            </a:pPr>
            <a:r>
              <a:rPr lang="en-US" sz="2400" b="1" kern="1200" dirty="0">
                <a:ln w="0"/>
                <a:solidFill>
                  <a:prstClr val="black"/>
                </a:solidFill>
                <a:effectLst>
                  <a:outerShdw blurRad="38100" dist="19050" dir="2700000" algn="tl" rotWithShape="0">
                    <a:prstClr val="black">
                      <a:alpha val="40000"/>
                    </a:prstClr>
                  </a:outerShdw>
                </a:effectLst>
                <a:latin typeface="Times New Roman" panose="02020603050405020304" pitchFamily="18" charset="0"/>
                <a:ea typeface="+mn-ea"/>
                <a:cs typeface="Times New Roman" panose="02020603050405020304" pitchFamily="18" charset="0"/>
              </a:rPr>
              <a:t>Find the missing </a:t>
            </a:r>
            <a:r>
              <a:rPr lang="en-US" sz="2400" b="1" kern="1200">
                <a:ln w="0"/>
                <a:solidFill>
                  <a:prstClr val="black"/>
                </a:solidFill>
                <a:effectLst>
                  <a:outerShdw blurRad="38100" dist="19050" dir="2700000" algn="tl" rotWithShape="0">
                    <a:prstClr val="black">
                      <a:alpha val="40000"/>
                    </a:prstClr>
                  </a:outerShdw>
                </a:effectLst>
                <a:latin typeface="Times New Roman" panose="02020603050405020304" pitchFamily="18" charset="0"/>
                <a:ea typeface="+mn-ea"/>
                <a:cs typeface="Times New Roman" panose="02020603050405020304" pitchFamily="18" charset="0"/>
              </a:rPr>
              <a:t>letter :		_oo_</a:t>
            </a:r>
            <a:endParaRPr lang="en-US" sz="2400" b="1" kern="1200" dirty="0">
              <a:ln w="0"/>
              <a:solidFill>
                <a:prstClr val="black"/>
              </a:solidFill>
              <a:effectLst>
                <a:outerShdw blurRad="38100" dist="19050" dir="2700000" algn="tl" rotWithShape="0">
                  <a:prstClr val="black">
                    <a:alpha val="40000"/>
                  </a:prstClr>
                </a:outerShdw>
              </a:effectLst>
              <a:latin typeface="Times New Roman" panose="02020603050405020304" pitchFamily="18" charset="0"/>
              <a:ea typeface="+mn-ea"/>
              <a:cs typeface="Times New Roman" panose="02020603050405020304" pitchFamily="18" charset="0"/>
            </a:endParaRPr>
          </a:p>
        </p:txBody>
      </p:sp>
      <p:pic>
        <p:nvPicPr>
          <p:cNvPr id="19" name="Picture 8">
            <a:extLst>
              <a:ext uri="{FF2B5EF4-FFF2-40B4-BE49-F238E27FC236}">
                <a16:creationId xmlns:a16="http://schemas.microsoft.com/office/drawing/2014/main" id="{BD553BB1-3DC2-4781-BF49-D5D10844C8F0}"/>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rcRect/>
          <a:stretch>
            <a:fillRect/>
          </a:stretch>
        </p:blipFill>
        <p:spPr>
          <a:xfrm>
            <a:off x="6506136" y="512072"/>
            <a:ext cx="1895897" cy="1320019"/>
          </a:xfrm>
          <a:prstGeom prst="rect">
            <a:avLst/>
          </a:prstGeom>
        </p:spPr>
      </p:pic>
    </p:spTree>
    <p:extLst>
      <p:ext uri="{BB962C8B-B14F-4D97-AF65-F5344CB8AC3E}">
        <p14:creationId xmlns:p14="http://schemas.microsoft.com/office/powerpoint/2010/main" val="3069667050"/>
      </p:ext>
    </p:extLst>
  </p:cSld>
  <p:clrMapOvr>
    <a:masterClrMapping/>
  </p:clrMapOvr>
  <p:transition>
    <p:fade/>
  </p:transition>
  <p:timing>
    <p:tnLst>
      <p:par>
        <p:cTn id="1" dur="indefinite" restart="never" nodeType="tmRoot">
          <p:childTnLst>
            <p:seq concurrent="1" nextAc="seek">
              <p:cTn id="2" restart="whenNotActive" fill="hold" evtFilter="cancelBubble" nodeType="interactiveSeq">
                <p:stCondLst>
                  <p:cond evt="onClick" delay="0">
                    <p:tgtEl>
                      <p:spTgt spid="22"/>
                    </p:tgtEl>
                  </p:cond>
                </p:stCondLst>
                <p:endSync evt="end" delay="0">
                  <p:rtn val="all"/>
                </p:endSync>
                <p:childTnLst>
                  <p:par>
                    <p:cTn id="3" fill="hold">
                      <p:stCondLst>
                        <p:cond delay="0"/>
                      </p:stCondLst>
                      <p:childTnLst>
                        <p:par>
                          <p:cTn id="4" fill="hold">
                            <p:stCondLst>
                              <p:cond delay="0"/>
                            </p:stCondLst>
                            <p:childTnLst>
                              <p:par>
                                <p:cTn id="5" presetID="1" presetClass="emph" presetSubtype="2" repeatCount="4000" fill="hold" nodeType="clickEffect">
                                  <p:stCondLst>
                                    <p:cond delay="0"/>
                                  </p:stCondLst>
                                  <p:childTnLst>
                                    <p:animClr clrSpc="rgb" dir="cw">
                                      <p:cBhvr>
                                        <p:cTn id="6" dur="200" fill="hold"/>
                                        <p:tgtEl>
                                          <p:spTgt spid="22"/>
                                        </p:tgtEl>
                                        <p:attrNameLst>
                                          <p:attrName>fillcolor</p:attrName>
                                        </p:attrNameLst>
                                      </p:cBhvr>
                                      <p:to>
                                        <a:srgbClr val="FF7C80"/>
                                      </p:to>
                                    </p:animClr>
                                    <p:set>
                                      <p:cBhvr>
                                        <p:cTn id="7" dur="200" fill="hold"/>
                                        <p:tgtEl>
                                          <p:spTgt spid="22"/>
                                        </p:tgtEl>
                                        <p:attrNameLst>
                                          <p:attrName>fill.type</p:attrName>
                                        </p:attrNameLst>
                                      </p:cBhvr>
                                      <p:to>
                                        <p:strVal val="solid"/>
                                      </p:to>
                                    </p:set>
                                    <p:set>
                                      <p:cBhvr>
                                        <p:cTn id="8" dur="200" fill="hold"/>
                                        <p:tgtEl>
                                          <p:spTgt spid="22"/>
                                        </p:tgtEl>
                                        <p:attrNameLst>
                                          <p:attrName>fill.on</p:attrName>
                                        </p:attrNameLst>
                                      </p:cBhvr>
                                      <p:to>
                                        <p:strVal val="true"/>
                                      </p:to>
                                    </p:set>
                                  </p:childTnLst>
                                  <p:subTnLst>
                                    <p:audio>
                                      <p:cMediaNode>
                                        <p:cTn display="0" masterRel="sameClick">
                                          <p:stCondLst>
                                            <p:cond evt="begin" delay="0">
                                              <p:tn val="5"/>
                                            </p:cond>
                                          </p:stCondLst>
                                          <p:endCondLst>
                                            <p:cond evt="onStopAudio" delay="0">
                                              <p:tgtEl>
                                                <p:sldTgt/>
                                              </p:tgtEl>
                                            </p:cond>
                                          </p:endCondLst>
                                        </p:cTn>
                                        <p:tgtEl>
                                          <p:sndTgt r:embed="rId2" name="Am-thanh-tra-loi-sai-www_nhacchuongvui_com.wav"/>
                                        </p:tgtEl>
                                      </p:cMediaNode>
                                    </p:audio>
                                  </p:subTnLst>
                                </p:cTn>
                              </p:par>
                            </p:childTnLst>
                          </p:cTn>
                        </p:par>
                        <p:par>
                          <p:cTn id="9" fill="hold">
                            <p:stCondLst>
                              <p:cond delay="800"/>
                            </p:stCondLst>
                            <p:childTnLst>
                              <p:par>
                                <p:cTn id="10" presetID="10" presetClass="entr" presetSubtype="0" fill="hold" nodeType="after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fade">
                                      <p:cBhvr>
                                        <p:cTn id="12" dur="500"/>
                                        <p:tgtEl>
                                          <p:spTgt spid="29"/>
                                        </p:tgtEl>
                                      </p:cBhvr>
                                    </p:animEffect>
                                  </p:childTnLst>
                                </p:cTn>
                              </p:par>
                              <p:par>
                                <p:cTn id="13" presetID="1" presetClass="entr" presetSubtype="0" fill="hold" nodeType="withEffect">
                                  <p:stCondLst>
                                    <p:cond delay="0"/>
                                  </p:stCondLst>
                                  <p:childTnLst>
                                    <p:set>
                                      <p:cBhvr>
                                        <p:cTn id="14" dur="1" fill="hold">
                                          <p:stCondLst>
                                            <p:cond delay="0"/>
                                          </p:stCondLst>
                                        </p:cTn>
                                        <p:tgtEl>
                                          <p:spTgt spid="28"/>
                                        </p:tgtEl>
                                        <p:attrNameLst>
                                          <p:attrName>style.visibility</p:attrName>
                                        </p:attrNameLst>
                                      </p:cBhvr>
                                      <p:to>
                                        <p:strVal val="visible"/>
                                      </p:to>
                                    </p:set>
                                  </p:childTnLst>
                                  <p:subTnLst>
                                    <p:audio>
                                      <p:cMediaNode>
                                        <p:cTn display="0" masterRel="sameClick">
                                          <p:stCondLst>
                                            <p:cond evt="begin" delay="0">
                                              <p:tn val="13"/>
                                            </p:cond>
                                          </p:stCondLst>
                                          <p:endCondLst>
                                            <p:cond evt="onStopAudio" delay="0">
                                              <p:tgtEl>
                                                <p:sldTgt/>
                                              </p:tgtEl>
                                            </p:cond>
                                          </p:endCondLst>
                                        </p:cTn>
                                        <p:tgtEl>
                                          <p:sndTgt r:embed="rId2" name="Am-thanh-tra-loi-sai-www_nhacchuongvui_com.wav"/>
                                        </p:tgtEl>
                                      </p:cMediaNode>
                                    </p:audio>
                                  </p:subTnLst>
                                </p:cTn>
                              </p:par>
                            </p:childTnLst>
                          </p:cTn>
                        </p:par>
                        <p:par>
                          <p:cTn id="15" fill="hold">
                            <p:stCondLst>
                              <p:cond delay="1300"/>
                            </p:stCondLst>
                            <p:childTnLst>
                              <p:par>
                                <p:cTn id="16" presetID="10" presetClass="exit" presetSubtype="0" fill="hold" nodeType="afterEffect">
                                  <p:stCondLst>
                                    <p:cond delay="1500"/>
                                  </p:stCondLst>
                                  <p:childTnLst>
                                    <p:animEffect transition="out" filter="fade">
                                      <p:cBhvr>
                                        <p:cTn id="17" dur="500"/>
                                        <p:tgtEl>
                                          <p:spTgt spid="29"/>
                                        </p:tgtEl>
                                      </p:cBhvr>
                                    </p:animEffect>
                                    <p:set>
                                      <p:cBhvr>
                                        <p:cTn id="18" dur="1" fill="hold">
                                          <p:stCondLst>
                                            <p:cond delay="499"/>
                                          </p:stCondLst>
                                        </p:cTn>
                                        <p:tgtEl>
                                          <p:spTgt spid="29"/>
                                        </p:tgtEl>
                                        <p:attrNameLst>
                                          <p:attrName>style.visibility</p:attrName>
                                        </p:attrNameLst>
                                      </p:cBhvr>
                                      <p:to>
                                        <p:strVal val="hidden"/>
                                      </p:to>
                                    </p:set>
                                  </p:childTnLst>
                                </p:cTn>
                              </p:par>
                            </p:childTnLst>
                          </p:cTn>
                        </p:par>
                      </p:childTnLst>
                    </p:cTn>
                  </p:par>
                </p:childTnLst>
              </p:cTn>
              <p:nextCondLst>
                <p:cond evt="onClick" delay="0">
                  <p:tgtEl>
                    <p:spTgt spid="22"/>
                  </p:tgtEl>
                </p:cond>
              </p:nextCondLst>
            </p:seq>
            <p:seq concurrent="1" nextAc="seek">
              <p:cTn id="19" restart="whenNotActive" fill="hold" evtFilter="cancelBubble" nodeType="interactiveSeq">
                <p:stCondLst>
                  <p:cond evt="onClick" delay="0">
                    <p:tgtEl>
                      <p:spTgt spid="20"/>
                    </p:tgtEl>
                  </p:cond>
                </p:stCondLst>
                <p:endSync evt="end" delay="0">
                  <p:rtn val="all"/>
                </p:endSync>
                <p:childTnLst>
                  <p:par>
                    <p:cTn id="20" fill="hold">
                      <p:stCondLst>
                        <p:cond delay="0"/>
                      </p:stCondLst>
                      <p:childTnLst>
                        <p:par>
                          <p:cTn id="21" fill="hold">
                            <p:stCondLst>
                              <p:cond delay="0"/>
                            </p:stCondLst>
                            <p:childTnLst>
                              <p:par>
                                <p:cTn id="22" presetID="1" presetClass="emph" presetSubtype="2" repeatCount="4000" fill="hold" nodeType="clickEffect">
                                  <p:stCondLst>
                                    <p:cond delay="0"/>
                                  </p:stCondLst>
                                  <p:childTnLst>
                                    <p:animClr clrSpc="rgb" dir="cw">
                                      <p:cBhvr>
                                        <p:cTn id="23" dur="200" fill="hold"/>
                                        <p:tgtEl>
                                          <p:spTgt spid="20"/>
                                        </p:tgtEl>
                                        <p:attrNameLst>
                                          <p:attrName>fillcolor</p:attrName>
                                        </p:attrNameLst>
                                      </p:cBhvr>
                                      <p:to>
                                        <a:srgbClr val="00FF00"/>
                                      </p:to>
                                    </p:animClr>
                                    <p:set>
                                      <p:cBhvr>
                                        <p:cTn id="24" dur="200" fill="hold"/>
                                        <p:tgtEl>
                                          <p:spTgt spid="20"/>
                                        </p:tgtEl>
                                        <p:attrNameLst>
                                          <p:attrName>fill.type</p:attrName>
                                        </p:attrNameLst>
                                      </p:cBhvr>
                                      <p:to>
                                        <p:strVal val="solid"/>
                                      </p:to>
                                    </p:set>
                                    <p:set>
                                      <p:cBhvr>
                                        <p:cTn id="25" dur="200" fill="hold"/>
                                        <p:tgtEl>
                                          <p:spTgt spid="20"/>
                                        </p:tgtEl>
                                        <p:attrNameLst>
                                          <p:attrName>fill.on</p:attrName>
                                        </p:attrNameLst>
                                      </p:cBhvr>
                                      <p:to>
                                        <p:strVal val="true"/>
                                      </p:to>
                                    </p:set>
                                  </p:childTnLst>
                                  <p:subTnLst>
                                    <p:audio>
                                      <p:cMediaNode>
                                        <p:cTn display="0" masterRel="sameClick">
                                          <p:stCondLst>
                                            <p:cond evt="begin" delay="0">
                                              <p:tn val="22"/>
                                            </p:cond>
                                          </p:stCondLst>
                                          <p:endCondLst>
                                            <p:cond evt="onStopAudio" delay="0">
                                              <p:tgtEl>
                                                <p:sldTgt/>
                                              </p:tgtEl>
                                            </p:cond>
                                          </p:endCondLst>
                                        </p:cTn>
                                        <p:tgtEl>
                                          <p:sndTgt r:embed="rId3" name="Am-thanh-tra-loi-dung-www_nhacchuongvui_com.wav"/>
                                        </p:tgtEl>
                                      </p:cMediaNode>
                                    </p:audio>
                                  </p:subTnLst>
                                </p:cTn>
                              </p:par>
                              <p:par>
                                <p:cTn id="26" presetID="1" presetClass="entr" presetSubtype="0" fill="hold" nodeType="withEffect">
                                  <p:stCondLst>
                                    <p:cond delay="0"/>
                                  </p:stCondLst>
                                  <p:childTnLst>
                                    <p:set>
                                      <p:cBhvr>
                                        <p:cTn id="27" dur="1" fill="hold">
                                          <p:stCondLst>
                                            <p:cond delay="0"/>
                                          </p:stCondLst>
                                        </p:cTn>
                                        <p:tgtEl>
                                          <p:spTgt spid="25"/>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3" name="Am-thanh-tra-loi-dung-www_nhacchuongvui_com.wav"/>
                                        </p:tgtEl>
                                      </p:cMediaNode>
                                    </p:audio>
                                  </p:subTnLst>
                                </p:cTn>
                              </p:par>
                              <p:par>
                                <p:cTn id="28" presetID="26" presetClass="emph" presetSubtype="0" repeatCount="indefinite" fill="hold" nodeType="withEffect">
                                  <p:stCondLst>
                                    <p:cond delay="0"/>
                                  </p:stCondLst>
                                  <p:childTnLst>
                                    <p:animEffect transition="out" filter="fade">
                                      <p:cBhvr>
                                        <p:cTn id="29" dur="500" tmFilter="0, 0; .2, .5; .8, .5; 1, 0"/>
                                        <p:tgtEl>
                                          <p:spTgt spid="24"/>
                                        </p:tgtEl>
                                      </p:cBhvr>
                                    </p:animEffect>
                                    <p:animScale>
                                      <p:cBhvr>
                                        <p:cTn id="30" dur="250" autoRev="1" fill="hold"/>
                                        <p:tgtEl>
                                          <p:spTgt spid="24"/>
                                        </p:tgtEl>
                                      </p:cBhvr>
                                      <p:by x="105000" y="105000"/>
                                    </p:animScale>
                                  </p:childTnLst>
                                </p:cTn>
                              </p:par>
                            </p:childTnLst>
                          </p:cTn>
                        </p:par>
                      </p:childTnLst>
                    </p:cTn>
                  </p:par>
                </p:childTnLst>
              </p:cTn>
              <p:nextCondLst>
                <p:cond evt="onClick" delay="0">
                  <p:tgtEl>
                    <p:spTgt spid="20"/>
                  </p:tgtEl>
                </p:cond>
              </p:nextCondLst>
            </p:seq>
            <p:seq concurrent="1" nextAc="seek">
              <p:cTn id="31" restart="whenNotActive" fill="hold" evtFilter="cancelBubble" nodeType="interactiveSeq">
                <p:stCondLst>
                  <p:cond evt="onClick" delay="0">
                    <p:tgtEl>
                      <p:spTgt spid="23"/>
                    </p:tgtEl>
                  </p:cond>
                </p:stCondLst>
                <p:endSync evt="end" delay="0">
                  <p:rtn val="all"/>
                </p:endSync>
                <p:childTnLst>
                  <p:par>
                    <p:cTn id="32" fill="hold">
                      <p:stCondLst>
                        <p:cond delay="0"/>
                      </p:stCondLst>
                      <p:childTnLst>
                        <p:par>
                          <p:cTn id="33" fill="hold">
                            <p:stCondLst>
                              <p:cond delay="0"/>
                            </p:stCondLst>
                            <p:childTnLst>
                              <p:par>
                                <p:cTn id="34" presetID="1" presetClass="emph" presetSubtype="2" repeatCount="4000" fill="hold" nodeType="clickEffect">
                                  <p:stCondLst>
                                    <p:cond delay="0"/>
                                  </p:stCondLst>
                                  <p:childTnLst>
                                    <p:animClr clrSpc="rgb" dir="cw">
                                      <p:cBhvr>
                                        <p:cTn id="35" dur="200" fill="hold"/>
                                        <p:tgtEl>
                                          <p:spTgt spid="23"/>
                                        </p:tgtEl>
                                        <p:attrNameLst>
                                          <p:attrName>fillcolor</p:attrName>
                                        </p:attrNameLst>
                                      </p:cBhvr>
                                      <p:to>
                                        <a:srgbClr val="FF7C80"/>
                                      </p:to>
                                    </p:animClr>
                                    <p:set>
                                      <p:cBhvr>
                                        <p:cTn id="36" dur="200" fill="hold"/>
                                        <p:tgtEl>
                                          <p:spTgt spid="23"/>
                                        </p:tgtEl>
                                        <p:attrNameLst>
                                          <p:attrName>fill.type</p:attrName>
                                        </p:attrNameLst>
                                      </p:cBhvr>
                                      <p:to>
                                        <p:strVal val="solid"/>
                                      </p:to>
                                    </p:set>
                                    <p:set>
                                      <p:cBhvr>
                                        <p:cTn id="37" dur="200" fill="hold"/>
                                        <p:tgtEl>
                                          <p:spTgt spid="23"/>
                                        </p:tgtEl>
                                        <p:attrNameLst>
                                          <p:attrName>fill.on</p:attrName>
                                        </p:attrNameLst>
                                      </p:cBhvr>
                                      <p:to>
                                        <p:strVal val="true"/>
                                      </p:to>
                                    </p:set>
                                  </p:childTnLst>
                                  <p:subTnLst>
                                    <p:audio>
                                      <p:cMediaNode>
                                        <p:cTn display="0" masterRel="sameClick">
                                          <p:stCondLst>
                                            <p:cond evt="begin" delay="0">
                                              <p:tn val="34"/>
                                            </p:cond>
                                          </p:stCondLst>
                                          <p:endCondLst>
                                            <p:cond evt="onStopAudio" delay="0">
                                              <p:tgtEl>
                                                <p:sldTgt/>
                                              </p:tgtEl>
                                            </p:cond>
                                          </p:endCondLst>
                                        </p:cTn>
                                        <p:tgtEl>
                                          <p:sndTgt r:embed="rId2" name="Am-thanh-tra-loi-sai-www_nhacchuongvui_com.wav"/>
                                        </p:tgtEl>
                                      </p:cMediaNode>
                                    </p:audio>
                                  </p:subTnLst>
                                </p:cTn>
                              </p:par>
                            </p:childTnLst>
                          </p:cTn>
                        </p:par>
                        <p:par>
                          <p:cTn id="38" fill="hold">
                            <p:stCondLst>
                              <p:cond delay="800"/>
                            </p:stCondLst>
                            <p:childTnLst>
                              <p:par>
                                <p:cTn id="39" presetID="10" presetClass="entr" presetSubtype="0" fill="hold" nodeType="afterEffect">
                                  <p:stCondLst>
                                    <p:cond delay="0"/>
                                  </p:stCondLst>
                                  <p:childTnLst>
                                    <p:set>
                                      <p:cBhvr>
                                        <p:cTn id="40" dur="1" fill="hold">
                                          <p:stCondLst>
                                            <p:cond delay="0"/>
                                          </p:stCondLst>
                                        </p:cTn>
                                        <p:tgtEl>
                                          <p:spTgt spid="29"/>
                                        </p:tgtEl>
                                        <p:attrNameLst>
                                          <p:attrName>style.visibility</p:attrName>
                                        </p:attrNameLst>
                                      </p:cBhvr>
                                      <p:to>
                                        <p:strVal val="visible"/>
                                      </p:to>
                                    </p:set>
                                    <p:animEffect transition="in" filter="fade">
                                      <p:cBhvr>
                                        <p:cTn id="41" dur="500"/>
                                        <p:tgtEl>
                                          <p:spTgt spid="29"/>
                                        </p:tgtEl>
                                      </p:cBhvr>
                                    </p:animEffect>
                                  </p:childTnLst>
                                </p:cTn>
                              </p:par>
                              <p:par>
                                <p:cTn id="42" presetID="1" presetClass="entr" presetSubtype="0" fill="hold" nodeType="withEffect">
                                  <p:stCondLst>
                                    <p:cond delay="0"/>
                                  </p:stCondLst>
                                  <p:childTnLst>
                                    <p:set>
                                      <p:cBhvr>
                                        <p:cTn id="43" dur="1" fill="hold">
                                          <p:stCondLst>
                                            <p:cond delay="0"/>
                                          </p:stCondLst>
                                        </p:cTn>
                                        <p:tgtEl>
                                          <p:spTgt spid="27"/>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2" name="Am-thanh-tra-loi-sai-www_nhacchuongvui_com.wav"/>
                                        </p:tgtEl>
                                      </p:cMediaNode>
                                    </p:audio>
                                  </p:subTnLst>
                                </p:cTn>
                              </p:par>
                            </p:childTnLst>
                          </p:cTn>
                        </p:par>
                        <p:par>
                          <p:cTn id="44" fill="hold">
                            <p:stCondLst>
                              <p:cond delay="1300"/>
                            </p:stCondLst>
                            <p:childTnLst>
                              <p:par>
                                <p:cTn id="45" presetID="10" presetClass="exit" presetSubtype="0" fill="hold" nodeType="afterEffect">
                                  <p:stCondLst>
                                    <p:cond delay="1500"/>
                                  </p:stCondLst>
                                  <p:childTnLst>
                                    <p:animEffect transition="out" filter="fade">
                                      <p:cBhvr>
                                        <p:cTn id="46" dur="500"/>
                                        <p:tgtEl>
                                          <p:spTgt spid="29"/>
                                        </p:tgtEl>
                                      </p:cBhvr>
                                    </p:animEffect>
                                    <p:set>
                                      <p:cBhvr>
                                        <p:cTn id="47" dur="1" fill="hold">
                                          <p:stCondLst>
                                            <p:cond delay="499"/>
                                          </p:stCondLst>
                                        </p:cTn>
                                        <p:tgtEl>
                                          <p:spTgt spid="29"/>
                                        </p:tgtEl>
                                        <p:attrNameLst>
                                          <p:attrName>style.visibility</p:attrName>
                                        </p:attrNameLst>
                                      </p:cBhvr>
                                      <p:to>
                                        <p:strVal val="hidden"/>
                                      </p:to>
                                    </p:set>
                                  </p:childTnLst>
                                </p:cTn>
                              </p:par>
                            </p:childTnLst>
                          </p:cTn>
                        </p:par>
                      </p:childTnLst>
                    </p:cTn>
                  </p:par>
                </p:childTnLst>
              </p:cTn>
              <p:nextCondLst>
                <p:cond evt="onClick" delay="0">
                  <p:tgtEl>
                    <p:spTgt spid="23"/>
                  </p:tgtEl>
                </p:cond>
              </p:nextCondLst>
            </p:seq>
            <p:seq concurrent="1" nextAc="seek">
              <p:cTn id="48" restart="whenNotActive" fill="hold" evtFilter="cancelBubble" nodeType="interactiveSeq">
                <p:stCondLst>
                  <p:cond evt="onClick" delay="0">
                    <p:tgtEl>
                      <p:spTgt spid="21"/>
                    </p:tgtEl>
                  </p:cond>
                </p:stCondLst>
                <p:endSync evt="end" delay="0">
                  <p:rtn val="all"/>
                </p:endSync>
                <p:childTnLst>
                  <p:par>
                    <p:cTn id="49" fill="hold">
                      <p:stCondLst>
                        <p:cond delay="0"/>
                      </p:stCondLst>
                      <p:childTnLst>
                        <p:par>
                          <p:cTn id="50" fill="hold">
                            <p:stCondLst>
                              <p:cond delay="0"/>
                            </p:stCondLst>
                            <p:childTnLst>
                              <p:par>
                                <p:cTn id="51" presetID="1" presetClass="emph" presetSubtype="2" repeatCount="4000" fill="hold" nodeType="clickEffect">
                                  <p:stCondLst>
                                    <p:cond delay="0"/>
                                  </p:stCondLst>
                                  <p:childTnLst>
                                    <p:animClr clrSpc="rgb" dir="cw">
                                      <p:cBhvr>
                                        <p:cTn id="52" dur="200" fill="hold"/>
                                        <p:tgtEl>
                                          <p:spTgt spid="21"/>
                                        </p:tgtEl>
                                        <p:attrNameLst>
                                          <p:attrName>fillcolor</p:attrName>
                                        </p:attrNameLst>
                                      </p:cBhvr>
                                      <p:to>
                                        <a:srgbClr val="FF7C80"/>
                                      </p:to>
                                    </p:animClr>
                                    <p:set>
                                      <p:cBhvr>
                                        <p:cTn id="53" dur="200" fill="hold"/>
                                        <p:tgtEl>
                                          <p:spTgt spid="21"/>
                                        </p:tgtEl>
                                        <p:attrNameLst>
                                          <p:attrName>fill.type</p:attrName>
                                        </p:attrNameLst>
                                      </p:cBhvr>
                                      <p:to>
                                        <p:strVal val="solid"/>
                                      </p:to>
                                    </p:set>
                                    <p:set>
                                      <p:cBhvr>
                                        <p:cTn id="54" dur="200" fill="hold"/>
                                        <p:tgtEl>
                                          <p:spTgt spid="21"/>
                                        </p:tgtEl>
                                        <p:attrNameLst>
                                          <p:attrName>fill.on</p:attrName>
                                        </p:attrNameLst>
                                      </p:cBhvr>
                                      <p:to>
                                        <p:strVal val="true"/>
                                      </p:to>
                                    </p:set>
                                  </p:childTnLst>
                                  <p:subTnLst>
                                    <p:audio>
                                      <p:cMediaNode>
                                        <p:cTn display="0" masterRel="sameClick">
                                          <p:stCondLst>
                                            <p:cond evt="begin" delay="0">
                                              <p:tn val="51"/>
                                            </p:cond>
                                          </p:stCondLst>
                                          <p:endCondLst>
                                            <p:cond evt="onStopAudio" delay="0">
                                              <p:tgtEl>
                                                <p:sldTgt/>
                                              </p:tgtEl>
                                            </p:cond>
                                          </p:endCondLst>
                                        </p:cTn>
                                        <p:tgtEl>
                                          <p:sndTgt r:embed="rId2" name="Am-thanh-tra-loi-sai-www_nhacchuongvui_com.wav"/>
                                        </p:tgtEl>
                                      </p:cMediaNode>
                                    </p:audio>
                                  </p:subTnLst>
                                </p:cTn>
                              </p:par>
                            </p:childTnLst>
                          </p:cTn>
                        </p:par>
                        <p:par>
                          <p:cTn id="55" fill="hold">
                            <p:stCondLst>
                              <p:cond delay="800"/>
                            </p:stCondLst>
                            <p:childTnLst>
                              <p:par>
                                <p:cTn id="56" presetID="10" presetClass="entr" presetSubtype="0" fill="hold" nodeType="afterEffect">
                                  <p:stCondLst>
                                    <p:cond delay="0"/>
                                  </p:stCondLst>
                                  <p:childTnLst>
                                    <p:set>
                                      <p:cBhvr>
                                        <p:cTn id="57" dur="1" fill="hold">
                                          <p:stCondLst>
                                            <p:cond delay="0"/>
                                          </p:stCondLst>
                                        </p:cTn>
                                        <p:tgtEl>
                                          <p:spTgt spid="29"/>
                                        </p:tgtEl>
                                        <p:attrNameLst>
                                          <p:attrName>style.visibility</p:attrName>
                                        </p:attrNameLst>
                                      </p:cBhvr>
                                      <p:to>
                                        <p:strVal val="visible"/>
                                      </p:to>
                                    </p:set>
                                    <p:animEffect transition="in" filter="fade">
                                      <p:cBhvr>
                                        <p:cTn id="58" dur="500"/>
                                        <p:tgtEl>
                                          <p:spTgt spid="29"/>
                                        </p:tgtEl>
                                      </p:cBhvr>
                                    </p:animEffect>
                                  </p:childTnLst>
                                </p:cTn>
                              </p:par>
                              <p:par>
                                <p:cTn id="59" presetID="1" presetClass="entr" presetSubtype="0" fill="hold" nodeType="withEffect">
                                  <p:stCondLst>
                                    <p:cond delay="0"/>
                                  </p:stCondLst>
                                  <p:childTnLst>
                                    <p:set>
                                      <p:cBhvr>
                                        <p:cTn id="60" dur="1" fill="hold">
                                          <p:stCondLst>
                                            <p:cond delay="0"/>
                                          </p:stCondLst>
                                        </p:cTn>
                                        <p:tgtEl>
                                          <p:spTgt spid="26"/>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2" name="Am-thanh-tra-loi-sai-www_nhacchuongvui_com.wav"/>
                                        </p:tgtEl>
                                      </p:cMediaNode>
                                    </p:audio>
                                  </p:subTnLst>
                                </p:cTn>
                              </p:par>
                            </p:childTnLst>
                          </p:cTn>
                        </p:par>
                        <p:par>
                          <p:cTn id="61" fill="hold">
                            <p:stCondLst>
                              <p:cond delay="1300"/>
                            </p:stCondLst>
                            <p:childTnLst>
                              <p:par>
                                <p:cTn id="62" presetID="10" presetClass="exit" presetSubtype="0" fill="hold" nodeType="afterEffect">
                                  <p:stCondLst>
                                    <p:cond delay="1500"/>
                                  </p:stCondLst>
                                  <p:childTnLst>
                                    <p:animEffect transition="out" filter="fade">
                                      <p:cBhvr>
                                        <p:cTn id="63" dur="500"/>
                                        <p:tgtEl>
                                          <p:spTgt spid="29"/>
                                        </p:tgtEl>
                                      </p:cBhvr>
                                    </p:animEffect>
                                    <p:set>
                                      <p:cBhvr>
                                        <p:cTn id="64" dur="1" fill="hold">
                                          <p:stCondLst>
                                            <p:cond delay="499"/>
                                          </p:stCondLst>
                                        </p:cTn>
                                        <p:tgtEl>
                                          <p:spTgt spid="29"/>
                                        </p:tgtEl>
                                        <p:attrNameLst>
                                          <p:attrName>style.visibility</p:attrName>
                                        </p:attrNameLst>
                                      </p:cBhvr>
                                      <p:to>
                                        <p:strVal val="hidden"/>
                                      </p:to>
                                    </p:set>
                                  </p:childTnLst>
                                </p:cTn>
                              </p:par>
                            </p:childTnLst>
                          </p:cTn>
                        </p:par>
                      </p:childTnLst>
                    </p:cTn>
                  </p:par>
                </p:childTnLst>
              </p:cTn>
              <p:nextCondLst>
                <p:cond evt="onClick" delay="0">
                  <p:tgtEl>
                    <p:spTgt spid="21"/>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3675A46F-DA26-4CAA-80CE-B04268338891}"/>
              </a:ext>
            </a:extLst>
          </p:cNvPr>
          <p:cNvPicPr>
            <a:picLocks noChangeAspect="1"/>
          </p:cNvPicPr>
          <p:nvPr/>
        </p:nvPicPr>
        <p:blipFill rotWithShape="1">
          <a:blip r:embed="rId12"/>
          <a:srcRect l="11460" t="2634" r="5059" b="4252"/>
          <a:stretch/>
        </p:blipFill>
        <p:spPr>
          <a:xfrm>
            <a:off x="0" y="-118935"/>
            <a:ext cx="9144000" cy="5143500"/>
          </a:xfrm>
          <a:prstGeom prst="rect">
            <a:avLst/>
          </a:prstGeom>
        </p:spPr>
      </p:pic>
      <p:sp>
        <p:nvSpPr>
          <p:cNvPr id="18" name="Rectangle: Rounded Corners 17">
            <a:extLst>
              <a:ext uri="{FF2B5EF4-FFF2-40B4-BE49-F238E27FC236}">
                <a16:creationId xmlns:a16="http://schemas.microsoft.com/office/drawing/2014/main" id="{CAAD8DFE-7EE6-418B-8EDB-16DDDFAC55C2}"/>
              </a:ext>
            </a:extLst>
          </p:cNvPr>
          <p:cNvSpPr/>
          <p:nvPr/>
        </p:nvSpPr>
        <p:spPr>
          <a:xfrm>
            <a:off x="824558" y="91198"/>
            <a:ext cx="7875638" cy="2161768"/>
          </a:xfrm>
          <a:prstGeom prst="roundRect">
            <a:avLst/>
          </a:prstGeom>
          <a:ln/>
        </p:spPr>
        <p:style>
          <a:lnRef idx="2">
            <a:schemeClr val="accent6"/>
          </a:lnRef>
          <a:fillRef idx="1">
            <a:schemeClr val="lt1"/>
          </a:fillRef>
          <a:effectRef idx="0">
            <a:schemeClr val="accent6"/>
          </a:effectRef>
          <a:fontRef idx="minor">
            <a:schemeClr val="dk1"/>
          </a:fontRef>
        </p:style>
        <p:txBody>
          <a:bodyPr rtlCol="0" anchor="ctr"/>
          <a:lstStyle/>
          <a:p>
            <a:pPr algn="ctr" defTabSz="685800">
              <a:buClrTx/>
            </a:pPr>
            <a:endParaRPr lang="en-US" sz="2400" b="1" kern="1200" dirty="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sp>
        <p:nvSpPr>
          <p:cNvPr id="20" name="Đ Ghé thăm Fb.com/nkpowerskills">
            <a:extLst>
              <a:ext uri="{FF2B5EF4-FFF2-40B4-BE49-F238E27FC236}">
                <a16:creationId xmlns:a16="http://schemas.microsoft.com/office/drawing/2014/main" id="{29DC728B-9F38-440B-9B20-E3437359890C}"/>
              </a:ext>
            </a:extLst>
          </p:cNvPr>
          <p:cNvSpPr/>
          <p:nvPr/>
        </p:nvSpPr>
        <p:spPr>
          <a:xfrm>
            <a:off x="824558" y="2335251"/>
            <a:ext cx="3619824" cy="1164757"/>
          </a:xfrm>
          <a:prstGeom prst="roundRect">
            <a:avLst/>
          </a:prstGeom>
          <a:ln/>
        </p:spPr>
        <p:style>
          <a:lnRef idx="2">
            <a:schemeClr val="accent6"/>
          </a:lnRef>
          <a:fillRef idx="1">
            <a:schemeClr val="lt1"/>
          </a:fillRef>
          <a:effectRef idx="0">
            <a:schemeClr val="accent6"/>
          </a:effectRef>
          <a:fontRef idx="minor">
            <a:schemeClr val="dk1"/>
          </a:fontRef>
        </p:style>
        <p:txBody>
          <a:bodyPr rtlCol="0" anchor="t"/>
          <a:lstStyle/>
          <a:p>
            <a:pPr defTabSz="685800">
              <a:buClrTx/>
            </a:pPr>
            <a:endParaRPr lang="en-US" sz="2400" b="1" kern="1200" dirty="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sp>
        <p:nvSpPr>
          <p:cNvPr id="21" name="Ghé thăm Fb.com/nkpowerskills">
            <a:extLst>
              <a:ext uri="{FF2B5EF4-FFF2-40B4-BE49-F238E27FC236}">
                <a16:creationId xmlns:a16="http://schemas.microsoft.com/office/drawing/2014/main" id="{DCD0298C-1195-490F-905D-FD1562F475ED}"/>
              </a:ext>
            </a:extLst>
          </p:cNvPr>
          <p:cNvSpPr/>
          <p:nvPr/>
        </p:nvSpPr>
        <p:spPr>
          <a:xfrm>
            <a:off x="4821467" y="3614308"/>
            <a:ext cx="3619824" cy="1144989"/>
          </a:xfrm>
          <a:prstGeom prst="roundRect">
            <a:avLst/>
          </a:prstGeom>
          <a:ln/>
        </p:spPr>
        <p:style>
          <a:lnRef idx="2">
            <a:schemeClr val="accent6"/>
          </a:lnRef>
          <a:fillRef idx="1">
            <a:schemeClr val="lt1"/>
          </a:fillRef>
          <a:effectRef idx="0">
            <a:schemeClr val="accent6"/>
          </a:effectRef>
          <a:fontRef idx="minor">
            <a:schemeClr val="dk1"/>
          </a:fontRef>
        </p:style>
        <p:txBody>
          <a:bodyPr rtlCol="0" anchor="t"/>
          <a:lstStyle/>
          <a:p>
            <a:pPr defTabSz="685800">
              <a:buClrTx/>
            </a:pPr>
            <a:endParaRPr lang="en-US" sz="2400" b="1" kern="1200" dirty="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sp>
        <p:nvSpPr>
          <p:cNvPr id="22" name="Ghé thăm Fb.com/nkpowerskills">
            <a:extLst>
              <a:ext uri="{FF2B5EF4-FFF2-40B4-BE49-F238E27FC236}">
                <a16:creationId xmlns:a16="http://schemas.microsoft.com/office/drawing/2014/main" id="{FAF46DD2-2117-4AAA-B1B5-8C33BC0A62EB}"/>
              </a:ext>
            </a:extLst>
          </p:cNvPr>
          <p:cNvSpPr/>
          <p:nvPr/>
        </p:nvSpPr>
        <p:spPr>
          <a:xfrm>
            <a:off x="878649" y="3614308"/>
            <a:ext cx="3619824" cy="1143338"/>
          </a:xfrm>
          <a:prstGeom prst="roundRect">
            <a:avLst/>
          </a:prstGeom>
          <a:ln/>
        </p:spPr>
        <p:style>
          <a:lnRef idx="2">
            <a:schemeClr val="accent6"/>
          </a:lnRef>
          <a:fillRef idx="1">
            <a:schemeClr val="lt1"/>
          </a:fillRef>
          <a:effectRef idx="0">
            <a:schemeClr val="accent6"/>
          </a:effectRef>
          <a:fontRef idx="minor">
            <a:schemeClr val="dk1"/>
          </a:fontRef>
        </p:style>
        <p:txBody>
          <a:bodyPr rtlCol="0" anchor="t"/>
          <a:lstStyle/>
          <a:p>
            <a:pPr defTabSz="685800">
              <a:buClrTx/>
            </a:pPr>
            <a:endParaRPr lang="en-US" sz="2400" b="1" kern="1200" dirty="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sp>
        <p:nvSpPr>
          <p:cNvPr id="23" name="Ghé thăm Fb.com/nkpowerskills">
            <a:extLst>
              <a:ext uri="{FF2B5EF4-FFF2-40B4-BE49-F238E27FC236}">
                <a16:creationId xmlns:a16="http://schemas.microsoft.com/office/drawing/2014/main" id="{B5AE5ED2-85B4-4B45-8284-CEA17B7918FE}"/>
              </a:ext>
            </a:extLst>
          </p:cNvPr>
          <p:cNvSpPr/>
          <p:nvPr/>
        </p:nvSpPr>
        <p:spPr>
          <a:xfrm>
            <a:off x="4841181" y="2344163"/>
            <a:ext cx="3619824" cy="1127347"/>
          </a:xfrm>
          <a:prstGeom prst="roundRect">
            <a:avLst/>
          </a:prstGeom>
          <a:ln/>
        </p:spPr>
        <p:style>
          <a:lnRef idx="2">
            <a:schemeClr val="accent6"/>
          </a:lnRef>
          <a:fillRef idx="1">
            <a:schemeClr val="lt1"/>
          </a:fillRef>
          <a:effectRef idx="0">
            <a:schemeClr val="accent6"/>
          </a:effectRef>
          <a:fontRef idx="minor">
            <a:schemeClr val="dk1"/>
          </a:fontRef>
        </p:style>
        <p:txBody>
          <a:bodyPr rtlCol="0" anchor="t"/>
          <a:lstStyle/>
          <a:p>
            <a:pPr defTabSz="685800">
              <a:buClrTx/>
            </a:pPr>
            <a:endParaRPr lang="en-US" sz="2400" b="1" kern="1200" dirty="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pic>
        <p:nvPicPr>
          <p:cNvPr id="24" name="Picture 23">
            <a:hlinkClick r:id="rId13" action="ppaction://hlinksldjump"/>
            <a:extLst>
              <a:ext uri="{FF2B5EF4-FFF2-40B4-BE49-F238E27FC236}">
                <a16:creationId xmlns:a16="http://schemas.microsoft.com/office/drawing/2014/main" id="{3D420FB3-B340-4405-8A43-0AB09F971305}"/>
              </a:ext>
            </a:extLst>
          </p:cNvPr>
          <p:cNvPicPr>
            <a:picLocks noChangeAspect="1"/>
          </p:cNvPicPr>
          <p:nvPr/>
        </p:nvPicPr>
        <p:blipFill>
          <a:blip r:embed="rId14" cstate="print">
            <a:extLst>
              <a:ext uri="{28A0092B-C50C-407E-A947-70E740481C1C}">
                <a14:useLocalDpi xmlns:a14="http://schemas.microsoft.com/office/drawing/2010/main" val="0"/>
              </a:ext>
            </a:extLst>
          </a:blip>
          <a:srcRect/>
          <a:stretch/>
        </p:blipFill>
        <p:spPr>
          <a:xfrm>
            <a:off x="90145" y="4309111"/>
            <a:ext cx="727553" cy="727553"/>
          </a:xfrm>
          <a:prstGeom prst="rect">
            <a:avLst/>
          </a:prstGeom>
          <a:effectLst>
            <a:glow rad="101600">
              <a:schemeClr val="bg1">
                <a:alpha val="60000"/>
              </a:schemeClr>
            </a:glow>
          </a:effectLst>
        </p:spPr>
      </p:pic>
      <p:pic>
        <p:nvPicPr>
          <p:cNvPr id="25" name="Picture 4" descr="Káº¿t quáº£ hÃ¬nh áº£nh cho right icon">
            <a:extLst>
              <a:ext uri="{FF2B5EF4-FFF2-40B4-BE49-F238E27FC236}">
                <a16:creationId xmlns:a16="http://schemas.microsoft.com/office/drawing/2014/main" id="{60F3E611-F88F-40BE-9E12-7A8B9FB72022}"/>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4065521" y="2666033"/>
            <a:ext cx="714684" cy="714684"/>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6" descr="Káº¿t quáº£ hÃ¬nh áº£nh cho wrong icon">
            <a:extLst>
              <a:ext uri="{FF2B5EF4-FFF2-40B4-BE49-F238E27FC236}">
                <a16:creationId xmlns:a16="http://schemas.microsoft.com/office/drawing/2014/main" id="{DFFD28F2-F38F-42B9-9BCD-836D612A714F}"/>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8049600" y="3924458"/>
            <a:ext cx="714684" cy="714684"/>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6" descr="Káº¿t quáº£ hÃ¬nh áº£nh cho wrong icon">
            <a:extLst>
              <a:ext uri="{FF2B5EF4-FFF2-40B4-BE49-F238E27FC236}">
                <a16:creationId xmlns:a16="http://schemas.microsoft.com/office/drawing/2014/main" id="{8B3FCB07-59FD-4E73-A3EE-AD3D7722C386}"/>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8102462" y="2617984"/>
            <a:ext cx="714684" cy="714684"/>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6" descr="Káº¿t quáº£ hÃ¬nh áº£nh cho wrong icon">
            <a:extLst>
              <a:ext uri="{FF2B5EF4-FFF2-40B4-BE49-F238E27FC236}">
                <a16:creationId xmlns:a16="http://schemas.microsoft.com/office/drawing/2014/main" id="{9E9139CF-F85B-4E1B-9D9A-FDC6F6685236}"/>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087040" y="3878547"/>
            <a:ext cx="714684" cy="714684"/>
          </a:xfrm>
          <a:prstGeom prst="rect">
            <a:avLst/>
          </a:prstGeom>
          <a:noFill/>
          <a:extLst>
            <a:ext uri="{909E8E84-426E-40DD-AFC4-6F175D3DCCD1}">
              <a14:hiddenFill xmlns:a14="http://schemas.microsoft.com/office/drawing/2010/main">
                <a:solidFill>
                  <a:srgbClr val="FFFFFF"/>
                </a:solidFill>
              </a14:hiddenFill>
            </a:ext>
          </a:extLst>
        </p:spPr>
      </p:pic>
      <p:pic>
        <p:nvPicPr>
          <p:cNvPr id="29" name="01 NK PowerSkills">
            <a:extLst>
              <a:ext uri="{FF2B5EF4-FFF2-40B4-BE49-F238E27FC236}">
                <a16:creationId xmlns:a16="http://schemas.microsoft.com/office/drawing/2014/main" id="{7EAC7D95-6B5D-4F33-A245-B69439C04808}"/>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p:blipFill>
        <p:spPr bwMode="auto">
          <a:xfrm>
            <a:off x="3156666" y="1418280"/>
            <a:ext cx="3164931" cy="3114089"/>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a:extLst>
              <a:ext uri="{FF2B5EF4-FFF2-40B4-BE49-F238E27FC236}">
                <a16:creationId xmlns:a16="http://schemas.microsoft.com/office/drawing/2014/main" id="{02F06E85-81D7-43EE-BB2F-19C738EB48E6}"/>
              </a:ext>
            </a:extLst>
          </p:cNvPr>
          <p:cNvPicPr>
            <a:picLocks noChangeAspect="1"/>
          </p:cNvPicPr>
          <p:nvPr/>
        </p:nvPicPr>
        <p:blipFill>
          <a:blip r:embed="rId18"/>
          <a:stretch>
            <a:fillRect/>
          </a:stretch>
        </p:blipFill>
        <p:spPr>
          <a:xfrm>
            <a:off x="-441017" y="5171998"/>
            <a:ext cx="5013017" cy="1412454"/>
          </a:xfrm>
          <a:prstGeom prst="rect">
            <a:avLst/>
          </a:prstGeom>
        </p:spPr>
      </p:pic>
      <p:pic>
        <p:nvPicPr>
          <p:cNvPr id="17" name="Picture 16">
            <a:extLst>
              <a:ext uri="{FF2B5EF4-FFF2-40B4-BE49-F238E27FC236}">
                <a16:creationId xmlns:a16="http://schemas.microsoft.com/office/drawing/2014/main" id="{03403EAF-A7D7-4B2C-A089-DE3D6443A60E}"/>
              </a:ext>
            </a:extLst>
          </p:cNvPr>
          <p:cNvPicPr>
            <a:picLocks noChangeAspect="1"/>
          </p:cNvPicPr>
          <p:nvPr/>
        </p:nvPicPr>
        <p:blipFill>
          <a:blip r:embed="rId18"/>
          <a:stretch>
            <a:fillRect/>
          </a:stretch>
        </p:blipFill>
        <p:spPr>
          <a:xfrm>
            <a:off x="-326717" y="5286298"/>
            <a:ext cx="5013017" cy="1412454"/>
          </a:xfrm>
          <a:prstGeom prst="rect">
            <a:avLst/>
          </a:prstGeom>
        </p:spPr>
      </p:pic>
      <p:sp>
        <p:nvSpPr>
          <p:cNvPr id="2" name="TextBox 1">
            <a:extLst>
              <a:ext uri="{FF2B5EF4-FFF2-40B4-BE49-F238E27FC236}">
                <a16:creationId xmlns:a16="http://schemas.microsoft.com/office/drawing/2014/main" id="{DDD307E5-3C35-4545-8A04-D34D76B64E13}"/>
              </a:ext>
            </a:extLst>
          </p:cNvPr>
          <p:cNvSpPr txBox="1"/>
          <p:nvPr/>
        </p:nvSpPr>
        <p:spPr>
          <a:xfrm>
            <a:off x="2264810" y="794730"/>
            <a:ext cx="4467326" cy="461665"/>
          </a:xfrm>
          <a:prstGeom prst="rect">
            <a:avLst/>
          </a:prstGeom>
          <a:noFill/>
        </p:spPr>
        <p:txBody>
          <a:bodyPr wrap="square" rtlCol="0">
            <a:spAutoFit/>
          </a:bodyPr>
          <a:lstStyle/>
          <a:p>
            <a:pPr defTabSz="685800">
              <a:buClrTx/>
            </a:pPr>
            <a:r>
              <a:rPr lang="en-US" sz="2400" b="1" kern="1200">
                <a:solidFill>
                  <a:prstClr val="black"/>
                </a:solidFill>
                <a:latin typeface="Calibri" panose="020F0502020204030204"/>
                <a:ea typeface="+mn-ea"/>
                <a:cs typeface="+mn-cs"/>
              </a:rPr>
              <a:t>There are two desks in the room.</a:t>
            </a:r>
          </a:p>
        </p:txBody>
      </p:sp>
      <p:pic>
        <p:nvPicPr>
          <p:cNvPr id="3" name="There're 2 desks in the room._ There're 2 windows in the room._ There are 3 books in the room.">
            <a:hlinkClick r:id="" action="ppaction://media"/>
            <a:extLst>
              <a:ext uri="{FF2B5EF4-FFF2-40B4-BE49-F238E27FC236}">
                <a16:creationId xmlns:a16="http://schemas.microsoft.com/office/drawing/2014/main" id="{60058DC6-CE8B-4E23-989F-A5C3819F9128}"/>
              </a:ext>
            </a:extLst>
          </p:cNvPr>
          <p:cNvPicPr>
            <a:picLocks noChangeAspect="1"/>
          </p:cNvPicPr>
          <p:nvPr>
            <a:audioFile r:link="rId2"/>
            <p:extLst>
              <p:ext uri="{DAA4B4D4-6D71-4841-9C94-3DE7FCFB9230}">
                <p14:media xmlns:p14="http://schemas.microsoft.com/office/powerpoint/2010/main" r:embed="rId1"/>
              </p:ext>
            </p:extLst>
          </p:nvPr>
        </p:nvPicPr>
        <p:blipFill>
          <a:blip r:embed="rId19"/>
          <a:stretch>
            <a:fillRect/>
          </a:stretch>
        </p:blipFill>
        <p:spPr>
          <a:xfrm>
            <a:off x="2256412" y="2422702"/>
            <a:ext cx="1151021" cy="1151021"/>
          </a:xfrm>
          <a:prstGeom prst="rect">
            <a:avLst/>
          </a:prstGeom>
        </p:spPr>
      </p:pic>
      <p:pic>
        <p:nvPicPr>
          <p:cNvPr id="4" name="There's a desk in the room._">
            <a:hlinkClick r:id="" action="ppaction://media"/>
            <a:extLst>
              <a:ext uri="{FF2B5EF4-FFF2-40B4-BE49-F238E27FC236}">
                <a16:creationId xmlns:a16="http://schemas.microsoft.com/office/drawing/2014/main" id="{DCFBC519-AA68-41F4-BC73-35625BE6A2D4}"/>
              </a:ext>
            </a:extLst>
          </p:cNvPr>
          <p:cNvPicPr>
            <a:picLocks noChangeAspect="1"/>
          </p:cNvPicPr>
          <p:nvPr>
            <a:audioFile r:link="rId4"/>
            <p:extLst>
              <p:ext uri="{DAA4B4D4-6D71-4841-9C94-3DE7FCFB9230}">
                <p14:media xmlns:p14="http://schemas.microsoft.com/office/powerpoint/2010/main" r:embed="rId3"/>
              </p:ext>
            </p:extLst>
          </p:nvPr>
        </p:nvPicPr>
        <p:blipFill>
          <a:blip r:embed="rId19"/>
          <a:stretch>
            <a:fillRect/>
          </a:stretch>
        </p:blipFill>
        <p:spPr>
          <a:xfrm>
            <a:off x="6100621" y="2437819"/>
            <a:ext cx="1075013" cy="1075013"/>
          </a:xfrm>
          <a:prstGeom prst="rect">
            <a:avLst/>
          </a:prstGeom>
        </p:spPr>
      </p:pic>
      <p:pic>
        <p:nvPicPr>
          <p:cNvPr id="5" name="There's a lamp in the room.">
            <a:hlinkClick r:id="" action="ppaction://media"/>
            <a:extLst>
              <a:ext uri="{FF2B5EF4-FFF2-40B4-BE49-F238E27FC236}">
                <a16:creationId xmlns:a16="http://schemas.microsoft.com/office/drawing/2014/main" id="{BF42F8BD-12FE-49DB-A68C-8AEA4D541CDC}"/>
              </a:ext>
            </a:extLst>
          </p:cNvPr>
          <p:cNvPicPr>
            <a:picLocks noChangeAspect="1"/>
          </p:cNvPicPr>
          <p:nvPr>
            <a:audioFile r:link="rId6"/>
            <p:extLst>
              <p:ext uri="{DAA4B4D4-6D71-4841-9C94-3DE7FCFB9230}">
                <p14:media xmlns:p14="http://schemas.microsoft.com/office/powerpoint/2010/main" r:embed="rId5"/>
              </p:ext>
            </p:extLst>
          </p:nvPr>
        </p:nvPicPr>
        <p:blipFill>
          <a:blip r:embed="rId19"/>
          <a:stretch>
            <a:fillRect/>
          </a:stretch>
        </p:blipFill>
        <p:spPr>
          <a:xfrm>
            <a:off x="2209359" y="3614307"/>
            <a:ext cx="1228090" cy="1228090"/>
          </a:xfrm>
          <a:prstGeom prst="rect">
            <a:avLst/>
          </a:prstGeom>
        </p:spPr>
      </p:pic>
      <p:pic>
        <p:nvPicPr>
          <p:cNvPr id="6" name="There's a chair in the room._">
            <a:hlinkClick r:id="" action="ppaction://media"/>
            <a:extLst>
              <a:ext uri="{FF2B5EF4-FFF2-40B4-BE49-F238E27FC236}">
                <a16:creationId xmlns:a16="http://schemas.microsoft.com/office/drawing/2014/main" id="{53B0D165-98C6-46AF-94EF-C180E06A83F0}"/>
              </a:ext>
            </a:extLst>
          </p:cNvPr>
          <p:cNvPicPr>
            <a:picLocks noChangeAspect="1"/>
          </p:cNvPicPr>
          <p:nvPr>
            <a:audioFile r:link="rId8"/>
            <p:extLst>
              <p:ext uri="{DAA4B4D4-6D71-4841-9C94-3DE7FCFB9230}">
                <p14:media xmlns:p14="http://schemas.microsoft.com/office/powerpoint/2010/main" r:embed="rId7"/>
              </p:ext>
            </p:extLst>
          </p:nvPr>
        </p:nvPicPr>
        <p:blipFill>
          <a:blip r:embed="rId19"/>
          <a:stretch>
            <a:fillRect/>
          </a:stretch>
        </p:blipFill>
        <p:spPr>
          <a:xfrm>
            <a:off x="6185743" y="3706981"/>
            <a:ext cx="1050665" cy="1050665"/>
          </a:xfrm>
          <a:prstGeom prst="rect">
            <a:avLst/>
          </a:prstGeom>
        </p:spPr>
      </p:pic>
      <p:pic>
        <p:nvPicPr>
          <p:cNvPr id="12" name="Picture 11">
            <a:extLst>
              <a:ext uri="{FF2B5EF4-FFF2-40B4-BE49-F238E27FC236}">
                <a16:creationId xmlns:a16="http://schemas.microsoft.com/office/drawing/2014/main" id="{25448285-356A-451C-B643-45DCAF7C06DC}"/>
              </a:ext>
            </a:extLst>
          </p:cNvPr>
          <p:cNvPicPr>
            <a:picLocks noChangeAspect="1"/>
          </p:cNvPicPr>
          <p:nvPr/>
        </p:nvPicPr>
        <p:blipFill>
          <a:blip r:embed="rId20">
            <a:extLst>
              <a:ext uri="{28A0092B-C50C-407E-A947-70E740481C1C}">
                <a14:useLocalDpi xmlns:a14="http://schemas.microsoft.com/office/drawing/2010/main" val="0"/>
              </a:ext>
            </a:extLst>
          </a:blip>
          <a:stretch>
            <a:fillRect/>
          </a:stretch>
        </p:blipFill>
        <p:spPr>
          <a:xfrm>
            <a:off x="6408697" y="134438"/>
            <a:ext cx="1998245" cy="1869843"/>
          </a:xfrm>
          <a:prstGeom prst="rect">
            <a:avLst/>
          </a:prstGeom>
        </p:spPr>
      </p:pic>
    </p:spTree>
    <p:extLst>
      <p:ext uri="{BB962C8B-B14F-4D97-AF65-F5344CB8AC3E}">
        <p14:creationId xmlns:p14="http://schemas.microsoft.com/office/powerpoint/2010/main" val="162502479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6576" fill="hold"/>
                                        <p:tgtEl>
                                          <p:spTgt spid="3"/>
                                        </p:tgtEl>
                                      </p:cBhvr>
                                    </p:cmd>
                                  </p:childTnLst>
                                </p:cTn>
                              </p:par>
                            </p:childTnLst>
                          </p:cTn>
                        </p:par>
                      </p:childTnLst>
                    </p:cTn>
                  </p:par>
                  <p:par>
                    <p:cTn id="7" fill="hold">
                      <p:stCondLst>
                        <p:cond delay="indefinite"/>
                      </p:stCondLst>
                      <p:childTnLst>
                        <p:par>
                          <p:cTn id="8" fill="hold">
                            <p:stCondLst>
                              <p:cond delay="0"/>
                            </p:stCondLst>
                            <p:childTnLst>
                              <p:par>
                                <p:cTn id="9" presetID="1" presetClass="mediacall" presetSubtype="0" fill="hold" nodeType="clickEffect">
                                  <p:stCondLst>
                                    <p:cond delay="0"/>
                                  </p:stCondLst>
                                  <p:childTnLst>
                                    <p:cmd type="call" cmd="playFrom(0.0)">
                                      <p:cBhvr>
                                        <p:cTn id="10" dur="1968" fill="hold"/>
                                        <p:tgtEl>
                                          <p:spTgt spid="4"/>
                                        </p:tgtEl>
                                      </p:cBhvr>
                                    </p:cmd>
                                  </p:childTnLst>
                                </p:cTn>
                              </p:par>
                            </p:childTnLst>
                          </p:cTn>
                        </p:par>
                      </p:childTnLst>
                    </p:cTn>
                  </p:par>
                  <p:par>
                    <p:cTn id="11" fill="hold">
                      <p:stCondLst>
                        <p:cond delay="indefinite"/>
                      </p:stCondLst>
                      <p:childTnLst>
                        <p:par>
                          <p:cTn id="12" fill="hold">
                            <p:stCondLst>
                              <p:cond delay="0"/>
                            </p:stCondLst>
                            <p:childTnLst>
                              <p:par>
                                <p:cTn id="13" presetID="1" presetClass="mediacall" presetSubtype="0" fill="hold" nodeType="clickEffect">
                                  <p:stCondLst>
                                    <p:cond delay="0"/>
                                  </p:stCondLst>
                                  <p:childTnLst>
                                    <p:cmd type="call" cmd="playFrom(0.0)">
                                      <p:cBhvr>
                                        <p:cTn id="14" dur="1920" fill="hold"/>
                                        <p:tgtEl>
                                          <p:spTgt spid="5"/>
                                        </p:tgtEl>
                                      </p:cBhvr>
                                    </p:cmd>
                                  </p:childTnLst>
                                </p:cTn>
                              </p:par>
                            </p:childTnLst>
                          </p:cTn>
                        </p:par>
                      </p:childTnLst>
                    </p:cTn>
                  </p:par>
                  <p:par>
                    <p:cTn id="15" fill="hold">
                      <p:stCondLst>
                        <p:cond delay="indefinite"/>
                      </p:stCondLst>
                      <p:childTnLst>
                        <p:par>
                          <p:cTn id="16" fill="hold">
                            <p:stCondLst>
                              <p:cond delay="0"/>
                            </p:stCondLst>
                            <p:childTnLst>
                              <p:par>
                                <p:cTn id="17" presetID="1" presetClass="mediacall" presetSubtype="0" fill="hold" nodeType="clickEffect">
                                  <p:stCondLst>
                                    <p:cond delay="0"/>
                                  </p:stCondLst>
                                  <p:childTnLst>
                                    <p:cmd type="call" cmd="playFrom(0.0)">
                                      <p:cBhvr>
                                        <p:cTn id="18" dur="1920" fill="hold"/>
                                        <p:tgtEl>
                                          <p:spTgt spid="6"/>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19" restart="whenNotActive" fill="hold" evtFilter="cancelBubble" nodeType="interactiveSeq">
                <p:stCondLst>
                  <p:cond evt="onClick" delay="0">
                    <p:tgtEl>
                      <p:spTgt spid="22"/>
                    </p:tgtEl>
                  </p:cond>
                </p:stCondLst>
                <p:endSync evt="end" delay="0">
                  <p:rtn val="all"/>
                </p:endSync>
                <p:childTnLst>
                  <p:par>
                    <p:cTn id="20" fill="hold">
                      <p:stCondLst>
                        <p:cond delay="0"/>
                      </p:stCondLst>
                      <p:childTnLst>
                        <p:par>
                          <p:cTn id="21" fill="hold">
                            <p:stCondLst>
                              <p:cond delay="0"/>
                            </p:stCondLst>
                            <p:childTnLst>
                              <p:par>
                                <p:cTn id="22" presetID="1" presetClass="emph" presetSubtype="2" repeatCount="4000" fill="hold" nodeType="clickEffect">
                                  <p:stCondLst>
                                    <p:cond delay="0"/>
                                  </p:stCondLst>
                                  <p:childTnLst>
                                    <p:animClr clrSpc="rgb" dir="cw">
                                      <p:cBhvr>
                                        <p:cTn id="23" dur="200" fill="hold"/>
                                        <p:tgtEl>
                                          <p:spTgt spid="22"/>
                                        </p:tgtEl>
                                        <p:attrNameLst>
                                          <p:attrName>fillcolor</p:attrName>
                                        </p:attrNameLst>
                                      </p:cBhvr>
                                      <p:to>
                                        <a:srgbClr val="FF7C80"/>
                                      </p:to>
                                    </p:animClr>
                                    <p:set>
                                      <p:cBhvr>
                                        <p:cTn id="24" dur="200" fill="hold"/>
                                        <p:tgtEl>
                                          <p:spTgt spid="22"/>
                                        </p:tgtEl>
                                        <p:attrNameLst>
                                          <p:attrName>fill.type</p:attrName>
                                        </p:attrNameLst>
                                      </p:cBhvr>
                                      <p:to>
                                        <p:strVal val="solid"/>
                                      </p:to>
                                    </p:set>
                                    <p:set>
                                      <p:cBhvr>
                                        <p:cTn id="25" dur="200" fill="hold"/>
                                        <p:tgtEl>
                                          <p:spTgt spid="22"/>
                                        </p:tgtEl>
                                        <p:attrNameLst>
                                          <p:attrName>fill.on</p:attrName>
                                        </p:attrNameLst>
                                      </p:cBhvr>
                                      <p:to>
                                        <p:strVal val="true"/>
                                      </p:to>
                                    </p:set>
                                  </p:childTnLst>
                                  <p:subTnLst>
                                    <p:audio>
                                      <p:cMediaNode>
                                        <p:cTn display="0" masterRel="sameClick">
                                          <p:stCondLst>
                                            <p:cond evt="begin" delay="0">
                                              <p:tn val="22"/>
                                            </p:cond>
                                          </p:stCondLst>
                                          <p:endCondLst>
                                            <p:cond evt="onStopAudio" delay="0">
                                              <p:tgtEl>
                                                <p:sldTgt/>
                                              </p:tgtEl>
                                            </p:cond>
                                          </p:endCondLst>
                                        </p:cTn>
                                        <p:tgtEl>
                                          <p:sndTgt r:embed="rId10" name="Am-thanh-tra-loi-sai-www_nhacchuongvui_com.wav"/>
                                        </p:tgtEl>
                                      </p:cMediaNode>
                                    </p:audio>
                                  </p:subTnLst>
                                </p:cTn>
                              </p:par>
                            </p:childTnLst>
                          </p:cTn>
                        </p:par>
                        <p:par>
                          <p:cTn id="26" fill="hold">
                            <p:stCondLst>
                              <p:cond delay="800"/>
                            </p:stCondLst>
                            <p:childTnLst>
                              <p:par>
                                <p:cTn id="27" presetID="10" presetClass="entr" presetSubtype="0" fill="hold" nodeType="afterEffect">
                                  <p:stCondLst>
                                    <p:cond delay="0"/>
                                  </p:stCondLst>
                                  <p:childTnLst>
                                    <p:set>
                                      <p:cBhvr>
                                        <p:cTn id="28" dur="1" fill="hold">
                                          <p:stCondLst>
                                            <p:cond delay="0"/>
                                          </p:stCondLst>
                                        </p:cTn>
                                        <p:tgtEl>
                                          <p:spTgt spid="29"/>
                                        </p:tgtEl>
                                        <p:attrNameLst>
                                          <p:attrName>style.visibility</p:attrName>
                                        </p:attrNameLst>
                                      </p:cBhvr>
                                      <p:to>
                                        <p:strVal val="visible"/>
                                      </p:to>
                                    </p:set>
                                    <p:animEffect transition="in" filter="fade">
                                      <p:cBhvr>
                                        <p:cTn id="29" dur="500"/>
                                        <p:tgtEl>
                                          <p:spTgt spid="29"/>
                                        </p:tgtEl>
                                      </p:cBhvr>
                                    </p:animEffect>
                                  </p:childTnLst>
                                </p:cTn>
                              </p:par>
                              <p:par>
                                <p:cTn id="30" presetID="1" presetClass="entr" presetSubtype="0" fill="hold" nodeType="withEffect">
                                  <p:stCondLst>
                                    <p:cond delay="0"/>
                                  </p:stCondLst>
                                  <p:childTnLst>
                                    <p:set>
                                      <p:cBhvr>
                                        <p:cTn id="31" dur="1" fill="hold">
                                          <p:stCondLst>
                                            <p:cond delay="0"/>
                                          </p:stCondLst>
                                        </p:cTn>
                                        <p:tgtEl>
                                          <p:spTgt spid="28"/>
                                        </p:tgtEl>
                                        <p:attrNameLst>
                                          <p:attrName>style.visibility</p:attrName>
                                        </p:attrNameLst>
                                      </p:cBhvr>
                                      <p:to>
                                        <p:strVal val="visible"/>
                                      </p:to>
                                    </p:set>
                                  </p:childTnLst>
                                  <p:subTnLst>
                                    <p:audio>
                                      <p:cMediaNode>
                                        <p:cTn display="0" masterRel="sameClick">
                                          <p:stCondLst>
                                            <p:cond evt="begin" delay="0">
                                              <p:tn val="30"/>
                                            </p:cond>
                                          </p:stCondLst>
                                          <p:endCondLst>
                                            <p:cond evt="onStopAudio" delay="0">
                                              <p:tgtEl>
                                                <p:sldTgt/>
                                              </p:tgtEl>
                                            </p:cond>
                                          </p:endCondLst>
                                        </p:cTn>
                                        <p:tgtEl>
                                          <p:sndTgt r:embed="rId10" name="Am-thanh-tra-loi-sai-www_nhacchuongvui_com.wav"/>
                                        </p:tgtEl>
                                      </p:cMediaNode>
                                    </p:audio>
                                  </p:subTnLst>
                                </p:cTn>
                              </p:par>
                            </p:childTnLst>
                          </p:cTn>
                        </p:par>
                        <p:par>
                          <p:cTn id="32" fill="hold">
                            <p:stCondLst>
                              <p:cond delay="1300"/>
                            </p:stCondLst>
                            <p:childTnLst>
                              <p:par>
                                <p:cTn id="33" presetID="10" presetClass="exit" presetSubtype="0" fill="hold" nodeType="afterEffect">
                                  <p:stCondLst>
                                    <p:cond delay="1500"/>
                                  </p:stCondLst>
                                  <p:childTnLst>
                                    <p:animEffect transition="out" filter="fade">
                                      <p:cBhvr>
                                        <p:cTn id="34" dur="500"/>
                                        <p:tgtEl>
                                          <p:spTgt spid="29"/>
                                        </p:tgtEl>
                                      </p:cBhvr>
                                    </p:animEffect>
                                    <p:set>
                                      <p:cBhvr>
                                        <p:cTn id="35" dur="1" fill="hold">
                                          <p:stCondLst>
                                            <p:cond delay="499"/>
                                          </p:stCondLst>
                                        </p:cTn>
                                        <p:tgtEl>
                                          <p:spTgt spid="29"/>
                                        </p:tgtEl>
                                        <p:attrNameLst>
                                          <p:attrName>style.visibility</p:attrName>
                                        </p:attrNameLst>
                                      </p:cBhvr>
                                      <p:to>
                                        <p:strVal val="hidden"/>
                                      </p:to>
                                    </p:set>
                                  </p:childTnLst>
                                </p:cTn>
                              </p:par>
                            </p:childTnLst>
                          </p:cTn>
                        </p:par>
                      </p:childTnLst>
                    </p:cTn>
                  </p:par>
                </p:childTnLst>
              </p:cTn>
              <p:nextCondLst>
                <p:cond evt="onClick" delay="0">
                  <p:tgtEl>
                    <p:spTgt spid="22"/>
                  </p:tgtEl>
                </p:cond>
              </p:nextCondLst>
            </p:seq>
            <p:seq concurrent="1" nextAc="seek">
              <p:cTn id="36" restart="whenNotActive" fill="hold" evtFilter="cancelBubble" nodeType="interactiveSeq">
                <p:stCondLst>
                  <p:cond evt="onClick" delay="0">
                    <p:tgtEl>
                      <p:spTgt spid="20"/>
                    </p:tgtEl>
                  </p:cond>
                </p:stCondLst>
                <p:endSync evt="end" delay="0">
                  <p:rtn val="all"/>
                </p:endSync>
                <p:childTnLst>
                  <p:par>
                    <p:cTn id="37" fill="hold">
                      <p:stCondLst>
                        <p:cond delay="0"/>
                      </p:stCondLst>
                      <p:childTnLst>
                        <p:par>
                          <p:cTn id="38" fill="hold">
                            <p:stCondLst>
                              <p:cond delay="0"/>
                            </p:stCondLst>
                            <p:childTnLst>
                              <p:par>
                                <p:cTn id="39" presetID="1" presetClass="emph" presetSubtype="2" repeatCount="4000" fill="hold" nodeType="clickEffect">
                                  <p:stCondLst>
                                    <p:cond delay="0"/>
                                  </p:stCondLst>
                                  <p:childTnLst>
                                    <p:animClr clrSpc="rgb" dir="cw">
                                      <p:cBhvr>
                                        <p:cTn id="40" dur="200" fill="hold"/>
                                        <p:tgtEl>
                                          <p:spTgt spid="20"/>
                                        </p:tgtEl>
                                        <p:attrNameLst>
                                          <p:attrName>fillcolor</p:attrName>
                                        </p:attrNameLst>
                                      </p:cBhvr>
                                      <p:to>
                                        <a:srgbClr val="00FF00"/>
                                      </p:to>
                                    </p:animClr>
                                    <p:set>
                                      <p:cBhvr>
                                        <p:cTn id="41" dur="200" fill="hold"/>
                                        <p:tgtEl>
                                          <p:spTgt spid="20"/>
                                        </p:tgtEl>
                                        <p:attrNameLst>
                                          <p:attrName>fill.type</p:attrName>
                                        </p:attrNameLst>
                                      </p:cBhvr>
                                      <p:to>
                                        <p:strVal val="solid"/>
                                      </p:to>
                                    </p:set>
                                    <p:set>
                                      <p:cBhvr>
                                        <p:cTn id="42" dur="200" fill="hold"/>
                                        <p:tgtEl>
                                          <p:spTgt spid="20"/>
                                        </p:tgtEl>
                                        <p:attrNameLst>
                                          <p:attrName>fill.on</p:attrName>
                                        </p:attrNameLst>
                                      </p:cBhvr>
                                      <p:to>
                                        <p:strVal val="true"/>
                                      </p:to>
                                    </p:set>
                                  </p:childTnLst>
                                  <p:subTnLst>
                                    <p:audio>
                                      <p:cMediaNode>
                                        <p:cTn display="0" masterRel="sameClick">
                                          <p:stCondLst>
                                            <p:cond evt="begin" delay="0">
                                              <p:tn val="39"/>
                                            </p:cond>
                                          </p:stCondLst>
                                          <p:endCondLst>
                                            <p:cond evt="onStopAudio" delay="0">
                                              <p:tgtEl>
                                                <p:sldTgt/>
                                              </p:tgtEl>
                                            </p:cond>
                                          </p:endCondLst>
                                        </p:cTn>
                                        <p:tgtEl>
                                          <p:sndTgt r:embed="rId11" name="Am-thanh-tra-loi-dung-www_nhacchuongvui_com.wav"/>
                                        </p:tgtEl>
                                      </p:cMediaNode>
                                    </p:audio>
                                  </p:subTnLst>
                                </p:cTn>
                              </p:par>
                              <p:par>
                                <p:cTn id="43" presetID="1" presetClass="entr" presetSubtype="0" fill="hold" nodeType="withEffect">
                                  <p:stCondLst>
                                    <p:cond delay="0"/>
                                  </p:stCondLst>
                                  <p:childTnLst>
                                    <p:set>
                                      <p:cBhvr>
                                        <p:cTn id="44" dur="1" fill="hold">
                                          <p:stCondLst>
                                            <p:cond delay="0"/>
                                          </p:stCondLst>
                                        </p:cTn>
                                        <p:tgtEl>
                                          <p:spTgt spid="25"/>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11" name="Am-thanh-tra-loi-dung-www_nhacchuongvui_com.wav"/>
                                        </p:tgtEl>
                                      </p:cMediaNode>
                                    </p:audio>
                                  </p:subTnLst>
                                </p:cTn>
                              </p:par>
                              <p:par>
                                <p:cTn id="45" presetID="26" presetClass="emph" presetSubtype="0" repeatCount="indefinite" fill="hold" nodeType="withEffect">
                                  <p:stCondLst>
                                    <p:cond delay="0"/>
                                  </p:stCondLst>
                                  <p:childTnLst>
                                    <p:animEffect transition="out" filter="fade">
                                      <p:cBhvr>
                                        <p:cTn id="46" dur="500" tmFilter="0, 0; .2, .5; .8, .5; 1, 0"/>
                                        <p:tgtEl>
                                          <p:spTgt spid="24"/>
                                        </p:tgtEl>
                                      </p:cBhvr>
                                    </p:animEffect>
                                    <p:animScale>
                                      <p:cBhvr>
                                        <p:cTn id="47" dur="250" autoRev="1" fill="hold"/>
                                        <p:tgtEl>
                                          <p:spTgt spid="24"/>
                                        </p:tgtEl>
                                      </p:cBhvr>
                                      <p:by x="105000" y="105000"/>
                                    </p:animScale>
                                  </p:childTnLst>
                                </p:cTn>
                              </p:par>
                            </p:childTnLst>
                          </p:cTn>
                        </p:par>
                      </p:childTnLst>
                    </p:cTn>
                  </p:par>
                </p:childTnLst>
              </p:cTn>
              <p:nextCondLst>
                <p:cond evt="onClick" delay="0">
                  <p:tgtEl>
                    <p:spTgt spid="20"/>
                  </p:tgtEl>
                </p:cond>
              </p:nextCondLst>
            </p:seq>
            <p:seq concurrent="1" nextAc="seek">
              <p:cTn id="48" restart="whenNotActive" fill="hold" evtFilter="cancelBubble" nodeType="interactiveSeq">
                <p:stCondLst>
                  <p:cond evt="onClick" delay="0">
                    <p:tgtEl>
                      <p:spTgt spid="23"/>
                    </p:tgtEl>
                  </p:cond>
                </p:stCondLst>
                <p:endSync evt="end" delay="0">
                  <p:rtn val="all"/>
                </p:endSync>
                <p:childTnLst>
                  <p:par>
                    <p:cTn id="49" fill="hold">
                      <p:stCondLst>
                        <p:cond delay="0"/>
                      </p:stCondLst>
                      <p:childTnLst>
                        <p:par>
                          <p:cTn id="50" fill="hold">
                            <p:stCondLst>
                              <p:cond delay="0"/>
                            </p:stCondLst>
                            <p:childTnLst>
                              <p:par>
                                <p:cTn id="51" presetID="1" presetClass="emph" presetSubtype="2" repeatCount="4000" fill="hold" nodeType="clickEffect">
                                  <p:stCondLst>
                                    <p:cond delay="0"/>
                                  </p:stCondLst>
                                  <p:childTnLst>
                                    <p:animClr clrSpc="rgb" dir="cw">
                                      <p:cBhvr>
                                        <p:cTn id="52" dur="200" fill="hold"/>
                                        <p:tgtEl>
                                          <p:spTgt spid="23"/>
                                        </p:tgtEl>
                                        <p:attrNameLst>
                                          <p:attrName>fillcolor</p:attrName>
                                        </p:attrNameLst>
                                      </p:cBhvr>
                                      <p:to>
                                        <a:srgbClr val="FF7C80"/>
                                      </p:to>
                                    </p:animClr>
                                    <p:set>
                                      <p:cBhvr>
                                        <p:cTn id="53" dur="200" fill="hold"/>
                                        <p:tgtEl>
                                          <p:spTgt spid="23"/>
                                        </p:tgtEl>
                                        <p:attrNameLst>
                                          <p:attrName>fill.type</p:attrName>
                                        </p:attrNameLst>
                                      </p:cBhvr>
                                      <p:to>
                                        <p:strVal val="solid"/>
                                      </p:to>
                                    </p:set>
                                    <p:set>
                                      <p:cBhvr>
                                        <p:cTn id="54" dur="200" fill="hold"/>
                                        <p:tgtEl>
                                          <p:spTgt spid="23"/>
                                        </p:tgtEl>
                                        <p:attrNameLst>
                                          <p:attrName>fill.on</p:attrName>
                                        </p:attrNameLst>
                                      </p:cBhvr>
                                      <p:to>
                                        <p:strVal val="true"/>
                                      </p:to>
                                    </p:set>
                                  </p:childTnLst>
                                  <p:subTnLst>
                                    <p:audio>
                                      <p:cMediaNode>
                                        <p:cTn display="0" masterRel="sameClick">
                                          <p:stCondLst>
                                            <p:cond evt="begin" delay="0">
                                              <p:tn val="51"/>
                                            </p:cond>
                                          </p:stCondLst>
                                          <p:endCondLst>
                                            <p:cond evt="onStopAudio" delay="0">
                                              <p:tgtEl>
                                                <p:sldTgt/>
                                              </p:tgtEl>
                                            </p:cond>
                                          </p:endCondLst>
                                        </p:cTn>
                                        <p:tgtEl>
                                          <p:sndTgt r:embed="rId10" name="Am-thanh-tra-loi-sai-www_nhacchuongvui_com.wav"/>
                                        </p:tgtEl>
                                      </p:cMediaNode>
                                    </p:audio>
                                  </p:subTnLst>
                                </p:cTn>
                              </p:par>
                            </p:childTnLst>
                          </p:cTn>
                        </p:par>
                        <p:par>
                          <p:cTn id="55" fill="hold">
                            <p:stCondLst>
                              <p:cond delay="800"/>
                            </p:stCondLst>
                            <p:childTnLst>
                              <p:par>
                                <p:cTn id="56" presetID="10" presetClass="entr" presetSubtype="0" fill="hold" nodeType="afterEffect">
                                  <p:stCondLst>
                                    <p:cond delay="0"/>
                                  </p:stCondLst>
                                  <p:childTnLst>
                                    <p:set>
                                      <p:cBhvr>
                                        <p:cTn id="57" dur="1" fill="hold">
                                          <p:stCondLst>
                                            <p:cond delay="0"/>
                                          </p:stCondLst>
                                        </p:cTn>
                                        <p:tgtEl>
                                          <p:spTgt spid="29"/>
                                        </p:tgtEl>
                                        <p:attrNameLst>
                                          <p:attrName>style.visibility</p:attrName>
                                        </p:attrNameLst>
                                      </p:cBhvr>
                                      <p:to>
                                        <p:strVal val="visible"/>
                                      </p:to>
                                    </p:set>
                                    <p:animEffect transition="in" filter="fade">
                                      <p:cBhvr>
                                        <p:cTn id="58" dur="500"/>
                                        <p:tgtEl>
                                          <p:spTgt spid="29"/>
                                        </p:tgtEl>
                                      </p:cBhvr>
                                    </p:animEffect>
                                  </p:childTnLst>
                                </p:cTn>
                              </p:par>
                              <p:par>
                                <p:cTn id="59" presetID="1" presetClass="entr" presetSubtype="0" fill="hold" nodeType="withEffect">
                                  <p:stCondLst>
                                    <p:cond delay="0"/>
                                  </p:stCondLst>
                                  <p:childTnLst>
                                    <p:set>
                                      <p:cBhvr>
                                        <p:cTn id="60" dur="1" fill="hold">
                                          <p:stCondLst>
                                            <p:cond delay="0"/>
                                          </p:stCondLst>
                                        </p:cTn>
                                        <p:tgtEl>
                                          <p:spTgt spid="27"/>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10" name="Am-thanh-tra-loi-sai-www_nhacchuongvui_com.wav"/>
                                        </p:tgtEl>
                                      </p:cMediaNode>
                                    </p:audio>
                                  </p:subTnLst>
                                </p:cTn>
                              </p:par>
                            </p:childTnLst>
                          </p:cTn>
                        </p:par>
                        <p:par>
                          <p:cTn id="61" fill="hold">
                            <p:stCondLst>
                              <p:cond delay="1300"/>
                            </p:stCondLst>
                            <p:childTnLst>
                              <p:par>
                                <p:cTn id="62" presetID="10" presetClass="exit" presetSubtype="0" fill="hold" nodeType="afterEffect">
                                  <p:stCondLst>
                                    <p:cond delay="1500"/>
                                  </p:stCondLst>
                                  <p:childTnLst>
                                    <p:animEffect transition="out" filter="fade">
                                      <p:cBhvr>
                                        <p:cTn id="63" dur="500"/>
                                        <p:tgtEl>
                                          <p:spTgt spid="29"/>
                                        </p:tgtEl>
                                      </p:cBhvr>
                                    </p:animEffect>
                                    <p:set>
                                      <p:cBhvr>
                                        <p:cTn id="64" dur="1" fill="hold">
                                          <p:stCondLst>
                                            <p:cond delay="499"/>
                                          </p:stCondLst>
                                        </p:cTn>
                                        <p:tgtEl>
                                          <p:spTgt spid="29"/>
                                        </p:tgtEl>
                                        <p:attrNameLst>
                                          <p:attrName>style.visibility</p:attrName>
                                        </p:attrNameLst>
                                      </p:cBhvr>
                                      <p:to>
                                        <p:strVal val="hidden"/>
                                      </p:to>
                                    </p:set>
                                  </p:childTnLst>
                                </p:cTn>
                              </p:par>
                            </p:childTnLst>
                          </p:cTn>
                        </p:par>
                      </p:childTnLst>
                    </p:cTn>
                  </p:par>
                </p:childTnLst>
              </p:cTn>
              <p:nextCondLst>
                <p:cond evt="onClick" delay="0">
                  <p:tgtEl>
                    <p:spTgt spid="23"/>
                  </p:tgtEl>
                </p:cond>
              </p:nextCondLst>
            </p:seq>
            <p:seq concurrent="1" nextAc="seek">
              <p:cTn id="65" restart="whenNotActive" fill="hold" evtFilter="cancelBubble" nodeType="interactiveSeq">
                <p:stCondLst>
                  <p:cond evt="onClick" delay="0">
                    <p:tgtEl>
                      <p:spTgt spid="21"/>
                    </p:tgtEl>
                  </p:cond>
                </p:stCondLst>
                <p:endSync evt="end" delay="0">
                  <p:rtn val="all"/>
                </p:endSync>
                <p:childTnLst>
                  <p:par>
                    <p:cTn id="66" fill="hold">
                      <p:stCondLst>
                        <p:cond delay="0"/>
                      </p:stCondLst>
                      <p:childTnLst>
                        <p:par>
                          <p:cTn id="67" fill="hold">
                            <p:stCondLst>
                              <p:cond delay="0"/>
                            </p:stCondLst>
                            <p:childTnLst>
                              <p:par>
                                <p:cTn id="68" presetID="1" presetClass="emph" presetSubtype="2" repeatCount="4000" fill="hold" nodeType="clickEffect">
                                  <p:stCondLst>
                                    <p:cond delay="0"/>
                                  </p:stCondLst>
                                  <p:childTnLst>
                                    <p:animClr clrSpc="rgb" dir="cw">
                                      <p:cBhvr>
                                        <p:cTn id="69" dur="200" fill="hold"/>
                                        <p:tgtEl>
                                          <p:spTgt spid="21"/>
                                        </p:tgtEl>
                                        <p:attrNameLst>
                                          <p:attrName>fillcolor</p:attrName>
                                        </p:attrNameLst>
                                      </p:cBhvr>
                                      <p:to>
                                        <a:srgbClr val="FF7C80"/>
                                      </p:to>
                                    </p:animClr>
                                    <p:set>
                                      <p:cBhvr>
                                        <p:cTn id="70" dur="200" fill="hold"/>
                                        <p:tgtEl>
                                          <p:spTgt spid="21"/>
                                        </p:tgtEl>
                                        <p:attrNameLst>
                                          <p:attrName>fill.type</p:attrName>
                                        </p:attrNameLst>
                                      </p:cBhvr>
                                      <p:to>
                                        <p:strVal val="solid"/>
                                      </p:to>
                                    </p:set>
                                    <p:set>
                                      <p:cBhvr>
                                        <p:cTn id="71" dur="200" fill="hold"/>
                                        <p:tgtEl>
                                          <p:spTgt spid="21"/>
                                        </p:tgtEl>
                                        <p:attrNameLst>
                                          <p:attrName>fill.on</p:attrName>
                                        </p:attrNameLst>
                                      </p:cBhvr>
                                      <p:to>
                                        <p:strVal val="true"/>
                                      </p:to>
                                    </p:set>
                                  </p:childTnLst>
                                  <p:subTnLst>
                                    <p:audio>
                                      <p:cMediaNode>
                                        <p:cTn display="0" masterRel="sameClick">
                                          <p:stCondLst>
                                            <p:cond evt="begin" delay="0">
                                              <p:tn val="68"/>
                                            </p:cond>
                                          </p:stCondLst>
                                          <p:endCondLst>
                                            <p:cond evt="onStopAudio" delay="0">
                                              <p:tgtEl>
                                                <p:sldTgt/>
                                              </p:tgtEl>
                                            </p:cond>
                                          </p:endCondLst>
                                        </p:cTn>
                                        <p:tgtEl>
                                          <p:sndTgt r:embed="rId10" name="Am-thanh-tra-loi-sai-www_nhacchuongvui_com.wav"/>
                                        </p:tgtEl>
                                      </p:cMediaNode>
                                    </p:audio>
                                  </p:subTnLst>
                                </p:cTn>
                              </p:par>
                            </p:childTnLst>
                          </p:cTn>
                        </p:par>
                        <p:par>
                          <p:cTn id="72" fill="hold">
                            <p:stCondLst>
                              <p:cond delay="800"/>
                            </p:stCondLst>
                            <p:childTnLst>
                              <p:par>
                                <p:cTn id="73" presetID="10" presetClass="entr" presetSubtype="0" fill="hold" nodeType="afterEffect">
                                  <p:stCondLst>
                                    <p:cond delay="0"/>
                                  </p:stCondLst>
                                  <p:childTnLst>
                                    <p:set>
                                      <p:cBhvr>
                                        <p:cTn id="74" dur="1" fill="hold">
                                          <p:stCondLst>
                                            <p:cond delay="0"/>
                                          </p:stCondLst>
                                        </p:cTn>
                                        <p:tgtEl>
                                          <p:spTgt spid="29"/>
                                        </p:tgtEl>
                                        <p:attrNameLst>
                                          <p:attrName>style.visibility</p:attrName>
                                        </p:attrNameLst>
                                      </p:cBhvr>
                                      <p:to>
                                        <p:strVal val="visible"/>
                                      </p:to>
                                    </p:set>
                                    <p:animEffect transition="in" filter="fade">
                                      <p:cBhvr>
                                        <p:cTn id="75" dur="500"/>
                                        <p:tgtEl>
                                          <p:spTgt spid="29"/>
                                        </p:tgtEl>
                                      </p:cBhvr>
                                    </p:animEffect>
                                  </p:childTnLst>
                                </p:cTn>
                              </p:par>
                              <p:par>
                                <p:cTn id="76" presetID="1" presetClass="entr" presetSubtype="0" fill="hold" nodeType="withEffect">
                                  <p:stCondLst>
                                    <p:cond delay="0"/>
                                  </p:stCondLst>
                                  <p:childTnLst>
                                    <p:set>
                                      <p:cBhvr>
                                        <p:cTn id="77" dur="1" fill="hold">
                                          <p:stCondLst>
                                            <p:cond delay="0"/>
                                          </p:stCondLst>
                                        </p:cTn>
                                        <p:tgtEl>
                                          <p:spTgt spid="26"/>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10" name="Am-thanh-tra-loi-sai-www_nhacchuongvui_com.wav"/>
                                        </p:tgtEl>
                                      </p:cMediaNode>
                                    </p:audio>
                                  </p:subTnLst>
                                </p:cTn>
                              </p:par>
                            </p:childTnLst>
                          </p:cTn>
                        </p:par>
                        <p:par>
                          <p:cTn id="78" fill="hold">
                            <p:stCondLst>
                              <p:cond delay="1300"/>
                            </p:stCondLst>
                            <p:childTnLst>
                              <p:par>
                                <p:cTn id="79" presetID="10" presetClass="exit" presetSubtype="0" fill="hold" nodeType="afterEffect">
                                  <p:stCondLst>
                                    <p:cond delay="1500"/>
                                  </p:stCondLst>
                                  <p:childTnLst>
                                    <p:animEffect transition="out" filter="fade">
                                      <p:cBhvr>
                                        <p:cTn id="80" dur="500"/>
                                        <p:tgtEl>
                                          <p:spTgt spid="29"/>
                                        </p:tgtEl>
                                      </p:cBhvr>
                                    </p:animEffect>
                                    <p:set>
                                      <p:cBhvr>
                                        <p:cTn id="81" dur="1" fill="hold">
                                          <p:stCondLst>
                                            <p:cond delay="499"/>
                                          </p:stCondLst>
                                        </p:cTn>
                                        <p:tgtEl>
                                          <p:spTgt spid="29"/>
                                        </p:tgtEl>
                                        <p:attrNameLst>
                                          <p:attrName>style.visibility</p:attrName>
                                        </p:attrNameLst>
                                      </p:cBhvr>
                                      <p:to>
                                        <p:strVal val="hidden"/>
                                      </p:to>
                                    </p:set>
                                  </p:childTnLst>
                                </p:cTn>
                              </p:par>
                            </p:childTnLst>
                          </p:cTn>
                        </p:par>
                      </p:childTnLst>
                    </p:cTn>
                  </p:par>
                </p:childTnLst>
              </p:cTn>
              <p:nextCondLst>
                <p:cond evt="onClick" delay="0">
                  <p:tgtEl>
                    <p:spTgt spid="21"/>
                  </p:tgtEl>
                </p:cond>
              </p:nextCondLst>
            </p:seq>
            <p:audio>
              <p:cMediaNode vol="80000">
                <p:cTn id="82" fill="hold" display="0">
                  <p:stCondLst>
                    <p:cond delay="indefinite"/>
                  </p:stCondLst>
                  <p:endCondLst>
                    <p:cond evt="onStopAudio" delay="0">
                      <p:tgtEl>
                        <p:sldTgt/>
                      </p:tgtEl>
                    </p:cond>
                  </p:endCondLst>
                </p:cTn>
                <p:tgtEl>
                  <p:spTgt spid="3"/>
                </p:tgtEl>
              </p:cMediaNode>
            </p:audio>
            <p:audio>
              <p:cMediaNode vol="80000">
                <p:cTn id="83" fill="hold" display="0">
                  <p:stCondLst>
                    <p:cond delay="indefinite"/>
                  </p:stCondLst>
                  <p:endCondLst>
                    <p:cond evt="onStopAudio" delay="0">
                      <p:tgtEl>
                        <p:sldTgt/>
                      </p:tgtEl>
                    </p:cond>
                  </p:endCondLst>
                </p:cTn>
                <p:tgtEl>
                  <p:spTgt spid="4"/>
                </p:tgtEl>
              </p:cMediaNode>
            </p:audio>
            <p:audio>
              <p:cMediaNode vol="80000">
                <p:cTn id="84" fill="hold" display="0">
                  <p:stCondLst>
                    <p:cond delay="indefinite"/>
                  </p:stCondLst>
                  <p:endCondLst>
                    <p:cond evt="onStopAudio" delay="0">
                      <p:tgtEl>
                        <p:sldTgt/>
                      </p:tgtEl>
                    </p:cond>
                  </p:endCondLst>
                </p:cTn>
                <p:tgtEl>
                  <p:spTgt spid="5"/>
                </p:tgtEl>
              </p:cMediaNode>
            </p:audio>
            <p:audio>
              <p:cMediaNode vol="80000">
                <p:cTn id="85" fill="hold" display="0">
                  <p:stCondLst>
                    <p:cond delay="indefinite"/>
                  </p:stCondLst>
                  <p:endCondLst>
                    <p:cond evt="onStopAudio" delay="0">
                      <p:tgtEl>
                        <p:sldTgt/>
                      </p:tgtEl>
                    </p:cond>
                  </p:endCondLst>
                </p:cTn>
                <p:tgtEl>
                  <p:spTgt spid="6"/>
                </p:tgtEl>
              </p:cMediaNode>
            </p:audio>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3675A46F-DA26-4CAA-80CE-B04268338891}"/>
              </a:ext>
            </a:extLst>
          </p:cNvPr>
          <p:cNvPicPr>
            <a:picLocks noChangeAspect="1"/>
          </p:cNvPicPr>
          <p:nvPr/>
        </p:nvPicPr>
        <p:blipFill rotWithShape="1">
          <a:blip r:embed="rId4"/>
          <a:srcRect l="11460" t="2634" r="5059" b="4252"/>
          <a:stretch/>
        </p:blipFill>
        <p:spPr>
          <a:xfrm>
            <a:off x="0" y="0"/>
            <a:ext cx="9144000" cy="5143500"/>
          </a:xfrm>
          <a:prstGeom prst="rect">
            <a:avLst/>
          </a:prstGeom>
        </p:spPr>
      </p:pic>
      <p:sp>
        <p:nvSpPr>
          <p:cNvPr id="18" name="Rectangle: Rounded Corners 17">
            <a:extLst>
              <a:ext uri="{FF2B5EF4-FFF2-40B4-BE49-F238E27FC236}">
                <a16:creationId xmlns:a16="http://schemas.microsoft.com/office/drawing/2014/main" id="{CAAD8DFE-7EE6-418B-8EDB-16DDDFAC55C2}"/>
              </a:ext>
            </a:extLst>
          </p:cNvPr>
          <p:cNvSpPr/>
          <p:nvPr/>
        </p:nvSpPr>
        <p:spPr>
          <a:xfrm>
            <a:off x="824558" y="91198"/>
            <a:ext cx="7875638" cy="2161768"/>
          </a:xfrm>
          <a:prstGeom prst="roundRect">
            <a:avLst/>
          </a:prstGeom>
          <a:ln/>
        </p:spPr>
        <p:style>
          <a:lnRef idx="2">
            <a:schemeClr val="accent6"/>
          </a:lnRef>
          <a:fillRef idx="1">
            <a:schemeClr val="lt1"/>
          </a:fillRef>
          <a:effectRef idx="0">
            <a:schemeClr val="accent6"/>
          </a:effectRef>
          <a:fontRef idx="minor">
            <a:schemeClr val="dk1"/>
          </a:fontRef>
        </p:style>
        <p:txBody>
          <a:bodyPr rtlCol="0" anchor="ctr"/>
          <a:lstStyle/>
          <a:p>
            <a:pPr algn="ctr" defTabSz="685800">
              <a:buClrTx/>
            </a:pPr>
            <a:endParaRPr lang="en-US" sz="2400" b="1" kern="1200" dirty="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sp>
        <p:nvSpPr>
          <p:cNvPr id="20" name="Đ Ghé thăm Fb.com/nkpowerskills">
            <a:extLst>
              <a:ext uri="{FF2B5EF4-FFF2-40B4-BE49-F238E27FC236}">
                <a16:creationId xmlns:a16="http://schemas.microsoft.com/office/drawing/2014/main" id="{29DC728B-9F38-440B-9B20-E3437359890C}"/>
              </a:ext>
            </a:extLst>
          </p:cNvPr>
          <p:cNvSpPr/>
          <p:nvPr/>
        </p:nvSpPr>
        <p:spPr>
          <a:xfrm>
            <a:off x="5026965" y="2442584"/>
            <a:ext cx="3619824" cy="971861"/>
          </a:xfrm>
          <a:prstGeom prst="roundRect">
            <a:avLst/>
          </a:prstGeom>
          <a:ln/>
        </p:spPr>
        <p:style>
          <a:lnRef idx="2">
            <a:schemeClr val="accent6"/>
          </a:lnRef>
          <a:fillRef idx="1">
            <a:schemeClr val="lt1"/>
          </a:fillRef>
          <a:effectRef idx="0">
            <a:schemeClr val="accent6"/>
          </a:effectRef>
          <a:fontRef idx="minor">
            <a:schemeClr val="dk1"/>
          </a:fontRef>
        </p:style>
        <p:txBody>
          <a:bodyPr rtlCol="0" anchor="t"/>
          <a:lstStyle/>
          <a:p>
            <a:pPr defTabSz="685800">
              <a:buClrTx/>
            </a:pPr>
            <a:r>
              <a:rPr lang="en-US" sz="3375" b="1" kern="120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rPr>
              <a:t>door</a:t>
            </a:r>
            <a:endParaRPr lang="en-US" sz="3375" b="1" kern="1200" dirty="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sp>
        <p:nvSpPr>
          <p:cNvPr id="21" name="Ghé thăm Fb.com/nkpowerskills">
            <a:extLst>
              <a:ext uri="{FF2B5EF4-FFF2-40B4-BE49-F238E27FC236}">
                <a16:creationId xmlns:a16="http://schemas.microsoft.com/office/drawing/2014/main" id="{DCD0298C-1195-490F-905D-FD1562F475ED}"/>
              </a:ext>
            </a:extLst>
          </p:cNvPr>
          <p:cNvSpPr/>
          <p:nvPr/>
        </p:nvSpPr>
        <p:spPr>
          <a:xfrm>
            <a:off x="824558" y="3446483"/>
            <a:ext cx="3619824" cy="971861"/>
          </a:xfrm>
          <a:prstGeom prst="roundRect">
            <a:avLst/>
          </a:prstGeom>
          <a:ln/>
        </p:spPr>
        <p:style>
          <a:lnRef idx="2">
            <a:schemeClr val="accent6"/>
          </a:lnRef>
          <a:fillRef idx="1">
            <a:schemeClr val="lt1"/>
          </a:fillRef>
          <a:effectRef idx="0">
            <a:schemeClr val="accent6"/>
          </a:effectRef>
          <a:fontRef idx="minor">
            <a:schemeClr val="dk1"/>
          </a:fontRef>
        </p:style>
        <p:txBody>
          <a:bodyPr rtlCol="0" anchor="t"/>
          <a:lstStyle/>
          <a:p>
            <a:pPr defTabSz="685800">
              <a:buClrTx/>
            </a:pPr>
            <a:r>
              <a:rPr lang="en-US" sz="3375" b="1" kern="120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rPr>
              <a:t>rodo</a:t>
            </a:r>
            <a:endParaRPr lang="en-US" sz="3375" b="1" kern="1200" dirty="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sp>
        <p:nvSpPr>
          <p:cNvPr id="22" name="Ghé thăm Fb.com/nkpowerskills">
            <a:extLst>
              <a:ext uri="{FF2B5EF4-FFF2-40B4-BE49-F238E27FC236}">
                <a16:creationId xmlns:a16="http://schemas.microsoft.com/office/drawing/2014/main" id="{FAF46DD2-2117-4AAA-B1B5-8C33BC0A62EB}"/>
              </a:ext>
            </a:extLst>
          </p:cNvPr>
          <p:cNvSpPr/>
          <p:nvPr/>
        </p:nvSpPr>
        <p:spPr>
          <a:xfrm>
            <a:off x="5020105" y="3493508"/>
            <a:ext cx="3619824" cy="971861"/>
          </a:xfrm>
          <a:prstGeom prst="roundRect">
            <a:avLst/>
          </a:prstGeom>
          <a:ln/>
        </p:spPr>
        <p:style>
          <a:lnRef idx="2">
            <a:schemeClr val="accent6"/>
          </a:lnRef>
          <a:fillRef idx="1">
            <a:schemeClr val="lt1"/>
          </a:fillRef>
          <a:effectRef idx="0">
            <a:schemeClr val="accent6"/>
          </a:effectRef>
          <a:fontRef idx="minor">
            <a:schemeClr val="dk1"/>
          </a:fontRef>
        </p:style>
        <p:txBody>
          <a:bodyPr rtlCol="0" anchor="t"/>
          <a:lstStyle/>
          <a:p>
            <a:pPr defTabSz="685800">
              <a:buClrTx/>
            </a:pPr>
            <a:r>
              <a:rPr lang="en-US" sz="3375" b="1" kern="120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rPr>
              <a:t>doro</a:t>
            </a:r>
            <a:endParaRPr lang="en-US" sz="3375" b="1" kern="1200" dirty="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sp>
        <p:nvSpPr>
          <p:cNvPr id="23" name="Ghé thăm Fb.com/nkpowerskills">
            <a:extLst>
              <a:ext uri="{FF2B5EF4-FFF2-40B4-BE49-F238E27FC236}">
                <a16:creationId xmlns:a16="http://schemas.microsoft.com/office/drawing/2014/main" id="{B5AE5ED2-85B4-4B45-8284-CEA17B7918FE}"/>
              </a:ext>
            </a:extLst>
          </p:cNvPr>
          <p:cNvSpPr/>
          <p:nvPr/>
        </p:nvSpPr>
        <p:spPr>
          <a:xfrm>
            <a:off x="824558" y="2392654"/>
            <a:ext cx="3619824" cy="971861"/>
          </a:xfrm>
          <a:prstGeom prst="roundRect">
            <a:avLst/>
          </a:prstGeom>
          <a:ln/>
        </p:spPr>
        <p:style>
          <a:lnRef idx="2">
            <a:schemeClr val="accent6"/>
          </a:lnRef>
          <a:fillRef idx="1">
            <a:schemeClr val="lt1"/>
          </a:fillRef>
          <a:effectRef idx="0">
            <a:schemeClr val="accent6"/>
          </a:effectRef>
          <a:fontRef idx="minor">
            <a:schemeClr val="dk1"/>
          </a:fontRef>
        </p:style>
        <p:txBody>
          <a:bodyPr rtlCol="0" anchor="t"/>
          <a:lstStyle/>
          <a:p>
            <a:pPr defTabSz="685800">
              <a:buClrTx/>
            </a:pPr>
            <a:r>
              <a:rPr lang="en-US" sz="3375" b="1" kern="120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rPr>
              <a:t>rood</a:t>
            </a:r>
            <a:endParaRPr lang="en-US" sz="3375" b="1" kern="1200" dirty="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pic>
        <p:nvPicPr>
          <p:cNvPr id="24" name="Picture 23">
            <a:hlinkClick r:id="rId5" action="ppaction://hlinksldjump"/>
            <a:extLst>
              <a:ext uri="{FF2B5EF4-FFF2-40B4-BE49-F238E27FC236}">
                <a16:creationId xmlns:a16="http://schemas.microsoft.com/office/drawing/2014/main" id="{3D420FB3-B340-4405-8A43-0AB09F971305}"/>
              </a:ext>
            </a:extLst>
          </p:cNvPr>
          <p:cNvPicPr>
            <a:picLocks noChangeAspect="1"/>
          </p:cNvPicPr>
          <p:nvPr/>
        </p:nvPicPr>
        <p:blipFill>
          <a:blip r:embed="rId6" cstate="print">
            <a:extLst>
              <a:ext uri="{28A0092B-C50C-407E-A947-70E740481C1C}">
                <a14:useLocalDpi xmlns:a14="http://schemas.microsoft.com/office/drawing/2010/main" val="0"/>
              </a:ext>
            </a:extLst>
          </a:blip>
          <a:srcRect/>
          <a:stretch/>
        </p:blipFill>
        <p:spPr>
          <a:xfrm>
            <a:off x="90145" y="4309111"/>
            <a:ext cx="727553" cy="727553"/>
          </a:xfrm>
          <a:prstGeom prst="rect">
            <a:avLst/>
          </a:prstGeom>
          <a:effectLst>
            <a:glow rad="101600">
              <a:schemeClr val="bg1">
                <a:alpha val="60000"/>
              </a:schemeClr>
            </a:glow>
          </a:effectLst>
        </p:spPr>
      </p:pic>
      <p:pic>
        <p:nvPicPr>
          <p:cNvPr id="25" name="Picture 4" descr="Káº¿t quáº£ hÃ¬nh áº£nh cho right icon">
            <a:extLst>
              <a:ext uri="{FF2B5EF4-FFF2-40B4-BE49-F238E27FC236}">
                <a16:creationId xmlns:a16="http://schemas.microsoft.com/office/drawing/2014/main" id="{60F3E611-F88F-40BE-9E12-7A8B9FB72022}"/>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267929" y="2773367"/>
            <a:ext cx="714684" cy="714684"/>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6" descr="Káº¿t quáº£ hÃ¬nh áº£nh cho wrong icon">
            <a:extLst>
              <a:ext uri="{FF2B5EF4-FFF2-40B4-BE49-F238E27FC236}">
                <a16:creationId xmlns:a16="http://schemas.microsoft.com/office/drawing/2014/main" id="{DFFD28F2-F38F-42B9-9BCD-836D612A714F}"/>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4067325" y="3750685"/>
            <a:ext cx="714684" cy="714684"/>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6" descr="Káº¿t quáº£ hÃ¬nh áº£nh cho wrong icon">
            <a:extLst>
              <a:ext uri="{FF2B5EF4-FFF2-40B4-BE49-F238E27FC236}">
                <a16:creationId xmlns:a16="http://schemas.microsoft.com/office/drawing/2014/main" id="{8B3FCB07-59FD-4E73-A3EE-AD3D7722C386}"/>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4070307" y="2715709"/>
            <a:ext cx="714684" cy="714684"/>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6" descr="Káº¿t quáº£ hÃ¬nh áº£nh cho wrong icon">
            <a:extLst>
              <a:ext uri="{FF2B5EF4-FFF2-40B4-BE49-F238E27FC236}">
                <a16:creationId xmlns:a16="http://schemas.microsoft.com/office/drawing/2014/main" id="{9E9139CF-F85B-4E1B-9D9A-FDC6F6685236}"/>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8267953" y="3786075"/>
            <a:ext cx="714684" cy="714684"/>
          </a:xfrm>
          <a:prstGeom prst="rect">
            <a:avLst/>
          </a:prstGeom>
          <a:noFill/>
          <a:extLst>
            <a:ext uri="{909E8E84-426E-40DD-AFC4-6F175D3DCCD1}">
              <a14:hiddenFill xmlns:a14="http://schemas.microsoft.com/office/drawing/2010/main">
                <a:solidFill>
                  <a:srgbClr val="FFFFFF"/>
                </a:solidFill>
              </a14:hiddenFill>
            </a:ext>
          </a:extLst>
        </p:spPr>
      </p:pic>
      <p:pic>
        <p:nvPicPr>
          <p:cNvPr id="29" name="01 NK PowerSkills">
            <a:extLst>
              <a:ext uri="{FF2B5EF4-FFF2-40B4-BE49-F238E27FC236}">
                <a16:creationId xmlns:a16="http://schemas.microsoft.com/office/drawing/2014/main" id="{7EAC7D95-6B5D-4F33-A245-B69439C04808}"/>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p:blipFill>
        <p:spPr bwMode="auto">
          <a:xfrm>
            <a:off x="2917688" y="1421849"/>
            <a:ext cx="3164931" cy="3114089"/>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a:extLst>
              <a:ext uri="{FF2B5EF4-FFF2-40B4-BE49-F238E27FC236}">
                <a16:creationId xmlns:a16="http://schemas.microsoft.com/office/drawing/2014/main" id="{4C4BCDF8-0168-4EE9-B823-C68366C77C0C}"/>
              </a:ext>
            </a:extLst>
          </p:cNvPr>
          <p:cNvPicPr>
            <a:picLocks noChangeAspect="1"/>
          </p:cNvPicPr>
          <p:nvPr/>
        </p:nvPicPr>
        <p:blipFill>
          <a:blip r:embed="rId10"/>
          <a:stretch>
            <a:fillRect/>
          </a:stretch>
        </p:blipFill>
        <p:spPr>
          <a:xfrm>
            <a:off x="-441017" y="5171998"/>
            <a:ext cx="5013017" cy="1412454"/>
          </a:xfrm>
          <a:prstGeom prst="rect">
            <a:avLst/>
          </a:prstGeom>
        </p:spPr>
      </p:pic>
      <p:sp>
        <p:nvSpPr>
          <p:cNvPr id="17" name="06 NK PowerSkills">
            <a:extLst>
              <a:ext uri="{FF2B5EF4-FFF2-40B4-BE49-F238E27FC236}">
                <a16:creationId xmlns:a16="http://schemas.microsoft.com/office/drawing/2014/main" id="{7182EB8C-1790-4F1C-AD20-F0010C200617}"/>
              </a:ext>
            </a:extLst>
          </p:cNvPr>
          <p:cNvSpPr txBox="1"/>
          <p:nvPr/>
        </p:nvSpPr>
        <p:spPr>
          <a:xfrm>
            <a:off x="1001649" y="465685"/>
            <a:ext cx="5080970" cy="715581"/>
          </a:xfrm>
          <a:prstGeom prst="rect">
            <a:avLst/>
          </a:prstGeom>
          <a:noFill/>
        </p:spPr>
        <p:txBody>
          <a:bodyPr wrap="square" rtlCol="0">
            <a:spAutoFit/>
          </a:bodyPr>
          <a:lstStyle/>
          <a:p>
            <a:pPr defTabSz="685800">
              <a:buClrTx/>
            </a:pPr>
            <a:r>
              <a:rPr lang="en-US" sz="4050" b="1" kern="1200" dirty="0" err="1">
                <a:ln w="0"/>
                <a:solidFill>
                  <a:prstClr val="black"/>
                </a:solidFill>
                <a:effectLst>
                  <a:outerShdw blurRad="38100" dist="19050" dir="2700000" algn="tl" rotWithShape="0">
                    <a:prstClr val="black">
                      <a:alpha val="40000"/>
                    </a:prstClr>
                  </a:outerShdw>
                </a:effectLst>
                <a:latin typeface="Times New Roman" panose="02020603050405020304" pitchFamily="18" charset="0"/>
                <a:ea typeface="+mn-ea"/>
                <a:cs typeface="Times New Roman" panose="02020603050405020304" pitchFamily="18" charset="0"/>
              </a:rPr>
              <a:t>Uncreamble</a:t>
            </a:r>
            <a:endParaRPr lang="en-US" sz="2400" b="1" kern="1200" dirty="0">
              <a:ln w="0"/>
              <a:solidFill>
                <a:prstClr val="black"/>
              </a:solidFill>
              <a:effectLst>
                <a:outerShdw blurRad="38100" dist="19050" dir="2700000" algn="tl" rotWithShape="0">
                  <a:prstClr val="black">
                    <a:alpha val="40000"/>
                  </a:prstClr>
                </a:outerShdw>
              </a:effectLst>
              <a:latin typeface="Times New Roman" panose="02020603050405020304" pitchFamily="18" charset="0"/>
              <a:ea typeface="+mn-ea"/>
              <a:cs typeface="Times New Roman" panose="02020603050405020304" pitchFamily="18" charset="0"/>
            </a:endParaRPr>
          </a:p>
        </p:txBody>
      </p:sp>
      <p:sp>
        <p:nvSpPr>
          <p:cNvPr id="31" name="06 NK PowerSkills">
            <a:extLst>
              <a:ext uri="{FF2B5EF4-FFF2-40B4-BE49-F238E27FC236}">
                <a16:creationId xmlns:a16="http://schemas.microsoft.com/office/drawing/2014/main" id="{7182EB8C-1790-4F1C-AD20-F0010C200617}"/>
              </a:ext>
            </a:extLst>
          </p:cNvPr>
          <p:cNvSpPr txBox="1"/>
          <p:nvPr/>
        </p:nvSpPr>
        <p:spPr>
          <a:xfrm>
            <a:off x="3514454" y="1112493"/>
            <a:ext cx="2440547" cy="715581"/>
          </a:xfrm>
          <a:prstGeom prst="rect">
            <a:avLst/>
          </a:prstGeom>
          <a:noFill/>
        </p:spPr>
        <p:txBody>
          <a:bodyPr wrap="square" rtlCol="0">
            <a:spAutoFit/>
          </a:bodyPr>
          <a:lstStyle/>
          <a:p>
            <a:pPr defTabSz="685800">
              <a:buClrTx/>
            </a:pPr>
            <a:r>
              <a:rPr lang="en-US" sz="4050" b="1" kern="1200">
                <a:ln w="0"/>
                <a:solidFill>
                  <a:prstClr val="black"/>
                </a:solidFill>
                <a:effectLst>
                  <a:outerShdw blurRad="38100" dist="19050" dir="2700000" algn="tl" rotWithShape="0">
                    <a:prstClr val="black">
                      <a:alpha val="40000"/>
                    </a:prstClr>
                  </a:outerShdw>
                </a:effectLst>
                <a:latin typeface="Times New Roman" panose="02020603050405020304" pitchFamily="18" charset="0"/>
                <a:ea typeface="+mn-ea"/>
                <a:cs typeface="Times New Roman" panose="02020603050405020304" pitchFamily="18" charset="0"/>
              </a:rPr>
              <a:t>o-r-o-d</a:t>
            </a:r>
            <a:endParaRPr lang="en-US" sz="2400" b="1" kern="1200" dirty="0">
              <a:ln w="0"/>
              <a:solidFill>
                <a:prstClr val="black"/>
              </a:solidFill>
              <a:effectLst>
                <a:outerShdw blurRad="38100" dist="19050" dir="2700000" algn="tl" rotWithShape="0">
                  <a:prstClr val="black">
                    <a:alpha val="40000"/>
                  </a:prstClr>
                </a:outerShdw>
              </a:effectLst>
              <a:latin typeface="Times New Roman" panose="02020603050405020304" pitchFamily="18" charset="0"/>
              <a:ea typeface="+mn-ea"/>
              <a:cs typeface="Times New Roman" panose="02020603050405020304" pitchFamily="18" charset="0"/>
            </a:endParaRPr>
          </a:p>
        </p:txBody>
      </p:sp>
      <p:pic>
        <p:nvPicPr>
          <p:cNvPr id="30" name="Picture 8">
            <a:extLst>
              <a:ext uri="{FF2B5EF4-FFF2-40B4-BE49-F238E27FC236}">
                <a16:creationId xmlns:a16="http://schemas.microsoft.com/office/drawing/2014/main" id="{9AADEDD5-C89D-4AD7-97AE-32CA9ED53E42}"/>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rcRect/>
          <a:stretch>
            <a:fillRect/>
          </a:stretch>
        </p:blipFill>
        <p:spPr>
          <a:xfrm>
            <a:off x="6138806" y="328233"/>
            <a:ext cx="954637" cy="1923565"/>
          </a:xfrm>
          <a:prstGeom prst="rect">
            <a:avLst/>
          </a:prstGeom>
        </p:spPr>
      </p:pic>
    </p:spTree>
    <p:extLst>
      <p:ext uri="{BB962C8B-B14F-4D97-AF65-F5344CB8AC3E}">
        <p14:creationId xmlns:p14="http://schemas.microsoft.com/office/powerpoint/2010/main" val="2384184822"/>
      </p:ext>
    </p:extLst>
  </p:cSld>
  <p:clrMapOvr>
    <a:masterClrMapping/>
  </p:clrMapOvr>
  <p:transition>
    <p:fade/>
  </p:transition>
  <p:timing>
    <p:tnLst>
      <p:par>
        <p:cTn id="1" dur="indefinite" restart="never" nodeType="tmRoot">
          <p:childTnLst>
            <p:seq concurrent="1" nextAc="seek">
              <p:cTn id="2" restart="whenNotActive" fill="hold" evtFilter="cancelBubble" nodeType="interactiveSeq">
                <p:stCondLst>
                  <p:cond evt="onClick" delay="0">
                    <p:tgtEl>
                      <p:spTgt spid="22"/>
                    </p:tgtEl>
                  </p:cond>
                </p:stCondLst>
                <p:endSync evt="end" delay="0">
                  <p:rtn val="all"/>
                </p:endSync>
                <p:childTnLst>
                  <p:par>
                    <p:cTn id="3" fill="hold">
                      <p:stCondLst>
                        <p:cond delay="0"/>
                      </p:stCondLst>
                      <p:childTnLst>
                        <p:par>
                          <p:cTn id="4" fill="hold">
                            <p:stCondLst>
                              <p:cond delay="0"/>
                            </p:stCondLst>
                            <p:childTnLst>
                              <p:par>
                                <p:cTn id="5" presetID="1" presetClass="emph" presetSubtype="2" repeatCount="4000" fill="hold" nodeType="clickEffect">
                                  <p:stCondLst>
                                    <p:cond delay="0"/>
                                  </p:stCondLst>
                                  <p:childTnLst>
                                    <p:animClr clrSpc="rgb" dir="cw">
                                      <p:cBhvr>
                                        <p:cTn id="6" dur="200" fill="hold"/>
                                        <p:tgtEl>
                                          <p:spTgt spid="22"/>
                                        </p:tgtEl>
                                        <p:attrNameLst>
                                          <p:attrName>fillcolor</p:attrName>
                                        </p:attrNameLst>
                                      </p:cBhvr>
                                      <p:to>
                                        <a:srgbClr val="FF7C80"/>
                                      </p:to>
                                    </p:animClr>
                                    <p:set>
                                      <p:cBhvr>
                                        <p:cTn id="7" dur="200" fill="hold"/>
                                        <p:tgtEl>
                                          <p:spTgt spid="22"/>
                                        </p:tgtEl>
                                        <p:attrNameLst>
                                          <p:attrName>fill.type</p:attrName>
                                        </p:attrNameLst>
                                      </p:cBhvr>
                                      <p:to>
                                        <p:strVal val="solid"/>
                                      </p:to>
                                    </p:set>
                                    <p:set>
                                      <p:cBhvr>
                                        <p:cTn id="8" dur="200" fill="hold"/>
                                        <p:tgtEl>
                                          <p:spTgt spid="22"/>
                                        </p:tgtEl>
                                        <p:attrNameLst>
                                          <p:attrName>fill.on</p:attrName>
                                        </p:attrNameLst>
                                      </p:cBhvr>
                                      <p:to>
                                        <p:strVal val="true"/>
                                      </p:to>
                                    </p:set>
                                  </p:childTnLst>
                                  <p:subTnLst>
                                    <p:audio>
                                      <p:cMediaNode>
                                        <p:cTn display="0" masterRel="sameClick">
                                          <p:stCondLst>
                                            <p:cond evt="begin" delay="0">
                                              <p:tn val="5"/>
                                            </p:cond>
                                          </p:stCondLst>
                                          <p:endCondLst>
                                            <p:cond evt="onStopAudio" delay="0">
                                              <p:tgtEl>
                                                <p:sldTgt/>
                                              </p:tgtEl>
                                            </p:cond>
                                          </p:endCondLst>
                                        </p:cTn>
                                        <p:tgtEl>
                                          <p:sndTgt r:embed="rId2" name="Am-thanh-tra-loi-sai-www_nhacchuongvui_com.wav"/>
                                        </p:tgtEl>
                                      </p:cMediaNode>
                                    </p:audio>
                                  </p:subTnLst>
                                </p:cTn>
                              </p:par>
                            </p:childTnLst>
                          </p:cTn>
                        </p:par>
                        <p:par>
                          <p:cTn id="9" fill="hold">
                            <p:stCondLst>
                              <p:cond delay="800"/>
                            </p:stCondLst>
                            <p:childTnLst>
                              <p:par>
                                <p:cTn id="10" presetID="10" presetClass="entr" presetSubtype="0" fill="hold" nodeType="after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fade">
                                      <p:cBhvr>
                                        <p:cTn id="12" dur="500"/>
                                        <p:tgtEl>
                                          <p:spTgt spid="29"/>
                                        </p:tgtEl>
                                      </p:cBhvr>
                                    </p:animEffect>
                                  </p:childTnLst>
                                </p:cTn>
                              </p:par>
                              <p:par>
                                <p:cTn id="13" presetID="1" presetClass="entr" presetSubtype="0" fill="hold" nodeType="withEffect">
                                  <p:stCondLst>
                                    <p:cond delay="0"/>
                                  </p:stCondLst>
                                  <p:childTnLst>
                                    <p:set>
                                      <p:cBhvr>
                                        <p:cTn id="14" dur="1" fill="hold">
                                          <p:stCondLst>
                                            <p:cond delay="0"/>
                                          </p:stCondLst>
                                        </p:cTn>
                                        <p:tgtEl>
                                          <p:spTgt spid="28"/>
                                        </p:tgtEl>
                                        <p:attrNameLst>
                                          <p:attrName>style.visibility</p:attrName>
                                        </p:attrNameLst>
                                      </p:cBhvr>
                                      <p:to>
                                        <p:strVal val="visible"/>
                                      </p:to>
                                    </p:set>
                                  </p:childTnLst>
                                  <p:subTnLst>
                                    <p:audio>
                                      <p:cMediaNode>
                                        <p:cTn display="0" masterRel="sameClick">
                                          <p:stCondLst>
                                            <p:cond evt="begin" delay="0">
                                              <p:tn val="13"/>
                                            </p:cond>
                                          </p:stCondLst>
                                          <p:endCondLst>
                                            <p:cond evt="onStopAudio" delay="0">
                                              <p:tgtEl>
                                                <p:sldTgt/>
                                              </p:tgtEl>
                                            </p:cond>
                                          </p:endCondLst>
                                        </p:cTn>
                                        <p:tgtEl>
                                          <p:sndTgt r:embed="rId2" name="Am-thanh-tra-loi-sai-www_nhacchuongvui_com.wav"/>
                                        </p:tgtEl>
                                      </p:cMediaNode>
                                    </p:audio>
                                  </p:subTnLst>
                                </p:cTn>
                              </p:par>
                            </p:childTnLst>
                          </p:cTn>
                        </p:par>
                        <p:par>
                          <p:cTn id="15" fill="hold">
                            <p:stCondLst>
                              <p:cond delay="1300"/>
                            </p:stCondLst>
                            <p:childTnLst>
                              <p:par>
                                <p:cTn id="16" presetID="10" presetClass="exit" presetSubtype="0" fill="hold" nodeType="afterEffect">
                                  <p:stCondLst>
                                    <p:cond delay="1500"/>
                                  </p:stCondLst>
                                  <p:childTnLst>
                                    <p:animEffect transition="out" filter="fade">
                                      <p:cBhvr>
                                        <p:cTn id="17" dur="500"/>
                                        <p:tgtEl>
                                          <p:spTgt spid="29"/>
                                        </p:tgtEl>
                                      </p:cBhvr>
                                    </p:animEffect>
                                    <p:set>
                                      <p:cBhvr>
                                        <p:cTn id="18" dur="1" fill="hold">
                                          <p:stCondLst>
                                            <p:cond delay="499"/>
                                          </p:stCondLst>
                                        </p:cTn>
                                        <p:tgtEl>
                                          <p:spTgt spid="29"/>
                                        </p:tgtEl>
                                        <p:attrNameLst>
                                          <p:attrName>style.visibility</p:attrName>
                                        </p:attrNameLst>
                                      </p:cBhvr>
                                      <p:to>
                                        <p:strVal val="hidden"/>
                                      </p:to>
                                    </p:set>
                                  </p:childTnLst>
                                </p:cTn>
                              </p:par>
                            </p:childTnLst>
                          </p:cTn>
                        </p:par>
                      </p:childTnLst>
                    </p:cTn>
                  </p:par>
                </p:childTnLst>
              </p:cTn>
              <p:nextCondLst>
                <p:cond evt="onClick" delay="0">
                  <p:tgtEl>
                    <p:spTgt spid="22"/>
                  </p:tgtEl>
                </p:cond>
              </p:nextCondLst>
            </p:seq>
            <p:seq concurrent="1" nextAc="seek">
              <p:cTn id="19" restart="whenNotActive" fill="hold" evtFilter="cancelBubble" nodeType="interactiveSeq">
                <p:stCondLst>
                  <p:cond evt="onClick" delay="0">
                    <p:tgtEl>
                      <p:spTgt spid="20"/>
                    </p:tgtEl>
                  </p:cond>
                </p:stCondLst>
                <p:endSync evt="end" delay="0">
                  <p:rtn val="all"/>
                </p:endSync>
                <p:childTnLst>
                  <p:par>
                    <p:cTn id="20" fill="hold">
                      <p:stCondLst>
                        <p:cond delay="0"/>
                      </p:stCondLst>
                      <p:childTnLst>
                        <p:par>
                          <p:cTn id="21" fill="hold">
                            <p:stCondLst>
                              <p:cond delay="0"/>
                            </p:stCondLst>
                            <p:childTnLst>
                              <p:par>
                                <p:cTn id="22" presetID="1" presetClass="emph" presetSubtype="2" repeatCount="4000" fill="hold" nodeType="clickEffect">
                                  <p:stCondLst>
                                    <p:cond delay="0"/>
                                  </p:stCondLst>
                                  <p:childTnLst>
                                    <p:animClr clrSpc="rgb" dir="cw">
                                      <p:cBhvr>
                                        <p:cTn id="23" dur="200" fill="hold"/>
                                        <p:tgtEl>
                                          <p:spTgt spid="20"/>
                                        </p:tgtEl>
                                        <p:attrNameLst>
                                          <p:attrName>fillcolor</p:attrName>
                                        </p:attrNameLst>
                                      </p:cBhvr>
                                      <p:to>
                                        <a:srgbClr val="00FF00"/>
                                      </p:to>
                                    </p:animClr>
                                    <p:set>
                                      <p:cBhvr>
                                        <p:cTn id="24" dur="200" fill="hold"/>
                                        <p:tgtEl>
                                          <p:spTgt spid="20"/>
                                        </p:tgtEl>
                                        <p:attrNameLst>
                                          <p:attrName>fill.type</p:attrName>
                                        </p:attrNameLst>
                                      </p:cBhvr>
                                      <p:to>
                                        <p:strVal val="solid"/>
                                      </p:to>
                                    </p:set>
                                    <p:set>
                                      <p:cBhvr>
                                        <p:cTn id="25" dur="200" fill="hold"/>
                                        <p:tgtEl>
                                          <p:spTgt spid="20"/>
                                        </p:tgtEl>
                                        <p:attrNameLst>
                                          <p:attrName>fill.on</p:attrName>
                                        </p:attrNameLst>
                                      </p:cBhvr>
                                      <p:to>
                                        <p:strVal val="true"/>
                                      </p:to>
                                    </p:set>
                                  </p:childTnLst>
                                  <p:subTnLst>
                                    <p:audio>
                                      <p:cMediaNode>
                                        <p:cTn display="0" masterRel="sameClick">
                                          <p:stCondLst>
                                            <p:cond evt="begin" delay="0">
                                              <p:tn val="22"/>
                                            </p:cond>
                                          </p:stCondLst>
                                          <p:endCondLst>
                                            <p:cond evt="onStopAudio" delay="0">
                                              <p:tgtEl>
                                                <p:sldTgt/>
                                              </p:tgtEl>
                                            </p:cond>
                                          </p:endCondLst>
                                        </p:cTn>
                                        <p:tgtEl>
                                          <p:sndTgt r:embed="rId3" name="Am-thanh-tra-loi-dung-www_nhacchuongvui_com.wav"/>
                                        </p:tgtEl>
                                      </p:cMediaNode>
                                    </p:audio>
                                  </p:subTnLst>
                                </p:cTn>
                              </p:par>
                              <p:par>
                                <p:cTn id="26" presetID="1" presetClass="entr" presetSubtype="0" fill="hold" nodeType="withEffect">
                                  <p:stCondLst>
                                    <p:cond delay="0"/>
                                  </p:stCondLst>
                                  <p:childTnLst>
                                    <p:set>
                                      <p:cBhvr>
                                        <p:cTn id="27" dur="1" fill="hold">
                                          <p:stCondLst>
                                            <p:cond delay="0"/>
                                          </p:stCondLst>
                                        </p:cTn>
                                        <p:tgtEl>
                                          <p:spTgt spid="25"/>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3" name="Am-thanh-tra-loi-dung-www_nhacchuongvui_com.wav"/>
                                        </p:tgtEl>
                                      </p:cMediaNode>
                                    </p:audio>
                                  </p:subTnLst>
                                </p:cTn>
                              </p:par>
                              <p:par>
                                <p:cTn id="28" presetID="26" presetClass="emph" presetSubtype="0" repeatCount="indefinite" fill="hold" nodeType="withEffect">
                                  <p:stCondLst>
                                    <p:cond delay="0"/>
                                  </p:stCondLst>
                                  <p:childTnLst>
                                    <p:animEffect transition="out" filter="fade">
                                      <p:cBhvr>
                                        <p:cTn id="29" dur="500" tmFilter="0, 0; .2, .5; .8, .5; 1, 0"/>
                                        <p:tgtEl>
                                          <p:spTgt spid="24"/>
                                        </p:tgtEl>
                                      </p:cBhvr>
                                    </p:animEffect>
                                    <p:animScale>
                                      <p:cBhvr>
                                        <p:cTn id="30" dur="250" autoRev="1" fill="hold"/>
                                        <p:tgtEl>
                                          <p:spTgt spid="24"/>
                                        </p:tgtEl>
                                      </p:cBhvr>
                                      <p:by x="105000" y="105000"/>
                                    </p:animScale>
                                  </p:childTnLst>
                                </p:cTn>
                              </p:par>
                            </p:childTnLst>
                          </p:cTn>
                        </p:par>
                      </p:childTnLst>
                    </p:cTn>
                  </p:par>
                </p:childTnLst>
              </p:cTn>
              <p:nextCondLst>
                <p:cond evt="onClick" delay="0">
                  <p:tgtEl>
                    <p:spTgt spid="20"/>
                  </p:tgtEl>
                </p:cond>
              </p:nextCondLst>
            </p:seq>
            <p:seq concurrent="1" nextAc="seek">
              <p:cTn id="31" restart="whenNotActive" fill="hold" evtFilter="cancelBubble" nodeType="interactiveSeq">
                <p:stCondLst>
                  <p:cond evt="onClick" delay="0">
                    <p:tgtEl>
                      <p:spTgt spid="23"/>
                    </p:tgtEl>
                  </p:cond>
                </p:stCondLst>
                <p:endSync evt="end" delay="0">
                  <p:rtn val="all"/>
                </p:endSync>
                <p:childTnLst>
                  <p:par>
                    <p:cTn id="32" fill="hold">
                      <p:stCondLst>
                        <p:cond delay="0"/>
                      </p:stCondLst>
                      <p:childTnLst>
                        <p:par>
                          <p:cTn id="33" fill="hold">
                            <p:stCondLst>
                              <p:cond delay="0"/>
                            </p:stCondLst>
                            <p:childTnLst>
                              <p:par>
                                <p:cTn id="34" presetID="1" presetClass="emph" presetSubtype="2" repeatCount="4000" fill="hold" nodeType="clickEffect">
                                  <p:stCondLst>
                                    <p:cond delay="0"/>
                                  </p:stCondLst>
                                  <p:childTnLst>
                                    <p:animClr clrSpc="rgb" dir="cw">
                                      <p:cBhvr>
                                        <p:cTn id="35" dur="200" fill="hold"/>
                                        <p:tgtEl>
                                          <p:spTgt spid="23"/>
                                        </p:tgtEl>
                                        <p:attrNameLst>
                                          <p:attrName>fillcolor</p:attrName>
                                        </p:attrNameLst>
                                      </p:cBhvr>
                                      <p:to>
                                        <a:srgbClr val="FF7C80"/>
                                      </p:to>
                                    </p:animClr>
                                    <p:set>
                                      <p:cBhvr>
                                        <p:cTn id="36" dur="200" fill="hold"/>
                                        <p:tgtEl>
                                          <p:spTgt spid="23"/>
                                        </p:tgtEl>
                                        <p:attrNameLst>
                                          <p:attrName>fill.type</p:attrName>
                                        </p:attrNameLst>
                                      </p:cBhvr>
                                      <p:to>
                                        <p:strVal val="solid"/>
                                      </p:to>
                                    </p:set>
                                    <p:set>
                                      <p:cBhvr>
                                        <p:cTn id="37" dur="200" fill="hold"/>
                                        <p:tgtEl>
                                          <p:spTgt spid="23"/>
                                        </p:tgtEl>
                                        <p:attrNameLst>
                                          <p:attrName>fill.on</p:attrName>
                                        </p:attrNameLst>
                                      </p:cBhvr>
                                      <p:to>
                                        <p:strVal val="true"/>
                                      </p:to>
                                    </p:set>
                                  </p:childTnLst>
                                  <p:subTnLst>
                                    <p:audio>
                                      <p:cMediaNode>
                                        <p:cTn display="0" masterRel="sameClick">
                                          <p:stCondLst>
                                            <p:cond evt="begin" delay="0">
                                              <p:tn val="34"/>
                                            </p:cond>
                                          </p:stCondLst>
                                          <p:endCondLst>
                                            <p:cond evt="onStopAudio" delay="0">
                                              <p:tgtEl>
                                                <p:sldTgt/>
                                              </p:tgtEl>
                                            </p:cond>
                                          </p:endCondLst>
                                        </p:cTn>
                                        <p:tgtEl>
                                          <p:sndTgt r:embed="rId2" name="Am-thanh-tra-loi-sai-www_nhacchuongvui_com.wav"/>
                                        </p:tgtEl>
                                      </p:cMediaNode>
                                    </p:audio>
                                  </p:subTnLst>
                                </p:cTn>
                              </p:par>
                            </p:childTnLst>
                          </p:cTn>
                        </p:par>
                        <p:par>
                          <p:cTn id="38" fill="hold">
                            <p:stCondLst>
                              <p:cond delay="800"/>
                            </p:stCondLst>
                            <p:childTnLst>
                              <p:par>
                                <p:cTn id="39" presetID="10" presetClass="entr" presetSubtype="0" fill="hold" nodeType="afterEffect">
                                  <p:stCondLst>
                                    <p:cond delay="0"/>
                                  </p:stCondLst>
                                  <p:childTnLst>
                                    <p:set>
                                      <p:cBhvr>
                                        <p:cTn id="40" dur="1" fill="hold">
                                          <p:stCondLst>
                                            <p:cond delay="0"/>
                                          </p:stCondLst>
                                        </p:cTn>
                                        <p:tgtEl>
                                          <p:spTgt spid="29"/>
                                        </p:tgtEl>
                                        <p:attrNameLst>
                                          <p:attrName>style.visibility</p:attrName>
                                        </p:attrNameLst>
                                      </p:cBhvr>
                                      <p:to>
                                        <p:strVal val="visible"/>
                                      </p:to>
                                    </p:set>
                                    <p:animEffect transition="in" filter="fade">
                                      <p:cBhvr>
                                        <p:cTn id="41" dur="500"/>
                                        <p:tgtEl>
                                          <p:spTgt spid="29"/>
                                        </p:tgtEl>
                                      </p:cBhvr>
                                    </p:animEffect>
                                  </p:childTnLst>
                                </p:cTn>
                              </p:par>
                              <p:par>
                                <p:cTn id="42" presetID="1" presetClass="entr" presetSubtype="0" fill="hold" nodeType="withEffect">
                                  <p:stCondLst>
                                    <p:cond delay="0"/>
                                  </p:stCondLst>
                                  <p:childTnLst>
                                    <p:set>
                                      <p:cBhvr>
                                        <p:cTn id="43" dur="1" fill="hold">
                                          <p:stCondLst>
                                            <p:cond delay="0"/>
                                          </p:stCondLst>
                                        </p:cTn>
                                        <p:tgtEl>
                                          <p:spTgt spid="27"/>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2" name="Am-thanh-tra-loi-sai-www_nhacchuongvui_com.wav"/>
                                        </p:tgtEl>
                                      </p:cMediaNode>
                                    </p:audio>
                                  </p:subTnLst>
                                </p:cTn>
                              </p:par>
                            </p:childTnLst>
                          </p:cTn>
                        </p:par>
                        <p:par>
                          <p:cTn id="44" fill="hold">
                            <p:stCondLst>
                              <p:cond delay="1300"/>
                            </p:stCondLst>
                            <p:childTnLst>
                              <p:par>
                                <p:cTn id="45" presetID="10" presetClass="exit" presetSubtype="0" fill="hold" nodeType="afterEffect">
                                  <p:stCondLst>
                                    <p:cond delay="1500"/>
                                  </p:stCondLst>
                                  <p:childTnLst>
                                    <p:animEffect transition="out" filter="fade">
                                      <p:cBhvr>
                                        <p:cTn id="46" dur="500"/>
                                        <p:tgtEl>
                                          <p:spTgt spid="29"/>
                                        </p:tgtEl>
                                      </p:cBhvr>
                                    </p:animEffect>
                                    <p:set>
                                      <p:cBhvr>
                                        <p:cTn id="47" dur="1" fill="hold">
                                          <p:stCondLst>
                                            <p:cond delay="499"/>
                                          </p:stCondLst>
                                        </p:cTn>
                                        <p:tgtEl>
                                          <p:spTgt spid="29"/>
                                        </p:tgtEl>
                                        <p:attrNameLst>
                                          <p:attrName>style.visibility</p:attrName>
                                        </p:attrNameLst>
                                      </p:cBhvr>
                                      <p:to>
                                        <p:strVal val="hidden"/>
                                      </p:to>
                                    </p:set>
                                  </p:childTnLst>
                                </p:cTn>
                              </p:par>
                            </p:childTnLst>
                          </p:cTn>
                        </p:par>
                      </p:childTnLst>
                    </p:cTn>
                  </p:par>
                </p:childTnLst>
              </p:cTn>
              <p:nextCondLst>
                <p:cond evt="onClick" delay="0">
                  <p:tgtEl>
                    <p:spTgt spid="23"/>
                  </p:tgtEl>
                </p:cond>
              </p:nextCondLst>
            </p:seq>
            <p:seq concurrent="1" nextAc="seek">
              <p:cTn id="48" restart="whenNotActive" fill="hold" evtFilter="cancelBubble" nodeType="interactiveSeq">
                <p:stCondLst>
                  <p:cond evt="onClick" delay="0">
                    <p:tgtEl>
                      <p:spTgt spid="21"/>
                    </p:tgtEl>
                  </p:cond>
                </p:stCondLst>
                <p:endSync evt="end" delay="0">
                  <p:rtn val="all"/>
                </p:endSync>
                <p:childTnLst>
                  <p:par>
                    <p:cTn id="49" fill="hold">
                      <p:stCondLst>
                        <p:cond delay="0"/>
                      </p:stCondLst>
                      <p:childTnLst>
                        <p:par>
                          <p:cTn id="50" fill="hold">
                            <p:stCondLst>
                              <p:cond delay="0"/>
                            </p:stCondLst>
                            <p:childTnLst>
                              <p:par>
                                <p:cTn id="51" presetID="1" presetClass="emph" presetSubtype="2" repeatCount="4000" fill="hold" nodeType="clickEffect">
                                  <p:stCondLst>
                                    <p:cond delay="0"/>
                                  </p:stCondLst>
                                  <p:childTnLst>
                                    <p:animClr clrSpc="rgb" dir="cw">
                                      <p:cBhvr>
                                        <p:cTn id="52" dur="200" fill="hold"/>
                                        <p:tgtEl>
                                          <p:spTgt spid="21"/>
                                        </p:tgtEl>
                                        <p:attrNameLst>
                                          <p:attrName>fillcolor</p:attrName>
                                        </p:attrNameLst>
                                      </p:cBhvr>
                                      <p:to>
                                        <a:srgbClr val="FF7C80"/>
                                      </p:to>
                                    </p:animClr>
                                    <p:set>
                                      <p:cBhvr>
                                        <p:cTn id="53" dur="200" fill="hold"/>
                                        <p:tgtEl>
                                          <p:spTgt spid="21"/>
                                        </p:tgtEl>
                                        <p:attrNameLst>
                                          <p:attrName>fill.type</p:attrName>
                                        </p:attrNameLst>
                                      </p:cBhvr>
                                      <p:to>
                                        <p:strVal val="solid"/>
                                      </p:to>
                                    </p:set>
                                    <p:set>
                                      <p:cBhvr>
                                        <p:cTn id="54" dur="200" fill="hold"/>
                                        <p:tgtEl>
                                          <p:spTgt spid="21"/>
                                        </p:tgtEl>
                                        <p:attrNameLst>
                                          <p:attrName>fill.on</p:attrName>
                                        </p:attrNameLst>
                                      </p:cBhvr>
                                      <p:to>
                                        <p:strVal val="true"/>
                                      </p:to>
                                    </p:set>
                                  </p:childTnLst>
                                  <p:subTnLst>
                                    <p:audio>
                                      <p:cMediaNode>
                                        <p:cTn display="0" masterRel="sameClick">
                                          <p:stCondLst>
                                            <p:cond evt="begin" delay="0">
                                              <p:tn val="51"/>
                                            </p:cond>
                                          </p:stCondLst>
                                          <p:endCondLst>
                                            <p:cond evt="onStopAudio" delay="0">
                                              <p:tgtEl>
                                                <p:sldTgt/>
                                              </p:tgtEl>
                                            </p:cond>
                                          </p:endCondLst>
                                        </p:cTn>
                                        <p:tgtEl>
                                          <p:sndTgt r:embed="rId2" name="Am-thanh-tra-loi-sai-www_nhacchuongvui_com.wav"/>
                                        </p:tgtEl>
                                      </p:cMediaNode>
                                    </p:audio>
                                  </p:subTnLst>
                                </p:cTn>
                              </p:par>
                            </p:childTnLst>
                          </p:cTn>
                        </p:par>
                        <p:par>
                          <p:cTn id="55" fill="hold">
                            <p:stCondLst>
                              <p:cond delay="800"/>
                            </p:stCondLst>
                            <p:childTnLst>
                              <p:par>
                                <p:cTn id="56" presetID="10" presetClass="entr" presetSubtype="0" fill="hold" nodeType="afterEffect">
                                  <p:stCondLst>
                                    <p:cond delay="0"/>
                                  </p:stCondLst>
                                  <p:childTnLst>
                                    <p:set>
                                      <p:cBhvr>
                                        <p:cTn id="57" dur="1" fill="hold">
                                          <p:stCondLst>
                                            <p:cond delay="0"/>
                                          </p:stCondLst>
                                        </p:cTn>
                                        <p:tgtEl>
                                          <p:spTgt spid="29"/>
                                        </p:tgtEl>
                                        <p:attrNameLst>
                                          <p:attrName>style.visibility</p:attrName>
                                        </p:attrNameLst>
                                      </p:cBhvr>
                                      <p:to>
                                        <p:strVal val="visible"/>
                                      </p:to>
                                    </p:set>
                                    <p:animEffect transition="in" filter="fade">
                                      <p:cBhvr>
                                        <p:cTn id="58" dur="500"/>
                                        <p:tgtEl>
                                          <p:spTgt spid="29"/>
                                        </p:tgtEl>
                                      </p:cBhvr>
                                    </p:animEffect>
                                  </p:childTnLst>
                                </p:cTn>
                              </p:par>
                              <p:par>
                                <p:cTn id="59" presetID="1" presetClass="entr" presetSubtype="0" fill="hold" nodeType="withEffect">
                                  <p:stCondLst>
                                    <p:cond delay="0"/>
                                  </p:stCondLst>
                                  <p:childTnLst>
                                    <p:set>
                                      <p:cBhvr>
                                        <p:cTn id="60" dur="1" fill="hold">
                                          <p:stCondLst>
                                            <p:cond delay="0"/>
                                          </p:stCondLst>
                                        </p:cTn>
                                        <p:tgtEl>
                                          <p:spTgt spid="26"/>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2" name="Am-thanh-tra-loi-sai-www_nhacchuongvui_com.wav"/>
                                        </p:tgtEl>
                                      </p:cMediaNode>
                                    </p:audio>
                                  </p:subTnLst>
                                </p:cTn>
                              </p:par>
                            </p:childTnLst>
                          </p:cTn>
                        </p:par>
                        <p:par>
                          <p:cTn id="61" fill="hold">
                            <p:stCondLst>
                              <p:cond delay="1300"/>
                            </p:stCondLst>
                            <p:childTnLst>
                              <p:par>
                                <p:cTn id="62" presetID="10" presetClass="exit" presetSubtype="0" fill="hold" nodeType="afterEffect">
                                  <p:stCondLst>
                                    <p:cond delay="1500"/>
                                  </p:stCondLst>
                                  <p:childTnLst>
                                    <p:animEffect transition="out" filter="fade">
                                      <p:cBhvr>
                                        <p:cTn id="63" dur="500"/>
                                        <p:tgtEl>
                                          <p:spTgt spid="29"/>
                                        </p:tgtEl>
                                      </p:cBhvr>
                                    </p:animEffect>
                                    <p:set>
                                      <p:cBhvr>
                                        <p:cTn id="64" dur="1" fill="hold">
                                          <p:stCondLst>
                                            <p:cond delay="499"/>
                                          </p:stCondLst>
                                        </p:cTn>
                                        <p:tgtEl>
                                          <p:spTgt spid="29"/>
                                        </p:tgtEl>
                                        <p:attrNameLst>
                                          <p:attrName>style.visibility</p:attrName>
                                        </p:attrNameLst>
                                      </p:cBhvr>
                                      <p:to>
                                        <p:strVal val="hidden"/>
                                      </p:to>
                                    </p:set>
                                  </p:childTnLst>
                                </p:cTn>
                              </p:par>
                            </p:childTnLst>
                          </p:cTn>
                        </p:par>
                      </p:childTnLst>
                    </p:cTn>
                  </p:par>
                </p:childTnLst>
              </p:cTn>
              <p:nextCondLst>
                <p:cond evt="onClick" delay="0">
                  <p:tgtEl>
                    <p:spTgt spid="21"/>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3675A46F-DA26-4CAA-80CE-B04268338891}"/>
              </a:ext>
            </a:extLst>
          </p:cNvPr>
          <p:cNvPicPr>
            <a:picLocks noChangeAspect="1"/>
          </p:cNvPicPr>
          <p:nvPr/>
        </p:nvPicPr>
        <p:blipFill rotWithShape="1">
          <a:blip r:embed="rId4"/>
          <a:srcRect l="11460" t="2634" r="5059" b="4252"/>
          <a:stretch/>
        </p:blipFill>
        <p:spPr>
          <a:xfrm>
            <a:off x="0" y="129323"/>
            <a:ext cx="9144000" cy="5143500"/>
          </a:xfrm>
          <a:prstGeom prst="rect">
            <a:avLst/>
          </a:prstGeom>
        </p:spPr>
      </p:pic>
      <p:sp>
        <p:nvSpPr>
          <p:cNvPr id="18" name="Rectangle: Rounded Corners 17">
            <a:extLst>
              <a:ext uri="{FF2B5EF4-FFF2-40B4-BE49-F238E27FC236}">
                <a16:creationId xmlns:a16="http://schemas.microsoft.com/office/drawing/2014/main" id="{CAAD8DFE-7EE6-418B-8EDB-16DDDFAC55C2}"/>
              </a:ext>
            </a:extLst>
          </p:cNvPr>
          <p:cNvSpPr/>
          <p:nvPr/>
        </p:nvSpPr>
        <p:spPr>
          <a:xfrm>
            <a:off x="824558" y="91198"/>
            <a:ext cx="7875638" cy="2317659"/>
          </a:xfrm>
          <a:prstGeom prst="roundRect">
            <a:avLst/>
          </a:prstGeom>
          <a:ln/>
        </p:spPr>
        <p:style>
          <a:lnRef idx="2">
            <a:schemeClr val="accent6"/>
          </a:lnRef>
          <a:fillRef idx="1">
            <a:schemeClr val="lt1"/>
          </a:fillRef>
          <a:effectRef idx="0">
            <a:schemeClr val="accent6"/>
          </a:effectRef>
          <a:fontRef idx="minor">
            <a:schemeClr val="dk1"/>
          </a:fontRef>
        </p:style>
        <p:txBody>
          <a:bodyPr rtlCol="0" anchor="ctr"/>
          <a:lstStyle/>
          <a:p>
            <a:pPr algn="ctr" defTabSz="685800">
              <a:buClrTx/>
            </a:pPr>
            <a:endParaRPr lang="en-US" sz="2400" b="1" kern="1200" dirty="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sp>
        <p:nvSpPr>
          <p:cNvPr id="19" name="06 NK PowerSkills">
            <a:extLst>
              <a:ext uri="{FF2B5EF4-FFF2-40B4-BE49-F238E27FC236}">
                <a16:creationId xmlns:a16="http://schemas.microsoft.com/office/drawing/2014/main" id="{43E4CCB3-52BF-45D8-8BDE-659A6C700A1F}"/>
              </a:ext>
            </a:extLst>
          </p:cNvPr>
          <p:cNvSpPr txBox="1"/>
          <p:nvPr/>
        </p:nvSpPr>
        <p:spPr>
          <a:xfrm>
            <a:off x="2717754" y="53378"/>
            <a:ext cx="4851746" cy="496290"/>
          </a:xfrm>
          <a:prstGeom prst="rect">
            <a:avLst/>
          </a:prstGeom>
          <a:noFill/>
        </p:spPr>
        <p:txBody>
          <a:bodyPr wrap="square" rtlCol="0">
            <a:spAutoFit/>
          </a:bodyPr>
          <a:lstStyle/>
          <a:p>
            <a:pPr defTabSz="685800">
              <a:buClrTx/>
            </a:pPr>
            <a:r>
              <a:rPr lang="en-US" sz="2625" b="1" kern="1200" dirty="0">
                <a:ln w="0"/>
                <a:solidFill>
                  <a:prstClr val="black"/>
                </a:solidFill>
                <a:effectLst>
                  <a:outerShdw blurRad="38100" dist="19050" dir="2700000" algn="tl" rotWithShape="0">
                    <a:prstClr val="black">
                      <a:alpha val="40000"/>
                    </a:prstClr>
                  </a:outerShdw>
                </a:effectLst>
                <a:latin typeface="Times New Roman" panose="02020603050405020304" pitchFamily="18" charset="0"/>
                <a:ea typeface="+mn-ea"/>
                <a:cs typeface="Times New Roman" panose="02020603050405020304" pitchFamily="18" charset="0"/>
              </a:rPr>
              <a:t>Choose the odd one out</a:t>
            </a:r>
          </a:p>
        </p:txBody>
      </p:sp>
      <p:sp>
        <p:nvSpPr>
          <p:cNvPr id="20" name="Đ Ghé thăm Fb.com/nkpowerskills">
            <a:extLst>
              <a:ext uri="{FF2B5EF4-FFF2-40B4-BE49-F238E27FC236}">
                <a16:creationId xmlns:a16="http://schemas.microsoft.com/office/drawing/2014/main" id="{29DC728B-9F38-440B-9B20-E3437359890C}"/>
              </a:ext>
            </a:extLst>
          </p:cNvPr>
          <p:cNvSpPr/>
          <p:nvPr/>
        </p:nvSpPr>
        <p:spPr>
          <a:xfrm>
            <a:off x="869097" y="2578741"/>
            <a:ext cx="3619824" cy="971861"/>
          </a:xfrm>
          <a:prstGeom prst="roundRect">
            <a:avLst/>
          </a:prstGeom>
          <a:ln/>
        </p:spPr>
        <p:style>
          <a:lnRef idx="2">
            <a:schemeClr val="accent6"/>
          </a:lnRef>
          <a:fillRef idx="1">
            <a:schemeClr val="lt1"/>
          </a:fillRef>
          <a:effectRef idx="0">
            <a:schemeClr val="accent6"/>
          </a:effectRef>
          <a:fontRef idx="minor">
            <a:schemeClr val="dk1"/>
          </a:fontRef>
        </p:style>
        <p:txBody>
          <a:bodyPr rtlCol="0" anchor="t"/>
          <a:lstStyle/>
          <a:p>
            <a:pPr defTabSz="685800">
              <a:buClrTx/>
            </a:pPr>
            <a:r>
              <a:rPr lang="en-US" sz="3375" b="1" kern="1200" dirty="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rPr>
              <a:t>c</a:t>
            </a:r>
            <a:endParaRPr lang="en-US" sz="2400" b="1" kern="1200" dirty="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sp>
        <p:nvSpPr>
          <p:cNvPr id="21" name="Ghé thăm Fb.com/nkpowerskills">
            <a:extLst>
              <a:ext uri="{FF2B5EF4-FFF2-40B4-BE49-F238E27FC236}">
                <a16:creationId xmlns:a16="http://schemas.microsoft.com/office/drawing/2014/main" id="{DCD0298C-1195-490F-905D-FD1562F475ED}"/>
              </a:ext>
            </a:extLst>
          </p:cNvPr>
          <p:cNvSpPr/>
          <p:nvPr/>
        </p:nvSpPr>
        <p:spPr>
          <a:xfrm>
            <a:off x="5025920" y="3674362"/>
            <a:ext cx="3619824" cy="971861"/>
          </a:xfrm>
          <a:prstGeom prst="roundRect">
            <a:avLst/>
          </a:prstGeom>
          <a:ln/>
        </p:spPr>
        <p:style>
          <a:lnRef idx="2">
            <a:schemeClr val="accent6"/>
          </a:lnRef>
          <a:fillRef idx="1">
            <a:schemeClr val="lt1"/>
          </a:fillRef>
          <a:effectRef idx="0">
            <a:schemeClr val="accent6"/>
          </a:effectRef>
          <a:fontRef idx="minor">
            <a:schemeClr val="dk1"/>
          </a:fontRef>
        </p:style>
        <p:txBody>
          <a:bodyPr rtlCol="0" anchor="t"/>
          <a:lstStyle/>
          <a:p>
            <a:pPr defTabSz="685800">
              <a:buClrTx/>
            </a:pPr>
            <a:r>
              <a:rPr lang="en-US" sz="3375" b="1" kern="1200" dirty="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rPr>
              <a:t>d</a:t>
            </a:r>
            <a:endParaRPr lang="en-US" sz="2400" b="1" kern="1200" dirty="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sp>
        <p:nvSpPr>
          <p:cNvPr id="22" name="Ghé thăm Fb.com/nkpowerskills">
            <a:extLst>
              <a:ext uri="{FF2B5EF4-FFF2-40B4-BE49-F238E27FC236}">
                <a16:creationId xmlns:a16="http://schemas.microsoft.com/office/drawing/2014/main" id="{FAF46DD2-2117-4AAA-B1B5-8C33BC0A62EB}"/>
              </a:ext>
            </a:extLst>
          </p:cNvPr>
          <p:cNvSpPr/>
          <p:nvPr/>
        </p:nvSpPr>
        <p:spPr>
          <a:xfrm>
            <a:off x="907841" y="3678742"/>
            <a:ext cx="3619824" cy="971861"/>
          </a:xfrm>
          <a:prstGeom prst="roundRect">
            <a:avLst/>
          </a:prstGeom>
          <a:ln/>
        </p:spPr>
        <p:style>
          <a:lnRef idx="2">
            <a:schemeClr val="accent6"/>
          </a:lnRef>
          <a:fillRef idx="1">
            <a:schemeClr val="lt1"/>
          </a:fillRef>
          <a:effectRef idx="0">
            <a:schemeClr val="accent6"/>
          </a:effectRef>
          <a:fontRef idx="minor">
            <a:schemeClr val="dk1"/>
          </a:fontRef>
        </p:style>
        <p:txBody>
          <a:bodyPr rtlCol="0" anchor="t"/>
          <a:lstStyle/>
          <a:p>
            <a:pPr defTabSz="685800">
              <a:buClrTx/>
            </a:pPr>
            <a:r>
              <a:rPr lang="en-US" sz="3375" b="1" kern="1200" dirty="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rPr>
              <a:t>a</a:t>
            </a:r>
          </a:p>
        </p:txBody>
      </p:sp>
      <p:sp>
        <p:nvSpPr>
          <p:cNvPr id="23" name="Ghé thăm Fb.com/nkpowerskills">
            <a:extLst>
              <a:ext uri="{FF2B5EF4-FFF2-40B4-BE49-F238E27FC236}">
                <a16:creationId xmlns:a16="http://schemas.microsoft.com/office/drawing/2014/main" id="{B5AE5ED2-85B4-4B45-8284-CEA17B7918FE}"/>
              </a:ext>
            </a:extLst>
          </p:cNvPr>
          <p:cNvSpPr/>
          <p:nvPr/>
        </p:nvSpPr>
        <p:spPr>
          <a:xfrm>
            <a:off x="5080372" y="2490673"/>
            <a:ext cx="3619824" cy="971861"/>
          </a:xfrm>
          <a:prstGeom prst="roundRect">
            <a:avLst/>
          </a:prstGeom>
          <a:ln/>
        </p:spPr>
        <p:style>
          <a:lnRef idx="2">
            <a:schemeClr val="accent6"/>
          </a:lnRef>
          <a:fillRef idx="1">
            <a:schemeClr val="lt1"/>
          </a:fillRef>
          <a:effectRef idx="0">
            <a:schemeClr val="accent6"/>
          </a:effectRef>
          <a:fontRef idx="minor">
            <a:schemeClr val="dk1"/>
          </a:fontRef>
        </p:style>
        <p:txBody>
          <a:bodyPr rtlCol="0" anchor="t"/>
          <a:lstStyle/>
          <a:p>
            <a:pPr defTabSz="685800">
              <a:buClrTx/>
            </a:pPr>
            <a:r>
              <a:rPr lang="en-US" sz="3375" b="1" kern="1200" dirty="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rPr>
              <a:t>b</a:t>
            </a:r>
            <a:endParaRPr lang="en-US" sz="2400" b="1" kern="1200" dirty="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pic>
        <p:nvPicPr>
          <p:cNvPr id="24" name="Picture 23">
            <a:hlinkClick r:id="rId5" action="ppaction://hlinksldjump"/>
            <a:extLst>
              <a:ext uri="{FF2B5EF4-FFF2-40B4-BE49-F238E27FC236}">
                <a16:creationId xmlns:a16="http://schemas.microsoft.com/office/drawing/2014/main" id="{3D420FB3-B340-4405-8A43-0AB09F971305}"/>
              </a:ext>
            </a:extLst>
          </p:cNvPr>
          <p:cNvPicPr>
            <a:picLocks noChangeAspect="1"/>
          </p:cNvPicPr>
          <p:nvPr/>
        </p:nvPicPr>
        <p:blipFill>
          <a:blip r:embed="rId6" cstate="print">
            <a:extLst>
              <a:ext uri="{28A0092B-C50C-407E-A947-70E740481C1C}">
                <a14:useLocalDpi xmlns:a14="http://schemas.microsoft.com/office/drawing/2010/main" val="0"/>
              </a:ext>
            </a:extLst>
          </a:blip>
          <a:srcRect/>
          <a:stretch/>
        </p:blipFill>
        <p:spPr>
          <a:xfrm>
            <a:off x="90145" y="4309111"/>
            <a:ext cx="727553" cy="727553"/>
          </a:xfrm>
          <a:prstGeom prst="rect">
            <a:avLst/>
          </a:prstGeom>
          <a:effectLst>
            <a:glow rad="101600">
              <a:schemeClr val="bg1">
                <a:alpha val="60000"/>
              </a:schemeClr>
            </a:glow>
          </a:effectLst>
        </p:spPr>
      </p:pic>
      <p:pic>
        <p:nvPicPr>
          <p:cNvPr id="25" name="Picture 4" descr="Káº¿t quáº£ hÃ¬nh áº£nh cho right icon">
            <a:extLst>
              <a:ext uri="{FF2B5EF4-FFF2-40B4-BE49-F238E27FC236}">
                <a16:creationId xmlns:a16="http://schemas.microsoft.com/office/drawing/2014/main" id="{60F3E611-F88F-40BE-9E12-7A8B9FB72022}"/>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4065521" y="2666033"/>
            <a:ext cx="714684" cy="714684"/>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6" descr="Káº¿t quáº£ hÃ¬nh áº£nh cho wrong icon">
            <a:extLst>
              <a:ext uri="{FF2B5EF4-FFF2-40B4-BE49-F238E27FC236}">
                <a16:creationId xmlns:a16="http://schemas.microsoft.com/office/drawing/2014/main" id="{DFFD28F2-F38F-42B9-9BCD-836D612A714F}"/>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8083949" y="3690377"/>
            <a:ext cx="714684" cy="714684"/>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6" descr="Káº¿t quáº£ hÃ¬nh áº£nh cho wrong icon">
            <a:extLst>
              <a:ext uri="{FF2B5EF4-FFF2-40B4-BE49-F238E27FC236}">
                <a16:creationId xmlns:a16="http://schemas.microsoft.com/office/drawing/2014/main" id="{8B3FCB07-59FD-4E73-A3EE-AD3D7722C386}"/>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8086931" y="2655401"/>
            <a:ext cx="714684" cy="714684"/>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6" descr="Káº¿t quáº£ hÃ¬nh áº£nh cho wrong icon">
            <a:extLst>
              <a:ext uri="{FF2B5EF4-FFF2-40B4-BE49-F238E27FC236}">
                <a16:creationId xmlns:a16="http://schemas.microsoft.com/office/drawing/2014/main" id="{9E9139CF-F85B-4E1B-9D9A-FDC6F6685236}"/>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4065545" y="3678742"/>
            <a:ext cx="714684" cy="714684"/>
          </a:xfrm>
          <a:prstGeom prst="rect">
            <a:avLst/>
          </a:prstGeom>
          <a:noFill/>
          <a:extLst>
            <a:ext uri="{909E8E84-426E-40DD-AFC4-6F175D3DCCD1}">
              <a14:hiddenFill xmlns:a14="http://schemas.microsoft.com/office/drawing/2010/main">
                <a:solidFill>
                  <a:srgbClr val="FFFFFF"/>
                </a:solidFill>
              </a14:hiddenFill>
            </a:ext>
          </a:extLst>
        </p:spPr>
      </p:pic>
      <p:pic>
        <p:nvPicPr>
          <p:cNvPr id="29" name="01 NK PowerSkills">
            <a:extLst>
              <a:ext uri="{FF2B5EF4-FFF2-40B4-BE49-F238E27FC236}">
                <a16:creationId xmlns:a16="http://schemas.microsoft.com/office/drawing/2014/main" id="{7EAC7D95-6B5D-4F33-A245-B69439C04808}"/>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p:blipFill>
        <p:spPr bwMode="auto">
          <a:xfrm>
            <a:off x="2982900" y="1558798"/>
            <a:ext cx="3164931" cy="3114089"/>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a:extLst>
              <a:ext uri="{FF2B5EF4-FFF2-40B4-BE49-F238E27FC236}">
                <a16:creationId xmlns:a16="http://schemas.microsoft.com/office/drawing/2014/main" id="{BCAB17FB-8A59-4735-8480-6C405318F816}"/>
              </a:ext>
            </a:extLst>
          </p:cNvPr>
          <p:cNvPicPr>
            <a:picLocks noChangeAspect="1"/>
          </p:cNvPicPr>
          <p:nvPr/>
        </p:nvPicPr>
        <p:blipFill>
          <a:blip r:embed="rId10"/>
          <a:stretch>
            <a:fillRect/>
          </a:stretch>
        </p:blipFill>
        <p:spPr>
          <a:xfrm>
            <a:off x="-441017" y="5171998"/>
            <a:ext cx="5013017" cy="1412454"/>
          </a:xfrm>
          <a:prstGeom prst="rect">
            <a:avLst/>
          </a:prstGeom>
        </p:spPr>
      </p:pic>
      <p:sp>
        <p:nvSpPr>
          <p:cNvPr id="2" name="Rectangle 1"/>
          <p:cNvSpPr/>
          <p:nvPr/>
        </p:nvSpPr>
        <p:spPr>
          <a:xfrm>
            <a:off x="2489606" y="1815253"/>
            <a:ext cx="388569" cy="588623"/>
          </a:xfrm>
          <a:prstGeom prst="rect">
            <a:avLst/>
          </a:prstGeom>
          <a:noFill/>
        </p:spPr>
        <p:txBody>
          <a:bodyPr wrap="none" lIns="68580" tIns="34290" rIns="68580" bIns="34290">
            <a:spAutoFit/>
          </a:bodyPr>
          <a:lstStyle/>
          <a:p>
            <a:pPr algn="ctr" defTabSz="685800">
              <a:buClrTx/>
            </a:pPr>
            <a:r>
              <a:rPr lang="en-US" sz="3375" kern="1200" dirty="0">
                <a:ln w="0"/>
                <a:solidFill>
                  <a:prstClr val="black"/>
                </a:solidFill>
                <a:effectLst>
                  <a:outerShdw blurRad="38100" dist="19050" dir="2700000" algn="tl" rotWithShape="0">
                    <a:prstClr val="black">
                      <a:alpha val="40000"/>
                    </a:prstClr>
                  </a:outerShdw>
                </a:effectLst>
                <a:latin typeface="Calibri" panose="020F0502020204030204"/>
                <a:ea typeface="+mn-ea"/>
                <a:cs typeface="+mn-cs"/>
              </a:rPr>
              <a:t>A</a:t>
            </a:r>
          </a:p>
        </p:txBody>
      </p:sp>
      <p:sp>
        <p:nvSpPr>
          <p:cNvPr id="35" name="Rectangle 34"/>
          <p:cNvSpPr/>
          <p:nvPr/>
        </p:nvSpPr>
        <p:spPr>
          <a:xfrm>
            <a:off x="4271803" y="1853670"/>
            <a:ext cx="374141" cy="588623"/>
          </a:xfrm>
          <a:prstGeom prst="rect">
            <a:avLst/>
          </a:prstGeom>
          <a:noFill/>
        </p:spPr>
        <p:txBody>
          <a:bodyPr wrap="none" lIns="68580" tIns="34290" rIns="68580" bIns="34290">
            <a:spAutoFit/>
          </a:bodyPr>
          <a:lstStyle/>
          <a:p>
            <a:pPr algn="ctr" defTabSz="685800">
              <a:buClrTx/>
            </a:pPr>
            <a:r>
              <a:rPr lang="en-US" sz="3375" kern="1200" dirty="0">
                <a:ln w="0"/>
                <a:solidFill>
                  <a:prstClr val="black"/>
                </a:solidFill>
                <a:effectLst>
                  <a:outerShdw blurRad="38100" dist="19050" dir="2700000" algn="tl" rotWithShape="0">
                    <a:prstClr val="black">
                      <a:alpha val="40000"/>
                    </a:prstClr>
                  </a:outerShdw>
                </a:effectLst>
                <a:latin typeface="Calibri" panose="020F0502020204030204"/>
                <a:ea typeface="+mn-ea"/>
                <a:cs typeface="+mn-cs"/>
              </a:rPr>
              <a:t>B</a:t>
            </a:r>
          </a:p>
        </p:txBody>
      </p:sp>
      <p:sp>
        <p:nvSpPr>
          <p:cNvPr id="36" name="Rectangle 35"/>
          <p:cNvSpPr/>
          <p:nvPr/>
        </p:nvSpPr>
        <p:spPr>
          <a:xfrm>
            <a:off x="5972639" y="1874893"/>
            <a:ext cx="369333" cy="588623"/>
          </a:xfrm>
          <a:prstGeom prst="rect">
            <a:avLst/>
          </a:prstGeom>
          <a:noFill/>
        </p:spPr>
        <p:txBody>
          <a:bodyPr wrap="none" lIns="68580" tIns="34290" rIns="68580" bIns="34290">
            <a:spAutoFit/>
          </a:bodyPr>
          <a:lstStyle/>
          <a:p>
            <a:pPr algn="ctr" defTabSz="685800">
              <a:buClrTx/>
            </a:pPr>
            <a:r>
              <a:rPr lang="en-US" sz="3375" kern="1200" dirty="0">
                <a:ln w="0"/>
                <a:solidFill>
                  <a:prstClr val="black"/>
                </a:solidFill>
                <a:effectLst>
                  <a:outerShdw blurRad="38100" dist="19050" dir="2700000" algn="tl" rotWithShape="0">
                    <a:prstClr val="black">
                      <a:alpha val="40000"/>
                    </a:prstClr>
                  </a:outerShdw>
                </a:effectLst>
                <a:latin typeface="Calibri" panose="020F0502020204030204"/>
                <a:ea typeface="+mn-ea"/>
                <a:cs typeface="+mn-cs"/>
              </a:rPr>
              <a:t>C</a:t>
            </a:r>
          </a:p>
        </p:txBody>
      </p:sp>
      <p:sp>
        <p:nvSpPr>
          <p:cNvPr id="37" name="Rectangle 36"/>
          <p:cNvSpPr/>
          <p:nvPr/>
        </p:nvSpPr>
        <p:spPr>
          <a:xfrm>
            <a:off x="7503238" y="1906564"/>
            <a:ext cx="404598" cy="588623"/>
          </a:xfrm>
          <a:prstGeom prst="rect">
            <a:avLst/>
          </a:prstGeom>
          <a:noFill/>
        </p:spPr>
        <p:txBody>
          <a:bodyPr wrap="none" lIns="68580" tIns="34290" rIns="68580" bIns="34290">
            <a:spAutoFit/>
          </a:bodyPr>
          <a:lstStyle/>
          <a:p>
            <a:pPr algn="ctr" defTabSz="685800">
              <a:buClrTx/>
            </a:pPr>
            <a:r>
              <a:rPr lang="en-US" sz="3375" kern="1200" dirty="0">
                <a:ln w="0"/>
                <a:solidFill>
                  <a:prstClr val="black"/>
                </a:solidFill>
                <a:effectLst>
                  <a:outerShdw blurRad="38100" dist="19050" dir="2700000" algn="tl" rotWithShape="0">
                    <a:prstClr val="black">
                      <a:alpha val="40000"/>
                    </a:prstClr>
                  </a:outerShdw>
                </a:effectLst>
                <a:latin typeface="Calibri" panose="020F0502020204030204"/>
                <a:ea typeface="+mn-ea"/>
                <a:cs typeface="+mn-cs"/>
              </a:rPr>
              <a:t>D</a:t>
            </a:r>
          </a:p>
        </p:txBody>
      </p:sp>
      <p:pic>
        <p:nvPicPr>
          <p:cNvPr id="34" name="Picture 5">
            <a:extLst>
              <a:ext uri="{FF2B5EF4-FFF2-40B4-BE49-F238E27FC236}">
                <a16:creationId xmlns:a16="http://schemas.microsoft.com/office/drawing/2014/main" id="{AB3D9A42-7AFE-4395-8C01-6B4426C52878}"/>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rcRect/>
          <a:stretch>
            <a:fillRect/>
          </a:stretch>
        </p:blipFill>
        <p:spPr>
          <a:xfrm>
            <a:off x="5167040" y="553742"/>
            <a:ext cx="1656600" cy="1370460"/>
          </a:xfrm>
          <a:prstGeom prst="rect">
            <a:avLst/>
          </a:prstGeom>
        </p:spPr>
      </p:pic>
      <p:pic>
        <p:nvPicPr>
          <p:cNvPr id="38" name="Picture 4">
            <a:extLst>
              <a:ext uri="{FF2B5EF4-FFF2-40B4-BE49-F238E27FC236}">
                <a16:creationId xmlns:a16="http://schemas.microsoft.com/office/drawing/2014/main" id="{792B7FED-F5DB-4557-987D-C263FABFC2CB}"/>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rcRect/>
          <a:stretch>
            <a:fillRect/>
          </a:stretch>
        </p:blipFill>
        <p:spPr>
          <a:xfrm>
            <a:off x="7206872" y="532429"/>
            <a:ext cx="886317" cy="1374135"/>
          </a:xfrm>
          <a:prstGeom prst="rect">
            <a:avLst/>
          </a:prstGeom>
        </p:spPr>
      </p:pic>
      <p:pic>
        <p:nvPicPr>
          <p:cNvPr id="39" name="Picture 6">
            <a:extLst>
              <a:ext uri="{FF2B5EF4-FFF2-40B4-BE49-F238E27FC236}">
                <a16:creationId xmlns:a16="http://schemas.microsoft.com/office/drawing/2014/main" id="{96FA658B-B1E7-4A00-B557-705573D0D87B}"/>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rcRect/>
          <a:stretch>
            <a:fillRect/>
          </a:stretch>
        </p:blipFill>
        <p:spPr>
          <a:xfrm>
            <a:off x="3942606" y="538865"/>
            <a:ext cx="893279" cy="1434986"/>
          </a:xfrm>
          <a:prstGeom prst="rect">
            <a:avLst/>
          </a:prstGeom>
        </p:spPr>
      </p:pic>
      <p:pic>
        <p:nvPicPr>
          <p:cNvPr id="40" name="Picture 5">
            <a:extLst>
              <a:ext uri="{FF2B5EF4-FFF2-40B4-BE49-F238E27FC236}">
                <a16:creationId xmlns:a16="http://schemas.microsoft.com/office/drawing/2014/main" id="{B4813104-EDC9-40E4-B7CF-18C9DC0AA417}"/>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rcRect/>
          <a:stretch>
            <a:fillRect/>
          </a:stretch>
        </p:blipFill>
        <p:spPr>
          <a:xfrm>
            <a:off x="2171979" y="597645"/>
            <a:ext cx="946070" cy="1490942"/>
          </a:xfrm>
          <a:prstGeom prst="rect">
            <a:avLst/>
          </a:prstGeom>
        </p:spPr>
      </p:pic>
    </p:spTree>
    <p:extLst>
      <p:ext uri="{BB962C8B-B14F-4D97-AF65-F5344CB8AC3E}">
        <p14:creationId xmlns:p14="http://schemas.microsoft.com/office/powerpoint/2010/main" val="2078736035"/>
      </p:ext>
    </p:extLst>
  </p:cSld>
  <p:clrMapOvr>
    <a:masterClrMapping/>
  </p:clrMapOvr>
  <p:transition>
    <p:fade/>
  </p:transition>
  <p:timing>
    <p:tnLst>
      <p:par>
        <p:cTn id="1" dur="indefinite" restart="never" nodeType="tmRoot">
          <p:childTnLst>
            <p:seq concurrent="1" nextAc="seek">
              <p:cTn id="2" restart="whenNotActive" fill="hold" evtFilter="cancelBubble" nodeType="interactiveSeq">
                <p:stCondLst>
                  <p:cond evt="onClick" delay="0">
                    <p:tgtEl>
                      <p:spTgt spid="22"/>
                    </p:tgtEl>
                  </p:cond>
                </p:stCondLst>
                <p:endSync evt="end" delay="0">
                  <p:rtn val="all"/>
                </p:endSync>
                <p:childTnLst>
                  <p:par>
                    <p:cTn id="3" fill="hold">
                      <p:stCondLst>
                        <p:cond delay="0"/>
                      </p:stCondLst>
                      <p:childTnLst>
                        <p:par>
                          <p:cTn id="4" fill="hold">
                            <p:stCondLst>
                              <p:cond delay="0"/>
                            </p:stCondLst>
                            <p:childTnLst>
                              <p:par>
                                <p:cTn id="5" presetID="1" presetClass="emph" presetSubtype="2" repeatCount="4000" fill="hold" nodeType="clickEffect">
                                  <p:stCondLst>
                                    <p:cond delay="0"/>
                                  </p:stCondLst>
                                  <p:childTnLst>
                                    <p:animClr clrSpc="rgb" dir="cw">
                                      <p:cBhvr>
                                        <p:cTn id="6" dur="200" fill="hold"/>
                                        <p:tgtEl>
                                          <p:spTgt spid="22"/>
                                        </p:tgtEl>
                                        <p:attrNameLst>
                                          <p:attrName>fillcolor</p:attrName>
                                        </p:attrNameLst>
                                      </p:cBhvr>
                                      <p:to>
                                        <a:srgbClr val="FF7C80"/>
                                      </p:to>
                                    </p:animClr>
                                    <p:set>
                                      <p:cBhvr>
                                        <p:cTn id="7" dur="200" fill="hold"/>
                                        <p:tgtEl>
                                          <p:spTgt spid="22"/>
                                        </p:tgtEl>
                                        <p:attrNameLst>
                                          <p:attrName>fill.type</p:attrName>
                                        </p:attrNameLst>
                                      </p:cBhvr>
                                      <p:to>
                                        <p:strVal val="solid"/>
                                      </p:to>
                                    </p:set>
                                    <p:set>
                                      <p:cBhvr>
                                        <p:cTn id="8" dur="200" fill="hold"/>
                                        <p:tgtEl>
                                          <p:spTgt spid="22"/>
                                        </p:tgtEl>
                                        <p:attrNameLst>
                                          <p:attrName>fill.on</p:attrName>
                                        </p:attrNameLst>
                                      </p:cBhvr>
                                      <p:to>
                                        <p:strVal val="true"/>
                                      </p:to>
                                    </p:set>
                                  </p:childTnLst>
                                  <p:subTnLst>
                                    <p:audio>
                                      <p:cMediaNode>
                                        <p:cTn display="0" masterRel="sameClick">
                                          <p:stCondLst>
                                            <p:cond evt="begin" delay="0">
                                              <p:tn val="5"/>
                                            </p:cond>
                                          </p:stCondLst>
                                          <p:endCondLst>
                                            <p:cond evt="onStopAudio" delay="0">
                                              <p:tgtEl>
                                                <p:sldTgt/>
                                              </p:tgtEl>
                                            </p:cond>
                                          </p:endCondLst>
                                        </p:cTn>
                                        <p:tgtEl>
                                          <p:sndTgt r:embed="rId2" name="Am-thanh-tra-loi-sai-www_nhacchuongvui_com.wav"/>
                                        </p:tgtEl>
                                      </p:cMediaNode>
                                    </p:audio>
                                  </p:subTnLst>
                                </p:cTn>
                              </p:par>
                            </p:childTnLst>
                          </p:cTn>
                        </p:par>
                        <p:par>
                          <p:cTn id="9" fill="hold">
                            <p:stCondLst>
                              <p:cond delay="800"/>
                            </p:stCondLst>
                            <p:childTnLst>
                              <p:par>
                                <p:cTn id="10" presetID="10" presetClass="entr" presetSubtype="0" fill="hold" nodeType="after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fade">
                                      <p:cBhvr>
                                        <p:cTn id="12" dur="500"/>
                                        <p:tgtEl>
                                          <p:spTgt spid="29"/>
                                        </p:tgtEl>
                                      </p:cBhvr>
                                    </p:animEffect>
                                  </p:childTnLst>
                                </p:cTn>
                              </p:par>
                              <p:par>
                                <p:cTn id="13" presetID="1" presetClass="entr" presetSubtype="0" fill="hold" nodeType="withEffect">
                                  <p:stCondLst>
                                    <p:cond delay="0"/>
                                  </p:stCondLst>
                                  <p:childTnLst>
                                    <p:set>
                                      <p:cBhvr>
                                        <p:cTn id="14" dur="1" fill="hold">
                                          <p:stCondLst>
                                            <p:cond delay="0"/>
                                          </p:stCondLst>
                                        </p:cTn>
                                        <p:tgtEl>
                                          <p:spTgt spid="28"/>
                                        </p:tgtEl>
                                        <p:attrNameLst>
                                          <p:attrName>style.visibility</p:attrName>
                                        </p:attrNameLst>
                                      </p:cBhvr>
                                      <p:to>
                                        <p:strVal val="visible"/>
                                      </p:to>
                                    </p:set>
                                  </p:childTnLst>
                                  <p:subTnLst>
                                    <p:audio>
                                      <p:cMediaNode>
                                        <p:cTn display="0" masterRel="sameClick">
                                          <p:stCondLst>
                                            <p:cond evt="begin" delay="0">
                                              <p:tn val="13"/>
                                            </p:cond>
                                          </p:stCondLst>
                                          <p:endCondLst>
                                            <p:cond evt="onStopAudio" delay="0">
                                              <p:tgtEl>
                                                <p:sldTgt/>
                                              </p:tgtEl>
                                            </p:cond>
                                          </p:endCondLst>
                                        </p:cTn>
                                        <p:tgtEl>
                                          <p:sndTgt r:embed="rId2" name="Am-thanh-tra-loi-sai-www_nhacchuongvui_com.wav"/>
                                        </p:tgtEl>
                                      </p:cMediaNode>
                                    </p:audio>
                                  </p:subTnLst>
                                </p:cTn>
                              </p:par>
                            </p:childTnLst>
                          </p:cTn>
                        </p:par>
                        <p:par>
                          <p:cTn id="15" fill="hold">
                            <p:stCondLst>
                              <p:cond delay="1300"/>
                            </p:stCondLst>
                            <p:childTnLst>
                              <p:par>
                                <p:cTn id="16" presetID="10" presetClass="exit" presetSubtype="0" fill="hold" nodeType="afterEffect">
                                  <p:stCondLst>
                                    <p:cond delay="1500"/>
                                  </p:stCondLst>
                                  <p:childTnLst>
                                    <p:animEffect transition="out" filter="fade">
                                      <p:cBhvr>
                                        <p:cTn id="17" dur="500"/>
                                        <p:tgtEl>
                                          <p:spTgt spid="29"/>
                                        </p:tgtEl>
                                      </p:cBhvr>
                                    </p:animEffect>
                                    <p:set>
                                      <p:cBhvr>
                                        <p:cTn id="18" dur="1" fill="hold">
                                          <p:stCondLst>
                                            <p:cond delay="499"/>
                                          </p:stCondLst>
                                        </p:cTn>
                                        <p:tgtEl>
                                          <p:spTgt spid="29"/>
                                        </p:tgtEl>
                                        <p:attrNameLst>
                                          <p:attrName>style.visibility</p:attrName>
                                        </p:attrNameLst>
                                      </p:cBhvr>
                                      <p:to>
                                        <p:strVal val="hidden"/>
                                      </p:to>
                                    </p:set>
                                  </p:childTnLst>
                                </p:cTn>
                              </p:par>
                            </p:childTnLst>
                          </p:cTn>
                        </p:par>
                      </p:childTnLst>
                    </p:cTn>
                  </p:par>
                </p:childTnLst>
              </p:cTn>
              <p:nextCondLst>
                <p:cond evt="onClick" delay="0">
                  <p:tgtEl>
                    <p:spTgt spid="22"/>
                  </p:tgtEl>
                </p:cond>
              </p:nextCondLst>
            </p:seq>
            <p:seq concurrent="1" nextAc="seek">
              <p:cTn id="19" restart="whenNotActive" fill="hold" evtFilter="cancelBubble" nodeType="interactiveSeq">
                <p:stCondLst>
                  <p:cond evt="onClick" delay="0">
                    <p:tgtEl>
                      <p:spTgt spid="20"/>
                    </p:tgtEl>
                  </p:cond>
                </p:stCondLst>
                <p:endSync evt="end" delay="0">
                  <p:rtn val="all"/>
                </p:endSync>
                <p:childTnLst>
                  <p:par>
                    <p:cTn id="20" fill="hold">
                      <p:stCondLst>
                        <p:cond delay="0"/>
                      </p:stCondLst>
                      <p:childTnLst>
                        <p:par>
                          <p:cTn id="21" fill="hold">
                            <p:stCondLst>
                              <p:cond delay="0"/>
                            </p:stCondLst>
                            <p:childTnLst>
                              <p:par>
                                <p:cTn id="22" presetID="1" presetClass="emph" presetSubtype="2" repeatCount="4000" fill="hold" nodeType="clickEffect">
                                  <p:stCondLst>
                                    <p:cond delay="0"/>
                                  </p:stCondLst>
                                  <p:childTnLst>
                                    <p:animClr clrSpc="rgb" dir="cw">
                                      <p:cBhvr>
                                        <p:cTn id="23" dur="200" fill="hold"/>
                                        <p:tgtEl>
                                          <p:spTgt spid="20"/>
                                        </p:tgtEl>
                                        <p:attrNameLst>
                                          <p:attrName>fillcolor</p:attrName>
                                        </p:attrNameLst>
                                      </p:cBhvr>
                                      <p:to>
                                        <a:srgbClr val="00FF00"/>
                                      </p:to>
                                    </p:animClr>
                                    <p:set>
                                      <p:cBhvr>
                                        <p:cTn id="24" dur="200" fill="hold"/>
                                        <p:tgtEl>
                                          <p:spTgt spid="20"/>
                                        </p:tgtEl>
                                        <p:attrNameLst>
                                          <p:attrName>fill.type</p:attrName>
                                        </p:attrNameLst>
                                      </p:cBhvr>
                                      <p:to>
                                        <p:strVal val="solid"/>
                                      </p:to>
                                    </p:set>
                                    <p:set>
                                      <p:cBhvr>
                                        <p:cTn id="25" dur="200" fill="hold"/>
                                        <p:tgtEl>
                                          <p:spTgt spid="20"/>
                                        </p:tgtEl>
                                        <p:attrNameLst>
                                          <p:attrName>fill.on</p:attrName>
                                        </p:attrNameLst>
                                      </p:cBhvr>
                                      <p:to>
                                        <p:strVal val="true"/>
                                      </p:to>
                                    </p:set>
                                  </p:childTnLst>
                                  <p:subTnLst>
                                    <p:audio>
                                      <p:cMediaNode>
                                        <p:cTn display="0" masterRel="sameClick">
                                          <p:stCondLst>
                                            <p:cond evt="begin" delay="0">
                                              <p:tn val="22"/>
                                            </p:cond>
                                          </p:stCondLst>
                                          <p:endCondLst>
                                            <p:cond evt="onStopAudio" delay="0">
                                              <p:tgtEl>
                                                <p:sldTgt/>
                                              </p:tgtEl>
                                            </p:cond>
                                          </p:endCondLst>
                                        </p:cTn>
                                        <p:tgtEl>
                                          <p:sndTgt r:embed="rId3" name="Am-thanh-tra-loi-dung-www_nhacchuongvui_com.wav"/>
                                        </p:tgtEl>
                                      </p:cMediaNode>
                                    </p:audio>
                                  </p:subTnLst>
                                </p:cTn>
                              </p:par>
                              <p:par>
                                <p:cTn id="26" presetID="1" presetClass="entr" presetSubtype="0" fill="hold" nodeType="withEffect">
                                  <p:stCondLst>
                                    <p:cond delay="0"/>
                                  </p:stCondLst>
                                  <p:childTnLst>
                                    <p:set>
                                      <p:cBhvr>
                                        <p:cTn id="27" dur="1" fill="hold">
                                          <p:stCondLst>
                                            <p:cond delay="0"/>
                                          </p:stCondLst>
                                        </p:cTn>
                                        <p:tgtEl>
                                          <p:spTgt spid="25"/>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3" name="Am-thanh-tra-loi-dung-www_nhacchuongvui_com.wav"/>
                                        </p:tgtEl>
                                      </p:cMediaNode>
                                    </p:audio>
                                  </p:subTnLst>
                                </p:cTn>
                              </p:par>
                              <p:par>
                                <p:cTn id="28" presetID="26" presetClass="emph" presetSubtype="0" repeatCount="indefinite" fill="hold" nodeType="withEffect">
                                  <p:stCondLst>
                                    <p:cond delay="0"/>
                                  </p:stCondLst>
                                  <p:childTnLst>
                                    <p:animEffect transition="out" filter="fade">
                                      <p:cBhvr>
                                        <p:cTn id="29" dur="500" tmFilter="0, 0; .2, .5; .8, .5; 1, 0"/>
                                        <p:tgtEl>
                                          <p:spTgt spid="24"/>
                                        </p:tgtEl>
                                      </p:cBhvr>
                                    </p:animEffect>
                                    <p:animScale>
                                      <p:cBhvr>
                                        <p:cTn id="30" dur="250" autoRev="1" fill="hold"/>
                                        <p:tgtEl>
                                          <p:spTgt spid="24"/>
                                        </p:tgtEl>
                                      </p:cBhvr>
                                      <p:by x="105000" y="105000"/>
                                    </p:animScale>
                                  </p:childTnLst>
                                </p:cTn>
                              </p:par>
                            </p:childTnLst>
                          </p:cTn>
                        </p:par>
                      </p:childTnLst>
                    </p:cTn>
                  </p:par>
                </p:childTnLst>
              </p:cTn>
              <p:nextCondLst>
                <p:cond evt="onClick" delay="0">
                  <p:tgtEl>
                    <p:spTgt spid="20"/>
                  </p:tgtEl>
                </p:cond>
              </p:nextCondLst>
            </p:seq>
            <p:seq concurrent="1" nextAc="seek">
              <p:cTn id="31" restart="whenNotActive" fill="hold" evtFilter="cancelBubble" nodeType="interactiveSeq">
                <p:stCondLst>
                  <p:cond evt="onClick" delay="0">
                    <p:tgtEl>
                      <p:spTgt spid="23"/>
                    </p:tgtEl>
                  </p:cond>
                </p:stCondLst>
                <p:endSync evt="end" delay="0">
                  <p:rtn val="all"/>
                </p:endSync>
                <p:childTnLst>
                  <p:par>
                    <p:cTn id="32" fill="hold">
                      <p:stCondLst>
                        <p:cond delay="0"/>
                      </p:stCondLst>
                      <p:childTnLst>
                        <p:par>
                          <p:cTn id="33" fill="hold">
                            <p:stCondLst>
                              <p:cond delay="0"/>
                            </p:stCondLst>
                            <p:childTnLst>
                              <p:par>
                                <p:cTn id="34" presetID="1" presetClass="emph" presetSubtype="2" repeatCount="4000" fill="hold" nodeType="clickEffect">
                                  <p:stCondLst>
                                    <p:cond delay="0"/>
                                  </p:stCondLst>
                                  <p:childTnLst>
                                    <p:animClr clrSpc="rgb" dir="cw">
                                      <p:cBhvr>
                                        <p:cTn id="35" dur="200" fill="hold"/>
                                        <p:tgtEl>
                                          <p:spTgt spid="23"/>
                                        </p:tgtEl>
                                        <p:attrNameLst>
                                          <p:attrName>fillcolor</p:attrName>
                                        </p:attrNameLst>
                                      </p:cBhvr>
                                      <p:to>
                                        <a:srgbClr val="FF7C80"/>
                                      </p:to>
                                    </p:animClr>
                                    <p:set>
                                      <p:cBhvr>
                                        <p:cTn id="36" dur="200" fill="hold"/>
                                        <p:tgtEl>
                                          <p:spTgt spid="23"/>
                                        </p:tgtEl>
                                        <p:attrNameLst>
                                          <p:attrName>fill.type</p:attrName>
                                        </p:attrNameLst>
                                      </p:cBhvr>
                                      <p:to>
                                        <p:strVal val="solid"/>
                                      </p:to>
                                    </p:set>
                                    <p:set>
                                      <p:cBhvr>
                                        <p:cTn id="37" dur="200" fill="hold"/>
                                        <p:tgtEl>
                                          <p:spTgt spid="23"/>
                                        </p:tgtEl>
                                        <p:attrNameLst>
                                          <p:attrName>fill.on</p:attrName>
                                        </p:attrNameLst>
                                      </p:cBhvr>
                                      <p:to>
                                        <p:strVal val="true"/>
                                      </p:to>
                                    </p:set>
                                  </p:childTnLst>
                                  <p:subTnLst>
                                    <p:audio>
                                      <p:cMediaNode>
                                        <p:cTn display="0" masterRel="sameClick">
                                          <p:stCondLst>
                                            <p:cond evt="begin" delay="0">
                                              <p:tn val="34"/>
                                            </p:cond>
                                          </p:stCondLst>
                                          <p:endCondLst>
                                            <p:cond evt="onStopAudio" delay="0">
                                              <p:tgtEl>
                                                <p:sldTgt/>
                                              </p:tgtEl>
                                            </p:cond>
                                          </p:endCondLst>
                                        </p:cTn>
                                        <p:tgtEl>
                                          <p:sndTgt r:embed="rId2" name="Am-thanh-tra-loi-sai-www_nhacchuongvui_com.wav"/>
                                        </p:tgtEl>
                                      </p:cMediaNode>
                                    </p:audio>
                                  </p:subTnLst>
                                </p:cTn>
                              </p:par>
                            </p:childTnLst>
                          </p:cTn>
                        </p:par>
                        <p:par>
                          <p:cTn id="38" fill="hold">
                            <p:stCondLst>
                              <p:cond delay="800"/>
                            </p:stCondLst>
                            <p:childTnLst>
                              <p:par>
                                <p:cTn id="39" presetID="10" presetClass="entr" presetSubtype="0" fill="hold" nodeType="afterEffect">
                                  <p:stCondLst>
                                    <p:cond delay="0"/>
                                  </p:stCondLst>
                                  <p:childTnLst>
                                    <p:set>
                                      <p:cBhvr>
                                        <p:cTn id="40" dur="1" fill="hold">
                                          <p:stCondLst>
                                            <p:cond delay="0"/>
                                          </p:stCondLst>
                                        </p:cTn>
                                        <p:tgtEl>
                                          <p:spTgt spid="29"/>
                                        </p:tgtEl>
                                        <p:attrNameLst>
                                          <p:attrName>style.visibility</p:attrName>
                                        </p:attrNameLst>
                                      </p:cBhvr>
                                      <p:to>
                                        <p:strVal val="visible"/>
                                      </p:to>
                                    </p:set>
                                    <p:animEffect transition="in" filter="fade">
                                      <p:cBhvr>
                                        <p:cTn id="41" dur="500"/>
                                        <p:tgtEl>
                                          <p:spTgt spid="29"/>
                                        </p:tgtEl>
                                      </p:cBhvr>
                                    </p:animEffect>
                                  </p:childTnLst>
                                </p:cTn>
                              </p:par>
                              <p:par>
                                <p:cTn id="42" presetID="1" presetClass="entr" presetSubtype="0" fill="hold" nodeType="withEffect">
                                  <p:stCondLst>
                                    <p:cond delay="0"/>
                                  </p:stCondLst>
                                  <p:childTnLst>
                                    <p:set>
                                      <p:cBhvr>
                                        <p:cTn id="43" dur="1" fill="hold">
                                          <p:stCondLst>
                                            <p:cond delay="0"/>
                                          </p:stCondLst>
                                        </p:cTn>
                                        <p:tgtEl>
                                          <p:spTgt spid="27"/>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2" name="Am-thanh-tra-loi-sai-www_nhacchuongvui_com.wav"/>
                                        </p:tgtEl>
                                      </p:cMediaNode>
                                    </p:audio>
                                  </p:subTnLst>
                                </p:cTn>
                              </p:par>
                            </p:childTnLst>
                          </p:cTn>
                        </p:par>
                        <p:par>
                          <p:cTn id="44" fill="hold">
                            <p:stCondLst>
                              <p:cond delay="1300"/>
                            </p:stCondLst>
                            <p:childTnLst>
                              <p:par>
                                <p:cTn id="45" presetID="10" presetClass="exit" presetSubtype="0" fill="hold" nodeType="afterEffect">
                                  <p:stCondLst>
                                    <p:cond delay="1500"/>
                                  </p:stCondLst>
                                  <p:childTnLst>
                                    <p:animEffect transition="out" filter="fade">
                                      <p:cBhvr>
                                        <p:cTn id="46" dur="500"/>
                                        <p:tgtEl>
                                          <p:spTgt spid="29"/>
                                        </p:tgtEl>
                                      </p:cBhvr>
                                    </p:animEffect>
                                    <p:set>
                                      <p:cBhvr>
                                        <p:cTn id="47" dur="1" fill="hold">
                                          <p:stCondLst>
                                            <p:cond delay="499"/>
                                          </p:stCondLst>
                                        </p:cTn>
                                        <p:tgtEl>
                                          <p:spTgt spid="29"/>
                                        </p:tgtEl>
                                        <p:attrNameLst>
                                          <p:attrName>style.visibility</p:attrName>
                                        </p:attrNameLst>
                                      </p:cBhvr>
                                      <p:to>
                                        <p:strVal val="hidden"/>
                                      </p:to>
                                    </p:set>
                                  </p:childTnLst>
                                </p:cTn>
                              </p:par>
                            </p:childTnLst>
                          </p:cTn>
                        </p:par>
                      </p:childTnLst>
                    </p:cTn>
                  </p:par>
                </p:childTnLst>
              </p:cTn>
              <p:nextCondLst>
                <p:cond evt="onClick" delay="0">
                  <p:tgtEl>
                    <p:spTgt spid="23"/>
                  </p:tgtEl>
                </p:cond>
              </p:nextCondLst>
            </p:seq>
            <p:seq concurrent="1" nextAc="seek">
              <p:cTn id="48" restart="whenNotActive" fill="hold" evtFilter="cancelBubble" nodeType="interactiveSeq">
                <p:stCondLst>
                  <p:cond evt="onClick" delay="0">
                    <p:tgtEl>
                      <p:spTgt spid="21"/>
                    </p:tgtEl>
                  </p:cond>
                </p:stCondLst>
                <p:endSync evt="end" delay="0">
                  <p:rtn val="all"/>
                </p:endSync>
                <p:childTnLst>
                  <p:par>
                    <p:cTn id="49" fill="hold">
                      <p:stCondLst>
                        <p:cond delay="0"/>
                      </p:stCondLst>
                      <p:childTnLst>
                        <p:par>
                          <p:cTn id="50" fill="hold">
                            <p:stCondLst>
                              <p:cond delay="0"/>
                            </p:stCondLst>
                            <p:childTnLst>
                              <p:par>
                                <p:cTn id="51" presetID="1" presetClass="emph" presetSubtype="2" repeatCount="4000" fill="hold" nodeType="clickEffect">
                                  <p:stCondLst>
                                    <p:cond delay="0"/>
                                  </p:stCondLst>
                                  <p:childTnLst>
                                    <p:animClr clrSpc="rgb" dir="cw">
                                      <p:cBhvr>
                                        <p:cTn id="52" dur="200" fill="hold"/>
                                        <p:tgtEl>
                                          <p:spTgt spid="21"/>
                                        </p:tgtEl>
                                        <p:attrNameLst>
                                          <p:attrName>fillcolor</p:attrName>
                                        </p:attrNameLst>
                                      </p:cBhvr>
                                      <p:to>
                                        <a:srgbClr val="FF7C80"/>
                                      </p:to>
                                    </p:animClr>
                                    <p:set>
                                      <p:cBhvr>
                                        <p:cTn id="53" dur="200" fill="hold"/>
                                        <p:tgtEl>
                                          <p:spTgt spid="21"/>
                                        </p:tgtEl>
                                        <p:attrNameLst>
                                          <p:attrName>fill.type</p:attrName>
                                        </p:attrNameLst>
                                      </p:cBhvr>
                                      <p:to>
                                        <p:strVal val="solid"/>
                                      </p:to>
                                    </p:set>
                                    <p:set>
                                      <p:cBhvr>
                                        <p:cTn id="54" dur="200" fill="hold"/>
                                        <p:tgtEl>
                                          <p:spTgt spid="21"/>
                                        </p:tgtEl>
                                        <p:attrNameLst>
                                          <p:attrName>fill.on</p:attrName>
                                        </p:attrNameLst>
                                      </p:cBhvr>
                                      <p:to>
                                        <p:strVal val="true"/>
                                      </p:to>
                                    </p:set>
                                  </p:childTnLst>
                                  <p:subTnLst>
                                    <p:audio>
                                      <p:cMediaNode>
                                        <p:cTn display="0" masterRel="sameClick">
                                          <p:stCondLst>
                                            <p:cond evt="begin" delay="0">
                                              <p:tn val="51"/>
                                            </p:cond>
                                          </p:stCondLst>
                                          <p:endCondLst>
                                            <p:cond evt="onStopAudio" delay="0">
                                              <p:tgtEl>
                                                <p:sldTgt/>
                                              </p:tgtEl>
                                            </p:cond>
                                          </p:endCondLst>
                                        </p:cTn>
                                        <p:tgtEl>
                                          <p:sndTgt r:embed="rId2" name="Am-thanh-tra-loi-sai-www_nhacchuongvui_com.wav"/>
                                        </p:tgtEl>
                                      </p:cMediaNode>
                                    </p:audio>
                                  </p:subTnLst>
                                </p:cTn>
                              </p:par>
                            </p:childTnLst>
                          </p:cTn>
                        </p:par>
                        <p:par>
                          <p:cTn id="55" fill="hold">
                            <p:stCondLst>
                              <p:cond delay="800"/>
                            </p:stCondLst>
                            <p:childTnLst>
                              <p:par>
                                <p:cTn id="56" presetID="10" presetClass="entr" presetSubtype="0" fill="hold" nodeType="afterEffect">
                                  <p:stCondLst>
                                    <p:cond delay="0"/>
                                  </p:stCondLst>
                                  <p:childTnLst>
                                    <p:set>
                                      <p:cBhvr>
                                        <p:cTn id="57" dur="1" fill="hold">
                                          <p:stCondLst>
                                            <p:cond delay="0"/>
                                          </p:stCondLst>
                                        </p:cTn>
                                        <p:tgtEl>
                                          <p:spTgt spid="29"/>
                                        </p:tgtEl>
                                        <p:attrNameLst>
                                          <p:attrName>style.visibility</p:attrName>
                                        </p:attrNameLst>
                                      </p:cBhvr>
                                      <p:to>
                                        <p:strVal val="visible"/>
                                      </p:to>
                                    </p:set>
                                    <p:animEffect transition="in" filter="fade">
                                      <p:cBhvr>
                                        <p:cTn id="58" dur="500"/>
                                        <p:tgtEl>
                                          <p:spTgt spid="29"/>
                                        </p:tgtEl>
                                      </p:cBhvr>
                                    </p:animEffect>
                                  </p:childTnLst>
                                </p:cTn>
                              </p:par>
                              <p:par>
                                <p:cTn id="59" presetID="1" presetClass="entr" presetSubtype="0" fill="hold" nodeType="withEffect">
                                  <p:stCondLst>
                                    <p:cond delay="0"/>
                                  </p:stCondLst>
                                  <p:childTnLst>
                                    <p:set>
                                      <p:cBhvr>
                                        <p:cTn id="60" dur="1" fill="hold">
                                          <p:stCondLst>
                                            <p:cond delay="0"/>
                                          </p:stCondLst>
                                        </p:cTn>
                                        <p:tgtEl>
                                          <p:spTgt spid="26"/>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2" name="Am-thanh-tra-loi-sai-www_nhacchuongvui_com.wav"/>
                                        </p:tgtEl>
                                      </p:cMediaNode>
                                    </p:audio>
                                  </p:subTnLst>
                                </p:cTn>
                              </p:par>
                            </p:childTnLst>
                          </p:cTn>
                        </p:par>
                        <p:par>
                          <p:cTn id="61" fill="hold">
                            <p:stCondLst>
                              <p:cond delay="1300"/>
                            </p:stCondLst>
                            <p:childTnLst>
                              <p:par>
                                <p:cTn id="62" presetID="10" presetClass="exit" presetSubtype="0" fill="hold" nodeType="afterEffect">
                                  <p:stCondLst>
                                    <p:cond delay="1500"/>
                                  </p:stCondLst>
                                  <p:childTnLst>
                                    <p:animEffect transition="out" filter="fade">
                                      <p:cBhvr>
                                        <p:cTn id="63" dur="500"/>
                                        <p:tgtEl>
                                          <p:spTgt spid="29"/>
                                        </p:tgtEl>
                                      </p:cBhvr>
                                    </p:animEffect>
                                    <p:set>
                                      <p:cBhvr>
                                        <p:cTn id="64" dur="1" fill="hold">
                                          <p:stCondLst>
                                            <p:cond delay="499"/>
                                          </p:stCondLst>
                                        </p:cTn>
                                        <p:tgtEl>
                                          <p:spTgt spid="29"/>
                                        </p:tgtEl>
                                        <p:attrNameLst>
                                          <p:attrName>style.visibility</p:attrName>
                                        </p:attrNameLst>
                                      </p:cBhvr>
                                      <p:to>
                                        <p:strVal val="hidden"/>
                                      </p:to>
                                    </p:set>
                                  </p:childTnLst>
                                </p:cTn>
                              </p:par>
                            </p:childTnLst>
                          </p:cTn>
                        </p:par>
                      </p:childTnLst>
                    </p:cTn>
                  </p:par>
                </p:childTnLst>
              </p:cTn>
              <p:nextCondLst>
                <p:cond evt="onClick" delay="0">
                  <p:tgtEl>
                    <p:spTgt spid="21"/>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3675A46F-DA26-4CAA-80CE-B04268338891}"/>
              </a:ext>
            </a:extLst>
          </p:cNvPr>
          <p:cNvPicPr>
            <a:picLocks noChangeAspect="1"/>
          </p:cNvPicPr>
          <p:nvPr/>
        </p:nvPicPr>
        <p:blipFill rotWithShape="1">
          <a:blip r:embed="rId4"/>
          <a:srcRect l="11460" t="2634" r="5059" b="4252"/>
          <a:stretch/>
        </p:blipFill>
        <p:spPr>
          <a:xfrm>
            <a:off x="0" y="0"/>
            <a:ext cx="9144000" cy="5143500"/>
          </a:xfrm>
          <a:prstGeom prst="rect">
            <a:avLst/>
          </a:prstGeom>
        </p:spPr>
      </p:pic>
      <p:sp>
        <p:nvSpPr>
          <p:cNvPr id="18" name="Rectangle: Rounded Corners 17">
            <a:extLst>
              <a:ext uri="{FF2B5EF4-FFF2-40B4-BE49-F238E27FC236}">
                <a16:creationId xmlns:a16="http://schemas.microsoft.com/office/drawing/2014/main" id="{CAAD8DFE-7EE6-418B-8EDB-16DDDFAC55C2}"/>
              </a:ext>
            </a:extLst>
          </p:cNvPr>
          <p:cNvSpPr/>
          <p:nvPr/>
        </p:nvSpPr>
        <p:spPr>
          <a:xfrm>
            <a:off x="824558" y="91198"/>
            <a:ext cx="7875638" cy="1260808"/>
          </a:xfrm>
          <a:prstGeom prst="roundRect">
            <a:avLst/>
          </a:prstGeom>
          <a:ln/>
        </p:spPr>
        <p:style>
          <a:lnRef idx="2">
            <a:schemeClr val="accent6"/>
          </a:lnRef>
          <a:fillRef idx="1">
            <a:schemeClr val="lt1"/>
          </a:fillRef>
          <a:effectRef idx="0">
            <a:schemeClr val="accent6"/>
          </a:effectRef>
          <a:fontRef idx="minor">
            <a:schemeClr val="dk1"/>
          </a:fontRef>
        </p:style>
        <p:txBody>
          <a:bodyPr rtlCol="0" anchor="ctr"/>
          <a:lstStyle/>
          <a:p>
            <a:pPr algn="ctr" defTabSz="685800">
              <a:buClrTx/>
            </a:pPr>
            <a:r>
              <a:rPr lang="en-US" sz="2400" b="1" kern="120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rPr>
              <a:t>....... four chairs in the kitchen.</a:t>
            </a:r>
            <a:endParaRPr lang="en-US" sz="2400" b="1" kern="1200" dirty="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sp>
        <p:nvSpPr>
          <p:cNvPr id="20" name="Đ Ghé thăm Fb.com/nkpowerskills">
            <a:extLst>
              <a:ext uri="{FF2B5EF4-FFF2-40B4-BE49-F238E27FC236}">
                <a16:creationId xmlns:a16="http://schemas.microsoft.com/office/drawing/2014/main" id="{29DC728B-9F38-440B-9B20-E3437359890C}"/>
              </a:ext>
            </a:extLst>
          </p:cNvPr>
          <p:cNvSpPr/>
          <p:nvPr/>
        </p:nvSpPr>
        <p:spPr>
          <a:xfrm>
            <a:off x="952176" y="1953613"/>
            <a:ext cx="3619824" cy="784046"/>
          </a:xfrm>
          <a:prstGeom prst="roundRect">
            <a:avLst/>
          </a:prstGeom>
          <a:ln/>
        </p:spPr>
        <p:style>
          <a:lnRef idx="2">
            <a:schemeClr val="accent6"/>
          </a:lnRef>
          <a:fillRef idx="1">
            <a:schemeClr val="lt1"/>
          </a:fillRef>
          <a:effectRef idx="0">
            <a:schemeClr val="accent6"/>
          </a:effectRef>
          <a:fontRef idx="minor">
            <a:schemeClr val="dk1"/>
          </a:fontRef>
        </p:style>
        <p:txBody>
          <a:bodyPr rtlCol="0" anchor="t"/>
          <a:lstStyle/>
          <a:p>
            <a:pPr defTabSz="685800">
              <a:buClrTx/>
            </a:pPr>
            <a:r>
              <a:rPr lang="en-US" sz="2400" b="1" kern="120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rPr>
              <a:t>There are</a:t>
            </a:r>
            <a:endParaRPr lang="en-US" sz="2400" b="1" kern="1200" dirty="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sp>
        <p:nvSpPr>
          <p:cNvPr id="21" name="Ghé thăm Fb.com/nkpowerskills">
            <a:extLst>
              <a:ext uri="{FF2B5EF4-FFF2-40B4-BE49-F238E27FC236}">
                <a16:creationId xmlns:a16="http://schemas.microsoft.com/office/drawing/2014/main" id="{DCD0298C-1195-490F-905D-FD1562F475ED}"/>
              </a:ext>
            </a:extLst>
          </p:cNvPr>
          <p:cNvSpPr/>
          <p:nvPr/>
        </p:nvSpPr>
        <p:spPr>
          <a:xfrm>
            <a:off x="5119700" y="3323671"/>
            <a:ext cx="3619824" cy="772190"/>
          </a:xfrm>
          <a:prstGeom prst="roundRect">
            <a:avLst/>
          </a:prstGeom>
          <a:ln/>
        </p:spPr>
        <p:style>
          <a:lnRef idx="2">
            <a:schemeClr val="accent6"/>
          </a:lnRef>
          <a:fillRef idx="1">
            <a:schemeClr val="lt1"/>
          </a:fillRef>
          <a:effectRef idx="0">
            <a:schemeClr val="accent6"/>
          </a:effectRef>
          <a:fontRef idx="minor">
            <a:schemeClr val="dk1"/>
          </a:fontRef>
        </p:style>
        <p:txBody>
          <a:bodyPr rtlCol="0" anchor="t"/>
          <a:lstStyle/>
          <a:p>
            <a:pPr defTabSz="685800">
              <a:buClrTx/>
            </a:pPr>
            <a:r>
              <a:rPr lang="en-US" sz="2400" b="1" kern="120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rPr>
              <a:t>Are there</a:t>
            </a:r>
            <a:endParaRPr lang="en-US" sz="2400" b="1" kern="1200" dirty="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sp>
        <p:nvSpPr>
          <p:cNvPr id="22" name="Ghé thăm Fb.com/nkpowerskills">
            <a:extLst>
              <a:ext uri="{FF2B5EF4-FFF2-40B4-BE49-F238E27FC236}">
                <a16:creationId xmlns:a16="http://schemas.microsoft.com/office/drawing/2014/main" id="{FAF46DD2-2117-4AAA-B1B5-8C33BC0A62EB}"/>
              </a:ext>
            </a:extLst>
          </p:cNvPr>
          <p:cNvSpPr/>
          <p:nvPr/>
        </p:nvSpPr>
        <p:spPr>
          <a:xfrm>
            <a:off x="952176" y="3323671"/>
            <a:ext cx="3619824" cy="897809"/>
          </a:xfrm>
          <a:prstGeom prst="roundRect">
            <a:avLst/>
          </a:prstGeom>
          <a:ln/>
        </p:spPr>
        <p:style>
          <a:lnRef idx="2">
            <a:schemeClr val="accent6"/>
          </a:lnRef>
          <a:fillRef idx="1">
            <a:schemeClr val="lt1"/>
          </a:fillRef>
          <a:effectRef idx="0">
            <a:schemeClr val="accent6"/>
          </a:effectRef>
          <a:fontRef idx="minor">
            <a:schemeClr val="dk1"/>
          </a:fontRef>
        </p:style>
        <p:txBody>
          <a:bodyPr rtlCol="0" anchor="t"/>
          <a:lstStyle/>
          <a:p>
            <a:pPr defTabSz="685800">
              <a:buClrTx/>
            </a:pPr>
            <a:r>
              <a:rPr lang="en-US" sz="2400" b="1" kern="120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rPr>
              <a:t>There is</a:t>
            </a:r>
            <a:endParaRPr lang="en-US" sz="2400" b="1" kern="1200" dirty="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sp>
        <p:nvSpPr>
          <p:cNvPr id="23" name="Ghé thăm Fb.com/nkpowerskills">
            <a:extLst>
              <a:ext uri="{FF2B5EF4-FFF2-40B4-BE49-F238E27FC236}">
                <a16:creationId xmlns:a16="http://schemas.microsoft.com/office/drawing/2014/main" id="{B5AE5ED2-85B4-4B45-8284-CEA17B7918FE}"/>
              </a:ext>
            </a:extLst>
          </p:cNvPr>
          <p:cNvSpPr/>
          <p:nvPr/>
        </p:nvSpPr>
        <p:spPr>
          <a:xfrm>
            <a:off x="5055719" y="1938816"/>
            <a:ext cx="3619824" cy="772190"/>
          </a:xfrm>
          <a:prstGeom prst="roundRect">
            <a:avLst/>
          </a:prstGeom>
          <a:ln/>
        </p:spPr>
        <p:style>
          <a:lnRef idx="2">
            <a:schemeClr val="accent6"/>
          </a:lnRef>
          <a:fillRef idx="1">
            <a:schemeClr val="lt1"/>
          </a:fillRef>
          <a:effectRef idx="0">
            <a:schemeClr val="accent6"/>
          </a:effectRef>
          <a:fontRef idx="minor">
            <a:schemeClr val="dk1"/>
          </a:fontRef>
        </p:style>
        <p:txBody>
          <a:bodyPr rtlCol="0" anchor="t"/>
          <a:lstStyle/>
          <a:p>
            <a:pPr defTabSz="685800">
              <a:buClrTx/>
            </a:pPr>
            <a:r>
              <a:rPr lang="en-US" sz="2700" b="1" kern="120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rPr>
              <a:t>These are</a:t>
            </a:r>
            <a:endParaRPr lang="en-US" sz="2700" b="1" kern="1200" dirty="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pic>
        <p:nvPicPr>
          <p:cNvPr id="24" name="Picture 23">
            <a:hlinkClick r:id="rId5" action="ppaction://hlinksldjump"/>
            <a:extLst>
              <a:ext uri="{FF2B5EF4-FFF2-40B4-BE49-F238E27FC236}">
                <a16:creationId xmlns:a16="http://schemas.microsoft.com/office/drawing/2014/main" id="{3D420FB3-B340-4405-8A43-0AB09F971305}"/>
              </a:ext>
            </a:extLst>
          </p:cNvPr>
          <p:cNvPicPr>
            <a:picLocks noChangeAspect="1"/>
          </p:cNvPicPr>
          <p:nvPr/>
        </p:nvPicPr>
        <p:blipFill>
          <a:blip r:embed="rId6" cstate="print">
            <a:extLst>
              <a:ext uri="{28A0092B-C50C-407E-A947-70E740481C1C}">
                <a14:useLocalDpi xmlns:a14="http://schemas.microsoft.com/office/drawing/2010/main" val="0"/>
              </a:ext>
            </a:extLst>
          </a:blip>
          <a:srcRect/>
          <a:stretch/>
        </p:blipFill>
        <p:spPr>
          <a:xfrm>
            <a:off x="90145" y="4309111"/>
            <a:ext cx="727553" cy="727553"/>
          </a:xfrm>
          <a:prstGeom prst="rect">
            <a:avLst/>
          </a:prstGeom>
          <a:effectLst>
            <a:glow rad="101600">
              <a:schemeClr val="bg1">
                <a:alpha val="60000"/>
              </a:schemeClr>
            </a:glow>
          </a:effectLst>
        </p:spPr>
      </p:pic>
      <p:pic>
        <p:nvPicPr>
          <p:cNvPr id="25" name="Picture 4" descr="Káº¿t quáº£ hÃ¬nh áº£nh cho right icon">
            <a:extLst>
              <a:ext uri="{FF2B5EF4-FFF2-40B4-BE49-F238E27FC236}">
                <a16:creationId xmlns:a16="http://schemas.microsoft.com/office/drawing/2014/main" id="{60F3E611-F88F-40BE-9E12-7A8B9FB72022}"/>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953006" y="2069332"/>
            <a:ext cx="714684" cy="714684"/>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6" descr="Káº¿t quáº£ hÃ¬nh áº£nh cho wrong icon">
            <a:extLst>
              <a:ext uri="{FF2B5EF4-FFF2-40B4-BE49-F238E27FC236}">
                <a16:creationId xmlns:a16="http://schemas.microsoft.com/office/drawing/2014/main" id="{DFFD28F2-F38F-42B9-9BCD-836D612A714F}"/>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8265989" y="3430056"/>
            <a:ext cx="714684" cy="714684"/>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6" descr="Káº¿t quáº£ hÃ¬nh áº£nh cho wrong icon">
            <a:extLst>
              <a:ext uri="{FF2B5EF4-FFF2-40B4-BE49-F238E27FC236}">
                <a16:creationId xmlns:a16="http://schemas.microsoft.com/office/drawing/2014/main" id="{8B3FCB07-59FD-4E73-A3EE-AD3D7722C386}"/>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8265989" y="2078051"/>
            <a:ext cx="714684" cy="714684"/>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6" descr="Káº¿t quáº£ hÃ¬nh áº£nh cho wrong icon">
            <a:extLst>
              <a:ext uri="{FF2B5EF4-FFF2-40B4-BE49-F238E27FC236}">
                <a16:creationId xmlns:a16="http://schemas.microsoft.com/office/drawing/2014/main" id="{9E9139CF-F85B-4E1B-9D9A-FDC6F6685236}"/>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4047692" y="3381177"/>
            <a:ext cx="714684" cy="714684"/>
          </a:xfrm>
          <a:prstGeom prst="rect">
            <a:avLst/>
          </a:prstGeom>
          <a:noFill/>
          <a:extLst>
            <a:ext uri="{909E8E84-426E-40DD-AFC4-6F175D3DCCD1}">
              <a14:hiddenFill xmlns:a14="http://schemas.microsoft.com/office/drawing/2010/main">
                <a:solidFill>
                  <a:srgbClr val="FFFFFF"/>
                </a:solidFill>
              </a14:hiddenFill>
            </a:ext>
          </a:extLst>
        </p:spPr>
      </p:pic>
      <p:pic>
        <p:nvPicPr>
          <p:cNvPr id="29" name="01 NK PowerSkills">
            <a:extLst>
              <a:ext uri="{FF2B5EF4-FFF2-40B4-BE49-F238E27FC236}">
                <a16:creationId xmlns:a16="http://schemas.microsoft.com/office/drawing/2014/main" id="{7EAC7D95-6B5D-4F33-A245-B69439C04808}"/>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p:blipFill>
        <p:spPr bwMode="auto">
          <a:xfrm>
            <a:off x="2738845" y="1235690"/>
            <a:ext cx="3164931" cy="3114089"/>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a:extLst>
              <a:ext uri="{FF2B5EF4-FFF2-40B4-BE49-F238E27FC236}">
                <a16:creationId xmlns:a16="http://schemas.microsoft.com/office/drawing/2014/main" id="{40F9736C-59ED-44E3-A865-5CDD381426E8}"/>
              </a:ext>
            </a:extLst>
          </p:cNvPr>
          <p:cNvPicPr>
            <a:picLocks noChangeAspect="1"/>
          </p:cNvPicPr>
          <p:nvPr/>
        </p:nvPicPr>
        <p:blipFill>
          <a:blip r:embed="rId10"/>
          <a:stretch>
            <a:fillRect/>
          </a:stretch>
        </p:blipFill>
        <p:spPr>
          <a:xfrm>
            <a:off x="-441017" y="5171998"/>
            <a:ext cx="5013017" cy="1412454"/>
          </a:xfrm>
          <a:prstGeom prst="rect">
            <a:avLst/>
          </a:prstGeom>
        </p:spPr>
      </p:pic>
    </p:spTree>
    <p:extLst>
      <p:ext uri="{BB962C8B-B14F-4D97-AF65-F5344CB8AC3E}">
        <p14:creationId xmlns:p14="http://schemas.microsoft.com/office/powerpoint/2010/main" val="1699538422"/>
      </p:ext>
    </p:extLst>
  </p:cSld>
  <p:clrMapOvr>
    <a:masterClrMapping/>
  </p:clrMapOvr>
  <p:transition>
    <p:fade/>
  </p:transition>
  <p:timing>
    <p:tnLst>
      <p:par>
        <p:cTn id="1" dur="indefinite" restart="never" nodeType="tmRoot">
          <p:childTnLst>
            <p:seq concurrent="1" nextAc="seek">
              <p:cTn id="2" restart="whenNotActive" fill="hold" evtFilter="cancelBubble" nodeType="interactiveSeq">
                <p:stCondLst>
                  <p:cond evt="onClick" delay="0">
                    <p:tgtEl>
                      <p:spTgt spid="22"/>
                    </p:tgtEl>
                  </p:cond>
                </p:stCondLst>
                <p:endSync evt="end" delay="0">
                  <p:rtn val="all"/>
                </p:endSync>
                <p:childTnLst>
                  <p:par>
                    <p:cTn id="3" fill="hold">
                      <p:stCondLst>
                        <p:cond delay="0"/>
                      </p:stCondLst>
                      <p:childTnLst>
                        <p:par>
                          <p:cTn id="4" fill="hold">
                            <p:stCondLst>
                              <p:cond delay="0"/>
                            </p:stCondLst>
                            <p:childTnLst>
                              <p:par>
                                <p:cTn id="5" presetID="1" presetClass="emph" presetSubtype="2" repeatCount="4000" fill="hold" nodeType="clickEffect">
                                  <p:stCondLst>
                                    <p:cond delay="0"/>
                                  </p:stCondLst>
                                  <p:childTnLst>
                                    <p:animClr clrSpc="rgb" dir="cw">
                                      <p:cBhvr>
                                        <p:cTn id="6" dur="200" fill="hold"/>
                                        <p:tgtEl>
                                          <p:spTgt spid="22"/>
                                        </p:tgtEl>
                                        <p:attrNameLst>
                                          <p:attrName>fillcolor</p:attrName>
                                        </p:attrNameLst>
                                      </p:cBhvr>
                                      <p:to>
                                        <a:srgbClr val="FF7C80"/>
                                      </p:to>
                                    </p:animClr>
                                    <p:set>
                                      <p:cBhvr>
                                        <p:cTn id="7" dur="200" fill="hold"/>
                                        <p:tgtEl>
                                          <p:spTgt spid="22"/>
                                        </p:tgtEl>
                                        <p:attrNameLst>
                                          <p:attrName>fill.type</p:attrName>
                                        </p:attrNameLst>
                                      </p:cBhvr>
                                      <p:to>
                                        <p:strVal val="solid"/>
                                      </p:to>
                                    </p:set>
                                    <p:set>
                                      <p:cBhvr>
                                        <p:cTn id="8" dur="200" fill="hold"/>
                                        <p:tgtEl>
                                          <p:spTgt spid="22"/>
                                        </p:tgtEl>
                                        <p:attrNameLst>
                                          <p:attrName>fill.on</p:attrName>
                                        </p:attrNameLst>
                                      </p:cBhvr>
                                      <p:to>
                                        <p:strVal val="true"/>
                                      </p:to>
                                    </p:set>
                                  </p:childTnLst>
                                  <p:subTnLst>
                                    <p:audio>
                                      <p:cMediaNode>
                                        <p:cTn display="0" masterRel="sameClick">
                                          <p:stCondLst>
                                            <p:cond evt="begin" delay="0">
                                              <p:tn val="5"/>
                                            </p:cond>
                                          </p:stCondLst>
                                          <p:endCondLst>
                                            <p:cond evt="onStopAudio" delay="0">
                                              <p:tgtEl>
                                                <p:sldTgt/>
                                              </p:tgtEl>
                                            </p:cond>
                                          </p:endCondLst>
                                        </p:cTn>
                                        <p:tgtEl>
                                          <p:sndTgt r:embed="rId2" name="Am-thanh-tra-loi-sai-www_nhacchuongvui_com.wav"/>
                                        </p:tgtEl>
                                      </p:cMediaNode>
                                    </p:audio>
                                  </p:subTnLst>
                                </p:cTn>
                              </p:par>
                            </p:childTnLst>
                          </p:cTn>
                        </p:par>
                        <p:par>
                          <p:cTn id="9" fill="hold">
                            <p:stCondLst>
                              <p:cond delay="800"/>
                            </p:stCondLst>
                            <p:childTnLst>
                              <p:par>
                                <p:cTn id="10" presetID="10" presetClass="entr" presetSubtype="0" fill="hold" nodeType="after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fade">
                                      <p:cBhvr>
                                        <p:cTn id="12" dur="500"/>
                                        <p:tgtEl>
                                          <p:spTgt spid="29"/>
                                        </p:tgtEl>
                                      </p:cBhvr>
                                    </p:animEffect>
                                  </p:childTnLst>
                                </p:cTn>
                              </p:par>
                              <p:par>
                                <p:cTn id="13" presetID="1" presetClass="entr" presetSubtype="0" fill="hold" nodeType="withEffect">
                                  <p:stCondLst>
                                    <p:cond delay="0"/>
                                  </p:stCondLst>
                                  <p:childTnLst>
                                    <p:set>
                                      <p:cBhvr>
                                        <p:cTn id="14" dur="1" fill="hold">
                                          <p:stCondLst>
                                            <p:cond delay="0"/>
                                          </p:stCondLst>
                                        </p:cTn>
                                        <p:tgtEl>
                                          <p:spTgt spid="28"/>
                                        </p:tgtEl>
                                        <p:attrNameLst>
                                          <p:attrName>style.visibility</p:attrName>
                                        </p:attrNameLst>
                                      </p:cBhvr>
                                      <p:to>
                                        <p:strVal val="visible"/>
                                      </p:to>
                                    </p:set>
                                  </p:childTnLst>
                                  <p:subTnLst>
                                    <p:audio>
                                      <p:cMediaNode>
                                        <p:cTn display="0" masterRel="sameClick">
                                          <p:stCondLst>
                                            <p:cond evt="begin" delay="0">
                                              <p:tn val="13"/>
                                            </p:cond>
                                          </p:stCondLst>
                                          <p:endCondLst>
                                            <p:cond evt="onStopAudio" delay="0">
                                              <p:tgtEl>
                                                <p:sldTgt/>
                                              </p:tgtEl>
                                            </p:cond>
                                          </p:endCondLst>
                                        </p:cTn>
                                        <p:tgtEl>
                                          <p:sndTgt r:embed="rId2" name="Am-thanh-tra-loi-sai-www_nhacchuongvui_com.wav"/>
                                        </p:tgtEl>
                                      </p:cMediaNode>
                                    </p:audio>
                                  </p:subTnLst>
                                </p:cTn>
                              </p:par>
                            </p:childTnLst>
                          </p:cTn>
                        </p:par>
                        <p:par>
                          <p:cTn id="15" fill="hold">
                            <p:stCondLst>
                              <p:cond delay="1300"/>
                            </p:stCondLst>
                            <p:childTnLst>
                              <p:par>
                                <p:cTn id="16" presetID="10" presetClass="exit" presetSubtype="0" fill="hold" nodeType="afterEffect">
                                  <p:stCondLst>
                                    <p:cond delay="1500"/>
                                  </p:stCondLst>
                                  <p:childTnLst>
                                    <p:animEffect transition="out" filter="fade">
                                      <p:cBhvr>
                                        <p:cTn id="17" dur="500"/>
                                        <p:tgtEl>
                                          <p:spTgt spid="29"/>
                                        </p:tgtEl>
                                      </p:cBhvr>
                                    </p:animEffect>
                                    <p:set>
                                      <p:cBhvr>
                                        <p:cTn id="18" dur="1" fill="hold">
                                          <p:stCondLst>
                                            <p:cond delay="499"/>
                                          </p:stCondLst>
                                        </p:cTn>
                                        <p:tgtEl>
                                          <p:spTgt spid="29"/>
                                        </p:tgtEl>
                                        <p:attrNameLst>
                                          <p:attrName>style.visibility</p:attrName>
                                        </p:attrNameLst>
                                      </p:cBhvr>
                                      <p:to>
                                        <p:strVal val="hidden"/>
                                      </p:to>
                                    </p:set>
                                  </p:childTnLst>
                                </p:cTn>
                              </p:par>
                            </p:childTnLst>
                          </p:cTn>
                        </p:par>
                      </p:childTnLst>
                    </p:cTn>
                  </p:par>
                </p:childTnLst>
              </p:cTn>
              <p:nextCondLst>
                <p:cond evt="onClick" delay="0">
                  <p:tgtEl>
                    <p:spTgt spid="22"/>
                  </p:tgtEl>
                </p:cond>
              </p:nextCondLst>
            </p:seq>
            <p:seq concurrent="1" nextAc="seek">
              <p:cTn id="19" restart="whenNotActive" fill="hold" evtFilter="cancelBubble" nodeType="interactiveSeq">
                <p:stCondLst>
                  <p:cond evt="onClick" delay="0">
                    <p:tgtEl>
                      <p:spTgt spid="20"/>
                    </p:tgtEl>
                  </p:cond>
                </p:stCondLst>
                <p:endSync evt="end" delay="0">
                  <p:rtn val="all"/>
                </p:endSync>
                <p:childTnLst>
                  <p:par>
                    <p:cTn id="20" fill="hold">
                      <p:stCondLst>
                        <p:cond delay="0"/>
                      </p:stCondLst>
                      <p:childTnLst>
                        <p:par>
                          <p:cTn id="21" fill="hold">
                            <p:stCondLst>
                              <p:cond delay="0"/>
                            </p:stCondLst>
                            <p:childTnLst>
                              <p:par>
                                <p:cTn id="22" presetID="1" presetClass="emph" presetSubtype="2" repeatCount="4000" fill="hold" nodeType="clickEffect">
                                  <p:stCondLst>
                                    <p:cond delay="0"/>
                                  </p:stCondLst>
                                  <p:childTnLst>
                                    <p:animClr clrSpc="rgb" dir="cw">
                                      <p:cBhvr>
                                        <p:cTn id="23" dur="200" fill="hold"/>
                                        <p:tgtEl>
                                          <p:spTgt spid="20"/>
                                        </p:tgtEl>
                                        <p:attrNameLst>
                                          <p:attrName>fillcolor</p:attrName>
                                        </p:attrNameLst>
                                      </p:cBhvr>
                                      <p:to>
                                        <a:srgbClr val="00FF00"/>
                                      </p:to>
                                    </p:animClr>
                                    <p:set>
                                      <p:cBhvr>
                                        <p:cTn id="24" dur="200" fill="hold"/>
                                        <p:tgtEl>
                                          <p:spTgt spid="20"/>
                                        </p:tgtEl>
                                        <p:attrNameLst>
                                          <p:attrName>fill.type</p:attrName>
                                        </p:attrNameLst>
                                      </p:cBhvr>
                                      <p:to>
                                        <p:strVal val="solid"/>
                                      </p:to>
                                    </p:set>
                                    <p:set>
                                      <p:cBhvr>
                                        <p:cTn id="25" dur="200" fill="hold"/>
                                        <p:tgtEl>
                                          <p:spTgt spid="20"/>
                                        </p:tgtEl>
                                        <p:attrNameLst>
                                          <p:attrName>fill.on</p:attrName>
                                        </p:attrNameLst>
                                      </p:cBhvr>
                                      <p:to>
                                        <p:strVal val="true"/>
                                      </p:to>
                                    </p:set>
                                  </p:childTnLst>
                                  <p:subTnLst>
                                    <p:audio>
                                      <p:cMediaNode>
                                        <p:cTn display="0" masterRel="sameClick">
                                          <p:stCondLst>
                                            <p:cond evt="begin" delay="0">
                                              <p:tn val="22"/>
                                            </p:cond>
                                          </p:stCondLst>
                                          <p:endCondLst>
                                            <p:cond evt="onStopAudio" delay="0">
                                              <p:tgtEl>
                                                <p:sldTgt/>
                                              </p:tgtEl>
                                            </p:cond>
                                          </p:endCondLst>
                                        </p:cTn>
                                        <p:tgtEl>
                                          <p:sndTgt r:embed="rId3" name="Am-thanh-tra-loi-dung-www_nhacchuongvui_com.wav"/>
                                        </p:tgtEl>
                                      </p:cMediaNode>
                                    </p:audio>
                                  </p:subTnLst>
                                </p:cTn>
                              </p:par>
                              <p:par>
                                <p:cTn id="26" presetID="1" presetClass="entr" presetSubtype="0" fill="hold" nodeType="withEffect">
                                  <p:stCondLst>
                                    <p:cond delay="0"/>
                                  </p:stCondLst>
                                  <p:childTnLst>
                                    <p:set>
                                      <p:cBhvr>
                                        <p:cTn id="27" dur="1" fill="hold">
                                          <p:stCondLst>
                                            <p:cond delay="0"/>
                                          </p:stCondLst>
                                        </p:cTn>
                                        <p:tgtEl>
                                          <p:spTgt spid="25"/>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3" name="Am-thanh-tra-loi-dung-www_nhacchuongvui_com.wav"/>
                                        </p:tgtEl>
                                      </p:cMediaNode>
                                    </p:audio>
                                  </p:subTnLst>
                                </p:cTn>
                              </p:par>
                              <p:par>
                                <p:cTn id="28" presetID="26" presetClass="emph" presetSubtype="0" repeatCount="indefinite" fill="hold" nodeType="withEffect">
                                  <p:stCondLst>
                                    <p:cond delay="0"/>
                                  </p:stCondLst>
                                  <p:childTnLst>
                                    <p:animEffect transition="out" filter="fade">
                                      <p:cBhvr>
                                        <p:cTn id="29" dur="500" tmFilter="0, 0; .2, .5; .8, .5; 1, 0"/>
                                        <p:tgtEl>
                                          <p:spTgt spid="24"/>
                                        </p:tgtEl>
                                      </p:cBhvr>
                                    </p:animEffect>
                                    <p:animScale>
                                      <p:cBhvr>
                                        <p:cTn id="30" dur="250" autoRev="1" fill="hold"/>
                                        <p:tgtEl>
                                          <p:spTgt spid="24"/>
                                        </p:tgtEl>
                                      </p:cBhvr>
                                      <p:by x="105000" y="105000"/>
                                    </p:animScale>
                                  </p:childTnLst>
                                </p:cTn>
                              </p:par>
                            </p:childTnLst>
                          </p:cTn>
                        </p:par>
                      </p:childTnLst>
                    </p:cTn>
                  </p:par>
                </p:childTnLst>
              </p:cTn>
              <p:nextCondLst>
                <p:cond evt="onClick" delay="0">
                  <p:tgtEl>
                    <p:spTgt spid="20"/>
                  </p:tgtEl>
                </p:cond>
              </p:nextCondLst>
            </p:seq>
            <p:seq concurrent="1" nextAc="seek">
              <p:cTn id="31" restart="whenNotActive" fill="hold" evtFilter="cancelBubble" nodeType="interactiveSeq">
                <p:stCondLst>
                  <p:cond evt="onClick" delay="0">
                    <p:tgtEl>
                      <p:spTgt spid="23"/>
                    </p:tgtEl>
                  </p:cond>
                </p:stCondLst>
                <p:endSync evt="end" delay="0">
                  <p:rtn val="all"/>
                </p:endSync>
                <p:childTnLst>
                  <p:par>
                    <p:cTn id="32" fill="hold">
                      <p:stCondLst>
                        <p:cond delay="0"/>
                      </p:stCondLst>
                      <p:childTnLst>
                        <p:par>
                          <p:cTn id="33" fill="hold">
                            <p:stCondLst>
                              <p:cond delay="0"/>
                            </p:stCondLst>
                            <p:childTnLst>
                              <p:par>
                                <p:cTn id="34" presetID="1" presetClass="emph" presetSubtype="2" repeatCount="4000" fill="hold" nodeType="clickEffect">
                                  <p:stCondLst>
                                    <p:cond delay="0"/>
                                  </p:stCondLst>
                                  <p:childTnLst>
                                    <p:animClr clrSpc="rgb" dir="cw">
                                      <p:cBhvr>
                                        <p:cTn id="35" dur="200" fill="hold"/>
                                        <p:tgtEl>
                                          <p:spTgt spid="23"/>
                                        </p:tgtEl>
                                        <p:attrNameLst>
                                          <p:attrName>fillcolor</p:attrName>
                                        </p:attrNameLst>
                                      </p:cBhvr>
                                      <p:to>
                                        <a:srgbClr val="FF7C80"/>
                                      </p:to>
                                    </p:animClr>
                                    <p:set>
                                      <p:cBhvr>
                                        <p:cTn id="36" dur="200" fill="hold"/>
                                        <p:tgtEl>
                                          <p:spTgt spid="23"/>
                                        </p:tgtEl>
                                        <p:attrNameLst>
                                          <p:attrName>fill.type</p:attrName>
                                        </p:attrNameLst>
                                      </p:cBhvr>
                                      <p:to>
                                        <p:strVal val="solid"/>
                                      </p:to>
                                    </p:set>
                                    <p:set>
                                      <p:cBhvr>
                                        <p:cTn id="37" dur="200" fill="hold"/>
                                        <p:tgtEl>
                                          <p:spTgt spid="23"/>
                                        </p:tgtEl>
                                        <p:attrNameLst>
                                          <p:attrName>fill.on</p:attrName>
                                        </p:attrNameLst>
                                      </p:cBhvr>
                                      <p:to>
                                        <p:strVal val="true"/>
                                      </p:to>
                                    </p:set>
                                  </p:childTnLst>
                                  <p:subTnLst>
                                    <p:audio>
                                      <p:cMediaNode>
                                        <p:cTn display="0" masterRel="sameClick">
                                          <p:stCondLst>
                                            <p:cond evt="begin" delay="0">
                                              <p:tn val="34"/>
                                            </p:cond>
                                          </p:stCondLst>
                                          <p:endCondLst>
                                            <p:cond evt="onStopAudio" delay="0">
                                              <p:tgtEl>
                                                <p:sldTgt/>
                                              </p:tgtEl>
                                            </p:cond>
                                          </p:endCondLst>
                                        </p:cTn>
                                        <p:tgtEl>
                                          <p:sndTgt r:embed="rId2" name="Am-thanh-tra-loi-sai-www_nhacchuongvui_com.wav"/>
                                        </p:tgtEl>
                                      </p:cMediaNode>
                                    </p:audio>
                                  </p:subTnLst>
                                </p:cTn>
                              </p:par>
                            </p:childTnLst>
                          </p:cTn>
                        </p:par>
                        <p:par>
                          <p:cTn id="38" fill="hold">
                            <p:stCondLst>
                              <p:cond delay="800"/>
                            </p:stCondLst>
                            <p:childTnLst>
                              <p:par>
                                <p:cTn id="39" presetID="10" presetClass="entr" presetSubtype="0" fill="hold" nodeType="afterEffect">
                                  <p:stCondLst>
                                    <p:cond delay="0"/>
                                  </p:stCondLst>
                                  <p:childTnLst>
                                    <p:set>
                                      <p:cBhvr>
                                        <p:cTn id="40" dur="1" fill="hold">
                                          <p:stCondLst>
                                            <p:cond delay="0"/>
                                          </p:stCondLst>
                                        </p:cTn>
                                        <p:tgtEl>
                                          <p:spTgt spid="29"/>
                                        </p:tgtEl>
                                        <p:attrNameLst>
                                          <p:attrName>style.visibility</p:attrName>
                                        </p:attrNameLst>
                                      </p:cBhvr>
                                      <p:to>
                                        <p:strVal val="visible"/>
                                      </p:to>
                                    </p:set>
                                    <p:animEffect transition="in" filter="fade">
                                      <p:cBhvr>
                                        <p:cTn id="41" dur="500"/>
                                        <p:tgtEl>
                                          <p:spTgt spid="29"/>
                                        </p:tgtEl>
                                      </p:cBhvr>
                                    </p:animEffect>
                                  </p:childTnLst>
                                </p:cTn>
                              </p:par>
                              <p:par>
                                <p:cTn id="42" presetID="1" presetClass="entr" presetSubtype="0" fill="hold" nodeType="withEffect">
                                  <p:stCondLst>
                                    <p:cond delay="0"/>
                                  </p:stCondLst>
                                  <p:childTnLst>
                                    <p:set>
                                      <p:cBhvr>
                                        <p:cTn id="43" dur="1" fill="hold">
                                          <p:stCondLst>
                                            <p:cond delay="0"/>
                                          </p:stCondLst>
                                        </p:cTn>
                                        <p:tgtEl>
                                          <p:spTgt spid="27"/>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2" name="Am-thanh-tra-loi-sai-www_nhacchuongvui_com.wav"/>
                                        </p:tgtEl>
                                      </p:cMediaNode>
                                    </p:audio>
                                  </p:subTnLst>
                                </p:cTn>
                              </p:par>
                            </p:childTnLst>
                          </p:cTn>
                        </p:par>
                        <p:par>
                          <p:cTn id="44" fill="hold">
                            <p:stCondLst>
                              <p:cond delay="1300"/>
                            </p:stCondLst>
                            <p:childTnLst>
                              <p:par>
                                <p:cTn id="45" presetID="10" presetClass="exit" presetSubtype="0" fill="hold" nodeType="afterEffect">
                                  <p:stCondLst>
                                    <p:cond delay="1500"/>
                                  </p:stCondLst>
                                  <p:childTnLst>
                                    <p:animEffect transition="out" filter="fade">
                                      <p:cBhvr>
                                        <p:cTn id="46" dur="500"/>
                                        <p:tgtEl>
                                          <p:spTgt spid="29"/>
                                        </p:tgtEl>
                                      </p:cBhvr>
                                    </p:animEffect>
                                    <p:set>
                                      <p:cBhvr>
                                        <p:cTn id="47" dur="1" fill="hold">
                                          <p:stCondLst>
                                            <p:cond delay="499"/>
                                          </p:stCondLst>
                                        </p:cTn>
                                        <p:tgtEl>
                                          <p:spTgt spid="29"/>
                                        </p:tgtEl>
                                        <p:attrNameLst>
                                          <p:attrName>style.visibility</p:attrName>
                                        </p:attrNameLst>
                                      </p:cBhvr>
                                      <p:to>
                                        <p:strVal val="hidden"/>
                                      </p:to>
                                    </p:set>
                                  </p:childTnLst>
                                </p:cTn>
                              </p:par>
                            </p:childTnLst>
                          </p:cTn>
                        </p:par>
                      </p:childTnLst>
                    </p:cTn>
                  </p:par>
                </p:childTnLst>
              </p:cTn>
              <p:nextCondLst>
                <p:cond evt="onClick" delay="0">
                  <p:tgtEl>
                    <p:spTgt spid="23"/>
                  </p:tgtEl>
                </p:cond>
              </p:nextCondLst>
            </p:seq>
            <p:seq concurrent="1" nextAc="seek">
              <p:cTn id="48" restart="whenNotActive" fill="hold" evtFilter="cancelBubble" nodeType="interactiveSeq">
                <p:stCondLst>
                  <p:cond evt="onClick" delay="0">
                    <p:tgtEl>
                      <p:spTgt spid="21"/>
                    </p:tgtEl>
                  </p:cond>
                </p:stCondLst>
                <p:endSync evt="end" delay="0">
                  <p:rtn val="all"/>
                </p:endSync>
                <p:childTnLst>
                  <p:par>
                    <p:cTn id="49" fill="hold">
                      <p:stCondLst>
                        <p:cond delay="0"/>
                      </p:stCondLst>
                      <p:childTnLst>
                        <p:par>
                          <p:cTn id="50" fill="hold">
                            <p:stCondLst>
                              <p:cond delay="0"/>
                            </p:stCondLst>
                            <p:childTnLst>
                              <p:par>
                                <p:cTn id="51" presetID="1" presetClass="emph" presetSubtype="2" repeatCount="4000" fill="hold" nodeType="clickEffect">
                                  <p:stCondLst>
                                    <p:cond delay="0"/>
                                  </p:stCondLst>
                                  <p:childTnLst>
                                    <p:animClr clrSpc="rgb" dir="cw">
                                      <p:cBhvr>
                                        <p:cTn id="52" dur="200" fill="hold"/>
                                        <p:tgtEl>
                                          <p:spTgt spid="21"/>
                                        </p:tgtEl>
                                        <p:attrNameLst>
                                          <p:attrName>fillcolor</p:attrName>
                                        </p:attrNameLst>
                                      </p:cBhvr>
                                      <p:to>
                                        <a:srgbClr val="FF7C80"/>
                                      </p:to>
                                    </p:animClr>
                                    <p:set>
                                      <p:cBhvr>
                                        <p:cTn id="53" dur="200" fill="hold"/>
                                        <p:tgtEl>
                                          <p:spTgt spid="21"/>
                                        </p:tgtEl>
                                        <p:attrNameLst>
                                          <p:attrName>fill.type</p:attrName>
                                        </p:attrNameLst>
                                      </p:cBhvr>
                                      <p:to>
                                        <p:strVal val="solid"/>
                                      </p:to>
                                    </p:set>
                                    <p:set>
                                      <p:cBhvr>
                                        <p:cTn id="54" dur="200" fill="hold"/>
                                        <p:tgtEl>
                                          <p:spTgt spid="21"/>
                                        </p:tgtEl>
                                        <p:attrNameLst>
                                          <p:attrName>fill.on</p:attrName>
                                        </p:attrNameLst>
                                      </p:cBhvr>
                                      <p:to>
                                        <p:strVal val="true"/>
                                      </p:to>
                                    </p:set>
                                  </p:childTnLst>
                                  <p:subTnLst>
                                    <p:audio>
                                      <p:cMediaNode>
                                        <p:cTn display="0" masterRel="sameClick">
                                          <p:stCondLst>
                                            <p:cond evt="begin" delay="0">
                                              <p:tn val="51"/>
                                            </p:cond>
                                          </p:stCondLst>
                                          <p:endCondLst>
                                            <p:cond evt="onStopAudio" delay="0">
                                              <p:tgtEl>
                                                <p:sldTgt/>
                                              </p:tgtEl>
                                            </p:cond>
                                          </p:endCondLst>
                                        </p:cTn>
                                        <p:tgtEl>
                                          <p:sndTgt r:embed="rId2" name="Am-thanh-tra-loi-sai-www_nhacchuongvui_com.wav"/>
                                        </p:tgtEl>
                                      </p:cMediaNode>
                                    </p:audio>
                                  </p:subTnLst>
                                </p:cTn>
                              </p:par>
                            </p:childTnLst>
                          </p:cTn>
                        </p:par>
                        <p:par>
                          <p:cTn id="55" fill="hold">
                            <p:stCondLst>
                              <p:cond delay="800"/>
                            </p:stCondLst>
                            <p:childTnLst>
                              <p:par>
                                <p:cTn id="56" presetID="10" presetClass="entr" presetSubtype="0" fill="hold" nodeType="afterEffect">
                                  <p:stCondLst>
                                    <p:cond delay="0"/>
                                  </p:stCondLst>
                                  <p:childTnLst>
                                    <p:set>
                                      <p:cBhvr>
                                        <p:cTn id="57" dur="1" fill="hold">
                                          <p:stCondLst>
                                            <p:cond delay="0"/>
                                          </p:stCondLst>
                                        </p:cTn>
                                        <p:tgtEl>
                                          <p:spTgt spid="29"/>
                                        </p:tgtEl>
                                        <p:attrNameLst>
                                          <p:attrName>style.visibility</p:attrName>
                                        </p:attrNameLst>
                                      </p:cBhvr>
                                      <p:to>
                                        <p:strVal val="visible"/>
                                      </p:to>
                                    </p:set>
                                    <p:animEffect transition="in" filter="fade">
                                      <p:cBhvr>
                                        <p:cTn id="58" dur="500"/>
                                        <p:tgtEl>
                                          <p:spTgt spid="29"/>
                                        </p:tgtEl>
                                      </p:cBhvr>
                                    </p:animEffect>
                                  </p:childTnLst>
                                </p:cTn>
                              </p:par>
                              <p:par>
                                <p:cTn id="59" presetID="1" presetClass="entr" presetSubtype="0" fill="hold" nodeType="withEffect">
                                  <p:stCondLst>
                                    <p:cond delay="0"/>
                                  </p:stCondLst>
                                  <p:childTnLst>
                                    <p:set>
                                      <p:cBhvr>
                                        <p:cTn id="60" dur="1" fill="hold">
                                          <p:stCondLst>
                                            <p:cond delay="0"/>
                                          </p:stCondLst>
                                        </p:cTn>
                                        <p:tgtEl>
                                          <p:spTgt spid="26"/>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2" name="Am-thanh-tra-loi-sai-www_nhacchuongvui_com.wav"/>
                                        </p:tgtEl>
                                      </p:cMediaNode>
                                    </p:audio>
                                  </p:subTnLst>
                                </p:cTn>
                              </p:par>
                            </p:childTnLst>
                          </p:cTn>
                        </p:par>
                        <p:par>
                          <p:cTn id="61" fill="hold">
                            <p:stCondLst>
                              <p:cond delay="1300"/>
                            </p:stCondLst>
                            <p:childTnLst>
                              <p:par>
                                <p:cTn id="62" presetID="10" presetClass="exit" presetSubtype="0" fill="hold" nodeType="afterEffect">
                                  <p:stCondLst>
                                    <p:cond delay="1500"/>
                                  </p:stCondLst>
                                  <p:childTnLst>
                                    <p:animEffect transition="out" filter="fade">
                                      <p:cBhvr>
                                        <p:cTn id="63" dur="500"/>
                                        <p:tgtEl>
                                          <p:spTgt spid="29"/>
                                        </p:tgtEl>
                                      </p:cBhvr>
                                    </p:animEffect>
                                    <p:set>
                                      <p:cBhvr>
                                        <p:cTn id="64" dur="1" fill="hold">
                                          <p:stCondLst>
                                            <p:cond delay="499"/>
                                          </p:stCondLst>
                                        </p:cTn>
                                        <p:tgtEl>
                                          <p:spTgt spid="29"/>
                                        </p:tgtEl>
                                        <p:attrNameLst>
                                          <p:attrName>style.visibility</p:attrName>
                                        </p:attrNameLst>
                                      </p:cBhvr>
                                      <p:to>
                                        <p:strVal val="hidden"/>
                                      </p:to>
                                    </p:set>
                                  </p:childTnLst>
                                </p:cTn>
                              </p:par>
                            </p:childTnLst>
                          </p:cTn>
                        </p:par>
                      </p:childTnLst>
                    </p:cTn>
                  </p:par>
                </p:childTnLst>
              </p:cTn>
              <p:nextCondLst>
                <p:cond evt="onClick" delay="0">
                  <p:tgtEl>
                    <p:spTgt spid="21"/>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3675A46F-DA26-4CAA-80CE-B04268338891}"/>
              </a:ext>
            </a:extLst>
          </p:cNvPr>
          <p:cNvPicPr>
            <a:picLocks noChangeAspect="1"/>
          </p:cNvPicPr>
          <p:nvPr/>
        </p:nvPicPr>
        <p:blipFill rotWithShape="1">
          <a:blip r:embed="rId4"/>
          <a:srcRect l="11460" t="2634" r="5059" b="4252"/>
          <a:stretch/>
        </p:blipFill>
        <p:spPr>
          <a:xfrm>
            <a:off x="0" y="0"/>
            <a:ext cx="9144000" cy="5143500"/>
          </a:xfrm>
          <a:prstGeom prst="rect">
            <a:avLst/>
          </a:prstGeom>
        </p:spPr>
      </p:pic>
      <p:sp>
        <p:nvSpPr>
          <p:cNvPr id="18" name="Rectangle: Rounded Corners 17">
            <a:extLst>
              <a:ext uri="{FF2B5EF4-FFF2-40B4-BE49-F238E27FC236}">
                <a16:creationId xmlns:a16="http://schemas.microsoft.com/office/drawing/2014/main" id="{CAAD8DFE-7EE6-418B-8EDB-16DDDFAC55C2}"/>
              </a:ext>
            </a:extLst>
          </p:cNvPr>
          <p:cNvSpPr/>
          <p:nvPr/>
        </p:nvSpPr>
        <p:spPr>
          <a:xfrm>
            <a:off x="824558" y="91198"/>
            <a:ext cx="7875638" cy="1660532"/>
          </a:xfrm>
          <a:prstGeom prst="roundRect">
            <a:avLst/>
          </a:prstGeom>
          <a:ln/>
        </p:spPr>
        <p:style>
          <a:lnRef idx="2">
            <a:schemeClr val="accent6"/>
          </a:lnRef>
          <a:fillRef idx="1">
            <a:schemeClr val="lt1"/>
          </a:fillRef>
          <a:effectRef idx="0">
            <a:schemeClr val="accent6"/>
          </a:effectRef>
          <a:fontRef idx="minor">
            <a:schemeClr val="dk1"/>
          </a:fontRef>
        </p:style>
        <p:txBody>
          <a:bodyPr rtlCol="0" anchor="ctr"/>
          <a:lstStyle/>
          <a:p>
            <a:pPr algn="ctr" defTabSz="685800">
              <a:buClrTx/>
            </a:pPr>
            <a:endParaRPr lang="en-US" sz="2400" b="1" kern="1200" dirty="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sp>
        <p:nvSpPr>
          <p:cNvPr id="19" name="06 NK PowerSkills">
            <a:extLst>
              <a:ext uri="{FF2B5EF4-FFF2-40B4-BE49-F238E27FC236}">
                <a16:creationId xmlns:a16="http://schemas.microsoft.com/office/drawing/2014/main" id="{43E4CCB3-52BF-45D8-8BDE-659A6C700A1F}"/>
              </a:ext>
            </a:extLst>
          </p:cNvPr>
          <p:cNvSpPr txBox="1"/>
          <p:nvPr/>
        </p:nvSpPr>
        <p:spPr>
          <a:xfrm>
            <a:off x="1009228" y="217824"/>
            <a:ext cx="7632290" cy="611706"/>
          </a:xfrm>
          <a:prstGeom prst="rect">
            <a:avLst/>
          </a:prstGeom>
          <a:noFill/>
        </p:spPr>
        <p:txBody>
          <a:bodyPr wrap="square" rtlCol="0">
            <a:spAutoFit/>
          </a:bodyPr>
          <a:lstStyle/>
          <a:p>
            <a:pPr defTabSz="685800">
              <a:buClrTx/>
            </a:pPr>
            <a:r>
              <a:rPr lang="en-US" sz="3375" b="1" kern="1200">
                <a:ln w="0"/>
                <a:solidFill>
                  <a:prstClr val="black"/>
                </a:solidFill>
                <a:effectLst>
                  <a:outerShdw blurRad="38100" dist="19050" dir="2700000" algn="tl" rotWithShape="0">
                    <a:prstClr val="black">
                      <a:alpha val="40000"/>
                    </a:prstClr>
                  </a:outerShdw>
                </a:effectLst>
                <a:latin typeface="Times New Roman" panose="02020603050405020304" pitchFamily="18" charset="0"/>
                <a:ea typeface="+mn-ea"/>
                <a:cs typeface="Times New Roman" panose="02020603050405020304" pitchFamily="18" charset="0"/>
              </a:rPr>
              <a:t>There is ......... in the bedroom.</a:t>
            </a:r>
            <a:endParaRPr lang="en-US" sz="3375" b="1" kern="1200" dirty="0">
              <a:ln w="0"/>
              <a:solidFill>
                <a:prstClr val="black"/>
              </a:solidFill>
              <a:effectLst>
                <a:outerShdw blurRad="38100" dist="19050" dir="2700000" algn="tl" rotWithShape="0">
                  <a:prstClr val="black">
                    <a:alpha val="40000"/>
                  </a:prstClr>
                </a:outerShdw>
              </a:effectLst>
              <a:latin typeface="Times New Roman" panose="02020603050405020304" pitchFamily="18" charset="0"/>
              <a:ea typeface="+mn-ea"/>
              <a:cs typeface="Times New Roman" panose="02020603050405020304" pitchFamily="18" charset="0"/>
            </a:endParaRPr>
          </a:p>
        </p:txBody>
      </p:sp>
      <p:sp>
        <p:nvSpPr>
          <p:cNvPr id="20" name="Đ Ghé thăm Fb.com/nkpowerskills">
            <a:extLst>
              <a:ext uri="{FF2B5EF4-FFF2-40B4-BE49-F238E27FC236}">
                <a16:creationId xmlns:a16="http://schemas.microsoft.com/office/drawing/2014/main" id="{29DC728B-9F38-440B-9B20-E3437359890C}"/>
              </a:ext>
            </a:extLst>
          </p:cNvPr>
          <p:cNvSpPr/>
          <p:nvPr/>
        </p:nvSpPr>
        <p:spPr>
          <a:xfrm>
            <a:off x="824558" y="2335251"/>
            <a:ext cx="3619824" cy="971861"/>
          </a:xfrm>
          <a:prstGeom prst="roundRect">
            <a:avLst/>
          </a:prstGeom>
          <a:ln/>
        </p:spPr>
        <p:style>
          <a:lnRef idx="2">
            <a:schemeClr val="accent6"/>
          </a:lnRef>
          <a:fillRef idx="1">
            <a:schemeClr val="lt1"/>
          </a:fillRef>
          <a:effectRef idx="0">
            <a:schemeClr val="accent6"/>
          </a:effectRef>
          <a:fontRef idx="minor">
            <a:schemeClr val="dk1"/>
          </a:fontRef>
        </p:style>
        <p:txBody>
          <a:bodyPr rtlCol="0" anchor="t"/>
          <a:lstStyle/>
          <a:p>
            <a:pPr defTabSz="685800">
              <a:buClrTx/>
            </a:pPr>
            <a:r>
              <a:rPr lang="en-US" sz="3375" b="1" kern="120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rPr>
              <a:t>a bed</a:t>
            </a:r>
            <a:endParaRPr lang="en-US" sz="3375" b="1" kern="1200" dirty="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sp>
        <p:nvSpPr>
          <p:cNvPr id="21" name="Ghé thăm Fb.com/nkpowerskills">
            <a:extLst>
              <a:ext uri="{FF2B5EF4-FFF2-40B4-BE49-F238E27FC236}">
                <a16:creationId xmlns:a16="http://schemas.microsoft.com/office/drawing/2014/main" id="{DCD0298C-1195-490F-905D-FD1562F475ED}"/>
              </a:ext>
            </a:extLst>
          </p:cNvPr>
          <p:cNvSpPr/>
          <p:nvPr/>
        </p:nvSpPr>
        <p:spPr>
          <a:xfrm>
            <a:off x="4841181" y="3386175"/>
            <a:ext cx="3619824" cy="971861"/>
          </a:xfrm>
          <a:prstGeom prst="roundRect">
            <a:avLst/>
          </a:prstGeom>
          <a:ln/>
        </p:spPr>
        <p:style>
          <a:lnRef idx="2">
            <a:schemeClr val="accent6"/>
          </a:lnRef>
          <a:fillRef idx="1">
            <a:schemeClr val="lt1"/>
          </a:fillRef>
          <a:effectRef idx="0">
            <a:schemeClr val="accent6"/>
          </a:effectRef>
          <a:fontRef idx="minor">
            <a:schemeClr val="dk1"/>
          </a:fontRef>
        </p:style>
        <p:txBody>
          <a:bodyPr rtlCol="0" anchor="t"/>
          <a:lstStyle/>
          <a:p>
            <a:pPr defTabSz="685800">
              <a:buClrTx/>
            </a:pPr>
            <a:r>
              <a:rPr lang="en-US" sz="3375" b="1" kern="120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rPr>
              <a:t>bedroom</a:t>
            </a:r>
            <a:endParaRPr lang="en-US" sz="3375" b="1" kern="1200" dirty="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sp>
        <p:nvSpPr>
          <p:cNvPr id="22" name="Ghé thăm Fb.com/nkpowerskills">
            <a:extLst>
              <a:ext uri="{FF2B5EF4-FFF2-40B4-BE49-F238E27FC236}">
                <a16:creationId xmlns:a16="http://schemas.microsoft.com/office/drawing/2014/main" id="{FAF46DD2-2117-4AAA-B1B5-8C33BC0A62EB}"/>
              </a:ext>
            </a:extLst>
          </p:cNvPr>
          <p:cNvSpPr/>
          <p:nvPr/>
        </p:nvSpPr>
        <p:spPr>
          <a:xfrm>
            <a:off x="817697" y="3408427"/>
            <a:ext cx="3619824" cy="971861"/>
          </a:xfrm>
          <a:prstGeom prst="roundRect">
            <a:avLst/>
          </a:prstGeom>
          <a:ln/>
        </p:spPr>
        <p:style>
          <a:lnRef idx="2">
            <a:schemeClr val="accent6"/>
          </a:lnRef>
          <a:fillRef idx="1">
            <a:schemeClr val="lt1"/>
          </a:fillRef>
          <a:effectRef idx="0">
            <a:schemeClr val="accent6"/>
          </a:effectRef>
          <a:fontRef idx="minor">
            <a:schemeClr val="dk1"/>
          </a:fontRef>
        </p:style>
        <p:txBody>
          <a:bodyPr rtlCol="0" anchor="t"/>
          <a:lstStyle/>
          <a:p>
            <a:pPr defTabSz="685800">
              <a:buClrTx/>
            </a:pPr>
            <a:r>
              <a:rPr lang="en-US" sz="3375" b="1" kern="120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rPr>
              <a:t>two beds</a:t>
            </a:r>
            <a:endParaRPr lang="en-US" sz="3375" b="1" kern="1200" dirty="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sp>
        <p:nvSpPr>
          <p:cNvPr id="23" name="Ghé thăm Fb.com/nkpowerskills">
            <a:extLst>
              <a:ext uri="{FF2B5EF4-FFF2-40B4-BE49-F238E27FC236}">
                <a16:creationId xmlns:a16="http://schemas.microsoft.com/office/drawing/2014/main" id="{B5AE5ED2-85B4-4B45-8284-CEA17B7918FE}"/>
              </a:ext>
            </a:extLst>
          </p:cNvPr>
          <p:cNvSpPr/>
          <p:nvPr/>
        </p:nvSpPr>
        <p:spPr>
          <a:xfrm>
            <a:off x="4841181" y="2344163"/>
            <a:ext cx="3619824" cy="971861"/>
          </a:xfrm>
          <a:prstGeom prst="roundRect">
            <a:avLst/>
          </a:prstGeom>
          <a:ln/>
        </p:spPr>
        <p:style>
          <a:lnRef idx="2">
            <a:schemeClr val="accent6"/>
          </a:lnRef>
          <a:fillRef idx="1">
            <a:schemeClr val="lt1"/>
          </a:fillRef>
          <a:effectRef idx="0">
            <a:schemeClr val="accent6"/>
          </a:effectRef>
          <a:fontRef idx="minor">
            <a:schemeClr val="dk1"/>
          </a:fontRef>
        </p:style>
        <p:txBody>
          <a:bodyPr rtlCol="0" anchor="t"/>
          <a:lstStyle/>
          <a:p>
            <a:pPr defTabSz="685800">
              <a:buClrTx/>
            </a:pPr>
            <a:r>
              <a:rPr lang="en-US" sz="3375" b="1" kern="120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rPr>
              <a:t> three books</a:t>
            </a:r>
            <a:endParaRPr lang="en-US" sz="3375" b="1" kern="1200" dirty="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pic>
        <p:nvPicPr>
          <p:cNvPr id="24" name="Picture 23">
            <a:hlinkClick r:id="" action="ppaction://hlinkshowjump?jump=nextslide"/>
            <a:extLst>
              <a:ext uri="{FF2B5EF4-FFF2-40B4-BE49-F238E27FC236}">
                <a16:creationId xmlns:a16="http://schemas.microsoft.com/office/drawing/2014/main" id="{3D420FB3-B340-4405-8A43-0AB09F971305}"/>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p:blipFill>
        <p:spPr>
          <a:xfrm>
            <a:off x="90145" y="4309111"/>
            <a:ext cx="727553" cy="727553"/>
          </a:xfrm>
          <a:prstGeom prst="rect">
            <a:avLst/>
          </a:prstGeom>
          <a:effectLst>
            <a:glow rad="101600">
              <a:schemeClr val="bg1">
                <a:alpha val="60000"/>
              </a:schemeClr>
            </a:glow>
          </a:effectLst>
        </p:spPr>
      </p:pic>
      <p:pic>
        <p:nvPicPr>
          <p:cNvPr id="25" name="Picture 4" descr="Káº¿t quáº£ hÃ¬nh áº£nh cho right icon">
            <a:extLst>
              <a:ext uri="{FF2B5EF4-FFF2-40B4-BE49-F238E27FC236}">
                <a16:creationId xmlns:a16="http://schemas.microsoft.com/office/drawing/2014/main" id="{60F3E611-F88F-40BE-9E12-7A8B9FB72022}"/>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065521" y="2666033"/>
            <a:ext cx="714684" cy="714684"/>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6" descr="Káº¿t quáº£ hÃ¬nh áº£nh cho wrong icon">
            <a:extLst>
              <a:ext uri="{FF2B5EF4-FFF2-40B4-BE49-F238E27FC236}">
                <a16:creationId xmlns:a16="http://schemas.microsoft.com/office/drawing/2014/main" id="{DFFD28F2-F38F-42B9-9BCD-836D612A714F}"/>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083949" y="3690377"/>
            <a:ext cx="714684" cy="714684"/>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6" descr="Káº¿t quáº£ hÃ¬nh áº£nh cho wrong icon">
            <a:extLst>
              <a:ext uri="{FF2B5EF4-FFF2-40B4-BE49-F238E27FC236}">
                <a16:creationId xmlns:a16="http://schemas.microsoft.com/office/drawing/2014/main" id="{8B3FCB07-59FD-4E73-A3EE-AD3D7722C386}"/>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086931" y="2655401"/>
            <a:ext cx="714684" cy="714684"/>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6" descr="Káº¿t quáº£ hÃ¬nh áº£nh cho wrong icon">
            <a:extLst>
              <a:ext uri="{FF2B5EF4-FFF2-40B4-BE49-F238E27FC236}">
                <a16:creationId xmlns:a16="http://schemas.microsoft.com/office/drawing/2014/main" id="{9E9139CF-F85B-4E1B-9D9A-FDC6F6685236}"/>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4065545" y="3678742"/>
            <a:ext cx="714684" cy="714684"/>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a:extLst>
              <a:ext uri="{FF2B5EF4-FFF2-40B4-BE49-F238E27FC236}">
                <a16:creationId xmlns:a16="http://schemas.microsoft.com/office/drawing/2014/main" id="{CC8E8CA4-4DC7-4A64-99A2-7E1CC4C43499}"/>
              </a:ext>
            </a:extLst>
          </p:cNvPr>
          <p:cNvPicPr>
            <a:picLocks noChangeAspect="1"/>
          </p:cNvPicPr>
          <p:nvPr/>
        </p:nvPicPr>
        <p:blipFill>
          <a:blip r:embed="rId8"/>
          <a:stretch>
            <a:fillRect/>
          </a:stretch>
        </p:blipFill>
        <p:spPr>
          <a:xfrm>
            <a:off x="-441017" y="5171998"/>
            <a:ext cx="5013017" cy="1412454"/>
          </a:xfrm>
          <a:prstGeom prst="rect">
            <a:avLst/>
          </a:prstGeom>
        </p:spPr>
      </p:pic>
      <p:pic>
        <p:nvPicPr>
          <p:cNvPr id="29" name="01 NK PowerSkills">
            <a:extLst>
              <a:ext uri="{FF2B5EF4-FFF2-40B4-BE49-F238E27FC236}">
                <a16:creationId xmlns:a16="http://schemas.microsoft.com/office/drawing/2014/main" id="{7EAC7D95-6B5D-4F33-A245-B69439C04808}"/>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p:blipFill>
        <p:spPr bwMode="auto">
          <a:xfrm>
            <a:off x="2272529" y="1735073"/>
            <a:ext cx="3164931" cy="311408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74180099"/>
      </p:ext>
    </p:extLst>
  </p:cSld>
  <p:clrMapOvr>
    <a:masterClrMapping/>
  </p:clrMapOvr>
  <p:transition>
    <p:fade/>
  </p:transition>
  <p:timing>
    <p:tnLst>
      <p:par>
        <p:cTn id="1" dur="indefinite" restart="never" nodeType="tmRoot">
          <p:childTnLst>
            <p:seq concurrent="1" nextAc="seek">
              <p:cTn id="2" restart="whenNotActive" fill="hold" evtFilter="cancelBubble" nodeType="interactiveSeq">
                <p:stCondLst>
                  <p:cond evt="onClick" delay="0">
                    <p:tgtEl>
                      <p:spTgt spid="22"/>
                    </p:tgtEl>
                  </p:cond>
                </p:stCondLst>
                <p:endSync evt="end" delay="0">
                  <p:rtn val="all"/>
                </p:endSync>
                <p:childTnLst>
                  <p:par>
                    <p:cTn id="3" fill="hold">
                      <p:stCondLst>
                        <p:cond delay="0"/>
                      </p:stCondLst>
                      <p:childTnLst>
                        <p:par>
                          <p:cTn id="4" fill="hold">
                            <p:stCondLst>
                              <p:cond delay="0"/>
                            </p:stCondLst>
                            <p:childTnLst>
                              <p:par>
                                <p:cTn id="5" presetID="1" presetClass="emph" presetSubtype="2" repeatCount="4000" fill="hold" nodeType="clickEffect">
                                  <p:stCondLst>
                                    <p:cond delay="0"/>
                                  </p:stCondLst>
                                  <p:childTnLst>
                                    <p:animClr clrSpc="rgb" dir="cw">
                                      <p:cBhvr>
                                        <p:cTn id="6" dur="200" fill="hold"/>
                                        <p:tgtEl>
                                          <p:spTgt spid="22"/>
                                        </p:tgtEl>
                                        <p:attrNameLst>
                                          <p:attrName>fillcolor</p:attrName>
                                        </p:attrNameLst>
                                      </p:cBhvr>
                                      <p:to>
                                        <a:srgbClr val="FF7C80"/>
                                      </p:to>
                                    </p:animClr>
                                    <p:set>
                                      <p:cBhvr>
                                        <p:cTn id="7" dur="200" fill="hold"/>
                                        <p:tgtEl>
                                          <p:spTgt spid="22"/>
                                        </p:tgtEl>
                                        <p:attrNameLst>
                                          <p:attrName>fill.type</p:attrName>
                                        </p:attrNameLst>
                                      </p:cBhvr>
                                      <p:to>
                                        <p:strVal val="solid"/>
                                      </p:to>
                                    </p:set>
                                    <p:set>
                                      <p:cBhvr>
                                        <p:cTn id="8" dur="200" fill="hold"/>
                                        <p:tgtEl>
                                          <p:spTgt spid="22"/>
                                        </p:tgtEl>
                                        <p:attrNameLst>
                                          <p:attrName>fill.on</p:attrName>
                                        </p:attrNameLst>
                                      </p:cBhvr>
                                      <p:to>
                                        <p:strVal val="true"/>
                                      </p:to>
                                    </p:set>
                                  </p:childTnLst>
                                  <p:subTnLst>
                                    <p:audio>
                                      <p:cMediaNode>
                                        <p:cTn display="0" masterRel="sameClick">
                                          <p:stCondLst>
                                            <p:cond evt="begin" delay="0">
                                              <p:tn val="5"/>
                                            </p:cond>
                                          </p:stCondLst>
                                          <p:endCondLst>
                                            <p:cond evt="onStopAudio" delay="0">
                                              <p:tgtEl>
                                                <p:sldTgt/>
                                              </p:tgtEl>
                                            </p:cond>
                                          </p:endCondLst>
                                        </p:cTn>
                                        <p:tgtEl>
                                          <p:sndTgt r:embed="rId2" name="Am-thanh-tra-loi-sai-www_nhacchuongvui_com.wav"/>
                                        </p:tgtEl>
                                      </p:cMediaNode>
                                    </p:audio>
                                  </p:subTnLst>
                                </p:cTn>
                              </p:par>
                            </p:childTnLst>
                          </p:cTn>
                        </p:par>
                        <p:par>
                          <p:cTn id="9" fill="hold">
                            <p:stCondLst>
                              <p:cond delay="800"/>
                            </p:stCondLst>
                            <p:childTnLst>
                              <p:par>
                                <p:cTn id="10" presetID="10" presetClass="entr" presetSubtype="0" fill="hold" nodeType="after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fade">
                                      <p:cBhvr>
                                        <p:cTn id="12" dur="500"/>
                                        <p:tgtEl>
                                          <p:spTgt spid="29"/>
                                        </p:tgtEl>
                                      </p:cBhvr>
                                    </p:animEffect>
                                  </p:childTnLst>
                                </p:cTn>
                              </p:par>
                              <p:par>
                                <p:cTn id="13" presetID="1" presetClass="entr" presetSubtype="0" fill="hold" nodeType="withEffect">
                                  <p:stCondLst>
                                    <p:cond delay="0"/>
                                  </p:stCondLst>
                                  <p:childTnLst>
                                    <p:set>
                                      <p:cBhvr>
                                        <p:cTn id="14" dur="1" fill="hold">
                                          <p:stCondLst>
                                            <p:cond delay="0"/>
                                          </p:stCondLst>
                                        </p:cTn>
                                        <p:tgtEl>
                                          <p:spTgt spid="28"/>
                                        </p:tgtEl>
                                        <p:attrNameLst>
                                          <p:attrName>style.visibility</p:attrName>
                                        </p:attrNameLst>
                                      </p:cBhvr>
                                      <p:to>
                                        <p:strVal val="visible"/>
                                      </p:to>
                                    </p:set>
                                  </p:childTnLst>
                                  <p:subTnLst>
                                    <p:audio>
                                      <p:cMediaNode>
                                        <p:cTn display="0" masterRel="sameClick">
                                          <p:stCondLst>
                                            <p:cond evt="begin" delay="0">
                                              <p:tn val="13"/>
                                            </p:cond>
                                          </p:stCondLst>
                                          <p:endCondLst>
                                            <p:cond evt="onStopAudio" delay="0">
                                              <p:tgtEl>
                                                <p:sldTgt/>
                                              </p:tgtEl>
                                            </p:cond>
                                          </p:endCondLst>
                                        </p:cTn>
                                        <p:tgtEl>
                                          <p:sndTgt r:embed="rId2" name="Am-thanh-tra-loi-sai-www_nhacchuongvui_com.wav"/>
                                        </p:tgtEl>
                                      </p:cMediaNode>
                                    </p:audio>
                                  </p:subTnLst>
                                </p:cTn>
                              </p:par>
                            </p:childTnLst>
                          </p:cTn>
                        </p:par>
                        <p:par>
                          <p:cTn id="15" fill="hold">
                            <p:stCondLst>
                              <p:cond delay="1300"/>
                            </p:stCondLst>
                            <p:childTnLst>
                              <p:par>
                                <p:cTn id="16" presetID="10" presetClass="exit" presetSubtype="0" fill="hold" nodeType="afterEffect">
                                  <p:stCondLst>
                                    <p:cond delay="1500"/>
                                  </p:stCondLst>
                                  <p:childTnLst>
                                    <p:animEffect transition="out" filter="fade">
                                      <p:cBhvr>
                                        <p:cTn id="17" dur="500"/>
                                        <p:tgtEl>
                                          <p:spTgt spid="29"/>
                                        </p:tgtEl>
                                      </p:cBhvr>
                                    </p:animEffect>
                                    <p:set>
                                      <p:cBhvr>
                                        <p:cTn id="18" dur="1" fill="hold">
                                          <p:stCondLst>
                                            <p:cond delay="499"/>
                                          </p:stCondLst>
                                        </p:cTn>
                                        <p:tgtEl>
                                          <p:spTgt spid="29"/>
                                        </p:tgtEl>
                                        <p:attrNameLst>
                                          <p:attrName>style.visibility</p:attrName>
                                        </p:attrNameLst>
                                      </p:cBhvr>
                                      <p:to>
                                        <p:strVal val="hidden"/>
                                      </p:to>
                                    </p:set>
                                  </p:childTnLst>
                                </p:cTn>
                              </p:par>
                            </p:childTnLst>
                          </p:cTn>
                        </p:par>
                      </p:childTnLst>
                    </p:cTn>
                  </p:par>
                </p:childTnLst>
              </p:cTn>
              <p:nextCondLst>
                <p:cond evt="onClick" delay="0">
                  <p:tgtEl>
                    <p:spTgt spid="22"/>
                  </p:tgtEl>
                </p:cond>
              </p:nextCondLst>
            </p:seq>
            <p:seq concurrent="1" nextAc="seek">
              <p:cTn id="19" restart="whenNotActive" fill="hold" evtFilter="cancelBubble" nodeType="interactiveSeq">
                <p:stCondLst>
                  <p:cond evt="onClick" delay="0">
                    <p:tgtEl>
                      <p:spTgt spid="20"/>
                    </p:tgtEl>
                  </p:cond>
                </p:stCondLst>
                <p:endSync evt="end" delay="0">
                  <p:rtn val="all"/>
                </p:endSync>
                <p:childTnLst>
                  <p:par>
                    <p:cTn id="20" fill="hold">
                      <p:stCondLst>
                        <p:cond delay="0"/>
                      </p:stCondLst>
                      <p:childTnLst>
                        <p:par>
                          <p:cTn id="21" fill="hold">
                            <p:stCondLst>
                              <p:cond delay="0"/>
                            </p:stCondLst>
                            <p:childTnLst>
                              <p:par>
                                <p:cTn id="22" presetID="1" presetClass="emph" presetSubtype="2" repeatCount="4000" fill="hold" nodeType="clickEffect">
                                  <p:stCondLst>
                                    <p:cond delay="0"/>
                                  </p:stCondLst>
                                  <p:childTnLst>
                                    <p:animClr clrSpc="rgb" dir="cw">
                                      <p:cBhvr>
                                        <p:cTn id="23" dur="200" fill="hold"/>
                                        <p:tgtEl>
                                          <p:spTgt spid="20"/>
                                        </p:tgtEl>
                                        <p:attrNameLst>
                                          <p:attrName>fillcolor</p:attrName>
                                        </p:attrNameLst>
                                      </p:cBhvr>
                                      <p:to>
                                        <a:srgbClr val="00FF00"/>
                                      </p:to>
                                    </p:animClr>
                                    <p:set>
                                      <p:cBhvr>
                                        <p:cTn id="24" dur="200" fill="hold"/>
                                        <p:tgtEl>
                                          <p:spTgt spid="20"/>
                                        </p:tgtEl>
                                        <p:attrNameLst>
                                          <p:attrName>fill.type</p:attrName>
                                        </p:attrNameLst>
                                      </p:cBhvr>
                                      <p:to>
                                        <p:strVal val="solid"/>
                                      </p:to>
                                    </p:set>
                                    <p:set>
                                      <p:cBhvr>
                                        <p:cTn id="25" dur="200" fill="hold"/>
                                        <p:tgtEl>
                                          <p:spTgt spid="20"/>
                                        </p:tgtEl>
                                        <p:attrNameLst>
                                          <p:attrName>fill.on</p:attrName>
                                        </p:attrNameLst>
                                      </p:cBhvr>
                                      <p:to>
                                        <p:strVal val="true"/>
                                      </p:to>
                                    </p:set>
                                  </p:childTnLst>
                                  <p:subTnLst>
                                    <p:audio>
                                      <p:cMediaNode>
                                        <p:cTn display="0" masterRel="sameClick">
                                          <p:stCondLst>
                                            <p:cond evt="begin" delay="0">
                                              <p:tn val="22"/>
                                            </p:cond>
                                          </p:stCondLst>
                                          <p:endCondLst>
                                            <p:cond evt="onStopAudio" delay="0">
                                              <p:tgtEl>
                                                <p:sldTgt/>
                                              </p:tgtEl>
                                            </p:cond>
                                          </p:endCondLst>
                                        </p:cTn>
                                        <p:tgtEl>
                                          <p:sndTgt r:embed="rId3" name="Am-thanh-tra-loi-dung-www_nhacchuongvui_com.wav"/>
                                        </p:tgtEl>
                                      </p:cMediaNode>
                                    </p:audio>
                                  </p:subTnLst>
                                </p:cTn>
                              </p:par>
                              <p:par>
                                <p:cTn id="26" presetID="1" presetClass="entr" presetSubtype="0" fill="hold" nodeType="withEffect">
                                  <p:stCondLst>
                                    <p:cond delay="0"/>
                                  </p:stCondLst>
                                  <p:childTnLst>
                                    <p:set>
                                      <p:cBhvr>
                                        <p:cTn id="27" dur="1" fill="hold">
                                          <p:stCondLst>
                                            <p:cond delay="0"/>
                                          </p:stCondLst>
                                        </p:cTn>
                                        <p:tgtEl>
                                          <p:spTgt spid="25"/>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3" name="Am-thanh-tra-loi-dung-www_nhacchuongvui_com.wav"/>
                                        </p:tgtEl>
                                      </p:cMediaNode>
                                    </p:audio>
                                  </p:subTnLst>
                                </p:cTn>
                              </p:par>
                              <p:par>
                                <p:cTn id="28" presetID="26" presetClass="emph" presetSubtype="0" repeatCount="indefinite" fill="hold" nodeType="withEffect">
                                  <p:stCondLst>
                                    <p:cond delay="0"/>
                                  </p:stCondLst>
                                  <p:childTnLst>
                                    <p:animEffect transition="out" filter="fade">
                                      <p:cBhvr>
                                        <p:cTn id="29" dur="500" tmFilter="0, 0; .2, .5; .8, .5; 1, 0"/>
                                        <p:tgtEl>
                                          <p:spTgt spid="24"/>
                                        </p:tgtEl>
                                      </p:cBhvr>
                                    </p:animEffect>
                                    <p:animScale>
                                      <p:cBhvr>
                                        <p:cTn id="30" dur="250" autoRev="1" fill="hold"/>
                                        <p:tgtEl>
                                          <p:spTgt spid="24"/>
                                        </p:tgtEl>
                                      </p:cBhvr>
                                      <p:by x="105000" y="105000"/>
                                    </p:animScale>
                                  </p:childTnLst>
                                </p:cTn>
                              </p:par>
                            </p:childTnLst>
                          </p:cTn>
                        </p:par>
                      </p:childTnLst>
                    </p:cTn>
                  </p:par>
                </p:childTnLst>
              </p:cTn>
              <p:nextCondLst>
                <p:cond evt="onClick" delay="0">
                  <p:tgtEl>
                    <p:spTgt spid="20"/>
                  </p:tgtEl>
                </p:cond>
              </p:nextCondLst>
            </p:seq>
            <p:seq concurrent="1" nextAc="seek">
              <p:cTn id="31" restart="whenNotActive" fill="hold" evtFilter="cancelBubble" nodeType="interactiveSeq">
                <p:stCondLst>
                  <p:cond evt="onClick" delay="0">
                    <p:tgtEl>
                      <p:spTgt spid="23"/>
                    </p:tgtEl>
                  </p:cond>
                </p:stCondLst>
                <p:endSync evt="end" delay="0">
                  <p:rtn val="all"/>
                </p:endSync>
                <p:childTnLst>
                  <p:par>
                    <p:cTn id="32" fill="hold">
                      <p:stCondLst>
                        <p:cond delay="0"/>
                      </p:stCondLst>
                      <p:childTnLst>
                        <p:par>
                          <p:cTn id="33" fill="hold">
                            <p:stCondLst>
                              <p:cond delay="0"/>
                            </p:stCondLst>
                            <p:childTnLst>
                              <p:par>
                                <p:cTn id="34" presetID="1" presetClass="emph" presetSubtype="2" repeatCount="4000" fill="hold" nodeType="clickEffect">
                                  <p:stCondLst>
                                    <p:cond delay="0"/>
                                  </p:stCondLst>
                                  <p:childTnLst>
                                    <p:animClr clrSpc="rgb" dir="cw">
                                      <p:cBhvr>
                                        <p:cTn id="35" dur="200" fill="hold"/>
                                        <p:tgtEl>
                                          <p:spTgt spid="23"/>
                                        </p:tgtEl>
                                        <p:attrNameLst>
                                          <p:attrName>fillcolor</p:attrName>
                                        </p:attrNameLst>
                                      </p:cBhvr>
                                      <p:to>
                                        <a:srgbClr val="FF7C80"/>
                                      </p:to>
                                    </p:animClr>
                                    <p:set>
                                      <p:cBhvr>
                                        <p:cTn id="36" dur="200" fill="hold"/>
                                        <p:tgtEl>
                                          <p:spTgt spid="23"/>
                                        </p:tgtEl>
                                        <p:attrNameLst>
                                          <p:attrName>fill.type</p:attrName>
                                        </p:attrNameLst>
                                      </p:cBhvr>
                                      <p:to>
                                        <p:strVal val="solid"/>
                                      </p:to>
                                    </p:set>
                                    <p:set>
                                      <p:cBhvr>
                                        <p:cTn id="37" dur="200" fill="hold"/>
                                        <p:tgtEl>
                                          <p:spTgt spid="23"/>
                                        </p:tgtEl>
                                        <p:attrNameLst>
                                          <p:attrName>fill.on</p:attrName>
                                        </p:attrNameLst>
                                      </p:cBhvr>
                                      <p:to>
                                        <p:strVal val="true"/>
                                      </p:to>
                                    </p:set>
                                  </p:childTnLst>
                                  <p:subTnLst>
                                    <p:audio>
                                      <p:cMediaNode>
                                        <p:cTn display="0" masterRel="sameClick">
                                          <p:stCondLst>
                                            <p:cond evt="begin" delay="0">
                                              <p:tn val="34"/>
                                            </p:cond>
                                          </p:stCondLst>
                                          <p:endCondLst>
                                            <p:cond evt="onStopAudio" delay="0">
                                              <p:tgtEl>
                                                <p:sldTgt/>
                                              </p:tgtEl>
                                            </p:cond>
                                          </p:endCondLst>
                                        </p:cTn>
                                        <p:tgtEl>
                                          <p:sndTgt r:embed="rId2" name="Am-thanh-tra-loi-sai-www_nhacchuongvui_com.wav"/>
                                        </p:tgtEl>
                                      </p:cMediaNode>
                                    </p:audio>
                                  </p:subTnLst>
                                </p:cTn>
                              </p:par>
                            </p:childTnLst>
                          </p:cTn>
                        </p:par>
                        <p:par>
                          <p:cTn id="38" fill="hold">
                            <p:stCondLst>
                              <p:cond delay="800"/>
                            </p:stCondLst>
                            <p:childTnLst>
                              <p:par>
                                <p:cTn id="39" presetID="10" presetClass="entr" presetSubtype="0" fill="hold" nodeType="afterEffect">
                                  <p:stCondLst>
                                    <p:cond delay="0"/>
                                  </p:stCondLst>
                                  <p:childTnLst>
                                    <p:set>
                                      <p:cBhvr>
                                        <p:cTn id="40" dur="1" fill="hold">
                                          <p:stCondLst>
                                            <p:cond delay="0"/>
                                          </p:stCondLst>
                                        </p:cTn>
                                        <p:tgtEl>
                                          <p:spTgt spid="29"/>
                                        </p:tgtEl>
                                        <p:attrNameLst>
                                          <p:attrName>style.visibility</p:attrName>
                                        </p:attrNameLst>
                                      </p:cBhvr>
                                      <p:to>
                                        <p:strVal val="visible"/>
                                      </p:to>
                                    </p:set>
                                    <p:animEffect transition="in" filter="fade">
                                      <p:cBhvr>
                                        <p:cTn id="41" dur="500"/>
                                        <p:tgtEl>
                                          <p:spTgt spid="29"/>
                                        </p:tgtEl>
                                      </p:cBhvr>
                                    </p:animEffect>
                                  </p:childTnLst>
                                </p:cTn>
                              </p:par>
                              <p:par>
                                <p:cTn id="42" presetID="1" presetClass="entr" presetSubtype="0" fill="hold" nodeType="withEffect">
                                  <p:stCondLst>
                                    <p:cond delay="0"/>
                                  </p:stCondLst>
                                  <p:childTnLst>
                                    <p:set>
                                      <p:cBhvr>
                                        <p:cTn id="43" dur="1" fill="hold">
                                          <p:stCondLst>
                                            <p:cond delay="0"/>
                                          </p:stCondLst>
                                        </p:cTn>
                                        <p:tgtEl>
                                          <p:spTgt spid="27"/>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2" name="Am-thanh-tra-loi-sai-www_nhacchuongvui_com.wav"/>
                                        </p:tgtEl>
                                      </p:cMediaNode>
                                    </p:audio>
                                  </p:subTnLst>
                                </p:cTn>
                              </p:par>
                            </p:childTnLst>
                          </p:cTn>
                        </p:par>
                        <p:par>
                          <p:cTn id="44" fill="hold">
                            <p:stCondLst>
                              <p:cond delay="1300"/>
                            </p:stCondLst>
                            <p:childTnLst>
                              <p:par>
                                <p:cTn id="45" presetID="10" presetClass="exit" presetSubtype="0" fill="hold" nodeType="afterEffect">
                                  <p:stCondLst>
                                    <p:cond delay="1500"/>
                                  </p:stCondLst>
                                  <p:childTnLst>
                                    <p:animEffect transition="out" filter="fade">
                                      <p:cBhvr>
                                        <p:cTn id="46" dur="500"/>
                                        <p:tgtEl>
                                          <p:spTgt spid="29"/>
                                        </p:tgtEl>
                                      </p:cBhvr>
                                    </p:animEffect>
                                    <p:set>
                                      <p:cBhvr>
                                        <p:cTn id="47" dur="1" fill="hold">
                                          <p:stCondLst>
                                            <p:cond delay="499"/>
                                          </p:stCondLst>
                                        </p:cTn>
                                        <p:tgtEl>
                                          <p:spTgt spid="29"/>
                                        </p:tgtEl>
                                        <p:attrNameLst>
                                          <p:attrName>style.visibility</p:attrName>
                                        </p:attrNameLst>
                                      </p:cBhvr>
                                      <p:to>
                                        <p:strVal val="hidden"/>
                                      </p:to>
                                    </p:set>
                                  </p:childTnLst>
                                </p:cTn>
                              </p:par>
                            </p:childTnLst>
                          </p:cTn>
                        </p:par>
                      </p:childTnLst>
                    </p:cTn>
                  </p:par>
                </p:childTnLst>
              </p:cTn>
              <p:nextCondLst>
                <p:cond evt="onClick" delay="0">
                  <p:tgtEl>
                    <p:spTgt spid="23"/>
                  </p:tgtEl>
                </p:cond>
              </p:nextCondLst>
            </p:seq>
            <p:seq concurrent="1" nextAc="seek">
              <p:cTn id="48" restart="whenNotActive" fill="hold" evtFilter="cancelBubble" nodeType="interactiveSeq">
                <p:stCondLst>
                  <p:cond evt="onClick" delay="0">
                    <p:tgtEl>
                      <p:spTgt spid="21"/>
                    </p:tgtEl>
                  </p:cond>
                </p:stCondLst>
                <p:endSync evt="end" delay="0">
                  <p:rtn val="all"/>
                </p:endSync>
                <p:childTnLst>
                  <p:par>
                    <p:cTn id="49" fill="hold">
                      <p:stCondLst>
                        <p:cond delay="0"/>
                      </p:stCondLst>
                      <p:childTnLst>
                        <p:par>
                          <p:cTn id="50" fill="hold">
                            <p:stCondLst>
                              <p:cond delay="0"/>
                            </p:stCondLst>
                            <p:childTnLst>
                              <p:par>
                                <p:cTn id="51" presetID="1" presetClass="emph" presetSubtype="2" repeatCount="4000" fill="hold" nodeType="clickEffect">
                                  <p:stCondLst>
                                    <p:cond delay="0"/>
                                  </p:stCondLst>
                                  <p:childTnLst>
                                    <p:animClr clrSpc="rgb" dir="cw">
                                      <p:cBhvr>
                                        <p:cTn id="52" dur="200" fill="hold"/>
                                        <p:tgtEl>
                                          <p:spTgt spid="21"/>
                                        </p:tgtEl>
                                        <p:attrNameLst>
                                          <p:attrName>fillcolor</p:attrName>
                                        </p:attrNameLst>
                                      </p:cBhvr>
                                      <p:to>
                                        <a:srgbClr val="FF7C80"/>
                                      </p:to>
                                    </p:animClr>
                                    <p:set>
                                      <p:cBhvr>
                                        <p:cTn id="53" dur="200" fill="hold"/>
                                        <p:tgtEl>
                                          <p:spTgt spid="21"/>
                                        </p:tgtEl>
                                        <p:attrNameLst>
                                          <p:attrName>fill.type</p:attrName>
                                        </p:attrNameLst>
                                      </p:cBhvr>
                                      <p:to>
                                        <p:strVal val="solid"/>
                                      </p:to>
                                    </p:set>
                                    <p:set>
                                      <p:cBhvr>
                                        <p:cTn id="54" dur="200" fill="hold"/>
                                        <p:tgtEl>
                                          <p:spTgt spid="21"/>
                                        </p:tgtEl>
                                        <p:attrNameLst>
                                          <p:attrName>fill.on</p:attrName>
                                        </p:attrNameLst>
                                      </p:cBhvr>
                                      <p:to>
                                        <p:strVal val="true"/>
                                      </p:to>
                                    </p:set>
                                  </p:childTnLst>
                                  <p:subTnLst>
                                    <p:audio>
                                      <p:cMediaNode>
                                        <p:cTn display="0" masterRel="sameClick">
                                          <p:stCondLst>
                                            <p:cond evt="begin" delay="0">
                                              <p:tn val="51"/>
                                            </p:cond>
                                          </p:stCondLst>
                                          <p:endCondLst>
                                            <p:cond evt="onStopAudio" delay="0">
                                              <p:tgtEl>
                                                <p:sldTgt/>
                                              </p:tgtEl>
                                            </p:cond>
                                          </p:endCondLst>
                                        </p:cTn>
                                        <p:tgtEl>
                                          <p:sndTgt r:embed="rId2" name="Am-thanh-tra-loi-sai-www_nhacchuongvui_com.wav"/>
                                        </p:tgtEl>
                                      </p:cMediaNode>
                                    </p:audio>
                                  </p:subTnLst>
                                </p:cTn>
                              </p:par>
                            </p:childTnLst>
                          </p:cTn>
                        </p:par>
                        <p:par>
                          <p:cTn id="55" fill="hold">
                            <p:stCondLst>
                              <p:cond delay="800"/>
                            </p:stCondLst>
                            <p:childTnLst>
                              <p:par>
                                <p:cTn id="56" presetID="10" presetClass="entr" presetSubtype="0" fill="hold" nodeType="afterEffect">
                                  <p:stCondLst>
                                    <p:cond delay="0"/>
                                  </p:stCondLst>
                                  <p:childTnLst>
                                    <p:set>
                                      <p:cBhvr>
                                        <p:cTn id="57" dur="1" fill="hold">
                                          <p:stCondLst>
                                            <p:cond delay="0"/>
                                          </p:stCondLst>
                                        </p:cTn>
                                        <p:tgtEl>
                                          <p:spTgt spid="29"/>
                                        </p:tgtEl>
                                        <p:attrNameLst>
                                          <p:attrName>style.visibility</p:attrName>
                                        </p:attrNameLst>
                                      </p:cBhvr>
                                      <p:to>
                                        <p:strVal val="visible"/>
                                      </p:to>
                                    </p:set>
                                    <p:animEffect transition="in" filter="fade">
                                      <p:cBhvr>
                                        <p:cTn id="58" dur="500"/>
                                        <p:tgtEl>
                                          <p:spTgt spid="29"/>
                                        </p:tgtEl>
                                      </p:cBhvr>
                                    </p:animEffect>
                                  </p:childTnLst>
                                </p:cTn>
                              </p:par>
                              <p:par>
                                <p:cTn id="59" presetID="1" presetClass="entr" presetSubtype="0" fill="hold" nodeType="withEffect">
                                  <p:stCondLst>
                                    <p:cond delay="0"/>
                                  </p:stCondLst>
                                  <p:childTnLst>
                                    <p:set>
                                      <p:cBhvr>
                                        <p:cTn id="60" dur="1" fill="hold">
                                          <p:stCondLst>
                                            <p:cond delay="0"/>
                                          </p:stCondLst>
                                        </p:cTn>
                                        <p:tgtEl>
                                          <p:spTgt spid="26"/>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2" name="Am-thanh-tra-loi-sai-www_nhacchuongvui_com.wav"/>
                                        </p:tgtEl>
                                      </p:cMediaNode>
                                    </p:audio>
                                  </p:subTnLst>
                                </p:cTn>
                              </p:par>
                            </p:childTnLst>
                          </p:cTn>
                        </p:par>
                        <p:par>
                          <p:cTn id="61" fill="hold">
                            <p:stCondLst>
                              <p:cond delay="1300"/>
                            </p:stCondLst>
                            <p:childTnLst>
                              <p:par>
                                <p:cTn id="62" presetID="10" presetClass="exit" presetSubtype="0" fill="hold" nodeType="afterEffect">
                                  <p:stCondLst>
                                    <p:cond delay="1500"/>
                                  </p:stCondLst>
                                  <p:childTnLst>
                                    <p:animEffect transition="out" filter="fade">
                                      <p:cBhvr>
                                        <p:cTn id="63" dur="500"/>
                                        <p:tgtEl>
                                          <p:spTgt spid="29"/>
                                        </p:tgtEl>
                                      </p:cBhvr>
                                    </p:animEffect>
                                    <p:set>
                                      <p:cBhvr>
                                        <p:cTn id="64" dur="1" fill="hold">
                                          <p:stCondLst>
                                            <p:cond delay="499"/>
                                          </p:stCondLst>
                                        </p:cTn>
                                        <p:tgtEl>
                                          <p:spTgt spid="29"/>
                                        </p:tgtEl>
                                        <p:attrNameLst>
                                          <p:attrName>style.visibility</p:attrName>
                                        </p:attrNameLst>
                                      </p:cBhvr>
                                      <p:to>
                                        <p:strVal val="hidden"/>
                                      </p:to>
                                    </p:set>
                                  </p:childTnLst>
                                </p:cTn>
                              </p:par>
                            </p:childTnLst>
                          </p:cTn>
                        </p:par>
                      </p:childTnLst>
                    </p:cTn>
                  </p:par>
                </p:childTnLst>
              </p:cTn>
              <p:nextCondLst>
                <p:cond evt="onClick" delay="0">
                  <p:tgtEl>
                    <p:spTgt spid="21"/>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7DC99A6-6ACB-4576-A858-4DE0C55739D0}"/>
              </a:ext>
            </a:extLst>
          </p:cNvPr>
          <p:cNvPicPr>
            <a:picLocks noChangeAspect="1"/>
          </p:cNvPicPr>
          <p:nvPr/>
        </p:nvPicPr>
        <p:blipFill>
          <a:blip r:embed="rId2"/>
          <a:stretch>
            <a:fillRect/>
          </a:stretch>
        </p:blipFill>
        <p:spPr>
          <a:xfrm>
            <a:off x="2283142" y="462914"/>
            <a:ext cx="4577715" cy="4577715"/>
          </a:xfrm>
          <a:prstGeom prst="rect">
            <a:avLst/>
          </a:prstGeom>
        </p:spPr>
      </p:pic>
    </p:spTree>
    <p:extLst>
      <p:ext uri="{BB962C8B-B14F-4D97-AF65-F5344CB8AC3E}">
        <p14:creationId xmlns:p14="http://schemas.microsoft.com/office/powerpoint/2010/main" val="4052962798"/>
      </p:ext>
    </p:extLst>
  </p:cSld>
  <p:clrMapOvr>
    <a:masterClrMapping/>
  </p:clrMapOvr>
  <p:transition>
    <p:fade/>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449"/>
        <p:cNvGrpSpPr/>
        <p:nvPr/>
      </p:nvGrpSpPr>
      <p:grpSpPr>
        <a:xfrm>
          <a:off x="0" y="0"/>
          <a:ext cx="0" cy="0"/>
          <a:chOff x="0" y="0"/>
          <a:chExt cx="0" cy="0"/>
        </a:xfrm>
      </p:grpSpPr>
      <p:sp>
        <p:nvSpPr>
          <p:cNvPr id="1450" name="Google Shape;1450;p34"/>
          <p:cNvSpPr/>
          <p:nvPr/>
        </p:nvSpPr>
        <p:spPr>
          <a:xfrm>
            <a:off x="1519075" y="1984543"/>
            <a:ext cx="6105900" cy="778800"/>
          </a:xfrm>
          <a:prstGeom prst="roundRect">
            <a:avLst>
              <a:gd name="adj" fmla="val 50000"/>
            </a:avLst>
          </a:prstGeom>
          <a:solidFill>
            <a:srgbClr val="5C3972"/>
          </a:solidFill>
          <a:ln>
            <a:noFill/>
          </a:ln>
          <a:effectLst>
            <a:outerShdw dist="57150" dir="5400000" algn="bl" rotWithShape="0">
              <a:srgbClr val="A893B6">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34"/>
          <p:cNvSpPr txBox="1">
            <a:spLocks noGrp="1"/>
          </p:cNvSpPr>
          <p:nvPr>
            <p:ph type="title"/>
          </p:nvPr>
        </p:nvSpPr>
        <p:spPr>
          <a:xfrm>
            <a:off x="1844525" y="1537325"/>
            <a:ext cx="5780400" cy="1731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a:solidFill>
                  <a:srgbClr val="FFFF00"/>
                </a:solidFill>
              </a:rPr>
              <a:t>LISTEN &amp; READ</a:t>
            </a:r>
            <a:endParaRPr>
              <a:solidFill>
                <a:srgbClr val="FFFF00"/>
              </a:solidFill>
            </a:endParaRPr>
          </a:p>
        </p:txBody>
      </p:sp>
      <p:pic>
        <p:nvPicPr>
          <p:cNvPr id="1452" name="Google Shape;1452;p34"/>
          <p:cNvPicPr preferRelativeResize="0"/>
          <p:nvPr/>
        </p:nvPicPr>
        <p:blipFill rotWithShape="1">
          <a:blip r:embed="rId3">
            <a:alphaModFix/>
          </a:blip>
          <a:srcRect/>
          <a:stretch/>
        </p:blipFill>
        <p:spPr>
          <a:xfrm flipH="1">
            <a:off x="2070043" y="4020300"/>
            <a:ext cx="415200" cy="433252"/>
          </a:xfrm>
          <a:prstGeom prst="rect">
            <a:avLst/>
          </a:prstGeom>
          <a:noFill/>
          <a:ln>
            <a:noFill/>
          </a:ln>
        </p:spPr>
      </p:pic>
      <p:pic>
        <p:nvPicPr>
          <p:cNvPr id="1453" name="Google Shape;1453;p34"/>
          <p:cNvPicPr preferRelativeResize="0"/>
          <p:nvPr/>
        </p:nvPicPr>
        <p:blipFill rotWithShape="1">
          <a:blip r:embed="rId4">
            <a:alphaModFix/>
          </a:blip>
          <a:srcRect/>
          <a:stretch/>
        </p:blipFill>
        <p:spPr>
          <a:xfrm>
            <a:off x="8013688" y="432200"/>
            <a:ext cx="415200" cy="433252"/>
          </a:xfrm>
          <a:prstGeom prst="rect">
            <a:avLst/>
          </a:prstGeom>
          <a:noFill/>
          <a:ln>
            <a:noFill/>
          </a:ln>
        </p:spPr>
      </p:pic>
      <p:pic>
        <p:nvPicPr>
          <p:cNvPr id="1454" name="Google Shape;1454;p34"/>
          <p:cNvPicPr preferRelativeResize="0"/>
          <p:nvPr/>
        </p:nvPicPr>
        <p:blipFill rotWithShape="1">
          <a:blip r:embed="rId5">
            <a:alphaModFix/>
          </a:blip>
          <a:srcRect/>
          <a:stretch/>
        </p:blipFill>
        <p:spPr>
          <a:xfrm>
            <a:off x="440325" y="734425"/>
            <a:ext cx="415200" cy="433252"/>
          </a:xfrm>
          <a:prstGeom prst="rect">
            <a:avLst/>
          </a:prstGeom>
          <a:noFill/>
          <a:ln>
            <a:noFill/>
          </a:ln>
        </p:spPr>
      </p:pic>
      <p:pic>
        <p:nvPicPr>
          <p:cNvPr id="1455" name="Google Shape;1455;p34"/>
          <p:cNvPicPr preferRelativeResize="0"/>
          <p:nvPr/>
        </p:nvPicPr>
        <p:blipFill>
          <a:blip r:embed="rId6">
            <a:alphaModFix/>
          </a:blip>
          <a:stretch>
            <a:fillRect/>
          </a:stretch>
        </p:blipFill>
        <p:spPr>
          <a:xfrm>
            <a:off x="6934347" y="1167677"/>
            <a:ext cx="1276350" cy="1600200"/>
          </a:xfrm>
          <a:prstGeom prst="rect">
            <a:avLst/>
          </a:prstGeom>
          <a:noFill/>
          <a:ln>
            <a:noFill/>
          </a:ln>
          <a:effectLst>
            <a:reflection stA="51000" endPos="18000" fadeDir="5400012" sy="-100000" algn="bl" rotWithShape="0"/>
          </a:effectLst>
        </p:spPr>
      </p:pic>
      <p:pic>
        <p:nvPicPr>
          <p:cNvPr id="1456" name="Google Shape;1456;p34"/>
          <p:cNvPicPr preferRelativeResize="0"/>
          <p:nvPr/>
        </p:nvPicPr>
        <p:blipFill>
          <a:blip r:embed="rId7">
            <a:alphaModFix/>
          </a:blip>
          <a:stretch>
            <a:fillRect/>
          </a:stretch>
        </p:blipFill>
        <p:spPr>
          <a:xfrm rot="-2263808">
            <a:off x="1478066" y="2031200"/>
            <a:ext cx="651797" cy="685487"/>
          </a:xfrm>
          <a:prstGeom prst="rect">
            <a:avLst/>
          </a:prstGeom>
          <a:noFill/>
          <a:ln>
            <a:noFill/>
          </a:ln>
        </p:spPr>
      </p:pic>
      <p:pic>
        <p:nvPicPr>
          <p:cNvPr id="1457" name="Google Shape;1457;p34"/>
          <p:cNvPicPr preferRelativeResize="0"/>
          <p:nvPr/>
        </p:nvPicPr>
        <p:blipFill>
          <a:blip r:embed="rId8">
            <a:alphaModFix/>
          </a:blip>
          <a:stretch>
            <a:fillRect/>
          </a:stretch>
        </p:blipFill>
        <p:spPr>
          <a:xfrm flipH="1">
            <a:off x="3599550" y="997875"/>
            <a:ext cx="415200" cy="433252"/>
          </a:xfrm>
          <a:prstGeom prst="rect">
            <a:avLst/>
          </a:prstGeom>
          <a:noFill/>
          <a:ln>
            <a:noFill/>
          </a:ln>
        </p:spPr>
      </p:pic>
      <p:pic>
        <p:nvPicPr>
          <p:cNvPr id="1458" name="Google Shape;1458;p34"/>
          <p:cNvPicPr preferRelativeResize="0"/>
          <p:nvPr/>
        </p:nvPicPr>
        <p:blipFill rotWithShape="1">
          <a:blip r:embed="rId5">
            <a:alphaModFix/>
          </a:blip>
          <a:srcRect/>
          <a:stretch/>
        </p:blipFill>
        <p:spPr>
          <a:xfrm>
            <a:off x="7563925" y="3739875"/>
            <a:ext cx="415200" cy="433252"/>
          </a:xfrm>
          <a:prstGeom prst="rect">
            <a:avLst/>
          </a:prstGeom>
          <a:noFill/>
          <a:ln>
            <a:noFill/>
          </a:ln>
        </p:spPr>
      </p:pic>
      <p:pic>
        <p:nvPicPr>
          <p:cNvPr id="11" name="Google Shape;2944;p58">
            <a:extLst>
              <a:ext uri="{FF2B5EF4-FFF2-40B4-BE49-F238E27FC236}">
                <a16:creationId xmlns:a16="http://schemas.microsoft.com/office/drawing/2014/main" id="{6A7FB549-BE34-4F70-B63C-27FB652CBDD4}"/>
              </a:ext>
            </a:extLst>
          </p:cNvPr>
          <p:cNvPicPr preferRelativeResize="0"/>
          <p:nvPr/>
        </p:nvPicPr>
        <p:blipFill>
          <a:blip r:embed="rId9">
            <a:alphaModFix/>
          </a:blip>
          <a:stretch>
            <a:fillRect/>
          </a:stretch>
        </p:blipFill>
        <p:spPr>
          <a:xfrm>
            <a:off x="4014750" y="2987096"/>
            <a:ext cx="1751100" cy="1186225"/>
          </a:xfrm>
          <a:prstGeom prst="rect">
            <a:avLst/>
          </a:prstGeom>
          <a:noFill/>
          <a:ln>
            <a:noFill/>
          </a:ln>
        </p:spPr>
      </p:pic>
      <p:pic>
        <p:nvPicPr>
          <p:cNvPr id="12" name="Google Shape;2944;p58">
            <a:extLst>
              <a:ext uri="{FF2B5EF4-FFF2-40B4-BE49-F238E27FC236}">
                <a16:creationId xmlns:a16="http://schemas.microsoft.com/office/drawing/2014/main" id="{CE720353-E791-4459-9496-BD4BA74E7A73}"/>
              </a:ext>
            </a:extLst>
          </p:cNvPr>
          <p:cNvPicPr preferRelativeResize="0"/>
          <p:nvPr/>
        </p:nvPicPr>
        <p:blipFill>
          <a:blip r:embed="rId9">
            <a:alphaModFix/>
          </a:blip>
          <a:stretch>
            <a:fillRect/>
          </a:stretch>
        </p:blipFill>
        <p:spPr>
          <a:xfrm>
            <a:off x="318943" y="1978637"/>
            <a:ext cx="1751100" cy="1186225"/>
          </a:xfrm>
          <a:prstGeom prst="rect">
            <a:avLst/>
          </a:prstGeom>
          <a:noFill/>
          <a:ln>
            <a:noFill/>
          </a:ln>
        </p:spPr>
      </p:pic>
      <p:pic>
        <p:nvPicPr>
          <p:cNvPr id="13" name="Google Shape;2944;p58">
            <a:extLst>
              <a:ext uri="{FF2B5EF4-FFF2-40B4-BE49-F238E27FC236}">
                <a16:creationId xmlns:a16="http://schemas.microsoft.com/office/drawing/2014/main" id="{15702B99-DFB3-4879-B944-AC09D89E4D75}"/>
              </a:ext>
            </a:extLst>
          </p:cNvPr>
          <p:cNvPicPr preferRelativeResize="0"/>
          <p:nvPr/>
        </p:nvPicPr>
        <p:blipFill>
          <a:blip r:embed="rId9">
            <a:alphaModFix/>
          </a:blip>
          <a:stretch>
            <a:fillRect/>
          </a:stretch>
        </p:blipFill>
        <p:spPr>
          <a:xfrm>
            <a:off x="8268450" y="141312"/>
            <a:ext cx="1751100" cy="1186225"/>
          </a:xfrm>
          <a:prstGeom prst="rect">
            <a:avLst/>
          </a:prstGeom>
          <a:noFill/>
          <a:ln>
            <a:noFill/>
          </a:ln>
        </p:spPr>
      </p:pic>
    </p:spTree>
    <p:extLst>
      <p:ext uri="{BB962C8B-B14F-4D97-AF65-F5344CB8AC3E}">
        <p14:creationId xmlns:p14="http://schemas.microsoft.com/office/powerpoint/2010/main" val="3974683691"/>
      </p:ext>
    </p:extLst>
  </p:cSld>
  <p:clrMapOvr>
    <a:masterClrMapping/>
  </p:clrMapOvr>
  <p:transition>
    <p:fade/>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53077543-040A-4FB5-9A4E-A8D9B6AEDAA7}"/>
              </a:ext>
            </a:extLst>
          </p:cNvPr>
          <p:cNvSpPr/>
          <p:nvPr/>
        </p:nvSpPr>
        <p:spPr>
          <a:xfrm>
            <a:off x="177800" y="342900"/>
            <a:ext cx="8737600" cy="4663440"/>
          </a:xfrm>
          <a:prstGeom prst="roundRect">
            <a:avLst/>
          </a:prstGeom>
          <a:solidFill>
            <a:schemeClr val="bg1"/>
          </a:solid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3">
            <a:extLst>
              <a:ext uri="{FF2B5EF4-FFF2-40B4-BE49-F238E27FC236}">
                <a16:creationId xmlns:a16="http://schemas.microsoft.com/office/drawing/2014/main" id="{90ED55FA-AC1E-4360-B824-677485602A87}"/>
              </a:ext>
            </a:extLst>
          </p:cNvPr>
          <p:cNvPicPr>
            <a:picLocks noChangeAspect="1"/>
          </p:cNvPicPr>
          <p:nvPr/>
        </p:nvPicPr>
        <p:blipFill>
          <a:blip r:embed="rId4"/>
          <a:stretch>
            <a:fillRect/>
          </a:stretch>
        </p:blipFill>
        <p:spPr>
          <a:xfrm>
            <a:off x="830263" y="432566"/>
            <a:ext cx="4698472" cy="596133"/>
          </a:xfrm>
          <a:prstGeom prst="rect">
            <a:avLst/>
          </a:prstGeom>
        </p:spPr>
      </p:pic>
      <p:pic>
        <p:nvPicPr>
          <p:cNvPr id="6" name="Picture 5">
            <a:extLst>
              <a:ext uri="{FF2B5EF4-FFF2-40B4-BE49-F238E27FC236}">
                <a16:creationId xmlns:a16="http://schemas.microsoft.com/office/drawing/2014/main" id="{56E91F50-3984-45A0-B9C9-E2D32A32FA27}"/>
              </a:ext>
            </a:extLst>
          </p:cNvPr>
          <p:cNvPicPr>
            <a:picLocks noChangeAspect="1"/>
          </p:cNvPicPr>
          <p:nvPr/>
        </p:nvPicPr>
        <p:blipFill>
          <a:blip r:embed="rId5"/>
          <a:stretch>
            <a:fillRect/>
          </a:stretch>
        </p:blipFill>
        <p:spPr>
          <a:xfrm>
            <a:off x="177800" y="1285901"/>
            <a:ext cx="8737600" cy="2024566"/>
          </a:xfrm>
          <a:prstGeom prst="rect">
            <a:avLst/>
          </a:prstGeom>
        </p:spPr>
      </p:pic>
      <p:pic>
        <p:nvPicPr>
          <p:cNvPr id="7" name="Track 37">
            <a:hlinkClick r:id="" action="ppaction://media"/>
            <a:extLst>
              <a:ext uri="{FF2B5EF4-FFF2-40B4-BE49-F238E27FC236}">
                <a16:creationId xmlns:a16="http://schemas.microsoft.com/office/drawing/2014/main" id="{3A835096-E090-45D0-9876-760B9FFA0B28}"/>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5528735" y="547700"/>
            <a:ext cx="406400" cy="406400"/>
          </a:xfrm>
          <a:prstGeom prst="rect">
            <a:avLst/>
          </a:prstGeom>
        </p:spPr>
      </p:pic>
      <p:pic>
        <p:nvPicPr>
          <p:cNvPr id="8" name="Graphic 7" descr="Address Book with solid fill">
            <a:extLst>
              <a:ext uri="{FF2B5EF4-FFF2-40B4-BE49-F238E27FC236}">
                <a16:creationId xmlns:a16="http://schemas.microsoft.com/office/drawing/2014/main" id="{D9EAA921-A781-47FB-BD71-A32840381E90}"/>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6181198" y="426034"/>
            <a:ext cx="589615" cy="589615"/>
          </a:xfrm>
          <a:prstGeom prst="rect">
            <a:avLst/>
          </a:prstGeom>
        </p:spPr>
      </p:pic>
      <p:pic>
        <p:nvPicPr>
          <p:cNvPr id="9" name="Graphic 8" descr="Key with solid fill">
            <a:extLst>
              <a:ext uri="{FF2B5EF4-FFF2-40B4-BE49-F238E27FC236}">
                <a16:creationId xmlns:a16="http://schemas.microsoft.com/office/drawing/2014/main" id="{08A62FEB-CE72-4D8E-99B0-28BEEEE82A2A}"/>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6974395" y="478784"/>
            <a:ext cx="589615" cy="589615"/>
          </a:xfrm>
          <a:prstGeom prst="rect">
            <a:avLst/>
          </a:prstGeom>
        </p:spPr>
      </p:pic>
      <p:pic>
        <p:nvPicPr>
          <p:cNvPr id="11" name="Picture 10">
            <a:extLst>
              <a:ext uri="{FF2B5EF4-FFF2-40B4-BE49-F238E27FC236}">
                <a16:creationId xmlns:a16="http://schemas.microsoft.com/office/drawing/2014/main" id="{F8CB8875-E1B7-4D2A-BB4C-FB4B9D0517C5}"/>
              </a:ext>
            </a:extLst>
          </p:cNvPr>
          <p:cNvPicPr>
            <a:picLocks noChangeAspect="1"/>
          </p:cNvPicPr>
          <p:nvPr/>
        </p:nvPicPr>
        <p:blipFill>
          <a:blip r:embed="rId11"/>
          <a:stretch>
            <a:fillRect/>
          </a:stretch>
        </p:blipFill>
        <p:spPr>
          <a:xfrm>
            <a:off x="1978657" y="3406120"/>
            <a:ext cx="4497348" cy="1504567"/>
          </a:xfrm>
          <a:prstGeom prst="rect">
            <a:avLst/>
          </a:prstGeom>
        </p:spPr>
      </p:pic>
      <p:sp>
        <p:nvSpPr>
          <p:cNvPr id="12" name="TextBox 11">
            <a:extLst>
              <a:ext uri="{FF2B5EF4-FFF2-40B4-BE49-F238E27FC236}">
                <a16:creationId xmlns:a16="http://schemas.microsoft.com/office/drawing/2014/main" id="{D6EA556D-71B3-4D83-8F76-E69683EC4D99}"/>
              </a:ext>
            </a:extLst>
          </p:cNvPr>
          <p:cNvSpPr txBox="1"/>
          <p:nvPr/>
        </p:nvSpPr>
        <p:spPr>
          <a:xfrm>
            <a:off x="4140200" y="2777067"/>
            <a:ext cx="431800" cy="369332"/>
          </a:xfrm>
          <a:prstGeom prst="rect">
            <a:avLst/>
          </a:prstGeom>
          <a:noFill/>
        </p:spPr>
        <p:txBody>
          <a:bodyPr wrap="square" rtlCol="0">
            <a:spAutoFit/>
          </a:bodyPr>
          <a:lstStyle/>
          <a:p>
            <a:pPr algn="ctr"/>
            <a:r>
              <a:rPr lang="en-US" sz="1800" b="1">
                <a:solidFill>
                  <a:srgbClr val="FF0000"/>
                </a:solidFill>
              </a:rPr>
              <a:t>1</a:t>
            </a:r>
          </a:p>
        </p:txBody>
      </p:sp>
      <p:sp>
        <p:nvSpPr>
          <p:cNvPr id="13" name="TextBox 12">
            <a:extLst>
              <a:ext uri="{FF2B5EF4-FFF2-40B4-BE49-F238E27FC236}">
                <a16:creationId xmlns:a16="http://schemas.microsoft.com/office/drawing/2014/main" id="{CAA0B534-435B-4D95-8BF7-46A9D1B1F9F3}"/>
              </a:ext>
            </a:extLst>
          </p:cNvPr>
          <p:cNvSpPr txBox="1"/>
          <p:nvPr/>
        </p:nvSpPr>
        <p:spPr>
          <a:xfrm>
            <a:off x="1943100" y="2776386"/>
            <a:ext cx="431800" cy="369332"/>
          </a:xfrm>
          <a:prstGeom prst="rect">
            <a:avLst/>
          </a:prstGeom>
          <a:noFill/>
        </p:spPr>
        <p:txBody>
          <a:bodyPr wrap="square" rtlCol="0">
            <a:spAutoFit/>
          </a:bodyPr>
          <a:lstStyle/>
          <a:p>
            <a:pPr algn="ctr"/>
            <a:r>
              <a:rPr lang="en-US" sz="1800" b="1">
                <a:solidFill>
                  <a:srgbClr val="FF0000"/>
                </a:solidFill>
              </a:rPr>
              <a:t>2</a:t>
            </a:r>
          </a:p>
        </p:txBody>
      </p:sp>
      <p:sp>
        <p:nvSpPr>
          <p:cNvPr id="14" name="TextBox 13">
            <a:extLst>
              <a:ext uri="{FF2B5EF4-FFF2-40B4-BE49-F238E27FC236}">
                <a16:creationId xmlns:a16="http://schemas.microsoft.com/office/drawing/2014/main" id="{B5334AE8-237C-4E8E-BB3C-F53E7F86584D}"/>
              </a:ext>
            </a:extLst>
          </p:cNvPr>
          <p:cNvSpPr txBox="1"/>
          <p:nvPr/>
        </p:nvSpPr>
        <p:spPr>
          <a:xfrm>
            <a:off x="6337300" y="2769521"/>
            <a:ext cx="431800" cy="369332"/>
          </a:xfrm>
          <a:prstGeom prst="rect">
            <a:avLst/>
          </a:prstGeom>
          <a:noFill/>
        </p:spPr>
        <p:txBody>
          <a:bodyPr wrap="square" rtlCol="0">
            <a:spAutoFit/>
          </a:bodyPr>
          <a:lstStyle/>
          <a:p>
            <a:pPr algn="ctr"/>
            <a:r>
              <a:rPr lang="en-US" sz="1800" b="1">
                <a:solidFill>
                  <a:srgbClr val="FF0000"/>
                </a:solidFill>
              </a:rPr>
              <a:t>3</a:t>
            </a:r>
          </a:p>
        </p:txBody>
      </p:sp>
      <p:sp>
        <p:nvSpPr>
          <p:cNvPr id="15" name="TextBox 14">
            <a:extLst>
              <a:ext uri="{FF2B5EF4-FFF2-40B4-BE49-F238E27FC236}">
                <a16:creationId xmlns:a16="http://schemas.microsoft.com/office/drawing/2014/main" id="{6BDFD7EE-8BA2-4369-865B-0E56363E3AF7}"/>
              </a:ext>
            </a:extLst>
          </p:cNvPr>
          <p:cNvSpPr txBox="1"/>
          <p:nvPr/>
        </p:nvSpPr>
        <p:spPr>
          <a:xfrm>
            <a:off x="8483600" y="2745722"/>
            <a:ext cx="431800" cy="369332"/>
          </a:xfrm>
          <a:prstGeom prst="rect">
            <a:avLst/>
          </a:prstGeom>
          <a:noFill/>
        </p:spPr>
        <p:txBody>
          <a:bodyPr wrap="square" rtlCol="0">
            <a:spAutoFit/>
          </a:bodyPr>
          <a:lstStyle/>
          <a:p>
            <a:pPr algn="ctr"/>
            <a:r>
              <a:rPr lang="en-US" sz="1800" b="1">
                <a:solidFill>
                  <a:srgbClr val="FF0000"/>
                </a:solidFill>
              </a:rPr>
              <a:t>4</a:t>
            </a:r>
          </a:p>
        </p:txBody>
      </p:sp>
    </p:spTree>
    <p:extLst>
      <p:ext uri="{BB962C8B-B14F-4D97-AF65-F5344CB8AC3E}">
        <p14:creationId xmlns:p14="http://schemas.microsoft.com/office/powerpoint/2010/main" val="99408545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49763" fill="hold"/>
                                        <p:tgtEl>
                                          <p:spTgt spid="7"/>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7"/>
                </p:tgtEl>
              </p:cMediaNode>
            </p:audio>
            <p:seq concurrent="1" nextAc="seek">
              <p:cTn id="8" restart="whenNotActive" fill="hold" evtFilter="cancelBubble" nodeType="interactiveSeq">
                <p:stCondLst>
                  <p:cond evt="onClick" delay="0">
                    <p:tgtEl>
                      <p:spTgt spid="8"/>
                    </p:tgtEl>
                  </p:cond>
                </p:stCondLst>
                <p:endSync evt="end" delay="0">
                  <p:rtn val="all"/>
                </p:endSync>
                <p:childTnLst>
                  <p:par>
                    <p:cTn id="9" fill="hold">
                      <p:stCondLst>
                        <p:cond delay="0"/>
                      </p:stCondLst>
                      <p:childTnLst>
                        <p:par>
                          <p:cTn id="10" fill="hold">
                            <p:stCondLst>
                              <p:cond delay="0"/>
                            </p:stCondLst>
                            <p:childTnLst>
                              <p:par>
                                <p:cTn id="11" presetID="16" presetClass="entr" presetSubtype="21" fill="hold" nodeType="click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barn(inVertical)">
                                      <p:cBhvr>
                                        <p:cTn id="13" dur="500"/>
                                        <p:tgtEl>
                                          <p:spTgt spid="11"/>
                                        </p:tgtEl>
                                      </p:cBhvr>
                                    </p:animEffect>
                                  </p:childTnLst>
                                </p:cTn>
                              </p:par>
                            </p:childTnLst>
                          </p:cTn>
                        </p:par>
                      </p:childTnLst>
                    </p:cTn>
                  </p:par>
                </p:childTnLst>
              </p:cTn>
              <p:nextCondLst>
                <p:cond evt="onClick" delay="0">
                  <p:tgtEl>
                    <p:spTgt spid="8"/>
                  </p:tgtEl>
                </p:cond>
              </p:nextCondLst>
            </p:seq>
            <p:seq concurrent="1" nextAc="seek">
              <p:cTn id="14" restart="whenNotActive" fill="hold" evtFilter="cancelBubble" nodeType="interactiveSeq">
                <p:stCondLst>
                  <p:cond evt="onClick" delay="0">
                    <p:tgtEl>
                      <p:spTgt spid="9"/>
                    </p:tgtEl>
                  </p:cond>
                </p:stCondLst>
                <p:endSync evt="end" delay="0">
                  <p:rtn val="all"/>
                </p:endSync>
                <p:childTnLst>
                  <p:par>
                    <p:cTn id="15" fill="hold">
                      <p:stCondLst>
                        <p:cond delay="0"/>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12">
                                            <p:txEl>
                                              <p:pRg st="0" end="0"/>
                                            </p:txEl>
                                          </p:spTgt>
                                        </p:tgtEl>
                                        <p:attrNameLst>
                                          <p:attrName>style.visibility</p:attrName>
                                        </p:attrNameLst>
                                      </p:cBhvr>
                                      <p:to>
                                        <p:strVal val="visible"/>
                                      </p:to>
                                    </p:set>
                                    <p:anim calcmode="lin" valueType="num">
                                      <p:cBhvr additive="base">
                                        <p:cTn id="19"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13">
                                            <p:txEl>
                                              <p:pRg st="0" end="0"/>
                                            </p:txEl>
                                          </p:spTgt>
                                        </p:tgtEl>
                                        <p:attrNameLst>
                                          <p:attrName>style.visibility</p:attrName>
                                        </p:attrNameLst>
                                      </p:cBhvr>
                                      <p:to>
                                        <p:strVal val="visible"/>
                                      </p:to>
                                    </p:set>
                                    <p:anim calcmode="lin" valueType="num">
                                      <p:cBhvr additive="base">
                                        <p:cTn id="25"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14">
                                            <p:txEl>
                                              <p:pRg st="0" end="0"/>
                                            </p:txEl>
                                          </p:spTgt>
                                        </p:tgtEl>
                                        <p:attrNameLst>
                                          <p:attrName>style.visibility</p:attrName>
                                        </p:attrNameLst>
                                      </p:cBhvr>
                                      <p:to>
                                        <p:strVal val="visible"/>
                                      </p:to>
                                    </p:set>
                                    <p:anim calcmode="lin" valueType="num">
                                      <p:cBhvr additive="base">
                                        <p:cTn id="31"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15">
                                            <p:txEl>
                                              <p:pRg st="0" end="0"/>
                                            </p:txEl>
                                          </p:spTgt>
                                        </p:tgtEl>
                                        <p:attrNameLst>
                                          <p:attrName>style.visibility</p:attrName>
                                        </p:attrNameLst>
                                      </p:cBhvr>
                                      <p:to>
                                        <p:strVal val="visible"/>
                                      </p:to>
                                    </p:set>
                                    <p:anim calcmode="lin" valueType="num">
                                      <p:cBhvr additive="base">
                                        <p:cTn id="37"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5">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nextCondLst>
                <p:cond evt="onClick" delay="0">
                  <p:tgtEl>
                    <p:spTgt spid="9"/>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53077543-040A-4FB5-9A4E-A8D9B6AEDAA7}"/>
              </a:ext>
            </a:extLst>
          </p:cNvPr>
          <p:cNvSpPr/>
          <p:nvPr/>
        </p:nvSpPr>
        <p:spPr>
          <a:xfrm>
            <a:off x="389466" y="368300"/>
            <a:ext cx="8168640" cy="4663440"/>
          </a:xfrm>
          <a:prstGeom prst="roundRect">
            <a:avLst/>
          </a:prstGeom>
          <a:solidFill>
            <a:schemeClr val="bg1"/>
          </a:solid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3">
            <a:extLst>
              <a:ext uri="{FF2B5EF4-FFF2-40B4-BE49-F238E27FC236}">
                <a16:creationId xmlns:a16="http://schemas.microsoft.com/office/drawing/2014/main" id="{740DE710-BCB3-4FF6-8EC9-BF720D237D14}"/>
              </a:ext>
            </a:extLst>
          </p:cNvPr>
          <p:cNvPicPr>
            <a:picLocks noChangeAspect="1"/>
          </p:cNvPicPr>
          <p:nvPr/>
        </p:nvPicPr>
        <p:blipFill>
          <a:blip r:embed="rId2"/>
          <a:stretch>
            <a:fillRect/>
          </a:stretch>
        </p:blipFill>
        <p:spPr>
          <a:xfrm>
            <a:off x="973667" y="445789"/>
            <a:ext cx="5283200" cy="644293"/>
          </a:xfrm>
          <a:prstGeom prst="rect">
            <a:avLst/>
          </a:prstGeom>
        </p:spPr>
      </p:pic>
      <p:pic>
        <p:nvPicPr>
          <p:cNvPr id="6" name="Picture 5">
            <a:extLst>
              <a:ext uri="{FF2B5EF4-FFF2-40B4-BE49-F238E27FC236}">
                <a16:creationId xmlns:a16="http://schemas.microsoft.com/office/drawing/2014/main" id="{89A2D907-F085-446B-9216-45EB2DD389E0}"/>
              </a:ext>
            </a:extLst>
          </p:cNvPr>
          <p:cNvPicPr>
            <a:picLocks noChangeAspect="1"/>
          </p:cNvPicPr>
          <p:nvPr/>
        </p:nvPicPr>
        <p:blipFill>
          <a:blip r:embed="rId3"/>
          <a:stretch>
            <a:fillRect/>
          </a:stretch>
        </p:blipFill>
        <p:spPr>
          <a:xfrm>
            <a:off x="717020" y="1413934"/>
            <a:ext cx="5313357" cy="2714854"/>
          </a:xfrm>
          <a:prstGeom prst="rect">
            <a:avLst/>
          </a:prstGeom>
        </p:spPr>
      </p:pic>
      <p:pic>
        <p:nvPicPr>
          <p:cNvPr id="8" name="Picture 7">
            <a:extLst>
              <a:ext uri="{FF2B5EF4-FFF2-40B4-BE49-F238E27FC236}">
                <a16:creationId xmlns:a16="http://schemas.microsoft.com/office/drawing/2014/main" id="{C6DB0F9B-362A-48E7-9B92-A551D270F64B}"/>
              </a:ext>
            </a:extLst>
          </p:cNvPr>
          <p:cNvPicPr>
            <a:picLocks noChangeAspect="1"/>
          </p:cNvPicPr>
          <p:nvPr/>
        </p:nvPicPr>
        <p:blipFill>
          <a:blip r:embed="rId4"/>
          <a:stretch>
            <a:fillRect/>
          </a:stretch>
        </p:blipFill>
        <p:spPr>
          <a:xfrm>
            <a:off x="5851494" y="1286934"/>
            <a:ext cx="2575486" cy="3171823"/>
          </a:xfrm>
          <a:prstGeom prst="rect">
            <a:avLst/>
          </a:prstGeom>
        </p:spPr>
      </p:pic>
      <p:sp>
        <p:nvSpPr>
          <p:cNvPr id="9" name="TextBox 8">
            <a:extLst>
              <a:ext uri="{FF2B5EF4-FFF2-40B4-BE49-F238E27FC236}">
                <a16:creationId xmlns:a16="http://schemas.microsoft.com/office/drawing/2014/main" id="{14BBD61F-887F-4119-9C32-9FE29F37BDB7}"/>
              </a:ext>
            </a:extLst>
          </p:cNvPr>
          <p:cNvSpPr txBox="1"/>
          <p:nvPr/>
        </p:nvSpPr>
        <p:spPr>
          <a:xfrm>
            <a:off x="2515114" y="1649797"/>
            <a:ext cx="1210733" cy="400110"/>
          </a:xfrm>
          <a:prstGeom prst="rect">
            <a:avLst/>
          </a:prstGeom>
          <a:noFill/>
        </p:spPr>
        <p:txBody>
          <a:bodyPr wrap="square" rtlCol="0">
            <a:spAutoFit/>
          </a:bodyPr>
          <a:lstStyle/>
          <a:p>
            <a:r>
              <a:rPr lang="en-US" sz="2000" b="1">
                <a:solidFill>
                  <a:srgbClr val="FF0000"/>
                </a:solidFill>
              </a:rPr>
              <a:t>bed</a:t>
            </a:r>
          </a:p>
        </p:txBody>
      </p:sp>
      <p:sp>
        <p:nvSpPr>
          <p:cNvPr id="10" name="TextBox 9">
            <a:extLst>
              <a:ext uri="{FF2B5EF4-FFF2-40B4-BE49-F238E27FC236}">
                <a16:creationId xmlns:a16="http://schemas.microsoft.com/office/drawing/2014/main" id="{8874144C-F5CF-40AF-BD5A-C741F68F3C27}"/>
              </a:ext>
            </a:extLst>
          </p:cNvPr>
          <p:cNvSpPr txBox="1"/>
          <p:nvPr/>
        </p:nvSpPr>
        <p:spPr>
          <a:xfrm>
            <a:off x="2353733" y="3093594"/>
            <a:ext cx="1634067" cy="400110"/>
          </a:xfrm>
          <a:prstGeom prst="rect">
            <a:avLst/>
          </a:prstGeom>
          <a:noFill/>
        </p:spPr>
        <p:txBody>
          <a:bodyPr wrap="square" rtlCol="0">
            <a:spAutoFit/>
          </a:bodyPr>
          <a:lstStyle/>
          <a:p>
            <a:r>
              <a:rPr lang="en-US" sz="2000" b="1">
                <a:solidFill>
                  <a:srgbClr val="FF0000"/>
                </a:solidFill>
              </a:rPr>
              <a:t>two lamps</a:t>
            </a:r>
          </a:p>
        </p:txBody>
      </p:sp>
    </p:spTree>
    <p:extLst>
      <p:ext uri="{BB962C8B-B14F-4D97-AF65-F5344CB8AC3E}">
        <p14:creationId xmlns:p14="http://schemas.microsoft.com/office/powerpoint/2010/main" val="357638634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0"/>
                                        </p:tgtEl>
                                        <p:attrNameLst>
                                          <p:attrName>style.visibility</p:attrName>
                                        </p:attrNameLst>
                                      </p:cBhvr>
                                      <p:to>
                                        <p:strVal val="visible"/>
                                      </p:to>
                                    </p:set>
                                    <p:anim calcmode="lin" valueType="num">
                                      <p:cBhvr additive="base">
                                        <p:cTn id="13" dur="500" fill="hold"/>
                                        <p:tgtEl>
                                          <p:spTgt spid="10"/>
                                        </p:tgtEl>
                                        <p:attrNameLst>
                                          <p:attrName>ppt_x</p:attrName>
                                        </p:attrNameLst>
                                      </p:cBhvr>
                                      <p:tavLst>
                                        <p:tav tm="0">
                                          <p:val>
                                            <p:strVal val="#ppt_x"/>
                                          </p:val>
                                        </p:tav>
                                        <p:tav tm="100000">
                                          <p:val>
                                            <p:strVal val="#ppt_x"/>
                                          </p:val>
                                        </p:tav>
                                      </p:tavLst>
                                    </p:anim>
                                    <p:anim calcmode="lin" valueType="num">
                                      <p:cBhvr additive="base">
                                        <p:cTn id="1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407"/>
        <p:cNvGrpSpPr/>
        <p:nvPr/>
      </p:nvGrpSpPr>
      <p:grpSpPr>
        <a:xfrm>
          <a:off x="0" y="0"/>
          <a:ext cx="0" cy="0"/>
          <a:chOff x="0" y="0"/>
          <a:chExt cx="0" cy="0"/>
        </a:xfrm>
      </p:grpSpPr>
      <p:sp>
        <p:nvSpPr>
          <p:cNvPr id="1408" name="Google Shape;1408;p32"/>
          <p:cNvSpPr/>
          <p:nvPr/>
        </p:nvSpPr>
        <p:spPr>
          <a:xfrm>
            <a:off x="2338550" y="490800"/>
            <a:ext cx="4467000" cy="688200"/>
          </a:xfrm>
          <a:prstGeom prst="roundRect">
            <a:avLst>
              <a:gd name="adj" fmla="val 50000"/>
            </a:avLst>
          </a:prstGeom>
          <a:solidFill>
            <a:srgbClr val="5C3972"/>
          </a:solidFill>
          <a:ln>
            <a:noFill/>
          </a:ln>
          <a:effectLst>
            <a:outerShdw dist="57150" dir="5400000" algn="bl" rotWithShape="0">
              <a:srgbClr val="A893B6">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32"/>
          <p:cNvSpPr/>
          <p:nvPr/>
        </p:nvSpPr>
        <p:spPr>
          <a:xfrm>
            <a:off x="1033800" y="1806615"/>
            <a:ext cx="8171700" cy="572700"/>
          </a:xfrm>
          <a:prstGeom prst="rect">
            <a:avLst/>
          </a:prstGeom>
          <a:solidFill>
            <a:srgbClr val="FFFFFF">
              <a:alpha val="36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32"/>
          <p:cNvSpPr/>
          <p:nvPr/>
        </p:nvSpPr>
        <p:spPr>
          <a:xfrm>
            <a:off x="1033800" y="2920890"/>
            <a:ext cx="8171700" cy="572700"/>
          </a:xfrm>
          <a:prstGeom prst="rect">
            <a:avLst/>
          </a:prstGeom>
          <a:solidFill>
            <a:srgbClr val="FFFFFF">
              <a:alpha val="36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32"/>
          <p:cNvSpPr/>
          <p:nvPr/>
        </p:nvSpPr>
        <p:spPr>
          <a:xfrm>
            <a:off x="1033800" y="4035165"/>
            <a:ext cx="8171700" cy="572700"/>
          </a:xfrm>
          <a:prstGeom prst="rect">
            <a:avLst/>
          </a:prstGeom>
          <a:solidFill>
            <a:srgbClr val="FFFFFF">
              <a:alpha val="36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412" name="Google Shape;1412;p32"/>
          <p:cNvPicPr preferRelativeResize="0"/>
          <p:nvPr/>
        </p:nvPicPr>
        <p:blipFill>
          <a:blip r:embed="rId3">
            <a:alphaModFix/>
          </a:blip>
          <a:stretch>
            <a:fillRect/>
          </a:stretch>
        </p:blipFill>
        <p:spPr>
          <a:xfrm>
            <a:off x="-362325" y="968250"/>
            <a:ext cx="1886255" cy="3631726"/>
          </a:xfrm>
          <a:prstGeom prst="rect">
            <a:avLst/>
          </a:prstGeom>
          <a:noFill/>
          <a:ln>
            <a:noFill/>
          </a:ln>
          <a:effectLst>
            <a:reflection stA="64000" endPos="14000" fadeDir="5400012" sy="-100000" algn="bl" rotWithShape="0"/>
          </a:effectLst>
        </p:spPr>
      </p:pic>
      <p:sp>
        <p:nvSpPr>
          <p:cNvPr id="1413" name="Google Shape;1413;p32"/>
          <p:cNvSpPr txBox="1">
            <a:spLocks noGrp="1"/>
          </p:cNvSpPr>
          <p:nvPr>
            <p:ph type="title"/>
          </p:nvPr>
        </p:nvSpPr>
        <p:spPr>
          <a:xfrm>
            <a:off x="2443575" y="1290263"/>
            <a:ext cx="2955300" cy="484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About the project</a:t>
            </a:r>
            <a:endParaRPr/>
          </a:p>
        </p:txBody>
      </p:sp>
      <p:sp>
        <p:nvSpPr>
          <p:cNvPr id="1414" name="Google Shape;1414;p32"/>
          <p:cNvSpPr txBox="1">
            <a:spLocks noGrp="1"/>
          </p:cNvSpPr>
          <p:nvPr>
            <p:ph type="title" idx="2"/>
          </p:nvPr>
        </p:nvSpPr>
        <p:spPr>
          <a:xfrm>
            <a:off x="1479915" y="1290275"/>
            <a:ext cx="732600" cy="484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1415" name="Google Shape;1415;p32"/>
          <p:cNvSpPr txBox="1">
            <a:spLocks noGrp="1"/>
          </p:cNvSpPr>
          <p:nvPr>
            <p:ph type="subTitle" idx="1"/>
          </p:nvPr>
        </p:nvSpPr>
        <p:spPr>
          <a:xfrm>
            <a:off x="5518400" y="1290125"/>
            <a:ext cx="29055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describe the topic of the section here</a:t>
            </a:r>
            <a:endParaRPr/>
          </a:p>
        </p:txBody>
      </p:sp>
      <p:sp>
        <p:nvSpPr>
          <p:cNvPr id="1416" name="Google Shape;1416;p32"/>
          <p:cNvSpPr txBox="1">
            <a:spLocks noGrp="1"/>
          </p:cNvSpPr>
          <p:nvPr>
            <p:ph type="title" idx="3"/>
          </p:nvPr>
        </p:nvSpPr>
        <p:spPr>
          <a:xfrm>
            <a:off x="2443575" y="1851660"/>
            <a:ext cx="2955300" cy="484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Major requirement</a:t>
            </a:r>
            <a:endParaRPr/>
          </a:p>
        </p:txBody>
      </p:sp>
      <p:sp>
        <p:nvSpPr>
          <p:cNvPr id="1417" name="Google Shape;1417;p32"/>
          <p:cNvSpPr txBox="1">
            <a:spLocks noGrp="1"/>
          </p:cNvSpPr>
          <p:nvPr>
            <p:ph type="title" idx="4"/>
          </p:nvPr>
        </p:nvSpPr>
        <p:spPr>
          <a:xfrm>
            <a:off x="1479915" y="1851670"/>
            <a:ext cx="732600" cy="484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1418" name="Google Shape;1418;p32"/>
          <p:cNvSpPr txBox="1">
            <a:spLocks noGrp="1"/>
          </p:cNvSpPr>
          <p:nvPr>
            <p:ph type="subTitle" idx="5"/>
          </p:nvPr>
        </p:nvSpPr>
        <p:spPr>
          <a:xfrm>
            <a:off x="5518400" y="1851522"/>
            <a:ext cx="29055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describe the topic of the section here</a:t>
            </a:r>
            <a:endParaRPr/>
          </a:p>
        </p:txBody>
      </p:sp>
      <p:sp>
        <p:nvSpPr>
          <p:cNvPr id="1419" name="Google Shape;1419;p32"/>
          <p:cNvSpPr txBox="1">
            <a:spLocks noGrp="1"/>
          </p:cNvSpPr>
          <p:nvPr>
            <p:ph type="title" idx="6"/>
          </p:nvPr>
        </p:nvSpPr>
        <p:spPr>
          <a:xfrm>
            <a:off x="2443575" y="2421673"/>
            <a:ext cx="2953500" cy="484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Project goals</a:t>
            </a:r>
            <a:endParaRPr/>
          </a:p>
        </p:txBody>
      </p:sp>
      <p:sp>
        <p:nvSpPr>
          <p:cNvPr id="1420" name="Google Shape;1420;p32"/>
          <p:cNvSpPr txBox="1">
            <a:spLocks noGrp="1"/>
          </p:cNvSpPr>
          <p:nvPr>
            <p:ph type="title" idx="7"/>
          </p:nvPr>
        </p:nvSpPr>
        <p:spPr>
          <a:xfrm>
            <a:off x="1477100" y="2421683"/>
            <a:ext cx="732600" cy="484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1421" name="Google Shape;1421;p32"/>
          <p:cNvSpPr txBox="1">
            <a:spLocks noGrp="1"/>
          </p:cNvSpPr>
          <p:nvPr>
            <p:ph type="subTitle" idx="8"/>
          </p:nvPr>
        </p:nvSpPr>
        <p:spPr>
          <a:xfrm>
            <a:off x="5518400" y="2421534"/>
            <a:ext cx="29055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describe the topic of the section here</a:t>
            </a:r>
            <a:endParaRPr/>
          </a:p>
        </p:txBody>
      </p:sp>
      <p:sp>
        <p:nvSpPr>
          <p:cNvPr id="1422" name="Google Shape;1422;p32"/>
          <p:cNvSpPr txBox="1">
            <a:spLocks noGrp="1"/>
          </p:cNvSpPr>
          <p:nvPr>
            <p:ph type="title" idx="9"/>
          </p:nvPr>
        </p:nvSpPr>
        <p:spPr>
          <a:xfrm>
            <a:off x="2443575" y="2993421"/>
            <a:ext cx="2953500" cy="484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Sneak peek</a:t>
            </a:r>
            <a:endParaRPr/>
          </a:p>
        </p:txBody>
      </p:sp>
      <p:sp>
        <p:nvSpPr>
          <p:cNvPr id="1423" name="Google Shape;1423;p32"/>
          <p:cNvSpPr txBox="1">
            <a:spLocks noGrp="1"/>
          </p:cNvSpPr>
          <p:nvPr>
            <p:ph type="title" idx="13"/>
          </p:nvPr>
        </p:nvSpPr>
        <p:spPr>
          <a:xfrm>
            <a:off x="1479915" y="2993427"/>
            <a:ext cx="732600" cy="484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sp>
        <p:nvSpPr>
          <p:cNvPr id="1424" name="Google Shape;1424;p32"/>
          <p:cNvSpPr txBox="1">
            <a:spLocks noGrp="1"/>
          </p:cNvSpPr>
          <p:nvPr>
            <p:ph type="subTitle" idx="14"/>
          </p:nvPr>
        </p:nvSpPr>
        <p:spPr>
          <a:xfrm>
            <a:off x="5518400" y="2993281"/>
            <a:ext cx="29055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describe the topic of the section here</a:t>
            </a:r>
            <a:endParaRPr/>
          </a:p>
        </p:txBody>
      </p:sp>
      <p:sp>
        <p:nvSpPr>
          <p:cNvPr id="1425" name="Google Shape;1425;p32"/>
          <p:cNvSpPr txBox="1">
            <a:spLocks noGrp="1"/>
          </p:cNvSpPr>
          <p:nvPr>
            <p:ph type="title" idx="15"/>
          </p:nvPr>
        </p:nvSpPr>
        <p:spPr>
          <a:xfrm>
            <a:off x="2443575" y="3565169"/>
            <a:ext cx="2955300" cy="484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Project stages</a:t>
            </a:r>
            <a:endParaRPr/>
          </a:p>
        </p:txBody>
      </p:sp>
      <p:sp>
        <p:nvSpPr>
          <p:cNvPr id="1426" name="Google Shape;1426;p32"/>
          <p:cNvSpPr txBox="1">
            <a:spLocks noGrp="1"/>
          </p:cNvSpPr>
          <p:nvPr>
            <p:ph type="title" idx="16"/>
          </p:nvPr>
        </p:nvSpPr>
        <p:spPr>
          <a:xfrm>
            <a:off x="1479915" y="3565173"/>
            <a:ext cx="732600" cy="484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05</a:t>
            </a:r>
            <a:endParaRPr/>
          </a:p>
        </p:txBody>
      </p:sp>
      <p:sp>
        <p:nvSpPr>
          <p:cNvPr id="1427" name="Google Shape;1427;p32"/>
          <p:cNvSpPr txBox="1">
            <a:spLocks noGrp="1"/>
          </p:cNvSpPr>
          <p:nvPr>
            <p:ph type="subTitle" idx="17"/>
          </p:nvPr>
        </p:nvSpPr>
        <p:spPr>
          <a:xfrm>
            <a:off x="5518400" y="4115326"/>
            <a:ext cx="29055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describe the topic of the section here</a:t>
            </a:r>
            <a:endParaRPr/>
          </a:p>
        </p:txBody>
      </p:sp>
      <p:sp>
        <p:nvSpPr>
          <p:cNvPr id="1428" name="Google Shape;1428;p32"/>
          <p:cNvSpPr txBox="1">
            <a:spLocks noGrp="1"/>
          </p:cNvSpPr>
          <p:nvPr>
            <p:ph type="title" idx="18"/>
          </p:nvPr>
        </p:nvSpPr>
        <p:spPr>
          <a:xfrm>
            <a:off x="2443575" y="4115467"/>
            <a:ext cx="2953500" cy="484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Our team</a:t>
            </a:r>
            <a:endParaRPr/>
          </a:p>
        </p:txBody>
      </p:sp>
      <p:sp>
        <p:nvSpPr>
          <p:cNvPr id="1429" name="Google Shape;1429;p32"/>
          <p:cNvSpPr txBox="1">
            <a:spLocks noGrp="1"/>
          </p:cNvSpPr>
          <p:nvPr>
            <p:ph type="title" idx="19"/>
          </p:nvPr>
        </p:nvSpPr>
        <p:spPr>
          <a:xfrm>
            <a:off x="1477100" y="4115477"/>
            <a:ext cx="732600" cy="484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06</a:t>
            </a:r>
            <a:endParaRPr/>
          </a:p>
        </p:txBody>
      </p:sp>
      <p:sp>
        <p:nvSpPr>
          <p:cNvPr id="1430" name="Google Shape;1430;p32"/>
          <p:cNvSpPr txBox="1">
            <a:spLocks noGrp="1"/>
          </p:cNvSpPr>
          <p:nvPr>
            <p:ph type="subTitle" idx="20"/>
          </p:nvPr>
        </p:nvSpPr>
        <p:spPr>
          <a:xfrm>
            <a:off x="5518400" y="3565028"/>
            <a:ext cx="29055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describe the topic of the section here</a:t>
            </a:r>
            <a:endParaRPr/>
          </a:p>
        </p:txBody>
      </p:sp>
      <p:sp>
        <p:nvSpPr>
          <p:cNvPr id="1431" name="Google Shape;1431;p32"/>
          <p:cNvSpPr txBox="1">
            <a:spLocks noGrp="1"/>
          </p:cNvSpPr>
          <p:nvPr>
            <p:ph type="title" idx="21"/>
          </p:nvPr>
        </p:nvSpPr>
        <p:spPr>
          <a:xfrm>
            <a:off x="720000" y="539496"/>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Table of contents</a:t>
            </a:r>
            <a:endParaRPr/>
          </a:p>
        </p:txBody>
      </p:sp>
    </p:spTree>
  </p:cSld>
  <p:clrMapOvr>
    <a:masterClrMapping/>
  </p:clrMapOvr>
  <p:transition>
    <p:fade/>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53077543-040A-4FB5-9A4E-A8D9B6AEDAA7}"/>
              </a:ext>
            </a:extLst>
          </p:cNvPr>
          <p:cNvSpPr/>
          <p:nvPr/>
        </p:nvSpPr>
        <p:spPr>
          <a:xfrm>
            <a:off x="389466" y="368300"/>
            <a:ext cx="8168640" cy="4663440"/>
          </a:xfrm>
          <a:prstGeom prst="roundRect">
            <a:avLst/>
          </a:prstGeom>
          <a:solidFill>
            <a:schemeClr val="bg1"/>
          </a:solid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3">
            <a:extLst>
              <a:ext uri="{FF2B5EF4-FFF2-40B4-BE49-F238E27FC236}">
                <a16:creationId xmlns:a16="http://schemas.microsoft.com/office/drawing/2014/main" id="{740DE710-BCB3-4FF6-8EC9-BF720D237D14}"/>
              </a:ext>
            </a:extLst>
          </p:cNvPr>
          <p:cNvPicPr>
            <a:picLocks noChangeAspect="1"/>
          </p:cNvPicPr>
          <p:nvPr/>
        </p:nvPicPr>
        <p:blipFill>
          <a:blip r:embed="rId2"/>
          <a:stretch>
            <a:fillRect/>
          </a:stretch>
        </p:blipFill>
        <p:spPr>
          <a:xfrm>
            <a:off x="973667" y="445789"/>
            <a:ext cx="5283200" cy="644293"/>
          </a:xfrm>
          <a:prstGeom prst="rect">
            <a:avLst/>
          </a:prstGeom>
        </p:spPr>
      </p:pic>
      <p:pic>
        <p:nvPicPr>
          <p:cNvPr id="9" name="Picture 8">
            <a:extLst>
              <a:ext uri="{FF2B5EF4-FFF2-40B4-BE49-F238E27FC236}">
                <a16:creationId xmlns:a16="http://schemas.microsoft.com/office/drawing/2014/main" id="{761BF12A-0F64-4406-A9E6-DD97D7677348}"/>
              </a:ext>
            </a:extLst>
          </p:cNvPr>
          <p:cNvPicPr>
            <a:picLocks noChangeAspect="1"/>
          </p:cNvPicPr>
          <p:nvPr/>
        </p:nvPicPr>
        <p:blipFill>
          <a:blip r:embed="rId3"/>
          <a:stretch>
            <a:fillRect/>
          </a:stretch>
        </p:blipFill>
        <p:spPr>
          <a:xfrm>
            <a:off x="5957887" y="1473199"/>
            <a:ext cx="2553617" cy="2924173"/>
          </a:xfrm>
          <a:prstGeom prst="rect">
            <a:avLst/>
          </a:prstGeom>
        </p:spPr>
      </p:pic>
      <p:pic>
        <p:nvPicPr>
          <p:cNvPr id="5" name="Picture 4">
            <a:extLst>
              <a:ext uri="{FF2B5EF4-FFF2-40B4-BE49-F238E27FC236}">
                <a16:creationId xmlns:a16="http://schemas.microsoft.com/office/drawing/2014/main" id="{AB09A54C-E25B-4EE3-B87D-FB74D581B571}"/>
              </a:ext>
            </a:extLst>
          </p:cNvPr>
          <p:cNvPicPr>
            <a:picLocks noChangeAspect="1"/>
          </p:cNvPicPr>
          <p:nvPr/>
        </p:nvPicPr>
        <p:blipFill>
          <a:blip r:embed="rId4"/>
          <a:stretch>
            <a:fillRect/>
          </a:stretch>
        </p:blipFill>
        <p:spPr>
          <a:xfrm>
            <a:off x="585894" y="1473199"/>
            <a:ext cx="5511799" cy="2699820"/>
          </a:xfrm>
          <a:prstGeom prst="rect">
            <a:avLst/>
          </a:prstGeom>
        </p:spPr>
      </p:pic>
      <p:sp>
        <p:nvSpPr>
          <p:cNvPr id="12" name="TextBox 11">
            <a:extLst>
              <a:ext uri="{FF2B5EF4-FFF2-40B4-BE49-F238E27FC236}">
                <a16:creationId xmlns:a16="http://schemas.microsoft.com/office/drawing/2014/main" id="{82C360FF-B1F1-4EF0-BCBA-7FDB2EB864C0}"/>
              </a:ext>
            </a:extLst>
          </p:cNvPr>
          <p:cNvSpPr txBox="1"/>
          <p:nvPr/>
        </p:nvSpPr>
        <p:spPr>
          <a:xfrm>
            <a:off x="1667933" y="2064378"/>
            <a:ext cx="1329267" cy="369332"/>
          </a:xfrm>
          <a:prstGeom prst="rect">
            <a:avLst/>
          </a:prstGeom>
          <a:noFill/>
        </p:spPr>
        <p:txBody>
          <a:bodyPr wrap="square" rtlCol="0">
            <a:spAutoFit/>
          </a:bodyPr>
          <a:lstStyle/>
          <a:p>
            <a:r>
              <a:rPr lang="en-US" sz="1800" b="1">
                <a:solidFill>
                  <a:srgbClr val="FF0000"/>
                </a:solidFill>
              </a:rPr>
              <a:t>big</a:t>
            </a:r>
          </a:p>
        </p:txBody>
      </p:sp>
      <p:sp>
        <p:nvSpPr>
          <p:cNvPr id="13" name="TextBox 12">
            <a:extLst>
              <a:ext uri="{FF2B5EF4-FFF2-40B4-BE49-F238E27FC236}">
                <a16:creationId xmlns:a16="http://schemas.microsoft.com/office/drawing/2014/main" id="{F7F5CD04-95F1-4044-9C14-35260B67B53A}"/>
              </a:ext>
            </a:extLst>
          </p:cNvPr>
          <p:cNvSpPr txBox="1"/>
          <p:nvPr/>
        </p:nvSpPr>
        <p:spPr>
          <a:xfrm>
            <a:off x="2286000" y="3605311"/>
            <a:ext cx="1329267" cy="369332"/>
          </a:xfrm>
          <a:prstGeom prst="rect">
            <a:avLst/>
          </a:prstGeom>
          <a:noFill/>
        </p:spPr>
        <p:txBody>
          <a:bodyPr wrap="square" rtlCol="0">
            <a:spAutoFit/>
          </a:bodyPr>
          <a:lstStyle/>
          <a:p>
            <a:r>
              <a:rPr lang="en-US" sz="1800" b="1">
                <a:solidFill>
                  <a:srgbClr val="FF0000"/>
                </a:solidFill>
              </a:rPr>
              <a:t>small</a:t>
            </a:r>
          </a:p>
        </p:txBody>
      </p:sp>
    </p:spTree>
    <p:extLst>
      <p:ext uri="{BB962C8B-B14F-4D97-AF65-F5344CB8AC3E}">
        <p14:creationId xmlns:p14="http://schemas.microsoft.com/office/powerpoint/2010/main" val="162641976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 calcmode="lin" valueType="num">
                                      <p:cBhvr additive="base">
                                        <p:cTn id="7"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3">
                                            <p:txEl>
                                              <p:pRg st="0" end="0"/>
                                            </p:txEl>
                                          </p:spTgt>
                                        </p:tgtEl>
                                        <p:attrNameLst>
                                          <p:attrName>style.visibility</p:attrName>
                                        </p:attrNameLst>
                                      </p:cBhvr>
                                      <p:to>
                                        <p:strVal val="visible"/>
                                      </p:to>
                                    </p:set>
                                    <p:anim calcmode="lin" valueType="num">
                                      <p:cBhvr additive="base">
                                        <p:cTn id="13"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3">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449"/>
        <p:cNvGrpSpPr/>
        <p:nvPr/>
      </p:nvGrpSpPr>
      <p:grpSpPr>
        <a:xfrm>
          <a:off x="0" y="0"/>
          <a:ext cx="0" cy="0"/>
          <a:chOff x="0" y="0"/>
          <a:chExt cx="0" cy="0"/>
        </a:xfrm>
      </p:grpSpPr>
      <p:sp>
        <p:nvSpPr>
          <p:cNvPr id="1450" name="Google Shape;1450;p34"/>
          <p:cNvSpPr/>
          <p:nvPr/>
        </p:nvSpPr>
        <p:spPr>
          <a:xfrm>
            <a:off x="1519075" y="1984543"/>
            <a:ext cx="6105900" cy="778800"/>
          </a:xfrm>
          <a:prstGeom prst="roundRect">
            <a:avLst>
              <a:gd name="adj" fmla="val 50000"/>
            </a:avLst>
          </a:prstGeom>
          <a:solidFill>
            <a:srgbClr val="5C3972"/>
          </a:solidFill>
          <a:ln>
            <a:noFill/>
          </a:ln>
          <a:effectLst>
            <a:outerShdw dist="57150" dir="5400000" algn="bl" rotWithShape="0">
              <a:srgbClr val="A893B6">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34"/>
          <p:cNvSpPr txBox="1">
            <a:spLocks noGrp="1"/>
          </p:cNvSpPr>
          <p:nvPr>
            <p:ph type="title"/>
          </p:nvPr>
        </p:nvSpPr>
        <p:spPr>
          <a:xfrm>
            <a:off x="1844525" y="1537325"/>
            <a:ext cx="5780400" cy="1731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a:solidFill>
                  <a:srgbClr val="FFFF00"/>
                </a:solidFill>
              </a:rPr>
              <a:t>ACTIVITY</a:t>
            </a:r>
            <a:endParaRPr>
              <a:solidFill>
                <a:srgbClr val="FFFF00"/>
              </a:solidFill>
            </a:endParaRPr>
          </a:p>
        </p:txBody>
      </p:sp>
      <p:pic>
        <p:nvPicPr>
          <p:cNvPr id="1452" name="Google Shape;1452;p34"/>
          <p:cNvPicPr preferRelativeResize="0"/>
          <p:nvPr/>
        </p:nvPicPr>
        <p:blipFill rotWithShape="1">
          <a:blip r:embed="rId3">
            <a:alphaModFix/>
          </a:blip>
          <a:srcRect/>
          <a:stretch/>
        </p:blipFill>
        <p:spPr>
          <a:xfrm flipH="1">
            <a:off x="2070043" y="4020300"/>
            <a:ext cx="415200" cy="433252"/>
          </a:xfrm>
          <a:prstGeom prst="rect">
            <a:avLst/>
          </a:prstGeom>
          <a:noFill/>
          <a:ln>
            <a:noFill/>
          </a:ln>
        </p:spPr>
      </p:pic>
      <p:pic>
        <p:nvPicPr>
          <p:cNvPr id="1453" name="Google Shape;1453;p34"/>
          <p:cNvPicPr preferRelativeResize="0"/>
          <p:nvPr/>
        </p:nvPicPr>
        <p:blipFill rotWithShape="1">
          <a:blip r:embed="rId4">
            <a:alphaModFix/>
          </a:blip>
          <a:srcRect/>
          <a:stretch/>
        </p:blipFill>
        <p:spPr>
          <a:xfrm>
            <a:off x="8013688" y="432200"/>
            <a:ext cx="415200" cy="433252"/>
          </a:xfrm>
          <a:prstGeom prst="rect">
            <a:avLst/>
          </a:prstGeom>
          <a:noFill/>
          <a:ln>
            <a:noFill/>
          </a:ln>
        </p:spPr>
      </p:pic>
      <p:pic>
        <p:nvPicPr>
          <p:cNvPr id="1454" name="Google Shape;1454;p34"/>
          <p:cNvPicPr preferRelativeResize="0"/>
          <p:nvPr/>
        </p:nvPicPr>
        <p:blipFill rotWithShape="1">
          <a:blip r:embed="rId5">
            <a:alphaModFix/>
          </a:blip>
          <a:srcRect/>
          <a:stretch/>
        </p:blipFill>
        <p:spPr>
          <a:xfrm>
            <a:off x="440325" y="734425"/>
            <a:ext cx="415200" cy="433252"/>
          </a:xfrm>
          <a:prstGeom prst="rect">
            <a:avLst/>
          </a:prstGeom>
          <a:noFill/>
          <a:ln>
            <a:noFill/>
          </a:ln>
        </p:spPr>
      </p:pic>
      <p:pic>
        <p:nvPicPr>
          <p:cNvPr id="1455" name="Google Shape;1455;p34"/>
          <p:cNvPicPr preferRelativeResize="0"/>
          <p:nvPr/>
        </p:nvPicPr>
        <p:blipFill>
          <a:blip r:embed="rId6">
            <a:alphaModFix/>
          </a:blip>
          <a:stretch>
            <a:fillRect/>
          </a:stretch>
        </p:blipFill>
        <p:spPr>
          <a:xfrm>
            <a:off x="6934347" y="1167677"/>
            <a:ext cx="1276350" cy="1600200"/>
          </a:xfrm>
          <a:prstGeom prst="rect">
            <a:avLst/>
          </a:prstGeom>
          <a:noFill/>
          <a:ln>
            <a:noFill/>
          </a:ln>
          <a:effectLst>
            <a:reflection stA="51000" endPos="18000" fadeDir="5400012" sy="-100000" algn="bl" rotWithShape="0"/>
          </a:effectLst>
        </p:spPr>
      </p:pic>
      <p:pic>
        <p:nvPicPr>
          <p:cNvPr id="1456" name="Google Shape;1456;p34"/>
          <p:cNvPicPr preferRelativeResize="0"/>
          <p:nvPr/>
        </p:nvPicPr>
        <p:blipFill>
          <a:blip r:embed="rId7">
            <a:alphaModFix/>
          </a:blip>
          <a:stretch>
            <a:fillRect/>
          </a:stretch>
        </p:blipFill>
        <p:spPr>
          <a:xfrm rot="-2263808">
            <a:off x="1478066" y="2031200"/>
            <a:ext cx="651797" cy="685487"/>
          </a:xfrm>
          <a:prstGeom prst="rect">
            <a:avLst/>
          </a:prstGeom>
          <a:noFill/>
          <a:ln>
            <a:noFill/>
          </a:ln>
        </p:spPr>
      </p:pic>
      <p:pic>
        <p:nvPicPr>
          <p:cNvPr id="1457" name="Google Shape;1457;p34"/>
          <p:cNvPicPr preferRelativeResize="0"/>
          <p:nvPr/>
        </p:nvPicPr>
        <p:blipFill>
          <a:blip r:embed="rId8">
            <a:alphaModFix/>
          </a:blip>
          <a:stretch>
            <a:fillRect/>
          </a:stretch>
        </p:blipFill>
        <p:spPr>
          <a:xfrm flipH="1">
            <a:off x="3599550" y="997875"/>
            <a:ext cx="415200" cy="433252"/>
          </a:xfrm>
          <a:prstGeom prst="rect">
            <a:avLst/>
          </a:prstGeom>
          <a:noFill/>
          <a:ln>
            <a:noFill/>
          </a:ln>
        </p:spPr>
      </p:pic>
      <p:pic>
        <p:nvPicPr>
          <p:cNvPr id="1458" name="Google Shape;1458;p34"/>
          <p:cNvPicPr preferRelativeResize="0"/>
          <p:nvPr/>
        </p:nvPicPr>
        <p:blipFill rotWithShape="1">
          <a:blip r:embed="rId5">
            <a:alphaModFix/>
          </a:blip>
          <a:srcRect/>
          <a:stretch/>
        </p:blipFill>
        <p:spPr>
          <a:xfrm>
            <a:off x="7563925" y="3739875"/>
            <a:ext cx="415200" cy="433252"/>
          </a:xfrm>
          <a:prstGeom prst="rect">
            <a:avLst/>
          </a:prstGeom>
          <a:noFill/>
          <a:ln>
            <a:noFill/>
          </a:ln>
        </p:spPr>
      </p:pic>
      <p:pic>
        <p:nvPicPr>
          <p:cNvPr id="11" name="Google Shape;2944;p58">
            <a:extLst>
              <a:ext uri="{FF2B5EF4-FFF2-40B4-BE49-F238E27FC236}">
                <a16:creationId xmlns:a16="http://schemas.microsoft.com/office/drawing/2014/main" id="{6A7FB549-BE34-4F70-B63C-27FB652CBDD4}"/>
              </a:ext>
            </a:extLst>
          </p:cNvPr>
          <p:cNvPicPr preferRelativeResize="0"/>
          <p:nvPr/>
        </p:nvPicPr>
        <p:blipFill>
          <a:blip r:embed="rId9">
            <a:alphaModFix/>
          </a:blip>
          <a:stretch>
            <a:fillRect/>
          </a:stretch>
        </p:blipFill>
        <p:spPr>
          <a:xfrm>
            <a:off x="4014750" y="2987096"/>
            <a:ext cx="1751100" cy="1186225"/>
          </a:xfrm>
          <a:prstGeom prst="rect">
            <a:avLst/>
          </a:prstGeom>
          <a:noFill/>
          <a:ln>
            <a:noFill/>
          </a:ln>
        </p:spPr>
      </p:pic>
      <p:pic>
        <p:nvPicPr>
          <p:cNvPr id="12" name="Google Shape;2944;p58">
            <a:extLst>
              <a:ext uri="{FF2B5EF4-FFF2-40B4-BE49-F238E27FC236}">
                <a16:creationId xmlns:a16="http://schemas.microsoft.com/office/drawing/2014/main" id="{CE720353-E791-4459-9496-BD4BA74E7A73}"/>
              </a:ext>
            </a:extLst>
          </p:cNvPr>
          <p:cNvPicPr preferRelativeResize="0"/>
          <p:nvPr/>
        </p:nvPicPr>
        <p:blipFill>
          <a:blip r:embed="rId9">
            <a:alphaModFix/>
          </a:blip>
          <a:stretch>
            <a:fillRect/>
          </a:stretch>
        </p:blipFill>
        <p:spPr>
          <a:xfrm>
            <a:off x="318943" y="1978637"/>
            <a:ext cx="1751100" cy="1186225"/>
          </a:xfrm>
          <a:prstGeom prst="rect">
            <a:avLst/>
          </a:prstGeom>
          <a:noFill/>
          <a:ln>
            <a:noFill/>
          </a:ln>
        </p:spPr>
      </p:pic>
      <p:pic>
        <p:nvPicPr>
          <p:cNvPr id="13" name="Google Shape;2944;p58">
            <a:extLst>
              <a:ext uri="{FF2B5EF4-FFF2-40B4-BE49-F238E27FC236}">
                <a16:creationId xmlns:a16="http://schemas.microsoft.com/office/drawing/2014/main" id="{15702B99-DFB3-4879-B944-AC09D89E4D75}"/>
              </a:ext>
            </a:extLst>
          </p:cNvPr>
          <p:cNvPicPr preferRelativeResize="0"/>
          <p:nvPr/>
        </p:nvPicPr>
        <p:blipFill>
          <a:blip r:embed="rId9">
            <a:alphaModFix/>
          </a:blip>
          <a:stretch>
            <a:fillRect/>
          </a:stretch>
        </p:blipFill>
        <p:spPr>
          <a:xfrm>
            <a:off x="8268450" y="141312"/>
            <a:ext cx="1751100" cy="1186225"/>
          </a:xfrm>
          <a:prstGeom prst="rect">
            <a:avLst/>
          </a:prstGeom>
          <a:noFill/>
          <a:ln>
            <a:noFill/>
          </a:ln>
        </p:spPr>
      </p:pic>
    </p:spTree>
    <p:extLst>
      <p:ext uri="{BB962C8B-B14F-4D97-AF65-F5344CB8AC3E}">
        <p14:creationId xmlns:p14="http://schemas.microsoft.com/office/powerpoint/2010/main" val="161980392"/>
      </p:ext>
    </p:extLst>
  </p:cSld>
  <p:clrMapOvr>
    <a:masterClrMapping/>
  </p:clrMapOvr>
  <p:transition>
    <p:fade/>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53077543-040A-4FB5-9A4E-A8D9B6AEDAA7}"/>
              </a:ext>
            </a:extLst>
          </p:cNvPr>
          <p:cNvSpPr/>
          <p:nvPr/>
        </p:nvSpPr>
        <p:spPr>
          <a:xfrm>
            <a:off x="389466" y="368300"/>
            <a:ext cx="8168640" cy="4663440"/>
          </a:xfrm>
          <a:prstGeom prst="roundRect">
            <a:avLst/>
          </a:prstGeom>
          <a:solidFill>
            <a:schemeClr val="bg1"/>
          </a:solid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a:extLst>
              <a:ext uri="{FF2B5EF4-FFF2-40B4-BE49-F238E27FC236}">
                <a16:creationId xmlns:a16="http://schemas.microsoft.com/office/drawing/2014/main" id="{4ABF39A4-6B39-4940-88C9-03ABD22F8E1D}"/>
              </a:ext>
            </a:extLst>
          </p:cNvPr>
          <p:cNvPicPr>
            <a:picLocks noChangeAspect="1"/>
          </p:cNvPicPr>
          <p:nvPr/>
        </p:nvPicPr>
        <p:blipFill>
          <a:blip r:embed="rId4"/>
          <a:stretch>
            <a:fillRect/>
          </a:stretch>
        </p:blipFill>
        <p:spPr>
          <a:xfrm>
            <a:off x="1001183" y="533692"/>
            <a:ext cx="2631017" cy="748479"/>
          </a:xfrm>
          <a:prstGeom prst="rect">
            <a:avLst/>
          </a:prstGeom>
        </p:spPr>
      </p:pic>
      <p:pic>
        <p:nvPicPr>
          <p:cNvPr id="8" name="Picture 7">
            <a:extLst>
              <a:ext uri="{FF2B5EF4-FFF2-40B4-BE49-F238E27FC236}">
                <a16:creationId xmlns:a16="http://schemas.microsoft.com/office/drawing/2014/main" id="{0D68FCD3-2972-4B31-AD5A-C29A740840D9}"/>
              </a:ext>
            </a:extLst>
          </p:cNvPr>
          <p:cNvPicPr>
            <a:picLocks noChangeAspect="1"/>
          </p:cNvPicPr>
          <p:nvPr/>
        </p:nvPicPr>
        <p:blipFill>
          <a:blip r:embed="rId5"/>
          <a:stretch>
            <a:fillRect/>
          </a:stretch>
        </p:blipFill>
        <p:spPr>
          <a:xfrm>
            <a:off x="4058562" y="1509222"/>
            <a:ext cx="4359275" cy="2808248"/>
          </a:xfrm>
          <a:prstGeom prst="rect">
            <a:avLst/>
          </a:prstGeom>
        </p:spPr>
      </p:pic>
      <p:pic>
        <p:nvPicPr>
          <p:cNvPr id="11" name="Picture 10">
            <a:extLst>
              <a:ext uri="{FF2B5EF4-FFF2-40B4-BE49-F238E27FC236}">
                <a16:creationId xmlns:a16="http://schemas.microsoft.com/office/drawing/2014/main" id="{B4ECCC57-54AA-4253-93DC-07BB7C77DBD5}"/>
              </a:ext>
            </a:extLst>
          </p:cNvPr>
          <p:cNvPicPr>
            <a:picLocks noChangeAspect="1"/>
          </p:cNvPicPr>
          <p:nvPr/>
        </p:nvPicPr>
        <p:blipFill>
          <a:blip r:embed="rId6"/>
          <a:stretch>
            <a:fillRect/>
          </a:stretch>
        </p:blipFill>
        <p:spPr>
          <a:xfrm>
            <a:off x="4491037" y="2495550"/>
            <a:ext cx="161925" cy="152400"/>
          </a:xfrm>
          <a:prstGeom prst="rect">
            <a:avLst/>
          </a:prstGeom>
        </p:spPr>
      </p:pic>
      <p:pic>
        <p:nvPicPr>
          <p:cNvPr id="13" name="Picture 12">
            <a:extLst>
              <a:ext uri="{FF2B5EF4-FFF2-40B4-BE49-F238E27FC236}">
                <a16:creationId xmlns:a16="http://schemas.microsoft.com/office/drawing/2014/main" id="{7512B678-3DE5-4645-B204-A4801C5049CF}"/>
              </a:ext>
            </a:extLst>
          </p:cNvPr>
          <p:cNvPicPr>
            <a:picLocks noChangeAspect="1"/>
          </p:cNvPicPr>
          <p:nvPr/>
        </p:nvPicPr>
        <p:blipFill>
          <a:blip r:embed="rId7"/>
          <a:stretch>
            <a:fillRect/>
          </a:stretch>
        </p:blipFill>
        <p:spPr>
          <a:xfrm>
            <a:off x="585894" y="1578742"/>
            <a:ext cx="3528828" cy="2946400"/>
          </a:xfrm>
          <a:prstGeom prst="rect">
            <a:avLst/>
          </a:prstGeom>
          <a:effectLst>
            <a:softEdge rad="152400"/>
          </a:effectLst>
        </p:spPr>
      </p:pic>
      <p:pic>
        <p:nvPicPr>
          <p:cNvPr id="14" name="Track 38">
            <a:hlinkClick r:id="" action="ppaction://media"/>
            <a:extLst>
              <a:ext uri="{FF2B5EF4-FFF2-40B4-BE49-F238E27FC236}">
                <a16:creationId xmlns:a16="http://schemas.microsoft.com/office/drawing/2014/main" id="{205F1D00-CBB7-46A9-9E54-AC6C08969C92}"/>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3855362" y="734338"/>
            <a:ext cx="406400" cy="406400"/>
          </a:xfrm>
          <a:prstGeom prst="rect">
            <a:avLst/>
          </a:prstGeom>
        </p:spPr>
      </p:pic>
    </p:spTree>
    <p:extLst>
      <p:ext uri="{BB962C8B-B14F-4D97-AF65-F5344CB8AC3E}">
        <p14:creationId xmlns:p14="http://schemas.microsoft.com/office/powerpoint/2010/main" val="216312663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53890" fill="hold"/>
                                        <p:tgtEl>
                                          <p:spTgt spid="1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14"/>
                </p:tgtEl>
              </p:cMediaNode>
            </p:audio>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611"/>
        <p:cNvGrpSpPr/>
        <p:nvPr/>
      </p:nvGrpSpPr>
      <p:grpSpPr>
        <a:xfrm>
          <a:off x="0" y="0"/>
          <a:ext cx="0" cy="0"/>
          <a:chOff x="0" y="0"/>
          <a:chExt cx="0" cy="0"/>
        </a:xfrm>
      </p:grpSpPr>
      <p:sp>
        <p:nvSpPr>
          <p:cNvPr id="1612" name="Google Shape;1612;p42"/>
          <p:cNvSpPr/>
          <p:nvPr/>
        </p:nvSpPr>
        <p:spPr>
          <a:xfrm>
            <a:off x="1429543" y="1663800"/>
            <a:ext cx="6921300" cy="1511100"/>
          </a:xfrm>
          <a:prstGeom prst="roundRect">
            <a:avLst>
              <a:gd name="adj" fmla="val 50000"/>
            </a:avLst>
          </a:prstGeom>
          <a:solidFill>
            <a:srgbClr val="5C3972"/>
          </a:solidFill>
          <a:ln>
            <a:noFill/>
          </a:ln>
          <a:effectLst>
            <a:outerShdw dist="57150" dir="5400000" algn="bl" rotWithShape="0">
              <a:srgbClr val="A893B6">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42"/>
          <p:cNvSpPr txBox="1">
            <a:spLocks noGrp="1"/>
          </p:cNvSpPr>
          <p:nvPr>
            <p:ph type="title"/>
          </p:nvPr>
        </p:nvSpPr>
        <p:spPr>
          <a:xfrm>
            <a:off x="1205892" y="1710875"/>
            <a:ext cx="6921299" cy="15111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GOOD BYE!</a:t>
            </a:r>
            <a:endParaRPr/>
          </a:p>
        </p:txBody>
      </p:sp>
      <p:pic>
        <p:nvPicPr>
          <p:cNvPr id="1615" name="Google Shape;1615;p42"/>
          <p:cNvPicPr preferRelativeResize="0"/>
          <p:nvPr/>
        </p:nvPicPr>
        <p:blipFill rotWithShape="1">
          <a:blip r:embed="rId3">
            <a:alphaModFix/>
          </a:blip>
          <a:srcRect/>
          <a:stretch/>
        </p:blipFill>
        <p:spPr>
          <a:xfrm flipH="1">
            <a:off x="7546968" y="1420975"/>
            <a:ext cx="415200" cy="433252"/>
          </a:xfrm>
          <a:prstGeom prst="rect">
            <a:avLst/>
          </a:prstGeom>
          <a:noFill/>
          <a:ln>
            <a:noFill/>
          </a:ln>
        </p:spPr>
      </p:pic>
      <p:pic>
        <p:nvPicPr>
          <p:cNvPr id="1616" name="Google Shape;1616;p42"/>
          <p:cNvPicPr preferRelativeResize="0"/>
          <p:nvPr/>
        </p:nvPicPr>
        <p:blipFill>
          <a:blip r:embed="rId4">
            <a:alphaModFix/>
          </a:blip>
          <a:stretch>
            <a:fillRect/>
          </a:stretch>
        </p:blipFill>
        <p:spPr>
          <a:xfrm flipH="1">
            <a:off x="1468200" y="4236000"/>
            <a:ext cx="415200" cy="433252"/>
          </a:xfrm>
          <a:prstGeom prst="rect">
            <a:avLst/>
          </a:prstGeom>
          <a:noFill/>
          <a:ln>
            <a:noFill/>
          </a:ln>
        </p:spPr>
      </p:pic>
      <p:pic>
        <p:nvPicPr>
          <p:cNvPr id="1617" name="Google Shape;1617;p42"/>
          <p:cNvPicPr preferRelativeResize="0"/>
          <p:nvPr/>
        </p:nvPicPr>
        <p:blipFill rotWithShape="1">
          <a:blip r:embed="rId5">
            <a:alphaModFix/>
          </a:blip>
          <a:srcRect/>
          <a:stretch/>
        </p:blipFill>
        <p:spPr>
          <a:xfrm>
            <a:off x="7852700" y="4322450"/>
            <a:ext cx="415200" cy="433252"/>
          </a:xfrm>
          <a:prstGeom prst="rect">
            <a:avLst/>
          </a:prstGeom>
          <a:noFill/>
          <a:ln>
            <a:noFill/>
          </a:ln>
        </p:spPr>
      </p:pic>
      <p:pic>
        <p:nvPicPr>
          <p:cNvPr id="1618" name="Google Shape;1618;p42"/>
          <p:cNvPicPr preferRelativeResize="0"/>
          <p:nvPr/>
        </p:nvPicPr>
        <p:blipFill rotWithShape="1">
          <a:blip r:embed="rId6">
            <a:alphaModFix/>
          </a:blip>
          <a:srcRect/>
          <a:stretch/>
        </p:blipFill>
        <p:spPr>
          <a:xfrm>
            <a:off x="3466175" y="535000"/>
            <a:ext cx="415200" cy="433252"/>
          </a:xfrm>
          <a:prstGeom prst="rect">
            <a:avLst/>
          </a:prstGeom>
          <a:noFill/>
          <a:ln>
            <a:noFill/>
          </a:ln>
        </p:spPr>
      </p:pic>
      <p:pic>
        <p:nvPicPr>
          <p:cNvPr id="1619" name="Google Shape;1619;p42"/>
          <p:cNvPicPr preferRelativeResize="0"/>
          <p:nvPr/>
        </p:nvPicPr>
        <p:blipFill>
          <a:blip r:embed="rId7">
            <a:alphaModFix/>
          </a:blip>
          <a:stretch>
            <a:fillRect/>
          </a:stretch>
        </p:blipFill>
        <p:spPr>
          <a:xfrm rot="-2263764">
            <a:off x="59183" y="1371169"/>
            <a:ext cx="1915252" cy="2014231"/>
          </a:xfrm>
          <a:prstGeom prst="rect">
            <a:avLst/>
          </a:prstGeom>
          <a:noFill/>
          <a:ln>
            <a:noFill/>
          </a:ln>
        </p:spPr>
      </p:pic>
      <p:sp>
        <p:nvSpPr>
          <p:cNvPr id="3" name="Subtitle 2">
            <a:extLst>
              <a:ext uri="{FF2B5EF4-FFF2-40B4-BE49-F238E27FC236}">
                <a16:creationId xmlns:a16="http://schemas.microsoft.com/office/drawing/2014/main" id="{3ECA6E28-B6AF-437A-9946-DB174FD77DE0}"/>
              </a:ext>
            </a:extLst>
          </p:cNvPr>
          <p:cNvSpPr>
            <a:spLocks noGrp="1"/>
          </p:cNvSpPr>
          <p:nvPr>
            <p:ph type="subTitle" idx="1"/>
          </p:nvPr>
        </p:nvSpPr>
        <p:spPr/>
        <p:txBody>
          <a:bodyPr/>
          <a:lstStyle/>
          <a:p>
            <a:endParaRPr lang="en-US"/>
          </a:p>
        </p:txBody>
      </p:sp>
      <p:pic>
        <p:nvPicPr>
          <p:cNvPr id="12" name="Google Shape;2944;p58">
            <a:extLst>
              <a:ext uri="{FF2B5EF4-FFF2-40B4-BE49-F238E27FC236}">
                <a16:creationId xmlns:a16="http://schemas.microsoft.com/office/drawing/2014/main" id="{8EF55830-905C-4231-8C17-505B937F13B9}"/>
              </a:ext>
            </a:extLst>
          </p:cNvPr>
          <p:cNvPicPr preferRelativeResize="0"/>
          <p:nvPr/>
        </p:nvPicPr>
        <p:blipFill>
          <a:blip r:embed="rId8">
            <a:alphaModFix/>
          </a:blip>
          <a:stretch>
            <a:fillRect/>
          </a:stretch>
        </p:blipFill>
        <p:spPr>
          <a:xfrm>
            <a:off x="8005544" y="2538912"/>
            <a:ext cx="1751100" cy="1186225"/>
          </a:xfrm>
          <a:prstGeom prst="rect">
            <a:avLst/>
          </a:prstGeom>
          <a:noFill/>
          <a:ln>
            <a:noFill/>
          </a:ln>
        </p:spPr>
      </p:pic>
    </p:spTree>
  </p:cSld>
  <p:clrMapOvr>
    <a:masterClrMapping/>
  </p:clrMapOvr>
  <p:transition>
    <p:fade/>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53077543-040A-4FB5-9A4E-A8D9B6AEDAA7}"/>
              </a:ext>
            </a:extLst>
          </p:cNvPr>
          <p:cNvSpPr/>
          <p:nvPr/>
        </p:nvSpPr>
        <p:spPr>
          <a:xfrm>
            <a:off x="381000" y="342900"/>
            <a:ext cx="8168640" cy="4663440"/>
          </a:xfrm>
          <a:prstGeom prst="roundRect">
            <a:avLst/>
          </a:prstGeom>
          <a:solidFill>
            <a:schemeClr val="bg1"/>
          </a:solid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661876193"/>
      </p:ext>
    </p:extLst>
  </p:cSld>
  <p:clrMapOvr>
    <a:masterClrMapping/>
  </p:clrMapOvr>
  <p:transition>
    <p:fade/>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53077543-040A-4FB5-9A4E-A8D9B6AEDAA7}"/>
              </a:ext>
            </a:extLst>
          </p:cNvPr>
          <p:cNvSpPr/>
          <p:nvPr/>
        </p:nvSpPr>
        <p:spPr>
          <a:xfrm>
            <a:off x="381000" y="342900"/>
            <a:ext cx="8168640" cy="4663440"/>
          </a:xfrm>
          <a:prstGeom prst="roundRect">
            <a:avLst/>
          </a:prstGeom>
          <a:solidFill>
            <a:schemeClr val="bg1"/>
          </a:solid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858474907"/>
      </p:ext>
    </p:extLst>
  </p:cSld>
  <p:clrMapOvr>
    <a:masterClrMapping/>
  </p:clrMapOvr>
  <p:transition>
    <p:fade/>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53077543-040A-4FB5-9A4E-A8D9B6AEDAA7}"/>
              </a:ext>
            </a:extLst>
          </p:cNvPr>
          <p:cNvSpPr/>
          <p:nvPr/>
        </p:nvSpPr>
        <p:spPr>
          <a:xfrm>
            <a:off x="381000" y="342900"/>
            <a:ext cx="8168640" cy="4663440"/>
          </a:xfrm>
          <a:prstGeom prst="roundRect">
            <a:avLst/>
          </a:prstGeom>
          <a:solidFill>
            <a:schemeClr val="bg1"/>
          </a:solid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65697257"/>
      </p:ext>
    </p:extLst>
  </p:cSld>
  <p:clrMapOvr>
    <a:masterClrMapping/>
  </p:clrMapOvr>
  <p:transition>
    <p:fade/>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462"/>
        <p:cNvGrpSpPr/>
        <p:nvPr/>
      </p:nvGrpSpPr>
      <p:grpSpPr>
        <a:xfrm>
          <a:off x="0" y="0"/>
          <a:ext cx="0" cy="0"/>
          <a:chOff x="0" y="0"/>
          <a:chExt cx="0" cy="0"/>
        </a:xfrm>
      </p:grpSpPr>
      <p:sp>
        <p:nvSpPr>
          <p:cNvPr id="1463" name="Google Shape;1463;p35"/>
          <p:cNvSpPr/>
          <p:nvPr/>
        </p:nvSpPr>
        <p:spPr>
          <a:xfrm>
            <a:off x="1507650" y="490791"/>
            <a:ext cx="6128700" cy="688200"/>
          </a:xfrm>
          <a:prstGeom prst="roundRect">
            <a:avLst>
              <a:gd name="adj" fmla="val 50000"/>
            </a:avLst>
          </a:prstGeom>
          <a:solidFill>
            <a:srgbClr val="5C3972"/>
          </a:solidFill>
          <a:ln>
            <a:noFill/>
          </a:ln>
          <a:effectLst>
            <a:outerShdw dist="57150" dir="5400000" algn="bl" rotWithShape="0">
              <a:srgbClr val="A893B6">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35"/>
          <p:cNvSpPr txBox="1">
            <a:spLocks noGrp="1"/>
          </p:cNvSpPr>
          <p:nvPr>
            <p:ph type="title"/>
          </p:nvPr>
        </p:nvSpPr>
        <p:spPr>
          <a:xfrm>
            <a:off x="720000" y="539496"/>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The slide title goes here!</a:t>
            </a:r>
            <a:endParaRPr/>
          </a:p>
        </p:txBody>
      </p:sp>
      <p:sp>
        <p:nvSpPr>
          <p:cNvPr id="1465" name="Google Shape;1465;p35"/>
          <p:cNvSpPr txBox="1">
            <a:spLocks noGrp="1"/>
          </p:cNvSpPr>
          <p:nvPr>
            <p:ph type="body" idx="1"/>
          </p:nvPr>
        </p:nvSpPr>
        <p:spPr>
          <a:xfrm>
            <a:off x="4172500" y="1886650"/>
            <a:ext cx="3951600" cy="23721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a:t>Do you know what helps you make your point clear? Lists like this one:</a:t>
            </a:r>
            <a:endParaRPr/>
          </a:p>
          <a:p>
            <a:pPr marL="457200" lvl="0" indent="-292100" algn="l" rtl="0">
              <a:lnSpc>
                <a:spcPct val="100000"/>
              </a:lnSpc>
              <a:spcBef>
                <a:spcPts val="0"/>
              </a:spcBef>
              <a:spcAft>
                <a:spcPts val="0"/>
              </a:spcAft>
              <a:buClr>
                <a:schemeClr val="dk2"/>
              </a:buClr>
              <a:buSzPts val="1000"/>
              <a:buFont typeface="Open Sans"/>
              <a:buChar char="●"/>
            </a:pPr>
            <a:r>
              <a:rPr lang="en"/>
              <a:t>They’re simple </a:t>
            </a:r>
            <a:endParaRPr/>
          </a:p>
          <a:p>
            <a:pPr marL="457200" lvl="0" indent="-292100" algn="l" rtl="0">
              <a:lnSpc>
                <a:spcPct val="100000"/>
              </a:lnSpc>
              <a:spcBef>
                <a:spcPts val="0"/>
              </a:spcBef>
              <a:spcAft>
                <a:spcPts val="0"/>
              </a:spcAft>
              <a:buClr>
                <a:schemeClr val="dk2"/>
              </a:buClr>
              <a:buSzPts val="1000"/>
              <a:buFont typeface="Open Sans"/>
              <a:buChar char="●"/>
            </a:pPr>
            <a:r>
              <a:rPr lang="en"/>
              <a:t>You can organize your ideas clearly</a:t>
            </a:r>
            <a:endParaRPr/>
          </a:p>
          <a:p>
            <a:pPr marL="457200" lvl="0" indent="-292100" algn="l" rtl="0">
              <a:lnSpc>
                <a:spcPct val="100000"/>
              </a:lnSpc>
              <a:spcBef>
                <a:spcPts val="0"/>
              </a:spcBef>
              <a:spcAft>
                <a:spcPts val="0"/>
              </a:spcAft>
              <a:buClr>
                <a:schemeClr val="dk2"/>
              </a:buClr>
              <a:buSzPts val="1000"/>
              <a:buFont typeface="Open Sans"/>
              <a:buChar char="●"/>
            </a:pPr>
            <a:r>
              <a:rPr lang="en"/>
              <a:t>You’ll never forget to buy milk!</a:t>
            </a:r>
            <a:endParaRPr/>
          </a:p>
          <a:p>
            <a:pPr marL="0" lvl="0" indent="0" algn="l" rtl="0">
              <a:lnSpc>
                <a:spcPct val="100000"/>
              </a:lnSpc>
              <a:spcBef>
                <a:spcPts val="1600"/>
              </a:spcBef>
              <a:spcAft>
                <a:spcPts val="0"/>
              </a:spcAft>
              <a:buNone/>
            </a:pPr>
            <a:r>
              <a:rPr lang="en"/>
              <a:t>And the most important thing: the audience won’t miss the point of your presentation</a:t>
            </a:r>
            <a:endParaRPr/>
          </a:p>
          <a:p>
            <a:pPr marL="0" lvl="0" indent="0" algn="l" rtl="0">
              <a:spcBef>
                <a:spcPts val="0"/>
              </a:spcBef>
              <a:spcAft>
                <a:spcPts val="0"/>
              </a:spcAft>
              <a:buNone/>
            </a:pPr>
            <a:endParaRPr/>
          </a:p>
        </p:txBody>
      </p:sp>
      <p:pic>
        <p:nvPicPr>
          <p:cNvPr id="1466" name="Google Shape;1466;p35"/>
          <p:cNvPicPr preferRelativeResize="0"/>
          <p:nvPr/>
        </p:nvPicPr>
        <p:blipFill rotWithShape="1">
          <a:blip r:embed="rId3">
            <a:alphaModFix/>
          </a:blip>
          <a:srcRect/>
          <a:stretch/>
        </p:blipFill>
        <p:spPr>
          <a:xfrm>
            <a:off x="1384649" y="1484125"/>
            <a:ext cx="2416075" cy="3032025"/>
          </a:xfrm>
          <a:prstGeom prst="rect">
            <a:avLst/>
          </a:prstGeom>
          <a:noFill/>
          <a:ln>
            <a:noFill/>
          </a:ln>
          <a:effectLst>
            <a:reflection endPos="12000" fadeDir="5400012" sy="-100000" algn="bl" rotWithShape="0"/>
          </a:effectLst>
        </p:spPr>
      </p:pic>
      <p:pic>
        <p:nvPicPr>
          <p:cNvPr id="1467" name="Google Shape;1467;p35"/>
          <p:cNvPicPr preferRelativeResize="0"/>
          <p:nvPr/>
        </p:nvPicPr>
        <p:blipFill rotWithShape="1">
          <a:blip r:embed="rId4">
            <a:alphaModFix/>
          </a:blip>
          <a:srcRect/>
          <a:stretch/>
        </p:blipFill>
        <p:spPr>
          <a:xfrm flipH="1">
            <a:off x="719993" y="3687925"/>
            <a:ext cx="415200" cy="433252"/>
          </a:xfrm>
          <a:prstGeom prst="rect">
            <a:avLst/>
          </a:prstGeom>
          <a:noFill/>
          <a:ln>
            <a:noFill/>
          </a:ln>
        </p:spPr>
      </p:pic>
      <p:pic>
        <p:nvPicPr>
          <p:cNvPr id="1468" name="Google Shape;1468;p35"/>
          <p:cNvPicPr preferRelativeResize="0"/>
          <p:nvPr/>
        </p:nvPicPr>
        <p:blipFill rotWithShape="1">
          <a:blip r:embed="rId5">
            <a:alphaModFix/>
          </a:blip>
          <a:srcRect/>
          <a:stretch/>
        </p:blipFill>
        <p:spPr>
          <a:xfrm>
            <a:off x="7415338" y="678950"/>
            <a:ext cx="415200" cy="433252"/>
          </a:xfrm>
          <a:prstGeom prst="rect">
            <a:avLst/>
          </a:prstGeom>
          <a:noFill/>
          <a:ln>
            <a:noFill/>
          </a:ln>
        </p:spPr>
      </p:pic>
      <p:pic>
        <p:nvPicPr>
          <p:cNvPr id="1469" name="Google Shape;1469;p35"/>
          <p:cNvPicPr preferRelativeResize="0"/>
          <p:nvPr/>
        </p:nvPicPr>
        <p:blipFill rotWithShape="1">
          <a:blip r:embed="rId6">
            <a:alphaModFix/>
          </a:blip>
          <a:srcRect/>
          <a:stretch/>
        </p:blipFill>
        <p:spPr>
          <a:xfrm>
            <a:off x="304800" y="1050875"/>
            <a:ext cx="415200" cy="433252"/>
          </a:xfrm>
          <a:prstGeom prst="rect">
            <a:avLst/>
          </a:prstGeom>
          <a:noFill/>
          <a:ln>
            <a:noFill/>
          </a:ln>
        </p:spPr>
      </p:pic>
      <p:pic>
        <p:nvPicPr>
          <p:cNvPr id="1470" name="Google Shape;1470;p35"/>
          <p:cNvPicPr preferRelativeResize="0"/>
          <p:nvPr/>
        </p:nvPicPr>
        <p:blipFill>
          <a:blip r:embed="rId7">
            <a:alphaModFix/>
          </a:blip>
          <a:stretch>
            <a:fillRect/>
          </a:stretch>
        </p:blipFill>
        <p:spPr>
          <a:xfrm flipH="1">
            <a:off x="8221300" y="2319925"/>
            <a:ext cx="415200" cy="433252"/>
          </a:xfrm>
          <a:prstGeom prst="rect">
            <a:avLst/>
          </a:prstGeom>
          <a:noFill/>
          <a:ln>
            <a:noFill/>
          </a:ln>
        </p:spPr>
      </p:pic>
    </p:spTree>
  </p:cSld>
  <p:clrMapOvr>
    <a:masterClrMapping/>
  </p:clrMapOvr>
  <p:transition>
    <p:fade/>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474"/>
        <p:cNvGrpSpPr/>
        <p:nvPr/>
      </p:nvGrpSpPr>
      <p:grpSpPr>
        <a:xfrm>
          <a:off x="0" y="0"/>
          <a:ext cx="0" cy="0"/>
          <a:chOff x="0" y="0"/>
          <a:chExt cx="0" cy="0"/>
        </a:xfrm>
      </p:grpSpPr>
      <p:sp>
        <p:nvSpPr>
          <p:cNvPr id="1475" name="Google Shape;1475;p36"/>
          <p:cNvSpPr/>
          <p:nvPr/>
        </p:nvSpPr>
        <p:spPr>
          <a:xfrm>
            <a:off x="1507650" y="490791"/>
            <a:ext cx="6128700" cy="688200"/>
          </a:xfrm>
          <a:prstGeom prst="roundRect">
            <a:avLst>
              <a:gd name="adj" fmla="val 50000"/>
            </a:avLst>
          </a:prstGeom>
          <a:solidFill>
            <a:srgbClr val="5C3972"/>
          </a:solidFill>
          <a:ln>
            <a:noFill/>
          </a:ln>
          <a:effectLst>
            <a:outerShdw dist="57150" dir="5400000" algn="bl" rotWithShape="0">
              <a:srgbClr val="A893B6">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36"/>
          <p:cNvSpPr txBox="1">
            <a:spLocks noGrp="1"/>
          </p:cNvSpPr>
          <p:nvPr>
            <p:ph type="subTitle" idx="7"/>
          </p:nvPr>
        </p:nvSpPr>
        <p:spPr>
          <a:xfrm>
            <a:off x="6089902" y="4002075"/>
            <a:ext cx="2340900" cy="586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and has several rings</a:t>
            </a:r>
            <a:endParaRPr/>
          </a:p>
        </p:txBody>
      </p:sp>
      <p:sp>
        <p:nvSpPr>
          <p:cNvPr id="1477" name="Google Shape;1477;p36"/>
          <p:cNvSpPr txBox="1">
            <a:spLocks noGrp="1"/>
          </p:cNvSpPr>
          <p:nvPr>
            <p:ph type="subTitle" idx="1"/>
          </p:nvPr>
        </p:nvSpPr>
        <p:spPr>
          <a:xfrm>
            <a:off x="761575" y="2267481"/>
            <a:ext cx="2336400" cy="583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is the second planet from the Sun</a:t>
            </a:r>
            <a:endParaRPr/>
          </a:p>
        </p:txBody>
      </p:sp>
      <p:sp>
        <p:nvSpPr>
          <p:cNvPr id="1478" name="Google Shape;1478;p36"/>
          <p:cNvSpPr txBox="1">
            <a:spLocks noGrp="1"/>
          </p:cNvSpPr>
          <p:nvPr>
            <p:ph type="title"/>
          </p:nvPr>
        </p:nvSpPr>
        <p:spPr>
          <a:xfrm>
            <a:off x="761575" y="1834288"/>
            <a:ext cx="23364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Bedroom</a:t>
            </a:r>
            <a:endParaRPr/>
          </a:p>
        </p:txBody>
      </p:sp>
      <p:pic>
        <p:nvPicPr>
          <p:cNvPr id="1479" name="Google Shape;1479;p36"/>
          <p:cNvPicPr preferRelativeResize="0"/>
          <p:nvPr/>
        </p:nvPicPr>
        <p:blipFill>
          <a:blip r:embed="rId3">
            <a:alphaModFix/>
          </a:blip>
          <a:stretch>
            <a:fillRect/>
          </a:stretch>
        </p:blipFill>
        <p:spPr>
          <a:xfrm>
            <a:off x="3188925" y="1542900"/>
            <a:ext cx="2663299" cy="2554600"/>
          </a:xfrm>
          <a:prstGeom prst="rect">
            <a:avLst/>
          </a:prstGeom>
          <a:noFill/>
          <a:ln>
            <a:noFill/>
          </a:ln>
          <a:effectLst>
            <a:reflection stA="91000" endPos="15000" fadeDir="5400012" sy="-100000" algn="bl" rotWithShape="0"/>
          </a:effectLst>
        </p:spPr>
      </p:pic>
      <p:sp>
        <p:nvSpPr>
          <p:cNvPr id="1480" name="Google Shape;1480;p36"/>
          <p:cNvSpPr txBox="1">
            <a:spLocks noGrp="1"/>
          </p:cNvSpPr>
          <p:nvPr>
            <p:ph type="title" idx="8"/>
          </p:nvPr>
        </p:nvSpPr>
        <p:spPr>
          <a:xfrm>
            <a:off x="720000" y="539496"/>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What we are working on?</a:t>
            </a:r>
            <a:endParaRPr/>
          </a:p>
        </p:txBody>
      </p:sp>
      <p:sp>
        <p:nvSpPr>
          <p:cNvPr id="1481" name="Google Shape;1481;p36"/>
          <p:cNvSpPr txBox="1">
            <a:spLocks noGrp="1"/>
          </p:cNvSpPr>
          <p:nvPr>
            <p:ph type="title" idx="2"/>
          </p:nvPr>
        </p:nvSpPr>
        <p:spPr>
          <a:xfrm>
            <a:off x="6089904" y="1831848"/>
            <a:ext cx="23409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Beds</a:t>
            </a:r>
            <a:endParaRPr/>
          </a:p>
        </p:txBody>
      </p:sp>
      <p:sp>
        <p:nvSpPr>
          <p:cNvPr id="1482" name="Google Shape;1482;p36"/>
          <p:cNvSpPr txBox="1">
            <a:spLocks noGrp="1"/>
          </p:cNvSpPr>
          <p:nvPr>
            <p:ph type="subTitle" idx="3"/>
          </p:nvPr>
        </p:nvSpPr>
        <p:spPr>
          <a:xfrm>
            <a:off x="6089901" y="2264723"/>
            <a:ext cx="2340900" cy="583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 in the Solar System</a:t>
            </a:r>
            <a:endParaRPr/>
          </a:p>
        </p:txBody>
      </p:sp>
      <p:pic>
        <p:nvPicPr>
          <p:cNvPr id="1483" name="Google Shape;1483;p36"/>
          <p:cNvPicPr preferRelativeResize="0"/>
          <p:nvPr/>
        </p:nvPicPr>
        <p:blipFill>
          <a:blip r:embed="rId4">
            <a:alphaModFix/>
          </a:blip>
          <a:stretch>
            <a:fillRect/>
          </a:stretch>
        </p:blipFill>
        <p:spPr>
          <a:xfrm>
            <a:off x="1773600" y="3150450"/>
            <a:ext cx="415200" cy="433252"/>
          </a:xfrm>
          <a:prstGeom prst="rect">
            <a:avLst/>
          </a:prstGeom>
          <a:noFill/>
          <a:ln>
            <a:noFill/>
          </a:ln>
        </p:spPr>
      </p:pic>
      <p:pic>
        <p:nvPicPr>
          <p:cNvPr id="1484" name="Google Shape;1484;p36"/>
          <p:cNvPicPr preferRelativeResize="0"/>
          <p:nvPr/>
        </p:nvPicPr>
        <p:blipFill>
          <a:blip r:embed="rId5">
            <a:alphaModFix/>
          </a:blip>
          <a:stretch>
            <a:fillRect/>
          </a:stretch>
        </p:blipFill>
        <p:spPr>
          <a:xfrm>
            <a:off x="7048200" y="3150450"/>
            <a:ext cx="415200" cy="433252"/>
          </a:xfrm>
          <a:prstGeom prst="rect">
            <a:avLst/>
          </a:prstGeom>
          <a:noFill/>
          <a:ln>
            <a:noFill/>
          </a:ln>
        </p:spPr>
      </p:pic>
      <p:pic>
        <p:nvPicPr>
          <p:cNvPr id="1485" name="Google Shape;1485;p36"/>
          <p:cNvPicPr preferRelativeResize="0"/>
          <p:nvPr/>
        </p:nvPicPr>
        <p:blipFill>
          <a:blip r:embed="rId6">
            <a:alphaModFix/>
          </a:blip>
          <a:stretch>
            <a:fillRect/>
          </a:stretch>
        </p:blipFill>
        <p:spPr>
          <a:xfrm rot="-3356876">
            <a:off x="7048200" y="1377758"/>
            <a:ext cx="415200" cy="433252"/>
          </a:xfrm>
          <a:prstGeom prst="rect">
            <a:avLst/>
          </a:prstGeom>
          <a:noFill/>
          <a:ln>
            <a:noFill/>
          </a:ln>
        </p:spPr>
      </p:pic>
      <p:pic>
        <p:nvPicPr>
          <p:cNvPr id="1486" name="Google Shape;1486;p36"/>
          <p:cNvPicPr preferRelativeResize="0"/>
          <p:nvPr/>
        </p:nvPicPr>
        <p:blipFill>
          <a:blip r:embed="rId7">
            <a:alphaModFix/>
          </a:blip>
          <a:stretch>
            <a:fillRect/>
          </a:stretch>
        </p:blipFill>
        <p:spPr>
          <a:xfrm rot="-3356876">
            <a:off x="1722175" y="1400058"/>
            <a:ext cx="415200" cy="433252"/>
          </a:xfrm>
          <a:prstGeom prst="rect">
            <a:avLst/>
          </a:prstGeom>
          <a:noFill/>
          <a:ln>
            <a:noFill/>
          </a:ln>
        </p:spPr>
      </p:pic>
      <p:sp>
        <p:nvSpPr>
          <p:cNvPr id="1487" name="Google Shape;1487;p36"/>
          <p:cNvSpPr txBox="1">
            <a:spLocks noGrp="1"/>
          </p:cNvSpPr>
          <p:nvPr>
            <p:ph type="title" idx="4"/>
          </p:nvPr>
        </p:nvSpPr>
        <p:spPr>
          <a:xfrm>
            <a:off x="755171" y="3569208"/>
            <a:ext cx="23409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Furniture</a:t>
            </a:r>
            <a:endParaRPr/>
          </a:p>
        </p:txBody>
      </p:sp>
      <p:sp>
        <p:nvSpPr>
          <p:cNvPr id="1488" name="Google Shape;1488;p36"/>
          <p:cNvSpPr txBox="1">
            <a:spLocks noGrp="1"/>
          </p:cNvSpPr>
          <p:nvPr>
            <p:ph type="subTitle" idx="5"/>
          </p:nvPr>
        </p:nvSpPr>
        <p:spPr>
          <a:xfrm>
            <a:off x="755175" y="4002075"/>
            <a:ext cx="2340900" cy="586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 cold place</a:t>
            </a:r>
            <a:endParaRPr/>
          </a:p>
        </p:txBody>
      </p:sp>
      <p:sp>
        <p:nvSpPr>
          <p:cNvPr id="1489" name="Google Shape;1489;p36"/>
          <p:cNvSpPr txBox="1">
            <a:spLocks noGrp="1"/>
          </p:cNvSpPr>
          <p:nvPr>
            <p:ph type="title" idx="6"/>
          </p:nvPr>
        </p:nvSpPr>
        <p:spPr>
          <a:xfrm>
            <a:off x="6089904" y="3569208"/>
            <a:ext cx="23409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Deco</a:t>
            </a:r>
            <a:endParaRPr/>
          </a:p>
        </p:txBody>
      </p:sp>
    </p:spTree>
  </p:cSld>
  <p:clrMapOvr>
    <a:masterClrMapping/>
  </p:clrMapOvr>
  <p:transition>
    <p:fade/>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493"/>
        <p:cNvGrpSpPr/>
        <p:nvPr/>
      </p:nvGrpSpPr>
      <p:grpSpPr>
        <a:xfrm>
          <a:off x="0" y="0"/>
          <a:ext cx="0" cy="0"/>
          <a:chOff x="0" y="0"/>
          <a:chExt cx="0" cy="0"/>
        </a:xfrm>
      </p:grpSpPr>
      <p:sp>
        <p:nvSpPr>
          <p:cNvPr id="1494" name="Google Shape;1494;p37"/>
          <p:cNvSpPr/>
          <p:nvPr/>
        </p:nvSpPr>
        <p:spPr>
          <a:xfrm>
            <a:off x="855150" y="1467500"/>
            <a:ext cx="4908300" cy="778800"/>
          </a:xfrm>
          <a:prstGeom prst="roundRect">
            <a:avLst>
              <a:gd name="adj" fmla="val 50000"/>
            </a:avLst>
          </a:prstGeom>
          <a:solidFill>
            <a:srgbClr val="5C3972"/>
          </a:solidFill>
          <a:ln>
            <a:noFill/>
          </a:ln>
          <a:effectLst>
            <a:outerShdw dist="57150" dir="5400000" algn="bl" rotWithShape="0">
              <a:srgbClr val="A893B6">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495" name="Google Shape;1495;p37"/>
          <p:cNvPicPr preferRelativeResize="0"/>
          <p:nvPr/>
        </p:nvPicPr>
        <p:blipFill>
          <a:blip r:embed="rId3">
            <a:alphaModFix/>
          </a:blip>
          <a:stretch>
            <a:fillRect/>
          </a:stretch>
        </p:blipFill>
        <p:spPr>
          <a:xfrm rot="-1758097">
            <a:off x="685482" y="343348"/>
            <a:ext cx="1278193" cy="1344254"/>
          </a:xfrm>
          <a:prstGeom prst="rect">
            <a:avLst/>
          </a:prstGeom>
          <a:noFill/>
          <a:ln>
            <a:noFill/>
          </a:ln>
        </p:spPr>
      </p:pic>
      <p:sp>
        <p:nvSpPr>
          <p:cNvPr id="1496" name="Google Shape;1496;p37"/>
          <p:cNvSpPr txBox="1">
            <a:spLocks noGrp="1"/>
          </p:cNvSpPr>
          <p:nvPr>
            <p:ph type="title"/>
          </p:nvPr>
        </p:nvSpPr>
        <p:spPr>
          <a:xfrm>
            <a:off x="1128950" y="1533050"/>
            <a:ext cx="4468500" cy="64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About the project</a:t>
            </a:r>
            <a:endParaRPr/>
          </a:p>
        </p:txBody>
      </p:sp>
      <p:sp>
        <p:nvSpPr>
          <p:cNvPr id="1497" name="Google Shape;1497;p37"/>
          <p:cNvSpPr txBox="1">
            <a:spLocks noGrp="1"/>
          </p:cNvSpPr>
          <p:nvPr>
            <p:ph type="title" idx="2"/>
          </p:nvPr>
        </p:nvSpPr>
        <p:spPr>
          <a:xfrm>
            <a:off x="902822" y="736955"/>
            <a:ext cx="822600" cy="64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grpSp>
        <p:nvGrpSpPr>
          <p:cNvPr id="1498" name="Google Shape;1498;p37"/>
          <p:cNvGrpSpPr/>
          <p:nvPr/>
        </p:nvGrpSpPr>
        <p:grpSpPr>
          <a:xfrm>
            <a:off x="3199500" y="2269325"/>
            <a:ext cx="5410125" cy="2339175"/>
            <a:chOff x="3199500" y="2269325"/>
            <a:chExt cx="5410125" cy="2339175"/>
          </a:xfrm>
        </p:grpSpPr>
        <p:pic>
          <p:nvPicPr>
            <p:cNvPr id="1499" name="Google Shape;1499;p37"/>
            <p:cNvPicPr preferRelativeResize="0"/>
            <p:nvPr/>
          </p:nvPicPr>
          <p:blipFill>
            <a:blip r:embed="rId4">
              <a:alphaModFix/>
            </a:blip>
            <a:stretch>
              <a:fillRect/>
            </a:stretch>
          </p:blipFill>
          <p:spPr>
            <a:xfrm flipH="1">
              <a:off x="3199500" y="2269325"/>
              <a:ext cx="5410125" cy="2339175"/>
            </a:xfrm>
            <a:prstGeom prst="rect">
              <a:avLst/>
            </a:prstGeom>
            <a:noFill/>
            <a:ln>
              <a:noFill/>
            </a:ln>
            <a:effectLst>
              <a:reflection stA="58999" endPos="15000" fadeDir="5400012" sy="-100000" algn="bl" rotWithShape="0"/>
            </a:effectLst>
          </p:spPr>
        </p:pic>
        <p:pic>
          <p:nvPicPr>
            <p:cNvPr id="1500" name="Google Shape;1500;p37"/>
            <p:cNvPicPr preferRelativeResize="0"/>
            <p:nvPr/>
          </p:nvPicPr>
          <p:blipFill>
            <a:blip r:embed="rId5">
              <a:alphaModFix/>
            </a:blip>
            <a:stretch>
              <a:fillRect/>
            </a:stretch>
          </p:blipFill>
          <p:spPr>
            <a:xfrm>
              <a:off x="3618225" y="3392000"/>
              <a:ext cx="415200" cy="433252"/>
            </a:xfrm>
            <a:prstGeom prst="rect">
              <a:avLst/>
            </a:prstGeom>
            <a:noFill/>
            <a:ln>
              <a:noFill/>
            </a:ln>
          </p:spPr>
        </p:pic>
        <p:pic>
          <p:nvPicPr>
            <p:cNvPr id="1501" name="Google Shape;1501;p37"/>
            <p:cNvPicPr preferRelativeResize="0"/>
            <p:nvPr/>
          </p:nvPicPr>
          <p:blipFill>
            <a:blip r:embed="rId6">
              <a:alphaModFix/>
            </a:blip>
            <a:stretch>
              <a:fillRect/>
            </a:stretch>
          </p:blipFill>
          <p:spPr>
            <a:xfrm rot="-9338348" flipH="1">
              <a:off x="4805400" y="3392000"/>
              <a:ext cx="415200" cy="433252"/>
            </a:xfrm>
            <a:prstGeom prst="rect">
              <a:avLst/>
            </a:prstGeom>
            <a:noFill/>
            <a:ln>
              <a:noFill/>
            </a:ln>
          </p:spPr>
        </p:pic>
        <p:pic>
          <p:nvPicPr>
            <p:cNvPr id="1502" name="Google Shape;1502;p37"/>
            <p:cNvPicPr preferRelativeResize="0"/>
            <p:nvPr/>
          </p:nvPicPr>
          <p:blipFill>
            <a:blip r:embed="rId7">
              <a:alphaModFix/>
            </a:blip>
            <a:stretch>
              <a:fillRect/>
            </a:stretch>
          </p:blipFill>
          <p:spPr>
            <a:xfrm>
              <a:off x="4209010" y="3391988"/>
              <a:ext cx="415200" cy="433252"/>
            </a:xfrm>
            <a:prstGeom prst="rect">
              <a:avLst/>
            </a:prstGeom>
            <a:noFill/>
            <a:ln>
              <a:noFill/>
            </a:ln>
          </p:spPr>
        </p:pic>
      </p:grpSp>
      <p:sp>
        <p:nvSpPr>
          <p:cNvPr id="1503" name="Google Shape;1503;p37"/>
          <p:cNvSpPr txBox="1">
            <a:spLocks noGrp="1"/>
          </p:cNvSpPr>
          <p:nvPr>
            <p:ph type="subTitle" idx="1"/>
          </p:nvPr>
        </p:nvSpPr>
        <p:spPr>
          <a:xfrm>
            <a:off x="1149600" y="2345904"/>
            <a:ext cx="4314300" cy="409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enter a subtitle here if you need it</a:t>
            </a:r>
            <a:endParaRPr/>
          </a:p>
        </p:txBody>
      </p:sp>
    </p:spTree>
  </p:cSld>
  <p:clrMapOvr>
    <a:masterClrMapping/>
  </p:clrMapOvr>
  <p:transition>
    <p:fade/>
  </p:transition>
</p:sld>
</file>

<file path=ppt/slides/slide3.xml><?xml version="1.0" encoding="utf-8"?>
<p:sld xmlns:a="http://schemas.openxmlformats.org/drawingml/2006/main" xmlns:r="http://schemas.openxmlformats.org/officeDocument/2006/relationships" xmlns:p="http://schemas.openxmlformats.org/presentationml/2006/main">
  <p:cSld>
    <p:bg>
      <p:bgPr>
        <a:solidFill>
          <a:srgbClr val="FAD9BE"/>
        </a:solidFill>
        <a:effectLst/>
      </p:bgPr>
    </p:bg>
    <p:spTree>
      <p:nvGrpSpPr>
        <p:cNvPr id="1" name="Shape 1435"/>
        <p:cNvGrpSpPr/>
        <p:nvPr/>
      </p:nvGrpSpPr>
      <p:grpSpPr>
        <a:xfrm>
          <a:off x="0" y="0"/>
          <a:ext cx="0" cy="0"/>
          <a:chOff x="0" y="0"/>
          <a:chExt cx="0" cy="0"/>
        </a:xfrm>
      </p:grpSpPr>
      <p:sp>
        <p:nvSpPr>
          <p:cNvPr id="1436" name="Google Shape;1436;p33"/>
          <p:cNvSpPr/>
          <p:nvPr/>
        </p:nvSpPr>
        <p:spPr>
          <a:xfrm>
            <a:off x="2181719" y="1610400"/>
            <a:ext cx="5071499" cy="1678211"/>
          </a:xfrm>
          <a:prstGeom prst="roundRect">
            <a:avLst>
              <a:gd name="adj" fmla="val 50000"/>
            </a:avLst>
          </a:prstGeom>
          <a:solidFill>
            <a:srgbClr val="5C3972"/>
          </a:solidFill>
          <a:ln>
            <a:noFill/>
          </a:ln>
          <a:effectLst>
            <a:outerShdw dist="57150" dir="5400000" algn="bl" rotWithShape="0">
              <a:srgbClr val="A893B6">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33"/>
          <p:cNvSpPr txBox="1">
            <a:spLocks noGrp="1"/>
          </p:cNvSpPr>
          <p:nvPr>
            <p:ph type="title"/>
          </p:nvPr>
        </p:nvSpPr>
        <p:spPr>
          <a:xfrm>
            <a:off x="2252376" y="1781921"/>
            <a:ext cx="4780328" cy="1434338"/>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7200"/>
              <a:t>WARM UP!</a:t>
            </a:r>
            <a:endParaRPr sz="7200"/>
          </a:p>
        </p:txBody>
      </p:sp>
      <p:pic>
        <p:nvPicPr>
          <p:cNvPr id="1439" name="Google Shape;1439;p33"/>
          <p:cNvPicPr preferRelativeResize="0"/>
          <p:nvPr/>
        </p:nvPicPr>
        <p:blipFill rotWithShape="1">
          <a:blip r:embed="rId3">
            <a:alphaModFix/>
          </a:blip>
          <a:srcRect b="43358"/>
          <a:stretch/>
        </p:blipFill>
        <p:spPr>
          <a:xfrm>
            <a:off x="6889953" y="2333907"/>
            <a:ext cx="1978250" cy="2913325"/>
          </a:xfrm>
          <a:prstGeom prst="rect">
            <a:avLst/>
          </a:prstGeom>
          <a:noFill/>
          <a:ln>
            <a:noFill/>
          </a:ln>
        </p:spPr>
      </p:pic>
      <p:pic>
        <p:nvPicPr>
          <p:cNvPr id="1440" name="Google Shape;1440;p33"/>
          <p:cNvPicPr preferRelativeResize="0"/>
          <p:nvPr/>
        </p:nvPicPr>
        <p:blipFill>
          <a:blip r:embed="rId4">
            <a:alphaModFix/>
          </a:blip>
          <a:stretch>
            <a:fillRect/>
          </a:stretch>
        </p:blipFill>
        <p:spPr>
          <a:xfrm>
            <a:off x="787875" y="579325"/>
            <a:ext cx="1248518" cy="1374950"/>
          </a:xfrm>
          <a:prstGeom prst="rect">
            <a:avLst/>
          </a:prstGeom>
          <a:noFill/>
          <a:ln>
            <a:noFill/>
          </a:ln>
        </p:spPr>
      </p:pic>
      <p:pic>
        <p:nvPicPr>
          <p:cNvPr id="1441" name="Google Shape;1441;p33"/>
          <p:cNvPicPr preferRelativeResize="0"/>
          <p:nvPr/>
        </p:nvPicPr>
        <p:blipFill rotWithShape="1">
          <a:blip r:embed="rId5">
            <a:alphaModFix/>
          </a:blip>
          <a:srcRect/>
          <a:stretch/>
        </p:blipFill>
        <p:spPr>
          <a:xfrm flipH="1">
            <a:off x="5214493" y="4118725"/>
            <a:ext cx="415200" cy="433252"/>
          </a:xfrm>
          <a:prstGeom prst="rect">
            <a:avLst/>
          </a:prstGeom>
          <a:noFill/>
          <a:ln>
            <a:noFill/>
          </a:ln>
        </p:spPr>
      </p:pic>
      <p:pic>
        <p:nvPicPr>
          <p:cNvPr id="1442" name="Google Shape;1442;p33"/>
          <p:cNvPicPr preferRelativeResize="0"/>
          <p:nvPr/>
        </p:nvPicPr>
        <p:blipFill rotWithShape="1">
          <a:blip r:embed="rId6">
            <a:alphaModFix/>
          </a:blip>
          <a:srcRect/>
          <a:stretch/>
        </p:blipFill>
        <p:spPr>
          <a:xfrm flipH="1">
            <a:off x="6252450" y="1267275"/>
            <a:ext cx="415200" cy="433252"/>
          </a:xfrm>
          <a:prstGeom prst="rect">
            <a:avLst/>
          </a:prstGeom>
          <a:noFill/>
          <a:ln>
            <a:noFill/>
          </a:ln>
        </p:spPr>
      </p:pic>
      <p:pic>
        <p:nvPicPr>
          <p:cNvPr id="1443" name="Google Shape;1443;p33"/>
          <p:cNvPicPr preferRelativeResize="0"/>
          <p:nvPr/>
        </p:nvPicPr>
        <p:blipFill rotWithShape="1">
          <a:blip r:embed="rId7">
            <a:alphaModFix/>
          </a:blip>
          <a:srcRect/>
          <a:stretch/>
        </p:blipFill>
        <p:spPr>
          <a:xfrm>
            <a:off x="8013700" y="673450"/>
            <a:ext cx="415200" cy="433252"/>
          </a:xfrm>
          <a:prstGeom prst="rect">
            <a:avLst/>
          </a:prstGeom>
          <a:noFill/>
          <a:ln>
            <a:noFill/>
          </a:ln>
        </p:spPr>
      </p:pic>
      <p:pic>
        <p:nvPicPr>
          <p:cNvPr id="1444" name="Google Shape;1444;p33"/>
          <p:cNvPicPr preferRelativeResize="0"/>
          <p:nvPr/>
        </p:nvPicPr>
        <p:blipFill>
          <a:blip r:embed="rId8">
            <a:alphaModFix/>
          </a:blip>
          <a:stretch>
            <a:fillRect/>
          </a:stretch>
        </p:blipFill>
        <p:spPr>
          <a:xfrm flipH="1">
            <a:off x="2996000" y="535000"/>
            <a:ext cx="415200" cy="433252"/>
          </a:xfrm>
          <a:prstGeom prst="rect">
            <a:avLst/>
          </a:prstGeom>
          <a:noFill/>
          <a:ln>
            <a:noFill/>
          </a:ln>
        </p:spPr>
      </p:pic>
      <p:pic>
        <p:nvPicPr>
          <p:cNvPr id="1445" name="Google Shape;1445;p33"/>
          <p:cNvPicPr preferRelativeResize="0"/>
          <p:nvPr/>
        </p:nvPicPr>
        <p:blipFill rotWithShape="1">
          <a:blip r:embed="rId7">
            <a:alphaModFix/>
          </a:blip>
          <a:srcRect/>
          <a:stretch/>
        </p:blipFill>
        <p:spPr>
          <a:xfrm>
            <a:off x="715100" y="3902475"/>
            <a:ext cx="415200" cy="433252"/>
          </a:xfrm>
          <a:prstGeom prst="rect">
            <a:avLst/>
          </a:prstGeom>
          <a:noFill/>
          <a:ln>
            <a:noFill/>
          </a:ln>
        </p:spPr>
      </p:pic>
      <p:sp>
        <p:nvSpPr>
          <p:cNvPr id="3" name="Subtitle 2">
            <a:extLst>
              <a:ext uri="{FF2B5EF4-FFF2-40B4-BE49-F238E27FC236}">
                <a16:creationId xmlns:a16="http://schemas.microsoft.com/office/drawing/2014/main" id="{891BE348-3A06-401B-82E6-EF4897CB5882}"/>
              </a:ext>
            </a:extLst>
          </p:cNvPr>
          <p:cNvSpPr>
            <a:spLocks noGrp="1"/>
          </p:cNvSpPr>
          <p:nvPr>
            <p:ph type="subTitle" idx="1"/>
          </p:nvPr>
        </p:nvSpPr>
        <p:spPr/>
        <p:txBody>
          <a:bodyPr/>
          <a:lstStyle/>
          <a:p>
            <a:endParaRPr lang="en-US"/>
          </a:p>
        </p:txBody>
      </p:sp>
    </p:spTree>
  </p:cSld>
  <p:clrMapOvr>
    <a:masterClrMapping/>
  </p:clrMapOvr>
  <p:transition>
    <p:fade/>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507"/>
        <p:cNvGrpSpPr/>
        <p:nvPr/>
      </p:nvGrpSpPr>
      <p:grpSpPr>
        <a:xfrm>
          <a:off x="0" y="0"/>
          <a:ext cx="0" cy="0"/>
          <a:chOff x="0" y="0"/>
          <a:chExt cx="0" cy="0"/>
        </a:xfrm>
      </p:grpSpPr>
      <p:sp>
        <p:nvSpPr>
          <p:cNvPr id="1508" name="Google Shape;1508;p38"/>
          <p:cNvSpPr/>
          <p:nvPr/>
        </p:nvSpPr>
        <p:spPr>
          <a:xfrm>
            <a:off x="2552550" y="2940078"/>
            <a:ext cx="4038900" cy="688200"/>
          </a:xfrm>
          <a:prstGeom prst="roundRect">
            <a:avLst>
              <a:gd name="adj" fmla="val 50000"/>
            </a:avLst>
          </a:prstGeom>
          <a:solidFill>
            <a:srgbClr val="5C3972"/>
          </a:solidFill>
          <a:ln>
            <a:noFill/>
          </a:ln>
          <a:effectLst>
            <a:outerShdw dist="57150" dir="5400000" algn="bl" rotWithShape="0">
              <a:srgbClr val="A893B6">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38"/>
          <p:cNvSpPr txBox="1">
            <a:spLocks noGrp="1"/>
          </p:cNvSpPr>
          <p:nvPr>
            <p:ph type="title"/>
          </p:nvPr>
        </p:nvSpPr>
        <p:spPr>
          <a:xfrm>
            <a:off x="2290050" y="3022578"/>
            <a:ext cx="4563900" cy="531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—Someone famous</a:t>
            </a:r>
            <a:endParaRPr/>
          </a:p>
        </p:txBody>
      </p:sp>
      <p:sp>
        <p:nvSpPr>
          <p:cNvPr id="1510" name="Google Shape;1510;p38"/>
          <p:cNvSpPr txBox="1">
            <a:spLocks noGrp="1"/>
          </p:cNvSpPr>
          <p:nvPr>
            <p:ph type="subTitle" idx="1"/>
          </p:nvPr>
        </p:nvSpPr>
        <p:spPr>
          <a:xfrm>
            <a:off x="1458150" y="1166448"/>
            <a:ext cx="6227700" cy="1740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“This is a quote, words full of wisdom that someone important said and can make the reader get inspired.”</a:t>
            </a:r>
            <a:endParaRPr/>
          </a:p>
        </p:txBody>
      </p:sp>
      <p:pic>
        <p:nvPicPr>
          <p:cNvPr id="1511" name="Google Shape;1511;p38"/>
          <p:cNvPicPr preferRelativeResize="0"/>
          <p:nvPr/>
        </p:nvPicPr>
        <p:blipFill>
          <a:blip r:embed="rId3">
            <a:alphaModFix/>
          </a:blip>
          <a:stretch>
            <a:fillRect/>
          </a:stretch>
        </p:blipFill>
        <p:spPr>
          <a:xfrm>
            <a:off x="7551900" y="587250"/>
            <a:ext cx="415200" cy="433252"/>
          </a:xfrm>
          <a:prstGeom prst="rect">
            <a:avLst/>
          </a:prstGeom>
          <a:noFill/>
          <a:ln>
            <a:noFill/>
          </a:ln>
        </p:spPr>
      </p:pic>
      <p:pic>
        <p:nvPicPr>
          <p:cNvPr id="1512" name="Google Shape;1512;p38"/>
          <p:cNvPicPr preferRelativeResize="0"/>
          <p:nvPr/>
        </p:nvPicPr>
        <p:blipFill>
          <a:blip r:embed="rId4">
            <a:alphaModFix/>
          </a:blip>
          <a:stretch>
            <a:fillRect/>
          </a:stretch>
        </p:blipFill>
        <p:spPr>
          <a:xfrm>
            <a:off x="7967100" y="934300"/>
            <a:ext cx="415200" cy="433252"/>
          </a:xfrm>
          <a:prstGeom prst="rect">
            <a:avLst/>
          </a:prstGeom>
          <a:noFill/>
          <a:ln>
            <a:noFill/>
          </a:ln>
        </p:spPr>
      </p:pic>
      <p:pic>
        <p:nvPicPr>
          <p:cNvPr id="1513" name="Google Shape;1513;p38"/>
          <p:cNvPicPr preferRelativeResize="0"/>
          <p:nvPr/>
        </p:nvPicPr>
        <p:blipFill>
          <a:blip r:embed="rId5">
            <a:alphaModFix/>
          </a:blip>
          <a:stretch>
            <a:fillRect/>
          </a:stretch>
        </p:blipFill>
        <p:spPr>
          <a:xfrm>
            <a:off x="769750" y="3392697"/>
            <a:ext cx="2968550" cy="1439950"/>
          </a:xfrm>
          <a:prstGeom prst="rect">
            <a:avLst/>
          </a:prstGeom>
          <a:noFill/>
          <a:ln>
            <a:noFill/>
          </a:ln>
        </p:spPr>
      </p:pic>
    </p:spTree>
  </p:cSld>
  <p:clrMapOvr>
    <a:masterClrMapping/>
  </p:clrMapOvr>
  <p:transition>
    <p:fade/>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517"/>
        <p:cNvGrpSpPr/>
        <p:nvPr/>
      </p:nvGrpSpPr>
      <p:grpSpPr>
        <a:xfrm>
          <a:off x="0" y="0"/>
          <a:ext cx="0" cy="0"/>
          <a:chOff x="0" y="0"/>
          <a:chExt cx="0" cy="0"/>
        </a:xfrm>
      </p:grpSpPr>
      <p:pic>
        <p:nvPicPr>
          <p:cNvPr id="1518" name="Google Shape;1518;p39"/>
          <p:cNvPicPr preferRelativeResize="0"/>
          <p:nvPr/>
        </p:nvPicPr>
        <p:blipFill rotWithShape="1">
          <a:blip r:embed="rId3">
            <a:alphaModFix/>
          </a:blip>
          <a:srcRect l="14581" r="-20862" b="-1667"/>
          <a:stretch/>
        </p:blipFill>
        <p:spPr>
          <a:xfrm>
            <a:off x="3931775" y="1004250"/>
            <a:ext cx="6554400" cy="3135000"/>
          </a:xfrm>
          <a:prstGeom prst="round2SameRect">
            <a:avLst>
              <a:gd name="adj1" fmla="val 50000"/>
              <a:gd name="adj2" fmla="val 50000"/>
            </a:avLst>
          </a:prstGeom>
          <a:noFill/>
          <a:ln>
            <a:noFill/>
          </a:ln>
        </p:spPr>
      </p:pic>
      <p:sp>
        <p:nvSpPr>
          <p:cNvPr id="1519" name="Google Shape;1519;p39"/>
          <p:cNvSpPr/>
          <p:nvPr/>
        </p:nvSpPr>
        <p:spPr>
          <a:xfrm>
            <a:off x="898050" y="1424950"/>
            <a:ext cx="3676200" cy="688200"/>
          </a:xfrm>
          <a:prstGeom prst="roundRect">
            <a:avLst>
              <a:gd name="adj" fmla="val 50000"/>
            </a:avLst>
          </a:prstGeom>
          <a:solidFill>
            <a:srgbClr val="5C3972"/>
          </a:solidFill>
          <a:ln>
            <a:noFill/>
          </a:ln>
          <a:effectLst>
            <a:outerShdw dist="57150" dir="5400000" algn="bl" rotWithShape="0">
              <a:srgbClr val="A893B6">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39"/>
          <p:cNvSpPr txBox="1">
            <a:spLocks noGrp="1"/>
          </p:cNvSpPr>
          <p:nvPr>
            <p:ph type="title"/>
          </p:nvPr>
        </p:nvSpPr>
        <p:spPr>
          <a:xfrm>
            <a:off x="1101000" y="1473650"/>
            <a:ext cx="38871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Now</a:t>
            </a:r>
            <a:endParaRPr/>
          </a:p>
        </p:txBody>
      </p:sp>
      <p:sp>
        <p:nvSpPr>
          <p:cNvPr id="1521" name="Google Shape;1521;p39"/>
          <p:cNvSpPr txBox="1">
            <a:spLocks noGrp="1"/>
          </p:cNvSpPr>
          <p:nvPr>
            <p:ph type="subTitle" idx="1"/>
          </p:nvPr>
        </p:nvSpPr>
        <p:spPr>
          <a:xfrm>
            <a:off x="1101000" y="2355050"/>
            <a:ext cx="2419500" cy="1363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 and the smallest one in the Solar System—it’s only a bit larger than the Moon</a:t>
            </a:r>
            <a:endParaRPr/>
          </a:p>
        </p:txBody>
      </p:sp>
      <p:pic>
        <p:nvPicPr>
          <p:cNvPr id="1522" name="Google Shape;1522;p39"/>
          <p:cNvPicPr preferRelativeResize="0"/>
          <p:nvPr/>
        </p:nvPicPr>
        <p:blipFill>
          <a:blip r:embed="rId4">
            <a:alphaModFix/>
          </a:blip>
          <a:stretch>
            <a:fillRect/>
          </a:stretch>
        </p:blipFill>
        <p:spPr>
          <a:xfrm>
            <a:off x="3426475" y="1290450"/>
            <a:ext cx="415200" cy="433252"/>
          </a:xfrm>
          <a:prstGeom prst="rect">
            <a:avLst/>
          </a:prstGeom>
          <a:noFill/>
          <a:ln>
            <a:noFill/>
          </a:ln>
        </p:spPr>
      </p:pic>
      <p:pic>
        <p:nvPicPr>
          <p:cNvPr id="1523" name="Google Shape;1523;p39"/>
          <p:cNvPicPr preferRelativeResize="0"/>
          <p:nvPr/>
        </p:nvPicPr>
        <p:blipFill>
          <a:blip r:embed="rId5">
            <a:alphaModFix/>
          </a:blip>
          <a:stretch>
            <a:fillRect/>
          </a:stretch>
        </p:blipFill>
        <p:spPr>
          <a:xfrm>
            <a:off x="6180725" y="3941600"/>
            <a:ext cx="415200" cy="433252"/>
          </a:xfrm>
          <a:prstGeom prst="rect">
            <a:avLst/>
          </a:prstGeom>
          <a:noFill/>
          <a:ln>
            <a:noFill/>
          </a:ln>
        </p:spPr>
      </p:pic>
      <p:pic>
        <p:nvPicPr>
          <p:cNvPr id="1524" name="Google Shape;1524;p39"/>
          <p:cNvPicPr preferRelativeResize="0"/>
          <p:nvPr/>
        </p:nvPicPr>
        <p:blipFill rotWithShape="1">
          <a:blip r:embed="rId4">
            <a:alphaModFix/>
          </a:blip>
          <a:srcRect/>
          <a:stretch/>
        </p:blipFill>
        <p:spPr>
          <a:xfrm>
            <a:off x="7361250" y="778250"/>
            <a:ext cx="415200" cy="433252"/>
          </a:xfrm>
          <a:prstGeom prst="rect">
            <a:avLst/>
          </a:prstGeom>
          <a:noFill/>
          <a:ln>
            <a:noFill/>
          </a:ln>
        </p:spPr>
      </p:pic>
    </p:spTree>
  </p:cSld>
  <p:clrMapOvr>
    <a:masterClrMapping/>
  </p:clrMapOvr>
  <p:transition>
    <p:fade/>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528"/>
        <p:cNvGrpSpPr/>
        <p:nvPr/>
      </p:nvGrpSpPr>
      <p:grpSpPr>
        <a:xfrm>
          <a:off x="0" y="0"/>
          <a:ext cx="0" cy="0"/>
          <a:chOff x="0" y="0"/>
          <a:chExt cx="0" cy="0"/>
        </a:xfrm>
      </p:grpSpPr>
      <p:pic>
        <p:nvPicPr>
          <p:cNvPr id="1529" name="Google Shape;1529;p40"/>
          <p:cNvPicPr preferRelativeResize="0"/>
          <p:nvPr/>
        </p:nvPicPr>
        <p:blipFill rotWithShape="1">
          <a:blip r:embed="rId3">
            <a:alphaModFix/>
          </a:blip>
          <a:srcRect l="-20198" t="514" r="12532" b="524"/>
          <a:stretch/>
        </p:blipFill>
        <p:spPr>
          <a:xfrm>
            <a:off x="-1568775" y="1004250"/>
            <a:ext cx="6821700" cy="3135000"/>
          </a:xfrm>
          <a:prstGeom prst="round2SameRect">
            <a:avLst>
              <a:gd name="adj1" fmla="val 50000"/>
              <a:gd name="adj2" fmla="val 50000"/>
            </a:avLst>
          </a:prstGeom>
          <a:noFill/>
          <a:ln>
            <a:noFill/>
          </a:ln>
        </p:spPr>
      </p:pic>
      <p:sp>
        <p:nvSpPr>
          <p:cNvPr id="1530" name="Google Shape;1530;p40"/>
          <p:cNvSpPr/>
          <p:nvPr/>
        </p:nvSpPr>
        <p:spPr>
          <a:xfrm flipH="1">
            <a:off x="4610375" y="1424950"/>
            <a:ext cx="3676200" cy="688200"/>
          </a:xfrm>
          <a:prstGeom prst="roundRect">
            <a:avLst>
              <a:gd name="adj" fmla="val 50000"/>
            </a:avLst>
          </a:prstGeom>
          <a:solidFill>
            <a:srgbClr val="5C3972"/>
          </a:solidFill>
          <a:ln>
            <a:noFill/>
          </a:ln>
          <a:effectLst>
            <a:outerShdw dist="57150" dir="5400000" algn="bl" rotWithShape="0">
              <a:srgbClr val="A893B6">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531" name="Google Shape;1531;p40"/>
          <p:cNvPicPr preferRelativeResize="0"/>
          <p:nvPr/>
        </p:nvPicPr>
        <p:blipFill rotWithShape="1">
          <a:blip r:embed="rId4">
            <a:alphaModFix/>
          </a:blip>
          <a:srcRect/>
          <a:stretch/>
        </p:blipFill>
        <p:spPr>
          <a:xfrm flipH="1">
            <a:off x="5342950" y="1290450"/>
            <a:ext cx="415200" cy="433252"/>
          </a:xfrm>
          <a:prstGeom prst="rect">
            <a:avLst/>
          </a:prstGeom>
          <a:noFill/>
          <a:ln>
            <a:noFill/>
          </a:ln>
        </p:spPr>
      </p:pic>
      <p:pic>
        <p:nvPicPr>
          <p:cNvPr id="1532" name="Google Shape;1532;p40"/>
          <p:cNvPicPr preferRelativeResize="0"/>
          <p:nvPr/>
        </p:nvPicPr>
        <p:blipFill>
          <a:blip r:embed="rId5">
            <a:alphaModFix/>
          </a:blip>
          <a:stretch>
            <a:fillRect/>
          </a:stretch>
        </p:blipFill>
        <p:spPr>
          <a:xfrm flipH="1">
            <a:off x="2974250" y="3969750"/>
            <a:ext cx="415200" cy="433252"/>
          </a:xfrm>
          <a:prstGeom prst="rect">
            <a:avLst/>
          </a:prstGeom>
          <a:noFill/>
          <a:ln>
            <a:noFill/>
          </a:ln>
        </p:spPr>
      </p:pic>
      <p:sp>
        <p:nvSpPr>
          <p:cNvPr id="1533" name="Google Shape;1533;p40"/>
          <p:cNvSpPr txBox="1">
            <a:spLocks noGrp="1"/>
          </p:cNvSpPr>
          <p:nvPr>
            <p:ph type="title"/>
          </p:nvPr>
        </p:nvSpPr>
        <p:spPr>
          <a:xfrm>
            <a:off x="4865825" y="1468175"/>
            <a:ext cx="3165300" cy="572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Future</a:t>
            </a:r>
            <a:endParaRPr/>
          </a:p>
        </p:txBody>
      </p:sp>
      <p:sp>
        <p:nvSpPr>
          <p:cNvPr id="1534" name="Google Shape;1534;p40"/>
          <p:cNvSpPr txBox="1">
            <a:spLocks noGrp="1"/>
          </p:cNvSpPr>
          <p:nvPr>
            <p:ph type="subTitle" idx="1"/>
          </p:nvPr>
        </p:nvSpPr>
        <p:spPr>
          <a:xfrm>
            <a:off x="5615350" y="2364350"/>
            <a:ext cx="2415900" cy="13542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Mercury is the closest planet to the Sun and the smallest one in the Solar System—it’s only a bit larger than the Moon</a:t>
            </a:r>
            <a:endParaRPr/>
          </a:p>
        </p:txBody>
      </p:sp>
      <p:pic>
        <p:nvPicPr>
          <p:cNvPr id="1535" name="Google Shape;1535;p40"/>
          <p:cNvPicPr preferRelativeResize="0"/>
          <p:nvPr/>
        </p:nvPicPr>
        <p:blipFill>
          <a:blip r:embed="rId6">
            <a:alphaModFix/>
          </a:blip>
          <a:stretch>
            <a:fillRect/>
          </a:stretch>
        </p:blipFill>
        <p:spPr>
          <a:xfrm>
            <a:off x="1010375" y="754375"/>
            <a:ext cx="415200" cy="433252"/>
          </a:xfrm>
          <a:prstGeom prst="rect">
            <a:avLst/>
          </a:prstGeom>
          <a:noFill/>
          <a:ln>
            <a:noFill/>
          </a:ln>
        </p:spPr>
      </p:pic>
      <p:pic>
        <p:nvPicPr>
          <p:cNvPr id="1536" name="Google Shape;1536;p40"/>
          <p:cNvPicPr preferRelativeResize="0"/>
          <p:nvPr/>
        </p:nvPicPr>
        <p:blipFill rotWithShape="1">
          <a:blip r:embed="rId6">
            <a:alphaModFix/>
          </a:blip>
          <a:srcRect/>
          <a:stretch/>
        </p:blipFill>
        <p:spPr>
          <a:xfrm>
            <a:off x="7478750" y="3969750"/>
            <a:ext cx="415200" cy="433252"/>
          </a:xfrm>
          <a:prstGeom prst="rect">
            <a:avLst/>
          </a:prstGeom>
          <a:noFill/>
          <a:ln>
            <a:noFill/>
          </a:ln>
        </p:spPr>
      </p:pic>
      <p:sp>
        <p:nvSpPr>
          <p:cNvPr id="1537" name="Google Shape;1537;p40"/>
          <p:cNvSpPr/>
          <p:nvPr/>
        </p:nvSpPr>
        <p:spPr>
          <a:xfrm>
            <a:off x="365050" y="3229625"/>
            <a:ext cx="126900" cy="433200"/>
          </a:xfrm>
          <a:prstGeom prst="rect">
            <a:avLst/>
          </a:prstGeom>
          <a:solidFill>
            <a:srgbClr val="8DE2DA"/>
          </a:solidFill>
          <a:ln>
            <a:noFill/>
          </a:ln>
          <a:effectLst>
            <a:outerShdw dist="57150" dir="5400000" algn="bl" rotWithShape="0">
              <a:srgbClr val="A893B6">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ransition>
    <p:fade/>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541"/>
        <p:cNvGrpSpPr/>
        <p:nvPr/>
      </p:nvGrpSpPr>
      <p:grpSpPr>
        <a:xfrm>
          <a:off x="0" y="0"/>
          <a:ext cx="0" cy="0"/>
          <a:chOff x="0" y="0"/>
          <a:chExt cx="0" cy="0"/>
        </a:xfrm>
      </p:grpSpPr>
      <p:sp>
        <p:nvSpPr>
          <p:cNvPr id="1542" name="Google Shape;1542;p41"/>
          <p:cNvSpPr/>
          <p:nvPr/>
        </p:nvSpPr>
        <p:spPr>
          <a:xfrm>
            <a:off x="1507650" y="490791"/>
            <a:ext cx="6128700" cy="688200"/>
          </a:xfrm>
          <a:prstGeom prst="roundRect">
            <a:avLst>
              <a:gd name="adj" fmla="val 50000"/>
            </a:avLst>
          </a:prstGeom>
          <a:solidFill>
            <a:srgbClr val="5C3972"/>
          </a:solidFill>
          <a:ln>
            <a:noFill/>
          </a:ln>
          <a:effectLst>
            <a:outerShdw dist="57150" dir="5400000" algn="bl" rotWithShape="0">
              <a:srgbClr val="A893B6">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543" name="Google Shape;1543;p41"/>
          <p:cNvPicPr preferRelativeResize="0"/>
          <p:nvPr/>
        </p:nvPicPr>
        <p:blipFill>
          <a:blip r:embed="rId3">
            <a:alphaModFix/>
          </a:blip>
          <a:stretch>
            <a:fillRect/>
          </a:stretch>
        </p:blipFill>
        <p:spPr>
          <a:xfrm rot="-1055006">
            <a:off x="4029869" y="1887257"/>
            <a:ext cx="998254" cy="1049813"/>
          </a:xfrm>
          <a:prstGeom prst="rect">
            <a:avLst/>
          </a:prstGeom>
          <a:noFill/>
          <a:ln>
            <a:noFill/>
          </a:ln>
        </p:spPr>
      </p:pic>
      <p:pic>
        <p:nvPicPr>
          <p:cNvPr id="1544" name="Google Shape;1544;p41"/>
          <p:cNvPicPr preferRelativeResize="0"/>
          <p:nvPr/>
        </p:nvPicPr>
        <p:blipFill>
          <a:blip r:embed="rId3">
            <a:alphaModFix/>
          </a:blip>
          <a:stretch>
            <a:fillRect/>
          </a:stretch>
        </p:blipFill>
        <p:spPr>
          <a:xfrm rot="-1055006">
            <a:off x="6742100" y="1887257"/>
            <a:ext cx="998254" cy="1049813"/>
          </a:xfrm>
          <a:prstGeom prst="rect">
            <a:avLst/>
          </a:prstGeom>
          <a:noFill/>
          <a:ln>
            <a:noFill/>
          </a:ln>
        </p:spPr>
      </p:pic>
      <p:pic>
        <p:nvPicPr>
          <p:cNvPr id="1545" name="Google Shape;1545;p41"/>
          <p:cNvPicPr preferRelativeResize="0"/>
          <p:nvPr/>
        </p:nvPicPr>
        <p:blipFill>
          <a:blip r:embed="rId3">
            <a:alphaModFix/>
          </a:blip>
          <a:stretch>
            <a:fillRect/>
          </a:stretch>
        </p:blipFill>
        <p:spPr>
          <a:xfrm rot="-1055006">
            <a:off x="1389081" y="1887257"/>
            <a:ext cx="998254" cy="1049813"/>
          </a:xfrm>
          <a:prstGeom prst="rect">
            <a:avLst/>
          </a:prstGeom>
          <a:noFill/>
          <a:ln>
            <a:noFill/>
          </a:ln>
        </p:spPr>
      </p:pic>
      <p:sp>
        <p:nvSpPr>
          <p:cNvPr id="1546" name="Google Shape;1546;p41"/>
          <p:cNvSpPr txBox="1">
            <a:spLocks noGrp="1"/>
          </p:cNvSpPr>
          <p:nvPr>
            <p:ph type="title"/>
          </p:nvPr>
        </p:nvSpPr>
        <p:spPr>
          <a:xfrm>
            <a:off x="720000" y="539496"/>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Major requirements</a:t>
            </a:r>
            <a:endParaRPr/>
          </a:p>
        </p:txBody>
      </p:sp>
      <p:sp>
        <p:nvSpPr>
          <p:cNvPr id="1547" name="Google Shape;1547;p41"/>
          <p:cNvSpPr txBox="1">
            <a:spLocks noGrp="1"/>
          </p:cNvSpPr>
          <p:nvPr>
            <p:ph type="title" idx="2"/>
          </p:nvPr>
        </p:nvSpPr>
        <p:spPr>
          <a:xfrm>
            <a:off x="720000" y="2956713"/>
            <a:ext cx="23364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Design</a:t>
            </a:r>
            <a:endParaRPr/>
          </a:p>
        </p:txBody>
      </p:sp>
      <p:sp>
        <p:nvSpPr>
          <p:cNvPr id="1548" name="Google Shape;1548;p41"/>
          <p:cNvSpPr txBox="1">
            <a:spLocks noGrp="1"/>
          </p:cNvSpPr>
          <p:nvPr>
            <p:ph type="subTitle" idx="1"/>
          </p:nvPr>
        </p:nvSpPr>
        <p:spPr>
          <a:xfrm>
            <a:off x="720000" y="3467060"/>
            <a:ext cx="2336400" cy="879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of them all</a:t>
            </a:r>
            <a:endParaRPr/>
          </a:p>
        </p:txBody>
      </p:sp>
      <p:sp>
        <p:nvSpPr>
          <p:cNvPr id="1549" name="Google Shape;1549;p41"/>
          <p:cNvSpPr txBox="1">
            <a:spLocks noGrp="1"/>
          </p:cNvSpPr>
          <p:nvPr>
            <p:ph type="title" idx="3"/>
          </p:nvPr>
        </p:nvSpPr>
        <p:spPr>
          <a:xfrm>
            <a:off x="3403800" y="2956713"/>
            <a:ext cx="23364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Practicality</a:t>
            </a:r>
            <a:endParaRPr/>
          </a:p>
        </p:txBody>
      </p:sp>
      <p:sp>
        <p:nvSpPr>
          <p:cNvPr id="1550" name="Google Shape;1550;p41"/>
          <p:cNvSpPr txBox="1">
            <a:spLocks noGrp="1"/>
          </p:cNvSpPr>
          <p:nvPr>
            <p:ph type="subTitle" idx="4"/>
          </p:nvPr>
        </p:nvSpPr>
        <p:spPr>
          <a:xfrm>
            <a:off x="3403800" y="3467060"/>
            <a:ext cx="2336400" cy="879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a:t>
            </a:r>
            <a:endParaRPr/>
          </a:p>
          <a:p>
            <a:pPr marL="0" lvl="0" indent="0" algn="ctr" rtl="0">
              <a:spcBef>
                <a:spcPts val="0"/>
              </a:spcBef>
              <a:spcAft>
                <a:spcPts val="0"/>
              </a:spcAft>
              <a:buNone/>
            </a:pPr>
            <a:endParaRPr/>
          </a:p>
          <a:p>
            <a:pPr marL="0" lvl="0" indent="0" algn="ctr" rtl="0">
              <a:spcBef>
                <a:spcPts val="0"/>
              </a:spcBef>
              <a:spcAft>
                <a:spcPts val="0"/>
              </a:spcAft>
              <a:buNone/>
            </a:pPr>
            <a:endParaRPr/>
          </a:p>
        </p:txBody>
      </p:sp>
      <p:sp>
        <p:nvSpPr>
          <p:cNvPr id="1551" name="Google Shape;1551;p41"/>
          <p:cNvSpPr txBox="1">
            <a:spLocks noGrp="1"/>
          </p:cNvSpPr>
          <p:nvPr>
            <p:ph type="title" idx="5"/>
          </p:nvPr>
        </p:nvSpPr>
        <p:spPr>
          <a:xfrm>
            <a:off x="6087600" y="2956713"/>
            <a:ext cx="23364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Aesthetics</a:t>
            </a:r>
            <a:endParaRPr/>
          </a:p>
        </p:txBody>
      </p:sp>
      <p:sp>
        <p:nvSpPr>
          <p:cNvPr id="1552" name="Google Shape;1552;p41"/>
          <p:cNvSpPr txBox="1">
            <a:spLocks noGrp="1"/>
          </p:cNvSpPr>
          <p:nvPr>
            <p:ph type="subTitle" idx="6"/>
          </p:nvPr>
        </p:nvSpPr>
        <p:spPr>
          <a:xfrm>
            <a:off x="6087600" y="3467060"/>
            <a:ext cx="2336400" cy="879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 It’s full of iron oxide dust</a:t>
            </a:r>
            <a:endParaRPr/>
          </a:p>
          <a:p>
            <a:pPr marL="0" lvl="0" indent="0" algn="ctr" rtl="0">
              <a:spcBef>
                <a:spcPts val="0"/>
              </a:spcBef>
              <a:spcAft>
                <a:spcPts val="0"/>
              </a:spcAft>
              <a:buNone/>
            </a:pPr>
            <a:endParaRPr/>
          </a:p>
          <a:p>
            <a:pPr marL="0" lvl="0" indent="0" algn="ctr" rtl="0">
              <a:spcBef>
                <a:spcPts val="0"/>
              </a:spcBef>
              <a:spcAft>
                <a:spcPts val="0"/>
              </a:spcAft>
              <a:buNone/>
            </a:pPr>
            <a:endParaRPr/>
          </a:p>
        </p:txBody>
      </p:sp>
      <p:grpSp>
        <p:nvGrpSpPr>
          <p:cNvPr id="1553" name="Google Shape;1553;p41"/>
          <p:cNvGrpSpPr/>
          <p:nvPr/>
        </p:nvGrpSpPr>
        <p:grpSpPr>
          <a:xfrm>
            <a:off x="7001943" y="2206418"/>
            <a:ext cx="442357" cy="411493"/>
            <a:chOff x="3420379" y="4286557"/>
            <a:chExt cx="368939" cy="342283"/>
          </a:xfrm>
        </p:grpSpPr>
        <p:sp>
          <p:nvSpPr>
            <p:cNvPr id="1554" name="Google Shape;1554;p41"/>
            <p:cNvSpPr/>
            <p:nvPr/>
          </p:nvSpPr>
          <p:spPr>
            <a:xfrm>
              <a:off x="3420379" y="4364589"/>
              <a:ext cx="368939" cy="186011"/>
            </a:xfrm>
            <a:custGeom>
              <a:avLst/>
              <a:gdLst/>
              <a:ahLst/>
              <a:cxnLst/>
              <a:rect l="l" t="t" r="r" b="b"/>
              <a:pathLst>
                <a:path w="14118" h="7118" extrusionOk="0">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41"/>
            <p:cNvSpPr/>
            <p:nvPr/>
          </p:nvSpPr>
          <p:spPr>
            <a:xfrm>
              <a:off x="3465379" y="4366706"/>
              <a:ext cx="323938" cy="183215"/>
            </a:xfrm>
            <a:custGeom>
              <a:avLst/>
              <a:gdLst/>
              <a:ahLst/>
              <a:cxnLst/>
              <a:rect l="l" t="t" r="r" b="b"/>
              <a:pathLst>
                <a:path w="12396" h="7011" extrusionOk="0">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FDD6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41"/>
            <p:cNvSpPr/>
            <p:nvPr/>
          </p:nvSpPr>
          <p:spPr>
            <a:xfrm>
              <a:off x="3497522" y="4366497"/>
              <a:ext cx="207597" cy="182144"/>
            </a:xfrm>
            <a:custGeom>
              <a:avLst/>
              <a:gdLst/>
              <a:ahLst/>
              <a:cxnLst/>
              <a:rect l="l" t="t" r="r" b="b"/>
              <a:pathLst>
                <a:path w="7944" h="6970" extrusionOk="0">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41"/>
            <p:cNvSpPr/>
            <p:nvPr/>
          </p:nvSpPr>
          <p:spPr>
            <a:xfrm>
              <a:off x="3533455" y="4366497"/>
              <a:ext cx="171664" cy="164504"/>
            </a:xfrm>
            <a:custGeom>
              <a:avLst/>
              <a:gdLst/>
              <a:ahLst/>
              <a:cxnLst/>
              <a:rect l="l" t="t" r="r" b="b"/>
              <a:pathLst>
                <a:path w="6569" h="6295" extrusionOk="0">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41"/>
            <p:cNvSpPr/>
            <p:nvPr/>
          </p:nvSpPr>
          <p:spPr>
            <a:xfrm>
              <a:off x="3571922" y="4428483"/>
              <a:ext cx="64338" cy="58328"/>
            </a:xfrm>
            <a:custGeom>
              <a:avLst/>
              <a:gdLst/>
              <a:ahLst/>
              <a:cxnLst/>
              <a:rect l="l" t="t" r="r" b="b"/>
              <a:pathLst>
                <a:path w="2462" h="2232" extrusionOk="0">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41"/>
            <p:cNvSpPr/>
            <p:nvPr/>
          </p:nvSpPr>
          <p:spPr>
            <a:xfrm>
              <a:off x="3627688" y="4396105"/>
              <a:ext cx="32718" cy="32692"/>
            </a:xfrm>
            <a:custGeom>
              <a:avLst/>
              <a:gdLst/>
              <a:ahLst/>
              <a:cxnLst/>
              <a:rect l="l" t="t" r="r" b="b"/>
              <a:pathLst>
                <a:path w="1252" h="1251" extrusionOk="0">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41"/>
            <p:cNvSpPr/>
            <p:nvPr/>
          </p:nvSpPr>
          <p:spPr>
            <a:xfrm>
              <a:off x="3598812" y="4286557"/>
              <a:ext cx="11838" cy="48763"/>
            </a:xfrm>
            <a:custGeom>
              <a:avLst/>
              <a:gdLst/>
              <a:ahLst/>
              <a:cxnLst/>
              <a:rect l="l" t="t" r="r" b="b"/>
              <a:pathLst>
                <a:path w="453" h="1866" extrusionOk="0">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41"/>
            <p:cNvSpPr/>
            <p:nvPr/>
          </p:nvSpPr>
          <p:spPr>
            <a:xfrm>
              <a:off x="3511817" y="4300982"/>
              <a:ext cx="27073" cy="46673"/>
            </a:xfrm>
            <a:custGeom>
              <a:avLst/>
              <a:gdLst/>
              <a:ahLst/>
              <a:cxnLst/>
              <a:rect l="l" t="t" r="r" b="b"/>
              <a:pathLst>
                <a:path w="1036" h="1786" extrusionOk="0">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41"/>
            <p:cNvSpPr/>
            <p:nvPr/>
          </p:nvSpPr>
          <p:spPr>
            <a:xfrm>
              <a:off x="3431590" y="4338665"/>
              <a:ext cx="39721" cy="39852"/>
            </a:xfrm>
            <a:custGeom>
              <a:avLst/>
              <a:gdLst/>
              <a:ahLst/>
              <a:cxnLst/>
              <a:rect l="l" t="t" r="r" b="b"/>
              <a:pathLst>
                <a:path w="1520" h="1525" extrusionOk="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41"/>
            <p:cNvSpPr/>
            <p:nvPr/>
          </p:nvSpPr>
          <p:spPr>
            <a:xfrm>
              <a:off x="3738281" y="4341514"/>
              <a:ext cx="38153" cy="39800"/>
            </a:xfrm>
            <a:custGeom>
              <a:avLst/>
              <a:gdLst/>
              <a:ahLst/>
              <a:cxnLst/>
              <a:rect l="l" t="t" r="r" b="b"/>
              <a:pathLst>
                <a:path w="1460" h="1523" extrusionOk="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41"/>
            <p:cNvSpPr/>
            <p:nvPr/>
          </p:nvSpPr>
          <p:spPr>
            <a:xfrm>
              <a:off x="3670389" y="4301819"/>
              <a:ext cx="26185" cy="46333"/>
            </a:xfrm>
            <a:custGeom>
              <a:avLst/>
              <a:gdLst/>
              <a:ahLst/>
              <a:cxnLst/>
              <a:rect l="l" t="t" r="r" b="b"/>
              <a:pathLst>
                <a:path w="1002" h="1773" extrusionOk="0">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41"/>
            <p:cNvSpPr/>
            <p:nvPr/>
          </p:nvSpPr>
          <p:spPr>
            <a:xfrm>
              <a:off x="3597296" y="4581071"/>
              <a:ext cx="11342" cy="47770"/>
            </a:xfrm>
            <a:custGeom>
              <a:avLst/>
              <a:gdLst/>
              <a:ahLst/>
              <a:cxnLst/>
              <a:rect l="l" t="t" r="r" b="b"/>
              <a:pathLst>
                <a:path w="434" h="1828" extrusionOk="0">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41"/>
            <p:cNvSpPr/>
            <p:nvPr/>
          </p:nvSpPr>
          <p:spPr>
            <a:xfrm>
              <a:off x="3669161" y="4568553"/>
              <a:ext cx="26315" cy="46150"/>
            </a:xfrm>
            <a:custGeom>
              <a:avLst/>
              <a:gdLst/>
              <a:ahLst/>
              <a:cxnLst/>
              <a:rect l="l" t="t" r="r" b="b"/>
              <a:pathLst>
                <a:path w="1007" h="1766" extrusionOk="0">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41"/>
            <p:cNvSpPr/>
            <p:nvPr/>
          </p:nvSpPr>
          <p:spPr>
            <a:xfrm>
              <a:off x="3736922" y="4537586"/>
              <a:ext cx="39512" cy="39695"/>
            </a:xfrm>
            <a:custGeom>
              <a:avLst/>
              <a:gdLst/>
              <a:ahLst/>
              <a:cxnLst/>
              <a:rect l="l" t="t" r="r" b="b"/>
              <a:pathLst>
                <a:path w="1512" h="1519" extrusionOk="0">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41"/>
            <p:cNvSpPr/>
            <p:nvPr/>
          </p:nvSpPr>
          <p:spPr>
            <a:xfrm>
              <a:off x="3431068" y="4534476"/>
              <a:ext cx="38336" cy="39774"/>
            </a:xfrm>
            <a:custGeom>
              <a:avLst/>
              <a:gdLst/>
              <a:ahLst/>
              <a:cxnLst/>
              <a:rect l="l" t="t" r="r" b="b"/>
              <a:pathLst>
                <a:path w="1467" h="1522" extrusionOk="0">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41"/>
            <p:cNvSpPr/>
            <p:nvPr/>
          </p:nvSpPr>
          <p:spPr>
            <a:xfrm>
              <a:off x="3510223" y="4567926"/>
              <a:ext cx="26289" cy="46359"/>
            </a:xfrm>
            <a:custGeom>
              <a:avLst/>
              <a:gdLst/>
              <a:ahLst/>
              <a:cxnLst/>
              <a:rect l="l" t="t" r="r" b="b"/>
              <a:pathLst>
                <a:path w="1006" h="1774" extrusionOk="0">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 name="Google Shape;1570;p41"/>
          <p:cNvGrpSpPr/>
          <p:nvPr/>
        </p:nvGrpSpPr>
        <p:grpSpPr>
          <a:xfrm>
            <a:off x="1692196" y="2206391"/>
            <a:ext cx="318910" cy="411486"/>
            <a:chOff x="1361556" y="2425923"/>
            <a:chExt cx="283224" cy="366482"/>
          </a:xfrm>
        </p:grpSpPr>
        <p:sp>
          <p:nvSpPr>
            <p:cNvPr id="1571" name="Google Shape;1571;p41"/>
            <p:cNvSpPr/>
            <p:nvPr/>
          </p:nvSpPr>
          <p:spPr>
            <a:xfrm>
              <a:off x="1361556" y="2425923"/>
              <a:ext cx="283224" cy="366482"/>
            </a:xfrm>
            <a:custGeom>
              <a:avLst/>
              <a:gdLst/>
              <a:ahLst/>
              <a:cxnLst/>
              <a:rect l="l" t="t" r="r" b="b"/>
              <a:pathLst>
                <a:path w="10838" h="14024" extrusionOk="0">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FDD6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41"/>
            <p:cNvSpPr/>
            <p:nvPr/>
          </p:nvSpPr>
          <p:spPr>
            <a:xfrm>
              <a:off x="1493499" y="2660698"/>
              <a:ext cx="36951" cy="22866"/>
            </a:xfrm>
            <a:custGeom>
              <a:avLst/>
              <a:gdLst/>
              <a:ahLst/>
              <a:cxnLst/>
              <a:rect l="l" t="t" r="r" b="b"/>
              <a:pathLst>
                <a:path w="1414" h="875" extrusionOk="0">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5C0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41"/>
            <p:cNvSpPr/>
            <p:nvPr/>
          </p:nvSpPr>
          <p:spPr>
            <a:xfrm>
              <a:off x="1512341" y="2660959"/>
              <a:ext cx="18110" cy="20122"/>
            </a:xfrm>
            <a:custGeom>
              <a:avLst/>
              <a:gdLst/>
              <a:ahLst/>
              <a:cxnLst/>
              <a:rect l="l" t="t" r="r" b="b"/>
              <a:pathLst>
                <a:path w="693" h="770" extrusionOk="0">
                  <a:moveTo>
                    <a:pt x="0" y="0"/>
                  </a:moveTo>
                  <a:lnTo>
                    <a:pt x="0" y="173"/>
                  </a:lnTo>
                  <a:cubicBezTo>
                    <a:pt x="0" y="414"/>
                    <a:pt x="135" y="644"/>
                    <a:pt x="346" y="769"/>
                  </a:cubicBezTo>
                  <a:cubicBezTo>
                    <a:pt x="558" y="644"/>
                    <a:pt x="693" y="414"/>
                    <a:pt x="693" y="173"/>
                  </a:cubicBezTo>
                  <a:lnTo>
                    <a:pt x="69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41"/>
            <p:cNvSpPr/>
            <p:nvPr/>
          </p:nvSpPr>
          <p:spPr>
            <a:xfrm>
              <a:off x="1433290" y="2489556"/>
              <a:ext cx="153711" cy="173180"/>
            </a:xfrm>
            <a:custGeom>
              <a:avLst/>
              <a:gdLst/>
              <a:ahLst/>
              <a:cxnLst/>
              <a:rect l="l" t="t" r="r" b="b"/>
              <a:pathLst>
                <a:path w="5882" h="6627" extrusionOk="0">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886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41"/>
            <p:cNvSpPr/>
            <p:nvPr/>
          </p:nvSpPr>
          <p:spPr>
            <a:xfrm>
              <a:off x="1457306" y="2490314"/>
              <a:ext cx="129434" cy="172422"/>
            </a:xfrm>
            <a:custGeom>
              <a:avLst/>
              <a:gdLst/>
              <a:ahLst/>
              <a:cxnLst/>
              <a:rect l="l" t="t" r="r" b="b"/>
              <a:pathLst>
                <a:path w="4953" h="6598" extrusionOk="0">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A893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41"/>
            <p:cNvSpPr/>
            <p:nvPr/>
          </p:nvSpPr>
          <p:spPr>
            <a:xfrm>
              <a:off x="1469876" y="2523502"/>
              <a:ext cx="79417" cy="95253"/>
            </a:xfrm>
            <a:custGeom>
              <a:avLst/>
              <a:gdLst/>
              <a:ahLst/>
              <a:cxnLst/>
              <a:rect l="l" t="t" r="r" b="b"/>
              <a:pathLst>
                <a:path w="3039" h="3645" extrusionOk="0">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41"/>
            <p:cNvSpPr/>
            <p:nvPr/>
          </p:nvSpPr>
          <p:spPr>
            <a:xfrm>
              <a:off x="1421086" y="2581412"/>
              <a:ext cx="30131" cy="19338"/>
            </a:xfrm>
            <a:custGeom>
              <a:avLst/>
              <a:gdLst/>
              <a:ahLst/>
              <a:cxnLst/>
              <a:rect l="l" t="t" r="r" b="b"/>
              <a:pathLst>
                <a:path w="1153" h="740" extrusionOk="0">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41"/>
            <p:cNvSpPr/>
            <p:nvPr/>
          </p:nvSpPr>
          <p:spPr>
            <a:xfrm>
              <a:off x="1569336" y="2582222"/>
              <a:ext cx="30157" cy="19312"/>
            </a:xfrm>
            <a:custGeom>
              <a:avLst/>
              <a:gdLst/>
              <a:ahLst/>
              <a:cxnLst/>
              <a:rect l="l" t="t" r="r" b="b"/>
              <a:pathLst>
                <a:path w="1154" h="739" extrusionOk="0">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41"/>
            <p:cNvSpPr/>
            <p:nvPr/>
          </p:nvSpPr>
          <p:spPr>
            <a:xfrm>
              <a:off x="1506304" y="2449599"/>
              <a:ext cx="11342" cy="26498"/>
            </a:xfrm>
            <a:custGeom>
              <a:avLst/>
              <a:gdLst/>
              <a:ahLst/>
              <a:cxnLst/>
              <a:rect l="l" t="t" r="r" b="b"/>
              <a:pathLst>
                <a:path w="434" h="1014" extrusionOk="0">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41"/>
            <p:cNvSpPr/>
            <p:nvPr/>
          </p:nvSpPr>
          <p:spPr>
            <a:xfrm>
              <a:off x="1457228" y="2461176"/>
              <a:ext cx="23624" cy="25897"/>
            </a:xfrm>
            <a:custGeom>
              <a:avLst/>
              <a:gdLst/>
              <a:ahLst/>
              <a:cxnLst/>
              <a:rect l="l" t="t" r="r" b="b"/>
              <a:pathLst>
                <a:path w="904" h="991" extrusionOk="0">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41"/>
            <p:cNvSpPr/>
            <p:nvPr/>
          </p:nvSpPr>
          <p:spPr>
            <a:xfrm>
              <a:off x="1422680" y="2495723"/>
              <a:ext cx="29295" cy="18868"/>
            </a:xfrm>
            <a:custGeom>
              <a:avLst/>
              <a:gdLst/>
              <a:ahLst/>
              <a:cxnLst/>
              <a:rect l="l" t="t" r="r" b="b"/>
              <a:pathLst>
                <a:path w="1121" h="722" extrusionOk="0">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41"/>
            <p:cNvSpPr/>
            <p:nvPr/>
          </p:nvSpPr>
          <p:spPr>
            <a:xfrm>
              <a:off x="1410816" y="2542344"/>
              <a:ext cx="28171" cy="11315"/>
            </a:xfrm>
            <a:custGeom>
              <a:avLst/>
              <a:gdLst/>
              <a:ahLst/>
              <a:cxnLst/>
              <a:rect l="l" t="t" r="r" b="b"/>
              <a:pathLst>
                <a:path w="1078" h="433" extrusionOk="0">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41"/>
            <p:cNvSpPr/>
            <p:nvPr/>
          </p:nvSpPr>
          <p:spPr>
            <a:xfrm>
              <a:off x="1581932" y="2543833"/>
              <a:ext cx="29687" cy="11342"/>
            </a:xfrm>
            <a:custGeom>
              <a:avLst/>
              <a:gdLst/>
              <a:ahLst/>
              <a:cxnLst/>
              <a:rect l="l" t="t" r="r" b="b"/>
              <a:pathLst>
                <a:path w="1136" h="434" extrusionOk="0">
                  <a:moveTo>
                    <a:pt x="270" y="1"/>
                  </a:moveTo>
                  <a:cubicBezTo>
                    <a:pt x="1" y="20"/>
                    <a:pt x="1" y="405"/>
                    <a:pt x="270" y="434"/>
                  </a:cubicBezTo>
                  <a:lnTo>
                    <a:pt x="876" y="434"/>
                  </a:lnTo>
                  <a:cubicBezTo>
                    <a:pt x="1136" y="405"/>
                    <a:pt x="1136" y="20"/>
                    <a:pt x="8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41"/>
            <p:cNvSpPr/>
            <p:nvPr/>
          </p:nvSpPr>
          <p:spPr>
            <a:xfrm>
              <a:off x="1571139" y="2496742"/>
              <a:ext cx="30183" cy="19234"/>
            </a:xfrm>
            <a:custGeom>
              <a:avLst/>
              <a:gdLst/>
              <a:ahLst/>
              <a:cxnLst/>
              <a:rect l="l" t="t" r="r" b="b"/>
              <a:pathLst>
                <a:path w="1155" h="736" extrusionOk="0">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41"/>
            <p:cNvSpPr/>
            <p:nvPr/>
          </p:nvSpPr>
          <p:spPr>
            <a:xfrm>
              <a:off x="1542655" y="2462483"/>
              <a:ext cx="22213" cy="25349"/>
            </a:xfrm>
            <a:custGeom>
              <a:avLst/>
              <a:gdLst/>
              <a:ahLst/>
              <a:cxnLst/>
              <a:rect l="l" t="t" r="r" b="b"/>
              <a:pathLst>
                <a:path w="850" h="970" extrusionOk="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41"/>
            <p:cNvSpPr/>
            <p:nvPr/>
          </p:nvSpPr>
          <p:spPr>
            <a:xfrm>
              <a:off x="1496243" y="2594112"/>
              <a:ext cx="8075" cy="24382"/>
            </a:xfrm>
            <a:custGeom>
              <a:avLst/>
              <a:gdLst/>
              <a:ahLst/>
              <a:cxnLst/>
              <a:rect l="l" t="t" r="r" b="b"/>
              <a:pathLst>
                <a:path w="309" h="933" extrusionOk="0">
                  <a:moveTo>
                    <a:pt x="1" y="0"/>
                  </a:moveTo>
                  <a:lnTo>
                    <a:pt x="1" y="933"/>
                  </a:lnTo>
                  <a:lnTo>
                    <a:pt x="308" y="933"/>
                  </a:lnTo>
                  <a:lnTo>
                    <a:pt x="308" y="856"/>
                  </a:lnTo>
                  <a:cubicBezTo>
                    <a:pt x="308" y="539"/>
                    <a:pt x="203" y="241"/>
                    <a:pt x="1" y="0"/>
                  </a:cubicBezTo>
                  <a:close/>
                </a:path>
              </a:pathLst>
            </a:custGeom>
            <a:solidFill>
              <a:srgbClr val="886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41"/>
            <p:cNvSpPr/>
            <p:nvPr/>
          </p:nvSpPr>
          <p:spPr>
            <a:xfrm>
              <a:off x="1483935" y="2618468"/>
              <a:ext cx="56054" cy="22160"/>
            </a:xfrm>
            <a:custGeom>
              <a:avLst/>
              <a:gdLst/>
              <a:ahLst/>
              <a:cxnLst/>
              <a:rect l="l" t="t" r="r" b="b"/>
              <a:pathLst>
                <a:path w="2145" h="848" extrusionOk="0">
                  <a:moveTo>
                    <a:pt x="1" y="1"/>
                  </a:moveTo>
                  <a:lnTo>
                    <a:pt x="1" y="847"/>
                  </a:lnTo>
                  <a:lnTo>
                    <a:pt x="2145" y="847"/>
                  </a:lnTo>
                  <a:lnTo>
                    <a:pt x="2145" y="1"/>
                  </a:lnTo>
                  <a:close/>
                </a:path>
              </a:pathLst>
            </a:custGeom>
            <a:solidFill>
              <a:srgbClr val="8867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41"/>
            <p:cNvSpPr/>
            <p:nvPr/>
          </p:nvSpPr>
          <p:spPr>
            <a:xfrm>
              <a:off x="1483935" y="2640602"/>
              <a:ext cx="56054" cy="22134"/>
            </a:xfrm>
            <a:custGeom>
              <a:avLst/>
              <a:gdLst/>
              <a:ahLst/>
              <a:cxnLst/>
              <a:rect l="l" t="t" r="r" b="b"/>
              <a:pathLst>
                <a:path w="2145" h="847" extrusionOk="0">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96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41"/>
            <p:cNvSpPr/>
            <p:nvPr/>
          </p:nvSpPr>
          <p:spPr>
            <a:xfrm>
              <a:off x="1504292" y="2618468"/>
              <a:ext cx="35697" cy="22160"/>
            </a:xfrm>
            <a:custGeom>
              <a:avLst/>
              <a:gdLst/>
              <a:ahLst/>
              <a:cxnLst/>
              <a:rect l="l" t="t" r="r" b="b"/>
              <a:pathLst>
                <a:path w="1366" h="848" extrusionOk="0">
                  <a:moveTo>
                    <a:pt x="0" y="1"/>
                  </a:moveTo>
                  <a:lnTo>
                    <a:pt x="0" y="847"/>
                  </a:lnTo>
                  <a:lnTo>
                    <a:pt x="1366" y="847"/>
                  </a:lnTo>
                  <a:lnTo>
                    <a:pt x="136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41"/>
            <p:cNvSpPr/>
            <p:nvPr/>
          </p:nvSpPr>
          <p:spPr>
            <a:xfrm>
              <a:off x="1504031" y="2640602"/>
              <a:ext cx="35958" cy="22134"/>
            </a:xfrm>
            <a:custGeom>
              <a:avLst/>
              <a:gdLst/>
              <a:ahLst/>
              <a:cxnLst/>
              <a:rect l="l" t="t" r="r" b="b"/>
              <a:pathLst>
                <a:path w="1376" h="847" extrusionOk="0">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A893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 name="Google Shape;1591;p41"/>
          <p:cNvGrpSpPr/>
          <p:nvPr/>
        </p:nvGrpSpPr>
        <p:grpSpPr>
          <a:xfrm>
            <a:off x="4335612" y="2206114"/>
            <a:ext cx="386785" cy="411472"/>
            <a:chOff x="866528" y="4274484"/>
            <a:chExt cx="349810" cy="366665"/>
          </a:xfrm>
        </p:grpSpPr>
        <p:sp>
          <p:nvSpPr>
            <p:cNvPr id="1592" name="Google Shape;1592;p41"/>
            <p:cNvSpPr/>
            <p:nvPr/>
          </p:nvSpPr>
          <p:spPr>
            <a:xfrm>
              <a:off x="1041407" y="4370991"/>
              <a:ext cx="174931" cy="270158"/>
            </a:xfrm>
            <a:custGeom>
              <a:avLst/>
              <a:gdLst/>
              <a:ahLst/>
              <a:cxnLst/>
              <a:rect l="l" t="t" r="r" b="b"/>
              <a:pathLst>
                <a:path w="6694" h="10338" extrusionOk="0">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41"/>
            <p:cNvSpPr/>
            <p:nvPr/>
          </p:nvSpPr>
          <p:spPr>
            <a:xfrm>
              <a:off x="1041407" y="4516471"/>
              <a:ext cx="173938" cy="124678"/>
            </a:xfrm>
            <a:custGeom>
              <a:avLst/>
              <a:gdLst/>
              <a:ahLst/>
              <a:cxnLst/>
              <a:rect l="l" t="t" r="r" b="b"/>
              <a:pathLst>
                <a:path w="6656" h="4771" extrusionOk="0">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FFB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41"/>
            <p:cNvSpPr/>
            <p:nvPr/>
          </p:nvSpPr>
          <p:spPr>
            <a:xfrm>
              <a:off x="866528" y="4370991"/>
              <a:ext cx="174905" cy="270158"/>
            </a:xfrm>
            <a:custGeom>
              <a:avLst/>
              <a:gdLst/>
              <a:ahLst/>
              <a:cxnLst/>
              <a:rect l="l" t="t" r="r" b="b"/>
              <a:pathLst>
                <a:path w="6693" h="10338" extrusionOk="0">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FDD6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41"/>
            <p:cNvSpPr/>
            <p:nvPr/>
          </p:nvSpPr>
          <p:spPr>
            <a:xfrm>
              <a:off x="866528" y="4370991"/>
              <a:ext cx="64600" cy="173650"/>
            </a:xfrm>
            <a:custGeom>
              <a:avLst/>
              <a:gdLst/>
              <a:ahLst/>
              <a:cxnLst/>
              <a:rect l="l" t="t" r="r" b="b"/>
              <a:pathLst>
                <a:path w="2472" h="6645" extrusionOk="0">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41"/>
            <p:cNvSpPr/>
            <p:nvPr/>
          </p:nvSpPr>
          <p:spPr>
            <a:xfrm>
              <a:off x="867522" y="4274536"/>
              <a:ext cx="347824" cy="192701"/>
            </a:xfrm>
            <a:custGeom>
              <a:avLst/>
              <a:gdLst/>
              <a:ahLst/>
              <a:cxnLst/>
              <a:rect l="l" t="t" r="r" b="b"/>
              <a:pathLst>
                <a:path w="13310" h="7374" extrusionOk="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8FF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41"/>
            <p:cNvSpPr/>
            <p:nvPr/>
          </p:nvSpPr>
          <p:spPr>
            <a:xfrm>
              <a:off x="1041407" y="4274484"/>
              <a:ext cx="173938" cy="131708"/>
            </a:xfrm>
            <a:custGeom>
              <a:avLst/>
              <a:gdLst/>
              <a:ahLst/>
              <a:cxnLst/>
              <a:rect l="l" t="t" r="r" b="b"/>
              <a:pathLst>
                <a:path w="6656" h="5040" extrusionOk="0">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41"/>
            <p:cNvSpPr/>
            <p:nvPr/>
          </p:nvSpPr>
          <p:spPr>
            <a:xfrm>
              <a:off x="1041407" y="4405669"/>
              <a:ext cx="112866" cy="173650"/>
            </a:xfrm>
            <a:custGeom>
              <a:avLst/>
              <a:gdLst/>
              <a:ahLst/>
              <a:cxnLst/>
              <a:rect l="l" t="t" r="r" b="b"/>
              <a:pathLst>
                <a:path w="4319" h="6645" extrusionOk="0">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41"/>
            <p:cNvSpPr/>
            <p:nvPr/>
          </p:nvSpPr>
          <p:spPr>
            <a:xfrm>
              <a:off x="928593" y="4405669"/>
              <a:ext cx="112840" cy="173415"/>
            </a:xfrm>
            <a:custGeom>
              <a:avLst/>
              <a:gdLst/>
              <a:ahLst/>
              <a:cxnLst/>
              <a:rect l="l" t="t" r="r" b="b"/>
              <a:pathLst>
                <a:path w="4318" h="6636" extrusionOk="0">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41"/>
            <p:cNvSpPr/>
            <p:nvPr/>
          </p:nvSpPr>
          <p:spPr>
            <a:xfrm>
              <a:off x="929848" y="4343657"/>
              <a:ext cx="223407" cy="123842"/>
            </a:xfrm>
            <a:custGeom>
              <a:avLst/>
              <a:gdLst/>
              <a:ahLst/>
              <a:cxnLst/>
              <a:rect l="l" t="t" r="r" b="b"/>
              <a:pathLst>
                <a:path w="8549" h="4739" extrusionOk="0">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41"/>
            <p:cNvSpPr/>
            <p:nvPr/>
          </p:nvSpPr>
          <p:spPr>
            <a:xfrm>
              <a:off x="1112017" y="4497290"/>
              <a:ext cx="29896" cy="18972"/>
            </a:xfrm>
            <a:custGeom>
              <a:avLst/>
              <a:gdLst/>
              <a:ahLst/>
              <a:cxnLst/>
              <a:rect l="l" t="t" r="r" b="b"/>
              <a:pathLst>
                <a:path w="1144" h="726" extrusionOk="0">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41"/>
            <p:cNvSpPr/>
            <p:nvPr/>
          </p:nvSpPr>
          <p:spPr>
            <a:xfrm>
              <a:off x="1112017" y="4481218"/>
              <a:ext cx="29896" cy="18946"/>
            </a:xfrm>
            <a:custGeom>
              <a:avLst/>
              <a:gdLst/>
              <a:ahLst/>
              <a:cxnLst/>
              <a:rect l="l" t="t" r="r" b="b"/>
              <a:pathLst>
                <a:path w="1144" h="725" extrusionOk="0">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603" name="Google Shape;1603;p41"/>
          <p:cNvPicPr preferRelativeResize="0"/>
          <p:nvPr/>
        </p:nvPicPr>
        <p:blipFill rotWithShape="1">
          <a:blip r:embed="rId4">
            <a:alphaModFix/>
          </a:blip>
          <a:srcRect/>
          <a:stretch/>
        </p:blipFill>
        <p:spPr>
          <a:xfrm flipH="1">
            <a:off x="5672400" y="1598400"/>
            <a:ext cx="415200" cy="433252"/>
          </a:xfrm>
          <a:prstGeom prst="rect">
            <a:avLst/>
          </a:prstGeom>
          <a:noFill/>
          <a:ln>
            <a:noFill/>
          </a:ln>
        </p:spPr>
      </p:pic>
      <p:pic>
        <p:nvPicPr>
          <p:cNvPr id="1604" name="Google Shape;1604;p41"/>
          <p:cNvPicPr preferRelativeResize="0"/>
          <p:nvPr/>
        </p:nvPicPr>
        <p:blipFill>
          <a:blip r:embed="rId5">
            <a:alphaModFix/>
          </a:blip>
          <a:stretch>
            <a:fillRect/>
          </a:stretch>
        </p:blipFill>
        <p:spPr>
          <a:xfrm flipH="1">
            <a:off x="3056400" y="4405775"/>
            <a:ext cx="415200" cy="433252"/>
          </a:xfrm>
          <a:prstGeom prst="rect">
            <a:avLst/>
          </a:prstGeom>
          <a:noFill/>
          <a:ln>
            <a:noFill/>
          </a:ln>
        </p:spPr>
      </p:pic>
      <p:pic>
        <p:nvPicPr>
          <p:cNvPr id="1605" name="Google Shape;1605;p41"/>
          <p:cNvPicPr preferRelativeResize="0"/>
          <p:nvPr/>
        </p:nvPicPr>
        <p:blipFill>
          <a:blip r:embed="rId6">
            <a:alphaModFix/>
          </a:blip>
          <a:stretch>
            <a:fillRect/>
          </a:stretch>
        </p:blipFill>
        <p:spPr>
          <a:xfrm>
            <a:off x="6984075" y="609225"/>
            <a:ext cx="415200" cy="433252"/>
          </a:xfrm>
          <a:prstGeom prst="rect">
            <a:avLst/>
          </a:prstGeom>
          <a:noFill/>
          <a:ln>
            <a:noFill/>
          </a:ln>
        </p:spPr>
      </p:pic>
      <p:pic>
        <p:nvPicPr>
          <p:cNvPr id="1606" name="Google Shape;1606;p41"/>
          <p:cNvPicPr preferRelativeResize="0"/>
          <p:nvPr/>
        </p:nvPicPr>
        <p:blipFill rotWithShape="1">
          <a:blip r:embed="rId6">
            <a:alphaModFix/>
          </a:blip>
          <a:srcRect/>
          <a:stretch/>
        </p:blipFill>
        <p:spPr>
          <a:xfrm>
            <a:off x="8279350" y="4405775"/>
            <a:ext cx="415200" cy="433252"/>
          </a:xfrm>
          <a:prstGeom prst="rect">
            <a:avLst/>
          </a:prstGeom>
          <a:noFill/>
          <a:ln>
            <a:noFill/>
          </a:ln>
        </p:spPr>
      </p:pic>
      <p:pic>
        <p:nvPicPr>
          <p:cNvPr id="1607" name="Google Shape;1607;p41"/>
          <p:cNvPicPr preferRelativeResize="0"/>
          <p:nvPr/>
        </p:nvPicPr>
        <p:blipFill rotWithShape="1">
          <a:blip r:embed="rId7">
            <a:alphaModFix/>
          </a:blip>
          <a:srcRect/>
          <a:stretch/>
        </p:blipFill>
        <p:spPr>
          <a:xfrm>
            <a:off x="586300" y="1327750"/>
            <a:ext cx="415200" cy="433252"/>
          </a:xfrm>
          <a:prstGeom prst="rect">
            <a:avLst/>
          </a:prstGeom>
          <a:noFill/>
          <a:ln>
            <a:noFill/>
          </a:ln>
        </p:spPr>
      </p:pic>
    </p:spTree>
  </p:cSld>
  <p:clrMapOvr>
    <a:masterClrMapping/>
  </p:clrMapOvr>
  <p:transition>
    <p:fade/>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623"/>
        <p:cNvGrpSpPr/>
        <p:nvPr/>
      </p:nvGrpSpPr>
      <p:grpSpPr>
        <a:xfrm>
          <a:off x="0" y="0"/>
          <a:ext cx="0" cy="0"/>
          <a:chOff x="0" y="0"/>
          <a:chExt cx="0" cy="0"/>
        </a:xfrm>
      </p:grpSpPr>
      <p:sp>
        <p:nvSpPr>
          <p:cNvPr id="1624" name="Google Shape;1624;p43"/>
          <p:cNvSpPr/>
          <p:nvPr/>
        </p:nvSpPr>
        <p:spPr>
          <a:xfrm>
            <a:off x="1408375" y="2888450"/>
            <a:ext cx="6128700" cy="886500"/>
          </a:xfrm>
          <a:prstGeom prst="roundRect">
            <a:avLst>
              <a:gd name="adj" fmla="val 50000"/>
            </a:avLst>
          </a:prstGeom>
          <a:solidFill>
            <a:srgbClr val="5C3972"/>
          </a:solidFill>
          <a:ln>
            <a:noFill/>
          </a:ln>
          <a:effectLst>
            <a:outerShdw dist="57150" dir="5400000" algn="bl" rotWithShape="0">
              <a:srgbClr val="A893B6">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43"/>
          <p:cNvSpPr txBox="1">
            <a:spLocks noGrp="1"/>
          </p:cNvSpPr>
          <p:nvPr>
            <p:ph type="title"/>
          </p:nvPr>
        </p:nvSpPr>
        <p:spPr>
          <a:xfrm>
            <a:off x="2297175" y="853150"/>
            <a:ext cx="4549800" cy="828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$13,000</a:t>
            </a:r>
            <a:endParaRPr/>
          </a:p>
        </p:txBody>
      </p:sp>
      <p:sp>
        <p:nvSpPr>
          <p:cNvPr id="1626" name="Google Shape;1626;p43"/>
          <p:cNvSpPr txBox="1">
            <a:spLocks noGrp="1"/>
          </p:cNvSpPr>
          <p:nvPr>
            <p:ph type="subTitle" idx="1"/>
          </p:nvPr>
        </p:nvSpPr>
        <p:spPr>
          <a:xfrm>
            <a:off x="2297175" y="1863975"/>
            <a:ext cx="4549800" cy="445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This is the project budget...</a:t>
            </a:r>
            <a:endParaRPr/>
          </a:p>
        </p:txBody>
      </p:sp>
      <p:sp>
        <p:nvSpPr>
          <p:cNvPr id="1627" name="Google Shape;1627;p43"/>
          <p:cNvSpPr txBox="1">
            <a:spLocks noGrp="1"/>
          </p:cNvSpPr>
          <p:nvPr>
            <p:ph type="title" idx="2"/>
          </p:nvPr>
        </p:nvSpPr>
        <p:spPr>
          <a:xfrm>
            <a:off x="2297175" y="2918900"/>
            <a:ext cx="4549800" cy="828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$27,000</a:t>
            </a:r>
            <a:endParaRPr/>
          </a:p>
        </p:txBody>
      </p:sp>
      <p:sp>
        <p:nvSpPr>
          <p:cNvPr id="1628" name="Google Shape;1628;p43"/>
          <p:cNvSpPr txBox="1">
            <a:spLocks noGrp="1"/>
          </p:cNvSpPr>
          <p:nvPr>
            <p:ph type="subTitle" idx="3"/>
          </p:nvPr>
        </p:nvSpPr>
        <p:spPr>
          <a:xfrm>
            <a:off x="2297175" y="3929725"/>
            <a:ext cx="4549800" cy="445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...and this is the expected profit</a:t>
            </a:r>
            <a:endParaRPr/>
          </a:p>
        </p:txBody>
      </p:sp>
      <p:pic>
        <p:nvPicPr>
          <p:cNvPr id="1629" name="Google Shape;1629;p43"/>
          <p:cNvPicPr preferRelativeResize="0"/>
          <p:nvPr/>
        </p:nvPicPr>
        <p:blipFill>
          <a:blip r:embed="rId3">
            <a:alphaModFix/>
          </a:blip>
          <a:stretch>
            <a:fillRect/>
          </a:stretch>
        </p:blipFill>
        <p:spPr>
          <a:xfrm flipH="1">
            <a:off x="6701650" y="1478000"/>
            <a:ext cx="2073967" cy="2630824"/>
          </a:xfrm>
          <a:prstGeom prst="rect">
            <a:avLst/>
          </a:prstGeom>
          <a:noFill/>
          <a:ln>
            <a:noFill/>
          </a:ln>
        </p:spPr>
      </p:pic>
      <p:pic>
        <p:nvPicPr>
          <p:cNvPr id="1630" name="Google Shape;1630;p43"/>
          <p:cNvPicPr preferRelativeResize="0"/>
          <p:nvPr/>
        </p:nvPicPr>
        <p:blipFill>
          <a:blip r:embed="rId4">
            <a:alphaModFix/>
          </a:blip>
          <a:stretch>
            <a:fillRect/>
          </a:stretch>
        </p:blipFill>
        <p:spPr>
          <a:xfrm>
            <a:off x="587525" y="853150"/>
            <a:ext cx="1485900" cy="1543050"/>
          </a:xfrm>
          <a:prstGeom prst="rect">
            <a:avLst/>
          </a:prstGeom>
          <a:noFill/>
          <a:ln>
            <a:noFill/>
          </a:ln>
        </p:spPr>
      </p:pic>
      <p:pic>
        <p:nvPicPr>
          <p:cNvPr id="1631" name="Google Shape;1631;p43"/>
          <p:cNvPicPr preferRelativeResize="0"/>
          <p:nvPr/>
        </p:nvPicPr>
        <p:blipFill rotWithShape="1">
          <a:blip r:embed="rId5">
            <a:alphaModFix/>
          </a:blip>
          <a:srcRect/>
          <a:stretch/>
        </p:blipFill>
        <p:spPr>
          <a:xfrm flipH="1">
            <a:off x="1284268" y="4374925"/>
            <a:ext cx="415200" cy="433252"/>
          </a:xfrm>
          <a:prstGeom prst="rect">
            <a:avLst/>
          </a:prstGeom>
          <a:noFill/>
          <a:ln>
            <a:noFill/>
          </a:ln>
        </p:spPr>
      </p:pic>
      <p:pic>
        <p:nvPicPr>
          <p:cNvPr id="1632" name="Google Shape;1632;p43"/>
          <p:cNvPicPr preferRelativeResize="0"/>
          <p:nvPr/>
        </p:nvPicPr>
        <p:blipFill>
          <a:blip r:embed="rId6">
            <a:alphaModFix/>
          </a:blip>
          <a:stretch>
            <a:fillRect/>
          </a:stretch>
        </p:blipFill>
        <p:spPr>
          <a:xfrm flipH="1">
            <a:off x="7741750" y="535000"/>
            <a:ext cx="415200" cy="433252"/>
          </a:xfrm>
          <a:prstGeom prst="rect">
            <a:avLst/>
          </a:prstGeom>
          <a:noFill/>
          <a:ln>
            <a:noFill/>
          </a:ln>
        </p:spPr>
      </p:pic>
      <p:pic>
        <p:nvPicPr>
          <p:cNvPr id="1633" name="Google Shape;1633;p43"/>
          <p:cNvPicPr preferRelativeResize="0"/>
          <p:nvPr/>
        </p:nvPicPr>
        <p:blipFill rotWithShape="1">
          <a:blip r:embed="rId7">
            <a:alphaModFix/>
          </a:blip>
          <a:srcRect/>
          <a:stretch/>
        </p:blipFill>
        <p:spPr>
          <a:xfrm>
            <a:off x="7741738" y="4391875"/>
            <a:ext cx="415200" cy="433252"/>
          </a:xfrm>
          <a:prstGeom prst="rect">
            <a:avLst/>
          </a:prstGeom>
          <a:noFill/>
          <a:ln>
            <a:noFill/>
          </a:ln>
        </p:spPr>
      </p:pic>
      <p:pic>
        <p:nvPicPr>
          <p:cNvPr id="1634" name="Google Shape;1634;p43"/>
          <p:cNvPicPr preferRelativeResize="0"/>
          <p:nvPr/>
        </p:nvPicPr>
        <p:blipFill rotWithShape="1">
          <a:blip r:embed="rId8">
            <a:alphaModFix/>
          </a:blip>
          <a:srcRect/>
          <a:stretch/>
        </p:blipFill>
        <p:spPr>
          <a:xfrm>
            <a:off x="401775" y="1050675"/>
            <a:ext cx="415200" cy="433252"/>
          </a:xfrm>
          <a:prstGeom prst="rect">
            <a:avLst/>
          </a:prstGeom>
          <a:noFill/>
          <a:ln>
            <a:noFill/>
          </a:ln>
        </p:spPr>
      </p:pic>
      <p:pic>
        <p:nvPicPr>
          <p:cNvPr id="1635" name="Google Shape;1635;p43"/>
          <p:cNvPicPr preferRelativeResize="0"/>
          <p:nvPr/>
        </p:nvPicPr>
        <p:blipFill>
          <a:blip r:embed="rId9">
            <a:alphaModFix/>
          </a:blip>
          <a:stretch>
            <a:fillRect/>
          </a:stretch>
        </p:blipFill>
        <p:spPr>
          <a:xfrm rot="-2263808">
            <a:off x="1737063" y="2988957"/>
            <a:ext cx="651797" cy="685487"/>
          </a:xfrm>
          <a:prstGeom prst="rect">
            <a:avLst/>
          </a:prstGeom>
          <a:noFill/>
          <a:ln>
            <a:noFill/>
          </a:ln>
        </p:spPr>
      </p:pic>
    </p:spTree>
  </p:cSld>
  <p:clrMapOvr>
    <a:masterClrMapping/>
  </p:clrMapOvr>
  <p:transition>
    <p:fade/>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639"/>
        <p:cNvGrpSpPr/>
        <p:nvPr/>
      </p:nvGrpSpPr>
      <p:grpSpPr>
        <a:xfrm>
          <a:off x="0" y="0"/>
          <a:ext cx="0" cy="0"/>
          <a:chOff x="0" y="0"/>
          <a:chExt cx="0" cy="0"/>
        </a:xfrm>
      </p:grpSpPr>
      <p:sp>
        <p:nvSpPr>
          <p:cNvPr id="1640" name="Google Shape;1640;p44"/>
          <p:cNvSpPr/>
          <p:nvPr/>
        </p:nvSpPr>
        <p:spPr>
          <a:xfrm>
            <a:off x="1507650" y="490791"/>
            <a:ext cx="6128700" cy="688200"/>
          </a:xfrm>
          <a:prstGeom prst="roundRect">
            <a:avLst>
              <a:gd name="adj" fmla="val 50000"/>
            </a:avLst>
          </a:prstGeom>
          <a:solidFill>
            <a:srgbClr val="5C3972"/>
          </a:solidFill>
          <a:ln>
            <a:noFill/>
          </a:ln>
          <a:effectLst>
            <a:outerShdw dist="57150" dir="5400000" algn="bl" rotWithShape="0">
              <a:srgbClr val="A893B6">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44"/>
          <p:cNvSpPr txBox="1">
            <a:spLocks noGrp="1"/>
          </p:cNvSpPr>
          <p:nvPr>
            <p:ph type="title" idx="4294967295"/>
          </p:nvPr>
        </p:nvSpPr>
        <p:spPr>
          <a:xfrm>
            <a:off x="6111275" y="1871524"/>
            <a:ext cx="2311200" cy="676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rPr>
              <a:t>$13,000</a:t>
            </a:r>
            <a:endParaRPr>
              <a:solidFill>
                <a:schemeClr val="dk1"/>
              </a:solidFill>
            </a:endParaRPr>
          </a:p>
        </p:txBody>
      </p:sp>
      <p:sp>
        <p:nvSpPr>
          <p:cNvPr id="1642" name="Google Shape;1642;p44"/>
          <p:cNvSpPr/>
          <p:nvPr/>
        </p:nvSpPr>
        <p:spPr>
          <a:xfrm rot="5400000">
            <a:off x="6424450" y="498724"/>
            <a:ext cx="586800" cy="3422100"/>
          </a:xfrm>
          <a:prstGeom prst="round2SameRect">
            <a:avLst>
              <a:gd name="adj1" fmla="val 46294"/>
              <a:gd name="adj2" fmla="val 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44"/>
          <p:cNvSpPr/>
          <p:nvPr/>
        </p:nvSpPr>
        <p:spPr>
          <a:xfrm>
            <a:off x="3373847" y="1665225"/>
            <a:ext cx="2396400" cy="2380200"/>
          </a:xfrm>
          <a:prstGeom prst="ellipse">
            <a:avLst/>
          </a:prstGeom>
          <a:solidFill>
            <a:srgbClr val="FFFFFF">
              <a:alpha val="27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44"/>
          <p:cNvSpPr txBox="1">
            <a:spLocks noGrp="1"/>
          </p:cNvSpPr>
          <p:nvPr>
            <p:ph type="title"/>
          </p:nvPr>
        </p:nvSpPr>
        <p:spPr>
          <a:xfrm>
            <a:off x="720000" y="539496"/>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Budget</a:t>
            </a:r>
            <a:endParaRPr/>
          </a:p>
        </p:txBody>
      </p:sp>
      <p:pic>
        <p:nvPicPr>
          <p:cNvPr id="1645" name="Google Shape;1645;p44" title="Points scored">
            <a:hlinkClick r:id="rId3"/>
          </p:cNvPr>
          <p:cNvPicPr preferRelativeResize="0"/>
          <p:nvPr/>
        </p:nvPicPr>
        <p:blipFill>
          <a:blip r:embed="rId4">
            <a:alphaModFix/>
          </a:blip>
          <a:stretch>
            <a:fillRect/>
          </a:stretch>
        </p:blipFill>
        <p:spPr>
          <a:xfrm>
            <a:off x="2706413" y="1701795"/>
            <a:ext cx="3731175" cy="2307097"/>
          </a:xfrm>
          <a:prstGeom prst="rect">
            <a:avLst/>
          </a:prstGeom>
          <a:noFill/>
          <a:ln>
            <a:noFill/>
          </a:ln>
          <a:effectLst>
            <a:outerShdw dist="57150" dir="5400000" algn="bl" rotWithShape="0">
              <a:schemeClr val="accent1">
                <a:alpha val="50000"/>
              </a:schemeClr>
            </a:outerShdw>
          </a:effectLst>
        </p:spPr>
      </p:pic>
      <p:sp>
        <p:nvSpPr>
          <p:cNvPr id="1646" name="Google Shape;1646;p44"/>
          <p:cNvSpPr txBox="1"/>
          <p:nvPr/>
        </p:nvSpPr>
        <p:spPr>
          <a:xfrm>
            <a:off x="5937402" y="2971225"/>
            <a:ext cx="806400" cy="3669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300">
                <a:solidFill>
                  <a:schemeClr val="dk1"/>
                </a:solidFill>
                <a:latin typeface="Righteous"/>
                <a:ea typeface="Righteous"/>
                <a:cs typeface="Righteous"/>
                <a:sym typeface="Righteous"/>
              </a:rPr>
              <a:t>40%</a:t>
            </a:r>
            <a:endParaRPr sz="2300">
              <a:solidFill>
                <a:schemeClr val="dk1"/>
              </a:solidFill>
              <a:latin typeface="Righteous"/>
              <a:ea typeface="Righteous"/>
              <a:cs typeface="Righteous"/>
              <a:sym typeface="Righteous"/>
            </a:endParaRPr>
          </a:p>
        </p:txBody>
      </p:sp>
      <p:sp>
        <p:nvSpPr>
          <p:cNvPr id="1647" name="Google Shape;1647;p44"/>
          <p:cNvSpPr txBox="1"/>
          <p:nvPr/>
        </p:nvSpPr>
        <p:spPr>
          <a:xfrm>
            <a:off x="2244000" y="2971225"/>
            <a:ext cx="806400" cy="366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300">
                <a:solidFill>
                  <a:schemeClr val="dk1"/>
                </a:solidFill>
                <a:latin typeface="Righteous"/>
                <a:ea typeface="Righteous"/>
                <a:cs typeface="Righteous"/>
                <a:sym typeface="Righteous"/>
              </a:rPr>
              <a:t>40%</a:t>
            </a:r>
            <a:endParaRPr sz="2300">
              <a:solidFill>
                <a:schemeClr val="dk1"/>
              </a:solidFill>
              <a:latin typeface="Righteous"/>
              <a:ea typeface="Righteous"/>
              <a:cs typeface="Righteous"/>
              <a:sym typeface="Righteous"/>
            </a:endParaRPr>
          </a:p>
        </p:txBody>
      </p:sp>
      <p:sp>
        <p:nvSpPr>
          <p:cNvPr id="1648" name="Google Shape;1648;p44"/>
          <p:cNvSpPr txBox="1"/>
          <p:nvPr/>
        </p:nvSpPr>
        <p:spPr>
          <a:xfrm>
            <a:off x="2244000" y="1828225"/>
            <a:ext cx="806400" cy="366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300">
                <a:solidFill>
                  <a:schemeClr val="dk1"/>
                </a:solidFill>
                <a:latin typeface="Righteous"/>
                <a:ea typeface="Righteous"/>
                <a:cs typeface="Righteous"/>
                <a:sym typeface="Righteous"/>
              </a:rPr>
              <a:t>20%</a:t>
            </a:r>
            <a:endParaRPr sz="2300">
              <a:solidFill>
                <a:schemeClr val="dk1"/>
              </a:solidFill>
              <a:latin typeface="Righteous"/>
              <a:ea typeface="Righteous"/>
              <a:cs typeface="Righteous"/>
              <a:sym typeface="Righteous"/>
            </a:endParaRPr>
          </a:p>
        </p:txBody>
      </p:sp>
      <p:sp>
        <p:nvSpPr>
          <p:cNvPr id="1649" name="Google Shape;1649;p44"/>
          <p:cNvSpPr txBox="1"/>
          <p:nvPr/>
        </p:nvSpPr>
        <p:spPr>
          <a:xfrm>
            <a:off x="718425" y="4331725"/>
            <a:ext cx="7704000" cy="331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2"/>
                </a:solidFill>
                <a:latin typeface="Open Sans"/>
                <a:ea typeface="Open Sans"/>
                <a:cs typeface="Open Sans"/>
                <a:sym typeface="Open Sans"/>
              </a:rPr>
              <a:t>Follow the link in the graph to modify its data and then paste the new one here. </a:t>
            </a:r>
            <a:r>
              <a:rPr lang="en" sz="1200" b="1">
                <a:solidFill>
                  <a:schemeClr val="dk2"/>
                </a:solidFill>
                <a:uFill>
                  <a:noFill/>
                </a:uFill>
                <a:latin typeface="Open Sans"/>
                <a:ea typeface="Open Sans"/>
                <a:cs typeface="Open Sans"/>
                <a:sym typeface="Open Sans"/>
                <a:hlinkClick r:id="rId5">
                  <a:extLst>
                    <a:ext uri="{A12FA001-AC4F-418D-AE19-62706E023703}">
                      <ahyp:hlinkClr xmlns:ahyp="http://schemas.microsoft.com/office/drawing/2018/hyperlinkcolor" val="tx"/>
                    </a:ext>
                  </a:extLst>
                </a:hlinkClick>
              </a:rPr>
              <a:t>For more info, click here</a:t>
            </a:r>
            <a:endParaRPr>
              <a:solidFill>
                <a:schemeClr val="dk2"/>
              </a:solidFill>
              <a:latin typeface="Open Sans"/>
              <a:ea typeface="Open Sans"/>
              <a:cs typeface="Open Sans"/>
              <a:sym typeface="Open Sans"/>
            </a:endParaRPr>
          </a:p>
        </p:txBody>
      </p:sp>
      <p:pic>
        <p:nvPicPr>
          <p:cNvPr id="1650" name="Google Shape;1650;p44"/>
          <p:cNvPicPr preferRelativeResize="0"/>
          <p:nvPr/>
        </p:nvPicPr>
        <p:blipFill rotWithShape="1">
          <a:blip r:embed="rId6">
            <a:alphaModFix/>
          </a:blip>
          <a:srcRect/>
          <a:stretch/>
        </p:blipFill>
        <p:spPr>
          <a:xfrm flipH="1">
            <a:off x="122993" y="3960175"/>
            <a:ext cx="415200" cy="433252"/>
          </a:xfrm>
          <a:prstGeom prst="rect">
            <a:avLst/>
          </a:prstGeom>
          <a:noFill/>
          <a:ln>
            <a:noFill/>
          </a:ln>
        </p:spPr>
      </p:pic>
      <p:pic>
        <p:nvPicPr>
          <p:cNvPr id="1651" name="Google Shape;1651;p44"/>
          <p:cNvPicPr preferRelativeResize="0"/>
          <p:nvPr/>
        </p:nvPicPr>
        <p:blipFill>
          <a:blip r:embed="rId7">
            <a:alphaModFix/>
          </a:blip>
          <a:stretch>
            <a:fillRect/>
          </a:stretch>
        </p:blipFill>
        <p:spPr>
          <a:xfrm flipH="1">
            <a:off x="8231544" y="3960173"/>
            <a:ext cx="374231" cy="433252"/>
          </a:xfrm>
          <a:prstGeom prst="rect">
            <a:avLst/>
          </a:prstGeom>
          <a:noFill/>
          <a:ln>
            <a:noFill/>
          </a:ln>
        </p:spPr>
      </p:pic>
      <p:pic>
        <p:nvPicPr>
          <p:cNvPr id="1652" name="Google Shape;1652;p44"/>
          <p:cNvPicPr preferRelativeResize="0"/>
          <p:nvPr/>
        </p:nvPicPr>
        <p:blipFill rotWithShape="1">
          <a:blip r:embed="rId8">
            <a:alphaModFix/>
          </a:blip>
          <a:srcRect/>
          <a:stretch/>
        </p:blipFill>
        <p:spPr>
          <a:xfrm>
            <a:off x="8115013" y="576275"/>
            <a:ext cx="415200" cy="433252"/>
          </a:xfrm>
          <a:prstGeom prst="rect">
            <a:avLst/>
          </a:prstGeom>
          <a:noFill/>
          <a:ln>
            <a:noFill/>
          </a:ln>
        </p:spPr>
      </p:pic>
      <p:pic>
        <p:nvPicPr>
          <p:cNvPr id="1653" name="Google Shape;1653;p44"/>
          <p:cNvPicPr preferRelativeResize="0"/>
          <p:nvPr/>
        </p:nvPicPr>
        <p:blipFill rotWithShape="1">
          <a:blip r:embed="rId9">
            <a:alphaModFix/>
          </a:blip>
          <a:srcRect/>
          <a:stretch/>
        </p:blipFill>
        <p:spPr>
          <a:xfrm>
            <a:off x="538200" y="539500"/>
            <a:ext cx="415200" cy="433252"/>
          </a:xfrm>
          <a:prstGeom prst="rect">
            <a:avLst/>
          </a:prstGeom>
          <a:noFill/>
          <a:ln>
            <a:noFill/>
          </a:ln>
        </p:spPr>
      </p:pic>
      <p:sp>
        <p:nvSpPr>
          <p:cNvPr id="1654" name="Google Shape;1654;p44"/>
          <p:cNvSpPr txBox="1">
            <a:spLocks noGrp="1"/>
          </p:cNvSpPr>
          <p:nvPr>
            <p:ph type="subTitle" idx="4294967295"/>
          </p:nvPr>
        </p:nvSpPr>
        <p:spPr>
          <a:xfrm>
            <a:off x="796199" y="3360936"/>
            <a:ext cx="1827300" cy="5865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Mercury is the smallest planet</a:t>
            </a:r>
            <a:endParaRPr/>
          </a:p>
        </p:txBody>
      </p:sp>
      <p:sp>
        <p:nvSpPr>
          <p:cNvPr id="1655" name="Google Shape;1655;p44"/>
          <p:cNvSpPr txBox="1">
            <a:spLocks noGrp="1"/>
          </p:cNvSpPr>
          <p:nvPr>
            <p:ph type="title" idx="4294967295"/>
          </p:nvPr>
        </p:nvSpPr>
        <p:spPr>
          <a:xfrm>
            <a:off x="6525402" y="2919665"/>
            <a:ext cx="1827300" cy="527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2200">
                <a:solidFill>
                  <a:schemeClr val="dk1"/>
                </a:solidFill>
              </a:rPr>
              <a:t>TV ads</a:t>
            </a:r>
            <a:endParaRPr sz="2200">
              <a:solidFill>
                <a:schemeClr val="dk1"/>
              </a:solidFill>
            </a:endParaRPr>
          </a:p>
        </p:txBody>
      </p:sp>
      <p:sp>
        <p:nvSpPr>
          <p:cNvPr id="1656" name="Google Shape;1656;p44"/>
          <p:cNvSpPr txBox="1">
            <a:spLocks noGrp="1"/>
          </p:cNvSpPr>
          <p:nvPr>
            <p:ph type="subTitle" idx="4294967295"/>
          </p:nvPr>
        </p:nvSpPr>
        <p:spPr>
          <a:xfrm>
            <a:off x="6525400" y="3360936"/>
            <a:ext cx="1827300" cy="5835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Despite being red, Mars is a cold place</a:t>
            </a:r>
            <a:endParaRPr/>
          </a:p>
        </p:txBody>
      </p:sp>
      <p:sp>
        <p:nvSpPr>
          <p:cNvPr id="1657" name="Google Shape;1657;p44"/>
          <p:cNvSpPr txBox="1">
            <a:spLocks noGrp="1"/>
          </p:cNvSpPr>
          <p:nvPr>
            <p:ph type="title" idx="4294967295"/>
          </p:nvPr>
        </p:nvSpPr>
        <p:spPr>
          <a:xfrm>
            <a:off x="796200" y="1729750"/>
            <a:ext cx="1447800" cy="528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200">
                <a:solidFill>
                  <a:schemeClr val="dk1"/>
                </a:solidFill>
              </a:rPr>
              <a:t>Magazine</a:t>
            </a:r>
            <a:endParaRPr sz="2200">
              <a:solidFill>
                <a:schemeClr val="dk1"/>
              </a:solidFill>
            </a:endParaRPr>
          </a:p>
        </p:txBody>
      </p:sp>
      <p:sp>
        <p:nvSpPr>
          <p:cNvPr id="1658" name="Google Shape;1658;p44"/>
          <p:cNvSpPr txBox="1">
            <a:spLocks noGrp="1"/>
          </p:cNvSpPr>
          <p:nvPr>
            <p:ph type="subTitle" idx="4294967295"/>
          </p:nvPr>
        </p:nvSpPr>
        <p:spPr>
          <a:xfrm>
            <a:off x="796199" y="2162767"/>
            <a:ext cx="1827300" cy="5868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Jupiter is the biggest planet</a:t>
            </a:r>
            <a:endParaRPr/>
          </a:p>
        </p:txBody>
      </p:sp>
      <p:sp>
        <p:nvSpPr>
          <p:cNvPr id="1659" name="Google Shape;1659;p44"/>
          <p:cNvSpPr txBox="1">
            <a:spLocks noGrp="1"/>
          </p:cNvSpPr>
          <p:nvPr>
            <p:ph type="title" idx="4294967295"/>
          </p:nvPr>
        </p:nvSpPr>
        <p:spPr>
          <a:xfrm>
            <a:off x="796200" y="2919671"/>
            <a:ext cx="14478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200">
                <a:solidFill>
                  <a:schemeClr val="dk1"/>
                </a:solidFill>
              </a:rPr>
              <a:t>Radio</a:t>
            </a:r>
            <a:endParaRPr sz="2200">
              <a:solidFill>
                <a:schemeClr val="dk1"/>
              </a:solidFill>
            </a:endParaRPr>
          </a:p>
        </p:txBody>
      </p:sp>
      <p:grpSp>
        <p:nvGrpSpPr>
          <p:cNvPr id="1660" name="Google Shape;1660;p44"/>
          <p:cNvGrpSpPr/>
          <p:nvPr/>
        </p:nvGrpSpPr>
        <p:grpSpPr>
          <a:xfrm flipH="1">
            <a:off x="731100" y="3209950"/>
            <a:ext cx="2572500" cy="331800"/>
            <a:chOff x="2332729" y="3209950"/>
            <a:chExt cx="2572500" cy="331800"/>
          </a:xfrm>
        </p:grpSpPr>
        <p:sp>
          <p:nvSpPr>
            <p:cNvPr id="1661" name="Google Shape;1661;p44"/>
            <p:cNvSpPr/>
            <p:nvPr/>
          </p:nvSpPr>
          <p:spPr>
            <a:xfrm>
              <a:off x="2332729" y="3209950"/>
              <a:ext cx="318000" cy="331800"/>
            </a:xfrm>
            <a:prstGeom prst="star5">
              <a:avLst>
                <a:gd name="adj" fmla="val 19098"/>
                <a:gd name="hf" fmla="val 105146"/>
                <a:gd name="vf" fmla="val 110557"/>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662" name="Google Shape;1662;p44"/>
            <p:cNvCxnSpPr/>
            <p:nvPr/>
          </p:nvCxnSpPr>
          <p:spPr>
            <a:xfrm rot="10800000">
              <a:off x="2400529" y="3344129"/>
              <a:ext cx="2504700" cy="15000"/>
            </a:xfrm>
            <a:prstGeom prst="straightConnector1">
              <a:avLst/>
            </a:prstGeom>
            <a:noFill/>
            <a:ln w="19050" cap="flat" cmpd="sng">
              <a:solidFill>
                <a:schemeClr val="accent4"/>
              </a:solidFill>
              <a:prstDash val="solid"/>
              <a:round/>
              <a:headEnd type="none" w="med" len="med"/>
              <a:tailEnd type="none" w="med" len="med"/>
            </a:ln>
          </p:spPr>
        </p:cxnSp>
      </p:grpSp>
      <p:grpSp>
        <p:nvGrpSpPr>
          <p:cNvPr id="1663" name="Google Shape;1663;p44"/>
          <p:cNvGrpSpPr/>
          <p:nvPr/>
        </p:nvGrpSpPr>
        <p:grpSpPr>
          <a:xfrm flipH="1">
            <a:off x="699301" y="2038313"/>
            <a:ext cx="2604300" cy="331800"/>
            <a:chOff x="2332729" y="3209950"/>
            <a:chExt cx="2604300" cy="331800"/>
          </a:xfrm>
        </p:grpSpPr>
        <p:sp>
          <p:nvSpPr>
            <p:cNvPr id="1664" name="Google Shape;1664;p44"/>
            <p:cNvSpPr/>
            <p:nvPr/>
          </p:nvSpPr>
          <p:spPr>
            <a:xfrm>
              <a:off x="2332729" y="3209950"/>
              <a:ext cx="318000" cy="331800"/>
            </a:xfrm>
            <a:prstGeom prst="star5">
              <a:avLst>
                <a:gd name="adj" fmla="val 19098"/>
                <a:gd name="hf" fmla="val 105146"/>
                <a:gd name="vf" fmla="val 11055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665" name="Google Shape;1665;p44"/>
            <p:cNvCxnSpPr/>
            <p:nvPr/>
          </p:nvCxnSpPr>
          <p:spPr>
            <a:xfrm flipH="1">
              <a:off x="2489329" y="3339986"/>
              <a:ext cx="2447700" cy="600"/>
            </a:xfrm>
            <a:prstGeom prst="straightConnector1">
              <a:avLst/>
            </a:prstGeom>
            <a:noFill/>
            <a:ln w="19050" cap="flat" cmpd="sng">
              <a:solidFill>
                <a:schemeClr val="dk1"/>
              </a:solidFill>
              <a:prstDash val="solid"/>
              <a:round/>
              <a:headEnd type="none" w="med" len="med"/>
              <a:tailEnd type="none" w="med" len="med"/>
            </a:ln>
          </p:spPr>
        </p:cxnSp>
      </p:grpSp>
      <p:grpSp>
        <p:nvGrpSpPr>
          <p:cNvPr id="1666" name="Google Shape;1666;p44"/>
          <p:cNvGrpSpPr/>
          <p:nvPr/>
        </p:nvGrpSpPr>
        <p:grpSpPr>
          <a:xfrm>
            <a:off x="5700817" y="3209950"/>
            <a:ext cx="2739533" cy="331800"/>
            <a:chOff x="2332729" y="3209950"/>
            <a:chExt cx="2739533" cy="331800"/>
          </a:xfrm>
        </p:grpSpPr>
        <p:sp>
          <p:nvSpPr>
            <p:cNvPr id="1667" name="Google Shape;1667;p44"/>
            <p:cNvSpPr/>
            <p:nvPr/>
          </p:nvSpPr>
          <p:spPr>
            <a:xfrm>
              <a:off x="2332729" y="3209950"/>
              <a:ext cx="318000" cy="331800"/>
            </a:xfrm>
            <a:prstGeom prst="star5">
              <a:avLst>
                <a:gd name="adj" fmla="val 19098"/>
                <a:gd name="hf" fmla="val 105146"/>
                <a:gd name="vf" fmla="val 11055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668" name="Google Shape;1668;p44"/>
            <p:cNvCxnSpPr/>
            <p:nvPr/>
          </p:nvCxnSpPr>
          <p:spPr>
            <a:xfrm flipH="1">
              <a:off x="2352763" y="3345675"/>
              <a:ext cx="2719500" cy="3300"/>
            </a:xfrm>
            <a:prstGeom prst="straightConnector1">
              <a:avLst/>
            </a:prstGeom>
            <a:noFill/>
            <a:ln w="19050" cap="flat" cmpd="sng">
              <a:solidFill>
                <a:schemeClr val="accent2"/>
              </a:solidFill>
              <a:prstDash val="solid"/>
              <a:round/>
              <a:headEnd type="none" w="med" len="med"/>
              <a:tailEnd type="none" w="med" len="med"/>
            </a:ln>
          </p:spPr>
        </p:cxnSp>
      </p:grpSp>
      <p:grpSp>
        <p:nvGrpSpPr>
          <p:cNvPr id="1669" name="Google Shape;1669;p44"/>
          <p:cNvGrpSpPr/>
          <p:nvPr/>
        </p:nvGrpSpPr>
        <p:grpSpPr>
          <a:xfrm>
            <a:off x="4322946" y="2625403"/>
            <a:ext cx="503407" cy="477204"/>
            <a:chOff x="7402362" y="3681535"/>
            <a:chExt cx="402757" cy="372728"/>
          </a:xfrm>
        </p:grpSpPr>
        <p:sp>
          <p:nvSpPr>
            <p:cNvPr id="1670" name="Google Shape;1670;p44"/>
            <p:cNvSpPr/>
            <p:nvPr/>
          </p:nvSpPr>
          <p:spPr>
            <a:xfrm>
              <a:off x="7471248" y="3681535"/>
              <a:ext cx="333871" cy="303763"/>
            </a:xfrm>
            <a:custGeom>
              <a:avLst/>
              <a:gdLst/>
              <a:ahLst/>
              <a:cxnLst/>
              <a:rect l="l" t="t" r="r" b="b"/>
              <a:pathLst>
                <a:path w="12708" h="11562" extrusionOk="0">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FCAB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44"/>
            <p:cNvSpPr/>
            <p:nvPr/>
          </p:nvSpPr>
          <p:spPr>
            <a:xfrm>
              <a:off x="7540502" y="3735683"/>
              <a:ext cx="236741" cy="236558"/>
            </a:xfrm>
            <a:custGeom>
              <a:avLst/>
              <a:gdLst/>
              <a:ahLst/>
              <a:cxnLst/>
              <a:rect l="l" t="t" r="r" b="b"/>
              <a:pathLst>
                <a:path w="9011" h="9004" extrusionOk="0">
                  <a:moveTo>
                    <a:pt x="8122" y="0"/>
                  </a:moveTo>
                  <a:lnTo>
                    <a:pt x="0" y="8123"/>
                  </a:lnTo>
                  <a:cubicBezTo>
                    <a:pt x="423" y="8483"/>
                    <a:pt x="895" y="8781"/>
                    <a:pt x="1401" y="9003"/>
                  </a:cubicBezTo>
                  <a:lnTo>
                    <a:pt x="9010" y="1401"/>
                  </a:lnTo>
                  <a:cubicBezTo>
                    <a:pt x="8781" y="888"/>
                    <a:pt x="8483" y="416"/>
                    <a:pt x="81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44"/>
            <p:cNvSpPr/>
            <p:nvPr/>
          </p:nvSpPr>
          <p:spPr>
            <a:xfrm>
              <a:off x="7472693" y="3728274"/>
              <a:ext cx="283585" cy="256998"/>
            </a:xfrm>
            <a:custGeom>
              <a:avLst/>
              <a:gdLst/>
              <a:ahLst/>
              <a:cxnLst/>
              <a:rect l="l" t="t" r="r" b="b"/>
              <a:pathLst>
                <a:path w="10794" h="9782" extrusionOk="0">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E98E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44"/>
            <p:cNvSpPr/>
            <p:nvPr/>
          </p:nvSpPr>
          <p:spPr>
            <a:xfrm>
              <a:off x="7508791" y="3711985"/>
              <a:ext cx="251691" cy="243572"/>
            </a:xfrm>
            <a:custGeom>
              <a:avLst/>
              <a:gdLst/>
              <a:ahLst/>
              <a:cxnLst/>
              <a:rect l="l" t="t" r="r" b="b"/>
              <a:pathLst>
                <a:path w="9580" h="9271" extrusionOk="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44"/>
            <p:cNvSpPr/>
            <p:nvPr/>
          </p:nvSpPr>
          <p:spPr>
            <a:xfrm>
              <a:off x="7496575" y="3728248"/>
              <a:ext cx="251323" cy="227310"/>
            </a:xfrm>
            <a:custGeom>
              <a:avLst/>
              <a:gdLst/>
              <a:ahLst/>
              <a:cxnLst/>
              <a:rect l="l" t="t" r="r" b="b"/>
              <a:pathLst>
                <a:path w="9566" h="8652" extrusionOk="0">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FCAB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44"/>
            <p:cNvSpPr/>
            <p:nvPr/>
          </p:nvSpPr>
          <p:spPr>
            <a:xfrm>
              <a:off x="7511524" y="3731296"/>
              <a:ext cx="221976" cy="232564"/>
            </a:xfrm>
            <a:custGeom>
              <a:avLst/>
              <a:gdLst/>
              <a:ahLst/>
              <a:cxnLst/>
              <a:rect l="l" t="t" r="r" b="b"/>
              <a:pathLst>
                <a:path w="8449" h="8852" extrusionOk="0">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FCBA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44"/>
            <p:cNvSpPr/>
            <p:nvPr/>
          </p:nvSpPr>
          <p:spPr>
            <a:xfrm>
              <a:off x="7519721" y="3712169"/>
              <a:ext cx="144157" cy="136696"/>
            </a:xfrm>
            <a:custGeom>
              <a:avLst/>
              <a:gdLst/>
              <a:ahLst/>
              <a:cxnLst/>
              <a:rect l="l" t="t" r="r" b="b"/>
              <a:pathLst>
                <a:path w="5487" h="5203" extrusionOk="0">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FCBA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44"/>
            <p:cNvSpPr/>
            <p:nvPr/>
          </p:nvSpPr>
          <p:spPr>
            <a:xfrm>
              <a:off x="7502039" y="3706442"/>
              <a:ext cx="276466" cy="254686"/>
            </a:xfrm>
            <a:custGeom>
              <a:avLst/>
              <a:gdLst/>
              <a:ahLst/>
              <a:cxnLst/>
              <a:rect l="l" t="t" r="r" b="b"/>
              <a:pathLst>
                <a:path w="10523" h="9694" extrusionOk="0">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44"/>
            <p:cNvSpPr/>
            <p:nvPr/>
          </p:nvSpPr>
          <p:spPr>
            <a:xfrm>
              <a:off x="7402362" y="3750580"/>
              <a:ext cx="333871" cy="303684"/>
            </a:xfrm>
            <a:custGeom>
              <a:avLst/>
              <a:gdLst/>
              <a:ahLst/>
              <a:cxnLst/>
              <a:rect l="l" t="t" r="r" b="b"/>
              <a:pathLst>
                <a:path w="12708" h="11559" extrusionOk="0">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FCAB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44"/>
            <p:cNvSpPr/>
            <p:nvPr/>
          </p:nvSpPr>
          <p:spPr>
            <a:xfrm>
              <a:off x="7471432" y="3804570"/>
              <a:ext cx="236741" cy="236741"/>
            </a:xfrm>
            <a:custGeom>
              <a:avLst/>
              <a:gdLst/>
              <a:ahLst/>
              <a:cxnLst/>
              <a:rect l="l" t="t" r="r" b="b"/>
              <a:pathLst>
                <a:path w="9011" h="9011" extrusionOk="0">
                  <a:moveTo>
                    <a:pt x="8129" y="0"/>
                  </a:moveTo>
                  <a:lnTo>
                    <a:pt x="0" y="8122"/>
                  </a:lnTo>
                  <a:cubicBezTo>
                    <a:pt x="423" y="8483"/>
                    <a:pt x="895" y="8781"/>
                    <a:pt x="1408" y="9010"/>
                  </a:cubicBezTo>
                  <a:lnTo>
                    <a:pt x="9010" y="1401"/>
                  </a:lnTo>
                  <a:cubicBezTo>
                    <a:pt x="8788" y="895"/>
                    <a:pt x="8490" y="423"/>
                    <a:pt x="81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44"/>
            <p:cNvSpPr/>
            <p:nvPr/>
          </p:nvSpPr>
          <p:spPr>
            <a:xfrm>
              <a:off x="7435334" y="3781029"/>
              <a:ext cx="256078" cy="243520"/>
            </a:xfrm>
            <a:custGeom>
              <a:avLst/>
              <a:gdLst/>
              <a:ahLst/>
              <a:cxnLst/>
              <a:rect l="l" t="t" r="r" b="b"/>
              <a:pathLst>
                <a:path w="9747" h="9269" extrusionOk="0">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44"/>
            <p:cNvSpPr/>
            <p:nvPr/>
          </p:nvSpPr>
          <p:spPr>
            <a:xfrm>
              <a:off x="7435701" y="3780924"/>
              <a:ext cx="211231" cy="198962"/>
            </a:xfrm>
            <a:custGeom>
              <a:avLst/>
              <a:gdLst/>
              <a:ahLst/>
              <a:cxnLst/>
              <a:rect l="l" t="t" r="r" b="b"/>
              <a:pathLst>
                <a:path w="8040" h="7573" extrusionOk="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44"/>
            <p:cNvSpPr/>
            <p:nvPr/>
          </p:nvSpPr>
          <p:spPr>
            <a:xfrm>
              <a:off x="7452122" y="3785417"/>
              <a:ext cx="174949" cy="174791"/>
            </a:xfrm>
            <a:custGeom>
              <a:avLst/>
              <a:gdLst/>
              <a:ahLst/>
              <a:cxnLst/>
              <a:rect l="l" t="t" r="r" b="b"/>
              <a:pathLst>
                <a:path w="6659" h="6653" extrusionOk="0">
                  <a:moveTo>
                    <a:pt x="5688" y="1"/>
                  </a:moveTo>
                  <a:lnTo>
                    <a:pt x="0" y="5682"/>
                  </a:lnTo>
                  <a:cubicBezTo>
                    <a:pt x="97" y="6014"/>
                    <a:pt x="222" y="6340"/>
                    <a:pt x="388" y="6653"/>
                  </a:cubicBezTo>
                  <a:lnTo>
                    <a:pt x="6659" y="382"/>
                  </a:lnTo>
                  <a:cubicBezTo>
                    <a:pt x="6354" y="216"/>
                    <a:pt x="6028" y="91"/>
                    <a:pt x="5688" y="1"/>
                  </a:cubicBezTo>
                  <a:close/>
                </a:path>
              </a:pathLst>
            </a:custGeom>
            <a:solidFill>
              <a:srgbClr val="FCBA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44"/>
            <p:cNvSpPr/>
            <p:nvPr/>
          </p:nvSpPr>
          <p:spPr>
            <a:xfrm>
              <a:off x="7432969" y="3775407"/>
              <a:ext cx="276466" cy="254791"/>
            </a:xfrm>
            <a:custGeom>
              <a:avLst/>
              <a:gdLst/>
              <a:ahLst/>
              <a:cxnLst/>
              <a:rect l="l" t="t" r="r" b="b"/>
              <a:pathLst>
                <a:path w="10523" h="9698" extrusionOk="0">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44"/>
            <p:cNvSpPr/>
            <p:nvPr/>
          </p:nvSpPr>
          <p:spPr>
            <a:xfrm>
              <a:off x="7528286" y="3838093"/>
              <a:ext cx="82758" cy="129418"/>
            </a:xfrm>
            <a:custGeom>
              <a:avLst/>
              <a:gdLst/>
              <a:ahLst/>
              <a:cxnLst/>
              <a:rect l="l" t="t" r="r" b="b"/>
              <a:pathLst>
                <a:path w="3150" h="4926" extrusionOk="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44"/>
            <p:cNvSpPr/>
            <p:nvPr/>
          </p:nvSpPr>
          <p:spPr>
            <a:xfrm>
              <a:off x="7563622" y="3825798"/>
              <a:ext cx="12164" cy="153353"/>
            </a:xfrm>
            <a:custGeom>
              <a:avLst/>
              <a:gdLst/>
              <a:ahLst/>
              <a:cxnLst/>
              <a:rect l="l" t="t" r="r" b="b"/>
              <a:pathLst>
                <a:path w="463" h="5837" extrusionOk="0">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ransition>
    <p:fade/>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689"/>
        <p:cNvGrpSpPr/>
        <p:nvPr/>
      </p:nvGrpSpPr>
      <p:grpSpPr>
        <a:xfrm>
          <a:off x="0" y="0"/>
          <a:ext cx="0" cy="0"/>
          <a:chOff x="0" y="0"/>
          <a:chExt cx="0" cy="0"/>
        </a:xfrm>
      </p:grpSpPr>
      <p:sp>
        <p:nvSpPr>
          <p:cNvPr id="1690" name="Google Shape;1690;p45"/>
          <p:cNvSpPr/>
          <p:nvPr/>
        </p:nvSpPr>
        <p:spPr>
          <a:xfrm>
            <a:off x="1507650" y="490791"/>
            <a:ext cx="6128700" cy="688200"/>
          </a:xfrm>
          <a:prstGeom prst="roundRect">
            <a:avLst>
              <a:gd name="adj" fmla="val 50000"/>
            </a:avLst>
          </a:prstGeom>
          <a:solidFill>
            <a:srgbClr val="5C3972"/>
          </a:solidFill>
          <a:ln>
            <a:noFill/>
          </a:ln>
          <a:effectLst>
            <a:outerShdw dist="57150" dir="5400000" algn="bl" rotWithShape="0">
              <a:srgbClr val="A893B6">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45"/>
          <p:cNvSpPr txBox="1">
            <a:spLocks noGrp="1"/>
          </p:cNvSpPr>
          <p:nvPr>
            <p:ph type="title"/>
          </p:nvPr>
        </p:nvSpPr>
        <p:spPr>
          <a:xfrm>
            <a:off x="720000" y="539496"/>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Project goals</a:t>
            </a:r>
            <a:endParaRPr/>
          </a:p>
        </p:txBody>
      </p:sp>
      <p:graphicFrame>
        <p:nvGraphicFramePr>
          <p:cNvPr id="1692" name="Google Shape;1692;p45"/>
          <p:cNvGraphicFramePr/>
          <p:nvPr/>
        </p:nvGraphicFramePr>
        <p:xfrm>
          <a:off x="1571350" y="1782850"/>
          <a:ext cx="6001300" cy="2462370"/>
        </p:xfrm>
        <a:graphic>
          <a:graphicData uri="http://schemas.openxmlformats.org/drawingml/2006/table">
            <a:tbl>
              <a:tblPr>
                <a:noFill/>
                <a:tableStyleId>{05A7FE94-416B-41E4-B809-5C1E82C5B379}</a:tableStyleId>
              </a:tblPr>
              <a:tblGrid>
                <a:gridCol w="1500325">
                  <a:extLst>
                    <a:ext uri="{9D8B030D-6E8A-4147-A177-3AD203B41FA5}">
                      <a16:colId xmlns:a16="http://schemas.microsoft.com/office/drawing/2014/main" val="20000"/>
                    </a:ext>
                  </a:extLst>
                </a:gridCol>
                <a:gridCol w="1500325">
                  <a:extLst>
                    <a:ext uri="{9D8B030D-6E8A-4147-A177-3AD203B41FA5}">
                      <a16:colId xmlns:a16="http://schemas.microsoft.com/office/drawing/2014/main" val="20001"/>
                    </a:ext>
                  </a:extLst>
                </a:gridCol>
                <a:gridCol w="1500325">
                  <a:extLst>
                    <a:ext uri="{9D8B030D-6E8A-4147-A177-3AD203B41FA5}">
                      <a16:colId xmlns:a16="http://schemas.microsoft.com/office/drawing/2014/main" val="20002"/>
                    </a:ext>
                  </a:extLst>
                </a:gridCol>
                <a:gridCol w="1500325">
                  <a:extLst>
                    <a:ext uri="{9D8B030D-6E8A-4147-A177-3AD203B41FA5}">
                      <a16:colId xmlns:a16="http://schemas.microsoft.com/office/drawing/2014/main" val="20003"/>
                    </a:ext>
                  </a:extLst>
                </a:gridCol>
              </a:tblGrid>
              <a:tr h="200675">
                <a:tc>
                  <a:txBody>
                    <a:bodyPr/>
                    <a:lstStyle/>
                    <a:p>
                      <a:pPr marL="0" lvl="0" indent="0" algn="ctr" rtl="0">
                        <a:spcBef>
                          <a:spcPts val="0"/>
                        </a:spcBef>
                        <a:spcAft>
                          <a:spcPts val="0"/>
                        </a:spcAft>
                        <a:buNone/>
                      </a:pPr>
                      <a:endParaRPr>
                        <a:solidFill>
                          <a:schemeClr val="dk1"/>
                        </a:solidFill>
                        <a:latin typeface="Righteous"/>
                        <a:ea typeface="Righteous"/>
                        <a:cs typeface="Righteous"/>
                        <a:sym typeface="Righteous"/>
                      </a:endParaRPr>
                    </a:p>
                  </a:txBody>
                  <a:tcPr marL="91425" marR="91425" marT="0" marB="0" anchor="ctr">
                    <a:lnL w="9525" cap="flat" cmpd="sng">
                      <a:solidFill>
                        <a:srgbClr val="9E9E9E">
                          <a:alpha val="0"/>
                        </a:srgbClr>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0" marB="0" anchor="b">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0" marB="0" anchor="b">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0" marB="0" anchor="b">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0"/>
                  </a:ext>
                </a:extLst>
              </a:tr>
              <a:tr h="420300">
                <a:tc>
                  <a:txBody>
                    <a:bodyPr/>
                    <a:lstStyle/>
                    <a:p>
                      <a:pPr marL="0" lvl="0" indent="0" algn="ctr" rtl="0">
                        <a:spcBef>
                          <a:spcPts val="0"/>
                        </a:spcBef>
                        <a:spcAft>
                          <a:spcPts val="0"/>
                        </a:spcAft>
                        <a:buNone/>
                      </a:pPr>
                      <a:endParaRPr sz="2200">
                        <a:solidFill>
                          <a:schemeClr val="dk1"/>
                        </a:solidFill>
                        <a:latin typeface="Righteous"/>
                        <a:ea typeface="Righteous"/>
                        <a:cs typeface="Righteous"/>
                        <a:sym typeface="Righteous"/>
                      </a:endParaRPr>
                    </a:p>
                  </a:txBody>
                  <a:tcPr marL="91425" marR="91425" marT="0" marB="0" anchor="ctr">
                    <a:lnL w="9525" cap="flat" cmpd="sng">
                      <a:solidFill>
                        <a:srgbClr val="9E9E9E">
                          <a:alpha val="0"/>
                        </a:srgbClr>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Righteous"/>
                          <a:ea typeface="Righteous"/>
                          <a:cs typeface="Righteous"/>
                          <a:sym typeface="Righteous"/>
                        </a:rPr>
                        <a:t>Short term</a:t>
                      </a:r>
                      <a:endParaRPr>
                        <a:solidFill>
                          <a:schemeClr val="dk1"/>
                        </a:solidFill>
                        <a:latin typeface="Righteous"/>
                        <a:ea typeface="Righteous"/>
                        <a:cs typeface="Righteous"/>
                        <a:sym typeface="Righteous"/>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Righteous"/>
                          <a:ea typeface="Righteous"/>
                          <a:cs typeface="Righteous"/>
                          <a:sym typeface="Righteous"/>
                        </a:rPr>
                        <a:t>Medium term</a:t>
                      </a:r>
                      <a:endParaRPr>
                        <a:solidFill>
                          <a:schemeClr val="dk1"/>
                        </a:solidFill>
                        <a:latin typeface="Righteous"/>
                        <a:ea typeface="Righteous"/>
                        <a:cs typeface="Righteous"/>
                        <a:sym typeface="Righteous"/>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Righteous"/>
                          <a:ea typeface="Righteous"/>
                          <a:cs typeface="Righteous"/>
                          <a:sym typeface="Righteous"/>
                        </a:rPr>
                        <a:t>Long term</a:t>
                      </a:r>
                      <a:endParaRPr>
                        <a:solidFill>
                          <a:schemeClr val="dk1"/>
                        </a:solidFill>
                        <a:latin typeface="Righteous"/>
                        <a:ea typeface="Righteous"/>
                        <a:cs typeface="Righteous"/>
                        <a:sym typeface="Righteous"/>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1"/>
                  </a:ext>
                </a:extLst>
              </a:tr>
              <a:tr h="490975">
                <a:tc>
                  <a:txBody>
                    <a:bodyPr/>
                    <a:lstStyle/>
                    <a:p>
                      <a:pPr marL="0" lvl="0" indent="0" algn="ctr" rtl="0">
                        <a:spcBef>
                          <a:spcPts val="0"/>
                        </a:spcBef>
                        <a:spcAft>
                          <a:spcPts val="0"/>
                        </a:spcAft>
                        <a:buNone/>
                      </a:pPr>
                      <a:r>
                        <a:rPr lang="en" sz="2200">
                          <a:solidFill>
                            <a:schemeClr val="dk1"/>
                          </a:solidFill>
                          <a:latin typeface="Righteous"/>
                          <a:ea typeface="Righteous"/>
                          <a:cs typeface="Righteous"/>
                          <a:sym typeface="Righteous"/>
                        </a:rPr>
                        <a:t>Goal 1</a:t>
                      </a:r>
                      <a:endParaRPr sz="2200">
                        <a:solidFill>
                          <a:schemeClr val="dk1"/>
                        </a:solidFill>
                        <a:latin typeface="Righteous"/>
                        <a:ea typeface="Righteous"/>
                        <a:cs typeface="Righteous"/>
                        <a:sym typeface="Righteous"/>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FFFF">
                        <a:alpha val="43820"/>
                      </a:srgbClr>
                    </a:solidFill>
                  </a:tcPr>
                </a:tc>
                <a:tc>
                  <a:txBody>
                    <a:bodyPr/>
                    <a:lstStyle/>
                    <a:p>
                      <a:pPr marL="0" lvl="0" indent="0" algn="ctr" rtl="0">
                        <a:spcBef>
                          <a:spcPts val="0"/>
                        </a:spcBef>
                        <a:spcAft>
                          <a:spcPts val="0"/>
                        </a:spcAft>
                        <a:buNone/>
                      </a:pPr>
                      <a:r>
                        <a:rPr lang="en">
                          <a:solidFill>
                            <a:schemeClr val="dk2"/>
                          </a:solidFill>
                          <a:latin typeface="Open Sans"/>
                          <a:ea typeface="Open Sans"/>
                          <a:cs typeface="Open Sans"/>
                          <a:sym typeface="Open Sans"/>
                        </a:rPr>
                        <a:t>Jupiter is the biggest planet</a:t>
                      </a:r>
                      <a:endParaRPr>
                        <a:solidFill>
                          <a:schemeClr val="dk2"/>
                        </a:solidFill>
                        <a:latin typeface="Open Sans"/>
                        <a:ea typeface="Open Sans"/>
                        <a:cs typeface="Open Sans"/>
                        <a:sym typeface="Open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FFFF">
                        <a:alpha val="43820"/>
                      </a:srgbClr>
                    </a:solidFill>
                  </a:tcPr>
                </a:tc>
                <a:tc>
                  <a:txBody>
                    <a:bodyPr/>
                    <a:lstStyle/>
                    <a:p>
                      <a:pPr marL="0" lvl="0" indent="0" algn="ctr" rtl="0">
                        <a:spcBef>
                          <a:spcPts val="0"/>
                        </a:spcBef>
                        <a:spcAft>
                          <a:spcPts val="0"/>
                        </a:spcAft>
                        <a:buNone/>
                      </a:pPr>
                      <a:r>
                        <a:rPr lang="en">
                          <a:solidFill>
                            <a:schemeClr val="dk2"/>
                          </a:solidFill>
                          <a:latin typeface="Open Sans"/>
                          <a:ea typeface="Open Sans"/>
                          <a:cs typeface="Open Sans"/>
                          <a:sym typeface="Open Sans"/>
                        </a:rPr>
                        <a:t>Mercury is the smallest planet</a:t>
                      </a:r>
                      <a:endParaRPr>
                        <a:solidFill>
                          <a:schemeClr val="dk2"/>
                        </a:solidFill>
                        <a:latin typeface="Open Sans"/>
                        <a:ea typeface="Open Sans"/>
                        <a:cs typeface="Open Sans"/>
                        <a:sym typeface="Open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FFFF">
                        <a:alpha val="43820"/>
                      </a:srgbClr>
                    </a:solidFill>
                  </a:tcPr>
                </a:tc>
                <a:tc>
                  <a:txBody>
                    <a:bodyPr/>
                    <a:lstStyle/>
                    <a:p>
                      <a:pPr marL="0" lvl="0" indent="0" algn="ctr" rtl="0">
                        <a:spcBef>
                          <a:spcPts val="0"/>
                        </a:spcBef>
                        <a:spcAft>
                          <a:spcPts val="0"/>
                        </a:spcAft>
                        <a:buNone/>
                      </a:pPr>
                      <a:r>
                        <a:rPr lang="en">
                          <a:solidFill>
                            <a:schemeClr val="dk2"/>
                          </a:solidFill>
                          <a:latin typeface="Open Sans"/>
                          <a:ea typeface="Open Sans"/>
                          <a:cs typeface="Open Sans"/>
                          <a:sym typeface="Open Sans"/>
                        </a:rPr>
                        <a:t>Neptune is far away from us</a:t>
                      </a:r>
                      <a:endParaRPr>
                        <a:solidFill>
                          <a:schemeClr val="dk2"/>
                        </a:solidFill>
                        <a:latin typeface="Open Sans"/>
                        <a:ea typeface="Open Sans"/>
                        <a:cs typeface="Open Sans"/>
                        <a:sym typeface="Open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FFFF">
                        <a:alpha val="43820"/>
                      </a:srgbClr>
                    </a:solidFill>
                  </a:tcPr>
                </a:tc>
                <a:extLst>
                  <a:ext uri="{0D108BD9-81ED-4DB2-BD59-A6C34878D82A}">
                    <a16:rowId xmlns:a16="http://schemas.microsoft.com/office/drawing/2014/main" val="10002"/>
                  </a:ext>
                </a:extLst>
              </a:tr>
              <a:tr h="510575">
                <a:tc>
                  <a:txBody>
                    <a:bodyPr/>
                    <a:lstStyle/>
                    <a:p>
                      <a:pPr marL="0" lvl="0" indent="0" algn="ctr" rtl="0">
                        <a:spcBef>
                          <a:spcPts val="0"/>
                        </a:spcBef>
                        <a:spcAft>
                          <a:spcPts val="0"/>
                        </a:spcAft>
                        <a:buNone/>
                      </a:pPr>
                      <a:r>
                        <a:rPr lang="en" sz="2200">
                          <a:solidFill>
                            <a:schemeClr val="dk1"/>
                          </a:solidFill>
                          <a:latin typeface="Righteous"/>
                          <a:ea typeface="Righteous"/>
                          <a:cs typeface="Righteous"/>
                          <a:sym typeface="Righteous"/>
                        </a:rPr>
                        <a:t>Goal 2</a:t>
                      </a:r>
                      <a:endParaRPr sz="2200">
                        <a:solidFill>
                          <a:schemeClr val="dk1"/>
                        </a:solidFill>
                        <a:latin typeface="Righteous"/>
                        <a:ea typeface="Righteous"/>
                        <a:cs typeface="Righteous"/>
                        <a:sym typeface="Righteous"/>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Open Sans"/>
                          <a:ea typeface="Open Sans"/>
                          <a:cs typeface="Open Sans"/>
                          <a:sym typeface="Open Sans"/>
                        </a:rPr>
                        <a:t>Venus has a beautiful name</a:t>
                      </a:r>
                      <a:endParaRPr>
                        <a:solidFill>
                          <a:schemeClr val="dk2"/>
                        </a:solidFill>
                        <a:latin typeface="Open Sans"/>
                        <a:ea typeface="Open Sans"/>
                        <a:cs typeface="Open Sans"/>
                        <a:sym typeface="Open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Open Sans"/>
                          <a:ea typeface="Open Sans"/>
                          <a:cs typeface="Open Sans"/>
                          <a:sym typeface="Open Sans"/>
                        </a:rPr>
                        <a:t>Mars is actually a cold place</a:t>
                      </a:r>
                      <a:endParaRPr>
                        <a:solidFill>
                          <a:schemeClr val="dk2"/>
                        </a:solidFill>
                        <a:latin typeface="Open Sans"/>
                        <a:ea typeface="Open Sans"/>
                        <a:cs typeface="Open Sans"/>
                        <a:sym typeface="Open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Open Sans"/>
                          <a:ea typeface="Open Sans"/>
                          <a:cs typeface="Open Sans"/>
                          <a:sym typeface="Open Sans"/>
                        </a:rPr>
                        <a:t>Ceres is in the asteroid belt</a:t>
                      </a:r>
                      <a:endParaRPr>
                        <a:solidFill>
                          <a:schemeClr val="dk2"/>
                        </a:solidFill>
                        <a:latin typeface="Open Sans"/>
                        <a:ea typeface="Open Sans"/>
                        <a:cs typeface="Open Sans"/>
                        <a:sym typeface="Open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3"/>
                  </a:ext>
                </a:extLst>
              </a:tr>
              <a:tr h="510575">
                <a:tc>
                  <a:txBody>
                    <a:bodyPr/>
                    <a:lstStyle/>
                    <a:p>
                      <a:pPr marL="0" lvl="0" indent="0" algn="ctr" rtl="0">
                        <a:spcBef>
                          <a:spcPts val="0"/>
                        </a:spcBef>
                        <a:spcAft>
                          <a:spcPts val="0"/>
                        </a:spcAft>
                        <a:buNone/>
                      </a:pPr>
                      <a:r>
                        <a:rPr lang="en" sz="2200">
                          <a:solidFill>
                            <a:schemeClr val="dk1"/>
                          </a:solidFill>
                          <a:latin typeface="Righteous"/>
                          <a:ea typeface="Righteous"/>
                          <a:cs typeface="Righteous"/>
                          <a:sym typeface="Righteous"/>
                        </a:rPr>
                        <a:t>Goal 3</a:t>
                      </a:r>
                      <a:endParaRPr sz="2200">
                        <a:solidFill>
                          <a:schemeClr val="dk1"/>
                        </a:solidFill>
                        <a:latin typeface="Righteous"/>
                        <a:ea typeface="Righteous"/>
                        <a:cs typeface="Righteous"/>
                        <a:sym typeface="Righteous"/>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FFFF">
                        <a:alpha val="43820"/>
                      </a:srgbClr>
                    </a:solidFill>
                  </a:tcPr>
                </a:tc>
                <a:tc>
                  <a:txBody>
                    <a:bodyPr/>
                    <a:lstStyle/>
                    <a:p>
                      <a:pPr marL="0" lvl="0" indent="0" algn="ctr" rtl="0">
                        <a:spcBef>
                          <a:spcPts val="0"/>
                        </a:spcBef>
                        <a:spcAft>
                          <a:spcPts val="0"/>
                        </a:spcAft>
                        <a:buNone/>
                      </a:pPr>
                      <a:r>
                        <a:rPr lang="en">
                          <a:solidFill>
                            <a:schemeClr val="dk2"/>
                          </a:solidFill>
                          <a:latin typeface="Open Sans"/>
                          <a:ea typeface="Open Sans"/>
                          <a:cs typeface="Open Sans"/>
                          <a:sym typeface="Open Sans"/>
                        </a:rPr>
                        <a:t>Saturn has several rings</a:t>
                      </a:r>
                      <a:endParaRPr>
                        <a:solidFill>
                          <a:schemeClr val="dk2"/>
                        </a:solidFill>
                        <a:latin typeface="Open Sans"/>
                        <a:ea typeface="Open Sans"/>
                        <a:cs typeface="Open Sans"/>
                        <a:sym typeface="Open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chemeClr val="dk1"/>
                      </a:solidFill>
                      <a:prstDash val="solid"/>
                      <a:round/>
                      <a:headEnd type="none" w="sm" len="sm"/>
                      <a:tailEnd type="none" w="sm" len="sm"/>
                    </a:lnB>
                    <a:solidFill>
                      <a:srgbClr val="FFFFFF">
                        <a:alpha val="43820"/>
                      </a:srgbClr>
                    </a:solidFill>
                  </a:tcPr>
                </a:tc>
                <a:tc>
                  <a:txBody>
                    <a:bodyPr/>
                    <a:lstStyle/>
                    <a:p>
                      <a:pPr marL="0" lvl="0" indent="0" algn="ctr" rtl="0">
                        <a:spcBef>
                          <a:spcPts val="0"/>
                        </a:spcBef>
                        <a:spcAft>
                          <a:spcPts val="0"/>
                        </a:spcAft>
                        <a:buNone/>
                      </a:pPr>
                      <a:r>
                        <a:rPr lang="en">
                          <a:solidFill>
                            <a:schemeClr val="dk2"/>
                          </a:solidFill>
                          <a:latin typeface="Open Sans"/>
                          <a:ea typeface="Open Sans"/>
                          <a:cs typeface="Open Sans"/>
                          <a:sym typeface="Open Sans"/>
                        </a:rPr>
                        <a:t>Earth is where we all live on</a:t>
                      </a:r>
                      <a:endParaRPr>
                        <a:solidFill>
                          <a:schemeClr val="dk2"/>
                        </a:solidFill>
                        <a:latin typeface="Open Sans"/>
                        <a:ea typeface="Open Sans"/>
                        <a:cs typeface="Open Sans"/>
                        <a:sym typeface="Open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FFFF">
                        <a:alpha val="43820"/>
                      </a:srgbClr>
                    </a:solidFill>
                  </a:tcPr>
                </a:tc>
                <a:tc>
                  <a:txBody>
                    <a:bodyPr/>
                    <a:lstStyle/>
                    <a:p>
                      <a:pPr marL="0" lvl="0" indent="0" algn="ctr" rtl="0">
                        <a:spcBef>
                          <a:spcPts val="0"/>
                        </a:spcBef>
                        <a:spcAft>
                          <a:spcPts val="0"/>
                        </a:spcAft>
                        <a:buNone/>
                      </a:pPr>
                      <a:r>
                        <a:rPr lang="en">
                          <a:solidFill>
                            <a:schemeClr val="dk2"/>
                          </a:solidFill>
                          <a:latin typeface="Open Sans"/>
                          <a:ea typeface="Open Sans"/>
                          <a:cs typeface="Open Sans"/>
                          <a:sym typeface="Open Sans"/>
                        </a:rPr>
                        <a:t>Pluto is now a dwarf planet</a:t>
                      </a:r>
                      <a:endParaRPr>
                        <a:solidFill>
                          <a:schemeClr val="dk2"/>
                        </a:solidFill>
                        <a:latin typeface="Open Sans"/>
                        <a:ea typeface="Open Sans"/>
                        <a:cs typeface="Open Sans"/>
                        <a:sym typeface="Open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chemeClr val="dk1"/>
                      </a:solidFill>
                      <a:prstDash val="solid"/>
                      <a:round/>
                      <a:headEnd type="none" w="sm" len="sm"/>
                      <a:tailEnd type="none" w="sm" len="sm"/>
                    </a:lnB>
                    <a:solidFill>
                      <a:srgbClr val="FFFFFF">
                        <a:alpha val="43820"/>
                      </a:srgbClr>
                    </a:solidFill>
                  </a:tcPr>
                </a:tc>
                <a:extLst>
                  <a:ext uri="{0D108BD9-81ED-4DB2-BD59-A6C34878D82A}">
                    <a16:rowId xmlns:a16="http://schemas.microsoft.com/office/drawing/2014/main" val="10004"/>
                  </a:ext>
                </a:extLst>
              </a:tr>
            </a:tbl>
          </a:graphicData>
        </a:graphic>
      </p:graphicFrame>
      <p:pic>
        <p:nvPicPr>
          <p:cNvPr id="1693" name="Google Shape;1693;p45"/>
          <p:cNvPicPr preferRelativeResize="0"/>
          <p:nvPr/>
        </p:nvPicPr>
        <p:blipFill rotWithShape="1">
          <a:blip r:embed="rId3">
            <a:alphaModFix/>
          </a:blip>
          <a:srcRect/>
          <a:stretch/>
        </p:blipFill>
        <p:spPr>
          <a:xfrm flipH="1">
            <a:off x="507493" y="3545150"/>
            <a:ext cx="415200" cy="433252"/>
          </a:xfrm>
          <a:prstGeom prst="rect">
            <a:avLst/>
          </a:prstGeom>
          <a:noFill/>
          <a:ln>
            <a:noFill/>
          </a:ln>
        </p:spPr>
      </p:pic>
      <p:pic>
        <p:nvPicPr>
          <p:cNvPr id="1694" name="Google Shape;1694;p45"/>
          <p:cNvPicPr preferRelativeResize="0"/>
          <p:nvPr/>
        </p:nvPicPr>
        <p:blipFill>
          <a:blip r:embed="rId4">
            <a:alphaModFix/>
          </a:blip>
          <a:stretch>
            <a:fillRect/>
          </a:stretch>
        </p:blipFill>
        <p:spPr>
          <a:xfrm flipH="1">
            <a:off x="8221300" y="1112200"/>
            <a:ext cx="415200" cy="433252"/>
          </a:xfrm>
          <a:prstGeom prst="rect">
            <a:avLst/>
          </a:prstGeom>
          <a:noFill/>
          <a:ln>
            <a:noFill/>
          </a:ln>
        </p:spPr>
      </p:pic>
      <p:pic>
        <p:nvPicPr>
          <p:cNvPr id="1695" name="Google Shape;1695;p45"/>
          <p:cNvPicPr preferRelativeResize="0"/>
          <p:nvPr/>
        </p:nvPicPr>
        <p:blipFill rotWithShape="1">
          <a:blip r:embed="rId5">
            <a:alphaModFix/>
          </a:blip>
          <a:srcRect/>
          <a:stretch/>
        </p:blipFill>
        <p:spPr>
          <a:xfrm>
            <a:off x="8126113" y="4305000"/>
            <a:ext cx="415200" cy="433252"/>
          </a:xfrm>
          <a:prstGeom prst="rect">
            <a:avLst/>
          </a:prstGeom>
          <a:noFill/>
          <a:ln>
            <a:noFill/>
          </a:ln>
        </p:spPr>
      </p:pic>
      <p:pic>
        <p:nvPicPr>
          <p:cNvPr id="1696" name="Google Shape;1696;p45"/>
          <p:cNvPicPr preferRelativeResize="0"/>
          <p:nvPr/>
        </p:nvPicPr>
        <p:blipFill rotWithShape="1">
          <a:blip r:embed="rId6">
            <a:alphaModFix/>
          </a:blip>
          <a:srcRect/>
          <a:stretch/>
        </p:blipFill>
        <p:spPr>
          <a:xfrm>
            <a:off x="1156150" y="1601012"/>
            <a:ext cx="415200" cy="433252"/>
          </a:xfrm>
          <a:prstGeom prst="rect">
            <a:avLst/>
          </a:prstGeom>
          <a:noFill/>
          <a:ln>
            <a:noFill/>
          </a:ln>
        </p:spPr>
      </p:pic>
      <p:sp>
        <p:nvSpPr>
          <p:cNvPr id="1697" name="Google Shape;1697;p45"/>
          <p:cNvSpPr/>
          <p:nvPr/>
        </p:nvSpPr>
        <p:spPr>
          <a:xfrm flipH="1">
            <a:off x="3685333" y="1651738"/>
            <a:ext cx="318000" cy="331800"/>
          </a:xfrm>
          <a:prstGeom prst="star5">
            <a:avLst>
              <a:gd name="adj" fmla="val 19098"/>
              <a:gd name="hf" fmla="val 105146"/>
              <a:gd name="vf" fmla="val 11055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45"/>
          <p:cNvSpPr/>
          <p:nvPr/>
        </p:nvSpPr>
        <p:spPr>
          <a:xfrm flipH="1">
            <a:off x="6682533" y="1651738"/>
            <a:ext cx="318000" cy="331800"/>
          </a:xfrm>
          <a:prstGeom prst="star5">
            <a:avLst>
              <a:gd name="adj" fmla="val 19098"/>
              <a:gd name="hf" fmla="val 105146"/>
              <a:gd name="vf" fmla="val 11055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ransition>
    <p:fade/>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702"/>
        <p:cNvGrpSpPr/>
        <p:nvPr/>
      </p:nvGrpSpPr>
      <p:grpSpPr>
        <a:xfrm>
          <a:off x="0" y="0"/>
          <a:ext cx="0" cy="0"/>
          <a:chOff x="0" y="0"/>
          <a:chExt cx="0" cy="0"/>
        </a:xfrm>
      </p:grpSpPr>
      <p:sp>
        <p:nvSpPr>
          <p:cNvPr id="1703" name="Google Shape;1703;p46"/>
          <p:cNvSpPr/>
          <p:nvPr/>
        </p:nvSpPr>
        <p:spPr>
          <a:xfrm>
            <a:off x="1507650" y="490791"/>
            <a:ext cx="6128700" cy="688200"/>
          </a:xfrm>
          <a:prstGeom prst="roundRect">
            <a:avLst>
              <a:gd name="adj" fmla="val 50000"/>
            </a:avLst>
          </a:prstGeom>
          <a:solidFill>
            <a:srgbClr val="5C3972"/>
          </a:solidFill>
          <a:ln>
            <a:noFill/>
          </a:ln>
          <a:effectLst>
            <a:outerShdw dist="57150" dir="5400000" algn="bl" rotWithShape="0">
              <a:srgbClr val="A893B6">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46"/>
          <p:cNvSpPr txBox="1">
            <a:spLocks noGrp="1"/>
          </p:cNvSpPr>
          <p:nvPr>
            <p:ph type="title"/>
          </p:nvPr>
        </p:nvSpPr>
        <p:spPr>
          <a:xfrm>
            <a:off x="720000" y="539496"/>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Predicted results</a:t>
            </a:r>
            <a:endParaRPr/>
          </a:p>
        </p:txBody>
      </p:sp>
      <p:pic>
        <p:nvPicPr>
          <p:cNvPr id="1705" name="Google Shape;1705;p46" title="Points scored">
            <a:hlinkClick r:id="rId3"/>
          </p:cNvPr>
          <p:cNvPicPr preferRelativeResize="0"/>
          <p:nvPr/>
        </p:nvPicPr>
        <p:blipFill>
          <a:blip r:embed="rId4">
            <a:alphaModFix/>
          </a:blip>
          <a:stretch>
            <a:fillRect/>
          </a:stretch>
        </p:blipFill>
        <p:spPr>
          <a:xfrm>
            <a:off x="1218797" y="1733759"/>
            <a:ext cx="3808776" cy="2355075"/>
          </a:xfrm>
          <a:prstGeom prst="rect">
            <a:avLst/>
          </a:prstGeom>
          <a:noFill/>
          <a:ln>
            <a:noFill/>
          </a:ln>
        </p:spPr>
      </p:pic>
      <p:sp>
        <p:nvSpPr>
          <p:cNvPr id="1706" name="Google Shape;1706;p46"/>
          <p:cNvSpPr txBox="1"/>
          <p:nvPr/>
        </p:nvSpPr>
        <p:spPr>
          <a:xfrm>
            <a:off x="724800" y="4313475"/>
            <a:ext cx="7704000" cy="294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200">
                <a:solidFill>
                  <a:schemeClr val="dk2"/>
                </a:solidFill>
                <a:latin typeface="Open Sans"/>
                <a:ea typeface="Open Sans"/>
                <a:cs typeface="Open Sans"/>
                <a:sym typeface="Open Sans"/>
              </a:rPr>
              <a:t>Follow the link in the graph to modify its data and then paste the new one here. </a:t>
            </a:r>
            <a:r>
              <a:rPr lang="en" sz="1200" b="1">
                <a:solidFill>
                  <a:schemeClr val="dk2"/>
                </a:solidFill>
                <a:uFill>
                  <a:noFill/>
                </a:uFill>
                <a:latin typeface="Open Sans"/>
                <a:ea typeface="Open Sans"/>
                <a:cs typeface="Open Sans"/>
                <a:sym typeface="Open Sans"/>
                <a:hlinkClick r:id="rId5">
                  <a:extLst>
                    <a:ext uri="{A12FA001-AC4F-418D-AE19-62706E023703}">
                      <ahyp:hlinkClr xmlns:ahyp="http://schemas.microsoft.com/office/drawing/2018/hyperlinkcolor" val="tx"/>
                    </a:ext>
                  </a:extLst>
                </a:hlinkClick>
              </a:rPr>
              <a:t>For more info, click here</a:t>
            </a:r>
            <a:endParaRPr sz="1200" b="1">
              <a:solidFill>
                <a:schemeClr val="dk2"/>
              </a:solidFill>
              <a:latin typeface="Open Sans"/>
              <a:ea typeface="Open Sans"/>
              <a:cs typeface="Open Sans"/>
              <a:sym typeface="Open Sans"/>
            </a:endParaRPr>
          </a:p>
          <a:p>
            <a:pPr marL="0" lvl="0" indent="0" algn="l" rtl="0">
              <a:spcBef>
                <a:spcPts val="0"/>
              </a:spcBef>
              <a:spcAft>
                <a:spcPts val="0"/>
              </a:spcAft>
              <a:buNone/>
            </a:pPr>
            <a:endParaRPr>
              <a:solidFill>
                <a:schemeClr val="dk2"/>
              </a:solidFill>
              <a:latin typeface="Open Sans"/>
              <a:ea typeface="Open Sans"/>
              <a:cs typeface="Open Sans"/>
              <a:sym typeface="Open Sans"/>
            </a:endParaRPr>
          </a:p>
        </p:txBody>
      </p:sp>
      <p:sp>
        <p:nvSpPr>
          <p:cNvPr id="1707" name="Google Shape;1707;p46"/>
          <p:cNvSpPr txBox="1"/>
          <p:nvPr/>
        </p:nvSpPr>
        <p:spPr>
          <a:xfrm>
            <a:off x="6002850" y="1865075"/>
            <a:ext cx="1845600" cy="400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3000">
                <a:solidFill>
                  <a:schemeClr val="dk1"/>
                </a:solidFill>
                <a:latin typeface="Righteous"/>
                <a:ea typeface="Righteous"/>
                <a:cs typeface="Righteous"/>
                <a:sym typeface="Righteous"/>
              </a:rPr>
              <a:t>$36,000</a:t>
            </a:r>
            <a:endParaRPr sz="3000">
              <a:solidFill>
                <a:schemeClr val="dk1"/>
              </a:solidFill>
              <a:latin typeface="Righteous"/>
              <a:ea typeface="Righteous"/>
              <a:cs typeface="Righteous"/>
              <a:sym typeface="Righteous"/>
            </a:endParaRPr>
          </a:p>
        </p:txBody>
      </p:sp>
      <p:sp>
        <p:nvSpPr>
          <p:cNvPr id="1708" name="Google Shape;1708;p46"/>
          <p:cNvSpPr txBox="1"/>
          <p:nvPr/>
        </p:nvSpPr>
        <p:spPr>
          <a:xfrm>
            <a:off x="6002850" y="2211875"/>
            <a:ext cx="1845600" cy="57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latin typeface="Open Sans"/>
                <a:ea typeface="Open Sans"/>
                <a:cs typeface="Open Sans"/>
                <a:sym typeface="Open Sans"/>
              </a:rPr>
              <a:t>Expected income for the new project</a:t>
            </a:r>
            <a:endParaRPr>
              <a:latin typeface="Open Sans"/>
              <a:ea typeface="Open Sans"/>
              <a:cs typeface="Open Sans"/>
              <a:sym typeface="Open Sans"/>
            </a:endParaRPr>
          </a:p>
        </p:txBody>
      </p:sp>
      <p:sp>
        <p:nvSpPr>
          <p:cNvPr id="1709" name="Google Shape;1709;p46"/>
          <p:cNvSpPr txBox="1"/>
          <p:nvPr/>
        </p:nvSpPr>
        <p:spPr>
          <a:xfrm>
            <a:off x="6002850" y="2964975"/>
            <a:ext cx="1845600" cy="400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3000">
                <a:solidFill>
                  <a:schemeClr val="dk1"/>
                </a:solidFill>
                <a:latin typeface="Righteous"/>
                <a:ea typeface="Righteous"/>
                <a:cs typeface="Righteous"/>
                <a:sym typeface="Righteous"/>
              </a:rPr>
              <a:t>200</a:t>
            </a:r>
            <a:endParaRPr sz="3000">
              <a:solidFill>
                <a:schemeClr val="dk1"/>
              </a:solidFill>
              <a:latin typeface="Righteous"/>
              <a:ea typeface="Righteous"/>
              <a:cs typeface="Righteous"/>
              <a:sym typeface="Righteous"/>
            </a:endParaRPr>
          </a:p>
        </p:txBody>
      </p:sp>
      <p:sp>
        <p:nvSpPr>
          <p:cNvPr id="1710" name="Google Shape;1710;p46"/>
          <p:cNvSpPr txBox="1"/>
          <p:nvPr/>
        </p:nvSpPr>
        <p:spPr>
          <a:xfrm>
            <a:off x="6002850" y="3311775"/>
            <a:ext cx="1845600" cy="57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latin typeface="Open Sans"/>
                <a:ea typeface="Open Sans"/>
                <a:cs typeface="Open Sans"/>
                <a:sym typeface="Open Sans"/>
              </a:rPr>
              <a:t>New employees for this project</a:t>
            </a:r>
            <a:endParaRPr>
              <a:latin typeface="Open Sans"/>
              <a:ea typeface="Open Sans"/>
              <a:cs typeface="Open Sans"/>
              <a:sym typeface="Open Sans"/>
            </a:endParaRPr>
          </a:p>
        </p:txBody>
      </p:sp>
      <p:pic>
        <p:nvPicPr>
          <p:cNvPr id="1711" name="Google Shape;1711;p46"/>
          <p:cNvPicPr preferRelativeResize="0"/>
          <p:nvPr/>
        </p:nvPicPr>
        <p:blipFill rotWithShape="1">
          <a:blip r:embed="rId6">
            <a:alphaModFix/>
          </a:blip>
          <a:srcRect/>
          <a:stretch/>
        </p:blipFill>
        <p:spPr>
          <a:xfrm flipH="1">
            <a:off x="268668" y="3655575"/>
            <a:ext cx="415200" cy="433252"/>
          </a:xfrm>
          <a:prstGeom prst="rect">
            <a:avLst/>
          </a:prstGeom>
          <a:noFill/>
          <a:ln>
            <a:noFill/>
          </a:ln>
        </p:spPr>
      </p:pic>
      <p:pic>
        <p:nvPicPr>
          <p:cNvPr id="1712" name="Google Shape;1712;p46"/>
          <p:cNvPicPr preferRelativeResize="0"/>
          <p:nvPr/>
        </p:nvPicPr>
        <p:blipFill>
          <a:blip r:embed="rId7">
            <a:alphaModFix/>
          </a:blip>
          <a:stretch>
            <a:fillRect/>
          </a:stretch>
        </p:blipFill>
        <p:spPr>
          <a:xfrm flipH="1">
            <a:off x="8221300" y="1112200"/>
            <a:ext cx="415200" cy="433252"/>
          </a:xfrm>
          <a:prstGeom prst="rect">
            <a:avLst/>
          </a:prstGeom>
          <a:noFill/>
          <a:ln>
            <a:noFill/>
          </a:ln>
        </p:spPr>
      </p:pic>
      <p:pic>
        <p:nvPicPr>
          <p:cNvPr id="1713" name="Google Shape;1713;p46"/>
          <p:cNvPicPr preferRelativeResize="0"/>
          <p:nvPr/>
        </p:nvPicPr>
        <p:blipFill rotWithShape="1">
          <a:blip r:embed="rId8">
            <a:alphaModFix/>
          </a:blip>
          <a:srcRect/>
          <a:stretch/>
        </p:blipFill>
        <p:spPr>
          <a:xfrm>
            <a:off x="1507650" y="318375"/>
            <a:ext cx="415200" cy="433252"/>
          </a:xfrm>
          <a:prstGeom prst="rect">
            <a:avLst/>
          </a:prstGeom>
          <a:noFill/>
          <a:ln>
            <a:noFill/>
          </a:ln>
        </p:spPr>
      </p:pic>
      <p:grpSp>
        <p:nvGrpSpPr>
          <p:cNvPr id="1714" name="Google Shape;1714;p46"/>
          <p:cNvGrpSpPr/>
          <p:nvPr/>
        </p:nvGrpSpPr>
        <p:grpSpPr>
          <a:xfrm>
            <a:off x="5718525" y="1615000"/>
            <a:ext cx="242100" cy="2287263"/>
            <a:chOff x="5566125" y="1615000"/>
            <a:chExt cx="242100" cy="2287263"/>
          </a:xfrm>
        </p:grpSpPr>
        <p:cxnSp>
          <p:nvCxnSpPr>
            <p:cNvPr id="1715" name="Google Shape;1715;p46"/>
            <p:cNvCxnSpPr/>
            <p:nvPr/>
          </p:nvCxnSpPr>
          <p:spPr>
            <a:xfrm rot="5400000">
              <a:off x="4652913" y="2861413"/>
              <a:ext cx="2081700" cy="0"/>
            </a:xfrm>
            <a:prstGeom prst="straightConnector1">
              <a:avLst/>
            </a:prstGeom>
            <a:noFill/>
            <a:ln w="19050" cap="flat" cmpd="sng">
              <a:solidFill>
                <a:schemeClr val="accent4"/>
              </a:solidFill>
              <a:prstDash val="solid"/>
              <a:round/>
              <a:headEnd type="none" w="med" len="med"/>
              <a:tailEnd type="none" w="med" len="med"/>
            </a:ln>
          </p:spPr>
        </p:cxnSp>
        <p:pic>
          <p:nvPicPr>
            <p:cNvPr id="1716" name="Google Shape;1716;p46"/>
            <p:cNvPicPr preferRelativeResize="0"/>
            <p:nvPr/>
          </p:nvPicPr>
          <p:blipFill rotWithShape="1">
            <a:blip r:embed="rId9">
              <a:alphaModFix/>
            </a:blip>
            <a:srcRect/>
            <a:stretch/>
          </p:blipFill>
          <p:spPr>
            <a:xfrm rot="5400000">
              <a:off x="5571163" y="1609963"/>
              <a:ext cx="232025" cy="242100"/>
            </a:xfrm>
            <a:prstGeom prst="rect">
              <a:avLst/>
            </a:prstGeom>
            <a:noFill/>
            <a:ln>
              <a:noFill/>
            </a:ln>
          </p:spPr>
        </p:pic>
      </p:grpSp>
    </p:spTree>
  </p:cSld>
  <p:clrMapOvr>
    <a:masterClrMapping/>
  </p:clrMapOvr>
  <p:transition>
    <p:fade/>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720"/>
        <p:cNvGrpSpPr/>
        <p:nvPr/>
      </p:nvGrpSpPr>
      <p:grpSpPr>
        <a:xfrm>
          <a:off x="0" y="0"/>
          <a:ext cx="0" cy="0"/>
          <a:chOff x="0" y="0"/>
          <a:chExt cx="0" cy="0"/>
        </a:xfrm>
      </p:grpSpPr>
      <p:sp>
        <p:nvSpPr>
          <p:cNvPr id="1721" name="Google Shape;1721;p47"/>
          <p:cNvSpPr/>
          <p:nvPr/>
        </p:nvSpPr>
        <p:spPr>
          <a:xfrm>
            <a:off x="1330575" y="490800"/>
            <a:ext cx="6482700" cy="688200"/>
          </a:xfrm>
          <a:prstGeom prst="roundRect">
            <a:avLst>
              <a:gd name="adj" fmla="val 50000"/>
            </a:avLst>
          </a:prstGeom>
          <a:solidFill>
            <a:srgbClr val="5C3972"/>
          </a:solidFill>
          <a:ln>
            <a:noFill/>
          </a:ln>
          <a:effectLst>
            <a:outerShdw dist="57150" dir="5400000" algn="bl" rotWithShape="0">
              <a:srgbClr val="A893B6">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2" name="Google Shape;1722;p47"/>
          <p:cNvGrpSpPr/>
          <p:nvPr/>
        </p:nvGrpSpPr>
        <p:grpSpPr>
          <a:xfrm flipH="1">
            <a:off x="1997613" y="3004325"/>
            <a:ext cx="978300" cy="974400"/>
            <a:chOff x="6839875" y="2106125"/>
            <a:chExt cx="978300" cy="974400"/>
          </a:xfrm>
        </p:grpSpPr>
        <p:sp>
          <p:nvSpPr>
            <p:cNvPr id="1723" name="Google Shape;1723;p47"/>
            <p:cNvSpPr/>
            <p:nvPr/>
          </p:nvSpPr>
          <p:spPr>
            <a:xfrm>
              <a:off x="6839875" y="2106125"/>
              <a:ext cx="978300" cy="974400"/>
            </a:xfrm>
            <a:prstGeom prst="arc">
              <a:avLst>
                <a:gd name="adj1" fmla="val 16200000"/>
                <a:gd name="adj2" fmla="val 5458678"/>
              </a:avLst>
            </a:prstGeom>
            <a:noFill/>
            <a:ln w="19050" cap="flat" cmpd="sng">
              <a:solidFill>
                <a:schemeClr val="dk1"/>
              </a:solidFill>
              <a:prstDash val="dot"/>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724" name="Google Shape;1724;p47"/>
            <p:cNvCxnSpPr>
              <a:endCxn id="1723" idx="2"/>
            </p:cNvCxnSpPr>
            <p:nvPr/>
          </p:nvCxnSpPr>
          <p:spPr>
            <a:xfrm>
              <a:off x="6942410" y="3073255"/>
              <a:ext cx="378300" cy="7200"/>
            </a:xfrm>
            <a:prstGeom prst="straightConnector1">
              <a:avLst/>
            </a:prstGeom>
            <a:noFill/>
            <a:ln w="19050" cap="flat" cmpd="sng">
              <a:solidFill>
                <a:schemeClr val="dk1"/>
              </a:solidFill>
              <a:prstDash val="dot"/>
              <a:round/>
              <a:headEnd type="stealth" w="med" len="med"/>
              <a:tailEnd type="none" w="med" len="med"/>
            </a:ln>
          </p:spPr>
        </p:cxnSp>
      </p:grpSp>
      <p:cxnSp>
        <p:nvCxnSpPr>
          <p:cNvPr id="1725" name="Google Shape;1725;p47"/>
          <p:cNvCxnSpPr/>
          <p:nvPr/>
        </p:nvCxnSpPr>
        <p:spPr>
          <a:xfrm>
            <a:off x="3854238" y="2029925"/>
            <a:ext cx="679200" cy="0"/>
          </a:xfrm>
          <a:prstGeom prst="straightConnector1">
            <a:avLst/>
          </a:prstGeom>
          <a:noFill/>
          <a:ln w="19050" cap="flat" cmpd="sng">
            <a:solidFill>
              <a:schemeClr val="accent4"/>
            </a:solidFill>
            <a:prstDash val="dot"/>
            <a:round/>
            <a:headEnd type="none" w="med" len="med"/>
            <a:tailEnd type="stealth" w="med" len="med"/>
          </a:ln>
        </p:spPr>
      </p:cxnSp>
      <p:sp>
        <p:nvSpPr>
          <p:cNvPr id="1726" name="Google Shape;1726;p47"/>
          <p:cNvSpPr/>
          <p:nvPr/>
        </p:nvSpPr>
        <p:spPr>
          <a:xfrm>
            <a:off x="1853738" y="1786350"/>
            <a:ext cx="1956000" cy="442800"/>
          </a:xfrm>
          <a:prstGeom prst="roundRect">
            <a:avLst>
              <a:gd name="adj" fmla="val 50000"/>
            </a:avLst>
          </a:prstGeom>
          <a:solidFill>
            <a:srgbClr val="FFFFFF">
              <a:alpha val="4382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Open Sans"/>
                <a:ea typeface="Open Sans"/>
                <a:cs typeface="Open Sans"/>
                <a:sym typeface="Open Sans"/>
              </a:rPr>
              <a:t>Choose style</a:t>
            </a:r>
            <a:endParaRPr>
              <a:latin typeface="Open Sans"/>
              <a:ea typeface="Open Sans"/>
              <a:cs typeface="Open Sans"/>
              <a:sym typeface="Open Sans"/>
            </a:endParaRPr>
          </a:p>
        </p:txBody>
      </p:sp>
      <p:sp>
        <p:nvSpPr>
          <p:cNvPr id="1727" name="Google Shape;1727;p47"/>
          <p:cNvSpPr txBox="1">
            <a:spLocks noGrp="1"/>
          </p:cNvSpPr>
          <p:nvPr>
            <p:ph type="title"/>
          </p:nvPr>
        </p:nvSpPr>
        <p:spPr>
          <a:xfrm>
            <a:off x="720000" y="539496"/>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Customer purchase process</a:t>
            </a:r>
            <a:endParaRPr/>
          </a:p>
        </p:txBody>
      </p:sp>
      <p:grpSp>
        <p:nvGrpSpPr>
          <p:cNvPr id="1728" name="Google Shape;1728;p47"/>
          <p:cNvGrpSpPr/>
          <p:nvPr/>
        </p:nvGrpSpPr>
        <p:grpSpPr>
          <a:xfrm>
            <a:off x="1720618" y="1809281"/>
            <a:ext cx="397711" cy="396934"/>
            <a:chOff x="5370725" y="2638100"/>
            <a:chExt cx="281625" cy="281075"/>
          </a:xfrm>
        </p:grpSpPr>
        <p:sp>
          <p:nvSpPr>
            <p:cNvPr id="1729" name="Google Shape;1729;p47"/>
            <p:cNvSpPr/>
            <p:nvPr/>
          </p:nvSpPr>
          <p:spPr>
            <a:xfrm>
              <a:off x="5424300" y="2859575"/>
              <a:ext cx="34575" cy="59600"/>
            </a:xfrm>
            <a:custGeom>
              <a:avLst/>
              <a:gdLst/>
              <a:ahLst/>
              <a:cxnLst/>
              <a:rect l="l" t="t" r="r" b="b"/>
              <a:pathLst>
                <a:path w="1383" h="2384" extrusionOk="0">
                  <a:moveTo>
                    <a:pt x="1" y="0"/>
                  </a:moveTo>
                  <a:lnTo>
                    <a:pt x="1" y="1715"/>
                  </a:lnTo>
                  <a:cubicBezTo>
                    <a:pt x="1" y="2048"/>
                    <a:pt x="287" y="2358"/>
                    <a:pt x="596" y="2382"/>
                  </a:cubicBezTo>
                  <a:cubicBezTo>
                    <a:pt x="613" y="2383"/>
                    <a:pt x="630" y="2383"/>
                    <a:pt x="646" y="2383"/>
                  </a:cubicBezTo>
                  <a:cubicBezTo>
                    <a:pt x="1052" y="2383"/>
                    <a:pt x="1382" y="2104"/>
                    <a:pt x="1382" y="1715"/>
                  </a:cubicBezTo>
                  <a:lnTo>
                    <a:pt x="138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47"/>
            <p:cNvSpPr/>
            <p:nvPr/>
          </p:nvSpPr>
          <p:spPr>
            <a:xfrm>
              <a:off x="5566000" y="2859575"/>
              <a:ext cx="33975" cy="59600"/>
            </a:xfrm>
            <a:custGeom>
              <a:avLst/>
              <a:gdLst/>
              <a:ahLst/>
              <a:cxnLst/>
              <a:rect l="l" t="t" r="r" b="b"/>
              <a:pathLst>
                <a:path w="1359" h="2384" extrusionOk="0">
                  <a:moveTo>
                    <a:pt x="1" y="0"/>
                  </a:moveTo>
                  <a:lnTo>
                    <a:pt x="1" y="1715"/>
                  </a:lnTo>
                  <a:cubicBezTo>
                    <a:pt x="1" y="2048"/>
                    <a:pt x="239" y="2358"/>
                    <a:pt x="596" y="2382"/>
                  </a:cubicBezTo>
                  <a:cubicBezTo>
                    <a:pt x="612" y="2383"/>
                    <a:pt x="628" y="2383"/>
                    <a:pt x="643" y="2383"/>
                  </a:cubicBezTo>
                  <a:cubicBezTo>
                    <a:pt x="1028" y="2383"/>
                    <a:pt x="1358" y="2104"/>
                    <a:pt x="1358" y="1715"/>
                  </a:cubicBezTo>
                  <a:lnTo>
                    <a:pt x="13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47"/>
            <p:cNvSpPr/>
            <p:nvPr/>
          </p:nvSpPr>
          <p:spPr>
            <a:xfrm>
              <a:off x="5433250" y="2859575"/>
              <a:ext cx="25625" cy="59550"/>
            </a:xfrm>
            <a:custGeom>
              <a:avLst/>
              <a:gdLst/>
              <a:ahLst/>
              <a:cxnLst/>
              <a:rect l="l" t="t" r="r" b="b"/>
              <a:pathLst>
                <a:path w="1025" h="2382" extrusionOk="0">
                  <a:moveTo>
                    <a:pt x="334" y="0"/>
                  </a:moveTo>
                  <a:lnTo>
                    <a:pt x="334" y="1715"/>
                  </a:lnTo>
                  <a:cubicBezTo>
                    <a:pt x="334" y="1953"/>
                    <a:pt x="191" y="2191"/>
                    <a:pt x="0" y="2310"/>
                  </a:cubicBezTo>
                  <a:cubicBezTo>
                    <a:pt x="119" y="2358"/>
                    <a:pt x="286" y="2382"/>
                    <a:pt x="429" y="2382"/>
                  </a:cubicBezTo>
                  <a:cubicBezTo>
                    <a:pt x="786" y="2358"/>
                    <a:pt x="1024" y="2048"/>
                    <a:pt x="1024" y="1715"/>
                  </a:cubicBezTo>
                  <a:lnTo>
                    <a:pt x="1024" y="0"/>
                  </a:lnTo>
                  <a:close/>
                </a:path>
              </a:pathLst>
            </a:custGeom>
            <a:solidFill>
              <a:srgbClr val="FFB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47"/>
            <p:cNvSpPr/>
            <p:nvPr/>
          </p:nvSpPr>
          <p:spPr>
            <a:xfrm>
              <a:off x="5574950" y="2859575"/>
              <a:ext cx="25025" cy="59550"/>
            </a:xfrm>
            <a:custGeom>
              <a:avLst/>
              <a:gdLst/>
              <a:ahLst/>
              <a:cxnLst/>
              <a:rect l="l" t="t" r="r" b="b"/>
              <a:pathLst>
                <a:path w="1001" h="2382" extrusionOk="0">
                  <a:moveTo>
                    <a:pt x="333" y="0"/>
                  </a:moveTo>
                  <a:lnTo>
                    <a:pt x="333" y="1715"/>
                  </a:lnTo>
                  <a:cubicBezTo>
                    <a:pt x="333" y="1953"/>
                    <a:pt x="167" y="2191"/>
                    <a:pt x="0" y="2310"/>
                  </a:cubicBezTo>
                  <a:cubicBezTo>
                    <a:pt x="119" y="2358"/>
                    <a:pt x="262" y="2382"/>
                    <a:pt x="405" y="2382"/>
                  </a:cubicBezTo>
                  <a:cubicBezTo>
                    <a:pt x="762" y="2358"/>
                    <a:pt x="1000" y="2048"/>
                    <a:pt x="1000" y="1715"/>
                  </a:cubicBezTo>
                  <a:lnTo>
                    <a:pt x="1000" y="0"/>
                  </a:lnTo>
                  <a:close/>
                </a:path>
              </a:pathLst>
            </a:custGeom>
            <a:solidFill>
              <a:srgbClr val="FFB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47"/>
            <p:cNvSpPr/>
            <p:nvPr/>
          </p:nvSpPr>
          <p:spPr>
            <a:xfrm>
              <a:off x="5404675" y="2638100"/>
              <a:ext cx="212550" cy="193525"/>
            </a:xfrm>
            <a:custGeom>
              <a:avLst/>
              <a:gdLst/>
              <a:ahLst/>
              <a:cxnLst/>
              <a:rect l="l" t="t" r="r" b="b"/>
              <a:pathLst>
                <a:path w="8502" h="7741" extrusionOk="0">
                  <a:moveTo>
                    <a:pt x="2524" y="0"/>
                  </a:moveTo>
                  <a:cubicBezTo>
                    <a:pt x="1119" y="0"/>
                    <a:pt x="0" y="1120"/>
                    <a:pt x="0" y="2525"/>
                  </a:cubicBezTo>
                  <a:lnTo>
                    <a:pt x="0" y="7740"/>
                  </a:lnTo>
                  <a:lnTo>
                    <a:pt x="8502" y="7740"/>
                  </a:lnTo>
                  <a:lnTo>
                    <a:pt x="8502" y="2525"/>
                  </a:lnTo>
                  <a:cubicBezTo>
                    <a:pt x="8502" y="1120"/>
                    <a:pt x="7383" y="0"/>
                    <a:pt x="5978" y="0"/>
                  </a:cubicBezTo>
                  <a:close/>
                </a:path>
              </a:pathLst>
            </a:custGeom>
            <a:solidFill>
              <a:srgbClr val="F68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47"/>
            <p:cNvSpPr/>
            <p:nvPr/>
          </p:nvSpPr>
          <p:spPr>
            <a:xfrm>
              <a:off x="5537425" y="2638100"/>
              <a:ext cx="81600" cy="193525"/>
            </a:xfrm>
            <a:custGeom>
              <a:avLst/>
              <a:gdLst/>
              <a:ahLst/>
              <a:cxnLst/>
              <a:rect l="l" t="t" r="r" b="b"/>
              <a:pathLst>
                <a:path w="3264" h="7741" extrusionOk="0">
                  <a:moveTo>
                    <a:pt x="1" y="0"/>
                  </a:moveTo>
                  <a:cubicBezTo>
                    <a:pt x="1406" y="0"/>
                    <a:pt x="2573" y="1120"/>
                    <a:pt x="2573" y="2525"/>
                  </a:cubicBezTo>
                  <a:lnTo>
                    <a:pt x="2573" y="7740"/>
                  </a:lnTo>
                  <a:lnTo>
                    <a:pt x="3263" y="7740"/>
                  </a:lnTo>
                  <a:lnTo>
                    <a:pt x="3216" y="2525"/>
                  </a:lnTo>
                  <a:cubicBezTo>
                    <a:pt x="3216" y="1120"/>
                    <a:pt x="2096" y="0"/>
                    <a:pt x="691" y="0"/>
                  </a:cubicBezTo>
                  <a:close/>
                </a:path>
              </a:pathLst>
            </a:custGeom>
            <a:solidFill>
              <a:srgbClr val="F56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47"/>
            <p:cNvSpPr/>
            <p:nvPr/>
          </p:nvSpPr>
          <p:spPr>
            <a:xfrm>
              <a:off x="5394550" y="2831600"/>
              <a:ext cx="234000" cy="45250"/>
            </a:xfrm>
            <a:custGeom>
              <a:avLst/>
              <a:gdLst/>
              <a:ahLst/>
              <a:cxnLst/>
              <a:rect l="l" t="t" r="r" b="b"/>
              <a:pathLst>
                <a:path w="9360" h="1810" extrusionOk="0">
                  <a:moveTo>
                    <a:pt x="0" y="0"/>
                  </a:moveTo>
                  <a:lnTo>
                    <a:pt x="0" y="1286"/>
                  </a:lnTo>
                  <a:cubicBezTo>
                    <a:pt x="0" y="1572"/>
                    <a:pt x="238" y="1810"/>
                    <a:pt x="548" y="1810"/>
                  </a:cubicBezTo>
                  <a:lnTo>
                    <a:pt x="8812" y="1810"/>
                  </a:lnTo>
                  <a:cubicBezTo>
                    <a:pt x="9097" y="1810"/>
                    <a:pt x="9336" y="1572"/>
                    <a:pt x="9359" y="1286"/>
                  </a:cubicBezTo>
                  <a:lnTo>
                    <a:pt x="9359" y="0"/>
                  </a:lnTo>
                  <a:close/>
                </a:path>
              </a:pathLst>
            </a:custGeom>
            <a:solidFill>
              <a:srgbClr val="F68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47"/>
            <p:cNvSpPr/>
            <p:nvPr/>
          </p:nvSpPr>
          <p:spPr>
            <a:xfrm>
              <a:off x="5596975" y="2832175"/>
              <a:ext cx="30975" cy="45275"/>
            </a:xfrm>
            <a:custGeom>
              <a:avLst/>
              <a:gdLst/>
              <a:ahLst/>
              <a:cxnLst/>
              <a:rect l="l" t="t" r="r" b="b"/>
              <a:pathLst>
                <a:path w="1239" h="1811" extrusionOk="0">
                  <a:moveTo>
                    <a:pt x="548" y="1"/>
                  </a:moveTo>
                  <a:lnTo>
                    <a:pt x="548" y="1287"/>
                  </a:lnTo>
                  <a:cubicBezTo>
                    <a:pt x="548" y="1573"/>
                    <a:pt x="310" y="1811"/>
                    <a:pt x="0" y="1811"/>
                  </a:cubicBezTo>
                  <a:lnTo>
                    <a:pt x="691" y="1811"/>
                  </a:lnTo>
                  <a:cubicBezTo>
                    <a:pt x="1000" y="1811"/>
                    <a:pt x="1239" y="1573"/>
                    <a:pt x="1239" y="1287"/>
                  </a:cubicBezTo>
                  <a:lnTo>
                    <a:pt x="1239" y="1"/>
                  </a:lnTo>
                  <a:close/>
                </a:path>
              </a:pathLst>
            </a:custGeom>
            <a:solidFill>
              <a:srgbClr val="F56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47"/>
            <p:cNvSpPr/>
            <p:nvPr/>
          </p:nvSpPr>
          <p:spPr>
            <a:xfrm>
              <a:off x="5393950" y="2800025"/>
              <a:ext cx="234000" cy="31600"/>
            </a:xfrm>
            <a:custGeom>
              <a:avLst/>
              <a:gdLst/>
              <a:ahLst/>
              <a:cxnLst/>
              <a:rect l="l" t="t" r="r" b="b"/>
              <a:pathLst>
                <a:path w="9360" h="1264" extrusionOk="0">
                  <a:moveTo>
                    <a:pt x="810" y="1"/>
                  </a:moveTo>
                  <a:cubicBezTo>
                    <a:pt x="358" y="1"/>
                    <a:pt x="0" y="358"/>
                    <a:pt x="0" y="811"/>
                  </a:cubicBezTo>
                  <a:lnTo>
                    <a:pt x="0" y="1263"/>
                  </a:lnTo>
                  <a:lnTo>
                    <a:pt x="9360" y="1263"/>
                  </a:lnTo>
                  <a:lnTo>
                    <a:pt x="9360" y="834"/>
                  </a:lnTo>
                  <a:cubicBezTo>
                    <a:pt x="9360" y="358"/>
                    <a:pt x="8955" y="1"/>
                    <a:pt x="8526" y="1"/>
                  </a:cubicBezTo>
                  <a:close/>
                </a:path>
              </a:pathLst>
            </a:custGeom>
            <a:solidFill>
              <a:srgbClr val="F455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47"/>
            <p:cNvSpPr/>
            <p:nvPr/>
          </p:nvSpPr>
          <p:spPr>
            <a:xfrm>
              <a:off x="5589825" y="2799450"/>
              <a:ext cx="38125" cy="30975"/>
            </a:xfrm>
            <a:custGeom>
              <a:avLst/>
              <a:gdLst/>
              <a:ahLst/>
              <a:cxnLst/>
              <a:rect l="l" t="t" r="r" b="b"/>
              <a:pathLst>
                <a:path w="1525" h="1239" extrusionOk="0">
                  <a:moveTo>
                    <a:pt x="0" y="0"/>
                  </a:moveTo>
                  <a:cubicBezTo>
                    <a:pt x="453" y="0"/>
                    <a:pt x="834" y="357"/>
                    <a:pt x="834" y="834"/>
                  </a:cubicBezTo>
                  <a:lnTo>
                    <a:pt x="834" y="1238"/>
                  </a:lnTo>
                  <a:lnTo>
                    <a:pt x="1525" y="1238"/>
                  </a:lnTo>
                  <a:lnTo>
                    <a:pt x="1525" y="834"/>
                  </a:lnTo>
                  <a:cubicBezTo>
                    <a:pt x="1525" y="381"/>
                    <a:pt x="1167" y="0"/>
                    <a:pt x="691" y="0"/>
                  </a:cubicBezTo>
                  <a:close/>
                </a:path>
              </a:pathLst>
            </a:custGeom>
            <a:solidFill>
              <a:srgbClr val="F33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47"/>
            <p:cNvSpPr/>
            <p:nvPr/>
          </p:nvSpPr>
          <p:spPr>
            <a:xfrm>
              <a:off x="5426700" y="2663100"/>
              <a:ext cx="40500" cy="39650"/>
            </a:xfrm>
            <a:custGeom>
              <a:avLst/>
              <a:gdLst/>
              <a:ahLst/>
              <a:cxnLst/>
              <a:rect l="l" t="t" r="r" b="b"/>
              <a:pathLst>
                <a:path w="1620" h="1586" extrusionOk="0">
                  <a:moveTo>
                    <a:pt x="834" y="1"/>
                  </a:moveTo>
                  <a:cubicBezTo>
                    <a:pt x="738" y="1"/>
                    <a:pt x="667" y="72"/>
                    <a:pt x="667" y="191"/>
                  </a:cubicBezTo>
                  <a:lnTo>
                    <a:pt x="667" y="644"/>
                  </a:lnTo>
                  <a:lnTo>
                    <a:pt x="215" y="644"/>
                  </a:lnTo>
                  <a:cubicBezTo>
                    <a:pt x="119" y="644"/>
                    <a:pt x="72" y="691"/>
                    <a:pt x="24" y="763"/>
                  </a:cubicBezTo>
                  <a:cubicBezTo>
                    <a:pt x="0" y="882"/>
                    <a:pt x="95" y="953"/>
                    <a:pt x="191" y="953"/>
                  </a:cubicBezTo>
                  <a:lnTo>
                    <a:pt x="619" y="953"/>
                  </a:lnTo>
                  <a:lnTo>
                    <a:pt x="619" y="1406"/>
                  </a:lnTo>
                  <a:cubicBezTo>
                    <a:pt x="619" y="1501"/>
                    <a:pt x="691" y="1549"/>
                    <a:pt x="738" y="1572"/>
                  </a:cubicBezTo>
                  <a:cubicBezTo>
                    <a:pt x="760" y="1581"/>
                    <a:pt x="781" y="1585"/>
                    <a:pt x="801" y="1585"/>
                  </a:cubicBezTo>
                  <a:cubicBezTo>
                    <a:pt x="889" y="1585"/>
                    <a:pt x="953" y="1507"/>
                    <a:pt x="953" y="1429"/>
                  </a:cubicBezTo>
                  <a:lnTo>
                    <a:pt x="953" y="977"/>
                  </a:lnTo>
                  <a:lnTo>
                    <a:pt x="1405" y="977"/>
                  </a:lnTo>
                  <a:cubicBezTo>
                    <a:pt x="1501" y="977"/>
                    <a:pt x="1572" y="906"/>
                    <a:pt x="1572" y="810"/>
                  </a:cubicBezTo>
                  <a:cubicBezTo>
                    <a:pt x="1620" y="691"/>
                    <a:pt x="1524" y="644"/>
                    <a:pt x="1429" y="644"/>
                  </a:cubicBezTo>
                  <a:lnTo>
                    <a:pt x="977" y="644"/>
                  </a:lnTo>
                  <a:lnTo>
                    <a:pt x="977" y="191"/>
                  </a:lnTo>
                  <a:cubicBezTo>
                    <a:pt x="977" y="96"/>
                    <a:pt x="929" y="48"/>
                    <a:pt x="834" y="1"/>
                  </a:cubicBezTo>
                  <a:close/>
                </a:path>
              </a:pathLst>
            </a:custGeom>
            <a:solidFill>
              <a:srgbClr val="F455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47"/>
            <p:cNvSpPr/>
            <p:nvPr/>
          </p:nvSpPr>
          <p:spPr>
            <a:xfrm>
              <a:off x="5556475" y="2663100"/>
              <a:ext cx="39325" cy="39925"/>
            </a:xfrm>
            <a:custGeom>
              <a:avLst/>
              <a:gdLst/>
              <a:ahLst/>
              <a:cxnLst/>
              <a:rect l="l" t="t" r="r" b="b"/>
              <a:pathLst>
                <a:path w="1573" h="1597" extrusionOk="0">
                  <a:moveTo>
                    <a:pt x="787" y="1"/>
                  </a:moveTo>
                  <a:cubicBezTo>
                    <a:pt x="715" y="1"/>
                    <a:pt x="620" y="72"/>
                    <a:pt x="620" y="191"/>
                  </a:cubicBezTo>
                  <a:lnTo>
                    <a:pt x="620" y="644"/>
                  </a:lnTo>
                  <a:lnTo>
                    <a:pt x="167" y="644"/>
                  </a:lnTo>
                  <a:cubicBezTo>
                    <a:pt x="72" y="644"/>
                    <a:pt x="1" y="715"/>
                    <a:pt x="25" y="834"/>
                  </a:cubicBezTo>
                  <a:cubicBezTo>
                    <a:pt x="1" y="906"/>
                    <a:pt x="48" y="953"/>
                    <a:pt x="144" y="953"/>
                  </a:cubicBezTo>
                  <a:lnTo>
                    <a:pt x="596" y="953"/>
                  </a:lnTo>
                  <a:lnTo>
                    <a:pt x="596" y="1406"/>
                  </a:lnTo>
                  <a:cubicBezTo>
                    <a:pt x="596" y="1501"/>
                    <a:pt x="644" y="1549"/>
                    <a:pt x="739" y="1596"/>
                  </a:cubicBezTo>
                  <a:cubicBezTo>
                    <a:pt x="834" y="1596"/>
                    <a:pt x="906" y="1525"/>
                    <a:pt x="906" y="1406"/>
                  </a:cubicBezTo>
                  <a:lnTo>
                    <a:pt x="906" y="953"/>
                  </a:lnTo>
                  <a:lnTo>
                    <a:pt x="1358" y="953"/>
                  </a:lnTo>
                  <a:cubicBezTo>
                    <a:pt x="1453" y="953"/>
                    <a:pt x="1501" y="906"/>
                    <a:pt x="1549" y="834"/>
                  </a:cubicBezTo>
                  <a:cubicBezTo>
                    <a:pt x="1573" y="715"/>
                    <a:pt x="1477" y="644"/>
                    <a:pt x="1382" y="644"/>
                  </a:cubicBezTo>
                  <a:lnTo>
                    <a:pt x="953" y="644"/>
                  </a:lnTo>
                  <a:lnTo>
                    <a:pt x="953" y="191"/>
                  </a:lnTo>
                  <a:cubicBezTo>
                    <a:pt x="953" y="96"/>
                    <a:pt x="882" y="48"/>
                    <a:pt x="787" y="1"/>
                  </a:cubicBezTo>
                  <a:close/>
                </a:path>
              </a:pathLst>
            </a:custGeom>
            <a:solidFill>
              <a:srgbClr val="F455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47"/>
            <p:cNvSpPr/>
            <p:nvPr/>
          </p:nvSpPr>
          <p:spPr>
            <a:xfrm>
              <a:off x="5492175" y="2663100"/>
              <a:ext cx="39325" cy="39650"/>
            </a:xfrm>
            <a:custGeom>
              <a:avLst/>
              <a:gdLst/>
              <a:ahLst/>
              <a:cxnLst/>
              <a:rect l="l" t="t" r="r" b="b"/>
              <a:pathLst>
                <a:path w="1573" h="1586" extrusionOk="0">
                  <a:moveTo>
                    <a:pt x="811" y="1"/>
                  </a:moveTo>
                  <a:cubicBezTo>
                    <a:pt x="715" y="1"/>
                    <a:pt x="620" y="72"/>
                    <a:pt x="620" y="191"/>
                  </a:cubicBezTo>
                  <a:lnTo>
                    <a:pt x="620" y="644"/>
                  </a:lnTo>
                  <a:lnTo>
                    <a:pt x="191" y="644"/>
                  </a:lnTo>
                  <a:cubicBezTo>
                    <a:pt x="96" y="644"/>
                    <a:pt x="25" y="691"/>
                    <a:pt x="1" y="786"/>
                  </a:cubicBezTo>
                  <a:cubicBezTo>
                    <a:pt x="1" y="882"/>
                    <a:pt x="72" y="953"/>
                    <a:pt x="191" y="953"/>
                  </a:cubicBezTo>
                  <a:lnTo>
                    <a:pt x="620" y="953"/>
                  </a:lnTo>
                  <a:lnTo>
                    <a:pt x="620" y="1406"/>
                  </a:lnTo>
                  <a:cubicBezTo>
                    <a:pt x="620" y="1501"/>
                    <a:pt x="691" y="1549"/>
                    <a:pt x="739" y="1572"/>
                  </a:cubicBezTo>
                  <a:cubicBezTo>
                    <a:pt x="761" y="1581"/>
                    <a:pt x="782" y="1585"/>
                    <a:pt x="802" y="1585"/>
                  </a:cubicBezTo>
                  <a:cubicBezTo>
                    <a:pt x="890" y="1585"/>
                    <a:pt x="953" y="1507"/>
                    <a:pt x="953" y="1429"/>
                  </a:cubicBezTo>
                  <a:lnTo>
                    <a:pt x="953" y="977"/>
                  </a:lnTo>
                  <a:lnTo>
                    <a:pt x="1406" y="977"/>
                  </a:lnTo>
                  <a:cubicBezTo>
                    <a:pt x="1501" y="977"/>
                    <a:pt x="1573" y="906"/>
                    <a:pt x="1549" y="786"/>
                  </a:cubicBezTo>
                  <a:cubicBezTo>
                    <a:pt x="1549" y="691"/>
                    <a:pt x="1454" y="644"/>
                    <a:pt x="1406" y="644"/>
                  </a:cubicBezTo>
                  <a:lnTo>
                    <a:pt x="953" y="644"/>
                  </a:lnTo>
                  <a:lnTo>
                    <a:pt x="953" y="191"/>
                  </a:lnTo>
                  <a:cubicBezTo>
                    <a:pt x="953" y="96"/>
                    <a:pt x="906" y="48"/>
                    <a:pt x="811" y="1"/>
                  </a:cubicBezTo>
                  <a:close/>
                </a:path>
              </a:pathLst>
            </a:custGeom>
            <a:solidFill>
              <a:srgbClr val="F455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47"/>
            <p:cNvSpPr/>
            <p:nvPr/>
          </p:nvSpPr>
          <p:spPr>
            <a:xfrm>
              <a:off x="5426700" y="2730875"/>
              <a:ext cx="40500" cy="38925"/>
            </a:xfrm>
            <a:custGeom>
              <a:avLst/>
              <a:gdLst/>
              <a:ahLst/>
              <a:cxnLst/>
              <a:rect l="l" t="t" r="r" b="b"/>
              <a:pathLst>
                <a:path w="1620" h="1557" extrusionOk="0">
                  <a:moveTo>
                    <a:pt x="821" y="1"/>
                  </a:moveTo>
                  <a:cubicBezTo>
                    <a:pt x="724" y="1"/>
                    <a:pt x="667" y="84"/>
                    <a:pt x="667" y="147"/>
                  </a:cubicBezTo>
                  <a:lnTo>
                    <a:pt x="667" y="600"/>
                  </a:lnTo>
                  <a:lnTo>
                    <a:pt x="215" y="600"/>
                  </a:lnTo>
                  <a:cubicBezTo>
                    <a:pt x="119" y="600"/>
                    <a:pt x="72" y="671"/>
                    <a:pt x="24" y="719"/>
                  </a:cubicBezTo>
                  <a:cubicBezTo>
                    <a:pt x="0" y="838"/>
                    <a:pt x="95" y="933"/>
                    <a:pt x="191" y="933"/>
                  </a:cubicBezTo>
                  <a:lnTo>
                    <a:pt x="619" y="933"/>
                  </a:lnTo>
                  <a:lnTo>
                    <a:pt x="619" y="1386"/>
                  </a:lnTo>
                  <a:cubicBezTo>
                    <a:pt x="619" y="1457"/>
                    <a:pt x="691" y="1529"/>
                    <a:pt x="738" y="1552"/>
                  </a:cubicBezTo>
                  <a:cubicBezTo>
                    <a:pt x="754" y="1556"/>
                    <a:pt x="769" y="1557"/>
                    <a:pt x="784" y="1557"/>
                  </a:cubicBezTo>
                  <a:cubicBezTo>
                    <a:pt x="881" y="1557"/>
                    <a:pt x="953" y="1492"/>
                    <a:pt x="953" y="1409"/>
                  </a:cubicBezTo>
                  <a:lnTo>
                    <a:pt x="953" y="957"/>
                  </a:lnTo>
                  <a:lnTo>
                    <a:pt x="1405" y="957"/>
                  </a:lnTo>
                  <a:cubicBezTo>
                    <a:pt x="1501" y="957"/>
                    <a:pt x="1572" y="862"/>
                    <a:pt x="1572" y="790"/>
                  </a:cubicBezTo>
                  <a:cubicBezTo>
                    <a:pt x="1620" y="695"/>
                    <a:pt x="1524" y="624"/>
                    <a:pt x="1429" y="624"/>
                  </a:cubicBezTo>
                  <a:lnTo>
                    <a:pt x="977" y="624"/>
                  </a:lnTo>
                  <a:lnTo>
                    <a:pt x="977" y="195"/>
                  </a:lnTo>
                  <a:cubicBezTo>
                    <a:pt x="977" y="100"/>
                    <a:pt x="929" y="28"/>
                    <a:pt x="858" y="4"/>
                  </a:cubicBezTo>
                  <a:cubicBezTo>
                    <a:pt x="845" y="2"/>
                    <a:pt x="833" y="1"/>
                    <a:pt x="821" y="1"/>
                  </a:cubicBezTo>
                  <a:close/>
                </a:path>
              </a:pathLst>
            </a:custGeom>
            <a:solidFill>
              <a:srgbClr val="F455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47"/>
            <p:cNvSpPr/>
            <p:nvPr/>
          </p:nvSpPr>
          <p:spPr>
            <a:xfrm>
              <a:off x="5555300" y="2730875"/>
              <a:ext cx="39900" cy="38925"/>
            </a:xfrm>
            <a:custGeom>
              <a:avLst/>
              <a:gdLst/>
              <a:ahLst/>
              <a:cxnLst/>
              <a:rect l="l" t="t" r="r" b="b"/>
              <a:pathLst>
                <a:path w="1596" h="1557" extrusionOk="0">
                  <a:moveTo>
                    <a:pt x="797" y="1"/>
                  </a:moveTo>
                  <a:cubicBezTo>
                    <a:pt x="700" y="1"/>
                    <a:pt x="643" y="84"/>
                    <a:pt x="643" y="147"/>
                  </a:cubicBezTo>
                  <a:lnTo>
                    <a:pt x="643" y="600"/>
                  </a:lnTo>
                  <a:lnTo>
                    <a:pt x="191" y="600"/>
                  </a:lnTo>
                  <a:cubicBezTo>
                    <a:pt x="95" y="600"/>
                    <a:pt x="48" y="671"/>
                    <a:pt x="0" y="743"/>
                  </a:cubicBezTo>
                  <a:cubicBezTo>
                    <a:pt x="0" y="838"/>
                    <a:pt x="72" y="933"/>
                    <a:pt x="191" y="933"/>
                  </a:cubicBezTo>
                  <a:lnTo>
                    <a:pt x="643" y="933"/>
                  </a:lnTo>
                  <a:lnTo>
                    <a:pt x="643" y="1386"/>
                  </a:lnTo>
                  <a:cubicBezTo>
                    <a:pt x="643" y="1457"/>
                    <a:pt x="691" y="1529"/>
                    <a:pt x="762" y="1552"/>
                  </a:cubicBezTo>
                  <a:cubicBezTo>
                    <a:pt x="778" y="1556"/>
                    <a:pt x="793" y="1557"/>
                    <a:pt x="807" y="1557"/>
                  </a:cubicBezTo>
                  <a:cubicBezTo>
                    <a:pt x="899" y="1557"/>
                    <a:pt x="953" y="1492"/>
                    <a:pt x="953" y="1409"/>
                  </a:cubicBezTo>
                  <a:lnTo>
                    <a:pt x="953" y="957"/>
                  </a:lnTo>
                  <a:lnTo>
                    <a:pt x="1405" y="957"/>
                  </a:lnTo>
                  <a:cubicBezTo>
                    <a:pt x="1500" y="957"/>
                    <a:pt x="1596" y="862"/>
                    <a:pt x="1548" y="743"/>
                  </a:cubicBezTo>
                  <a:cubicBezTo>
                    <a:pt x="1596" y="695"/>
                    <a:pt x="1500" y="624"/>
                    <a:pt x="1405" y="624"/>
                  </a:cubicBezTo>
                  <a:lnTo>
                    <a:pt x="953" y="624"/>
                  </a:lnTo>
                  <a:lnTo>
                    <a:pt x="953" y="195"/>
                  </a:lnTo>
                  <a:cubicBezTo>
                    <a:pt x="953" y="100"/>
                    <a:pt x="905" y="28"/>
                    <a:pt x="834" y="4"/>
                  </a:cubicBezTo>
                  <a:cubicBezTo>
                    <a:pt x="821" y="2"/>
                    <a:pt x="809" y="1"/>
                    <a:pt x="797" y="1"/>
                  </a:cubicBezTo>
                  <a:close/>
                </a:path>
              </a:pathLst>
            </a:custGeom>
            <a:solidFill>
              <a:srgbClr val="F455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47"/>
            <p:cNvSpPr/>
            <p:nvPr/>
          </p:nvSpPr>
          <p:spPr>
            <a:xfrm>
              <a:off x="5492175" y="2730875"/>
              <a:ext cx="39325" cy="38925"/>
            </a:xfrm>
            <a:custGeom>
              <a:avLst/>
              <a:gdLst/>
              <a:ahLst/>
              <a:cxnLst/>
              <a:rect l="l" t="t" r="r" b="b"/>
              <a:pathLst>
                <a:path w="1573" h="1557" extrusionOk="0">
                  <a:moveTo>
                    <a:pt x="797" y="1"/>
                  </a:moveTo>
                  <a:cubicBezTo>
                    <a:pt x="696" y="1"/>
                    <a:pt x="620" y="84"/>
                    <a:pt x="620" y="147"/>
                  </a:cubicBezTo>
                  <a:lnTo>
                    <a:pt x="620" y="600"/>
                  </a:lnTo>
                  <a:lnTo>
                    <a:pt x="191" y="600"/>
                  </a:lnTo>
                  <a:cubicBezTo>
                    <a:pt x="96" y="600"/>
                    <a:pt x="25" y="671"/>
                    <a:pt x="1" y="743"/>
                  </a:cubicBezTo>
                  <a:cubicBezTo>
                    <a:pt x="1" y="838"/>
                    <a:pt x="72" y="933"/>
                    <a:pt x="191" y="933"/>
                  </a:cubicBezTo>
                  <a:lnTo>
                    <a:pt x="620" y="933"/>
                  </a:lnTo>
                  <a:lnTo>
                    <a:pt x="620" y="1386"/>
                  </a:lnTo>
                  <a:cubicBezTo>
                    <a:pt x="620" y="1457"/>
                    <a:pt x="691" y="1529"/>
                    <a:pt x="739" y="1552"/>
                  </a:cubicBezTo>
                  <a:cubicBezTo>
                    <a:pt x="755" y="1556"/>
                    <a:pt x="770" y="1557"/>
                    <a:pt x="785" y="1557"/>
                  </a:cubicBezTo>
                  <a:cubicBezTo>
                    <a:pt x="882" y="1557"/>
                    <a:pt x="953" y="1492"/>
                    <a:pt x="953" y="1409"/>
                  </a:cubicBezTo>
                  <a:lnTo>
                    <a:pt x="953" y="957"/>
                  </a:lnTo>
                  <a:lnTo>
                    <a:pt x="1406" y="957"/>
                  </a:lnTo>
                  <a:cubicBezTo>
                    <a:pt x="1501" y="957"/>
                    <a:pt x="1573" y="862"/>
                    <a:pt x="1549" y="743"/>
                  </a:cubicBezTo>
                  <a:cubicBezTo>
                    <a:pt x="1549" y="695"/>
                    <a:pt x="1454" y="624"/>
                    <a:pt x="1406" y="624"/>
                  </a:cubicBezTo>
                  <a:lnTo>
                    <a:pt x="953" y="624"/>
                  </a:lnTo>
                  <a:lnTo>
                    <a:pt x="953" y="195"/>
                  </a:lnTo>
                  <a:cubicBezTo>
                    <a:pt x="953" y="100"/>
                    <a:pt x="906" y="28"/>
                    <a:pt x="834" y="4"/>
                  </a:cubicBezTo>
                  <a:cubicBezTo>
                    <a:pt x="822" y="2"/>
                    <a:pt x="809" y="1"/>
                    <a:pt x="797" y="1"/>
                  </a:cubicBezTo>
                  <a:close/>
                </a:path>
              </a:pathLst>
            </a:custGeom>
            <a:solidFill>
              <a:srgbClr val="F455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47"/>
            <p:cNvSpPr/>
            <p:nvPr/>
          </p:nvSpPr>
          <p:spPr>
            <a:xfrm>
              <a:off x="5437400" y="2673825"/>
              <a:ext cx="19075" cy="19075"/>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rgbClr val="F33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47"/>
            <p:cNvSpPr/>
            <p:nvPr/>
          </p:nvSpPr>
          <p:spPr>
            <a:xfrm>
              <a:off x="5565425" y="2673825"/>
              <a:ext cx="19075" cy="19075"/>
            </a:xfrm>
            <a:custGeom>
              <a:avLst/>
              <a:gdLst/>
              <a:ahLst/>
              <a:cxnLst/>
              <a:rect l="l" t="t" r="r" b="b"/>
              <a:pathLst>
                <a:path w="763" h="763" extrusionOk="0">
                  <a:moveTo>
                    <a:pt x="381" y="0"/>
                  </a:moveTo>
                  <a:cubicBezTo>
                    <a:pt x="167" y="0"/>
                    <a:pt x="0" y="167"/>
                    <a:pt x="0" y="381"/>
                  </a:cubicBezTo>
                  <a:cubicBezTo>
                    <a:pt x="0" y="596"/>
                    <a:pt x="167" y="762"/>
                    <a:pt x="381" y="762"/>
                  </a:cubicBezTo>
                  <a:cubicBezTo>
                    <a:pt x="595" y="762"/>
                    <a:pt x="762" y="596"/>
                    <a:pt x="762" y="381"/>
                  </a:cubicBezTo>
                  <a:cubicBezTo>
                    <a:pt x="762" y="167"/>
                    <a:pt x="619" y="0"/>
                    <a:pt x="381" y="0"/>
                  </a:cubicBezTo>
                  <a:close/>
                </a:path>
              </a:pathLst>
            </a:custGeom>
            <a:solidFill>
              <a:srgbClr val="F33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47"/>
            <p:cNvSpPr/>
            <p:nvPr/>
          </p:nvSpPr>
          <p:spPr>
            <a:xfrm>
              <a:off x="5501125" y="2673825"/>
              <a:ext cx="19650" cy="19075"/>
            </a:xfrm>
            <a:custGeom>
              <a:avLst/>
              <a:gdLst/>
              <a:ahLst/>
              <a:cxnLst/>
              <a:rect l="l" t="t" r="r" b="b"/>
              <a:pathLst>
                <a:path w="786" h="763" extrusionOk="0">
                  <a:moveTo>
                    <a:pt x="381" y="0"/>
                  </a:moveTo>
                  <a:cubicBezTo>
                    <a:pt x="191" y="0"/>
                    <a:pt x="0" y="167"/>
                    <a:pt x="0" y="381"/>
                  </a:cubicBezTo>
                  <a:cubicBezTo>
                    <a:pt x="0" y="596"/>
                    <a:pt x="191" y="762"/>
                    <a:pt x="381" y="762"/>
                  </a:cubicBezTo>
                  <a:cubicBezTo>
                    <a:pt x="595" y="762"/>
                    <a:pt x="786" y="596"/>
                    <a:pt x="786" y="381"/>
                  </a:cubicBezTo>
                  <a:cubicBezTo>
                    <a:pt x="786" y="167"/>
                    <a:pt x="595" y="0"/>
                    <a:pt x="381" y="0"/>
                  </a:cubicBezTo>
                  <a:close/>
                </a:path>
              </a:pathLst>
            </a:custGeom>
            <a:solidFill>
              <a:srgbClr val="F33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47"/>
            <p:cNvSpPr/>
            <p:nvPr/>
          </p:nvSpPr>
          <p:spPr>
            <a:xfrm>
              <a:off x="5437400" y="2740500"/>
              <a:ext cx="19075" cy="19675"/>
            </a:xfrm>
            <a:custGeom>
              <a:avLst/>
              <a:gdLst/>
              <a:ahLst/>
              <a:cxnLst/>
              <a:rect l="l" t="t" r="r" b="b"/>
              <a:pathLst>
                <a:path w="763" h="787" extrusionOk="0">
                  <a:moveTo>
                    <a:pt x="382" y="0"/>
                  </a:moveTo>
                  <a:cubicBezTo>
                    <a:pt x="168" y="0"/>
                    <a:pt x="1" y="191"/>
                    <a:pt x="1" y="405"/>
                  </a:cubicBezTo>
                  <a:cubicBezTo>
                    <a:pt x="1" y="596"/>
                    <a:pt x="168" y="786"/>
                    <a:pt x="382" y="786"/>
                  </a:cubicBezTo>
                  <a:cubicBezTo>
                    <a:pt x="596" y="786"/>
                    <a:pt x="763" y="596"/>
                    <a:pt x="763" y="405"/>
                  </a:cubicBezTo>
                  <a:cubicBezTo>
                    <a:pt x="763" y="191"/>
                    <a:pt x="596" y="48"/>
                    <a:pt x="382" y="0"/>
                  </a:cubicBezTo>
                  <a:close/>
                </a:path>
              </a:pathLst>
            </a:custGeom>
            <a:solidFill>
              <a:srgbClr val="F33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47"/>
            <p:cNvSpPr/>
            <p:nvPr/>
          </p:nvSpPr>
          <p:spPr>
            <a:xfrm>
              <a:off x="5565425" y="2740500"/>
              <a:ext cx="19075" cy="19675"/>
            </a:xfrm>
            <a:custGeom>
              <a:avLst/>
              <a:gdLst/>
              <a:ahLst/>
              <a:cxnLst/>
              <a:rect l="l" t="t" r="r" b="b"/>
              <a:pathLst>
                <a:path w="763" h="787" extrusionOk="0">
                  <a:moveTo>
                    <a:pt x="381" y="0"/>
                  </a:moveTo>
                  <a:cubicBezTo>
                    <a:pt x="167" y="0"/>
                    <a:pt x="0" y="191"/>
                    <a:pt x="0" y="405"/>
                  </a:cubicBezTo>
                  <a:cubicBezTo>
                    <a:pt x="0" y="596"/>
                    <a:pt x="167" y="786"/>
                    <a:pt x="381" y="786"/>
                  </a:cubicBezTo>
                  <a:cubicBezTo>
                    <a:pt x="595" y="786"/>
                    <a:pt x="762" y="596"/>
                    <a:pt x="762" y="405"/>
                  </a:cubicBezTo>
                  <a:cubicBezTo>
                    <a:pt x="762" y="191"/>
                    <a:pt x="619" y="48"/>
                    <a:pt x="381" y="0"/>
                  </a:cubicBezTo>
                  <a:close/>
                </a:path>
              </a:pathLst>
            </a:custGeom>
            <a:solidFill>
              <a:srgbClr val="F33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47"/>
            <p:cNvSpPr/>
            <p:nvPr/>
          </p:nvSpPr>
          <p:spPr>
            <a:xfrm>
              <a:off x="5501125" y="2740500"/>
              <a:ext cx="19650" cy="19675"/>
            </a:xfrm>
            <a:custGeom>
              <a:avLst/>
              <a:gdLst/>
              <a:ahLst/>
              <a:cxnLst/>
              <a:rect l="l" t="t" r="r" b="b"/>
              <a:pathLst>
                <a:path w="786" h="787" extrusionOk="0">
                  <a:moveTo>
                    <a:pt x="381" y="0"/>
                  </a:moveTo>
                  <a:cubicBezTo>
                    <a:pt x="191" y="0"/>
                    <a:pt x="0" y="191"/>
                    <a:pt x="0" y="405"/>
                  </a:cubicBezTo>
                  <a:cubicBezTo>
                    <a:pt x="0" y="596"/>
                    <a:pt x="191" y="786"/>
                    <a:pt x="381" y="786"/>
                  </a:cubicBezTo>
                  <a:cubicBezTo>
                    <a:pt x="595" y="786"/>
                    <a:pt x="786" y="596"/>
                    <a:pt x="786" y="405"/>
                  </a:cubicBezTo>
                  <a:cubicBezTo>
                    <a:pt x="786" y="191"/>
                    <a:pt x="595" y="0"/>
                    <a:pt x="381" y="0"/>
                  </a:cubicBezTo>
                  <a:close/>
                </a:path>
              </a:pathLst>
            </a:custGeom>
            <a:solidFill>
              <a:srgbClr val="F33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47"/>
            <p:cNvSpPr/>
            <p:nvPr/>
          </p:nvSpPr>
          <p:spPr>
            <a:xfrm>
              <a:off x="5370725" y="2759475"/>
              <a:ext cx="50625" cy="50100"/>
            </a:xfrm>
            <a:custGeom>
              <a:avLst/>
              <a:gdLst/>
              <a:ahLst/>
              <a:cxnLst/>
              <a:rect l="l" t="t" r="r" b="b"/>
              <a:pathLst>
                <a:path w="2025" h="2004" extrusionOk="0">
                  <a:moveTo>
                    <a:pt x="1097" y="0"/>
                  </a:moveTo>
                  <a:cubicBezTo>
                    <a:pt x="1073" y="0"/>
                    <a:pt x="1049" y="1"/>
                    <a:pt x="1025" y="4"/>
                  </a:cubicBezTo>
                  <a:cubicBezTo>
                    <a:pt x="453" y="4"/>
                    <a:pt x="1" y="432"/>
                    <a:pt x="1" y="1004"/>
                  </a:cubicBezTo>
                  <a:cubicBezTo>
                    <a:pt x="1" y="1575"/>
                    <a:pt x="453" y="2004"/>
                    <a:pt x="1025" y="2004"/>
                  </a:cubicBezTo>
                  <a:cubicBezTo>
                    <a:pt x="1596" y="2004"/>
                    <a:pt x="2025" y="1575"/>
                    <a:pt x="2025" y="1004"/>
                  </a:cubicBezTo>
                  <a:cubicBezTo>
                    <a:pt x="2025" y="459"/>
                    <a:pt x="1592" y="0"/>
                    <a:pt x="1097" y="0"/>
                  </a:cubicBezTo>
                  <a:close/>
                </a:path>
              </a:pathLst>
            </a:custGeom>
            <a:solidFill>
              <a:srgbClr val="F56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47"/>
            <p:cNvSpPr/>
            <p:nvPr/>
          </p:nvSpPr>
          <p:spPr>
            <a:xfrm>
              <a:off x="5601725" y="2759475"/>
              <a:ext cx="50625" cy="50100"/>
            </a:xfrm>
            <a:custGeom>
              <a:avLst/>
              <a:gdLst/>
              <a:ahLst/>
              <a:cxnLst/>
              <a:rect l="l" t="t" r="r" b="b"/>
              <a:pathLst>
                <a:path w="2025" h="2004" extrusionOk="0">
                  <a:moveTo>
                    <a:pt x="1080" y="0"/>
                  </a:moveTo>
                  <a:cubicBezTo>
                    <a:pt x="1054" y="0"/>
                    <a:pt x="1027" y="1"/>
                    <a:pt x="1001" y="4"/>
                  </a:cubicBezTo>
                  <a:cubicBezTo>
                    <a:pt x="453" y="4"/>
                    <a:pt x="1" y="432"/>
                    <a:pt x="1" y="1004"/>
                  </a:cubicBezTo>
                  <a:cubicBezTo>
                    <a:pt x="1" y="1575"/>
                    <a:pt x="453" y="2004"/>
                    <a:pt x="1001" y="2004"/>
                  </a:cubicBezTo>
                  <a:cubicBezTo>
                    <a:pt x="1572" y="2004"/>
                    <a:pt x="2025" y="1575"/>
                    <a:pt x="2025" y="1004"/>
                  </a:cubicBezTo>
                  <a:cubicBezTo>
                    <a:pt x="2025" y="459"/>
                    <a:pt x="1613" y="0"/>
                    <a:pt x="1080" y="0"/>
                  </a:cubicBezTo>
                  <a:close/>
                </a:path>
              </a:pathLst>
            </a:custGeom>
            <a:solidFill>
              <a:srgbClr val="F56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47"/>
            <p:cNvSpPr/>
            <p:nvPr/>
          </p:nvSpPr>
          <p:spPr>
            <a:xfrm>
              <a:off x="5388000" y="2758350"/>
              <a:ext cx="33350" cy="50650"/>
            </a:xfrm>
            <a:custGeom>
              <a:avLst/>
              <a:gdLst/>
              <a:ahLst/>
              <a:cxnLst/>
              <a:rect l="l" t="t" r="r" b="b"/>
              <a:pathLst>
                <a:path w="1334" h="2026" extrusionOk="0">
                  <a:moveTo>
                    <a:pt x="334" y="1"/>
                  </a:moveTo>
                  <a:cubicBezTo>
                    <a:pt x="215" y="1"/>
                    <a:pt x="96" y="49"/>
                    <a:pt x="0" y="72"/>
                  </a:cubicBezTo>
                  <a:cubicBezTo>
                    <a:pt x="381" y="215"/>
                    <a:pt x="691" y="572"/>
                    <a:pt x="691" y="1025"/>
                  </a:cubicBezTo>
                  <a:cubicBezTo>
                    <a:pt x="691" y="1454"/>
                    <a:pt x="381" y="1858"/>
                    <a:pt x="0" y="1978"/>
                  </a:cubicBezTo>
                  <a:cubicBezTo>
                    <a:pt x="119" y="2001"/>
                    <a:pt x="215" y="2025"/>
                    <a:pt x="334" y="2025"/>
                  </a:cubicBezTo>
                  <a:cubicBezTo>
                    <a:pt x="905" y="2025"/>
                    <a:pt x="1334" y="1573"/>
                    <a:pt x="1334" y="1025"/>
                  </a:cubicBezTo>
                  <a:cubicBezTo>
                    <a:pt x="1334" y="477"/>
                    <a:pt x="858" y="1"/>
                    <a:pt x="334" y="1"/>
                  </a:cubicBezTo>
                  <a:close/>
                </a:path>
              </a:pathLst>
            </a:custGeom>
            <a:solidFill>
              <a:srgbClr val="F455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47"/>
            <p:cNvSpPr/>
            <p:nvPr/>
          </p:nvSpPr>
          <p:spPr>
            <a:xfrm>
              <a:off x="5619000" y="2758350"/>
              <a:ext cx="33350" cy="50650"/>
            </a:xfrm>
            <a:custGeom>
              <a:avLst/>
              <a:gdLst/>
              <a:ahLst/>
              <a:cxnLst/>
              <a:rect l="l" t="t" r="r" b="b"/>
              <a:pathLst>
                <a:path w="1334" h="2026" extrusionOk="0">
                  <a:moveTo>
                    <a:pt x="310" y="1"/>
                  </a:moveTo>
                  <a:cubicBezTo>
                    <a:pt x="191" y="1"/>
                    <a:pt x="72" y="49"/>
                    <a:pt x="0" y="72"/>
                  </a:cubicBezTo>
                  <a:cubicBezTo>
                    <a:pt x="381" y="215"/>
                    <a:pt x="667" y="572"/>
                    <a:pt x="667" y="1025"/>
                  </a:cubicBezTo>
                  <a:cubicBezTo>
                    <a:pt x="667" y="1454"/>
                    <a:pt x="381" y="1858"/>
                    <a:pt x="0" y="1978"/>
                  </a:cubicBezTo>
                  <a:cubicBezTo>
                    <a:pt x="119" y="2001"/>
                    <a:pt x="191" y="2025"/>
                    <a:pt x="310" y="2025"/>
                  </a:cubicBezTo>
                  <a:cubicBezTo>
                    <a:pt x="881" y="2025"/>
                    <a:pt x="1334" y="1573"/>
                    <a:pt x="1334" y="1025"/>
                  </a:cubicBezTo>
                  <a:cubicBezTo>
                    <a:pt x="1334" y="477"/>
                    <a:pt x="881" y="1"/>
                    <a:pt x="310" y="1"/>
                  </a:cubicBezTo>
                  <a:close/>
                </a:path>
              </a:pathLst>
            </a:custGeom>
            <a:solidFill>
              <a:srgbClr val="F455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5" name="Google Shape;1755;p47"/>
          <p:cNvSpPr/>
          <p:nvPr/>
        </p:nvSpPr>
        <p:spPr>
          <a:xfrm flipH="1">
            <a:off x="3635045" y="1841850"/>
            <a:ext cx="318000" cy="331800"/>
          </a:xfrm>
          <a:prstGeom prst="star5">
            <a:avLst>
              <a:gd name="adj" fmla="val 19098"/>
              <a:gd name="hf" fmla="val 105146"/>
              <a:gd name="vf" fmla="val 110557"/>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47"/>
          <p:cNvSpPr/>
          <p:nvPr/>
        </p:nvSpPr>
        <p:spPr>
          <a:xfrm>
            <a:off x="4919588" y="1786350"/>
            <a:ext cx="1956000" cy="442800"/>
          </a:xfrm>
          <a:prstGeom prst="roundRect">
            <a:avLst>
              <a:gd name="adj" fmla="val 50000"/>
            </a:avLst>
          </a:prstGeom>
          <a:solidFill>
            <a:srgbClr val="FFFFFF">
              <a:alpha val="4382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Open Sans"/>
                <a:ea typeface="Open Sans"/>
                <a:cs typeface="Open Sans"/>
                <a:sym typeface="Open Sans"/>
              </a:rPr>
              <a:t>Measure</a:t>
            </a:r>
            <a:endParaRPr>
              <a:latin typeface="Open Sans"/>
              <a:ea typeface="Open Sans"/>
              <a:cs typeface="Open Sans"/>
              <a:sym typeface="Open Sans"/>
            </a:endParaRPr>
          </a:p>
        </p:txBody>
      </p:sp>
      <p:grpSp>
        <p:nvGrpSpPr>
          <p:cNvPr id="1757" name="Google Shape;1757;p47"/>
          <p:cNvGrpSpPr/>
          <p:nvPr/>
        </p:nvGrpSpPr>
        <p:grpSpPr>
          <a:xfrm>
            <a:off x="4919582" y="1714689"/>
            <a:ext cx="194424" cy="586111"/>
            <a:chOff x="2006925" y="2637300"/>
            <a:chExt cx="93500" cy="281825"/>
          </a:xfrm>
        </p:grpSpPr>
        <p:sp>
          <p:nvSpPr>
            <p:cNvPr id="1758" name="Google Shape;1758;p47"/>
            <p:cNvSpPr/>
            <p:nvPr/>
          </p:nvSpPr>
          <p:spPr>
            <a:xfrm>
              <a:off x="2045025" y="2637300"/>
              <a:ext cx="17300" cy="256825"/>
            </a:xfrm>
            <a:custGeom>
              <a:avLst/>
              <a:gdLst/>
              <a:ahLst/>
              <a:cxnLst/>
              <a:rect l="l" t="t" r="r" b="b"/>
              <a:pathLst>
                <a:path w="692" h="10273" extrusionOk="0">
                  <a:moveTo>
                    <a:pt x="338" y="0"/>
                  </a:moveTo>
                  <a:cubicBezTo>
                    <a:pt x="313" y="0"/>
                    <a:pt x="288" y="3"/>
                    <a:pt x="263" y="9"/>
                  </a:cubicBezTo>
                  <a:cubicBezTo>
                    <a:pt x="120" y="32"/>
                    <a:pt x="1" y="175"/>
                    <a:pt x="1" y="366"/>
                  </a:cubicBezTo>
                  <a:lnTo>
                    <a:pt x="1" y="10273"/>
                  </a:lnTo>
                  <a:lnTo>
                    <a:pt x="692" y="10273"/>
                  </a:lnTo>
                  <a:lnTo>
                    <a:pt x="692" y="318"/>
                  </a:lnTo>
                  <a:cubicBezTo>
                    <a:pt x="692" y="150"/>
                    <a:pt x="525" y="0"/>
                    <a:pt x="338" y="0"/>
                  </a:cubicBezTo>
                  <a:close/>
                </a:path>
              </a:pathLst>
            </a:custGeom>
            <a:solidFill>
              <a:srgbClr val="9F8E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47"/>
            <p:cNvSpPr/>
            <p:nvPr/>
          </p:nvSpPr>
          <p:spPr>
            <a:xfrm>
              <a:off x="2039075" y="2885175"/>
              <a:ext cx="29800" cy="25025"/>
            </a:xfrm>
            <a:custGeom>
              <a:avLst/>
              <a:gdLst/>
              <a:ahLst/>
              <a:cxnLst/>
              <a:rect l="l" t="t" r="r" b="b"/>
              <a:pathLst>
                <a:path w="1192" h="1001" extrusionOk="0">
                  <a:moveTo>
                    <a:pt x="191" y="0"/>
                  </a:moveTo>
                  <a:cubicBezTo>
                    <a:pt x="96" y="0"/>
                    <a:pt x="1" y="96"/>
                    <a:pt x="1" y="167"/>
                  </a:cubicBezTo>
                  <a:lnTo>
                    <a:pt x="1" y="1001"/>
                  </a:lnTo>
                  <a:lnTo>
                    <a:pt x="1192" y="1001"/>
                  </a:lnTo>
                  <a:lnTo>
                    <a:pt x="1192" y="167"/>
                  </a:lnTo>
                  <a:cubicBezTo>
                    <a:pt x="1192" y="96"/>
                    <a:pt x="1096" y="0"/>
                    <a:pt x="1025" y="0"/>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47"/>
            <p:cNvSpPr/>
            <p:nvPr/>
          </p:nvSpPr>
          <p:spPr>
            <a:xfrm>
              <a:off x="2047425" y="2885175"/>
              <a:ext cx="21450" cy="25025"/>
            </a:xfrm>
            <a:custGeom>
              <a:avLst/>
              <a:gdLst/>
              <a:ahLst/>
              <a:cxnLst/>
              <a:rect l="l" t="t" r="r" b="b"/>
              <a:pathLst>
                <a:path w="858" h="1001" extrusionOk="0">
                  <a:moveTo>
                    <a:pt x="0" y="0"/>
                  </a:moveTo>
                  <a:cubicBezTo>
                    <a:pt x="95" y="0"/>
                    <a:pt x="167" y="96"/>
                    <a:pt x="167" y="167"/>
                  </a:cubicBezTo>
                  <a:lnTo>
                    <a:pt x="167" y="1001"/>
                  </a:lnTo>
                  <a:lnTo>
                    <a:pt x="858" y="1001"/>
                  </a:lnTo>
                  <a:lnTo>
                    <a:pt x="858" y="167"/>
                  </a:lnTo>
                  <a:cubicBezTo>
                    <a:pt x="858" y="96"/>
                    <a:pt x="762" y="0"/>
                    <a:pt x="691" y="0"/>
                  </a:cubicBez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47"/>
            <p:cNvSpPr/>
            <p:nvPr/>
          </p:nvSpPr>
          <p:spPr>
            <a:xfrm>
              <a:off x="2011700" y="2902425"/>
              <a:ext cx="83975" cy="16700"/>
            </a:xfrm>
            <a:custGeom>
              <a:avLst/>
              <a:gdLst/>
              <a:ahLst/>
              <a:cxnLst/>
              <a:rect l="l" t="t" r="r" b="b"/>
              <a:pathLst>
                <a:path w="3359" h="668" extrusionOk="0">
                  <a:moveTo>
                    <a:pt x="453" y="1"/>
                  </a:moveTo>
                  <a:cubicBezTo>
                    <a:pt x="215" y="1"/>
                    <a:pt x="0" y="192"/>
                    <a:pt x="0" y="430"/>
                  </a:cubicBezTo>
                  <a:lnTo>
                    <a:pt x="0" y="596"/>
                  </a:lnTo>
                  <a:cubicBezTo>
                    <a:pt x="0" y="644"/>
                    <a:pt x="24" y="668"/>
                    <a:pt x="96" y="668"/>
                  </a:cubicBezTo>
                  <a:lnTo>
                    <a:pt x="3263" y="668"/>
                  </a:lnTo>
                  <a:cubicBezTo>
                    <a:pt x="3334" y="668"/>
                    <a:pt x="3358" y="644"/>
                    <a:pt x="3358" y="596"/>
                  </a:cubicBezTo>
                  <a:lnTo>
                    <a:pt x="3358" y="430"/>
                  </a:lnTo>
                  <a:cubicBezTo>
                    <a:pt x="3358" y="192"/>
                    <a:pt x="3144" y="1"/>
                    <a:pt x="2906" y="1"/>
                  </a:cubicBez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47"/>
            <p:cNvSpPr/>
            <p:nvPr/>
          </p:nvSpPr>
          <p:spPr>
            <a:xfrm>
              <a:off x="2067650" y="2902425"/>
              <a:ext cx="28025" cy="16700"/>
            </a:xfrm>
            <a:custGeom>
              <a:avLst/>
              <a:gdLst/>
              <a:ahLst/>
              <a:cxnLst/>
              <a:rect l="l" t="t" r="r" b="b"/>
              <a:pathLst>
                <a:path w="1121" h="668" extrusionOk="0">
                  <a:moveTo>
                    <a:pt x="1" y="1"/>
                  </a:moveTo>
                  <a:cubicBezTo>
                    <a:pt x="239" y="1"/>
                    <a:pt x="430" y="192"/>
                    <a:pt x="430" y="430"/>
                  </a:cubicBezTo>
                  <a:lnTo>
                    <a:pt x="430" y="596"/>
                  </a:lnTo>
                  <a:cubicBezTo>
                    <a:pt x="430" y="644"/>
                    <a:pt x="406" y="668"/>
                    <a:pt x="334" y="668"/>
                  </a:cubicBezTo>
                  <a:lnTo>
                    <a:pt x="1025" y="668"/>
                  </a:lnTo>
                  <a:cubicBezTo>
                    <a:pt x="1096" y="668"/>
                    <a:pt x="1120" y="644"/>
                    <a:pt x="1120" y="596"/>
                  </a:cubicBezTo>
                  <a:lnTo>
                    <a:pt x="1120" y="430"/>
                  </a:lnTo>
                  <a:cubicBezTo>
                    <a:pt x="1120" y="192"/>
                    <a:pt x="906" y="1"/>
                    <a:pt x="668" y="1"/>
                  </a:cubicBezTo>
                  <a:close/>
                </a:path>
              </a:pathLst>
            </a:custGeom>
            <a:solidFill>
              <a:srgbClr val="673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47"/>
            <p:cNvSpPr/>
            <p:nvPr/>
          </p:nvSpPr>
          <p:spPr>
            <a:xfrm>
              <a:off x="2006925" y="2665475"/>
              <a:ext cx="93500" cy="150650"/>
            </a:xfrm>
            <a:custGeom>
              <a:avLst/>
              <a:gdLst/>
              <a:ahLst/>
              <a:cxnLst/>
              <a:rect l="l" t="t" r="r" b="b"/>
              <a:pathLst>
                <a:path w="3740" h="6026" extrusionOk="0">
                  <a:moveTo>
                    <a:pt x="1358" y="1"/>
                  </a:moveTo>
                  <a:cubicBezTo>
                    <a:pt x="1263" y="1"/>
                    <a:pt x="1192" y="72"/>
                    <a:pt x="1192" y="120"/>
                  </a:cubicBezTo>
                  <a:cubicBezTo>
                    <a:pt x="1168" y="310"/>
                    <a:pt x="1072" y="691"/>
                    <a:pt x="763" y="739"/>
                  </a:cubicBezTo>
                  <a:cubicBezTo>
                    <a:pt x="525" y="787"/>
                    <a:pt x="406" y="811"/>
                    <a:pt x="310" y="811"/>
                  </a:cubicBezTo>
                  <a:cubicBezTo>
                    <a:pt x="239" y="834"/>
                    <a:pt x="191" y="906"/>
                    <a:pt x="191" y="953"/>
                  </a:cubicBezTo>
                  <a:cubicBezTo>
                    <a:pt x="215" y="1192"/>
                    <a:pt x="215" y="1692"/>
                    <a:pt x="168" y="1977"/>
                  </a:cubicBezTo>
                  <a:cubicBezTo>
                    <a:pt x="72" y="2287"/>
                    <a:pt x="287" y="2930"/>
                    <a:pt x="596" y="3406"/>
                  </a:cubicBezTo>
                  <a:cubicBezTo>
                    <a:pt x="906" y="3883"/>
                    <a:pt x="1" y="4668"/>
                    <a:pt x="48" y="5121"/>
                  </a:cubicBezTo>
                  <a:cubicBezTo>
                    <a:pt x="48" y="5431"/>
                    <a:pt x="72" y="5740"/>
                    <a:pt x="96" y="5907"/>
                  </a:cubicBezTo>
                  <a:cubicBezTo>
                    <a:pt x="120" y="5954"/>
                    <a:pt x="191" y="6026"/>
                    <a:pt x="239" y="6026"/>
                  </a:cubicBezTo>
                  <a:lnTo>
                    <a:pt x="3502" y="6026"/>
                  </a:lnTo>
                  <a:cubicBezTo>
                    <a:pt x="3573" y="6026"/>
                    <a:pt x="3644" y="5954"/>
                    <a:pt x="3644" y="5907"/>
                  </a:cubicBezTo>
                  <a:cubicBezTo>
                    <a:pt x="3644" y="5716"/>
                    <a:pt x="3668" y="5431"/>
                    <a:pt x="3692" y="5121"/>
                  </a:cubicBezTo>
                  <a:cubicBezTo>
                    <a:pt x="3740" y="4668"/>
                    <a:pt x="2835" y="3859"/>
                    <a:pt x="3192" y="3406"/>
                  </a:cubicBezTo>
                  <a:cubicBezTo>
                    <a:pt x="3525" y="2930"/>
                    <a:pt x="3740" y="2335"/>
                    <a:pt x="3644" y="1977"/>
                  </a:cubicBezTo>
                  <a:cubicBezTo>
                    <a:pt x="3573" y="1692"/>
                    <a:pt x="3621" y="1192"/>
                    <a:pt x="3621" y="953"/>
                  </a:cubicBezTo>
                  <a:cubicBezTo>
                    <a:pt x="3621" y="858"/>
                    <a:pt x="3549" y="811"/>
                    <a:pt x="3502" y="811"/>
                  </a:cubicBezTo>
                  <a:cubicBezTo>
                    <a:pt x="3406" y="811"/>
                    <a:pt x="3263" y="787"/>
                    <a:pt x="3049" y="739"/>
                  </a:cubicBezTo>
                  <a:cubicBezTo>
                    <a:pt x="2716" y="715"/>
                    <a:pt x="2620" y="334"/>
                    <a:pt x="2597" y="120"/>
                  </a:cubicBezTo>
                  <a:cubicBezTo>
                    <a:pt x="2573" y="72"/>
                    <a:pt x="2501" y="1"/>
                    <a:pt x="24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47"/>
            <p:cNvSpPr/>
            <p:nvPr/>
          </p:nvSpPr>
          <p:spPr>
            <a:xfrm>
              <a:off x="2049200" y="2665475"/>
              <a:ext cx="51225" cy="149475"/>
            </a:xfrm>
            <a:custGeom>
              <a:avLst/>
              <a:gdLst/>
              <a:ahLst/>
              <a:cxnLst/>
              <a:rect l="l" t="t" r="r" b="b"/>
              <a:pathLst>
                <a:path w="2049" h="5979" extrusionOk="0">
                  <a:moveTo>
                    <a:pt x="1" y="1"/>
                  </a:moveTo>
                  <a:cubicBezTo>
                    <a:pt x="72" y="1"/>
                    <a:pt x="144" y="72"/>
                    <a:pt x="167" y="120"/>
                  </a:cubicBezTo>
                  <a:cubicBezTo>
                    <a:pt x="191" y="334"/>
                    <a:pt x="286" y="715"/>
                    <a:pt x="596" y="739"/>
                  </a:cubicBezTo>
                  <a:lnTo>
                    <a:pt x="667" y="739"/>
                  </a:lnTo>
                  <a:cubicBezTo>
                    <a:pt x="929" y="811"/>
                    <a:pt x="1144" y="1049"/>
                    <a:pt x="1144" y="1334"/>
                  </a:cubicBezTo>
                  <a:cubicBezTo>
                    <a:pt x="1144" y="1549"/>
                    <a:pt x="1168" y="1811"/>
                    <a:pt x="1191" y="1930"/>
                  </a:cubicBezTo>
                  <a:cubicBezTo>
                    <a:pt x="1287" y="2287"/>
                    <a:pt x="1072" y="2882"/>
                    <a:pt x="763" y="3359"/>
                  </a:cubicBezTo>
                  <a:cubicBezTo>
                    <a:pt x="429" y="3835"/>
                    <a:pt x="1310" y="4645"/>
                    <a:pt x="1310" y="5097"/>
                  </a:cubicBezTo>
                  <a:cubicBezTo>
                    <a:pt x="1287" y="5383"/>
                    <a:pt x="1263" y="5693"/>
                    <a:pt x="1263" y="5859"/>
                  </a:cubicBezTo>
                  <a:cubicBezTo>
                    <a:pt x="1263" y="5931"/>
                    <a:pt x="1191" y="5978"/>
                    <a:pt x="1120" y="5978"/>
                  </a:cubicBezTo>
                  <a:lnTo>
                    <a:pt x="1787" y="5978"/>
                  </a:lnTo>
                  <a:cubicBezTo>
                    <a:pt x="1858" y="5978"/>
                    <a:pt x="1930" y="5931"/>
                    <a:pt x="1953" y="5859"/>
                  </a:cubicBezTo>
                  <a:cubicBezTo>
                    <a:pt x="1977" y="5716"/>
                    <a:pt x="2001" y="5383"/>
                    <a:pt x="2001" y="5097"/>
                  </a:cubicBezTo>
                  <a:cubicBezTo>
                    <a:pt x="2049" y="4668"/>
                    <a:pt x="1144" y="3859"/>
                    <a:pt x="1453" y="3406"/>
                  </a:cubicBezTo>
                  <a:cubicBezTo>
                    <a:pt x="1763" y="2930"/>
                    <a:pt x="1977" y="2287"/>
                    <a:pt x="1882" y="1977"/>
                  </a:cubicBezTo>
                  <a:cubicBezTo>
                    <a:pt x="1834" y="1692"/>
                    <a:pt x="1834" y="1192"/>
                    <a:pt x="1858" y="953"/>
                  </a:cubicBezTo>
                  <a:cubicBezTo>
                    <a:pt x="1858" y="906"/>
                    <a:pt x="1811" y="834"/>
                    <a:pt x="1739" y="811"/>
                  </a:cubicBezTo>
                  <a:cubicBezTo>
                    <a:pt x="1644" y="811"/>
                    <a:pt x="1525" y="787"/>
                    <a:pt x="1287" y="739"/>
                  </a:cubicBezTo>
                  <a:cubicBezTo>
                    <a:pt x="977" y="691"/>
                    <a:pt x="882" y="310"/>
                    <a:pt x="858" y="120"/>
                  </a:cubicBezTo>
                  <a:cubicBezTo>
                    <a:pt x="858" y="72"/>
                    <a:pt x="787" y="1"/>
                    <a:pt x="691" y="1"/>
                  </a:cubicBez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765" name="Google Shape;1765;p47"/>
          <p:cNvCxnSpPr/>
          <p:nvPr/>
        </p:nvCxnSpPr>
        <p:spPr>
          <a:xfrm>
            <a:off x="6868413" y="2029925"/>
            <a:ext cx="679200" cy="0"/>
          </a:xfrm>
          <a:prstGeom prst="straightConnector1">
            <a:avLst/>
          </a:prstGeom>
          <a:noFill/>
          <a:ln w="19050" cap="flat" cmpd="sng">
            <a:solidFill>
              <a:schemeClr val="accent2"/>
            </a:solidFill>
            <a:prstDash val="dot"/>
            <a:round/>
            <a:headEnd type="none" w="med" len="med"/>
            <a:tailEnd type="none" w="med" len="med"/>
          </a:ln>
        </p:spPr>
      </p:cxnSp>
      <p:sp>
        <p:nvSpPr>
          <p:cNvPr id="1766" name="Google Shape;1766;p47"/>
          <p:cNvSpPr/>
          <p:nvPr/>
        </p:nvSpPr>
        <p:spPr>
          <a:xfrm flipH="1">
            <a:off x="6649220" y="1841850"/>
            <a:ext cx="318000" cy="331800"/>
          </a:xfrm>
          <a:prstGeom prst="star5">
            <a:avLst>
              <a:gd name="adj" fmla="val 19098"/>
              <a:gd name="hf" fmla="val 105146"/>
              <a:gd name="vf" fmla="val 11055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47"/>
          <p:cNvSpPr/>
          <p:nvPr/>
        </p:nvSpPr>
        <p:spPr>
          <a:xfrm>
            <a:off x="7082488" y="2029925"/>
            <a:ext cx="978300" cy="974400"/>
          </a:xfrm>
          <a:prstGeom prst="arc">
            <a:avLst>
              <a:gd name="adj1" fmla="val 16200000"/>
              <a:gd name="adj2" fmla="val 5458678"/>
            </a:avLst>
          </a:prstGeom>
          <a:noFill/>
          <a:ln w="19050" cap="flat" cmpd="sng">
            <a:solidFill>
              <a:schemeClr val="accent2"/>
            </a:solidFill>
            <a:prstDash val="dot"/>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47"/>
          <p:cNvSpPr/>
          <p:nvPr/>
        </p:nvSpPr>
        <p:spPr>
          <a:xfrm flipH="1">
            <a:off x="5013590" y="2765525"/>
            <a:ext cx="1956000" cy="442800"/>
          </a:xfrm>
          <a:prstGeom prst="roundRect">
            <a:avLst>
              <a:gd name="adj" fmla="val 50000"/>
            </a:avLst>
          </a:prstGeom>
          <a:solidFill>
            <a:srgbClr val="FFFFFF">
              <a:alpha val="4382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Open Sans"/>
                <a:ea typeface="Open Sans"/>
                <a:cs typeface="Open Sans"/>
                <a:sym typeface="Open Sans"/>
              </a:rPr>
              <a:t>Quantity</a:t>
            </a:r>
            <a:endParaRPr>
              <a:latin typeface="Open Sans"/>
              <a:ea typeface="Open Sans"/>
              <a:cs typeface="Open Sans"/>
              <a:sym typeface="Open Sans"/>
            </a:endParaRPr>
          </a:p>
        </p:txBody>
      </p:sp>
      <p:sp>
        <p:nvSpPr>
          <p:cNvPr id="1769" name="Google Shape;1769;p47"/>
          <p:cNvSpPr/>
          <p:nvPr/>
        </p:nvSpPr>
        <p:spPr>
          <a:xfrm>
            <a:off x="4921957" y="2821025"/>
            <a:ext cx="318000" cy="331800"/>
          </a:xfrm>
          <a:prstGeom prst="star5">
            <a:avLst>
              <a:gd name="adj" fmla="val 19098"/>
              <a:gd name="hf" fmla="val 105146"/>
              <a:gd name="vf" fmla="val 11055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770" name="Google Shape;1770;p47"/>
          <p:cNvCxnSpPr>
            <a:endCxn id="1767" idx="2"/>
          </p:cNvCxnSpPr>
          <p:nvPr/>
        </p:nvCxnSpPr>
        <p:spPr>
          <a:xfrm>
            <a:off x="7104622" y="2996755"/>
            <a:ext cx="458700" cy="7500"/>
          </a:xfrm>
          <a:prstGeom prst="straightConnector1">
            <a:avLst/>
          </a:prstGeom>
          <a:noFill/>
          <a:ln w="19050" cap="flat" cmpd="sng">
            <a:solidFill>
              <a:schemeClr val="accent2"/>
            </a:solidFill>
            <a:prstDash val="dot"/>
            <a:round/>
            <a:headEnd type="stealth" w="med" len="med"/>
            <a:tailEnd type="none" w="med" len="med"/>
          </a:ln>
        </p:spPr>
      </p:cxnSp>
      <p:grpSp>
        <p:nvGrpSpPr>
          <p:cNvPr id="1771" name="Google Shape;1771;p47"/>
          <p:cNvGrpSpPr/>
          <p:nvPr/>
        </p:nvGrpSpPr>
        <p:grpSpPr>
          <a:xfrm>
            <a:off x="6608933" y="2827091"/>
            <a:ext cx="398558" cy="312873"/>
            <a:chOff x="5370125" y="3599550"/>
            <a:chExt cx="282225" cy="221550"/>
          </a:xfrm>
        </p:grpSpPr>
        <p:sp>
          <p:nvSpPr>
            <p:cNvPr id="1772" name="Google Shape;1772;p47"/>
            <p:cNvSpPr/>
            <p:nvPr/>
          </p:nvSpPr>
          <p:spPr>
            <a:xfrm>
              <a:off x="5423725" y="3630550"/>
              <a:ext cx="175650" cy="16700"/>
            </a:xfrm>
            <a:custGeom>
              <a:avLst/>
              <a:gdLst/>
              <a:ahLst/>
              <a:cxnLst/>
              <a:rect l="l" t="t" r="r" b="b"/>
              <a:pathLst>
                <a:path w="7026" h="668" extrusionOk="0">
                  <a:moveTo>
                    <a:pt x="334" y="1"/>
                  </a:moveTo>
                  <a:cubicBezTo>
                    <a:pt x="143" y="1"/>
                    <a:pt x="0" y="168"/>
                    <a:pt x="0" y="334"/>
                  </a:cubicBezTo>
                  <a:cubicBezTo>
                    <a:pt x="0" y="525"/>
                    <a:pt x="143" y="668"/>
                    <a:pt x="334" y="668"/>
                  </a:cubicBezTo>
                  <a:lnTo>
                    <a:pt x="6668" y="668"/>
                  </a:lnTo>
                  <a:cubicBezTo>
                    <a:pt x="6883" y="668"/>
                    <a:pt x="7025" y="525"/>
                    <a:pt x="7002" y="334"/>
                  </a:cubicBezTo>
                  <a:cubicBezTo>
                    <a:pt x="7002" y="168"/>
                    <a:pt x="6859" y="1"/>
                    <a:pt x="6668" y="1"/>
                  </a:cubicBezTo>
                  <a:close/>
                </a:path>
              </a:pathLst>
            </a:custGeom>
            <a:solidFill>
              <a:srgbClr val="9C6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47"/>
            <p:cNvSpPr/>
            <p:nvPr/>
          </p:nvSpPr>
          <p:spPr>
            <a:xfrm>
              <a:off x="5573150" y="3629975"/>
              <a:ext cx="26800" cy="16725"/>
            </a:xfrm>
            <a:custGeom>
              <a:avLst/>
              <a:gdLst/>
              <a:ahLst/>
              <a:cxnLst/>
              <a:rect l="l" t="t" r="r" b="b"/>
              <a:pathLst>
                <a:path w="1072" h="669" extrusionOk="0">
                  <a:moveTo>
                    <a:pt x="1" y="0"/>
                  </a:moveTo>
                  <a:cubicBezTo>
                    <a:pt x="191" y="0"/>
                    <a:pt x="334" y="143"/>
                    <a:pt x="334" y="334"/>
                  </a:cubicBezTo>
                  <a:cubicBezTo>
                    <a:pt x="334" y="500"/>
                    <a:pt x="191" y="667"/>
                    <a:pt x="1" y="667"/>
                  </a:cubicBezTo>
                  <a:lnTo>
                    <a:pt x="691" y="667"/>
                  </a:lnTo>
                  <a:cubicBezTo>
                    <a:pt x="702" y="668"/>
                    <a:pt x="713" y="669"/>
                    <a:pt x="724" y="669"/>
                  </a:cubicBezTo>
                  <a:cubicBezTo>
                    <a:pt x="922" y="669"/>
                    <a:pt x="1071" y="465"/>
                    <a:pt x="1048" y="262"/>
                  </a:cubicBezTo>
                  <a:cubicBezTo>
                    <a:pt x="1025" y="95"/>
                    <a:pt x="882" y="0"/>
                    <a:pt x="691" y="0"/>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47"/>
            <p:cNvSpPr/>
            <p:nvPr/>
          </p:nvSpPr>
          <p:spPr>
            <a:xfrm>
              <a:off x="5423725" y="3725825"/>
              <a:ext cx="175650" cy="16700"/>
            </a:xfrm>
            <a:custGeom>
              <a:avLst/>
              <a:gdLst/>
              <a:ahLst/>
              <a:cxnLst/>
              <a:rect l="l" t="t" r="r" b="b"/>
              <a:pathLst>
                <a:path w="7026" h="668" extrusionOk="0">
                  <a:moveTo>
                    <a:pt x="334" y="0"/>
                  </a:moveTo>
                  <a:cubicBezTo>
                    <a:pt x="143" y="0"/>
                    <a:pt x="0" y="167"/>
                    <a:pt x="0" y="334"/>
                  </a:cubicBezTo>
                  <a:cubicBezTo>
                    <a:pt x="0" y="524"/>
                    <a:pt x="143" y="667"/>
                    <a:pt x="334" y="667"/>
                  </a:cubicBezTo>
                  <a:lnTo>
                    <a:pt x="6668" y="667"/>
                  </a:lnTo>
                  <a:cubicBezTo>
                    <a:pt x="6883" y="667"/>
                    <a:pt x="7025" y="524"/>
                    <a:pt x="7002" y="334"/>
                  </a:cubicBezTo>
                  <a:cubicBezTo>
                    <a:pt x="7002" y="167"/>
                    <a:pt x="6859" y="0"/>
                    <a:pt x="6668" y="0"/>
                  </a:cubicBezTo>
                  <a:close/>
                </a:path>
              </a:pathLst>
            </a:custGeom>
            <a:solidFill>
              <a:srgbClr val="9C6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47"/>
            <p:cNvSpPr/>
            <p:nvPr/>
          </p:nvSpPr>
          <p:spPr>
            <a:xfrm>
              <a:off x="5573150" y="3725825"/>
              <a:ext cx="26825" cy="16700"/>
            </a:xfrm>
            <a:custGeom>
              <a:avLst/>
              <a:gdLst/>
              <a:ahLst/>
              <a:cxnLst/>
              <a:rect l="l" t="t" r="r" b="b"/>
              <a:pathLst>
                <a:path w="1073" h="668" extrusionOk="0">
                  <a:moveTo>
                    <a:pt x="1" y="0"/>
                  </a:moveTo>
                  <a:cubicBezTo>
                    <a:pt x="191" y="0"/>
                    <a:pt x="334" y="167"/>
                    <a:pt x="334" y="334"/>
                  </a:cubicBezTo>
                  <a:cubicBezTo>
                    <a:pt x="334" y="524"/>
                    <a:pt x="191" y="667"/>
                    <a:pt x="1" y="667"/>
                  </a:cubicBezTo>
                  <a:lnTo>
                    <a:pt x="691" y="667"/>
                  </a:lnTo>
                  <a:cubicBezTo>
                    <a:pt x="906" y="667"/>
                    <a:pt x="1072" y="477"/>
                    <a:pt x="1048" y="286"/>
                  </a:cubicBezTo>
                  <a:cubicBezTo>
                    <a:pt x="1025" y="96"/>
                    <a:pt x="882" y="0"/>
                    <a:pt x="691" y="0"/>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47"/>
            <p:cNvSpPr/>
            <p:nvPr/>
          </p:nvSpPr>
          <p:spPr>
            <a:xfrm>
              <a:off x="5382050" y="3618650"/>
              <a:ext cx="104800" cy="29800"/>
            </a:xfrm>
            <a:custGeom>
              <a:avLst/>
              <a:gdLst/>
              <a:ahLst/>
              <a:cxnLst/>
              <a:rect l="l" t="t" r="r" b="b"/>
              <a:pathLst>
                <a:path w="4192" h="1192" extrusionOk="0">
                  <a:moveTo>
                    <a:pt x="0" y="1"/>
                  </a:moveTo>
                  <a:lnTo>
                    <a:pt x="0" y="1191"/>
                  </a:lnTo>
                  <a:lnTo>
                    <a:pt x="4192" y="1191"/>
                  </a:lnTo>
                  <a:lnTo>
                    <a:pt x="4192" y="1120"/>
                  </a:lnTo>
                  <a:cubicBezTo>
                    <a:pt x="4192" y="525"/>
                    <a:pt x="3715" y="1"/>
                    <a:pt x="3096" y="1"/>
                  </a:cubicBez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47"/>
            <p:cNvSpPr/>
            <p:nvPr/>
          </p:nvSpPr>
          <p:spPr>
            <a:xfrm>
              <a:off x="5382050" y="3715100"/>
              <a:ext cx="104800" cy="29800"/>
            </a:xfrm>
            <a:custGeom>
              <a:avLst/>
              <a:gdLst/>
              <a:ahLst/>
              <a:cxnLst/>
              <a:rect l="l" t="t" r="r" b="b"/>
              <a:pathLst>
                <a:path w="4192" h="1192" extrusionOk="0">
                  <a:moveTo>
                    <a:pt x="0" y="1"/>
                  </a:moveTo>
                  <a:lnTo>
                    <a:pt x="0" y="1191"/>
                  </a:lnTo>
                  <a:lnTo>
                    <a:pt x="4192" y="1191"/>
                  </a:lnTo>
                  <a:lnTo>
                    <a:pt x="4192" y="1096"/>
                  </a:lnTo>
                  <a:cubicBezTo>
                    <a:pt x="4192" y="501"/>
                    <a:pt x="3715" y="1"/>
                    <a:pt x="3096" y="1"/>
                  </a:cubicBez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47"/>
            <p:cNvSpPr/>
            <p:nvPr/>
          </p:nvSpPr>
          <p:spPr>
            <a:xfrm>
              <a:off x="5379075" y="3742500"/>
              <a:ext cx="264950" cy="33950"/>
            </a:xfrm>
            <a:custGeom>
              <a:avLst/>
              <a:gdLst/>
              <a:ahLst/>
              <a:cxnLst/>
              <a:rect l="l" t="t" r="r" b="b"/>
              <a:pathLst>
                <a:path w="10598" h="1358" extrusionOk="0">
                  <a:moveTo>
                    <a:pt x="0" y="0"/>
                  </a:moveTo>
                  <a:lnTo>
                    <a:pt x="0" y="1357"/>
                  </a:lnTo>
                  <a:lnTo>
                    <a:pt x="10598" y="1357"/>
                  </a:lnTo>
                  <a:lnTo>
                    <a:pt x="10598" y="0"/>
                  </a:ln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47"/>
            <p:cNvSpPr/>
            <p:nvPr/>
          </p:nvSpPr>
          <p:spPr>
            <a:xfrm>
              <a:off x="5379075" y="3647225"/>
              <a:ext cx="264950" cy="33975"/>
            </a:xfrm>
            <a:custGeom>
              <a:avLst/>
              <a:gdLst/>
              <a:ahLst/>
              <a:cxnLst/>
              <a:rect l="l" t="t" r="r" b="b"/>
              <a:pathLst>
                <a:path w="10598" h="1359" extrusionOk="0">
                  <a:moveTo>
                    <a:pt x="0" y="1"/>
                  </a:moveTo>
                  <a:lnTo>
                    <a:pt x="0" y="1358"/>
                  </a:lnTo>
                  <a:lnTo>
                    <a:pt x="10598" y="1358"/>
                  </a:lnTo>
                  <a:lnTo>
                    <a:pt x="10598" y="1"/>
                  </a:ln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47"/>
            <p:cNvSpPr/>
            <p:nvPr/>
          </p:nvSpPr>
          <p:spPr>
            <a:xfrm>
              <a:off x="5617800" y="3742500"/>
              <a:ext cx="17300" cy="33950"/>
            </a:xfrm>
            <a:custGeom>
              <a:avLst/>
              <a:gdLst/>
              <a:ahLst/>
              <a:cxnLst/>
              <a:rect l="l" t="t" r="r" b="b"/>
              <a:pathLst>
                <a:path w="692" h="1358" extrusionOk="0">
                  <a:moveTo>
                    <a:pt x="1" y="0"/>
                  </a:moveTo>
                  <a:lnTo>
                    <a:pt x="1" y="1357"/>
                  </a:lnTo>
                  <a:lnTo>
                    <a:pt x="691" y="1357"/>
                  </a:lnTo>
                  <a:lnTo>
                    <a:pt x="691" y="0"/>
                  </a:lnTo>
                  <a:close/>
                </a:path>
              </a:pathLst>
            </a:custGeom>
            <a:solidFill>
              <a:srgbClr val="673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47"/>
            <p:cNvSpPr/>
            <p:nvPr/>
          </p:nvSpPr>
          <p:spPr>
            <a:xfrm>
              <a:off x="5617800" y="3647225"/>
              <a:ext cx="17300" cy="33975"/>
            </a:xfrm>
            <a:custGeom>
              <a:avLst/>
              <a:gdLst/>
              <a:ahLst/>
              <a:cxnLst/>
              <a:rect l="l" t="t" r="r" b="b"/>
              <a:pathLst>
                <a:path w="692" h="1359" extrusionOk="0">
                  <a:moveTo>
                    <a:pt x="1" y="1"/>
                  </a:moveTo>
                  <a:lnTo>
                    <a:pt x="1" y="1358"/>
                  </a:lnTo>
                  <a:lnTo>
                    <a:pt x="691" y="1358"/>
                  </a:lnTo>
                  <a:lnTo>
                    <a:pt x="691" y="1"/>
                  </a:lnTo>
                  <a:close/>
                </a:path>
              </a:pathLst>
            </a:custGeom>
            <a:solidFill>
              <a:srgbClr val="673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47"/>
            <p:cNvSpPr/>
            <p:nvPr/>
          </p:nvSpPr>
          <p:spPr>
            <a:xfrm>
              <a:off x="5370125" y="3600200"/>
              <a:ext cx="17300" cy="211975"/>
            </a:xfrm>
            <a:custGeom>
              <a:avLst/>
              <a:gdLst/>
              <a:ahLst/>
              <a:cxnLst/>
              <a:rect l="l" t="t" r="r" b="b"/>
              <a:pathLst>
                <a:path w="692" h="8479" extrusionOk="0">
                  <a:moveTo>
                    <a:pt x="334" y="0"/>
                  </a:moveTo>
                  <a:cubicBezTo>
                    <a:pt x="144" y="0"/>
                    <a:pt x="1" y="143"/>
                    <a:pt x="1" y="334"/>
                  </a:cubicBezTo>
                  <a:lnTo>
                    <a:pt x="1" y="8478"/>
                  </a:lnTo>
                  <a:lnTo>
                    <a:pt x="691" y="8478"/>
                  </a:lnTo>
                  <a:cubicBezTo>
                    <a:pt x="691" y="8478"/>
                    <a:pt x="691" y="334"/>
                    <a:pt x="668" y="334"/>
                  </a:cubicBezTo>
                  <a:cubicBezTo>
                    <a:pt x="668" y="143"/>
                    <a:pt x="501" y="0"/>
                    <a:pt x="334" y="0"/>
                  </a:cubicBezTo>
                  <a:close/>
                </a:path>
              </a:pathLst>
            </a:custGeom>
            <a:solidFill>
              <a:srgbClr val="FFB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47"/>
            <p:cNvSpPr/>
            <p:nvPr/>
          </p:nvSpPr>
          <p:spPr>
            <a:xfrm>
              <a:off x="5635075" y="3599550"/>
              <a:ext cx="17275" cy="212625"/>
            </a:xfrm>
            <a:custGeom>
              <a:avLst/>
              <a:gdLst/>
              <a:ahLst/>
              <a:cxnLst/>
              <a:rect l="l" t="t" r="r" b="b"/>
              <a:pathLst>
                <a:path w="691" h="8505" extrusionOk="0">
                  <a:moveTo>
                    <a:pt x="309" y="0"/>
                  </a:moveTo>
                  <a:cubicBezTo>
                    <a:pt x="294" y="0"/>
                    <a:pt x="278" y="1"/>
                    <a:pt x="262" y="3"/>
                  </a:cubicBezTo>
                  <a:cubicBezTo>
                    <a:pt x="119" y="26"/>
                    <a:pt x="0" y="169"/>
                    <a:pt x="0" y="360"/>
                  </a:cubicBezTo>
                  <a:lnTo>
                    <a:pt x="0" y="8504"/>
                  </a:lnTo>
                  <a:lnTo>
                    <a:pt x="691" y="8504"/>
                  </a:lnTo>
                  <a:lnTo>
                    <a:pt x="691" y="336"/>
                  </a:lnTo>
                  <a:cubicBezTo>
                    <a:pt x="691" y="137"/>
                    <a:pt x="507" y="0"/>
                    <a:pt x="309" y="0"/>
                  </a:cubicBezTo>
                  <a:close/>
                </a:path>
              </a:pathLst>
            </a:custGeom>
            <a:solidFill>
              <a:srgbClr val="FFB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47"/>
            <p:cNvSpPr/>
            <p:nvPr/>
          </p:nvSpPr>
          <p:spPr>
            <a:xfrm>
              <a:off x="5570175" y="3609125"/>
              <a:ext cx="43475" cy="200375"/>
            </a:xfrm>
            <a:custGeom>
              <a:avLst/>
              <a:gdLst/>
              <a:ahLst/>
              <a:cxnLst/>
              <a:rect l="l" t="t" r="r" b="b"/>
              <a:pathLst>
                <a:path w="1739" h="8015" extrusionOk="0">
                  <a:moveTo>
                    <a:pt x="1406" y="358"/>
                  </a:moveTo>
                  <a:lnTo>
                    <a:pt x="1406" y="2025"/>
                  </a:lnTo>
                  <a:lnTo>
                    <a:pt x="358" y="2025"/>
                  </a:lnTo>
                  <a:lnTo>
                    <a:pt x="358" y="358"/>
                  </a:lnTo>
                  <a:close/>
                  <a:moveTo>
                    <a:pt x="1406" y="2358"/>
                  </a:moveTo>
                  <a:lnTo>
                    <a:pt x="1406" y="4025"/>
                  </a:lnTo>
                  <a:lnTo>
                    <a:pt x="358" y="4025"/>
                  </a:lnTo>
                  <a:lnTo>
                    <a:pt x="358" y="2358"/>
                  </a:lnTo>
                  <a:close/>
                  <a:moveTo>
                    <a:pt x="1406" y="4335"/>
                  </a:moveTo>
                  <a:lnTo>
                    <a:pt x="1406" y="6026"/>
                  </a:lnTo>
                  <a:lnTo>
                    <a:pt x="358" y="6026"/>
                  </a:lnTo>
                  <a:lnTo>
                    <a:pt x="358" y="4335"/>
                  </a:lnTo>
                  <a:close/>
                  <a:moveTo>
                    <a:pt x="191" y="1"/>
                  </a:moveTo>
                  <a:cubicBezTo>
                    <a:pt x="96" y="1"/>
                    <a:pt x="1" y="72"/>
                    <a:pt x="1" y="191"/>
                  </a:cubicBezTo>
                  <a:lnTo>
                    <a:pt x="1" y="7812"/>
                  </a:lnTo>
                  <a:cubicBezTo>
                    <a:pt x="1" y="7883"/>
                    <a:pt x="72" y="7955"/>
                    <a:pt x="120" y="7978"/>
                  </a:cubicBezTo>
                  <a:cubicBezTo>
                    <a:pt x="135" y="7982"/>
                    <a:pt x="151" y="7983"/>
                    <a:pt x="165" y="7983"/>
                  </a:cubicBezTo>
                  <a:cubicBezTo>
                    <a:pt x="262" y="7983"/>
                    <a:pt x="334" y="7918"/>
                    <a:pt x="334" y="7836"/>
                  </a:cubicBezTo>
                  <a:lnTo>
                    <a:pt x="334" y="6383"/>
                  </a:lnTo>
                  <a:lnTo>
                    <a:pt x="1382" y="6383"/>
                  </a:lnTo>
                  <a:lnTo>
                    <a:pt x="1382" y="7836"/>
                  </a:lnTo>
                  <a:cubicBezTo>
                    <a:pt x="1382" y="7931"/>
                    <a:pt x="1429" y="7978"/>
                    <a:pt x="1501" y="8002"/>
                  </a:cubicBezTo>
                  <a:cubicBezTo>
                    <a:pt x="1523" y="8011"/>
                    <a:pt x="1544" y="8015"/>
                    <a:pt x="1564" y="8015"/>
                  </a:cubicBezTo>
                  <a:cubicBezTo>
                    <a:pt x="1652" y="8015"/>
                    <a:pt x="1715" y="7937"/>
                    <a:pt x="1715" y="7859"/>
                  </a:cubicBezTo>
                  <a:lnTo>
                    <a:pt x="1739" y="191"/>
                  </a:lnTo>
                  <a:cubicBezTo>
                    <a:pt x="1739" y="96"/>
                    <a:pt x="1668" y="1"/>
                    <a:pt x="1548" y="1"/>
                  </a:cubicBezTo>
                  <a:close/>
                </a:path>
              </a:pathLst>
            </a:custGeom>
            <a:solidFill>
              <a:srgbClr val="673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47"/>
            <p:cNvSpPr/>
            <p:nvPr/>
          </p:nvSpPr>
          <p:spPr>
            <a:xfrm>
              <a:off x="5370125" y="3804400"/>
              <a:ext cx="282225" cy="16700"/>
            </a:xfrm>
            <a:custGeom>
              <a:avLst/>
              <a:gdLst/>
              <a:ahLst/>
              <a:cxnLst/>
              <a:rect l="l" t="t" r="r" b="b"/>
              <a:pathLst>
                <a:path w="11289" h="668" extrusionOk="0">
                  <a:moveTo>
                    <a:pt x="1" y="1"/>
                  </a:moveTo>
                  <a:lnTo>
                    <a:pt x="1" y="596"/>
                  </a:lnTo>
                  <a:cubicBezTo>
                    <a:pt x="1" y="644"/>
                    <a:pt x="25" y="668"/>
                    <a:pt x="96" y="668"/>
                  </a:cubicBezTo>
                  <a:lnTo>
                    <a:pt x="11194" y="668"/>
                  </a:lnTo>
                  <a:cubicBezTo>
                    <a:pt x="11265" y="668"/>
                    <a:pt x="11289" y="644"/>
                    <a:pt x="11289" y="596"/>
                  </a:cubicBezTo>
                  <a:lnTo>
                    <a:pt x="11289" y="1"/>
                  </a:lnTo>
                  <a:close/>
                </a:path>
              </a:pathLst>
            </a:custGeom>
            <a:solidFill>
              <a:srgbClr val="FFB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786" name="Google Shape;1786;p47"/>
          <p:cNvCxnSpPr/>
          <p:nvPr/>
        </p:nvCxnSpPr>
        <p:spPr>
          <a:xfrm>
            <a:off x="4554897" y="2996755"/>
            <a:ext cx="458700" cy="7500"/>
          </a:xfrm>
          <a:prstGeom prst="straightConnector1">
            <a:avLst/>
          </a:prstGeom>
          <a:noFill/>
          <a:ln w="19050" cap="flat" cmpd="sng">
            <a:solidFill>
              <a:schemeClr val="dk1"/>
            </a:solidFill>
            <a:prstDash val="dot"/>
            <a:round/>
            <a:headEnd type="stealth" w="med" len="med"/>
            <a:tailEnd type="none" w="med" len="med"/>
          </a:ln>
        </p:spPr>
      </p:cxnSp>
      <p:sp>
        <p:nvSpPr>
          <p:cNvPr id="1787" name="Google Shape;1787;p47"/>
          <p:cNvSpPr/>
          <p:nvPr/>
        </p:nvSpPr>
        <p:spPr>
          <a:xfrm flipH="1">
            <a:off x="2388640" y="2779088"/>
            <a:ext cx="1956000" cy="442800"/>
          </a:xfrm>
          <a:prstGeom prst="roundRect">
            <a:avLst>
              <a:gd name="adj" fmla="val 50000"/>
            </a:avLst>
          </a:prstGeom>
          <a:solidFill>
            <a:srgbClr val="FFFFFF">
              <a:alpha val="4382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Open Sans"/>
                <a:ea typeface="Open Sans"/>
                <a:cs typeface="Open Sans"/>
                <a:sym typeface="Open Sans"/>
              </a:rPr>
              <a:t>Address</a:t>
            </a:r>
            <a:endParaRPr>
              <a:latin typeface="Open Sans"/>
              <a:ea typeface="Open Sans"/>
              <a:cs typeface="Open Sans"/>
              <a:sym typeface="Open Sans"/>
            </a:endParaRPr>
          </a:p>
        </p:txBody>
      </p:sp>
      <p:sp>
        <p:nvSpPr>
          <p:cNvPr id="1788" name="Google Shape;1788;p47"/>
          <p:cNvSpPr/>
          <p:nvPr/>
        </p:nvSpPr>
        <p:spPr>
          <a:xfrm>
            <a:off x="2245332" y="2834600"/>
            <a:ext cx="318000" cy="331800"/>
          </a:xfrm>
          <a:prstGeom prst="star5">
            <a:avLst>
              <a:gd name="adj" fmla="val 19098"/>
              <a:gd name="hf" fmla="val 105146"/>
              <a:gd name="vf" fmla="val 11055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89" name="Google Shape;1789;p47"/>
          <p:cNvGrpSpPr/>
          <p:nvPr/>
        </p:nvGrpSpPr>
        <p:grpSpPr>
          <a:xfrm>
            <a:off x="4141795" y="2801646"/>
            <a:ext cx="256491" cy="397711"/>
            <a:chOff x="3464375" y="2637500"/>
            <a:chExt cx="181625" cy="281625"/>
          </a:xfrm>
        </p:grpSpPr>
        <p:sp>
          <p:nvSpPr>
            <p:cNvPr id="1790" name="Google Shape;1790;p47"/>
            <p:cNvSpPr/>
            <p:nvPr/>
          </p:nvSpPr>
          <p:spPr>
            <a:xfrm>
              <a:off x="3464375" y="2638100"/>
              <a:ext cx="181625" cy="281025"/>
            </a:xfrm>
            <a:custGeom>
              <a:avLst/>
              <a:gdLst/>
              <a:ahLst/>
              <a:cxnLst/>
              <a:rect l="l" t="t" r="r" b="b"/>
              <a:pathLst>
                <a:path w="7265" h="11241" extrusionOk="0">
                  <a:moveTo>
                    <a:pt x="96" y="0"/>
                  </a:moveTo>
                  <a:cubicBezTo>
                    <a:pt x="25" y="0"/>
                    <a:pt x="1" y="24"/>
                    <a:pt x="1" y="96"/>
                  </a:cubicBezTo>
                  <a:lnTo>
                    <a:pt x="1" y="11169"/>
                  </a:lnTo>
                  <a:cubicBezTo>
                    <a:pt x="1" y="11217"/>
                    <a:pt x="25" y="11241"/>
                    <a:pt x="96" y="11241"/>
                  </a:cubicBezTo>
                  <a:lnTo>
                    <a:pt x="7169" y="11241"/>
                  </a:lnTo>
                  <a:cubicBezTo>
                    <a:pt x="7240" y="11241"/>
                    <a:pt x="7264" y="11217"/>
                    <a:pt x="7264" y="11193"/>
                  </a:cubicBezTo>
                  <a:lnTo>
                    <a:pt x="7264" y="96"/>
                  </a:lnTo>
                  <a:cubicBezTo>
                    <a:pt x="7264" y="24"/>
                    <a:pt x="7240" y="0"/>
                    <a:pt x="7169" y="0"/>
                  </a:cubicBezTo>
                  <a:close/>
                </a:path>
              </a:pathLst>
            </a:custGeom>
            <a:solidFill>
              <a:srgbClr val="FFB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47"/>
            <p:cNvSpPr/>
            <p:nvPr/>
          </p:nvSpPr>
          <p:spPr>
            <a:xfrm>
              <a:off x="3628700" y="2637500"/>
              <a:ext cx="17300" cy="281625"/>
            </a:xfrm>
            <a:custGeom>
              <a:avLst/>
              <a:gdLst/>
              <a:ahLst/>
              <a:cxnLst/>
              <a:rect l="l" t="t" r="r" b="b"/>
              <a:pathLst>
                <a:path w="692" h="11265" extrusionOk="0">
                  <a:moveTo>
                    <a:pt x="0" y="1"/>
                  </a:moveTo>
                  <a:lnTo>
                    <a:pt x="0" y="11265"/>
                  </a:lnTo>
                  <a:lnTo>
                    <a:pt x="596" y="11265"/>
                  </a:lnTo>
                  <a:cubicBezTo>
                    <a:pt x="667" y="11265"/>
                    <a:pt x="691" y="11241"/>
                    <a:pt x="691" y="11193"/>
                  </a:cubicBezTo>
                  <a:lnTo>
                    <a:pt x="691" y="72"/>
                  </a:lnTo>
                  <a:cubicBezTo>
                    <a:pt x="691" y="24"/>
                    <a:pt x="667" y="1"/>
                    <a:pt x="596" y="1"/>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47"/>
            <p:cNvSpPr/>
            <p:nvPr/>
          </p:nvSpPr>
          <p:spPr>
            <a:xfrm>
              <a:off x="3482250" y="2655375"/>
              <a:ext cx="64900" cy="114925"/>
            </a:xfrm>
            <a:custGeom>
              <a:avLst/>
              <a:gdLst/>
              <a:ahLst/>
              <a:cxnLst/>
              <a:rect l="l" t="t" r="r" b="b"/>
              <a:pathLst>
                <a:path w="2596" h="4597" extrusionOk="0">
                  <a:moveTo>
                    <a:pt x="95" y="0"/>
                  </a:moveTo>
                  <a:cubicBezTo>
                    <a:pt x="24" y="0"/>
                    <a:pt x="0" y="24"/>
                    <a:pt x="0" y="71"/>
                  </a:cubicBezTo>
                  <a:lnTo>
                    <a:pt x="0" y="4525"/>
                  </a:lnTo>
                  <a:cubicBezTo>
                    <a:pt x="0" y="4572"/>
                    <a:pt x="24" y="4596"/>
                    <a:pt x="95" y="4596"/>
                  </a:cubicBezTo>
                  <a:lnTo>
                    <a:pt x="2501" y="4596"/>
                  </a:lnTo>
                  <a:cubicBezTo>
                    <a:pt x="2548" y="4596"/>
                    <a:pt x="2596" y="4572"/>
                    <a:pt x="2596" y="4525"/>
                  </a:cubicBezTo>
                  <a:lnTo>
                    <a:pt x="2596" y="71"/>
                  </a:lnTo>
                  <a:cubicBezTo>
                    <a:pt x="2596" y="24"/>
                    <a:pt x="2524" y="0"/>
                    <a:pt x="2501" y="0"/>
                  </a:cubicBezTo>
                  <a:close/>
                </a:path>
              </a:pathLst>
            </a:custGeom>
            <a:solidFill>
              <a:srgbClr val="FDD6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47"/>
            <p:cNvSpPr/>
            <p:nvPr/>
          </p:nvSpPr>
          <p:spPr>
            <a:xfrm>
              <a:off x="3481650" y="2786950"/>
              <a:ext cx="64325" cy="115500"/>
            </a:xfrm>
            <a:custGeom>
              <a:avLst/>
              <a:gdLst/>
              <a:ahLst/>
              <a:cxnLst/>
              <a:rect l="l" t="t" r="r" b="b"/>
              <a:pathLst>
                <a:path w="2573" h="4620" extrusionOk="0">
                  <a:moveTo>
                    <a:pt x="72" y="0"/>
                  </a:moveTo>
                  <a:cubicBezTo>
                    <a:pt x="48" y="0"/>
                    <a:pt x="0" y="24"/>
                    <a:pt x="0" y="95"/>
                  </a:cubicBezTo>
                  <a:lnTo>
                    <a:pt x="0" y="4525"/>
                  </a:lnTo>
                  <a:cubicBezTo>
                    <a:pt x="0" y="4572"/>
                    <a:pt x="24" y="4620"/>
                    <a:pt x="72" y="4620"/>
                  </a:cubicBezTo>
                  <a:lnTo>
                    <a:pt x="2501" y="4620"/>
                  </a:lnTo>
                  <a:cubicBezTo>
                    <a:pt x="2548" y="4620"/>
                    <a:pt x="2572" y="4572"/>
                    <a:pt x="2572" y="4525"/>
                  </a:cubicBezTo>
                  <a:lnTo>
                    <a:pt x="2572" y="95"/>
                  </a:lnTo>
                  <a:cubicBezTo>
                    <a:pt x="2572" y="24"/>
                    <a:pt x="2548" y="0"/>
                    <a:pt x="2501" y="0"/>
                  </a:cubicBezTo>
                  <a:close/>
                </a:path>
              </a:pathLst>
            </a:custGeom>
            <a:solidFill>
              <a:srgbClr val="FDD6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47"/>
            <p:cNvSpPr/>
            <p:nvPr/>
          </p:nvSpPr>
          <p:spPr>
            <a:xfrm>
              <a:off x="3563800" y="2786950"/>
              <a:ext cx="64925" cy="115500"/>
            </a:xfrm>
            <a:custGeom>
              <a:avLst/>
              <a:gdLst/>
              <a:ahLst/>
              <a:cxnLst/>
              <a:rect l="l" t="t" r="r" b="b"/>
              <a:pathLst>
                <a:path w="2597" h="4620" extrusionOk="0">
                  <a:moveTo>
                    <a:pt x="96" y="0"/>
                  </a:moveTo>
                  <a:cubicBezTo>
                    <a:pt x="48" y="0"/>
                    <a:pt x="1" y="24"/>
                    <a:pt x="1" y="95"/>
                  </a:cubicBezTo>
                  <a:lnTo>
                    <a:pt x="1" y="4525"/>
                  </a:lnTo>
                  <a:cubicBezTo>
                    <a:pt x="1" y="4572"/>
                    <a:pt x="48" y="4620"/>
                    <a:pt x="96" y="4620"/>
                  </a:cubicBezTo>
                  <a:lnTo>
                    <a:pt x="2501" y="4620"/>
                  </a:lnTo>
                  <a:cubicBezTo>
                    <a:pt x="2573" y="4620"/>
                    <a:pt x="2596" y="4572"/>
                    <a:pt x="2596" y="4525"/>
                  </a:cubicBezTo>
                  <a:lnTo>
                    <a:pt x="2596" y="95"/>
                  </a:lnTo>
                  <a:cubicBezTo>
                    <a:pt x="2596" y="24"/>
                    <a:pt x="2573" y="0"/>
                    <a:pt x="2501" y="0"/>
                  </a:cubicBezTo>
                  <a:close/>
                </a:path>
              </a:pathLst>
            </a:custGeom>
            <a:solidFill>
              <a:srgbClr val="FDD6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47"/>
            <p:cNvSpPr/>
            <p:nvPr/>
          </p:nvSpPr>
          <p:spPr>
            <a:xfrm>
              <a:off x="3563800" y="2654175"/>
              <a:ext cx="64925" cy="115525"/>
            </a:xfrm>
            <a:custGeom>
              <a:avLst/>
              <a:gdLst/>
              <a:ahLst/>
              <a:cxnLst/>
              <a:rect l="l" t="t" r="r" b="b"/>
              <a:pathLst>
                <a:path w="2597" h="4621" extrusionOk="0">
                  <a:moveTo>
                    <a:pt x="96" y="0"/>
                  </a:moveTo>
                  <a:cubicBezTo>
                    <a:pt x="48" y="48"/>
                    <a:pt x="1" y="72"/>
                    <a:pt x="1" y="96"/>
                  </a:cubicBezTo>
                  <a:lnTo>
                    <a:pt x="1" y="4525"/>
                  </a:lnTo>
                  <a:cubicBezTo>
                    <a:pt x="1" y="4597"/>
                    <a:pt x="48" y="4620"/>
                    <a:pt x="96" y="4620"/>
                  </a:cubicBezTo>
                  <a:lnTo>
                    <a:pt x="2501" y="4620"/>
                  </a:lnTo>
                  <a:cubicBezTo>
                    <a:pt x="2573" y="4620"/>
                    <a:pt x="2596" y="4597"/>
                    <a:pt x="2596" y="4525"/>
                  </a:cubicBezTo>
                  <a:lnTo>
                    <a:pt x="2596" y="96"/>
                  </a:lnTo>
                  <a:cubicBezTo>
                    <a:pt x="2596" y="24"/>
                    <a:pt x="2573" y="0"/>
                    <a:pt x="2501" y="0"/>
                  </a:cubicBezTo>
                  <a:close/>
                </a:path>
              </a:pathLst>
            </a:custGeom>
            <a:solidFill>
              <a:srgbClr val="FDD6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47"/>
            <p:cNvSpPr/>
            <p:nvPr/>
          </p:nvSpPr>
          <p:spPr>
            <a:xfrm>
              <a:off x="3494150" y="2667875"/>
              <a:ext cx="39900" cy="89925"/>
            </a:xfrm>
            <a:custGeom>
              <a:avLst/>
              <a:gdLst/>
              <a:ahLst/>
              <a:cxnLst/>
              <a:rect l="l" t="t" r="r" b="b"/>
              <a:pathLst>
                <a:path w="1596" h="3597" extrusionOk="0">
                  <a:moveTo>
                    <a:pt x="1215" y="357"/>
                  </a:moveTo>
                  <a:cubicBezTo>
                    <a:pt x="1239" y="357"/>
                    <a:pt x="1239" y="381"/>
                    <a:pt x="1239" y="381"/>
                  </a:cubicBezTo>
                  <a:lnTo>
                    <a:pt x="1239" y="3215"/>
                  </a:lnTo>
                  <a:cubicBezTo>
                    <a:pt x="1239" y="3215"/>
                    <a:pt x="1239" y="3239"/>
                    <a:pt x="1215" y="3239"/>
                  </a:cubicBezTo>
                  <a:lnTo>
                    <a:pt x="381" y="3239"/>
                  </a:lnTo>
                  <a:cubicBezTo>
                    <a:pt x="358" y="3239"/>
                    <a:pt x="358" y="3215"/>
                    <a:pt x="358" y="3215"/>
                  </a:cubicBezTo>
                  <a:lnTo>
                    <a:pt x="358" y="381"/>
                  </a:lnTo>
                  <a:cubicBezTo>
                    <a:pt x="358" y="357"/>
                    <a:pt x="381" y="357"/>
                    <a:pt x="381" y="357"/>
                  </a:cubicBezTo>
                  <a:close/>
                  <a:moveTo>
                    <a:pt x="167" y="0"/>
                  </a:moveTo>
                  <a:cubicBezTo>
                    <a:pt x="96" y="0"/>
                    <a:pt x="0" y="48"/>
                    <a:pt x="0" y="167"/>
                  </a:cubicBezTo>
                  <a:lnTo>
                    <a:pt x="0" y="3429"/>
                  </a:lnTo>
                  <a:cubicBezTo>
                    <a:pt x="0" y="3501"/>
                    <a:pt x="48" y="3596"/>
                    <a:pt x="167" y="3596"/>
                  </a:cubicBezTo>
                  <a:lnTo>
                    <a:pt x="1429" y="3596"/>
                  </a:lnTo>
                  <a:cubicBezTo>
                    <a:pt x="1525" y="3596"/>
                    <a:pt x="1596" y="3548"/>
                    <a:pt x="1596" y="3429"/>
                  </a:cubicBezTo>
                  <a:lnTo>
                    <a:pt x="1596" y="167"/>
                  </a:lnTo>
                  <a:cubicBezTo>
                    <a:pt x="1572" y="48"/>
                    <a:pt x="1525" y="0"/>
                    <a:pt x="1429" y="0"/>
                  </a:cubicBez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47"/>
            <p:cNvSpPr/>
            <p:nvPr/>
          </p:nvSpPr>
          <p:spPr>
            <a:xfrm>
              <a:off x="3494150" y="2800025"/>
              <a:ext cx="39900" cy="90525"/>
            </a:xfrm>
            <a:custGeom>
              <a:avLst/>
              <a:gdLst/>
              <a:ahLst/>
              <a:cxnLst/>
              <a:rect l="l" t="t" r="r" b="b"/>
              <a:pathLst>
                <a:path w="1596" h="3621" extrusionOk="0">
                  <a:moveTo>
                    <a:pt x="1215" y="358"/>
                  </a:moveTo>
                  <a:cubicBezTo>
                    <a:pt x="1239" y="358"/>
                    <a:pt x="1239" y="382"/>
                    <a:pt x="1239" y="382"/>
                  </a:cubicBezTo>
                  <a:lnTo>
                    <a:pt x="1239" y="3216"/>
                  </a:lnTo>
                  <a:cubicBezTo>
                    <a:pt x="1239" y="3216"/>
                    <a:pt x="1239" y="3240"/>
                    <a:pt x="1215" y="3240"/>
                  </a:cubicBezTo>
                  <a:lnTo>
                    <a:pt x="381" y="3240"/>
                  </a:lnTo>
                  <a:cubicBezTo>
                    <a:pt x="358" y="3240"/>
                    <a:pt x="358" y="3216"/>
                    <a:pt x="358" y="3216"/>
                  </a:cubicBezTo>
                  <a:lnTo>
                    <a:pt x="358" y="382"/>
                  </a:lnTo>
                  <a:cubicBezTo>
                    <a:pt x="358" y="358"/>
                    <a:pt x="381" y="358"/>
                    <a:pt x="381" y="358"/>
                  </a:cubicBezTo>
                  <a:close/>
                  <a:moveTo>
                    <a:pt x="167" y="1"/>
                  </a:moveTo>
                  <a:cubicBezTo>
                    <a:pt x="96" y="1"/>
                    <a:pt x="0" y="72"/>
                    <a:pt x="0" y="191"/>
                  </a:cubicBezTo>
                  <a:lnTo>
                    <a:pt x="0" y="3430"/>
                  </a:lnTo>
                  <a:cubicBezTo>
                    <a:pt x="0" y="3525"/>
                    <a:pt x="48" y="3621"/>
                    <a:pt x="167" y="3621"/>
                  </a:cubicBezTo>
                  <a:lnTo>
                    <a:pt x="1429" y="3621"/>
                  </a:lnTo>
                  <a:cubicBezTo>
                    <a:pt x="1525" y="3621"/>
                    <a:pt x="1596" y="3549"/>
                    <a:pt x="1596" y="3430"/>
                  </a:cubicBezTo>
                  <a:lnTo>
                    <a:pt x="1596" y="168"/>
                  </a:lnTo>
                  <a:cubicBezTo>
                    <a:pt x="1572" y="72"/>
                    <a:pt x="1525" y="1"/>
                    <a:pt x="1429" y="1"/>
                  </a:cubicBez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47"/>
            <p:cNvSpPr/>
            <p:nvPr/>
          </p:nvSpPr>
          <p:spPr>
            <a:xfrm>
              <a:off x="3576900" y="2800025"/>
              <a:ext cx="39925" cy="90525"/>
            </a:xfrm>
            <a:custGeom>
              <a:avLst/>
              <a:gdLst/>
              <a:ahLst/>
              <a:cxnLst/>
              <a:rect l="l" t="t" r="r" b="b"/>
              <a:pathLst>
                <a:path w="1597" h="3621" extrusionOk="0">
                  <a:moveTo>
                    <a:pt x="1215" y="358"/>
                  </a:moveTo>
                  <a:cubicBezTo>
                    <a:pt x="1239" y="358"/>
                    <a:pt x="1239" y="382"/>
                    <a:pt x="1239" y="382"/>
                  </a:cubicBezTo>
                  <a:lnTo>
                    <a:pt x="1239" y="3216"/>
                  </a:lnTo>
                  <a:cubicBezTo>
                    <a:pt x="1239" y="3216"/>
                    <a:pt x="1239" y="3240"/>
                    <a:pt x="1215" y="3240"/>
                  </a:cubicBezTo>
                  <a:lnTo>
                    <a:pt x="382" y="3240"/>
                  </a:lnTo>
                  <a:cubicBezTo>
                    <a:pt x="334" y="3240"/>
                    <a:pt x="334" y="3216"/>
                    <a:pt x="334" y="3216"/>
                  </a:cubicBezTo>
                  <a:lnTo>
                    <a:pt x="334" y="382"/>
                  </a:lnTo>
                  <a:cubicBezTo>
                    <a:pt x="334" y="358"/>
                    <a:pt x="382" y="358"/>
                    <a:pt x="382" y="358"/>
                  </a:cubicBezTo>
                  <a:close/>
                  <a:moveTo>
                    <a:pt x="167" y="1"/>
                  </a:moveTo>
                  <a:cubicBezTo>
                    <a:pt x="72" y="1"/>
                    <a:pt x="1" y="72"/>
                    <a:pt x="1" y="191"/>
                  </a:cubicBezTo>
                  <a:lnTo>
                    <a:pt x="1" y="3430"/>
                  </a:lnTo>
                  <a:cubicBezTo>
                    <a:pt x="1" y="3525"/>
                    <a:pt x="48" y="3621"/>
                    <a:pt x="167" y="3621"/>
                  </a:cubicBezTo>
                  <a:lnTo>
                    <a:pt x="1430" y="3621"/>
                  </a:lnTo>
                  <a:cubicBezTo>
                    <a:pt x="1501" y="3621"/>
                    <a:pt x="1596" y="3549"/>
                    <a:pt x="1596" y="3430"/>
                  </a:cubicBezTo>
                  <a:lnTo>
                    <a:pt x="1596" y="168"/>
                  </a:lnTo>
                  <a:cubicBezTo>
                    <a:pt x="1572" y="72"/>
                    <a:pt x="1501" y="1"/>
                    <a:pt x="1430" y="1"/>
                  </a:cubicBez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47"/>
            <p:cNvSpPr/>
            <p:nvPr/>
          </p:nvSpPr>
          <p:spPr>
            <a:xfrm>
              <a:off x="3576900" y="2667875"/>
              <a:ext cx="39925" cy="89925"/>
            </a:xfrm>
            <a:custGeom>
              <a:avLst/>
              <a:gdLst/>
              <a:ahLst/>
              <a:cxnLst/>
              <a:rect l="l" t="t" r="r" b="b"/>
              <a:pathLst>
                <a:path w="1597" h="3597" extrusionOk="0">
                  <a:moveTo>
                    <a:pt x="1215" y="357"/>
                  </a:moveTo>
                  <a:cubicBezTo>
                    <a:pt x="1239" y="357"/>
                    <a:pt x="1239" y="381"/>
                    <a:pt x="1239" y="381"/>
                  </a:cubicBezTo>
                  <a:lnTo>
                    <a:pt x="1239" y="3215"/>
                  </a:lnTo>
                  <a:cubicBezTo>
                    <a:pt x="1239" y="3215"/>
                    <a:pt x="1239" y="3239"/>
                    <a:pt x="1215" y="3239"/>
                  </a:cubicBezTo>
                  <a:lnTo>
                    <a:pt x="382" y="3239"/>
                  </a:lnTo>
                  <a:cubicBezTo>
                    <a:pt x="334" y="3239"/>
                    <a:pt x="334" y="3215"/>
                    <a:pt x="334" y="3215"/>
                  </a:cubicBezTo>
                  <a:lnTo>
                    <a:pt x="334" y="381"/>
                  </a:lnTo>
                  <a:cubicBezTo>
                    <a:pt x="334" y="357"/>
                    <a:pt x="382" y="357"/>
                    <a:pt x="382" y="357"/>
                  </a:cubicBezTo>
                  <a:close/>
                  <a:moveTo>
                    <a:pt x="167" y="0"/>
                  </a:moveTo>
                  <a:cubicBezTo>
                    <a:pt x="72" y="0"/>
                    <a:pt x="1" y="48"/>
                    <a:pt x="1" y="167"/>
                  </a:cubicBezTo>
                  <a:lnTo>
                    <a:pt x="1" y="3429"/>
                  </a:lnTo>
                  <a:cubicBezTo>
                    <a:pt x="1" y="3501"/>
                    <a:pt x="48" y="3596"/>
                    <a:pt x="167" y="3596"/>
                  </a:cubicBezTo>
                  <a:lnTo>
                    <a:pt x="1430" y="3596"/>
                  </a:lnTo>
                  <a:cubicBezTo>
                    <a:pt x="1501" y="3596"/>
                    <a:pt x="1596" y="3548"/>
                    <a:pt x="1596" y="3429"/>
                  </a:cubicBezTo>
                  <a:lnTo>
                    <a:pt x="1596" y="167"/>
                  </a:lnTo>
                  <a:cubicBezTo>
                    <a:pt x="1572" y="48"/>
                    <a:pt x="1501" y="0"/>
                    <a:pt x="1430" y="0"/>
                  </a:cubicBez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47"/>
            <p:cNvSpPr/>
            <p:nvPr/>
          </p:nvSpPr>
          <p:spPr>
            <a:xfrm>
              <a:off x="3518550" y="2676200"/>
              <a:ext cx="76250" cy="47650"/>
            </a:xfrm>
            <a:custGeom>
              <a:avLst/>
              <a:gdLst/>
              <a:ahLst/>
              <a:cxnLst/>
              <a:rect l="l" t="t" r="r" b="b"/>
              <a:pathLst>
                <a:path w="3050" h="1906" extrusionOk="0">
                  <a:moveTo>
                    <a:pt x="1454" y="1"/>
                  </a:moveTo>
                  <a:cubicBezTo>
                    <a:pt x="1406" y="1"/>
                    <a:pt x="1382" y="24"/>
                    <a:pt x="1334" y="48"/>
                  </a:cubicBezTo>
                  <a:lnTo>
                    <a:pt x="72" y="1620"/>
                  </a:lnTo>
                  <a:cubicBezTo>
                    <a:pt x="1" y="1691"/>
                    <a:pt x="1" y="1810"/>
                    <a:pt x="96" y="1858"/>
                  </a:cubicBezTo>
                  <a:cubicBezTo>
                    <a:pt x="120" y="1906"/>
                    <a:pt x="144" y="1906"/>
                    <a:pt x="215" y="1906"/>
                  </a:cubicBezTo>
                  <a:cubicBezTo>
                    <a:pt x="263" y="1906"/>
                    <a:pt x="310" y="1858"/>
                    <a:pt x="334" y="1834"/>
                  </a:cubicBezTo>
                  <a:lnTo>
                    <a:pt x="1501" y="405"/>
                  </a:lnTo>
                  <a:lnTo>
                    <a:pt x="2739" y="1834"/>
                  </a:lnTo>
                  <a:cubicBezTo>
                    <a:pt x="2778" y="1872"/>
                    <a:pt x="2830" y="1897"/>
                    <a:pt x="2877" y="1897"/>
                  </a:cubicBezTo>
                  <a:cubicBezTo>
                    <a:pt x="2918" y="1897"/>
                    <a:pt x="2955" y="1879"/>
                    <a:pt x="2978" y="1834"/>
                  </a:cubicBezTo>
                  <a:cubicBezTo>
                    <a:pt x="3049" y="1810"/>
                    <a:pt x="3049" y="1691"/>
                    <a:pt x="2978" y="1620"/>
                  </a:cubicBezTo>
                  <a:lnTo>
                    <a:pt x="1573" y="48"/>
                  </a:lnTo>
                  <a:cubicBezTo>
                    <a:pt x="1549" y="24"/>
                    <a:pt x="1501" y="1"/>
                    <a:pt x="1454" y="1"/>
                  </a:cubicBez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47"/>
            <p:cNvSpPr/>
            <p:nvPr/>
          </p:nvSpPr>
          <p:spPr>
            <a:xfrm>
              <a:off x="3498325" y="2717875"/>
              <a:ext cx="113125" cy="52425"/>
            </a:xfrm>
            <a:custGeom>
              <a:avLst/>
              <a:gdLst/>
              <a:ahLst/>
              <a:cxnLst/>
              <a:rect l="l" t="t" r="r" b="b"/>
              <a:pathLst>
                <a:path w="4525" h="2097" extrusionOk="0">
                  <a:moveTo>
                    <a:pt x="167" y="1"/>
                  </a:moveTo>
                  <a:cubicBezTo>
                    <a:pt x="72" y="1"/>
                    <a:pt x="0" y="48"/>
                    <a:pt x="0" y="143"/>
                  </a:cubicBezTo>
                  <a:lnTo>
                    <a:pt x="0" y="1953"/>
                  </a:lnTo>
                  <a:cubicBezTo>
                    <a:pt x="0" y="2049"/>
                    <a:pt x="72" y="2096"/>
                    <a:pt x="167" y="2096"/>
                  </a:cubicBezTo>
                  <a:lnTo>
                    <a:pt x="4382" y="2096"/>
                  </a:lnTo>
                  <a:cubicBezTo>
                    <a:pt x="4477" y="2096"/>
                    <a:pt x="4525" y="2025"/>
                    <a:pt x="4525" y="1953"/>
                  </a:cubicBezTo>
                  <a:lnTo>
                    <a:pt x="4525" y="143"/>
                  </a:lnTo>
                  <a:cubicBezTo>
                    <a:pt x="4525" y="48"/>
                    <a:pt x="4477" y="1"/>
                    <a:pt x="4382" y="1"/>
                  </a:cubicBezTo>
                  <a:close/>
                </a:path>
              </a:pathLst>
            </a:custGeom>
            <a:solidFill>
              <a:srgbClr val="F68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47"/>
            <p:cNvSpPr/>
            <p:nvPr/>
          </p:nvSpPr>
          <p:spPr>
            <a:xfrm>
              <a:off x="3545350" y="2672025"/>
              <a:ext cx="19675" cy="19675"/>
            </a:xfrm>
            <a:custGeom>
              <a:avLst/>
              <a:gdLst/>
              <a:ahLst/>
              <a:cxnLst/>
              <a:rect l="l" t="t" r="r" b="b"/>
              <a:pathLst>
                <a:path w="787" h="787" extrusionOk="0">
                  <a:moveTo>
                    <a:pt x="382" y="1"/>
                  </a:moveTo>
                  <a:cubicBezTo>
                    <a:pt x="191" y="1"/>
                    <a:pt x="0" y="191"/>
                    <a:pt x="0" y="406"/>
                  </a:cubicBezTo>
                  <a:cubicBezTo>
                    <a:pt x="0" y="596"/>
                    <a:pt x="191" y="787"/>
                    <a:pt x="382" y="787"/>
                  </a:cubicBezTo>
                  <a:cubicBezTo>
                    <a:pt x="596" y="787"/>
                    <a:pt x="786" y="596"/>
                    <a:pt x="786" y="406"/>
                  </a:cubicBezTo>
                  <a:cubicBezTo>
                    <a:pt x="786" y="191"/>
                    <a:pt x="596" y="1"/>
                    <a:pt x="382" y="1"/>
                  </a:cubicBezTo>
                  <a:close/>
                </a:path>
              </a:pathLst>
            </a:custGeom>
            <a:solidFill>
              <a:srgbClr val="F68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03" name="Google Shape;1803;p47"/>
          <p:cNvSpPr/>
          <p:nvPr/>
        </p:nvSpPr>
        <p:spPr>
          <a:xfrm flipH="1">
            <a:off x="3004875" y="3737925"/>
            <a:ext cx="2220300" cy="442800"/>
          </a:xfrm>
          <a:prstGeom prst="roundRect">
            <a:avLst>
              <a:gd name="adj" fmla="val 50000"/>
            </a:avLst>
          </a:prstGeom>
          <a:solidFill>
            <a:srgbClr val="FFFFFF">
              <a:alpha val="4382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Open Sans"/>
                <a:ea typeface="Open Sans"/>
                <a:cs typeface="Open Sans"/>
                <a:sym typeface="Open Sans"/>
              </a:rPr>
              <a:t>Receive your products</a:t>
            </a:r>
            <a:endParaRPr>
              <a:latin typeface="Open Sans"/>
              <a:ea typeface="Open Sans"/>
              <a:cs typeface="Open Sans"/>
              <a:sym typeface="Open Sans"/>
            </a:endParaRPr>
          </a:p>
        </p:txBody>
      </p:sp>
      <p:sp>
        <p:nvSpPr>
          <p:cNvPr id="1804" name="Google Shape;1804;p47"/>
          <p:cNvSpPr/>
          <p:nvPr/>
        </p:nvSpPr>
        <p:spPr>
          <a:xfrm>
            <a:off x="2861807" y="3793425"/>
            <a:ext cx="318000" cy="331800"/>
          </a:xfrm>
          <a:prstGeom prst="star5">
            <a:avLst>
              <a:gd name="adj" fmla="val 19098"/>
              <a:gd name="hf" fmla="val 105146"/>
              <a:gd name="vf" fmla="val 11055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805" name="Google Shape;1805;p47"/>
          <p:cNvPicPr preferRelativeResize="0"/>
          <p:nvPr/>
        </p:nvPicPr>
        <p:blipFill>
          <a:blip r:embed="rId3">
            <a:alphaModFix/>
          </a:blip>
          <a:stretch>
            <a:fillRect/>
          </a:stretch>
        </p:blipFill>
        <p:spPr>
          <a:xfrm>
            <a:off x="188645" y="2054825"/>
            <a:ext cx="1292475" cy="2488475"/>
          </a:xfrm>
          <a:prstGeom prst="rect">
            <a:avLst/>
          </a:prstGeom>
          <a:noFill/>
          <a:ln>
            <a:noFill/>
          </a:ln>
          <a:effectLst>
            <a:reflection stA="74000" endPos="12000" fadeDir="5400012" sy="-100000" algn="bl" rotWithShape="0"/>
          </a:effectLst>
        </p:spPr>
      </p:pic>
      <p:sp>
        <p:nvSpPr>
          <p:cNvPr id="1806" name="Google Shape;1806;p47"/>
          <p:cNvSpPr/>
          <p:nvPr/>
        </p:nvSpPr>
        <p:spPr>
          <a:xfrm flipH="1">
            <a:off x="5754825" y="3737925"/>
            <a:ext cx="2220300" cy="442800"/>
          </a:xfrm>
          <a:prstGeom prst="roundRect">
            <a:avLst>
              <a:gd name="adj" fmla="val 50000"/>
            </a:avLst>
          </a:prstGeom>
          <a:solidFill>
            <a:srgbClr val="FFFFFF">
              <a:alpha val="4382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Open Sans"/>
                <a:ea typeface="Open Sans"/>
                <a:cs typeface="Open Sans"/>
                <a:sym typeface="Open Sans"/>
              </a:rPr>
              <a:t>Customer satisfaction</a:t>
            </a:r>
            <a:endParaRPr>
              <a:latin typeface="Open Sans"/>
              <a:ea typeface="Open Sans"/>
              <a:cs typeface="Open Sans"/>
              <a:sym typeface="Open Sans"/>
            </a:endParaRPr>
          </a:p>
        </p:txBody>
      </p:sp>
      <p:sp>
        <p:nvSpPr>
          <p:cNvPr id="1807" name="Google Shape;1807;p47"/>
          <p:cNvSpPr/>
          <p:nvPr/>
        </p:nvSpPr>
        <p:spPr>
          <a:xfrm>
            <a:off x="5611757" y="3793425"/>
            <a:ext cx="318000" cy="331800"/>
          </a:xfrm>
          <a:prstGeom prst="star5">
            <a:avLst>
              <a:gd name="adj" fmla="val 19098"/>
              <a:gd name="hf" fmla="val 105146"/>
              <a:gd name="vf" fmla="val 110557"/>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808" name="Google Shape;1808;p47"/>
          <p:cNvCxnSpPr/>
          <p:nvPr/>
        </p:nvCxnSpPr>
        <p:spPr>
          <a:xfrm flipH="1">
            <a:off x="5260647" y="3955580"/>
            <a:ext cx="458700" cy="7500"/>
          </a:xfrm>
          <a:prstGeom prst="straightConnector1">
            <a:avLst/>
          </a:prstGeom>
          <a:noFill/>
          <a:ln w="19050" cap="flat" cmpd="sng">
            <a:solidFill>
              <a:schemeClr val="accent4"/>
            </a:solidFill>
            <a:prstDash val="dot"/>
            <a:round/>
            <a:headEnd type="stealth" w="med" len="med"/>
            <a:tailEnd type="none" w="med" len="med"/>
          </a:ln>
        </p:spPr>
      </p:cxnSp>
      <p:pic>
        <p:nvPicPr>
          <p:cNvPr id="1809" name="Google Shape;1809;p47"/>
          <p:cNvPicPr preferRelativeResize="0"/>
          <p:nvPr/>
        </p:nvPicPr>
        <p:blipFill rotWithShape="1">
          <a:blip r:embed="rId4">
            <a:alphaModFix/>
          </a:blip>
          <a:srcRect/>
          <a:stretch/>
        </p:blipFill>
        <p:spPr>
          <a:xfrm flipH="1">
            <a:off x="1645893" y="4336050"/>
            <a:ext cx="415200" cy="433252"/>
          </a:xfrm>
          <a:prstGeom prst="rect">
            <a:avLst/>
          </a:prstGeom>
          <a:noFill/>
          <a:ln>
            <a:noFill/>
          </a:ln>
        </p:spPr>
      </p:pic>
      <p:pic>
        <p:nvPicPr>
          <p:cNvPr id="1810" name="Google Shape;1810;p47"/>
          <p:cNvPicPr preferRelativeResize="0"/>
          <p:nvPr/>
        </p:nvPicPr>
        <p:blipFill>
          <a:blip r:embed="rId5">
            <a:alphaModFix/>
          </a:blip>
          <a:stretch>
            <a:fillRect/>
          </a:stretch>
        </p:blipFill>
        <p:spPr>
          <a:xfrm flipH="1">
            <a:off x="8428894" y="4432023"/>
            <a:ext cx="374231" cy="433252"/>
          </a:xfrm>
          <a:prstGeom prst="rect">
            <a:avLst/>
          </a:prstGeom>
          <a:noFill/>
          <a:ln>
            <a:noFill/>
          </a:ln>
        </p:spPr>
      </p:pic>
      <p:pic>
        <p:nvPicPr>
          <p:cNvPr id="1811" name="Google Shape;1811;p47"/>
          <p:cNvPicPr preferRelativeResize="0"/>
          <p:nvPr/>
        </p:nvPicPr>
        <p:blipFill rotWithShape="1">
          <a:blip r:embed="rId6">
            <a:alphaModFix/>
          </a:blip>
          <a:srcRect/>
          <a:stretch/>
        </p:blipFill>
        <p:spPr>
          <a:xfrm>
            <a:off x="8221288" y="678950"/>
            <a:ext cx="415200" cy="433252"/>
          </a:xfrm>
          <a:prstGeom prst="rect">
            <a:avLst/>
          </a:prstGeom>
          <a:noFill/>
          <a:ln>
            <a:noFill/>
          </a:ln>
        </p:spPr>
      </p:pic>
      <p:pic>
        <p:nvPicPr>
          <p:cNvPr id="1812" name="Google Shape;1812;p47"/>
          <p:cNvPicPr preferRelativeResize="0"/>
          <p:nvPr/>
        </p:nvPicPr>
        <p:blipFill rotWithShape="1">
          <a:blip r:embed="rId7">
            <a:alphaModFix/>
          </a:blip>
          <a:srcRect/>
          <a:stretch/>
        </p:blipFill>
        <p:spPr>
          <a:xfrm>
            <a:off x="715100" y="535000"/>
            <a:ext cx="415200" cy="433252"/>
          </a:xfrm>
          <a:prstGeom prst="rect">
            <a:avLst/>
          </a:prstGeom>
          <a:noFill/>
          <a:ln>
            <a:noFill/>
          </a:ln>
        </p:spPr>
      </p:pic>
    </p:spTree>
  </p:cSld>
  <p:clrMapOvr>
    <a:masterClrMapping/>
  </p:clrMapOvr>
  <p:transition>
    <p:fade/>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816"/>
        <p:cNvGrpSpPr/>
        <p:nvPr/>
      </p:nvGrpSpPr>
      <p:grpSpPr>
        <a:xfrm>
          <a:off x="0" y="0"/>
          <a:ext cx="0" cy="0"/>
          <a:chOff x="0" y="0"/>
          <a:chExt cx="0" cy="0"/>
        </a:xfrm>
      </p:grpSpPr>
      <p:sp>
        <p:nvSpPr>
          <p:cNvPr id="1817" name="Google Shape;1817;p48"/>
          <p:cNvSpPr/>
          <p:nvPr/>
        </p:nvSpPr>
        <p:spPr>
          <a:xfrm>
            <a:off x="2153050" y="490800"/>
            <a:ext cx="4837800" cy="688200"/>
          </a:xfrm>
          <a:prstGeom prst="roundRect">
            <a:avLst>
              <a:gd name="adj" fmla="val 50000"/>
            </a:avLst>
          </a:prstGeom>
          <a:solidFill>
            <a:srgbClr val="5C3972"/>
          </a:solidFill>
          <a:ln>
            <a:noFill/>
          </a:ln>
          <a:effectLst>
            <a:outerShdw dist="57150" dir="5400000" algn="bl" rotWithShape="0">
              <a:srgbClr val="A893B6">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48"/>
          <p:cNvSpPr/>
          <p:nvPr/>
        </p:nvSpPr>
        <p:spPr>
          <a:xfrm>
            <a:off x="2179350" y="1565450"/>
            <a:ext cx="4785300" cy="2606100"/>
          </a:xfrm>
          <a:prstGeom prst="roundRect">
            <a:avLst>
              <a:gd name="adj" fmla="val 50000"/>
            </a:avLst>
          </a:prstGeom>
          <a:solidFill>
            <a:srgbClr val="FFFFFF">
              <a:alpha val="43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19" name="Google Shape;1819;p48"/>
          <p:cNvGrpSpPr/>
          <p:nvPr/>
        </p:nvGrpSpPr>
        <p:grpSpPr>
          <a:xfrm>
            <a:off x="4184550" y="2071200"/>
            <a:ext cx="748200" cy="440650"/>
            <a:chOff x="4184550" y="2071200"/>
            <a:chExt cx="748200" cy="440650"/>
          </a:xfrm>
        </p:grpSpPr>
        <p:sp>
          <p:nvSpPr>
            <p:cNvPr id="1820" name="Google Shape;1820;p48"/>
            <p:cNvSpPr/>
            <p:nvPr/>
          </p:nvSpPr>
          <p:spPr>
            <a:xfrm>
              <a:off x="4184550" y="2097725"/>
              <a:ext cx="374100" cy="367800"/>
            </a:xfrm>
            <a:prstGeom prst="ellipse">
              <a:avLst/>
            </a:prstGeom>
            <a:gradFill>
              <a:gsLst>
                <a:gs pos="0">
                  <a:srgbClr val="FED183"/>
                </a:gs>
                <a:gs pos="50000">
                  <a:srgbClr val="FFFFFF">
                    <a:alpha val="0"/>
                  </a:srgbClr>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48"/>
            <p:cNvSpPr/>
            <p:nvPr/>
          </p:nvSpPr>
          <p:spPr>
            <a:xfrm>
              <a:off x="4384950" y="2144050"/>
              <a:ext cx="374100" cy="367800"/>
            </a:xfrm>
            <a:prstGeom prst="ellipse">
              <a:avLst/>
            </a:prstGeom>
            <a:gradFill>
              <a:gsLst>
                <a:gs pos="0">
                  <a:srgbClr val="FED183"/>
                </a:gs>
                <a:gs pos="50000">
                  <a:srgbClr val="FFFFFF">
                    <a:alpha val="0"/>
                  </a:srgbClr>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48"/>
            <p:cNvSpPr/>
            <p:nvPr/>
          </p:nvSpPr>
          <p:spPr>
            <a:xfrm>
              <a:off x="4558650" y="2071200"/>
              <a:ext cx="374100" cy="367800"/>
            </a:xfrm>
            <a:prstGeom prst="ellipse">
              <a:avLst/>
            </a:prstGeom>
            <a:gradFill>
              <a:gsLst>
                <a:gs pos="0">
                  <a:srgbClr val="FED183"/>
                </a:gs>
                <a:gs pos="50000">
                  <a:srgbClr val="FFFFFF">
                    <a:alpha val="0"/>
                  </a:srgbClr>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23" name="Google Shape;1823;p48"/>
          <p:cNvSpPr txBox="1">
            <a:spLocks noGrp="1"/>
          </p:cNvSpPr>
          <p:nvPr>
            <p:ph type="title"/>
          </p:nvPr>
        </p:nvSpPr>
        <p:spPr>
          <a:xfrm>
            <a:off x="720000" y="539496"/>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Sneak peek</a:t>
            </a:r>
            <a:endParaRPr/>
          </a:p>
        </p:txBody>
      </p:sp>
      <p:sp>
        <p:nvSpPr>
          <p:cNvPr id="1824" name="Google Shape;1824;p48"/>
          <p:cNvSpPr/>
          <p:nvPr/>
        </p:nvSpPr>
        <p:spPr>
          <a:xfrm>
            <a:off x="2728613" y="3236147"/>
            <a:ext cx="374100" cy="367800"/>
          </a:xfrm>
          <a:prstGeom prst="ellipse">
            <a:avLst/>
          </a:prstGeom>
          <a:gradFill>
            <a:gsLst>
              <a:gs pos="0">
                <a:srgbClr val="FED183"/>
              </a:gs>
              <a:gs pos="50000">
                <a:srgbClr val="FFFFFF">
                  <a:alpha val="0"/>
                </a:srgbClr>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25" name="Google Shape;1825;p48"/>
          <p:cNvGrpSpPr/>
          <p:nvPr/>
        </p:nvGrpSpPr>
        <p:grpSpPr>
          <a:xfrm>
            <a:off x="5264782" y="3227679"/>
            <a:ext cx="1119445" cy="878734"/>
            <a:chOff x="5370125" y="3599550"/>
            <a:chExt cx="282225" cy="221550"/>
          </a:xfrm>
        </p:grpSpPr>
        <p:sp>
          <p:nvSpPr>
            <p:cNvPr id="1826" name="Google Shape;1826;p48"/>
            <p:cNvSpPr/>
            <p:nvPr/>
          </p:nvSpPr>
          <p:spPr>
            <a:xfrm>
              <a:off x="5423725" y="3630550"/>
              <a:ext cx="175650" cy="16700"/>
            </a:xfrm>
            <a:custGeom>
              <a:avLst/>
              <a:gdLst/>
              <a:ahLst/>
              <a:cxnLst/>
              <a:rect l="l" t="t" r="r" b="b"/>
              <a:pathLst>
                <a:path w="7026" h="668" extrusionOk="0">
                  <a:moveTo>
                    <a:pt x="334" y="1"/>
                  </a:moveTo>
                  <a:cubicBezTo>
                    <a:pt x="143" y="1"/>
                    <a:pt x="0" y="168"/>
                    <a:pt x="0" y="334"/>
                  </a:cubicBezTo>
                  <a:cubicBezTo>
                    <a:pt x="0" y="525"/>
                    <a:pt x="143" y="668"/>
                    <a:pt x="334" y="668"/>
                  </a:cubicBezTo>
                  <a:lnTo>
                    <a:pt x="6668" y="668"/>
                  </a:lnTo>
                  <a:cubicBezTo>
                    <a:pt x="6883" y="668"/>
                    <a:pt x="7025" y="525"/>
                    <a:pt x="7002" y="334"/>
                  </a:cubicBezTo>
                  <a:cubicBezTo>
                    <a:pt x="7002" y="168"/>
                    <a:pt x="6859" y="1"/>
                    <a:pt x="66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48"/>
            <p:cNvSpPr/>
            <p:nvPr/>
          </p:nvSpPr>
          <p:spPr>
            <a:xfrm>
              <a:off x="5573150" y="3629975"/>
              <a:ext cx="26800" cy="16725"/>
            </a:xfrm>
            <a:custGeom>
              <a:avLst/>
              <a:gdLst/>
              <a:ahLst/>
              <a:cxnLst/>
              <a:rect l="l" t="t" r="r" b="b"/>
              <a:pathLst>
                <a:path w="1072" h="669" extrusionOk="0">
                  <a:moveTo>
                    <a:pt x="1" y="0"/>
                  </a:moveTo>
                  <a:cubicBezTo>
                    <a:pt x="191" y="0"/>
                    <a:pt x="334" y="143"/>
                    <a:pt x="334" y="334"/>
                  </a:cubicBezTo>
                  <a:cubicBezTo>
                    <a:pt x="334" y="500"/>
                    <a:pt x="191" y="667"/>
                    <a:pt x="1" y="667"/>
                  </a:cubicBezTo>
                  <a:lnTo>
                    <a:pt x="691" y="667"/>
                  </a:lnTo>
                  <a:cubicBezTo>
                    <a:pt x="702" y="668"/>
                    <a:pt x="713" y="669"/>
                    <a:pt x="724" y="669"/>
                  </a:cubicBezTo>
                  <a:cubicBezTo>
                    <a:pt x="922" y="669"/>
                    <a:pt x="1071" y="465"/>
                    <a:pt x="1048" y="262"/>
                  </a:cubicBezTo>
                  <a:cubicBezTo>
                    <a:pt x="1025" y="95"/>
                    <a:pt x="882" y="0"/>
                    <a:pt x="691" y="0"/>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48"/>
            <p:cNvSpPr/>
            <p:nvPr/>
          </p:nvSpPr>
          <p:spPr>
            <a:xfrm>
              <a:off x="5423725" y="3725825"/>
              <a:ext cx="175650" cy="16700"/>
            </a:xfrm>
            <a:custGeom>
              <a:avLst/>
              <a:gdLst/>
              <a:ahLst/>
              <a:cxnLst/>
              <a:rect l="l" t="t" r="r" b="b"/>
              <a:pathLst>
                <a:path w="7026" h="668" extrusionOk="0">
                  <a:moveTo>
                    <a:pt x="334" y="0"/>
                  </a:moveTo>
                  <a:cubicBezTo>
                    <a:pt x="143" y="0"/>
                    <a:pt x="0" y="167"/>
                    <a:pt x="0" y="334"/>
                  </a:cubicBezTo>
                  <a:cubicBezTo>
                    <a:pt x="0" y="524"/>
                    <a:pt x="143" y="667"/>
                    <a:pt x="334" y="667"/>
                  </a:cubicBezTo>
                  <a:lnTo>
                    <a:pt x="6668" y="667"/>
                  </a:lnTo>
                  <a:cubicBezTo>
                    <a:pt x="6883" y="667"/>
                    <a:pt x="7025" y="524"/>
                    <a:pt x="7002" y="334"/>
                  </a:cubicBezTo>
                  <a:cubicBezTo>
                    <a:pt x="7002" y="167"/>
                    <a:pt x="6859" y="0"/>
                    <a:pt x="6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48"/>
            <p:cNvSpPr/>
            <p:nvPr/>
          </p:nvSpPr>
          <p:spPr>
            <a:xfrm>
              <a:off x="5573150" y="3725825"/>
              <a:ext cx="26825" cy="16700"/>
            </a:xfrm>
            <a:custGeom>
              <a:avLst/>
              <a:gdLst/>
              <a:ahLst/>
              <a:cxnLst/>
              <a:rect l="l" t="t" r="r" b="b"/>
              <a:pathLst>
                <a:path w="1073" h="668" extrusionOk="0">
                  <a:moveTo>
                    <a:pt x="1" y="0"/>
                  </a:moveTo>
                  <a:cubicBezTo>
                    <a:pt x="191" y="0"/>
                    <a:pt x="334" y="167"/>
                    <a:pt x="334" y="334"/>
                  </a:cubicBezTo>
                  <a:cubicBezTo>
                    <a:pt x="334" y="524"/>
                    <a:pt x="191" y="667"/>
                    <a:pt x="1" y="667"/>
                  </a:cubicBezTo>
                  <a:lnTo>
                    <a:pt x="691" y="667"/>
                  </a:lnTo>
                  <a:cubicBezTo>
                    <a:pt x="906" y="667"/>
                    <a:pt x="1072" y="477"/>
                    <a:pt x="1048" y="286"/>
                  </a:cubicBezTo>
                  <a:cubicBezTo>
                    <a:pt x="1025" y="96"/>
                    <a:pt x="882" y="0"/>
                    <a:pt x="691" y="0"/>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48"/>
            <p:cNvSpPr/>
            <p:nvPr/>
          </p:nvSpPr>
          <p:spPr>
            <a:xfrm>
              <a:off x="5382050" y="3618650"/>
              <a:ext cx="104800" cy="29800"/>
            </a:xfrm>
            <a:custGeom>
              <a:avLst/>
              <a:gdLst/>
              <a:ahLst/>
              <a:cxnLst/>
              <a:rect l="l" t="t" r="r" b="b"/>
              <a:pathLst>
                <a:path w="4192" h="1192" extrusionOk="0">
                  <a:moveTo>
                    <a:pt x="0" y="1"/>
                  </a:moveTo>
                  <a:lnTo>
                    <a:pt x="0" y="1191"/>
                  </a:lnTo>
                  <a:lnTo>
                    <a:pt x="4192" y="1191"/>
                  </a:lnTo>
                  <a:lnTo>
                    <a:pt x="4192" y="1120"/>
                  </a:lnTo>
                  <a:cubicBezTo>
                    <a:pt x="4192" y="525"/>
                    <a:pt x="3715" y="1"/>
                    <a:pt x="3096" y="1"/>
                  </a:cubicBez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48"/>
            <p:cNvSpPr/>
            <p:nvPr/>
          </p:nvSpPr>
          <p:spPr>
            <a:xfrm>
              <a:off x="5382050" y="3715100"/>
              <a:ext cx="104800" cy="29800"/>
            </a:xfrm>
            <a:custGeom>
              <a:avLst/>
              <a:gdLst/>
              <a:ahLst/>
              <a:cxnLst/>
              <a:rect l="l" t="t" r="r" b="b"/>
              <a:pathLst>
                <a:path w="4192" h="1192" extrusionOk="0">
                  <a:moveTo>
                    <a:pt x="0" y="1"/>
                  </a:moveTo>
                  <a:lnTo>
                    <a:pt x="0" y="1191"/>
                  </a:lnTo>
                  <a:lnTo>
                    <a:pt x="4192" y="1191"/>
                  </a:lnTo>
                  <a:lnTo>
                    <a:pt x="4192" y="1096"/>
                  </a:lnTo>
                  <a:cubicBezTo>
                    <a:pt x="4192" y="501"/>
                    <a:pt x="3715" y="1"/>
                    <a:pt x="3096" y="1"/>
                  </a:cubicBez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48"/>
            <p:cNvSpPr/>
            <p:nvPr/>
          </p:nvSpPr>
          <p:spPr>
            <a:xfrm>
              <a:off x="5379075" y="3742500"/>
              <a:ext cx="264950" cy="33950"/>
            </a:xfrm>
            <a:custGeom>
              <a:avLst/>
              <a:gdLst/>
              <a:ahLst/>
              <a:cxnLst/>
              <a:rect l="l" t="t" r="r" b="b"/>
              <a:pathLst>
                <a:path w="10598" h="1358" extrusionOk="0">
                  <a:moveTo>
                    <a:pt x="0" y="0"/>
                  </a:moveTo>
                  <a:lnTo>
                    <a:pt x="0" y="1357"/>
                  </a:lnTo>
                  <a:lnTo>
                    <a:pt x="10598" y="1357"/>
                  </a:lnTo>
                  <a:lnTo>
                    <a:pt x="10598" y="0"/>
                  </a:ln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48"/>
            <p:cNvSpPr/>
            <p:nvPr/>
          </p:nvSpPr>
          <p:spPr>
            <a:xfrm>
              <a:off x="5379075" y="3647225"/>
              <a:ext cx="264950" cy="33975"/>
            </a:xfrm>
            <a:custGeom>
              <a:avLst/>
              <a:gdLst/>
              <a:ahLst/>
              <a:cxnLst/>
              <a:rect l="l" t="t" r="r" b="b"/>
              <a:pathLst>
                <a:path w="10598" h="1359" extrusionOk="0">
                  <a:moveTo>
                    <a:pt x="0" y="1"/>
                  </a:moveTo>
                  <a:lnTo>
                    <a:pt x="0" y="1358"/>
                  </a:lnTo>
                  <a:lnTo>
                    <a:pt x="10598" y="1358"/>
                  </a:lnTo>
                  <a:lnTo>
                    <a:pt x="10598" y="1"/>
                  </a:ln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48"/>
            <p:cNvSpPr/>
            <p:nvPr/>
          </p:nvSpPr>
          <p:spPr>
            <a:xfrm>
              <a:off x="5617800" y="3742500"/>
              <a:ext cx="17300" cy="33950"/>
            </a:xfrm>
            <a:custGeom>
              <a:avLst/>
              <a:gdLst/>
              <a:ahLst/>
              <a:cxnLst/>
              <a:rect l="l" t="t" r="r" b="b"/>
              <a:pathLst>
                <a:path w="692" h="1358" extrusionOk="0">
                  <a:moveTo>
                    <a:pt x="1" y="0"/>
                  </a:moveTo>
                  <a:lnTo>
                    <a:pt x="1" y="1357"/>
                  </a:lnTo>
                  <a:lnTo>
                    <a:pt x="691" y="1357"/>
                  </a:lnTo>
                  <a:lnTo>
                    <a:pt x="691" y="0"/>
                  </a:lnTo>
                  <a:close/>
                </a:path>
              </a:pathLst>
            </a:custGeom>
            <a:solidFill>
              <a:srgbClr val="673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48"/>
            <p:cNvSpPr/>
            <p:nvPr/>
          </p:nvSpPr>
          <p:spPr>
            <a:xfrm>
              <a:off x="5617800" y="3647225"/>
              <a:ext cx="17300" cy="33975"/>
            </a:xfrm>
            <a:custGeom>
              <a:avLst/>
              <a:gdLst/>
              <a:ahLst/>
              <a:cxnLst/>
              <a:rect l="l" t="t" r="r" b="b"/>
              <a:pathLst>
                <a:path w="692" h="1359" extrusionOk="0">
                  <a:moveTo>
                    <a:pt x="1" y="1"/>
                  </a:moveTo>
                  <a:lnTo>
                    <a:pt x="1" y="1358"/>
                  </a:lnTo>
                  <a:lnTo>
                    <a:pt x="691" y="1358"/>
                  </a:lnTo>
                  <a:lnTo>
                    <a:pt x="691" y="1"/>
                  </a:lnTo>
                  <a:close/>
                </a:path>
              </a:pathLst>
            </a:custGeom>
            <a:solidFill>
              <a:srgbClr val="673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48"/>
            <p:cNvSpPr/>
            <p:nvPr/>
          </p:nvSpPr>
          <p:spPr>
            <a:xfrm>
              <a:off x="5370125" y="3600200"/>
              <a:ext cx="17300" cy="211975"/>
            </a:xfrm>
            <a:custGeom>
              <a:avLst/>
              <a:gdLst/>
              <a:ahLst/>
              <a:cxnLst/>
              <a:rect l="l" t="t" r="r" b="b"/>
              <a:pathLst>
                <a:path w="692" h="8479" extrusionOk="0">
                  <a:moveTo>
                    <a:pt x="334" y="0"/>
                  </a:moveTo>
                  <a:cubicBezTo>
                    <a:pt x="144" y="0"/>
                    <a:pt x="1" y="143"/>
                    <a:pt x="1" y="334"/>
                  </a:cubicBezTo>
                  <a:lnTo>
                    <a:pt x="1" y="8478"/>
                  </a:lnTo>
                  <a:lnTo>
                    <a:pt x="691" y="8478"/>
                  </a:lnTo>
                  <a:cubicBezTo>
                    <a:pt x="691" y="8478"/>
                    <a:pt x="691" y="334"/>
                    <a:pt x="668" y="334"/>
                  </a:cubicBezTo>
                  <a:cubicBezTo>
                    <a:pt x="668" y="143"/>
                    <a:pt x="501" y="0"/>
                    <a:pt x="334" y="0"/>
                  </a:cubicBezTo>
                  <a:close/>
                </a:path>
              </a:pathLst>
            </a:custGeom>
            <a:solidFill>
              <a:srgbClr val="FFB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48"/>
            <p:cNvSpPr/>
            <p:nvPr/>
          </p:nvSpPr>
          <p:spPr>
            <a:xfrm>
              <a:off x="5635075" y="3599550"/>
              <a:ext cx="17275" cy="212625"/>
            </a:xfrm>
            <a:custGeom>
              <a:avLst/>
              <a:gdLst/>
              <a:ahLst/>
              <a:cxnLst/>
              <a:rect l="l" t="t" r="r" b="b"/>
              <a:pathLst>
                <a:path w="691" h="8505" extrusionOk="0">
                  <a:moveTo>
                    <a:pt x="309" y="0"/>
                  </a:moveTo>
                  <a:cubicBezTo>
                    <a:pt x="294" y="0"/>
                    <a:pt x="278" y="1"/>
                    <a:pt x="262" y="3"/>
                  </a:cubicBezTo>
                  <a:cubicBezTo>
                    <a:pt x="119" y="26"/>
                    <a:pt x="0" y="169"/>
                    <a:pt x="0" y="360"/>
                  </a:cubicBezTo>
                  <a:lnTo>
                    <a:pt x="0" y="8504"/>
                  </a:lnTo>
                  <a:lnTo>
                    <a:pt x="691" y="8504"/>
                  </a:lnTo>
                  <a:lnTo>
                    <a:pt x="691" y="336"/>
                  </a:lnTo>
                  <a:cubicBezTo>
                    <a:pt x="691" y="137"/>
                    <a:pt x="507" y="0"/>
                    <a:pt x="309" y="0"/>
                  </a:cubicBezTo>
                  <a:close/>
                </a:path>
              </a:pathLst>
            </a:custGeom>
            <a:solidFill>
              <a:srgbClr val="FFB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48"/>
            <p:cNvSpPr/>
            <p:nvPr/>
          </p:nvSpPr>
          <p:spPr>
            <a:xfrm>
              <a:off x="5570175" y="3609125"/>
              <a:ext cx="43475" cy="200375"/>
            </a:xfrm>
            <a:custGeom>
              <a:avLst/>
              <a:gdLst/>
              <a:ahLst/>
              <a:cxnLst/>
              <a:rect l="l" t="t" r="r" b="b"/>
              <a:pathLst>
                <a:path w="1739" h="8015" extrusionOk="0">
                  <a:moveTo>
                    <a:pt x="1406" y="358"/>
                  </a:moveTo>
                  <a:lnTo>
                    <a:pt x="1406" y="2025"/>
                  </a:lnTo>
                  <a:lnTo>
                    <a:pt x="358" y="2025"/>
                  </a:lnTo>
                  <a:lnTo>
                    <a:pt x="358" y="358"/>
                  </a:lnTo>
                  <a:close/>
                  <a:moveTo>
                    <a:pt x="1406" y="2358"/>
                  </a:moveTo>
                  <a:lnTo>
                    <a:pt x="1406" y="4025"/>
                  </a:lnTo>
                  <a:lnTo>
                    <a:pt x="358" y="4025"/>
                  </a:lnTo>
                  <a:lnTo>
                    <a:pt x="358" y="2358"/>
                  </a:lnTo>
                  <a:close/>
                  <a:moveTo>
                    <a:pt x="1406" y="4335"/>
                  </a:moveTo>
                  <a:lnTo>
                    <a:pt x="1406" y="6026"/>
                  </a:lnTo>
                  <a:lnTo>
                    <a:pt x="358" y="6026"/>
                  </a:lnTo>
                  <a:lnTo>
                    <a:pt x="358" y="4335"/>
                  </a:lnTo>
                  <a:close/>
                  <a:moveTo>
                    <a:pt x="191" y="1"/>
                  </a:moveTo>
                  <a:cubicBezTo>
                    <a:pt x="96" y="1"/>
                    <a:pt x="1" y="72"/>
                    <a:pt x="1" y="191"/>
                  </a:cubicBezTo>
                  <a:lnTo>
                    <a:pt x="1" y="7812"/>
                  </a:lnTo>
                  <a:cubicBezTo>
                    <a:pt x="1" y="7883"/>
                    <a:pt x="72" y="7955"/>
                    <a:pt x="120" y="7978"/>
                  </a:cubicBezTo>
                  <a:cubicBezTo>
                    <a:pt x="135" y="7982"/>
                    <a:pt x="151" y="7983"/>
                    <a:pt x="165" y="7983"/>
                  </a:cubicBezTo>
                  <a:cubicBezTo>
                    <a:pt x="262" y="7983"/>
                    <a:pt x="334" y="7918"/>
                    <a:pt x="334" y="7836"/>
                  </a:cubicBezTo>
                  <a:lnTo>
                    <a:pt x="334" y="6383"/>
                  </a:lnTo>
                  <a:lnTo>
                    <a:pt x="1382" y="6383"/>
                  </a:lnTo>
                  <a:lnTo>
                    <a:pt x="1382" y="7836"/>
                  </a:lnTo>
                  <a:cubicBezTo>
                    <a:pt x="1382" y="7931"/>
                    <a:pt x="1429" y="7978"/>
                    <a:pt x="1501" y="8002"/>
                  </a:cubicBezTo>
                  <a:cubicBezTo>
                    <a:pt x="1523" y="8011"/>
                    <a:pt x="1544" y="8015"/>
                    <a:pt x="1564" y="8015"/>
                  </a:cubicBezTo>
                  <a:cubicBezTo>
                    <a:pt x="1652" y="8015"/>
                    <a:pt x="1715" y="7937"/>
                    <a:pt x="1715" y="7859"/>
                  </a:cubicBezTo>
                  <a:lnTo>
                    <a:pt x="1739" y="191"/>
                  </a:lnTo>
                  <a:cubicBezTo>
                    <a:pt x="1739" y="96"/>
                    <a:pt x="1668" y="1"/>
                    <a:pt x="1548" y="1"/>
                  </a:cubicBezTo>
                  <a:close/>
                </a:path>
              </a:pathLst>
            </a:custGeom>
            <a:solidFill>
              <a:srgbClr val="673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48"/>
            <p:cNvSpPr/>
            <p:nvPr/>
          </p:nvSpPr>
          <p:spPr>
            <a:xfrm>
              <a:off x="5370125" y="3804400"/>
              <a:ext cx="282225" cy="16700"/>
            </a:xfrm>
            <a:custGeom>
              <a:avLst/>
              <a:gdLst/>
              <a:ahLst/>
              <a:cxnLst/>
              <a:rect l="l" t="t" r="r" b="b"/>
              <a:pathLst>
                <a:path w="11289" h="668" extrusionOk="0">
                  <a:moveTo>
                    <a:pt x="1" y="1"/>
                  </a:moveTo>
                  <a:lnTo>
                    <a:pt x="1" y="596"/>
                  </a:lnTo>
                  <a:cubicBezTo>
                    <a:pt x="1" y="644"/>
                    <a:pt x="25" y="668"/>
                    <a:pt x="96" y="668"/>
                  </a:cubicBezTo>
                  <a:lnTo>
                    <a:pt x="11194" y="668"/>
                  </a:lnTo>
                  <a:cubicBezTo>
                    <a:pt x="11265" y="668"/>
                    <a:pt x="11289" y="644"/>
                    <a:pt x="11289" y="596"/>
                  </a:cubicBezTo>
                  <a:lnTo>
                    <a:pt x="11289" y="1"/>
                  </a:lnTo>
                  <a:close/>
                </a:path>
              </a:pathLst>
            </a:custGeom>
            <a:solidFill>
              <a:srgbClr val="FFB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0" name="Google Shape;1840;p48"/>
          <p:cNvGrpSpPr/>
          <p:nvPr/>
        </p:nvGrpSpPr>
        <p:grpSpPr>
          <a:xfrm>
            <a:off x="2759772" y="3146112"/>
            <a:ext cx="301995" cy="951832"/>
            <a:chOff x="5464200" y="2148125"/>
            <a:chExt cx="94100" cy="282225"/>
          </a:xfrm>
        </p:grpSpPr>
        <p:sp>
          <p:nvSpPr>
            <p:cNvPr id="1841" name="Google Shape;1841;p48"/>
            <p:cNvSpPr/>
            <p:nvPr/>
          </p:nvSpPr>
          <p:spPr>
            <a:xfrm>
              <a:off x="5502900" y="2218375"/>
              <a:ext cx="16700" cy="185775"/>
            </a:xfrm>
            <a:custGeom>
              <a:avLst/>
              <a:gdLst/>
              <a:ahLst/>
              <a:cxnLst/>
              <a:rect l="l" t="t" r="r" b="b"/>
              <a:pathLst>
                <a:path w="668" h="7431" extrusionOk="0">
                  <a:moveTo>
                    <a:pt x="0" y="0"/>
                  </a:moveTo>
                  <a:lnTo>
                    <a:pt x="0" y="7430"/>
                  </a:lnTo>
                  <a:lnTo>
                    <a:pt x="667" y="7430"/>
                  </a:lnTo>
                  <a:lnTo>
                    <a:pt x="66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48"/>
            <p:cNvSpPr/>
            <p:nvPr/>
          </p:nvSpPr>
          <p:spPr>
            <a:xfrm>
              <a:off x="5497550" y="2396375"/>
              <a:ext cx="29200" cy="25025"/>
            </a:xfrm>
            <a:custGeom>
              <a:avLst/>
              <a:gdLst/>
              <a:ahLst/>
              <a:cxnLst/>
              <a:rect l="l" t="t" r="r" b="b"/>
              <a:pathLst>
                <a:path w="1168" h="1001" extrusionOk="0">
                  <a:moveTo>
                    <a:pt x="167" y="1"/>
                  </a:moveTo>
                  <a:cubicBezTo>
                    <a:pt x="95" y="1"/>
                    <a:pt x="0" y="72"/>
                    <a:pt x="0" y="167"/>
                  </a:cubicBezTo>
                  <a:lnTo>
                    <a:pt x="0" y="1001"/>
                  </a:lnTo>
                  <a:lnTo>
                    <a:pt x="1167" y="1001"/>
                  </a:lnTo>
                  <a:lnTo>
                    <a:pt x="1167" y="167"/>
                  </a:lnTo>
                  <a:cubicBezTo>
                    <a:pt x="1167" y="72"/>
                    <a:pt x="1072" y="1"/>
                    <a:pt x="977" y="1"/>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48"/>
            <p:cNvSpPr/>
            <p:nvPr/>
          </p:nvSpPr>
          <p:spPr>
            <a:xfrm>
              <a:off x="5504100" y="2396375"/>
              <a:ext cx="22650" cy="25025"/>
            </a:xfrm>
            <a:custGeom>
              <a:avLst/>
              <a:gdLst/>
              <a:ahLst/>
              <a:cxnLst/>
              <a:rect l="l" t="t" r="r" b="b"/>
              <a:pathLst>
                <a:path w="906" h="1001" extrusionOk="0">
                  <a:moveTo>
                    <a:pt x="0" y="1"/>
                  </a:moveTo>
                  <a:cubicBezTo>
                    <a:pt x="95" y="1"/>
                    <a:pt x="191" y="72"/>
                    <a:pt x="191" y="167"/>
                  </a:cubicBezTo>
                  <a:lnTo>
                    <a:pt x="191" y="1001"/>
                  </a:lnTo>
                  <a:lnTo>
                    <a:pt x="857" y="1001"/>
                  </a:lnTo>
                  <a:lnTo>
                    <a:pt x="857" y="167"/>
                  </a:lnTo>
                  <a:cubicBezTo>
                    <a:pt x="905" y="72"/>
                    <a:pt x="810" y="1"/>
                    <a:pt x="6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48"/>
            <p:cNvSpPr/>
            <p:nvPr/>
          </p:nvSpPr>
          <p:spPr>
            <a:xfrm>
              <a:off x="5470150" y="2413050"/>
              <a:ext cx="83375" cy="17300"/>
            </a:xfrm>
            <a:custGeom>
              <a:avLst/>
              <a:gdLst/>
              <a:ahLst/>
              <a:cxnLst/>
              <a:rect l="l" t="t" r="r" b="b"/>
              <a:pathLst>
                <a:path w="3335" h="692" extrusionOk="0">
                  <a:moveTo>
                    <a:pt x="429" y="1"/>
                  </a:moveTo>
                  <a:cubicBezTo>
                    <a:pt x="191" y="1"/>
                    <a:pt x="1" y="215"/>
                    <a:pt x="1" y="453"/>
                  </a:cubicBezTo>
                  <a:lnTo>
                    <a:pt x="1" y="596"/>
                  </a:lnTo>
                  <a:cubicBezTo>
                    <a:pt x="1" y="667"/>
                    <a:pt x="25" y="691"/>
                    <a:pt x="72" y="691"/>
                  </a:cubicBezTo>
                  <a:lnTo>
                    <a:pt x="3239" y="691"/>
                  </a:lnTo>
                  <a:cubicBezTo>
                    <a:pt x="3263" y="691"/>
                    <a:pt x="3335" y="644"/>
                    <a:pt x="3335" y="596"/>
                  </a:cubicBezTo>
                  <a:lnTo>
                    <a:pt x="3335" y="453"/>
                  </a:lnTo>
                  <a:cubicBezTo>
                    <a:pt x="3335" y="215"/>
                    <a:pt x="3120" y="1"/>
                    <a:pt x="2882" y="1"/>
                  </a:cubicBezTo>
                  <a:close/>
                </a:path>
              </a:pathLst>
            </a:custGeom>
            <a:solidFill>
              <a:srgbClr val="FFB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48"/>
            <p:cNvSpPr/>
            <p:nvPr/>
          </p:nvSpPr>
          <p:spPr>
            <a:xfrm>
              <a:off x="5524325" y="2413050"/>
              <a:ext cx="29200" cy="17300"/>
            </a:xfrm>
            <a:custGeom>
              <a:avLst/>
              <a:gdLst/>
              <a:ahLst/>
              <a:cxnLst/>
              <a:rect l="l" t="t" r="r" b="b"/>
              <a:pathLst>
                <a:path w="1168" h="692" extrusionOk="0">
                  <a:moveTo>
                    <a:pt x="1" y="1"/>
                  </a:moveTo>
                  <a:cubicBezTo>
                    <a:pt x="239" y="1"/>
                    <a:pt x="453" y="215"/>
                    <a:pt x="453" y="453"/>
                  </a:cubicBezTo>
                  <a:lnTo>
                    <a:pt x="453" y="596"/>
                  </a:lnTo>
                  <a:cubicBezTo>
                    <a:pt x="453" y="667"/>
                    <a:pt x="406" y="691"/>
                    <a:pt x="358" y="691"/>
                  </a:cubicBezTo>
                  <a:lnTo>
                    <a:pt x="1049" y="691"/>
                  </a:lnTo>
                  <a:cubicBezTo>
                    <a:pt x="1096" y="691"/>
                    <a:pt x="1120" y="667"/>
                    <a:pt x="1120" y="596"/>
                  </a:cubicBezTo>
                  <a:lnTo>
                    <a:pt x="1120" y="453"/>
                  </a:lnTo>
                  <a:cubicBezTo>
                    <a:pt x="1168" y="215"/>
                    <a:pt x="953" y="1"/>
                    <a:pt x="6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48"/>
            <p:cNvSpPr/>
            <p:nvPr/>
          </p:nvSpPr>
          <p:spPr>
            <a:xfrm>
              <a:off x="5464200" y="2148125"/>
              <a:ext cx="94100" cy="78600"/>
            </a:xfrm>
            <a:custGeom>
              <a:avLst/>
              <a:gdLst/>
              <a:ahLst/>
              <a:cxnLst/>
              <a:rect l="l" t="t" r="r" b="b"/>
              <a:pathLst>
                <a:path w="3764" h="3144" extrusionOk="0">
                  <a:moveTo>
                    <a:pt x="1906" y="0"/>
                  </a:moveTo>
                  <a:cubicBezTo>
                    <a:pt x="1215" y="0"/>
                    <a:pt x="620" y="476"/>
                    <a:pt x="477" y="1143"/>
                  </a:cubicBezTo>
                  <a:lnTo>
                    <a:pt x="24" y="3072"/>
                  </a:lnTo>
                  <a:cubicBezTo>
                    <a:pt x="1" y="3096"/>
                    <a:pt x="24" y="3144"/>
                    <a:pt x="48" y="3144"/>
                  </a:cubicBezTo>
                  <a:lnTo>
                    <a:pt x="3716" y="3144"/>
                  </a:lnTo>
                  <a:cubicBezTo>
                    <a:pt x="3739" y="3144"/>
                    <a:pt x="3763" y="3096"/>
                    <a:pt x="3763" y="3072"/>
                  </a:cubicBezTo>
                  <a:lnTo>
                    <a:pt x="3335" y="1143"/>
                  </a:lnTo>
                  <a:cubicBezTo>
                    <a:pt x="3144" y="476"/>
                    <a:pt x="2573" y="0"/>
                    <a:pt x="1906" y="0"/>
                  </a:cubicBezTo>
                  <a:close/>
                </a:path>
              </a:pathLst>
            </a:custGeom>
            <a:solidFill>
              <a:srgbClr val="FFB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48"/>
            <p:cNvSpPr/>
            <p:nvPr/>
          </p:nvSpPr>
          <p:spPr>
            <a:xfrm>
              <a:off x="5502900" y="2148125"/>
              <a:ext cx="55275" cy="78175"/>
            </a:xfrm>
            <a:custGeom>
              <a:avLst/>
              <a:gdLst/>
              <a:ahLst/>
              <a:cxnLst/>
              <a:rect l="l" t="t" r="r" b="b"/>
              <a:pathLst>
                <a:path w="2211" h="3127" extrusionOk="0">
                  <a:moveTo>
                    <a:pt x="310" y="0"/>
                  </a:moveTo>
                  <a:cubicBezTo>
                    <a:pt x="191" y="0"/>
                    <a:pt x="72" y="0"/>
                    <a:pt x="0" y="24"/>
                  </a:cubicBezTo>
                  <a:cubicBezTo>
                    <a:pt x="524" y="143"/>
                    <a:pt x="953" y="572"/>
                    <a:pt x="1072" y="1143"/>
                  </a:cubicBezTo>
                  <a:lnTo>
                    <a:pt x="1501" y="3072"/>
                  </a:lnTo>
                  <a:cubicBezTo>
                    <a:pt x="1501" y="3096"/>
                    <a:pt x="1477" y="3120"/>
                    <a:pt x="1477" y="3120"/>
                  </a:cubicBezTo>
                  <a:lnTo>
                    <a:pt x="2168" y="3120"/>
                  </a:lnTo>
                  <a:cubicBezTo>
                    <a:pt x="2172" y="3124"/>
                    <a:pt x="2177" y="3126"/>
                    <a:pt x="2181" y="3126"/>
                  </a:cubicBezTo>
                  <a:cubicBezTo>
                    <a:pt x="2199" y="3126"/>
                    <a:pt x="2211" y="3092"/>
                    <a:pt x="2191" y="3072"/>
                  </a:cubicBezTo>
                  <a:lnTo>
                    <a:pt x="1739" y="1143"/>
                  </a:lnTo>
                  <a:cubicBezTo>
                    <a:pt x="1596" y="476"/>
                    <a:pt x="1001" y="0"/>
                    <a:pt x="3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8" name="Google Shape;1848;p48"/>
          <p:cNvGrpSpPr/>
          <p:nvPr/>
        </p:nvGrpSpPr>
        <p:grpSpPr>
          <a:xfrm>
            <a:off x="3272783" y="3032807"/>
            <a:ext cx="911764" cy="1076709"/>
            <a:chOff x="4923625" y="2637500"/>
            <a:chExt cx="250650" cy="281625"/>
          </a:xfrm>
        </p:grpSpPr>
        <p:sp>
          <p:nvSpPr>
            <p:cNvPr id="1849" name="Google Shape;1849;p48"/>
            <p:cNvSpPr/>
            <p:nvPr/>
          </p:nvSpPr>
          <p:spPr>
            <a:xfrm>
              <a:off x="4923625" y="2638100"/>
              <a:ext cx="250650" cy="281025"/>
            </a:xfrm>
            <a:custGeom>
              <a:avLst/>
              <a:gdLst/>
              <a:ahLst/>
              <a:cxnLst/>
              <a:rect l="l" t="t" r="r" b="b"/>
              <a:pathLst>
                <a:path w="10026" h="11241" extrusionOk="0">
                  <a:moveTo>
                    <a:pt x="95" y="0"/>
                  </a:moveTo>
                  <a:cubicBezTo>
                    <a:pt x="24" y="0"/>
                    <a:pt x="0" y="24"/>
                    <a:pt x="0" y="96"/>
                  </a:cubicBezTo>
                  <a:lnTo>
                    <a:pt x="0" y="11241"/>
                  </a:lnTo>
                  <a:lnTo>
                    <a:pt x="9954" y="11241"/>
                  </a:lnTo>
                  <a:cubicBezTo>
                    <a:pt x="10002" y="11241"/>
                    <a:pt x="10026" y="11217"/>
                    <a:pt x="10026" y="11193"/>
                  </a:cubicBezTo>
                  <a:lnTo>
                    <a:pt x="10026" y="96"/>
                  </a:lnTo>
                  <a:cubicBezTo>
                    <a:pt x="10026" y="24"/>
                    <a:pt x="10002" y="0"/>
                    <a:pt x="99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48"/>
            <p:cNvSpPr/>
            <p:nvPr/>
          </p:nvSpPr>
          <p:spPr>
            <a:xfrm>
              <a:off x="5157600" y="2637500"/>
              <a:ext cx="16675" cy="281625"/>
            </a:xfrm>
            <a:custGeom>
              <a:avLst/>
              <a:gdLst/>
              <a:ahLst/>
              <a:cxnLst/>
              <a:rect l="l" t="t" r="r" b="b"/>
              <a:pathLst>
                <a:path w="667" h="11265" extrusionOk="0">
                  <a:moveTo>
                    <a:pt x="0" y="1"/>
                  </a:moveTo>
                  <a:lnTo>
                    <a:pt x="0" y="11265"/>
                  </a:lnTo>
                  <a:lnTo>
                    <a:pt x="595" y="11265"/>
                  </a:lnTo>
                  <a:cubicBezTo>
                    <a:pt x="643" y="11265"/>
                    <a:pt x="667" y="11241"/>
                    <a:pt x="667" y="11193"/>
                  </a:cubicBezTo>
                  <a:lnTo>
                    <a:pt x="667" y="72"/>
                  </a:lnTo>
                  <a:cubicBezTo>
                    <a:pt x="667" y="24"/>
                    <a:pt x="643" y="1"/>
                    <a:pt x="5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48"/>
            <p:cNvSpPr/>
            <p:nvPr/>
          </p:nvSpPr>
          <p:spPr>
            <a:xfrm>
              <a:off x="4940875" y="2655375"/>
              <a:ext cx="64925" cy="183375"/>
            </a:xfrm>
            <a:custGeom>
              <a:avLst/>
              <a:gdLst/>
              <a:ahLst/>
              <a:cxnLst/>
              <a:rect l="l" t="t" r="r" b="b"/>
              <a:pathLst>
                <a:path w="2597" h="7335" extrusionOk="0">
                  <a:moveTo>
                    <a:pt x="1" y="0"/>
                  </a:moveTo>
                  <a:lnTo>
                    <a:pt x="1" y="7335"/>
                  </a:lnTo>
                  <a:lnTo>
                    <a:pt x="2596" y="7335"/>
                  </a:lnTo>
                  <a:lnTo>
                    <a:pt x="2596" y="0"/>
                  </a:ln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48"/>
            <p:cNvSpPr/>
            <p:nvPr/>
          </p:nvSpPr>
          <p:spPr>
            <a:xfrm>
              <a:off x="5021850" y="2655375"/>
              <a:ext cx="135775" cy="183375"/>
            </a:xfrm>
            <a:custGeom>
              <a:avLst/>
              <a:gdLst/>
              <a:ahLst/>
              <a:cxnLst/>
              <a:rect l="l" t="t" r="r" b="b"/>
              <a:pathLst>
                <a:path w="5431" h="7335" extrusionOk="0">
                  <a:moveTo>
                    <a:pt x="0" y="0"/>
                  </a:moveTo>
                  <a:lnTo>
                    <a:pt x="0" y="7335"/>
                  </a:lnTo>
                  <a:lnTo>
                    <a:pt x="5430" y="7335"/>
                  </a:lnTo>
                  <a:lnTo>
                    <a:pt x="5430" y="0"/>
                  </a:ln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48"/>
            <p:cNvSpPr/>
            <p:nvPr/>
          </p:nvSpPr>
          <p:spPr>
            <a:xfrm>
              <a:off x="4936125" y="2650600"/>
              <a:ext cx="73850" cy="192925"/>
            </a:xfrm>
            <a:custGeom>
              <a:avLst/>
              <a:gdLst/>
              <a:ahLst/>
              <a:cxnLst/>
              <a:rect l="l" t="t" r="r" b="b"/>
              <a:pathLst>
                <a:path w="2954" h="7717" extrusionOk="0">
                  <a:moveTo>
                    <a:pt x="2572" y="358"/>
                  </a:moveTo>
                  <a:cubicBezTo>
                    <a:pt x="2596" y="358"/>
                    <a:pt x="2596" y="382"/>
                    <a:pt x="2596" y="382"/>
                  </a:cubicBezTo>
                  <a:lnTo>
                    <a:pt x="2596" y="7335"/>
                  </a:lnTo>
                  <a:cubicBezTo>
                    <a:pt x="2596" y="7335"/>
                    <a:pt x="2596" y="7359"/>
                    <a:pt x="2572" y="7359"/>
                  </a:cubicBezTo>
                  <a:lnTo>
                    <a:pt x="429" y="7359"/>
                  </a:lnTo>
                  <a:cubicBezTo>
                    <a:pt x="381" y="7359"/>
                    <a:pt x="381" y="7335"/>
                    <a:pt x="381" y="7335"/>
                  </a:cubicBezTo>
                  <a:lnTo>
                    <a:pt x="381" y="382"/>
                  </a:lnTo>
                  <a:cubicBezTo>
                    <a:pt x="381" y="358"/>
                    <a:pt x="429" y="358"/>
                    <a:pt x="429" y="358"/>
                  </a:cubicBezTo>
                  <a:close/>
                  <a:moveTo>
                    <a:pt x="191" y="1"/>
                  </a:moveTo>
                  <a:cubicBezTo>
                    <a:pt x="95" y="1"/>
                    <a:pt x="0" y="72"/>
                    <a:pt x="0" y="191"/>
                  </a:cubicBezTo>
                  <a:lnTo>
                    <a:pt x="0" y="7526"/>
                  </a:lnTo>
                  <a:cubicBezTo>
                    <a:pt x="0" y="7621"/>
                    <a:pt x="72" y="7716"/>
                    <a:pt x="191" y="7716"/>
                  </a:cubicBezTo>
                  <a:lnTo>
                    <a:pt x="2786" y="7716"/>
                  </a:lnTo>
                  <a:cubicBezTo>
                    <a:pt x="2858" y="7716"/>
                    <a:pt x="2953" y="7645"/>
                    <a:pt x="2953" y="7526"/>
                  </a:cubicBezTo>
                  <a:lnTo>
                    <a:pt x="2953" y="191"/>
                  </a:lnTo>
                  <a:cubicBezTo>
                    <a:pt x="2929" y="72"/>
                    <a:pt x="2858" y="1"/>
                    <a:pt x="2786" y="1"/>
                  </a:cubicBez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48"/>
            <p:cNvSpPr/>
            <p:nvPr/>
          </p:nvSpPr>
          <p:spPr>
            <a:xfrm>
              <a:off x="5017075" y="2650600"/>
              <a:ext cx="144700" cy="192925"/>
            </a:xfrm>
            <a:custGeom>
              <a:avLst/>
              <a:gdLst/>
              <a:ahLst/>
              <a:cxnLst/>
              <a:rect l="l" t="t" r="r" b="b"/>
              <a:pathLst>
                <a:path w="5788" h="7717" extrusionOk="0">
                  <a:moveTo>
                    <a:pt x="5407" y="358"/>
                  </a:moveTo>
                  <a:cubicBezTo>
                    <a:pt x="5431" y="358"/>
                    <a:pt x="5431" y="382"/>
                    <a:pt x="5431" y="382"/>
                  </a:cubicBezTo>
                  <a:lnTo>
                    <a:pt x="5431" y="7335"/>
                  </a:lnTo>
                  <a:cubicBezTo>
                    <a:pt x="5431" y="7335"/>
                    <a:pt x="5431" y="7359"/>
                    <a:pt x="5407" y="7359"/>
                  </a:cubicBezTo>
                  <a:lnTo>
                    <a:pt x="406" y="7359"/>
                  </a:lnTo>
                  <a:cubicBezTo>
                    <a:pt x="382" y="7359"/>
                    <a:pt x="382" y="7335"/>
                    <a:pt x="382" y="7335"/>
                  </a:cubicBezTo>
                  <a:lnTo>
                    <a:pt x="382" y="382"/>
                  </a:lnTo>
                  <a:cubicBezTo>
                    <a:pt x="382" y="358"/>
                    <a:pt x="406" y="358"/>
                    <a:pt x="406" y="358"/>
                  </a:cubicBezTo>
                  <a:close/>
                  <a:moveTo>
                    <a:pt x="191" y="1"/>
                  </a:moveTo>
                  <a:cubicBezTo>
                    <a:pt x="96" y="1"/>
                    <a:pt x="1" y="72"/>
                    <a:pt x="1" y="191"/>
                  </a:cubicBezTo>
                  <a:lnTo>
                    <a:pt x="1" y="7526"/>
                  </a:lnTo>
                  <a:cubicBezTo>
                    <a:pt x="1" y="7621"/>
                    <a:pt x="72" y="7716"/>
                    <a:pt x="191" y="7716"/>
                  </a:cubicBezTo>
                  <a:lnTo>
                    <a:pt x="5621" y="7716"/>
                  </a:lnTo>
                  <a:cubicBezTo>
                    <a:pt x="5693" y="7716"/>
                    <a:pt x="5788" y="7645"/>
                    <a:pt x="5788" y="7526"/>
                  </a:cubicBezTo>
                  <a:lnTo>
                    <a:pt x="5788" y="191"/>
                  </a:lnTo>
                  <a:cubicBezTo>
                    <a:pt x="5764" y="72"/>
                    <a:pt x="5693" y="1"/>
                    <a:pt x="56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48"/>
            <p:cNvSpPr/>
            <p:nvPr/>
          </p:nvSpPr>
          <p:spPr>
            <a:xfrm>
              <a:off x="5057575" y="2861350"/>
              <a:ext cx="100050" cy="39325"/>
            </a:xfrm>
            <a:custGeom>
              <a:avLst/>
              <a:gdLst/>
              <a:ahLst/>
              <a:cxnLst/>
              <a:rect l="l" t="t" r="r" b="b"/>
              <a:pathLst>
                <a:path w="4002" h="1573" extrusionOk="0">
                  <a:moveTo>
                    <a:pt x="0" y="1"/>
                  </a:moveTo>
                  <a:lnTo>
                    <a:pt x="0" y="1573"/>
                  </a:lnTo>
                  <a:lnTo>
                    <a:pt x="4001" y="1573"/>
                  </a:lnTo>
                  <a:lnTo>
                    <a:pt x="4001" y="1"/>
                  </a:ln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48"/>
            <p:cNvSpPr/>
            <p:nvPr/>
          </p:nvSpPr>
          <p:spPr>
            <a:xfrm>
              <a:off x="4940875" y="2861350"/>
              <a:ext cx="99450" cy="39325"/>
            </a:xfrm>
            <a:custGeom>
              <a:avLst/>
              <a:gdLst/>
              <a:ahLst/>
              <a:cxnLst/>
              <a:rect l="l" t="t" r="r" b="b"/>
              <a:pathLst>
                <a:path w="3978" h="1573" extrusionOk="0">
                  <a:moveTo>
                    <a:pt x="1" y="1"/>
                  </a:moveTo>
                  <a:lnTo>
                    <a:pt x="1" y="1573"/>
                  </a:lnTo>
                  <a:lnTo>
                    <a:pt x="3978" y="1573"/>
                  </a:lnTo>
                  <a:lnTo>
                    <a:pt x="3978" y="1"/>
                  </a:ln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48"/>
            <p:cNvSpPr/>
            <p:nvPr/>
          </p:nvSpPr>
          <p:spPr>
            <a:xfrm>
              <a:off x="5053400" y="2856600"/>
              <a:ext cx="108375" cy="48850"/>
            </a:xfrm>
            <a:custGeom>
              <a:avLst/>
              <a:gdLst/>
              <a:ahLst/>
              <a:cxnLst/>
              <a:rect l="l" t="t" r="r" b="b"/>
              <a:pathLst>
                <a:path w="4335" h="1954" extrusionOk="0">
                  <a:moveTo>
                    <a:pt x="3954" y="357"/>
                  </a:moveTo>
                  <a:cubicBezTo>
                    <a:pt x="3978" y="357"/>
                    <a:pt x="3978" y="381"/>
                    <a:pt x="3978" y="381"/>
                  </a:cubicBezTo>
                  <a:lnTo>
                    <a:pt x="3978" y="1548"/>
                  </a:lnTo>
                  <a:cubicBezTo>
                    <a:pt x="3978" y="1548"/>
                    <a:pt x="3978" y="1572"/>
                    <a:pt x="3954" y="1572"/>
                  </a:cubicBezTo>
                  <a:lnTo>
                    <a:pt x="382" y="1572"/>
                  </a:lnTo>
                  <a:cubicBezTo>
                    <a:pt x="334" y="1572"/>
                    <a:pt x="334" y="1548"/>
                    <a:pt x="334" y="1548"/>
                  </a:cubicBezTo>
                  <a:lnTo>
                    <a:pt x="334" y="381"/>
                  </a:lnTo>
                  <a:cubicBezTo>
                    <a:pt x="334" y="357"/>
                    <a:pt x="382" y="357"/>
                    <a:pt x="382" y="357"/>
                  </a:cubicBezTo>
                  <a:close/>
                  <a:moveTo>
                    <a:pt x="167" y="0"/>
                  </a:moveTo>
                  <a:cubicBezTo>
                    <a:pt x="72" y="0"/>
                    <a:pt x="1" y="72"/>
                    <a:pt x="1" y="191"/>
                  </a:cubicBezTo>
                  <a:lnTo>
                    <a:pt x="1" y="1763"/>
                  </a:lnTo>
                  <a:cubicBezTo>
                    <a:pt x="1" y="1858"/>
                    <a:pt x="48" y="1953"/>
                    <a:pt x="167" y="1953"/>
                  </a:cubicBezTo>
                  <a:lnTo>
                    <a:pt x="4168" y="1953"/>
                  </a:lnTo>
                  <a:cubicBezTo>
                    <a:pt x="4240" y="1953"/>
                    <a:pt x="4335" y="1882"/>
                    <a:pt x="4335" y="1763"/>
                  </a:cubicBezTo>
                  <a:lnTo>
                    <a:pt x="4335" y="191"/>
                  </a:lnTo>
                  <a:cubicBezTo>
                    <a:pt x="4311" y="72"/>
                    <a:pt x="4240" y="0"/>
                    <a:pt x="4168" y="0"/>
                  </a:cubicBezTo>
                  <a:close/>
                </a:path>
              </a:pathLst>
            </a:custGeom>
            <a:solidFill>
              <a:srgbClr val="FFB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48"/>
            <p:cNvSpPr/>
            <p:nvPr/>
          </p:nvSpPr>
          <p:spPr>
            <a:xfrm>
              <a:off x="4936125" y="2856600"/>
              <a:ext cx="108975" cy="48850"/>
            </a:xfrm>
            <a:custGeom>
              <a:avLst/>
              <a:gdLst/>
              <a:ahLst/>
              <a:cxnLst/>
              <a:rect l="l" t="t" r="r" b="b"/>
              <a:pathLst>
                <a:path w="4359" h="1954" extrusionOk="0">
                  <a:moveTo>
                    <a:pt x="3977" y="357"/>
                  </a:moveTo>
                  <a:cubicBezTo>
                    <a:pt x="4001" y="357"/>
                    <a:pt x="4001" y="381"/>
                    <a:pt x="4001" y="381"/>
                  </a:cubicBezTo>
                  <a:lnTo>
                    <a:pt x="4001" y="1548"/>
                  </a:lnTo>
                  <a:cubicBezTo>
                    <a:pt x="4025" y="1548"/>
                    <a:pt x="4001" y="1572"/>
                    <a:pt x="3977" y="1572"/>
                  </a:cubicBezTo>
                  <a:lnTo>
                    <a:pt x="405" y="1572"/>
                  </a:lnTo>
                  <a:cubicBezTo>
                    <a:pt x="357" y="1572"/>
                    <a:pt x="357" y="1548"/>
                    <a:pt x="357" y="1548"/>
                  </a:cubicBezTo>
                  <a:lnTo>
                    <a:pt x="357" y="381"/>
                  </a:lnTo>
                  <a:cubicBezTo>
                    <a:pt x="357" y="357"/>
                    <a:pt x="405" y="357"/>
                    <a:pt x="405" y="357"/>
                  </a:cubicBezTo>
                  <a:close/>
                  <a:moveTo>
                    <a:pt x="191" y="0"/>
                  </a:moveTo>
                  <a:cubicBezTo>
                    <a:pt x="95" y="0"/>
                    <a:pt x="0" y="72"/>
                    <a:pt x="0" y="191"/>
                  </a:cubicBezTo>
                  <a:lnTo>
                    <a:pt x="0" y="1763"/>
                  </a:lnTo>
                  <a:cubicBezTo>
                    <a:pt x="0" y="1858"/>
                    <a:pt x="72" y="1953"/>
                    <a:pt x="191" y="1953"/>
                  </a:cubicBezTo>
                  <a:lnTo>
                    <a:pt x="4168" y="1953"/>
                  </a:lnTo>
                  <a:cubicBezTo>
                    <a:pt x="4263" y="1953"/>
                    <a:pt x="4358" y="1882"/>
                    <a:pt x="4358" y="1763"/>
                  </a:cubicBezTo>
                  <a:lnTo>
                    <a:pt x="4358" y="191"/>
                  </a:lnTo>
                  <a:cubicBezTo>
                    <a:pt x="4358" y="72"/>
                    <a:pt x="4263" y="0"/>
                    <a:pt x="4168" y="0"/>
                  </a:cubicBezTo>
                  <a:close/>
                </a:path>
              </a:pathLst>
            </a:custGeom>
            <a:solidFill>
              <a:srgbClr val="FFB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48"/>
            <p:cNvSpPr/>
            <p:nvPr/>
          </p:nvSpPr>
          <p:spPr>
            <a:xfrm>
              <a:off x="4983150" y="2876250"/>
              <a:ext cx="14300" cy="8350"/>
            </a:xfrm>
            <a:custGeom>
              <a:avLst/>
              <a:gdLst/>
              <a:ahLst/>
              <a:cxnLst/>
              <a:rect l="l" t="t" r="r" b="b"/>
              <a:pathLst>
                <a:path w="572" h="334" extrusionOk="0">
                  <a:moveTo>
                    <a:pt x="167" y="0"/>
                  </a:moveTo>
                  <a:cubicBezTo>
                    <a:pt x="96" y="0"/>
                    <a:pt x="24" y="48"/>
                    <a:pt x="0" y="143"/>
                  </a:cubicBezTo>
                  <a:cubicBezTo>
                    <a:pt x="0" y="238"/>
                    <a:pt x="48" y="334"/>
                    <a:pt x="167" y="334"/>
                  </a:cubicBezTo>
                  <a:lnTo>
                    <a:pt x="381" y="334"/>
                  </a:lnTo>
                  <a:cubicBezTo>
                    <a:pt x="477" y="334"/>
                    <a:pt x="548" y="262"/>
                    <a:pt x="572" y="167"/>
                  </a:cubicBezTo>
                  <a:cubicBezTo>
                    <a:pt x="572" y="95"/>
                    <a:pt x="477" y="0"/>
                    <a:pt x="381" y="0"/>
                  </a:cubicBez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48"/>
            <p:cNvSpPr/>
            <p:nvPr/>
          </p:nvSpPr>
          <p:spPr>
            <a:xfrm>
              <a:off x="5099850" y="2876250"/>
              <a:ext cx="14900" cy="7750"/>
            </a:xfrm>
            <a:custGeom>
              <a:avLst/>
              <a:gdLst/>
              <a:ahLst/>
              <a:cxnLst/>
              <a:rect l="l" t="t" r="r" b="b"/>
              <a:pathLst>
                <a:path w="596" h="310" extrusionOk="0">
                  <a:moveTo>
                    <a:pt x="214" y="0"/>
                  </a:moveTo>
                  <a:cubicBezTo>
                    <a:pt x="119" y="0"/>
                    <a:pt x="72" y="48"/>
                    <a:pt x="48" y="119"/>
                  </a:cubicBezTo>
                  <a:cubicBezTo>
                    <a:pt x="0" y="238"/>
                    <a:pt x="95" y="310"/>
                    <a:pt x="191" y="310"/>
                  </a:cubicBezTo>
                  <a:lnTo>
                    <a:pt x="405" y="310"/>
                  </a:lnTo>
                  <a:cubicBezTo>
                    <a:pt x="476" y="310"/>
                    <a:pt x="548" y="262"/>
                    <a:pt x="572" y="167"/>
                  </a:cubicBezTo>
                  <a:cubicBezTo>
                    <a:pt x="595" y="95"/>
                    <a:pt x="524" y="0"/>
                    <a:pt x="429" y="0"/>
                  </a:cubicBez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48"/>
            <p:cNvSpPr/>
            <p:nvPr/>
          </p:nvSpPr>
          <p:spPr>
            <a:xfrm>
              <a:off x="5055200" y="2691075"/>
              <a:ext cx="66700" cy="16700"/>
            </a:xfrm>
            <a:custGeom>
              <a:avLst/>
              <a:gdLst/>
              <a:ahLst/>
              <a:cxnLst/>
              <a:rect l="l" t="t" r="r" b="b"/>
              <a:pathLst>
                <a:path w="2668" h="668" extrusionOk="0">
                  <a:moveTo>
                    <a:pt x="357" y="1"/>
                  </a:moveTo>
                  <a:cubicBezTo>
                    <a:pt x="143" y="1"/>
                    <a:pt x="0" y="191"/>
                    <a:pt x="48" y="406"/>
                  </a:cubicBezTo>
                  <a:cubicBezTo>
                    <a:pt x="71" y="549"/>
                    <a:pt x="214" y="668"/>
                    <a:pt x="405" y="668"/>
                  </a:cubicBezTo>
                  <a:lnTo>
                    <a:pt x="2310" y="668"/>
                  </a:lnTo>
                  <a:cubicBezTo>
                    <a:pt x="2501" y="668"/>
                    <a:pt x="2667" y="501"/>
                    <a:pt x="2620" y="263"/>
                  </a:cubicBezTo>
                  <a:cubicBezTo>
                    <a:pt x="2596" y="120"/>
                    <a:pt x="2453" y="1"/>
                    <a:pt x="2262" y="1"/>
                  </a:cubicBez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48"/>
            <p:cNvSpPr/>
            <p:nvPr/>
          </p:nvSpPr>
          <p:spPr>
            <a:xfrm>
              <a:off x="5095075" y="2691675"/>
              <a:ext cx="26825" cy="16100"/>
            </a:xfrm>
            <a:custGeom>
              <a:avLst/>
              <a:gdLst/>
              <a:ahLst/>
              <a:cxnLst/>
              <a:rect l="l" t="t" r="r" b="b"/>
              <a:pathLst>
                <a:path w="1073" h="644" extrusionOk="0">
                  <a:moveTo>
                    <a:pt x="1" y="1"/>
                  </a:moveTo>
                  <a:cubicBezTo>
                    <a:pt x="167" y="1"/>
                    <a:pt x="310" y="144"/>
                    <a:pt x="310" y="334"/>
                  </a:cubicBezTo>
                  <a:cubicBezTo>
                    <a:pt x="310" y="501"/>
                    <a:pt x="167" y="644"/>
                    <a:pt x="1" y="644"/>
                  </a:cubicBezTo>
                  <a:lnTo>
                    <a:pt x="667" y="644"/>
                  </a:lnTo>
                  <a:cubicBezTo>
                    <a:pt x="906" y="644"/>
                    <a:pt x="1072" y="477"/>
                    <a:pt x="1025" y="263"/>
                  </a:cubicBezTo>
                  <a:cubicBezTo>
                    <a:pt x="1001" y="96"/>
                    <a:pt x="858" y="1"/>
                    <a:pt x="667" y="1"/>
                  </a:cubicBezTo>
                  <a:close/>
                </a:path>
              </a:pathLst>
            </a:custGeom>
            <a:solidFill>
              <a:srgbClr val="673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48"/>
            <p:cNvSpPr/>
            <p:nvPr/>
          </p:nvSpPr>
          <p:spPr>
            <a:xfrm>
              <a:off x="5055200" y="2673825"/>
              <a:ext cx="66700" cy="17275"/>
            </a:xfrm>
            <a:custGeom>
              <a:avLst/>
              <a:gdLst/>
              <a:ahLst/>
              <a:cxnLst/>
              <a:rect l="l" t="t" r="r" b="b"/>
              <a:pathLst>
                <a:path w="2668" h="691" extrusionOk="0">
                  <a:moveTo>
                    <a:pt x="357" y="0"/>
                  </a:moveTo>
                  <a:cubicBezTo>
                    <a:pt x="143" y="0"/>
                    <a:pt x="0" y="215"/>
                    <a:pt x="48" y="405"/>
                  </a:cubicBezTo>
                  <a:cubicBezTo>
                    <a:pt x="71" y="572"/>
                    <a:pt x="214" y="691"/>
                    <a:pt x="405" y="691"/>
                  </a:cubicBezTo>
                  <a:lnTo>
                    <a:pt x="2310" y="691"/>
                  </a:lnTo>
                  <a:cubicBezTo>
                    <a:pt x="2501" y="691"/>
                    <a:pt x="2667" y="500"/>
                    <a:pt x="2620" y="262"/>
                  </a:cubicBezTo>
                  <a:cubicBezTo>
                    <a:pt x="2596" y="119"/>
                    <a:pt x="2453" y="0"/>
                    <a:pt x="2262" y="0"/>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48"/>
            <p:cNvSpPr/>
            <p:nvPr/>
          </p:nvSpPr>
          <p:spPr>
            <a:xfrm>
              <a:off x="5095075" y="2674425"/>
              <a:ext cx="26825" cy="16675"/>
            </a:xfrm>
            <a:custGeom>
              <a:avLst/>
              <a:gdLst/>
              <a:ahLst/>
              <a:cxnLst/>
              <a:rect l="l" t="t" r="r" b="b"/>
              <a:pathLst>
                <a:path w="1073" h="667" extrusionOk="0">
                  <a:moveTo>
                    <a:pt x="1" y="0"/>
                  </a:moveTo>
                  <a:cubicBezTo>
                    <a:pt x="167" y="0"/>
                    <a:pt x="310" y="143"/>
                    <a:pt x="310" y="333"/>
                  </a:cubicBezTo>
                  <a:cubicBezTo>
                    <a:pt x="310" y="500"/>
                    <a:pt x="167" y="667"/>
                    <a:pt x="1" y="667"/>
                  </a:cubicBezTo>
                  <a:lnTo>
                    <a:pt x="667" y="667"/>
                  </a:lnTo>
                  <a:cubicBezTo>
                    <a:pt x="906" y="667"/>
                    <a:pt x="1072" y="476"/>
                    <a:pt x="1025" y="262"/>
                  </a:cubicBezTo>
                  <a:cubicBezTo>
                    <a:pt x="1001" y="95"/>
                    <a:pt x="858" y="0"/>
                    <a:pt x="667" y="0"/>
                  </a:cubicBez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48"/>
            <p:cNvSpPr/>
            <p:nvPr/>
          </p:nvSpPr>
          <p:spPr>
            <a:xfrm>
              <a:off x="5063525" y="2707075"/>
              <a:ext cx="8350" cy="22825"/>
            </a:xfrm>
            <a:custGeom>
              <a:avLst/>
              <a:gdLst/>
              <a:ahLst/>
              <a:cxnLst/>
              <a:rect l="l" t="t" r="r" b="b"/>
              <a:pathLst>
                <a:path w="334" h="913" extrusionOk="0">
                  <a:moveTo>
                    <a:pt x="103" y="0"/>
                  </a:moveTo>
                  <a:cubicBezTo>
                    <a:pt x="57" y="0"/>
                    <a:pt x="0" y="80"/>
                    <a:pt x="0" y="123"/>
                  </a:cubicBezTo>
                  <a:lnTo>
                    <a:pt x="0" y="718"/>
                  </a:lnTo>
                  <a:cubicBezTo>
                    <a:pt x="0" y="814"/>
                    <a:pt x="72" y="861"/>
                    <a:pt x="119" y="909"/>
                  </a:cubicBezTo>
                  <a:cubicBezTo>
                    <a:pt x="132" y="911"/>
                    <a:pt x="144" y="913"/>
                    <a:pt x="156" y="913"/>
                  </a:cubicBezTo>
                  <a:cubicBezTo>
                    <a:pt x="258" y="913"/>
                    <a:pt x="334" y="827"/>
                    <a:pt x="334" y="742"/>
                  </a:cubicBezTo>
                  <a:lnTo>
                    <a:pt x="334" y="147"/>
                  </a:lnTo>
                  <a:cubicBezTo>
                    <a:pt x="334" y="83"/>
                    <a:pt x="258" y="0"/>
                    <a:pt x="157" y="0"/>
                  </a:cubicBezTo>
                  <a:cubicBezTo>
                    <a:pt x="145" y="0"/>
                    <a:pt x="132" y="1"/>
                    <a:pt x="119" y="4"/>
                  </a:cubicBezTo>
                  <a:cubicBezTo>
                    <a:pt x="114" y="1"/>
                    <a:pt x="109" y="0"/>
                    <a:pt x="103" y="0"/>
                  </a:cubicBezTo>
                  <a:close/>
                </a:path>
              </a:pathLst>
            </a:custGeom>
            <a:solidFill>
              <a:srgbClr val="9F8E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48"/>
            <p:cNvSpPr/>
            <p:nvPr/>
          </p:nvSpPr>
          <p:spPr>
            <a:xfrm>
              <a:off x="5084950" y="2705650"/>
              <a:ext cx="8850" cy="24150"/>
            </a:xfrm>
            <a:custGeom>
              <a:avLst/>
              <a:gdLst/>
              <a:ahLst/>
              <a:cxnLst/>
              <a:rect l="l" t="t" r="r" b="b"/>
              <a:pathLst>
                <a:path w="354" h="966" extrusionOk="0">
                  <a:moveTo>
                    <a:pt x="214" y="1"/>
                  </a:moveTo>
                  <a:cubicBezTo>
                    <a:pt x="193" y="1"/>
                    <a:pt x="169" y="5"/>
                    <a:pt x="144" y="13"/>
                  </a:cubicBezTo>
                  <a:cubicBezTo>
                    <a:pt x="72" y="13"/>
                    <a:pt x="1" y="85"/>
                    <a:pt x="1" y="180"/>
                  </a:cubicBezTo>
                  <a:lnTo>
                    <a:pt x="1" y="775"/>
                  </a:lnTo>
                  <a:cubicBezTo>
                    <a:pt x="1" y="871"/>
                    <a:pt x="72" y="918"/>
                    <a:pt x="144" y="966"/>
                  </a:cubicBezTo>
                  <a:cubicBezTo>
                    <a:pt x="239" y="966"/>
                    <a:pt x="334" y="894"/>
                    <a:pt x="334" y="775"/>
                  </a:cubicBezTo>
                  <a:lnTo>
                    <a:pt x="334" y="180"/>
                  </a:lnTo>
                  <a:cubicBezTo>
                    <a:pt x="354" y="82"/>
                    <a:pt x="309" y="1"/>
                    <a:pt x="214" y="1"/>
                  </a:cubicBezTo>
                  <a:close/>
                </a:path>
              </a:pathLst>
            </a:custGeom>
            <a:solidFill>
              <a:srgbClr val="9F8E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48"/>
            <p:cNvSpPr/>
            <p:nvPr/>
          </p:nvSpPr>
          <p:spPr>
            <a:xfrm>
              <a:off x="5108175" y="2707075"/>
              <a:ext cx="8350" cy="22825"/>
            </a:xfrm>
            <a:custGeom>
              <a:avLst/>
              <a:gdLst/>
              <a:ahLst/>
              <a:cxnLst/>
              <a:rect l="l" t="t" r="r" b="b"/>
              <a:pathLst>
                <a:path w="334" h="913" extrusionOk="0">
                  <a:moveTo>
                    <a:pt x="91" y="0"/>
                  </a:moveTo>
                  <a:cubicBezTo>
                    <a:pt x="19" y="0"/>
                    <a:pt x="0" y="80"/>
                    <a:pt x="0" y="123"/>
                  </a:cubicBezTo>
                  <a:lnTo>
                    <a:pt x="0" y="718"/>
                  </a:lnTo>
                  <a:cubicBezTo>
                    <a:pt x="0" y="814"/>
                    <a:pt x="72" y="861"/>
                    <a:pt x="120" y="909"/>
                  </a:cubicBezTo>
                  <a:cubicBezTo>
                    <a:pt x="132" y="911"/>
                    <a:pt x="144" y="913"/>
                    <a:pt x="156" y="913"/>
                  </a:cubicBezTo>
                  <a:cubicBezTo>
                    <a:pt x="258" y="913"/>
                    <a:pt x="334" y="827"/>
                    <a:pt x="334" y="742"/>
                  </a:cubicBezTo>
                  <a:lnTo>
                    <a:pt x="334" y="147"/>
                  </a:lnTo>
                  <a:cubicBezTo>
                    <a:pt x="334" y="83"/>
                    <a:pt x="258" y="0"/>
                    <a:pt x="157" y="0"/>
                  </a:cubicBezTo>
                  <a:cubicBezTo>
                    <a:pt x="145" y="0"/>
                    <a:pt x="132" y="1"/>
                    <a:pt x="120" y="4"/>
                  </a:cubicBezTo>
                  <a:cubicBezTo>
                    <a:pt x="109" y="1"/>
                    <a:pt x="100" y="0"/>
                    <a:pt x="91" y="0"/>
                  </a:cubicBezTo>
                  <a:close/>
                </a:path>
              </a:pathLst>
            </a:custGeom>
            <a:solidFill>
              <a:srgbClr val="9F8E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48"/>
            <p:cNvSpPr/>
            <p:nvPr/>
          </p:nvSpPr>
          <p:spPr>
            <a:xfrm>
              <a:off x="5026600" y="2704175"/>
              <a:ext cx="126850" cy="8375"/>
            </a:xfrm>
            <a:custGeom>
              <a:avLst/>
              <a:gdLst/>
              <a:ahLst/>
              <a:cxnLst/>
              <a:rect l="l" t="t" r="r" b="b"/>
              <a:pathLst>
                <a:path w="5074" h="335" extrusionOk="0">
                  <a:moveTo>
                    <a:pt x="1" y="1"/>
                  </a:moveTo>
                  <a:lnTo>
                    <a:pt x="1" y="334"/>
                  </a:lnTo>
                  <a:lnTo>
                    <a:pt x="5073" y="334"/>
                  </a:lnTo>
                  <a:lnTo>
                    <a:pt x="507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48"/>
            <p:cNvSpPr/>
            <p:nvPr/>
          </p:nvSpPr>
          <p:spPr>
            <a:xfrm>
              <a:off x="5050425" y="2723825"/>
              <a:ext cx="123850" cy="88150"/>
            </a:xfrm>
            <a:custGeom>
              <a:avLst/>
              <a:gdLst/>
              <a:ahLst/>
              <a:cxnLst/>
              <a:rect l="l" t="t" r="r" b="b"/>
              <a:pathLst>
                <a:path w="4954" h="3526" extrusionOk="0">
                  <a:moveTo>
                    <a:pt x="1263" y="1"/>
                  </a:moveTo>
                  <a:cubicBezTo>
                    <a:pt x="1239" y="1"/>
                    <a:pt x="1239" y="1"/>
                    <a:pt x="1215" y="24"/>
                  </a:cubicBezTo>
                  <a:lnTo>
                    <a:pt x="24" y="1144"/>
                  </a:lnTo>
                  <a:cubicBezTo>
                    <a:pt x="0" y="1191"/>
                    <a:pt x="0" y="1239"/>
                    <a:pt x="24" y="1263"/>
                  </a:cubicBezTo>
                  <a:lnTo>
                    <a:pt x="643" y="1953"/>
                  </a:lnTo>
                  <a:cubicBezTo>
                    <a:pt x="655" y="1965"/>
                    <a:pt x="679" y="1971"/>
                    <a:pt x="703" y="1971"/>
                  </a:cubicBezTo>
                  <a:cubicBezTo>
                    <a:pt x="727" y="1971"/>
                    <a:pt x="751" y="1965"/>
                    <a:pt x="763" y="1953"/>
                  </a:cubicBezTo>
                  <a:lnTo>
                    <a:pt x="1096" y="1668"/>
                  </a:lnTo>
                  <a:cubicBezTo>
                    <a:pt x="1115" y="1640"/>
                    <a:pt x="1141" y="1626"/>
                    <a:pt x="1166" y="1626"/>
                  </a:cubicBezTo>
                  <a:cubicBezTo>
                    <a:pt x="1204" y="1626"/>
                    <a:pt x="1239" y="1658"/>
                    <a:pt x="1239" y="1715"/>
                  </a:cubicBezTo>
                  <a:lnTo>
                    <a:pt x="1239" y="3454"/>
                  </a:lnTo>
                  <a:cubicBezTo>
                    <a:pt x="1239" y="3501"/>
                    <a:pt x="1263" y="3525"/>
                    <a:pt x="1334" y="3525"/>
                  </a:cubicBezTo>
                  <a:lnTo>
                    <a:pt x="3620" y="3525"/>
                  </a:lnTo>
                  <a:cubicBezTo>
                    <a:pt x="3692" y="3525"/>
                    <a:pt x="3716" y="3501"/>
                    <a:pt x="3716" y="3454"/>
                  </a:cubicBezTo>
                  <a:lnTo>
                    <a:pt x="3716" y="1715"/>
                  </a:lnTo>
                  <a:cubicBezTo>
                    <a:pt x="3716" y="1682"/>
                    <a:pt x="3762" y="1637"/>
                    <a:pt x="3806" y="1637"/>
                  </a:cubicBezTo>
                  <a:cubicBezTo>
                    <a:pt x="3825" y="1637"/>
                    <a:pt x="3844" y="1646"/>
                    <a:pt x="3858" y="1668"/>
                  </a:cubicBezTo>
                  <a:lnTo>
                    <a:pt x="4192" y="1953"/>
                  </a:lnTo>
                  <a:cubicBezTo>
                    <a:pt x="4204" y="1965"/>
                    <a:pt x="4228" y="1971"/>
                    <a:pt x="4251" y="1971"/>
                  </a:cubicBezTo>
                  <a:cubicBezTo>
                    <a:pt x="4275" y="1971"/>
                    <a:pt x="4299" y="1965"/>
                    <a:pt x="4311" y="1953"/>
                  </a:cubicBezTo>
                  <a:lnTo>
                    <a:pt x="4930" y="1263"/>
                  </a:lnTo>
                  <a:cubicBezTo>
                    <a:pt x="4954" y="1239"/>
                    <a:pt x="4954" y="1191"/>
                    <a:pt x="4906" y="1144"/>
                  </a:cubicBezTo>
                  <a:lnTo>
                    <a:pt x="3716" y="24"/>
                  </a:lnTo>
                  <a:cubicBezTo>
                    <a:pt x="3692" y="1"/>
                    <a:pt x="3692" y="1"/>
                    <a:pt x="3644" y="1"/>
                  </a:cubicBez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48"/>
            <p:cNvSpPr/>
            <p:nvPr/>
          </p:nvSpPr>
          <p:spPr>
            <a:xfrm>
              <a:off x="5029000" y="2723825"/>
              <a:ext cx="124450" cy="88150"/>
            </a:xfrm>
            <a:custGeom>
              <a:avLst/>
              <a:gdLst/>
              <a:ahLst/>
              <a:cxnLst/>
              <a:rect l="l" t="t" r="r" b="b"/>
              <a:pathLst>
                <a:path w="4978" h="3526" extrusionOk="0">
                  <a:moveTo>
                    <a:pt x="1286" y="1"/>
                  </a:moveTo>
                  <a:cubicBezTo>
                    <a:pt x="1262" y="1"/>
                    <a:pt x="1262" y="1"/>
                    <a:pt x="1239" y="24"/>
                  </a:cubicBezTo>
                  <a:lnTo>
                    <a:pt x="48" y="1144"/>
                  </a:lnTo>
                  <a:cubicBezTo>
                    <a:pt x="0" y="1191"/>
                    <a:pt x="0" y="1239"/>
                    <a:pt x="48" y="1263"/>
                  </a:cubicBezTo>
                  <a:lnTo>
                    <a:pt x="667" y="1953"/>
                  </a:lnTo>
                  <a:cubicBezTo>
                    <a:pt x="679" y="1965"/>
                    <a:pt x="703" y="1971"/>
                    <a:pt x="727" y="1971"/>
                  </a:cubicBezTo>
                  <a:cubicBezTo>
                    <a:pt x="750" y="1971"/>
                    <a:pt x="774" y="1965"/>
                    <a:pt x="786" y="1953"/>
                  </a:cubicBezTo>
                  <a:lnTo>
                    <a:pt x="1119" y="1668"/>
                  </a:lnTo>
                  <a:cubicBezTo>
                    <a:pt x="1138" y="1640"/>
                    <a:pt x="1164" y="1626"/>
                    <a:pt x="1189" y="1626"/>
                  </a:cubicBezTo>
                  <a:cubicBezTo>
                    <a:pt x="1227" y="1626"/>
                    <a:pt x="1262" y="1658"/>
                    <a:pt x="1262" y="1715"/>
                  </a:cubicBezTo>
                  <a:lnTo>
                    <a:pt x="1262" y="3454"/>
                  </a:lnTo>
                  <a:cubicBezTo>
                    <a:pt x="1262" y="3501"/>
                    <a:pt x="1286" y="3525"/>
                    <a:pt x="1358" y="3525"/>
                  </a:cubicBezTo>
                  <a:lnTo>
                    <a:pt x="3644" y="3525"/>
                  </a:lnTo>
                  <a:cubicBezTo>
                    <a:pt x="3715" y="3525"/>
                    <a:pt x="3739" y="3501"/>
                    <a:pt x="3739" y="3454"/>
                  </a:cubicBezTo>
                  <a:lnTo>
                    <a:pt x="3739" y="1715"/>
                  </a:lnTo>
                  <a:cubicBezTo>
                    <a:pt x="3739" y="1682"/>
                    <a:pt x="3774" y="1637"/>
                    <a:pt x="3819" y="1637"/>
                  </a:cubicBezTo>
                  <a:cubicBezTo>
                    <a:pt x="3839" y="1637"/>
                    <a:pt x="3860" y="1646"/>
                    <a:pt x="3882" y="1668"/>
                  </a:cubicBezTo>
                  <a:lnTo>
                    <a:pt x="4215" y="1953"/>
                  </a:lnTo>
                  <a:cubicBezTo>
                    <a:pt x="4227" y="1965"/>
                    <a:pt x="4251" y="1971"/>
                    <a:pt x="4275" y="1971"/>
                  </a:cubicBezTo>
                  <a:cubicBezTo>
                    <a:pt x="4299" y="1971"/>
                    <a:pt x="4322" y="1965"/>
                    <a:pt x="4334" y="1953"/>
                  </a:cubicBezTo>
                  <a:lnTo>
                    <a:pt x="4954" y="1263"/>
                  </a:lnTo>
                  <a:cubicBezTo>
                    <a:pt x="4977" y="1239"/>
                    <a:pt x="4977" y="1191"/>
                    <a:pt x="4930" y="1144"/>
                  </a:cubicBezTo>
                  <a:lnTo>
                    <a:pt x="3739" y="24"/>
                  </a:lnTo>
                  <a:cubicBezTo>
                    <a:pt x="3715" y="1"/>
                    <a:pt x="3715" y="1"/>
                    <a:pt x="3668" y="1"/>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48"/>
            <p:cNvSpPr/>
            <p:nvPr/>
          </p:nvSpPr>
          <p:spPr>
            <a:xfrm>
              <a:off x="5005775" y="2723825"/>
              <a:ext cx="123850" cy="88150"/>
            </a:xfrm>
            <a:custGeom>
              <a:avLst/>
              <a:gdLst/>
              <a:ahLst/>
              <a:cxnLst/>
              <a:rect l="l" t="t" r="r" b="b"/>
              <a:pathLst>
                <a:path w="4954" h="3526" extrusionOk="0">
                  <a:moveTo>
                    <a:pt x="1263" y="1"/>
                  </a:moveTo>
                  <a:cubicBezTo>
                    <a:pt x="1239" y="1"/>
                    <a:pt x="1239" y="1"/>
                    <a:pt x="1215" y="24"/>
                  </a:cubicBezTo>
                  <a:lnTo>
                    <a:pt x="24" y="1144"/>
                  </a:lnTo>
                  <a:cubicBezTo>
                    <a:pt x="0" y="1191"/>
                    <a:pt x="0" y="1239"/>
                    <a:pt x="24" y="1263"/>
                  </a:cubicBezTo>
                  <a:lnTo>
                    <a:pt x="643" y="1953"/>
                  </a:lnTo>
                  <a:cubicBezTo>
                    <a:pt x="655" y="1965"/>
                    <a:pt x="679" y="1971"/>
                    <a:pt x="703" y="1971"/>
                  </a:cubicBezTo>
                  <a:cubicBezTo>
                    <a:pt x="727" y="1971"/>
                    <a:pt x="751" y="1965"/>
                    <a:pt x="762" y="1953"/>
                  </a:cubicBezTo>
                  <a:lnTo>
                    <a:pt x="1096" y="1668"/>
                  </a:lnTo>
                  <a:cubicBezTo>
                    <a:pt x="1115" y="1640"/>
                    <a:pt x="1141" y="1626"/>
                    <a:pt x="1166" y="1626"/>
                  </a:cubicBezTo>
                  <a:cubicBezTo>
                    <a:pt x="1204" y="1626"/>
                    <a:pt x="1239" y="1658"/>
                    <a:pt x="1239" y="1715"/>
                  </a:cubicBezTo>
                  <a:lnTo>
                    <a:pt x="1239" y="3454"/>
                  </a:lnTo>
                  <a:cubicBezTo>
                    <a:pt x="1239" y="3501"/>
                    <a:pt x="1263" y="3525"/>
                    <a:pt x="1334" y="3525"/>
                  </a:cubicBezTo>
                  <a:lnTo>
                    <a:pt x="3620" y="3525"/>
                  </a:lnTo>
                  <a:cubicBezTo>
                    <a:pt x="3692" y="3525"/>
                    <a:pt x="3715" y="3501"/>
                    <a:pt x="3715" y="3454"/>
                  </a:cubicBezTo>
                  <a:lnTo>
                    <a:pt x="3715" y="1715"/>
                  </a:lnTo>
                  <a:cubicBezTo>
                    <a:pt x="3715" y="1682"/>
                    <a:pt x="3762" y="1637"/>
                    <a:pt x="3806" y="1637"/>
                  </a:cubicBezTo>
                  <a:cubicBezTo>
                    <a:pt x="3825" y="1637"/>
                    <a:pt x="3844" y="1646"/>
                    <a:pt x="3858" y="1668"/>
                  </a:cubicBezTo>
                  <a:lnTo>
                    <a:pt x="4192" y="1953"/>
                  </a:lnTo>
                  <a:cubicBezTo>
                    <a:pt x="4204" y="1965"/>
                    <a:pt x="4227" y="1971"/>
                    <a:pt x="4251" y="1971"/>
                  </a:cubicBezTo>
                  <a:cubicBezTo>
                    <a:pt x="4275" y="1971"/>
                    <a:pt x="4299" y="1965"/>
                    <a:pt x="4311" y="1953"/>
                  </a:cubicBezTo>
                  <a:lnTo>
                    <a:pt x="4930" y="1263"/>
                  </a:lnTo>
                  <a:cubicBezTo>
                    <a:pt x="4954" y="1239"/>
                    <a:pt x="4954" y="1191"/>
                    <a:pt x="4906" y="1144"/>
                  </a:cubicBezTo>
                  <a:lnTo>
                    <a:pt x="3715" y="24"/>
                  </a:lnTo>
                  <a:cubicBezTo>
                    <a:pt x="3692" y="1"/>
                    <a:pt x="3692" y="1"/>
                    <a:pt x="3644" y="1"/>
                  </a:cubicBezTo>
                  <a:close/>
                </a:path>
              </a:pathLst>
            </a:custGeom>
            <a:solidFill>
              <a:srgbClr val="F68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48"/>
            <p:cNvSpPr/>
            <p:nvPr/>
          </p:nvSpPr>
          <p:spPr>
            <a:xfrm>
              <a:off x="5048650" y="2724425"/>
              <a:ext cx="36325" cy="16100"/>
            </a:xfrm>
            <a:custGeom>
              <a:avLst/>
              <a:gdLst/>
              <a:ahLst/>
              <a:cxnLst/>
              <a:rect l="l" t="t" r="r" b="b"/>
              <a:pathLst>
                <a:path w="1453" h="644" extrusionOk="0">
                  <a:moveTo>
                    <a:pt x="0" y="0"/>
                  </a:moveTo>
                  <a:cubicBezTo>
                    <a:pt x="0" y="358"/>
                    <a:pt x="310" y="643"/>
                    <a:pt x="667" y="643"/>
                  </a:cubicBezTo>
                  <a:lnTo>
                    <a:pt x="810" y="643"/>
                  </a:lnTo>
                  <a:cubicBezTo>
                    <a:pt x="1191" y="643"/>
                    <a:pt x="1453" y="358"/>
                    <a:pt x="1453" y="0"/>
                  </a:cubicBezTo>
                  <a:close/>
                </a:path>
              </a:pathLst>
            </a:custGeom>
            <a:solidFill>
              <a:srgbClr val="F455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3" name="Google Shape;1873;p48"/>
          <p:cNvGrpSpPr/>
          <p:nvPr/>
        </p:nvGrpSpPr>
        <p:grpSpPr>
          <a:xfrm>
            <a:off x="4305692" y="1565455"/>
            <a:ext cx="532615" cy="766460"/>
            <a:chOff x="4418750" y="2060229"/>
            <a:chExt cx="282225" cy="369521"/>
          </a:xfrm>
        </p:grpSpPr>
        <p:sp>
          <p:nvSpPr>
            <p:cNvPr id="1874" name="Google Shape;1874;p48"/>
            <p:cNvSpPr/>
            <p:nvPr/>
          </p:nvSpPr>
          <p:spPr>
            <a:xfrm>
              <a:off x="4439000" y="2358275"/>
              <a:ext cx="44675" cy="44675"/>
            </a:xfrm>
            <a:custGeom>
              <a:avLst/>
              <a:gdLst/>
              <a:ahLst/>
              <a:cxnLst/>
              <a:rect l="l" t="t" r="r" b="b"/>
              <a:pathLst>
                <a:path w="1787" h="1787" extrusionOk="0">
                  <a:moveTo>
                    <a:pt x="905" y="1"/>
                  </a:moveTo>
                  <a:cubicBezTo>
                    <a:pt x="429" y="1"/>
                    <a:pt x="0" y="406"/>
                    <a:pt x="0" y="882"/>
                  </a:cubicBezTo>
                  <a:cubicBezTo>
                    <a:pt x="0" y="1358"/>
                    <a:pt x="429" y="1787"/>
                    <a:pt x="905" y="1787"/>
                  </a:cubicBezTo>
                  <a:cubicBezTo>
                    <a:pt x="1381" y="1787"/>
                    <a:pt x="1786" y="1406"/>
                    <a:pt x="1786" y="882"/>
                  </a:cubicBezTo>
                  <a:cubicBezTo>
                    <a:pt x="1786" y="382"/>
                    <a:pt x="1381" y="1"/>
                    <a:pt x="905" y="1"/>
                  </a:cubicBezTo>
                  <a:close/>
                </a:path>
              </a:pathLst>
            </a:custGeom>
            <a:solidFill>
              <a:srgbClr val="8D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48"/>
            <p:cNvSpPr/>
            <p:nvPr/>
          </p:nvSpPr>
          <p:spPr>
            <a:xfrm>
              <a:off x="4637250" y="2358250"/>
              <a:ext cx="44675" cy="44700"/>
            </a:xfrm>
            <a:custGeom>
              <a:avLst/>
              <a:gdLst/>
              <a:ahLst/>
              <a:cxnLst/>
              <a:rect l="l" t="t" r="r" b="b"/>
              <a:pathLst>
                <a:path w="1787" h="1788" extrusionOk="0">
                  <a:moveTo>
                    <a:pt x="921" y="1"/>
                  </a:moveTo>
                  <a:cubicBezTo>
                    <a:pt x="908" y="1"/>
                    <a:pt x="895" y="1"/>
                    <a:pt x="881" y="2"/>
                  </a:cubicBezTo>
                  <a:cubicBezTo>
                    <a:pt x="405" y="2"/>
                    <a:pt x="0" y="407"/>
                    <a:pt x="0" y="883"/>
                  </a:cubicBezTo>
                  <a:cubicBezTo>
                    <a:pt x="0" y="1359"/>
                    <a:pt x="381" y="1788"/>
                    <a:pt x="881" y="1788"/>
                  </a:cubicBezTo>
                  <a:cubicBezTo>
                    <a:pt x="1358" y="1788"/>
                    <a:pt x="1786" y="1407"/>
                    <a:pt x="1786" y="883"/>
                  </a:cubicBezTo>
                  <a:cubicBezTo>
                    <a:pt x="1786" y="397"/>
                    <a:pt x="1381" y="1"/>
                    <a:pt x="921" y="1"/>
                  </a:cubicBezTo>
                  <a:close/>
                </a:path>
              </a:pathLst>
            </a:custGeom>
            <a:solidFill>
              <a:srgbClr val="8D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48"/>
            <p:cNvSpPr/>
            <p:nvPr/>
          </p:nvSpPr>
          <p:spPr>
            <a:xfrm>
              <a:off x="4537825" y="2385075"/>
              <a:ext cx="44675" cy="44675"/>
            </a:xfrm>
            <a:custGeom>
              <a:avLst/>
              <a:gdLst/>
              <a:ahLst/>
              <a:cxnLst/>
              <a:rect l="l" t="t" r="r" b="b"/>
              <a:pathLst>
                <a:path w="1787" h="1787" extrusionOk="0">
                  <a:moveTo>
                    <a:pt x="905" y="0"/>
                  </a:moveTo>
                  <a:cubicBezTo>
                    <a:pt x="429" y="0"/>
                    <a:pt x="0" y="405"/>
                    <a:pt x="0" y="881"/>
                  </a:cubicBezTo>
                  <a:cubicBezTo>
                    <a:pt x="0" y="1358"/>
                    <a:pt x="429" y="1786"/>
                    <a:pt x="905" y="1786"/>
                  </a:cubicBezTo>
                  <a:cubicBezTo>
                    <a:pt x="1381" y="1786"/>
                    <a:pt x="1786" y="1382"/>
                    <a:pt x="1786" y="881"/>
                  </a:cubicBezTo>
                  <a:cubicBezTo>
                    <a:pt x="1786" y="381"/>
                    <a:pt x="1381" y="0"/>
                    <a:pt x="905" y="0"/>
                  </a:cubicBezTo>
                  <a:close/>
                </a:path>
              </a:pathLst>
            </a:custGeom>
            <a:solidFill>
              <a:srgbClr val="8D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48"/>
            <p:cNvSpPr/>
            <p:nvPr/>
          </p:nvSpPr>
          <p:spPr>
            <a:xfrm>
              <a:off x="4453275" y="2357675"/>
              <a:ext cx="30400" cy="44675"/>
            </a:xfrm>
            <a:custGeom>
              <a:avLst/>
              <a:gdLst/>
              <a:ahLst/>
              <a:cxnLst/>
              <a:rect l="l" t="t" r="r" b="b"/>
              <a:pathLst>
                <a:path w="1216" h="1787" extrusionOk="0">
                  <a:moveTo>
                    <a:pt x="334" y="1"/>
                  </a:moveTo>
                  <a:cubicBezTo>
                    <a:pt x="215" y="1"/>
                    <a:pt x="96" y="25"/>
                    <a:pt x="1" y="48"/>
                  </a:cubicBezTo>
                  <a:cubicBezTo>
                    <a:pt x="334" y="191"/>
                    <a:pt x="572" y="501"/>
                    <a:pt x="572" y="882"/>
                  </a:cubicBezTo>
                  <a:cubicBezTo>
                    <a:pt x="572" y="1263"/>
                    <a:pt x="334" y="1596"/>
                    <a:pt x="1" y="1715"/>
                  </a:cubicBezTo>
                  <a:cubicBezTo>
                    <a:pt x="120" y="1739"/>
                    <a:pt x="215" y="1787"/>
                    <a:pt x="334" y="1787"/>
                  </a:cubicBezTo>
                  <a:cubicBezTo>
                    <a:pt x="834" y="1787"/>
                    <a:pt x="1215" y="1358"/>
                    <a:pt x="1215" y="882"/>
                  </a:cubicBezTo>
                  <a:cubicBezTo>
                    <a:pt x="1215" y="406"/>
                    <a:pt x="834" y="1"/>
                    <a:pt x="334" y="1"/>
                  </a:cubicBezTo>
                  <a:close/>
                </a:path>
              </a:pathLst>
            </a:custGeom>
            <a:solidFill>
              <a:srgbClr val="C3F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48"/>
            <p:cNvSpPr/>
            <p:nvPr/>
          </p:nvSpPr>
          <p:spPr>
            <a:xfrm>
              <a:off x="4651525" y="2357675"/>
              <a:ext cx="30400" cy="44675"/>
            </a:xfrm>
            <a:custGeom>
              <a:avLst/>
              <a:gdLst/>
              <a:ahLst/>
              <a:cxnLst/>
              <a:rect l="l" t="t" r="r" b="b"/>
              <a:pathLst>
                <a:path w="1216" h="1787" extrusionOk="0">
                  <a:moveTo>
                    <a:pt x="310" y="1"/>
                  </a:moveTo>
                  <a:cubicBezTo>
                    <a:pt x="191" y="1"/>
                    <a:pt x="72" y="25"/>
                    <a:pt x="1" y="48"/>
                  </a:cubicBezTo>
                  <a:cubicBezTo>
                    <a:pt x="310" y="191"/>
                    <a:pt x="549" y="501"/>
                    <a:pt x="549" y="882"/>
                  </a:cubicBezTo>
                  <a:cubicBezTo>
                    <a:pt x="549" y="1263"/>
                    <a:pt x="310" y="1596"/>
                    <a:pt x="1" y="1715"/>
                  </a:cubicBezTo>
                  <a:cubicBezTo>
                    <a:pt x="120" y="1739"/>
                    <a:pt x="191" y="1787"/>
                    <a:pt x="310" y="1787"/>
                  </a:cubicBezTo>
                  <a:cubicBezTo>
                    <a:pt x="834" y="1787"/>
                    <a:pt x="1215" y="1358"/>
                    <a:pt x="1215" y="882"/>
                  </a:cubicBezTo>
                  <a:cubicBezTo>
                    <a:pt x="1215" y="406"/>
                    <a:pt x="787" y="1"/>
                    <a:pt x="310" y="1"/>
                  </a:cubicBezTo>
                  <a:close/>
                </a:path>
              </a:pathLst>
            </a:custGeom>
            <a:solidFill>
              <a:srgbClr val="C3F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48"/>
            <p:cNvSpPr/>
            <p:nvPr/>
          </p:nvSpPr>
          <p:spPr>
            <a:xfrm>
              <a:off x="4552100" y="2385075"/>
              <a:ext cx="30400" cy="44675"/>
            </a:xfrm>
            <a:custGeom>
              <a:avLst/>
              <a:gdLst/>
              <a:ahLst/>
              <a:cxnLst/>
              <a:rect l="l" t="t" r="r" b="b"/>
              <a:pathLst>
                <a:path w="1216" h="1787" extrusionOk="0">
                  <a:moveTo>
                    <a:pt x="334" y="0"/>
                  </a:moveTo>
                  <a:cubicBezTo>
                    <a:pt x="215" y="0"/>
                    <a:pt x="96" y="24"/>
                    <a:pt x="1" y="48"/>
                  </a:cubicBezTo>
                  <a:cubicBezTo>
                    <a:pt x="334" y="191"/>
                    <a:pt x="572" y="500"/>
                    <a:pt x="572" y="881"/>
                  </a:cubicBezTo>
                  <a:cubicBezTo>
                    <a:pt x="572" y="1286"/>
                    <a:pt x="334" y="1596"/>
                    <a:pt x="1" y="1715"/>
                  </a:cubicBezTo>
                  <a:cubicBezTo>
                    <a:pt x="120" y="1763"/>
                    <a:pt x="215" y="1786"/>
                    <a:pt x="334" y="1786"/>
                  </a:cubicBezTo>
                  <a:cubicBezTo>
                    <a:pt x="834" y="1786"/>
                    <a:pt x="1215" y="1358"/>
                    <a:pt x="1215" y="881"/>
                  </a:cubicBezTo>
                  <a:cubicBezTo>
                    <a:pt x="1215" y="405"/>
                    <a:pt x="810" y="0"/>
                    <a:pt x="334" y="0"/>
                  </a:cubicBezTo>
                  <a:close/>
                </a:path>
              </a:pathLst>
            </a:custGeom>
            <a:solidFill>
              <a:srgbClr val="C3F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48"/>
            <p:cNvSpPr/>
            <p:nvPr/>
          </p:nvSpPr>
          <p:spPr>
            <a:xfrm>
              <a:off x="4560450" y="2270075"/>
              <a:ext cx="107175" cy="111650"/>
            </a:xfrm>
            <a:custGeom>
              <a:avLst/>
              <a:gdLst/>
              <a:ahLst/>
              <a:cxnLst/>
              <a:rect l="l" t="t" r="r" b="b"/>
              <a:pathLst>
                <a:path w="4287" h="4466" extrusionOk="0">
                  <a:moveTo>
                    <a:pt x="3146" y="0"/>
                  </a:moveTo>
                  <a:cubicBezTo>
                    <a:pt x="2631" y="0"/>
                    <a:pt x="2137" y="370"/>
                    <a:pt x="2024" y="909"/>
                  </a:cubicBezTo>
                  <a:cubicBezTo>
                    <a:pt x="1858" y="1719"/>
                    <a:pt x="1381" y="3505"/>
                    <a:pt x="262" y="3791"/>
                  </a:cubicBezTo>
                  <a:cubicBezTo>
                    <a:pt x="119" y="3814"/>
                    <a:pt x="0" y="3981"/>
                    <a:pt x="0" y="4124"/>
                  </a:cubicBezTo>
                  <a:cubicBezTo>
                    <a:pt x="0" y="4313"/>
                    <a:pt x="168" y="4466"/>
                    <a:pt x="354" y="4466"/>
                  </a:cubicBezTo>
                  <a:cubicBezTo>
                    <a:pt x="379" y="4466"/>
                    <a:pt x="404" y="4463"/>
                    <a:pt x="429" y="4457"/>
                  </a:cubicBezTo>
                  <a:cubicBezTo>
                    <a:pt x="1739" y="4148"/>
                    <a:pt x="2382" y="2481"/>
                    <a:pt x="2691" y="1052"/>
                  </a:cubicBezTo>
                  <a:cubicBezTo>
                    <a:pt x="2735" y="831"/>
                    <a:pt x="2943" y="692"/>
                    <a:pt x="3163" y="692"/>
                  </a:cubicBezTo>
                  <a:cubicBezTo>
                    <a:pt x="3181" y="692"/>
                    <a:pt x="3198" y="693"/>
                    <a:pt x="3215" y="695"/>
                  </a:cubicBezTo>
                  <a:cubicBezTo>
                    <a:pt x="3429" y="719"/>
                    <a:pt x="3596" y="933"/>
                    <a:pt x="3596" y="1171"/>
                  </a:cubicBezTo>
                  <a:cubicBezTo>
                    <a:pt x="3596" y="1314"/>
                    <a:pt x="3715" y="1409"/>
                    <a:pt x="3834" y="1409"/>
                  </a:cubicBezTo>
                  <a:lnTo>
                    <a:pt x="4049" y="1409"/>
                  </a:lnTo>
                  <a:cubicBezTo>
                    <a:pt x="4192" y="1409"/>
                    <a:pt x="4287" y="1290"/>
                    <a:pt x="4287" y="1171"/>
                  </a:cubicBezTo>
                  <a:cubicBezTo>
                    <a:pt x="4287" y="576"/>
                    <a:pt x="3834" y="76"/>
                    <a:pt x="3239" y="4"/>
                  </a:cubicBezTo>
                  <a:cubicBezTo>
                    <a:pt x="3208" y="1"/>
                    <a:pt x="3177" y="0"/>
                    <a:pt x="3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48"/>
            <p:cNvSpPr/>
            <p:nvPr/>
          </p:nvSpPr>
          <p:spPr>
            <a:xfrm>
              <a:off x="4453275" y="2270075"/>
              <a:ext cx="107200" cy="111650"/>
            </a:xfrm>
            <a:custGeom>
              <a:avLst/>
              <a:gdLst/>
              <a:ahLst/>
              <a:cxnLst/>
              <a:rect l="l" t="t" r="r" b="b"/>
              <a:pathLst>
                <a:path w="4288" h="4466" extrusionOk="0">
                  <a:moveTo>
                    <a:pt x="1141" y="0"/>
                  </a:moveTo>
                  <a:cubicBezTo>
                    <a:pt x="1110" y="0"/>
                    <a:pt x="1079" y="1"/>
                    <a:pt x="1048" y="4"/>
                  </a:cubicBezTo>
                  <a:cubicBezTo>
                    <a:pt x="453" y="76"/>
                    <a:pt x="1" y="576"/>
                    <a:pt x="1" y="1171"/>
                  </a:cubicBezTo>
                  <a:cubicBezTo>
                    <a:pt x="1" y="1290"/>
                    <a:pt x="96" y="1409"/>
                    <a:pt x="239" y="1409"/>
                  </a:cubicBezTo>
                  <a:lnTo>
                    <a:pt x="453" y="1409"/>
                  </a:lnTo>
                  <a:cubicBezTo>
                    <a:pt x="572" y="1409"/>
                    <a:pt x="691" y="1314"/>
                    <a:pt x="691" y="1171"/>
                  </a:cubicBezTo>
                  <a:cubicBezTo>
                    <a:pt x="691" y="933"/>
                    <a:pt x="858" y="719"/>
                    <a:pt x="1072" y="695"/>
                  </a:cubicBezTo>
                  <a:cubicBezTo>
                    <a:pt x="1089" y="693"/>
                    <a:pt x="1107" y="692"/>
                    <a:pt x="1124" y="692"/>
                  </a:cubicBezTo>
                  <a:cubicBezTo>
                    <a:pt x="1344" y="692"/>
                    <a:pt x="1552" y="831"/>
                    <a:pt x="1596" y="1052"/>
                  </a:cubicBezTo>
                  <a:cubicBezTo>
                    <a:pt x="1906" y="2481"/>
                    <a:pt x="2549" y="4148"/>
                    <a:pt x="3859" y="4457"/>
                  </a:cubicBezTo>
                  <a:cubicBezTo>
                    <a:pt x="3883" y="4463"/>
                    <a:pt x="3908" y="4466"/>
                    <a:pt x="3933" y="4466"/>
                  </a:cubicBezTo>
                  <a:cubicBezTo>
                    <a:pt x="4120" y="4466"/>
                    <a:pt x="4287" y="4313"/>
                    <a:pt x="4287" y="4124"/>
                  </a:cubicBezTo>
                  <a:cubicBezTo>
                    <a:pt x="4287" y="3981"/>
                    <a:pt x="4168" y="3814"/>
                    <a:pt x="4025" y="3791"/>
                  </a:cubicBezTo>
                  <a:cubicBezTo>
                    <a:pt x="2930" y="3505"/>
                    <a:pt x="2406" y="1719"/>
                    <a:pt x="2263" y="909"/>
                  </a:cubicBezTo>
                  <a:cubicBezTo>
                    <a:pt x="2151" y="370"/>
                    <a:pt x="1657" y="0"/>
                    <a:pt x="11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48"/>
            <p:cNvSpPr/>
            <p:nvPr/>
          </p:nvSpPr>
          <p:spPr>
            <a:xfrm>
              <a:off x="4551504" y="2060229"/>
              <a:ext cx="17300" cy="298071"/>
            </a:xfrm>
            <a:custGeom>
              <a:avLst/>
              <a:gdLst/>
              <a:ahLst/>
              <a:cxnLst/>
              <a:rect l="l" t="t" r="r" b="b"/>
              <a:pathLst>
                <a:path w="692" h="8410" extrusionOk="0">
                  <a:moveTo>
                    <a:pt x="310" y="1"/>
                  </a:moveTo>
                  <a:cubicBezTo>
                    <a:pt x="294" y="1"/>
                    <a:pt x="279" y="1"/>
                    <a:pt x="263" y="3"/>
                  </a:cubicBezTo>
                  <a:cubicBezTo>
                    <a:pt x="120" y="51"/>
                    <a:pt x="1" y="194"/>
                    <a:pt x="1" y="360"/>
                  </a:cubicBezTo>
                  <a:lnTo>
                    <a:pt x="1" y="8410"/>
                  </a:lnTo>
                  <a:lnTo>
                    <a:pt x="692" y="8410"/>
                  </a:lnTo>
                  <a:lnTo>
                    <a:pt x="692" y="337"/>
                  </a:lnTo>
                  <a:cubicBezTo>
                    <a:pt x="692" y="138"/>
                    <a:pt x="507" y="1"/>
                    <a:pt x="310" y="1"/>
                  </a:cubicBezTo>
                  <a:close/>
                </a:path>
              </a:pathLst>
            </a:custGeom>
            <a:solidFill>
              <a:srgbClr val="FFB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48"/>
            <p:cNvSpPr/>
            <p:nvPr/>
          </p:nvSpPr>
          <p:spPr>
            <a:xfrm>
              <a:off x="4617000" y="2292200"/>
              <a:ext cx="83975" cy="87525"/>
            </a:xfrm>
            <a:custGeom>
              <a:avLst/>
              <a:gdLst/>
              <a:ahLst/>
              <a:cxnLst/>
              <a:rect l="l" t="t" r="r" b="b"/>
              <a:pathLst>
                <a:path w="3359" h="3501" extrusionOk="0">
                  <a:moveTo>
                    <a:pt x="1691" y="0"/>
                  </a:moveTo>
                  <a:cubicBezTo>
                    <a:pt x="1072" y="0"/>
                    <a:pt x="572" y="500"/>
                    <a:pt x="572" y="1120"/>
                  </a:cubicBezTo>
                  <a:lnTo>
                    <a:pt x="572" y="1596"/>
                  </a:lnTo>
                  <a:cubicBezTo>
                    <a:pt x="572" y="1905"/>
                    <a:pt x="477" y="2191"/>
                    <a:pt x="310" y="2453"/>
                  </a:cubicBezTo>
                  <a:cubicBezTo>
                    <a:pt x="120" y="2691"/>
                    <a:pt x="24" y="3025"/>
                    <a:pt x="24" y="3334"/>
                  </a:cubicBezTo>
                  <a:cubicBezTo>
                    <a:pt x="1" y="3453"/>
                    <a:pt x="96" y="3501"/>
                    <a:pt x="191" y="3501"/>
                  </a:cubicBezTo>
                  <a:lnTo>
                    <a:pt x="3192" y="3501"/>
                  </a:lnTo>
                  <a:cubicBezTo>
                    <a:pt x="3287" y="3501"/>
                    <a:pt x="3358" y="3406"/>
                    <a:pt x="3358" y="3334"/>
                  </a:cubicBezTo>
                  <a:cubicBezTo>
                    <a:pt x="3358" y="3025"/>
                    <a:pt x="3287" y="2739"/>
                    <a:pt x="3096" y="2453"/>
                  </a:cubicBezTo>
                  <a:cubicBezTo>
                    <a:pt x="2930" y="2215"/>
                    <a:pt x="2834" y="1905"/>
                    <a:pt x="2834" y="1596"/>
                  </a:cubicBezTo>
                  <a:lnTo>
                    <a:pt x="2834" y="1120"/>
                  </a:lnTo>
                  <a:cubicBezTo>
                    <a:pt x="2834" y="500"/>
                    <a:pt x="2334" y="0"/>
                    <a:pt x="1691" y="0"/>
                  </a:cubicBezTo>
                  <a:close/>
                </a:path>
              </a:pathLst>
            </a:custGeom>
            <a:solidFill>
              <a:srgbClr val="FFB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48"/>
            <p:cNvSpPr/>
            <p:nvPr/>
          </p:nvSpPr>
          <p:spPr>
            <a:xfrm>
              <a:off x="4518175" y="2319575"/>
              <a:ext cx="83975" cy="87550"/>
            </a:xfrm>
            <a:custGeom>
              <a:avLst/>
              <a:gdLst/>
              <a:ahLst/>
              <a:cxnLst/>
              <a:rect l="l" t="t" r="r" b="b"/>
              <a:pathLst>
                <a:path w="3359" h="3502" extrusionOk="0">
                  <a:moveTo>
                    <a:pt x="1667" y="1"/>
                  </a:moveTo>
                  <a:cubicBezTo>
                    <a:pt x="1024" y="1"/>
                    <a:pt x="524" y="501"/>
                    <a:pt x="524" y="1120"/>
                  </a:cubicBezTo>
                  <a:lnTo>
                    <a:pt x="524" y="1596"/>
                  </a:lnTo>
                  <a:cubicBezTo>
                    <a:pt x="524" y="1906"/>
                    <a:pt x="429" y="2215"/>
                    <a:pt x="262" y="2477"/>
                  </a:cubicBezTo>
                  <a:cubicBezTo>
                    <a:pt x="72" y="2739"/>
                    <a:pt x="0" y="3025"/>
                    <a:pt x="0" y="3335"/>
                  </a:cubicBezTo>
                  <a:cubicBezTo>
                    <a:pt x="0" y="3406"/>
                    <a:pt x="96" y="3501"/>
                    <a:pt x="167" y="3501"/>
                  </a:cubicBezTo>
                  <a:lnTo>
                    <a:pt x="3168" y="3501"/>
                  </a:lnTo>
                  <a:cubicBezTo>
                    <a:pt x="3263" y="3501"/>
                    <a:pt x="3358" y="3430"/>
                    <a:pt x="3334" y="3335"/>
                  </a:cubicBezTo>
                  <a:cubicBezTo>
                    <a:pt x="3334" y="3025"/>
                    <a:pt x="3239" y="2716"/>
                    <a:pt x="3049" y="2477"/>
                  </a:cubicBezTo>
                  <a:cubicBezTo>
                    <a:pt x="2882" y="2192"/>
                    <a:pt x="2787" y="1906"/>
                    <a:pt x="2787" y="1596"/>
                  </a:cubicBezTo>
                  <a:lnTo>
                    <a:pt x="2787" y="1120"/>
                  </a:lnTo>
                  <a:cubicBezTo>
                    <a:pt x="2787" y="501"/>
                    <a:pt x="2287" y="1"/>
                    <a:pt x="1667" y="1"/>
                  </a:cubicBezTo>
                  <a:close/>
                </a:path>
              </a:pathLst>
            </a:custGeom>
            <a:solidFill>
              <a:srgbClr val="FFB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48"/>
            <p:cNvSpPr/>
            <p:nvPr/>
          </p:nvSpPr>
          <p:spPr>
            <a:xfrm>
              <a:off x="4418750" y="2292200"/>
              <a:ext cx="84550" cy="87525"/>
            </a:xfrm>
            <a:custGeom>
              <a:avLst/>
              <a:gdLst/>
              <a:ahLst/>
              <a:cxnLst/>
              <a:rect l="l" t="t" r="r" b="b"/>
              <a:pathLst>
                <a:path w="3382" h="3501" extrusionOk="0">
                  <a:moveTo>
                    <a:pt x="1667" y="0"/>
                  </a:moveTo>
                  <a:cubicBezTo>
                    <a:pt x="1048" y="0"/>
                    <a:pt x="548" y="500"/>
                    <a:pt x="548" y="1120"/>
                  </a:cubicBezTo>
                  <a:lnTo>
                    <a:pt x="548" y="1596"/>
                  </a:lnTo>
                  <a:cubicBezTo>
                    <a:pt x="548" y="1905"/>
                    <a:pt x="453" y="2215"/>
                    <a:pt x="286" y="2453"/>
                  </a:cubicBezTo>
                  <a:cubicBezTo>
                    <a:pt x="96" y="2739"/>
                    <a:pt x="0" y="3025"/>
                    <a:pt x="0" y="3334"/>
                  </a:cubicBezTo>
                  <a:cubicBezTo>
                    <a:pt x="0" y="3406"/>
                    <a:pt x="96" y="3501"/>
                    <a:pt x="191" y="3501"/>
                  </a:cubicBezTo>
                  <a:lnTo>
                    <a:pt x="3191" y="3501"/>
                  </a:lnTo>
                  <a:cubicBezTo>
                    <a:pt x="3311" y="3501"/>
                    <a:pt x="3382" y="3453"/>
                    <a:pt x="3334" y="3334"/>
                  </a:cubicBezTo>
                  <a:cubicBezTo>
                    <a:pt x="3334" y="3025"/>
                    <a:pt x="3263" y="2691"/>
                    <a:pt x="3072" y="2453"/>
                  </a:cubicBezTo>
                  <a:cubicBezTo>
                    <a:pt x="2906" y="2191"/>
                    <a:pt x="2810" y="1905"/>
                    <a:pt x="2810" y="1596"/>
                  </a:cubicBezTo>
                  <a:lnTo>
                    <a:pt x="2810" y="1120"/>
                  </a:lnTo>
                  <a:cubicBezTo>
                    <a:pt x="2810" y="500"/>
                    <a:pt x="2310" y="0"/>
                    <a:pt x="1667" y="0"/>
                  </a:cubicBezTo>
                  <a:close/>
                </a:path>
              </a:pathLst>
            </a:custGeom>
            <a:solidFill>
              <a:srgbClr val="FFB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48"/>
            <p:cNvSpPr/>
            <p:nvPr/>
          </p:nvSpPr>
          <p:spPr>
            <a:xfrm>
              <a:off x="4650350" y="2293150"/>
              <a:ext cx="50625" cy="87175"/>
            </a:xfrm>
            <a:custGeom>
              <a:avLst/>
              <a:gdLst/>
              <a:ahLst/>
              <a:cxnLst/>
              <a:rect l="l" t="t" r="r" b="b"/>
              <a:pathLst>
                <a:path w="2025" h="3487" extrusionOk="0">
                  <a:moveTo>
                    <a:pt x="335" y="0"/>
                  </a:moveTo>
                  <a:cubicBezTo>
                    <a:pt x="224" y="0"/>
                    <a:pt x="118" y="17"/>
                    <a:pt x="0" y="34"/>
                  </a:cubicBezTo>
                  <a:cubicBezTo>
                    <a:pt x="453" y="177"/>
                    <a:pt x="810" y="605"/>
                    <a:pt x="810" y="1105"/>
                  </a:cubicBezTo>
                  <a:lnTo>
                    <a:pt x="810" y="1582"/>
                  </a:lnTo>
                  <a:cubicBezTo>
                    <a:pt x="810" y="1891"/>
                    <a:pt x="905" y="2177"/>
                    <a:pt x="1072" y="2439"/>
                  </a:cubicBezTo>
                  <a:cubicBezTo>
                    <a:pt x="1262" y="2677"/>
                    <a:pt x="1358" y="3011"/>
                    <a:pt x="1358" y="3320"/>
                  </a:cubicBezTo>
                  <a:cubicBezTo>
                    <a:pt x="1358" y="3415"/>
                    <a:pt x="1262" y="3487"/>
                    <a:pt x="1167" y="3487"/>
                  </a:cubicBezTo>
                  <a:lnTo>
                    <a:pt x="1858" y="3487"/>
                  </a:lnTo>
                  <a:cubicBezTo>
                    <a:pt x="1929" y="3487"/>
                    <a:pt x="2024" y="3392"/>
                    <a:pt x="2024" y="3320"/>
                  </a:cubicBezTo>
                  <a:cubicBezTo>
                    <a:pt x="2024" y="2987"/>
                    <a:pt x="1953" y="2701"/>
                    <a:pt x="1762" y="2463"/>
                  </a:cubicBezTo>
                  <a:cubicBezTo>
                    <a:pt x="1572" y="2225"/>
                    <a:pt x="1500" y="1891"/>
                    <a:pt x="1500" y="1582"/>
                  </a:cubicBezTo>
                  <a:lnTo>
                    <a:pt x="1500" y="1153"/>
                  </a:lnTo>
                  <a:cubicBezTo>
                    <a:pt x="1500" y="581"/>
                    <a:pt x="1072" y="81"/>
                    <a:pt x="476" y="10"/>
                  </a:cubicBezTo>
                  <a:cubicBezTo>
                    <a:pt x="428" y="3"/>
                    <a:pt x="381" y="0"/>
                    <a:pt x="335" y="0"/>
                  </a:cubicBez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48"/>
            <p:cNvSpPr/>
            <p:nvPr/>
          </p:nvSpPr>
          <p:spPr>
            <a:xfrm>
              <a:off x="4552100" y="2319575"/>
              <a:ext cx="50625" cy="87550"/>
            </a:xfrm>
            <a:custGeom>
              <a:avLst/>
              <a:gdLst/>
              <a:ahLst/>
              <a:cxnLst/>
              <a:rect l="l" t="t" r="r" b="b"/>
              <a:pathLst>
                <a:path w="2025" h="3502" extrusionOk="0">
                  <a:moveTo>
                    <a:pt x="334" y="1"/>
                  </a:moveTo>
                  <a:cubicBezTo>
                    <a:pt x="215" y="1"/>
                    <a:pt x="96" y="25"/>
                    <a:pt x="1" y="48"/>
                  </a:cubicBezTo>
                  <a:cubicBezTo>
                    <a:pt x="453" y="191"/>
                    <a:pt x="810" y="620"/>
                    <a:pt x="810" y="1120"/>
                  </a:cubicBezTo>
                  <a:lnTo>
                    <a:pt x="810" y="1596"/>
                  </a:lnTo>
                  <a:cubicBezTo>
                    <a:pt x="810" y="1906"/>
                    <a:pt x="906" y="2192"/>
                    <a:pt x="1072" y="2454"/>
                  </a:cubicBezTo>
                  <a:cubicBezTo>
                    <a:pt x="1263" y="2692"/>
                    <a:pt x="1358" y="3025"/>
                    <a:pt x="1358" y="3335"/>
                  </a:cubicBezTo>
                  <a:cubicBezTo>
                    <a:pt x="1358" y="3406"/>
                    <a:pt x="1263" y="3501"/>
                    <a:pt x="1168" y="3501"/>
                  </a:cubicBezTo>
                  <a:lnTo>
                    <a:pt x="1858" y="3501"/>
                  </a:lnTo>
                  <a:cubicBezTo>
                    <a:pt x="1930" y="3501"/>
                    <a:pt x="2025" y="3406"/>
                    <a:pt x="2025" y="3335"/>
                  </a:cubicBezTo>
                  <a:cubicBezTo>
                    <a:pt x="2001" y="3001"/>
                    <a:pt x="1906" y="2716"/>
                    <a:pt x="1739" y="2477"/>
                  </a:cubicBezTo>
                  <a:cubicBezTo>
                    <a:pt x="1549" y="2215"/>
                    <a:pt x="1477" y="1906"/>
                    <a:pt x="1477" y="1596"/>
                  </a:cubicBezTo>
                  <a:lnTo>
                    <a:pt x="1477" y="1120"/>
                  </a:lnTo>
                  <a:cubicBezTo>
                    <a:pt x="1477" y="501"/>
                    <a:pt x="953" y="1"/>
                    <a:pt x="334" y="1"/>
                  </a:cubicBez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48"/>
            <p:cNvSpPr/>
            <p:nvPr/>
          </p:nvSpPr>
          <p:spPr>
            <a:xfrm>
              <a:off x="4453275" y="2292800"/>
              <a:ext cx="50625" cy="87525"/>
            </a:xfrm>
            <a:custGeom>
              <a:avLst/>
              <a:gdLst/>
              <a:ahLst/>
              <a:cxnLst/>
              <a:rect l="l" t="t" r="r" b="b"/>
              <a:pathLst>
                <a:path w="2025" h="3501" extrusionOk="0">
                  <a:moveTo>
                    <a:pt x="334" y="0"/>
                  </a:moveTo>
                  <a:cubicBezTo>
                    <a:pt x="215" y="0"/>
                    <a:pt x="96" y="24"/>
                    <a:pt x="1" y="48"/>
                  </a:cubicBezTo>
                  <a:cubicBezTo>
                    <a:pt x="453" y="191"/>
                    <a:pt x="810" y="619"/>
                    <a:pt x="810" y="1119"/>
                  </a:cubicBezTo>
                  <a:lnTo>
                    <a:pt x="810" y="1596"/>
                  </a:lnTo>
                  <a:cubicBezTo>
                    <a:pt x="810" y="1905"/>
                    <a:pt x="906" y="2191"/>
                    <a:pt x="1072" y="2453"/>
                  </a:cubicBezTo>
                  <a:cubicBezTo>
                    <a:pt x="1263" y="2691"/>
                    <a:pt x="1334" y="3025"/>
                    <a:pt x="1334" y="3334"/>
                  </a:cubicBezTo>
                  <a:cubicBezTo>
                    <a:pt x="1334" y="3429"/>
                    <a:pt x="1263" y="3501"/>
                    <a:pt x="1167" y="3501"/>
                  </a:cubicBezTo>
                  <a:lnTo>
                    <a:pt x="1858" y="3501"/>
                  </a:lnTo>
                  <a:cubicBezTo>
                    <a:pt x="1930" y="3501"/>
                    <a:pt x="2025" y="3406"/>
                    <a:pt x="2025" y="3334"/>
                  </a:cubicBezTo>
                  <a:cubicBezTo>
                    <a:pt x="2001" y="3001"/>
                    <a:pt x="1906" y="2715"/>
                    <a:pt x="1739" y="2477"/>
                  </a:cubicBezTo>
                  <a:cubicBezTo>
                    <a:pt x="1548" y="2239"/>
                    <a:pt x="1453" y="1905"/>
                    <a:pt x="1453" y="1596"/>
                  </a:cubicBezTo>
                  <a:lnTo>
                    <a:pt x="1453" y="1119"/>
                  </a:lnTo>
                  <a:cubicBezTo>
                    <a:pt x="1453" y="500"/>
                    <a:pt x="953" y="0"/>
                    <a:pt x="334" y="0"/>
                  </a:cubicBez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48"/>
            <p:cNvSpPr/>
            <p:nvPr/>
          </p:nvSpPr>
          <p:spPr>
            <a:xfrm>
              <a:off x="4544950" y="2216000"/>
              <a:ext cx="30400" cy="17275"/>
            </a:xfrm>
            <a:custGeom>
              <a:avLst/>
              <a:gdLst/>
              <a:ahLst/>
              <a:cxnLst/>
              <a:rect l="l" t="t" r="r" b="b"/>
              <a:pathLst>
                <a:path w="1216" h="691" extrusionOk="0">
                  <a:moveTo>
                    <a:pt x="358" y="0"/>
                  </a:moveTo>
                  <a:cubicBezTo>
                    <a:pt x="144" y="0"/>
                    <a:pt x="1" y="214"/>
                    <a:pt x="25" y="429"/>
                  </a:cubicBezTo>
                  <a:cubicBezTo>
                    <a:pt x="49" y="572"/>
                    <a:pt x="215" y="691"/>
                    <a:pt x="382" y="691"/>
                  </a:cubicBezTo>
                  <a:lnTo>
                    <a:pt x="834" y="691"/>
                  </a:lnTo>
                  <a:cubicBezTo>
                    <a:pt x="1049" y="691"/>
                    <a:pt x="1216" y="500"/>
                    <a:pt x="1168" y="262"/>
                  </a:cubicBezTo>
                  <a:cubicBezTo>
                    <a:pt x="1120" y="119"/>
                    <a:pt x="977" y="0"/>
                    <a:pt x="811" y="0"/>
                  </a:cubicBez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48"/>
            <p:cNvSpPr/>
            <p:nvPr/>
          </p:nvSpPr>
          <p:spPr>
            <a:xfrm>
              <a:off x="4551500" y="2216000"/>
              <a:ext cx="23850" cy="17275"/>
            </a:xfrm>
            <a:custGeom>
              <a:avLst/>
              <a:gdLst/>
              <a:ahLst/>
              <a:cxnLst/>
              <a:rect l="l" t="t" r="r" b="b"/>
              <a:pathLst>
                <a:path w="954" h="691" extrusionOk="0">
                  <a:moveTo>
                    <a:pt x="120" y="0"/>
                  </a:moveTo>
                  <a:cubicBezTo>
                    <a:pt x="96" y="0"/>
                    <a:pt x="25" y="0"/>
                    <a:pt x="1" y="24"/>
                  </a:cubicBezTo>
                  <a:cubicBezTo>
                    <a:pt x="144" y="71"/>
                    <a:pt x="239" y="214"/>
                    <a:pt x="239" y="333"/>
                  </a:cubicBezTo>
                  <a:cubicBezTo>
                    <a:pt x="239" y="476"/>
                    <a:pt x="144" y="595"/>
                    <a:pt x="1" y="667"/>
                  </a:cubicBezTo>
                  <a:cubicBezTo>
                    <a:pt x="25" y="667"/>
                    <a:pt x="72" y="691"/>
                    <a:pt x="120" y="691"/>
                  </a:cubicBezTo>
                  <a:lnTo>
                    <a:pt x="572" y="691"/>
                  </a:lnTo>
                  <a:cubicBezTo>
                    <a:pt x="739" y="691"/>
                    <a:pt x="906" y="572"/>
                    <a:pt x="930" y="405"/>
                  </a:cubicBezTo>
                  <a:cubicBezTo>
                    <a:pt x="954" y="214"/>
                    <a:pt x="811" y="0"/>
                    <a:pt x="596" y="0"/>
                  </a:cubicBezTo>
                  <a:close/>
                </a:path>
              </a:pathLst>
            </a:custGeom>
            <a:solidFill>
              <a:srgbClr val="FEDC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48"/>
            <p:cNvSpPr/>
            <p:nvPr/>
          </p:nvSpPr>
          <p:spPr>
            <a:xfrm>
              <a:off x="4537825" y="2233250"/>
              <a:ext cx="44675" cy="44675"/>
            </a:xfrm>
            <a:custGeom>
              <a:avLst/>
              <a:gdLst/>
              <a:ahLst/>
              <a:cxnLst/>
              <a:rect l="l" t="t" r="r" b="b"/>
              <a:pathLst>
                <a:path w="1787" h="1787" extrusionOk="0">
                  <a:moveTo>
                    <a:pt x="905" y="1"/>
                  </a:moveTo>
                  <a:cubicBezTo>
                    <a:pt x="429" y="1"/>
                    <a:pt x="0" y="382"/>
                    <a:pt x="0" y="882"/>
                  </a:cubicBezTo>
                  <a:cubicBezTo>
                    <a:pt x="0" y="1358"/>
                    <a:pt x="429" y="1787"/>
                    <a:pt x="905" y="1787"/>
                  </a:cubicBezTo>
                  <a:cubicBezTo>
                    <a:pt x="1381" y="1787"/>
                    <a:pt x="1786" y="1406"/>
                    <a:pt x="1786" y="882"/>
                  </a:cubicBezTo>
                  <a:cubicBezTo>
                    <a:pt x="1786" y="382"/>
                    <a:pt x="1381" y="1"/>
                    <a:pt x="905" y="1"/>
                  </a:cubicBezTo>
                  <a:close/>
                </a:path>
              </a:pathLst>
            </a:custGeom>
            <a:solidFill>
              <a:srgbClr val="FFB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48"/>
            <p:cNvSpPr/>
            <p:nvPr/>
          </p:nvSpPr>
          <p:spPr>
            <a:xfrm>
              <a:off x="4552100" y="2233250"/>
              <a:ext cx="30400" cy="44675"/>
            </a:xfrm>
            <a:custGeom>
              <a:avLst/>
              <a:gdLst/>
              <a:ahLst/>
              <a:cxnLst/>
              <a:rect l="l" t="t" r="r" b="b"/>
              <a:pathLst>
                <a:path w="1216" h="1787" extrusionOk="0">
                  <a:moveTo>
                    <a:pt x="334" y="1"/>
                  </a:moveTo>
                  <a:cubicBezTo>
                    <a:pt x="215" y="1"/>
                    <a:pt x="96" y="24"/>
                    <a:pt x="1" y="48"/>
                  </a:cubicBezTo>
                  <a:cubicBezTo>
                    <a:pt x="334" y="215"/>
                    <a:pt x="572" y="501"/>
                    <a:pt x="572" y="882"/>
                  </a:cubicBezTo>
                  <a:cubicBezTo>
                    <a:pt x="572" y="1287"/>
                    <a:pt x="334" y="1596"/>
                    <a:pt x="1" y="1715"/>
                  </a:cubicBezTo>
                  <a:cubicBezTo>
                    <a:pt x="120" y="1763"/>
                    <a:pt x="215" y="1787"/>
                    <a:pt x="334" y="1787"/>
                  </a:cubicBezTo>
                  <a:cubicBezTo>
                    <a:pt x="834" y="1787"/>
                    <a:pt x="1215" y="1358"/>
                    <a:pt x="1215" y="882"/>
                  </a:cubicBezTo>
                  <a:cubicBezTo>
                    <a:pt x="1215" y="382"/>
                    <a:pt x="810" y="1"/>
                    <a:pt x="334" y="1"/>
                  </a:cubicBez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48"/>
            <p:cNvSpPr/>
            <p:nvPr/>
          </p:nvSpPr>
          <p:spPr>
            <a:xfrm>
              <a:off x="4544950" y="2278500"/>
              <a:ext cx="30400" cy="17300"/>
            </a:xfrm>
            <a:custGeom>
              <a:avLst/>
              <a:gdLst/>
              <a:ahLst/>
              <a:cxnLst/>
              <a:rect l="l" t="t" r="r" b="b"/>
              <a:pathLst>
                <a:path w="1216" h="692" extrusionOk="0">
                  <a:moveTo>
                    <a:pt x="358" y="1"/>
                  </a:moveTo>
                  <a:cubicBezTo>
                    <a:pt x="144" y="1"/>
                    <a:pt x="1" y="215"/>
                    <a:pt x="25" y="429"/>
                  </a:cubicBezTo>
                  <a:cubicBezTo>
                    <a:pt x="49" y="572"/>
                    <a:pt x="215" y="691"/>
                    <a:pt x="382" y="691"/>
                  </a:cubicBezTo>
                  <a:lnTo>
                    <a:pt x="834" y="691"/>
                  </a:lnTo>
                  <a:cubicBezTo>
                    <a:pt x="1049" y="691"/>
                    <a:pt x="1216" y="477"/>
                    <a:pt x="1168" y="262"/>
                  </a:cubicBezTo>
                  <a:cubicBezTo>
                    <a:pt x="1120" y="120"/>
                    <a:pt x="977" y="1"/>
                    <a:pt x="811" y="1"/>
                  </a:cubicBez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48"/>
            <p:cNvSpPr/>
            <p:nvPr/>
          </p:nvSpPr>
          <p:spPr>
            <a:xfrm>
              <a:off x="4551500" y="2278500"/>
              <a:ext cx="23850" cy="17875"/>
            </a:xfrm>
            <a:custGeom>
              <a:avLst/>
              <a:gdLst/>
              <a:ahLst/>
              <a:cxnLst/>
              <a:rect l="l" t="t" r="r" b="b"/>
              <a:pathLst>
                <a:path w="954" h="715" extrusionOk="0">
                  <a:moveTo>
                    <a:pt x="120" y="1"/>
                  </a:moveTo>
                  <a:cubicBezTo>
                    <a:pt x="96" y="1"/>
                    <a:pt x="25" y="1"/>
                    <a:pt x="1" y="24"/>
                  </a:cubicBezTo>
                  <a:cubicBezTo>
                    <a:pt x="120" y="96"/>
                    <a:pt x="239" y="215"/>
                    <a:pt x="239" y="358"/>
                  </a:cubicBezTo>
                  <a:cubicBezTo>
                    <a:pt x="239" y="501"/>
                    <a:pt x="144" y="620"/>
                    <a:pt x="1" y="691"/>
                  </a:cubicBezTo>
                  <a:cubicBezTo>
                    <a:pt x="25" y="691"/>
                    <a:pt x="72" y="715"/>
                    <a:pt x="120" y="715"/>
                  </a:cubicBezTo>
                  <a:lnTo>
                    <a:pt x="572" y="715"/>
                  </a:lnTo>
                  <a:cubicBezTo>
                    <a:pt x="787" y="691"/>
                    <a:pt x="954" y="477"/>
                    <a:pt x="930" y="262"/>
                  </a:cubicBezTo>
                  <a:cubicBezTo>
                    <a:pt x="906" y="120"/>
                    <a:pt x="739" y="1"/>
                    <a:pt x="572" y="1"/>
                  </a:cubicBezTo>
                  <a:close/>
                </a:path>
              </a:pathLst>
            </a:custGeom>
            <a:solidFill>
              <a:srgbClr val="FEDC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5" name="Google Shape;1895;p48"/>
          <p:cNvGrpSpPr/>
          <p:nvPr/>
        </p:nvGrpSpPr>
        <p:grpSpPr>
          <a:xfrm>
            <a:off x="4395562" y="3098164"/>
            <a:ext cx="658205" cy="999796"/>
            <a:chOff x="2799223" y="3023989"/>
            <a:chExt cx="658205" cy="999796"/>
          </a:xfrm>
        </p:grpSpPr>
        <p:grpSp>
          <p:nvGrpSpPr>
            <p:cNvPr id="1896" name="Google Shape;1896;p48"/>
            <p:cNvGrpSpPr/>
            <p:nvPr/>
          </p:nvGrpSpPr>
          <p:grpSpPr>
            <a:xfrm>
              <a:off x="2799223" y="3366979"/>
              <a:ext cx="658205" cy="656806"/>
              <a:chOff x="2889850" y="4048500"/>
              <a:chExt cx="282225" cy="281625"/>
            </a:xfrm>
          </p:grpSpPr>
          <p:sp>
            <p:nvSpPr>
              <p:cNvPr id="1897" name="Google Shape;1897;p48"/>
              <p:cNvSpPr/>
              <p:nvPr/>
            </p:nvSpPr>
            <p:spPr>
              <a:xfrm>
                <a:off x="2923200" y="4222350"/>
                <a:ext cx="29800" cy="35150"/>
              </a:xfrm>
              <a:custGeom>
                <a:avLst/>
                <a:gdLst/>
                <a:ahLst/>
                <a:cxnLst/>
                <a:rect l="l" t="t" r="r" b="b"/>
                <a:pathLst>
                  <a:path w="1192" h="1406" extrusionOk="0">
                    <a:moveTo>
                      <a:pt x="0" y="0"/>
                    </a:moveTo>
                    <a:lnTo>
                      <a:pt x="0" y="1405"/>
                    </a:lnTo>
                    <a:lnTo>
                      <a:pt x="262" y="1405"/>
                    </a:lnTo>
                    <a:cubicBezTo>
                      <a:pt x="739" y="1405"/>
                      <a:pt x="1167" y="1024"/>
                      <a:pt x="1191" y="477"/>
                    </a:cubicBezTo>
                    <a:lnTo>
                      <a:pt x="1191" y="0"/>
                    </a:ln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48"/>
              <p:cNvSpPr/>
              <p:nvPr/>
            </p:nvSpPr>
            <p:spPr>
              <a:xfrm>
                <a:off x="3110150" y="4222350"/>
                <a:ext cx="29775" cy="35150"/>
              </a:xfrm>
              <a:custGeom>
                <a:avLst/>
                <a:gdLst/>
                <a:ahLst/>
                <a:cxnLst/>
                <a:rect l="l" t="t" r="r" b="b"/>
                <a:pathLst>
                  <a:path w="1191" h="1406" extrusionOk="0">
                    <a:moveTo>
                      <a:pt x="0" y="0"/>
                    </a:moveTo>
                    <a:lnTo>
                      <a:pt x="0" y="477"/>
                    </a:lnTo>
                    <a:cubicBezTo>
                      <a:pt x="0" y="1024"/>
                      <a:pt x="405" y="1405"/>
                      <a:pt x="929" y="1405"/>
                    </a:cubicBezTo>
                    <a:lnTo>
                      <a:pt x="1191" y="1405"/>
                    </a:lnTo>
                    <a:lnTo>
                      <a:pt x="1191" y="0"/>
                    </a:ln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48"/>
              <p:cNvSpPr/>
              <p:nvPr/>
            </p:nvSpPr>
            <p:spPr>
              <a:xfrm>
                <a:off x="2901775" y="4048500"/>
                <a:ext cx="258400" cy="153025"/>
              </a:xfrm>
              <a:custGeom>
                <a:avLst/>
                <a:gdLst/>
                <a:ahLst/>
                <a:cxnLst/>
                <a:rect l="l" t="t" r="r" b="b"/>
                <a:pathLst>
                  <a:path w="10336" h="6121" extrusionOk="0">
                    <a:moveTo>
                      <a:pt x="929" y="1"/>
                    </a:moveTo>
                    <a:cubicBezTo>
                      <a:pt x="405" y="1"/>
                      <a:pt x="0" y="405"/>
                      <a:pt x="0" y="906"/>
                    </a:cubicBezTo>
                    <a:lnTo>
                      <a:pt x="0" y="5192"/>
                    </a:lnTo>
                    <a:cubicBezTo>
                      <a:pt x="0" y="5716"/>
                      <a:pt x="405" y="6121"/>
                      <a:pt x="929" y="6121"/>
                    </a:cubicBezTo>
                    <a:lnTo>
                      <a:pt x="9407" y="6121"/>
                    </a:lnTo>
                    <a:cubicBezTo>
                      <a:pt x="9907" y="6121"/>
                      <a:pt x="10335" y="5716"/>
                      <a:pt x="10288" y="5192"/>
                    </a:cubicBezTo>
                    <a:lnTo>
                      <a:pt x="10288" y="906"/>
                    </a:lnTo>
                    <a:cubicBezTo>
                      <a:pt x="10288" y="405"/>
                      <a:pt x="9883" y="1"/>
                      <a:pt x="9383" y="1"/>
                    </a:cubicBez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48"/>
              <p:cNvSpPr/>
              <p:nvPr/>
            </p:nvSpPr>
            <p:spPr>
              <a:xfrm>
                <a:off x="3134550" y="4222950"/>
                <a:ext cx="17300" cy="106975"/>
              </a:xfrm>
              <a:custGeom>
                <a:avLst/>
                <a:gdLst/>
                <a:ahLst/>
                <a:cxnLst/>
                <a:rect l="l" t="t" r="r" b="b"/>
                <a:pathLst>
                  <a:path w="692" h="4279" extrusionOk="0">
                    <a:moveTo>
                      <a:pt x="0" y="0"/>
                    </a:moveTo>
                    <a:lnTo>
                      <a:pt x="0" y="3930"/>
                    </a:lnTo>
                    <a:cubicBezTo>
                      <a:pt x="0" y="4096"/>
                      <a:pt x="120" y="4239"/>
                      <a:pt x="262" y="4263"/>
                    </a:cubicBezTo>
                    <a:cubicBezTo>
                      <a:pt x="297" y="4273"/>
                      <a:pt x="331" y="4278"/>
                      <a:pt x="363" y="4278"/>
                    </a:cubicBezTo>
                    <a:cubicBezTo>
                      <a:pt x="552" y="4278"/>
                      <a:pt x="691" y="4113"/>
                      <a:pt x="691" y="3930"/>
                    </a:cubicBezTo>
                    <a:lnTo>
                      <a:pt x="691" y="0"/>
                    </a:ln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48"/>
              <p:cNvSpPr/>
              <p:nvPr/>
            </p:nvSpPr>
            <p:spPr>
              <a:xfrm>
                <a:off x="2910700" y="4222950"/>
                <a:ext cx="17275" cy="106975"/>
              </a:xfrm>
              <a:custGeom>
                <a:avLst/>
                <a:gdLst/>
                <a:ahLst/>
                <a:cxnLst/>
                <a:rect l="l" t="t" r="r" b="b"/>
                <a:pathLst>
                  <a:path w="691" h="4279" extrusionOk="0">
                    <a:moveTo>
                      <a:pt x="0" y="0"/>
                    </a:moveTo>
                    <a:lnTo>
                      <a:pt x="0" y="3930"/>
                    </a:lnTo>
                    <a:cubicBezTo>
                      <a:pt x="0" y="4096"/>
                      <a:pt x="119" y="4239"/>
                      <a:pt x="262" y="4263"/>
                    </a:cubicBezTo>
                    <a:cubicBezTo>
                      <a:pt x="297" y="4273"/>
                      <a:pt x="331" y="4278"/>
                      <a:pt x="363" y="4278"/>
                    </a:cubicBezTo>
                    <a:cubicBezTo>
                      <a:pt x="552" y="4278"/>
                      <a:pt x="691" y="4113"/>
                      <a:pt x="691" y="3930"/>
                    </a:cubicBezTo>
                    <a:lnTo>
                      <a:pt x="691" y="0"/>
                    </a:ln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48"/>
              <p:cNvSpPr/>
              <p:nvPr/>
            </p:nvSpPr>
            <p:spPr>
              <a:xfrm>
                <a:off x="3125025" y="4080050"/>
                <a:ext cx="16100" cy="16700"/>
              </a:xfrm>
              <a:custGeom>
                <a:avLst/>
                <a:gdLst/>
                <a:ahLst/>
                <a:cxnLst/>
                <a:rect l="l" t="t" r="r" b="b"/>
                <a:pathLst>
                  <a:path w="644" h="668" extrusionOk="0">
                    <a:moveTo>
                      <a:pt x="334" y="1"/>
                    </a:moveTo>
                    <a:cubicBezTo>
                      <a:pt x="143" y="1"/>
                      <a:pt x="0" y="167"/>
                      <a:pt x="0" y="334"/>
                    </a:cubicBezTo>
                    <a:cubicBezTo>
                      <a:pt x="0" y="525"/>
                      <a:pt x="143" y="668"/>
                      <a:pt x="334" y="668"/>
                    </a:cubicBezTo>
                    <a:cubicBezTo>
                      <a:pt x="501" y="668"/>
                      <a:pt x="643" y="525"/>
                      <a:pt x="643" y="334"/>
                    </a:cubicBezTo>
                    <a:cubicBezTo>
                      <a:pt x="643" y="167"/>
                      <a:pt x="501" y="1"/>
                      <a:pt x="334" y="1"/>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48"/>
              <p:cNvSpPr/>
              <p:nvPr/>
            </p:nvSpPr>
            <p:spPr>
              <a:xfrm>
                <a:off x="3125025" y="4115775"/>
                <a:ext cx="16100" cy="16700"/>
              </a:xfrm>
              <a:custGeom>
                <a:avLst/>
                <a:gdLst/>
                <a:ahLst/>
                <a:cxnLst/>
                <a:rect l="l" t="t" r="r" b="b"/>
                <a:pathLst>
                  <a:path w="644" h="668" extrusionOk="0">
                    <a:moveTo>
                      <a:pt x="334" y="1"/>
                    </a:moveTo>
                    <a:cubicBezTo>
                      <a:pt x="143" y="1"/>
                      <a:pt x="0" y="144"/>
                      <a:pt x="0" y="334"/>
                    </a:cubicBezTo>
                    <a:cubicBezTo>
                      <a:pt x="0" y="525"/>
                      <a:pt x="143" y="667"/>
                      <a:pt x="334" y="667"/>
                    </a:cubicBezTo>
                    <a:cubicBezTo>
                      <a:pt x="501" y="667"/>
                      <a:pt x="643" y="525"/>
                      <a:pt x="643" y="334"/>
                    </a:cubicBezTo>
                    <a:cubicBezTo>
                      <a:pt x="643" y="167"/>
                      <a:pt x="501" y="1"/>
                      <a:pt x="334" y="1"/>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48"/>
              <p:cNvSpPr/>
              <p:nvPr/>
            </p:nvSpPr>
            <p:spPr>
              <a:xfrm>
                <a:off x="3125025" y="4151500"/>
                <a:ext cx="16100" cy="16700"/>
              </a:xfrm>
              <a:custGeom>
                <a:avLst/>
                <a:gdLst/>
                <a:ahLst/>
                <a:cxnLst/>
                <a:rect l="l" t="t" r="r" b="b"/>
                <a:pathLst>
                  <a:path w="644" h="668" extrusionOk="0">
                    <a:moveTo>
                      <a:pt x="334" y="1"/>
                    </a:moveTo>
                    <a:cubicBezTo>
                      <a:pt x="143" y="1"/>
                      <a:pt x="0" y="167"/>
                      <a:pt x="0" y="334"/>
                    </a:cubicBezTo>
                    <a:cubicBezTo>
                      <a:pt x="0" y="524"/>
                      <a:pt x="143" y="667"/>
                      <a:pt x="334" y="667"/>
                    </a:cubicBezTo>
                    <a:cubicBezTo>
                      <a:pt x="501" y="667"/>
                      <a:pt x="643" y="524"/>
                      <a:pt x="643" y="334"/>
                    </a:cubicBezTo>
                    <a:cubicBezTo>
                      <a:pt x="643" y="167"/>
                      <a:pt x="501" y="1"/>
                      <a:pt x="334" y="1"/>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48"/>
              <p:cNvSpPr/>
              <p:nvPr/>
            </p:nvSpPr>
            <p:spPr>
              <a:xfrm>
                <a:off x="2922000" y="4080000"/>
                <a:ext cx="16100" cy="16750"/>
              </a:xfrm>
              <a:custGeom>
                <a:avLst/>
                <a:gdLst/>
                <a:ahLst/>
                <a:cxnLst/>
                <a:rect l="l" t="t" r="r" b="b"/>
                <a:pathLst>
                  <a:path w="644" h="670" extrusionOk="0">
                    <a:moveTo>
                      <a:pt x="343" y="1"/>
                    </a:moveTo>
                    <a:cubicBezTo>
                      <a:pt x="332" y="1"/>
                      <a:pt x="321" y="1"/>
                      <a:pt x="310" y="3"/>
                    </a:cubicBezTo>
                    <a:cubicBezTo>
                      <a:pt x="144" y="3"/>
                      <a:pt x="1" y="169"/>
                      <a:pt x="1" y="336"/>
                    </a:cubicBezTo>
                    <a:cubicBezTo>
                      <a:pt x="1" y="527"/>
                      <a:pt x="144" y="670"/>
                      <a:pt x="310" y="670"/>
                    </a:cubicBezTo>
                    <a:cubicBezTo>
                      <a:pt x="501" y="670"/>
                      <a:pt x="644" y="527"/>
                      <a:pt x="644" y="336"/>
                    </a:cubicBezTo>
                    <a:cubicBezTo>
                      <a:pt x="644" y="179"/>
                      <a:pt x="517" y="1"/>
                      <a:pt x="343" y="1"/>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48"/>
              <p:cNvSpPr/>
              <p:nvPr/>
            </p:nvSpPr>
            <p:spPr>
              <a:xfrm>
                <a:off x="2922000" y="4115725"/>
                <a:ext cx="16100" cy="16750"/>
              </a:xfrm>
              <a:custGeom>
                <a:avLst/>
                <a:gdLst/>
                <a:ahLst/>
                <a:cxnLst/>
                <a:rect l="l" t="t" r="r" b="b"/>
                <a:pathLst>
                  <a:path w="644" h="670" extrusionOk="0">
                    <a:moveTo>
                      <a:pt x="343" y="1"/>
                    </a:moveTo>
                    <a:cubicBezTo>
                      <a:pt x="332" y="1"/>
                      <a:pt x="321" y="1"/>
                      <a:pt x="310" y="3"/>
                    </a:cubicBezTo>
                    <a:cubicBezTo>
                      <a:pt x="144" y="3"/>
                      <a:pt x="1" y="146"/>
                      <a:pt x="1" y="336"/>
                    </a:cubicBezTo>
                    <a:cubicBezTo>
                      <a:pt x="1" y="527"/>
                      <a:pt x="144" y="669"/>
                      <a:pt x="310" y="669"/>
                    </a:cubicBezTo>
                    <a:cubicBezTo>
                      <a:pt x="501" y="669"/>
                      <a:pt x="644" y="527"/>
                      <a:pt x="644" y="336"/>
                    </a:cubicBezTo>
                    <a:cubicBezTo>
                      <a:pt x="644" y="179"/>
                      <a:pt x="517" y="1"/>
                      <a:pt x="343" y="1"/>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48"/>
              <p:cNvSpPr/>
              <p:nvPr/>
            </p:nvSpPr>
            <p:spPr>
              <a:xfrm>
                <a:off x="2922000" y="4151500"/>
                <a:ext cx="16100" cy="16700"/>
              </a:xfrm>
              <a:custGeom>
                <a:avLst/>
                <a:gdLst/>
                <a:ahLst/>
                <a:cxnLst/>
                <a:rect l="l" t="t" r="r" b="b"/>
                <a:pathLst>
                  <a:path w="644" h="668" extrusionOk="0">
                    <a:moveTo>
                      <a:pt x="310" y="1"/>
                    </a:moveTo>
                    <a:cubicBezTo>
                      <a:pt x="144" y="1"/>
                      <a:pt x="1" y="167"/>
                      <a:pt x="1" y="334"/>
                    </a:cubicBezTo>
                    <a:cubicBezTo>
                      <a:pt x="1" y="524"/>
                      <a:pt x="144" y="667"/>
                      <a:pt x="310" y="667"/>
                    </a:cubicBezTo>
                    <a:cubicBezTo>
                      <a:pt x="501" y="667"/>
                      <a:pt x="644" y="524"/>
                      <a:pt x="644" y="334"/>
                    </a:cubicBezTo>
                    <a:cubicBezTo>
                      <a:pt x="644" y="167"/>
                      <a:pt x="501" y="1"/>
                      <a:pt x="310" y="1"/>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48"/>
              <p:cNvSpPr/>
              <p:nvPr/>
            </p:nvSpPr>
            <p:spPr>
              <a:xfrm>
                <a:off x="2982125" y="4276525"/>
                <a:ext cx="98275" cy="53600"/>
              </a:xfrm>
              <a:custGeom>
                <a:avLst/>
                <a:gdLst/>
                <a:ahLst/>
                <a:cxnLst/>
                <a:rect l="l" t="t" r="r" b="b"/>
                <a:pathLst>
                  <a:path w="3931" h="2144" extrusionOk="0">
                    <a:moveTo>
                      <a:pt x="1" y="1"/>
                    </a:moveTo>
                    <a:lnTo>
                      <a:pt x="1" y="2072"/>
                    </a:lnTo>
                    <a:cubicBezTo>
                      <a:pt x="1" y="2120"/>
                      <a:pt x="25" y="2144"/>
                      <a:pt x="96" y="2144"/>
                    </a:cubicBezTo>
                    <a:lnTo>
                      <a:pt x="3835" y="2144"/>
                    </a:lnTo>
                    <a:cubicBezTo>
                      <a:pt x="3907" y="2144"/>
                      <a:pt x="3930" y="2096"/>
                      <a:pt x="3930" y="2072"/>
                    </a:cubicBezTo>
                    <a:lnTo>
                      <a:pt x="3930" y="1"/>
                    </a:ln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48"/>
              <p:cNvSpPr/>
              <p:nvPr/>
            </p:nvSpPr>
            <p:spPr>
              <a:xfrm>
                <a:off x="3063100" y="4276525"/>
                <a:ext cx="17300" cy="53600"/>
              </a:xfrm>
              <a:custGeom>
                <a:avLst/>
                <a:gdLst/>
                <a:ahLst/>
                <a:cxnLst/>
                <a:rect l="l" t="t" r="r" b="b"/>
                <a:pathLst>
                  <a:path w="692" h="2144" extrusionOk="0">
                    <a:moveTo>
                      <a:pt x="1" y="1"/>
                    </a:moveTo>
                    <a:lnTo>
                      <a:pt x="1" y="2144"/>
                    </a:lnTo>
                    <a:lnTo>
                      <a:pt x="596" y="2144"/>
                    </a:lnTo>
                    <a:cubicBezTo>
                      <a:pt x="668" y="2144"/>
                      <a:pt x="691" y="2120"/>
                      <a:pt x="691" y="2049"/>
                    </a:cubicBezTo>
                    <a:lnTo>
                      <a:pt x="691" y="1"/>
                    </a:lnTo>
                    <a:close/>
                  </a:path>
                </a:pathLst>
              </a:custGeom>
              <a:solidFill>
                <a:srgbClr val="673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48"/>
              <p:cNvSpPr/>
              <p:nvPr/>
            </p:nvSpPr>
            <p:spPr>
              <a:xfrm>
                <a:off x="2889850" y="4197350"/>
                <a:ext cx="282225" cy="31575"/>
              </a:xfrm>
              <a:custGeom>
                <a:avLst/>
                <a:gdLst/>
                <a:ahLst/>
                <a:cxnLst/>
                <a:rect l="l" t="t" r="r" b="b"/>
                <a:pathLst>
                  <a:path w="11289" h="1263" extrusionOk="0">
                    <a:moveTo>
                      <a:pt x="120" y="0"/>
                    </a:moveTo>
                    <a:cubicBezTo>
                      <a:pt x="48" y="0"/>
                      <a:pt x="1" y="48"/>
                      <a:pt x="1" y="119"/>
                    </a:cubicBezTo>
                    <a:lnTo>
                      <a:pt x="1" y="1143"/>
                    </a:lnTo>
                    <a:cubicBezTo>
                      <a:pt x="1" y="1215"/>
                      <a:pt x="48" y="1262"/>
                      <a:pt x="120" y="1262"/>
                    </a:cubicBezTo>
                    <a:lnTo>
                      <a:pt x="11170" y="1262"/>
                    </a:lnTo>
                    <a:cubicBezTo>
                      <a:pt x="11217" y="1262"/>
                      <a:pt x="11289" y="1239"/>
                      <a:pt x="11289" y="1143"/>
                    </a:cubicBezTo>
                    <a:lnTo>
                      <a:pt x="11289" y="119"/>
                    </a:lnTo>
                    <a:cubicBezTo>
                      <a:pt x="11289" y="48"/>
                      <a:pt x="11217" y="0"/>
                      <a:pt x="11170" y="0"/>
                    </a:cubicBezTo>
                    <a:close/>
                  </a:path>
                </a:pathLst>
              </a:custGeom>
              <a:solidFill>
                <a:srgbClr val="FFB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48"/>
              <p:cNvSpPr/>
              <p:nvPr/>
            </p:nvSpPr>
            <p:spPr>
              <a:xfrm>
                <a:off x="3153000" y="4197950"/>
                <a:ext cx="19075" cy="30975"/>
              </a:xfrm>
              <a:custGeom>
                <a:avLst/>
                <a:gdLst/>
                <a:ahLst/>
                <a:cxnLst/>
                <a:rect l="l" t="t" r="r" b="b"/>
                <a:pathLst>
                  <a:path w="763" h="1239" extrusionOk="0">
                    <a:moveTo>
                      <a:pt x="1" y="0"/>
                    </a:moveTo>
                    <a:cubicBezTo>
                      <a:pt x="72" y="0"/>
                      <a:pt x="120" y="48"/>
                      <a:pt x="120" y="119"/>
                    </a:cubicBezTo>
                    <a:lnTo>
                      <a:pt x="120" y="1119"/>
                    </a:lnTo>
                    <a:cubicBezTo>
                      <a:pt x="120" y="1191"/>
                      <a:pt x="72" y="1238"/>
                      <a:pt x="1" y="1238"/>
                    </a:cubicBezTo>
                    <a:lnTo>
                      <a:pt x="644" y="1238"/>
                    </a:lnTo>
                    <a:cubicBezTo>
                      <a:pt x="691" y="1238"/>
                      <a:pt x="763" y="1191"/>
                      <a:pt x="763" y="1119"/>
                    </a:cubicBezTo>
                    <a:lnTo>
                      <a:pt x="763" y="119"/>
                    </a:lnTo>
                    <a:cubicBezTo>
                      <a:pt x="763" y="48"/>
                      <a:pt x="691" y="0"/>
                      <a:pt x="644" y="0"/>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48"/>
              <p:cNvSpPr/>
              <p:nvPr/>
            </p:nvSpPr>
            <p:spPr>
              <a:xfrm>
                <a:off x="2955350" y="4253900"/>
                <a:ext cx="151825" cy="39325"/>
              </a:xfrm>
              <a:custGeom>
                <a:avLst/>
                <a:gdLst/>
                <a:ahLst/>
                <a:cxnLst/>
                <a:rect l="l" t="t" r="r" b="b"/>
                <a:pathLst>
                  <a:path w="6073" h="1573" extrusionOk="0">
                    <a:moveTo>
                      <a:pt x="810" y="1"/>
                    </a:moveTo>
                    <a:cubicBezTo>
                      <a:pt x="358" y="1"/>
                      <a:pt x="0" y="358"/>
                      <a:pt x="0" y="763"/>
                    </a:cubicBezTo>
                    <a:cubicBezTo>
                      <a:pt x="0" y="1215"/>
                      <a:pt x="358" y="1572"/>
                      <a:pt x="810" y="1572"/>
                    </a:cubicBezTo>
                    <a:lnTo>
                      <a:pt x="5263" y="1572"/>
                    </a:lnTo>
                    <a:cubicBezTo>
                      <a:pt x="5716" y="1572"/>
                      <a:pt x="6049" y="1239"/>
                      <a:pt x="6073" y="786"/>
                    </a:cubicBezTo>
                    <a:cubicBezTo>
                      <a:pt x="6073" y="358"/>
                      <a:pt x="5716" y="1"/>
                      <a:pt x="52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48"/>
              <p:cNvSpPr/>
              <p:nvPr/>
            </p:nvSpPr>
            <p:spPr>
              <a:xfrm>
                <a:off x="3070850" y="4253900"/>
                <a:ext cx="36325" cy="39925"/>
              </a:xfrm>
              <a:custGeom>
                <a:avLst/>
                <a:gdLst/>
                <a:ahLst/>
                <a:cxnLst/>
                <a:rect l="l" t="t" r="r" b="b"/>
                <a:pathLst>
                  <a:path w="1453" h="1597" extrusionOk="0">
                    <a:moveTo>
                      <a:pt x="0" y="1"/>
                    </a:moveTo>
                    <a:cubicBezTo>
                      <a:pt x="429" y="1"/>
                      <a:pt x="786" y="358"/>
                      <a:pt x="786" y="786"/>
                    </a:cubicBezTo>
                    <a:cubicBezTo>
                      <a:pt x="786" y="1239"/>
                      <a:pt x="429" y="1596"/>
                      <a:pt x="0" y="1596"/>
                    </a:cubicBezTo>
                    <a:lnTo>
                      <a:pt x="667" y="1596"/>
                    </a:lnTo>
                    <a:cubicBezTo>
                      <a:pt x="1096" y="1572"/>
                      <a:pt x="1453" y="1239"/>
                      <a:pt x="1453" y="786"/>
                    </a:cubicBezTo>
                    <a:cubicBezTo>
                      <a:pt x="1453" y="358"/>
                      <a:pt x="1096" y="1"/>
                      <a:pt x="643" y="1"/>
                    </a:cubicBezTo>
                    <a:close/>
                  </a:path>
                </a:pathLst>
              </a:custGeom>
              <a:solidFill>
                <a:srgbClr val="65C0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4" name="Google Shape;1914;p48"/>
            <p:cNvGrpSpPr/>
            <p:nvPr/>
          </p:nvGrpSpPr>
          <p:grpSpPr>
            <a:xfrm>
              <a:off x="2867021" y="3023989"/>
              <a:ext cx="522692" cy="656776"/>
              <a:chOff x="946600" y="3569825"/>
              <a:chExt cx="225075" cy="282825"/>
            </a:xfrm>
          </p:grpSpPr>
          <p:sp>
            <p:nvSpPr>
              <p:cNvPr id="1915" name="Google Shape;1915;p48"/>
              <p:cNvSpPr/>
              <p:nvPr/>
            </p:nvSpPr>
            <p:spPr>
              <a:xfrm>
                <a:off x="946600" y="3569825"/>
                <a:ext cx="225075" cy="281050"/>
              </a:xfrm>
              <a:custGeom>
                <a:avLst/>
                <a:gdLst/>
                <a:ahLst/>
                <a:cxnLst/>
                <a:rect l="l" t="t" r="r" b="b"/>
                <a:pathLst>
                  <a:path w="9003" h="11242" extrusionOk="0">
                    <a:moveTo>
                      <a:pt x="4501" y="1"/>
                    </a:moveTo>
                    <a:cubicBezTo>
                      <a:pt x="2572" y="1"/>
                      <a:pt x="953" y="1906"/>
                      <a:pt x="572" y="4454"/>
                    </a:cubicBezTo>
                    <a:cubicBezTo>
                      <a:pt x="500" y="4764"/>
                      <a:pt x="381" y="5026"/>
                      <a:pt x="191" y="5240"/>
                    </a:cubicBezTo>
                    <a:cubicBezTo>
                      <a:pt x="72" y="5335"/>
                      <a:pt x="0" y="5478"/>
                      <a:pt x="0" y="5621"/>
                    </a:cubicBezTo>
                    <a:cubicBezTo>
                      <a:pt x="0" y="5764"/>
                      <a:pt x="95" y="5931"/>
                      <a:pt x="191" y="6002"/>
                    </a:cubicBezTo>
                    <a:cubicBezTo>
                      <a:pt x="381" y="6216"/>
                      <a:pt x="548" y="6478"/>
                      <a:pt x="572" y="6788"/>
                    </a:cubicBezTo>
                    <a:cubicBezTo>
                      <a:pt x="953" y="9336"/>
                      <a:pt x="2572" y="11241"/>
                      <a:pt x="4501" y="11241"/>
                    </a:cubicBezTo>
                    <a:cubicBezTo>
                      <a:pt x="6430" y="11241"/>
                      <a:pt x="8050" y="9336"/>
                      <a:pt x="8431" y="6788"/>
                    </a:cubicBezTo>
                    <a:cubicBezTo>
                      <a:pt x="8478" y="6478"/>
                      <a:pt x="8597" y="6216"/>
                      <a:pt x="8812" y="6002"/>
                    </a:cubicBezTo>
                    <a:cubicBezTo>
                      <a:pt x="8931" y="5931"/>
                      <a:pt x="9002" y="5764"/>
                      <a:pt x="9002" y="5621"/>
                    </a:cubicBezTo>
                    <a:cubicBezTo>
                      <a:pt x="9002" y="5478"/>
                      <a:pt x="8931" y="5335"/>
                      <a:pt x="8812" y="5240"/>
                    </a:cubicBezTo>
                    <a:cubicBezTo>
                      <a:pt x="8597" y="5026"/>
                      <a:pt x="8454" y="4764"/>
                      <a:pt x="8431" y="4454"/>
                    </a:cubicBezTo>
                    <a:cubicBezTo>
                      <a:pt x="8050" y="1906"/>
                      <a:pt x="6430" y="1"/>
                      <a:pt x="4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48"/>
              <p:cNvSpPr/>
              <p:nvPr/>
            </p:nvSpPr>
            <p:spPr>
              <a:xfrm>
                <a:off x="1050775" y="3569825"/>
                <a:ext cx="120900" cy="282825"/>
              </a:xfrm>
              <a:custGeom>
                <a:avLst/>
                <a:gdLst/>
                <a:ahLst/>
                <a:cxnLst/>
                <a:rect l="l" t="t" r="r" b="b"/>
                <a:pathLst>
                  <a:path w="4836" h="11313" extrusionOk="0">
                    <a:moveTo>
                      <a:pt x="334" y="1"/>
                    </a:moveTo>
                    <a:cubicBezTo>
                      <a:pt x="215" y="1"/>
                      <a:pt x="96" y="1"/>
                      <a:pt x="1" y="25"/>
                    </a:cubicBezTo>
                    <a:cubicBezTo>
                      <a:pt x="1787" y="239"/>
                      <a:pt x="3216" y="2073"/>
                      <a:pt x="3573" y="4502"/>
                    </a:cubicBezTo>
                    <a:cubicBezTo>
                      <a:pt x="3597" y="4788"/>
                      <a:pt x="3597" y="6526"/>
                      <a:pt x="3573" y="6812"/>
                    </a:cubicBezTo>
                    <a:cubicBezTo>
                      <a:pt x="3216" y="9217"/>
                      <a:pt x="1763" y="11075"/>
                      <a:pt x="1" y="11289"/>
                    </a:cubicBezTo>
                    <a:cubicBezTo>
                      <a:pt x="120" y="11289"/>
                      <a:pt x="239" y="11313"/>
                      <a:pt x="334" y="11313"/>
                    </a:cubicBezTo>
                    <a:cubicBezTo>
                      <a:pt x="2263" y="11313"/>
                      <a:pt x="3883" y="9408"/>
                      <a:pt x="4264" y="6836"/>
                    </a:cubicBezTo>
                    <a:cubicBezTo>
                      <a:pt x="4287" y="6550"/>
                      <a:pt x="4430" y="6288"/>
                      <a:pt x="4645" y="6074"/>
                    </a:cubicBezTo>
                    <a:cubicBezTo>
                      <a:pt x="4740" y="5978"/>
                      <a:pt x="4835" y="5835"/>
                      <a:pt x="4835" y="5693"/>
                    </a:cubicBezTo>
                    <a:cubicBezTo>
                      <a:pt x="4835" y="5526"/>
                      <a:pt x="4764" y="5335"/>
                      <a:pt x="4645" y="5240"/>
                    </a:cubicBezTo>
                    <a:cubicBezTo>
                      <a:pt x="4430" y="5026"/>
                      <a:pt x="4311" y="4764"/>
                      <a:pt x="4264" y="4454"/>
                    </a:cubicBezTo>
                    <a:cubicBezTo>
                      <a:pt x="3883" y="1906"/>
                      <a:pt x="2263"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48"/>
              <p:cNvSpPr/>
              <p:nvPr/>
            </p:nvSpPr>
            <p:spPr>
              <a:xfrm>
                <a:off x="976350" y="3585900"/>
                <a:ext cx="166750" cy="248900"/>
              </a:xfrm>
              <a:custGeom>
                <a:avLst/>
                <a:gdLst/>
                <a:ahLst/>
                <a:cxnLst/>
                <a:rect l="l" t="t" r="r" b="b"/>
                <a:pathLst>
                  <a:path w="6670" h="9956" extrusionOk="0">
                    <a:moveTo>
                      <a:pt x="3335" y="1"/>
                    </a:moveTo>
                    <a:cubicBezTo>
                      <a:pt x="2478" y="1"/>
                      <a:pt x="1668" y="477"/>
                      <a:pt x="1049" y="1382"/>
                    </a:cubicBezTo>
                    <a:cubicBezTo>
                      <a:pt x="358" y="2335"/>
                      <a:pt x="1" y="3597"/>
                      <a:pt x="1" y="4978"/>
                    </a:cubicBezTo>
                    <a:cubicBezTo>
                      <a:pt x="1" y="6359"/>
                      <a:pt x="358" y="7621"/>
                      <a:pt x="1049" y="8574"/>
                    </a:cubicBezTo>
                    <a:cubicBezTo>
                      <a:pt x="1668" y="9479"/>
                      <a:pt x="2501" y="9955"/>
                      <a:pt x="3335" y="9955"/>
                    </a:cubicBezTo>
                    <a:cubicBezTo>
                      <a:pt x="4168" y="9955"/>
                      <a:pt x="4978" y="9455"/>
                      <a:pt x="5621" y="8574"/>
                    </a:cubicBezTo>
                    <a:cubicBezTo>
                      <a:pt x="6312" y="7621"/>
                      <a:pt x="6669" y="6359"/>
                      <a:pt x="6669" y="4978"/>
                    </a:cubicBezTo>
                    <a:cubicBezTo>
                      <a:pt x="6669" y="3597"/>
                      <a:pt x="6312" y="2335"/>
                      <a:pt x="5621" y="1382"/>
                    </a:cubicBezTo>
                    <a:cubicBezTo>
                      <a:pt x="5002" y="477"/>
                      <a:pt x="4168" y="1"/>
                      <a:pt x="3335" y="1"/>
                    </a:cubicBezTo>
                    <a:close/>
                  </a:path>
                </a:pathLst>
              </a:custGeom>
              <a:solidFill>
                <a:srgbClr val="FFB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48"/>
              <p:cNvSpPr/>
              <p:nvPr/>
            </p:nvSpPr>
            <p:spPr>
              <a:xfrm>
                <a:off x="993625" y="3604950"/>
                <a:ext cx="132200" cy="212575"/>
              </a:xfrm>
              <a:custGeom>
                <a:avLst/>
                <a:gdLst/>
                <a:ahLst/>
                <a:cxnLst/>
                <a:rect l="l" t="t" r="r" b="b"/>
                <a:pathLst>
                  <a:path w="5288" h="8503" extrusionOk="0">
                    <a:moveTo>
                      <a:pt x="2644" y="1"/>
                    </a:moveTo>
                    <a:cubicBezTo>
                      <a:pt x="2025" y="1"/>
                      <a:pt x="1429" y="382"/>
                      <a:pt x="929" y="1073"/>
                    </a:cubicBezTo>
                    <a:cubicBezTo>
                      <a:pt x="334" y="1906"/>
                      <a:pt x="1" y="3025"/>
                      <a:pt x="1" y="4240"/>
                    </a:cubicBezTo>
                    <a:cubicBezTo>
                      <a:pt x="1" y="5454"/>
                      <a:pt x="334" y="6598"/>
                      <a:pt x="929" y="7431"/>
                    </a:cubicBezTo>
                    <a:cubicBezTo>
                      <a:pt x="1429" y="8122"/>
                      <a:pt x="2025" y="8503"/>
                      <a:pt x="2644" y="8503"/>
                    </a:cubicBezTo>
                    <a:cubicBezTo>
                      <a:pt x="3239" y="8503"/>
                      <a:pt x="3859" y="8122"/>
                      <a:pt x="4382" y="7431"/>
                    </a:cubicBezTo>
                    <a:cubicBezTo>
                      <a:pt x="4978" y="6598"/>
                      <a:pt x="5287" y="5454"/>
                      <a:pt x="5287" y="4240"/>
                    </a:cubicBezTo>
                    <a:cubicBezTo>
                      <a:pt x="5287" y="3025"/>
                      <a:pt x="4978" y="1906"/>
                      <a:pt x="4382" y="1073"/>
                    </a:cubicBezTo>
                    <a:cubicBezTo>
                      <a:pt x="3859" y="382"/>
                      <a:pt x="3263" y="1"/>
                      <a:pt x="2644" y="1"/>
                    </a:cubicBez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48"/>
              <p:cNvSpPr/>
              <p:nvPr/>
            </p:nvSpPr>
            <p:spPr>
              <a:xfrm>
                <a:off x="957900" y="3582925"/>
                <a:ext cx="202450" cy="255450"/>
              </a:xfrm>
              <a:custGeom>
                <a:avLst/>
                <a:gdLst/>
                <a:ahLst/>
                <a:cxnLst/>
                <a:rect l="l" t="t" r="r" b="b"/>
                <a:pathLst>
                  <a:path w="8098" h="10218" extrusionOk="0">
                    <a:moveTo>
                      <a:pt x="4073" y="334"/>
                    </a:moveTo>
                    <a:cubicBezTo>
                      <a:pt x="4883" y="334"/>
                      <a:pt x="5621" y="787"/>
                      <a:pt x="6216" y="1644"/>
                    </a:cubicBezTo>
                    <a:cubicBezTo>
                      <a:pt x="6883" y="2573"/>
                      <a:pt x="7240" y="3811"/>
                      <a:pt x="7240" y="5121"/>
                    </a:cubicBezTo>
                    <a:cubicBezTo>
                      <a:pt x="7240" y="6431"/>
                      <a:pt x="6883" y="7693"/>
                      <a:pt x="6216" y="8622"/>
                    </a:cubicBezTo>
                    <a:cubicBezTo>
                      <a:pt x="5621" y="9455"/>
                      <a:pt x="4859" y="9931"/>
                      <a:pt x="4073" y="9931"/>
                    </a:cubicBezTo>
                    <a:cubicBezTo>
                      <a:pt x="3263" y="9931"/>
                      <a:pt x="2525" y="9479"/>
                      <a:pt x="1930" y="8622"/>
                    </a:cubicBezTo>
                    <a:cubicBezTo>
                      <a:pt x="1263" y="7693"/>
                      <a:pt x="906" y="6431"/>
                      <a:pt x="906" y="5121"/>
                    </a:cubicBezTo>
                    <a:cubicBezTo>
                      <a:pt x="906" y="3787"/>
                      <a:pt x="1263" y="2573"/>
                      <a:pt x="1930" y="1644"/>
                    </a:cubicBezTo>
                    <a:cubicBezTo>
                      <a:pt x="2525" y="810"/>
                      <a:pt x="3287" y="334"/>
                      <a:pt x="4073" y="334"/>
                    </a:cubicBezTo>
                    <a:close/>
                    <a:moveTo>
                      <a:pt x="4049" y="1"/>
                    </a:moveTo>
                    <a:cubicBezTo>
                      <a:pt x="3144" y="1"/>
                      <a:pt x="2287" y="525"/>
                      <a:pt x="1644" y="1430"/>
                    </a:cubicBezTo>
                    <a:cubicBezTo>
                      <a:pt x="977" y="2382"/>
                      <a:pt x="596" y="3621"/>
                      <a:pt x="572" y="4954"/>
                    </a:cubicBezTo>
                    <a:lnTo>
                      <a:pt x="167" y="4954"/>
                    </a:lnTo>
                    <a:cubicBezTo>
                      <a:pt x="96" y="4954"/>
                      <a:pt x="25" y="5002"/>
                      <a:pt x="1" y="5097"/>
                    </a:cubicBezTo>
                    <a:cubicBezTo>
                      <a:pt x="1" y="5192"/>
                      <a:pt x="48" y="5288"/>
                      <a:pt x="167" y="5288"/>
                    </a:cubicBezTo>
                    <a:lnTo>
                      <a:pt x="572" y="5288"/>
                    </a:lnTo>
                    <a:cubicBezTo>
                      <a:pt x="596" y="6621"/>
                      <a:pt x="977" y="7860"/>
                      <a:pt x="1644" y="8788"/>
                    </a:cubicBezTo>
                    <a:cubicBezTo>
                      <a:pt x="2287" y="9717"/>
                      <a:pt x="3144" y="10217"/>
                      <a:pt x="4049" y="10217"/>
                    </a:cubicBezTo>
                    <a:cubicBezTo>
                      <a:pt x="4930" y="10217"/>
                      <a:pt x="5811" y="9717"/>
                      <a:pt x="6454" y="8788"/>
                    </a:cubicBezTo>
                    <a:cubicBezTo>
                      <a:pt x="7121" y="7836"/>
                      <a:pt x="7502" y="6621"/>
                      <a:pt x="7526" y="5288"/>
                    </a:cubicBezTo>
                    <a:lnTo>
                      <a:pt x="7907" y="5288"/>
                    </a:lnTo>
                    <a:cubicBezTo>
                      <a:pt x="8002" y="5288"/>
                      <a:pt x="8098" y="5192"/>
                      <a:pt x="8098" y="5097"/>
                    </a:cubicBezTo>
                    <a:cubicBezTo>
                      <a:pt x="8098" y="5002"/>
                      <a:pt x="8002" y="4954"/>
                      <a:pt x="7907" y="4954"/>
                    </a:cubicBezTo>
                    <a:lnTo>
                      <a:pt x="7526" y="4954"/>
                    </a:lnTo>
                    <a:cubicBezTo>
                      <a:pt x="7502" y="3621"/>
                      <a:pt x="7121" y="2358"/>
                      <a:pt x="6454" y="1430"/>
                    </a:cubicBezTo>
                    <a:cubicBezTo>
                      <a:pt x="5811" y="525"/>
                      <a:pt x="4930" y="1"/>
                      <a:pt x="4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920" name="Google Shape;1920;p48"/>
          <p:cNvPicPr preferRelativeResize="0"/>
          <p:nvPr/>
        </p:nvPicPr>
        <p:blipFill rotWithShape="1">
          <a:blip r:embed="rId3">
            <a:alphaModFix/>
          </a:blip>
          <a:srcRect/>
          <a:stretch/>
        </p:blipFill>
        <p:spPr>
          <a:xfrm flipH="1">
            <a:off x="684668" y="4432025"/>
            <a:ext cx="415200" cy="433252"/>
          </a:xfrm>
          <a:prstGeom prst="rect">
            <a:avLst/>
          </a:prstGeom>
          <a:noFill/>
          <a:ln>
            <a:noFill/>
          </a:ln>
        </p:spPr>
      </p:pic>
      <p:pic>
        <p:nvPicPr>
          <p:cNvPr id="1921" name="Google Shape;1921;p48"/>
          <p:cNvPicPr preferRelativeResize="0"/>
          <p:nvPr/>
        </p:nvPicPr>
        <p:blipFill>
          <a:blip r:embed="rId4">
            <a:alphaModFix/>
          </a:blip>
          <a:stretch>
            <a:fillRect/>
          </a:stretch>
        </p:blipFill>
        <p:spPr>
          <a:xfrm flipH="1">
            <a:off x="7316194" y="4317748"/>
            <a:ext cx="374231" cy="433252"/>
          </a:xfrm>
          <a:prstGeom prst="rect">
            <a:avLst/>
          </a:prstGeom>
          <a:noFill/>
          <a:ln>
            <a:noFill/>
          </a:ln>
        </p:spPr>
      </p:pic>
      <p:pic>
        <p:nvPicPr>
          <p:cNvPr id="1922" name="Google Shape;1922;p48"/>
          <p:cNvPicPr preferRelativeResize="0"/>
          <p:nvPr/>
        </p:nvPicPr>
        <p:blipFill rotWithShape="1">
          <a:blip r:embed="rId5">
            <a:alphaModFix/>
          </a:blip>
          <a:srcRect/>
          <a:stretch/>
        </p:blipFill>
        <p:spPr>
          <a:xfrm>
            <a:off x="6240013" y="972750"/>
            <a:ext cx="415200" cy="433252"/>
          </a:xfrm>
          <a:prstGeom prst="rect">
            <a:avLst/>
          </a:prstGeom>
          <a:noFill/>
          <a:ln>
            <a:noFill/>
          </a:ln>
        </p:spPr>
      </p:pic>
      <p:pic>
        <p:nvPicPr>
          <p:cNvPr id="1923" name="Google Shape;1923;p48"/>
          <p:cNvPicPr preferRelativeResize="0"/>
          <p:nvPr/>
        </p:nvPicPr>
        <p:blipFill rotWithShape="1">
          <a:blip r:embed="rId6">
            <a:alphaModFix/>
          </a:blip>
          <a:srcRect/>
          <a:stretch/>
        </p:blipFill>
        <p:spPr>
          <a:xfrm>
            <a:off x="1394500" y="443525"/>
            <a:ext cx="415200" cy="433252"/>
          </a:xfrm>
          <a:prstGeom prst="rect">
            <a:avLst/>
          </a:prstGeom>
          <a:noFill/>
          <a:ln>
            <a:noFill/>
          </a:ln>
        </p:spPr>
      </p:pic>
      <p:sp>
        <p:nvSpPr>
          <p:cNvPr id="1924" name="Google Shape;1924;p48"/>
          <p:cNvSpPr txBox="1"/>
          <p:nvPr/>
        </p:nvSpPr>
        <p:spPr>
          <a:xfrm>
            <a:off x="7043400" y="1741625"/>
            <a:ext cx="1380600" cy="5304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200">
                <a:solidFill>
                  <a:schemeClr val="dk1"/>
                </a:solidFill>
                <a:latin typeface="Righteous"/>
                <a:ea typeface="Righteous"/>
                <a:cs typeface="Righteous"/>
                <a:sym typeface="Righteous"/>
              </a:rPr>
              <a:t>Mercury</a:t>
            </a:r>
            <a:endParaRPr sz="2200">
              <a:solidFill>
                <a:schemeClr val="dk1"/>
              </a:solidFill>
              <a:latin typeface="Righteous"/>
              <a:ea typeface="Righteous"/>
              <a:cs typeface="Righteous"/>
              <a:sym typeface="Righteous"/>
            </a:endParaRPr>
          </a:p>
        </p:txBody>
      </p:sp>
      <p:cxnSp>
        <p:nvCxnSpPr>
          <p:cNvPr id="1925" name="Google Shape;1925;p48"/>
          <p:cNvCxnSpPr>
            <a:endCxn id="1924" idx="1"/>
          </p:cNvCxnSpPr>
          <p:nvPr/>
        </p:nvCxnSpPr>
        <p:spPr>
          <a:xfrm rot="10800000" flipH="1">
            <a:off x="4729200" y="2006825"/>
            <a:ext cx="2314200" cy="1246200"/>
          </a:xfrm>
          <a:prstGeom prst="bentConnector3">
            <a:avLst>
              <a:gd name="adj1" fmla="val 50000"/>
            </a:avLst>
          </a:prstGeom>
          <a:noFill/>
          <a:ln w="19050" cap="flat" cmpd="sng">
            <a:solidFill>
              <a:schemeClr val="dk1"/>
            </a:solidFill>
            <a:prstDash val="dot"/>
            <a:round/>
            <a:headEnd type="none" w="med" len="med"/>
            <a:tailEnd type="none" w="med" len="med"/>
          </a:ln>
        </p:spPr>
      </p:cxnSp>
      <p:sp>
        <p:nvSpPr>
          <p:cNvPr id="1926" name="Google Shape;1926;p48"/>
          <p:cNvSpPr txBox="1">
            <a:spLocks noGrp="1"/>
          </p:cNvSpPr>
          <p:nvPr>
            <p:ph type="subTitle" idx="4294967295"/>
          </p:nvPr>
        </p:nvSpPr>
        <p:spPr>
          <a:xfrm>
            <a:off x="677950" y="2193113"/>
            <a:ext cx="1376400" cy="4848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Jupiter is the biggest planet</a:t>
            </a:r>
            <a:endParaRPr/>
          </a:p>
        </p:txBody>
      </p:sp>
      <p:sp>
        <p:nvSpPr>
          <p:cNvPr id="1927" name="Google Shape;1927;p48"/>
          <p:cNvSpPr txBox="1">
            <a:spLocks noGrp="1"/>
          </p:cNvSpPr>
          <p:nvPr>
            <p:ph type="title" idx="4294967295"/>
          </p:nvPr>
        </p:nvSpPr>
        <p:spPr>
          <a:xfrm>
            <a:off x="677950" y="1741625"/>
            <a:ext cx="13764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200">
                <a:solidFill>
                  <a:schemeClr val="dk1"/>
                </a:solidFill>
              </a:rPr>
              <a:t>Jupiter</a:t>
            </a:r>
            <a:endParaRPr sz="2200">
              <a:solidFill>
                <a:schemeClr val="dk1"/>
              </a:solidFill>
            </a:endParaRPr>
          </a:p>
        </p:txBody>
      </p:sp>
      <p:sp>
        <p:nvSpPr>
          <p:cNvPr id="1928" name="Google Shape;1928;p48"/>
          <p:cNvSpPr txBox="1">
            <a:spLocks noGrp="1"/>
          </p:cNvSpPr>
          <p:nvPr>
            <p:ph type="title" idx="4294967295"/>
          </p:nvPr>
        </p:nvSpPr>
        <p:spPr>
          <a:xfrm>
            <a:off x="719998" y="2966400"/>
            <a:ext cx="13764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200">
                <a:solidFill>
                  <a:schemeClr val="dk1"/>
                </a:solidFill>
              </a:rPr>
              <a:t>Saturn</a:t>
            </a:r>
            <a:endParaRPr sz="2200">
              <a:solidFill>
                <a:schemeClr val="dk1"/>
              </a:solidFill>
            </a:endParaRPr>
          </a:p>
        </p:txBody>
      </p:sp>
      <p:sp>
        <p:nvSpPr>
          <p:cNvPr id="1929" name="Google Shape;1929;p48"/>
          <p:cNvSpPr txBox="1">
            <a:spLocks noGrp="1"/>
          </p:cNvSpPr>
          <p:nvPr>
            <p:ph type="subTitle" idx="4294967295"/>
          </p:nvPr>
        </p:nvSpPr>
        <p:spPr>
          <a:xfrm>
            <a:off x="720000" y="3417283"/>
            <a:ext cx="1376400" cy="4848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Saturn is the ringed planet</a:t>
            </a:r>
            <a:endParaRPr/>
          </a:p>
        </p:txBody>
      </p:sp>
      <p:sp>
        <p:nvSpPr>
          <p:cNvPr id="1930" name="Google Shape;1930;p48"/>
          <p:cNvSpPr txBox="1">
            <a:spLocks noGrp="1"/>
          </p:cNvSpPr>
          <p:nvPr>
            <p:ph type="title" idx="4294967295"/>
          </p:nvPr>
        </p:nvSpPr>
        <p:spPr>
          <a:xfrm>
            <a:off x="7043395" y="2966400"/>
            <a:ext cx="1380600" cy="527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2200">
                <a:solidFill>
                  <a:schemeClr val="dk1"/>
                </a:solidFill>
              </a:rPr>
              <a:t>Neptune</a:t>
            </a:r>
            <a:endParaRPr sz="2200">
              <a:solidFill>
                <a:schemeClr val="dk1"/>
              </a:solidFill>
            </a:endParaRPr>
          </a:p>
        </p:txBody>
      </p:sp>
      <p:sp>
        <p:nvSpPr>
          <p:cNvPr id="1931" name="Google Shape;1931;p48"/>
          <p:cNvSpPr txBox="1">
            <a:spLocks noGrp="1"/>
          </p:cNvSpPr>
          <p:nvPr>
            <p:ph type="subTitle" idx="4294967295"/>
          </p:nvPr>
        </p:nvSpPr>
        <p:spPr>
          <a:xfrm>
            <a:off x="7043395" y="3417283"/>
            <a:ext cx="1380600" cy="4848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Neptune is far away from us</a:t>
            </a:r>
            <a:endParaRPr/>
          </a:p>
        </p:txBody>
      </p:sp>
      <p:cxnSp>
        <p:nvCxnSpPr>
          <p:cNvPr id="1932" name="Google Shape;1932;p48"/>
          <p:cNvCxnSpPr>
            <a:endCxn id="1927" idx="3"/>
          </p:cNvCxnSpPr>
          <p:nvPr/>
        </p:nvCxnSpPr>
        <p:spPr>
          <a:xfrm rot="10800000">
            <a:off x="2054350" y="2005475"/>
            <a:ext cx="2276100" cy="204900"/>
          </a:xfrm>
          <a:prstGeom prst="bentConnector3">
            <a:avLst>
              <a:gd name="adj1" fmla="val 50000"/>
            </a:avLst>
          </a:prstGeom>
          <a:noFill/>
          <a:ln w="19050" cap="flat" cmpd="sng">
            <a:solidFill>
              <a:schemeClr val="dk1"/>
            </a:solidFill>
            <a:prstDash val="dot"/>
            <a:round/>
            <a:headEnd type="none" w="med" len="med"/>
            <a:tailEnd type="none" w="med" len="med"/>
          </a:ln>
        </p:spPr>
      </p:cxnSp>
      <p:cxnSp>
        <p:nvCxnSpPr>
          <p:cNvPr id="1933" name="Google Shape;1933;p48"/>
          <p:cNvCxnSpPr>
            <a:endCxn id="1928" idx="3"/>
          </p:cNvCxnSpPr>
          <p:nvPr/>
        </p:nvCxnSpPr>
        <p:spPr>
          <a:xfrm rot="10800000">
            <a:off x="2096398" y="3230250"/>
            <a:ext cx="1130400" cy="284700"/>
          </a:xfrm>
          <a:prstGeom prst="bentConnector3">
            <a:avLst>
              <a:gd name="adj1" fmla="val 50000"/>
            </a:avLst>
          </a:prstGeom>
          <a:noFill/>
          <a:ln w="19050" cap="flat" cmpd="sng">
            <a:solidFill>
              <a:schemeClr val="dk1"/>
            </a:solidFill>
            <a:prstDash val="dot"/>
            <a:round/>
            <a:headEnd type="none" w="med" len="med"/>
            <a:tailEnd type="none" w="med" len="med"/>
          </a:ln>
        </p:spPr>
      </p:cxnSp>
      <p:cxnSp>
        <p:nvCxnSpPr>
          <p:cNvPr id="1934" name="Google Shape;1934;p48"/>
          <p:cNvCxnSpPr>
            <a:endCxn id="1930" idx="1"/>
          </p:cNvCxnSpPr>
          <p:nvPr/>
        </p:nvCxnSpPr>
        <p:spPr>
          <a:xfrm rot="10800000" flipH="1">
            <a:off x="6370795" y="3230250"/>
            <a:ext cx="672600" cy="463800"/>
          </a:xfrm>
          <a:prstGeom prst="bentConnector3">
            <a:avLst>
              <a:gd name="adj1" fmla="val 50000"/>
            </a:avLst>
          </a:prstGeom>
          <a:noFill/>
          <a:ln w="19050" cap="flat" cmpd="sng">
            <a:solidFill>
              <a:schemeClr val="dk1"/>
            </a:solidFill>
            <a:prstDash val="dot"/>
            <a:round/>
            <a:headEnd type="none" w="med" len="med"/>
            <a:tailEnd type="none" w="med" len="med"/>
          </a:ln>
        </p:spPr>
      </p:cxnSp>
      <p:sp>
        <p:nvSpPr>
          <p:cNvPr id="1935" name="Google Shape;1935;p48"/>
          <p:cNvSpPr txBox="1">
            <a:spLocks noGrp="1"/>
          </p:cNvSpPr>
          <p:nvPr>
            <p:ph type="subTitle" idx="4294967295"/>
          </p:nvPr>
        </p:nvSpPr>
        <p:spPr>
          <a:xfrm>
            <a:off x="7043395" y="2193113"/>
            <a:ext cx="1380600" cy="4848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Mercury is a small planet</a:t>
            </a:r>
            <a:endParaRPr/>
          </a:p>
        </p:txBody>
      </p:sp>
    </p:spTree>
  </p:cSld>
  <p:clrMapOvr>
    <a:masterClrMapping/>
  </p:clrMapOvr>
  <p:transition>
    <p:fade/>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Learn About The Bedroom - Learning Songs Collection For Kids And Children - Happy Kids">
            <a:hlinkClick r:id="" action="ppaction://media"/>
            <a:extLst>
              <a:ext uri="{FF2B5EF4-FFF2-40B4-BE49-F238E27FC236}">
                <a16:creationId xmlns:a16="http://schemas.microsoft.com/office/drawing/2014/main" id="{5D2EA947-E788-42AB-A199-4835D3F5C926}"/>
              </a:ext>
            </a:extLst>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793785" y="436092"/>
            <a:ext cx="7287022" cy="4095750"/>
          </a:xfrm>
          <a:prstGeom prst="rect">
            <a:avLst/>
          </a:prstGeom>
        </p:spPr>
      </p:pic>
    </p:spTree>
    <p:extLst>
      <p:ext uri="{BB962C8B-B14F-4D97-AF65-F5344CB8AC3E}">
        <p14:creationId xmlns:p14="http://schemas.microsoft.com/office/powerpoint/2010/main" val="359498834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45465"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4"/>
                </p:tgtEl>
              </p:cMediaNode>
            </p:video>
            <p:seq concurrent="1" nextAc="seek">
              <p:cTn id="8" restart="whenNotActive" fill="hold" evtFilter="cancelBubble" nodeType="interactiveSeq">
                <p:stCondLst>
                  <p:cond evt="onClick" delay="0">
                    <p:tgtEl>
                      <p:spTgt spid="4"/>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4"/>
                                        </p:tgtEl>
                                      </p:cBhvr>
                                    </p:cmd>
                                  </p:childTnLst>
                                </p:cTn>
                              </p:par>
                            </p:childTnLst>
                          </p:cTn>
                        </p:par>
                      </p:childTnLst>
                    </p:cTn>
                  </p:par>
                </p:childTnLst>
              </p:cTn>
              <p:nextCondLst>
                <p:cond evt="onClick" delay="0">
                  <p:tgtEl>
                    <p:spTgt spid="4"/>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939"/>
        <p:cNvGrpSpPr/>
        <p:nvPr/>
      </p:nvGrpSpPr>
      <p:grpSpPr>
        <a:xfrm>
          <a:off x="0" y="0"/>
          <a:ext cx="0" cy="0"/>
          <a:chOff x="0" y="0"/>
          <a:chExt cx="0" cy="0"/>
        </a:xfrm>
      </p:grpSpPr>
      <p:sp>
        <p:nvSpPr>
          <p:cNvPr id="1940" name="Google Shape;1940;p49"/>
          <p:cNvSpPr/>
          <p:nvPr/>
        </p:nvSpPr>
        <p:spPr>
          <a:xfrm>
            <a:off x="2153050" y="490800"/>
            <a:ext cx="4837800" cy="688200"/>
          </a:xfrm>
          <a:prstGeom prst="roundRect">
            <a:avLst>
              <a:gd name="adj" fmla="val 50000"/>
            </a:avLst>
          </a:prstGeom>
          <a:solidFill>
            <a:srgbClr val="5C3972"/>
          </a:solidFill>
          <a:ln>
            <a:noFill/>
          </a:ln>
          <a:effectLst>
            <a:outerShdw dist="57150" dir="5400000" algn="bl" rotWithShape="0">
              <a:srgbClr val="A893B6">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41" name="Google Shape;1941;p49"/>
          <p:cNvGrpSpPr/>
          <p:nvPr/>
        </p:nvGrpSpPr>
        <p:grpSpPr>
          <a:xfrm>
            <a:off x="3960179" y="1949537"/>
            <a:ext cx="3897771" cy="2073234"/>
            <a:chOff x="1318527" y="2052800"/>
            <a:chExt cx="4841350" cy="2575126"/>
          </a:xfrm>
        </p:grpSpPr>
        <p:sp>
          <p:nvSpPr>
            <p:cNvPr id="1942" name="Google Shape;1942;p49"/>
            <p:cNvSpPr/>
            <p:nvPr/>
          </p:nvSpPr>
          <p:spPr>
            <a:xfrm>
              <a:off x="1819184" y="2052800"/>
              <a:ext cx="3840186" cy="2423511"/>
            </a:xfrm>
            <a:custGeom>
              <a:avLst/>
              <a:gdLst/>
              <a:ahLst/>
              <a:cxnLst/>
              <a:rect l="l" t="t" r="r" b="b"/>
              <a:pathLst>
                <a:path w="32408" h="20452" extrusionOk="0">
                  <a:moveTo>
                    <a:pt x="1315" y="1"/>
                  </a:moveTo>
                  <a:cubicBezTo>
                    <a:pt x="588" y="1"/>
                    <a:pt x="1" y="631"/>
                    <a:pt x="1" y="1409"/>
                  </a:cubicBezTo>
                  <a:lnTo>
                    <a:pt x="1" y="20451"/>
                  </a:lnTo>
                  <a:lnTo>
                    <a:pt x="32407" y="20451"/>
                  </a:lnTo>
                  <a:lnTo>
                    <a:pt x="32407" y="1409"/>
                  </a:lnTo>
                  <a:cubicBezTo>
                    <a:pt x="32407" y="631"/>
                    <a:pt x="31819" y="1"/>
                    <a:pt x="310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49"/>
            <p:cNvSpPr/>
            <p:nvPr/>
          </p:nvSpPr>
          <p:spPr>
            <a:xfrm>
              <a:off x="2020987" y="2201162"/>
              <a:ext cx="3436473" cy="2126675"/>
            </a:xfrm>
            <a:custGeom>
              <a:avLst/>
              <a:gdLst/>
              <a:ahLst/>
              <a:cxnLst/>
              <a:rect l="l" t="t" r="r" b="b"/>
              <a:pathLst>
                <a:path w="29001" h="17947" extrusionOk="0">
                  <a:moveTo>
                    <a:pt x="0" y="0"/>
                  </a:moveTo>
                  <a:lnTo>
                    <a:pt x="0" y="17947"/>
                  </a:lnTo>
                  <a:lnTo>
                    <a:pt x="29001" y="17947"/>
                  </a:lnTo>
                  <a:lnTo>
                    <a:pt x="2900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49"/>
            <p:cNvSpPr/>
            <p:nvPr/>
          </p:nvSpPr>
          <p:spPr>
            <a:xfrm>
              <a:off x="1318527" y="4556472"/>
              <a:ext cx="4841350" cy="71454"/>
            </a:xfrm>
            <a:custGeom>
              <a:avLst/>
              <a:gdLst/>
              <a:ahLst/>
              <a:cxnLst/>
              <a:rect l="l" t="t" r="r" b="b"/>
              <a:pathLst>
                <a:path w="40857" h="603" extrusionOk="0">
                  <a:moveTo>
                    <a:pt x="1" y="1"/>
                  </a:moveTo>
                  <a:lnTo>
                    <a:pt x="4139" y="602"/>
                  </a:lnTo>
                  <a:lnTo>
                    <a:pt x="36718" y="602"/>
                  </a:lnTo>
                  <a:lnTo>
                    <a:pt x="40857" y="1"/>
                  </a:lnTo>
                  <a:close/>
                </a:path>
              </a:pathLst>
            </a:custGeom>
            <a:solidFill>
              <a:srgbClr val="B8B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49"/>
            <p:cNvSpPr/>
            <p:nvPr/>
          </p:nvSpPr>
          <p:spPr>
            <a:xfrm>
              <a:off x="1318527" y="4467360"/>
              <a:ext cx="4841350" cy="98234"/>
            </a:xfrm>
            <a:custGeom>
              <a:avLst/>
              <a:gdLst/>
              <a:ahLst/>
              <a:cxnLst/>
              <a:rect l="l" t="t" r="r" b="b"/>
              <a:pathLst>
                <a:path w="40857" h="829" extrusionOk="0">
                  <a:moveTo>
                    <a:pt x="1" y="0"/>
                  </a:moveTo>
                  <a:lnTo>
                    <a:pt x="1" y="828"/>
                  </a:lnTo>
                  <a:lnTo>
                    <a:pt x="40857" y="828"/>
                  </a:lnTo>
                  <a:lnTo>
                    <a:pt x="4085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49"/>
            <p:cNvSpPr/>
            <p:nvPr/>
          </p:nvSpPr>
          <p:spPr>
            <a:xfrm>
              <a:off x="3159760" y="4467360"/>
              <a:ext cx="1159118" cy="44555"/>
            </a:xfrm>
            <a:custGeom>
              <a:avLst/>
              <a:gdLst/>
              <a:ahLst/>
              <a:cxnLst/>
              <a:rect l="l" t="t" r="r" b="b"/>
              <a:pathLst>
                <a:path w="9782" h="376" extrusionOk="0">
                  <a:moveTo>
                    <a:pt x="0" y="0"/>
                  </a:moveTo>
                  <a:cubicBezTo>
                    <a:pt x="0" y="208"/>
                    <a:pt x="168" y="376"/>
                    <a:pt x="377" y="376"/>
                  </a:cubicBezTo>
                  <a:lnTo>
                    <a:pt x="9405" y="376"/>
                  </a:lnTo>
                  <a:cubicBezTo>
                    <a:pt x="9613" y="376"/>
                    <a:pt x="9782" y="208"/>
                    <a:pt x="9782" y="0"/>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49"/>
            <p:cNvSpPr/>
            <p:nvPr/>
          </p:nvSpPr>
          <p:spPr>
            <a:xfrm>
              <a:off x="1318527" y="4556472"/>
              <a:ext cx="4841350" cy="71454"/>
            </a:xfrm>
            <a:custGeom>
              <a:avLst/>
              <a:gdLst/>
              <a:ahLst/>
              <a:cxnLst/>
              <a:rect l="l" t="t" r="r" b="b"/>
              <a:pathLst>
                <a:path w="40857" h="603" extrusionOk="0">
                  <a:moveTo>
                    <a:pt x="1" y="1"/>
                  </a:moveTo>
                  <a:lnTo>
                    <a:pt x="4139" y="602"/>
                  </a:lnTo>
                  <a:lnTo>
                    <a:pt x="36718" y="602"/>
                  </a:lnTo>
                  <a:lnTo>
                    <a:pt x="408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48" name="Google Shape;1948;p49"/>
          <p:cNvSpPr txBox="1">
            <a:spLocks noGrp="1"/>
          </p:cNvSpPr>
          <p:nvPr>
            <p:ph type="title"/>
          </p:nvPr>
        </p:nvSpPr>
        <p:spPr>
          <a:xfrm>
            <a:off x="720000" y="539496"/>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Sneak peek</a:t>
            </a:r>
            <a:endParaRPr/>
          </a:p>
        </p:txBody>
      </p:sp>
      <p:pic>
        <p:nvPicPr>
          <p:cNvPr id="1949" name="Google Shape;1949;p49"/>
          <p:cNvPicPr preferRelativeResize="0"/>
          <p:nvPr/>
        </p:nvPicPr>
        <p:blipFill rotWithShape="1">
          <a:blip r:embed="rId3">
            <a:alphaModFix/>
          </a:blip>
          <a:srcRect l="4429" r="4429"/>
          <a:stretch/>
        </p:blipFill>
        <p:spPr>
          <a:xfrm>
            <a:off x="4502450" y="2057075"/>
            <a:ext cx="2798926" cy="1727351"/>
          </a:xfrm>
          <a:prstGeom prst="rect">
            <a:avLst/>
          </a:prstGeom>
          <a:noFill/>
          <a:ln>
            <a:noFill/>
          </a:ln>
        </p:spPr>
      </p:pic>
      <p:sp>
        <p:nvSpPr>
          <p:cNvPr id="1950" name="Google Shape;1950;p49"/>
          <p:cNvSpPr txBox="1"/>
          <p:nvPr/>
        </p:nvSpPr>
        <p:spPr>
          <a:xfrm>
            <a:off x="1217525" y="2433525"/>
            <a:ext cx="2163000" cy="1306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2"/>
                </a:solidFill>
                <a:latin typeface="Open Sans"/>
                <a:ea typeface="Open Sans"/>
                <a:cs typeface="Open Sans"/>
                <a:sym typeface="Open Sans"/>
              </a:rPr>
              <a:t>You can replace the image on the screen with your own work. Just right-click on it and select “Replace image”</a:t>
            </a:r>
            <a:endParaRPr>
              <a:solidFill>
                <a:schemeClr val="dk2"/>
              </a:solidFill>
              <a:latin typeface="Open Sans"/>
              <a:ea typeface="Open Sans"/>
              <a:cs typeface="Open Sans"/>
              <a:sym typeface="Open Sans"/>
            </a:endParaRPr>
          </a:p>
        </p:txBody>
      </p:sp>
      <p:pic>
        <p:nvPicPr>
          <p:cNvPr id="1951" name="Google Shape;1951;p49"/>
          <p:cNvPicPr preferRelativeResize="0"/>
          <p:nvPr/>
        </p:nvPicPr>
        <p:blipFill rotWithShape="1">
          <a:blip r:embed="rId4">
            <a:alphaModFix/>
          </a:blip>
          <a:srcRect/>
          <a:stretch/>
        </p:blipFill>
        <p:spPr>
          <a:xfrm>
            <a:off x="8008800" y="1252000"/>
            <a:ext cx="415200" cy="433252"/>
          </a:xfrm>
          <a:prstGeom prst="rect">
            <a:avLst/>
          </a:prstGeom>
          <a:noFill/>
          <a:ln>
            <a:noFill/>
          </a:ln>
        </p:spPr>
      </p:pic>
      <p:pic>
        <p:nvPicPr>
          <p:cNvPr id="1952" name="Google Shape;1952;p49"/>
          <p:cNvPicPr preferRelativeResize="0"/>
          <p:nvPr/>
        </p:nvPicPr>
        <p:blipFill>
          <a:blip r:embed="rId5">
            <a:alphaModFix/>
          </a:blip>
          <a:stretch>
            <a:fillRect/>
          </a:stretch>
        </p:blipFill>
        <p:spPr>
          <a:xfrm>
            <a:off x="3483230" y="2162223"/>
            <a:ext cx="374231" cy="433252"/>
          </a:xfrm>
          <a:prstGeom prst="rect">
            <a:avLst/>
          </a:prstGeom>
          <a:noFill/>
          <a:ln>
            <a:noFill/>
          </a:ln>
        </p:spPr>
      </p:pic>
      <p:pic>
        <p:nvPicPr>
          <p:cNvPr id="1953" name="Google Shape;1953;p49"/>
          <p:cNvPicPr preferRelativeResize="0"/>
          <p:nvPr/>
        </p:nvPicPr>
        <p:blipFill rotWithShape="1">
          <a:blip r:embed="rId6">
            <a:alphaModFix/>
          </a:blip>
          <a:srcRect/>
          <a:stretch/>
        </p:blipFill>
        <p:spPr>
          <a:xfrm flipH="1">
            <a:off x="585305" y="4074575"/>
            <a:ext cx="415200" cy="433252"/>
          </a:xfrm>
          <a:prstGeom prst="rect">
            <a:avLst/>
          </a:prstGeom>
          <a:noFill/>
          <a:ln>
            <a:noFill/>
          </a:ln>
        </p:spPr>
      </p:pic>
      <p:pic>
        <p:nvPicPr>
          <p:cNvPr id="1954" name="Google Shape;1954;p49"/>
          <p:cNvPicPr preferRelativeResize="0"/>
          <p:nvPr/>
        </p:nvPicPr>
        <p:blipFill rotWithShape="1">
          <a:blip r:embed="rId7">
            <a:alphaModFix/>
          </a:blip>
          <a:srcRect/>
          <a:stretch/>
        </p:blipFill>
        <p:spPr>
          <a:xfrm flipH="1">
            <a:off x="8291093" y="3351175"/>
            <a:ext cx="415200" cy="433252"/>
          </a:xfrm>
          <a:prstGeom prst="rect">
            <a:avLst/>
          </a:prstGeom>
          <a:noFill/>
          <a:ln>
            <a:noFill/>
          </a:ln>
        </p:spPr>
      </p:pic>
      <p:pic>
        <p:nvPicPr>
          <p:cNvPr id="1955" name="Google Shape;1955;p49"/>
          <p:cNvPicPr preferRelativeResize="0"/>
          <p:nvPr/>
        </p:nvPicPr>
        <p:blipFill rotWithShape="1">
          <a:blip r:embed="rId7">
            <a:alphaModFix/>
          </a:blip>
          <a:srcRect/>
          <a:stretch/>
        </p:blipFill>
        <p:spPr>
          <a:xfrm flipH="1">
            <a:off x="507493" y="1179000"/>
            <a:ext cx="415200" cy="433252"/>
          </a:xfrm>
          <a:prstGeom prst="rect">
            <a:avLst/>
          </a:prstGeom>
          <a:noFill/>
          <a:ln>
            <a:noFill/>
          </a:ln>
        </p:spPr>
      </p:pic>
    </p:spTree>
  </p:cSld>
  <p:clrMapOvr>
    <a:masterClrMapping/>
  </p:clrMapOvr>
  <p:transition>
    <p:fade/>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959"/>
        <p:cNvGrpSpPr/>
        <p:nvPr/>
      </p:nvGrpSpPr>
      <p:grpSpPr>
        <a:xfrm>
          <a:off x="0" y="0"/>
          <a:ext cx="0" cy="0"/>
          <a:chOff x="0" y="0"/>
          <a:chExt cx="0" cy="0"/>
        </a:xfrm>
      </p:grpSpPr>
      <p:sp>
        <p:nvSpPr>
          <p:cNvPr id="1960" name="Google Shape;1960;p50"/>
          <p:cNvSpPr/>
          <p:nvPr/>
        </p:nvSpPr>
        <p:spPr>
          <a:xfrm>
            <a:off x="2153050" y="490800"/>
            <a:ext cx="4837800" cy="688200"/>
          </a:xfrm>
          <a:prstGeom prst="roundRect">
            <a:avLst>
              <a:gd name="adj" fmla="val 50000"/>
            </a:avLst>
          </a:prstGeom>
          <a:solidFill>
            <a:srgbClr val="5C3972"/>
          </a:solidFill>
          <a:ln>
            <a:noFill/>
          </a:ln>
          <a:effectLst>
            <a:outerShdw dist="57150" dir="5400000" algn="bl" rotWithShape="0">
              <a:srgbClr val="A893B6">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50"/>
          <p:cNvSpPr txBox="1">
            <a:spLocks noGrp="1"/>
          </p:cNvSpPr>
          <p:nvPr>
            <p:ph type="title"/>
          </p:nvPr>
        </p:nvSpPr>
        <p:spPr>
          <a:xfrm>
            <a:off x="720000" y="539496"/>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Project stages</a:t>
            </a:r>
            <a:endParaRPr/>
          </a:p>
        </p:txBody>
      </p:sp>
      <p:sp>
        <p:nvSpPr>
          <p:cNvPr id="1962" name="Google Shape;1962;p50"/>
          <p:cNvSpPr/>
          <p:nvPr/>
        </p:nvSpPr>
        <p:spPr>
          <a:xfrm rot="5400000">
            <a:off x="1308550" y="361975"/>
            <a:ext cx="893100" cy="3510900"/>
          </a:xfrm>
          <a:prstGeom prst="round2SameRect">
            <a:avLst>
              <a:gd name="adj1" fmla="val 48987"/>
              <a:gd name="adj2"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50"/>
          <p:cNvSpPr/>
          <p:nvPr/>
        </p:nvSpPr>
        <p:spPr>
          <a:xfrm>
            <a:off x="2727350" y="1773325"/>
            <a:ext cx="688200" cy="688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50"/>
          <p:cNvSpPr txBox="1"/>
          <p:nvPr/>
        </p:nvSpPr>
        <p:spPr>
          <a:xfrm>
            <a:off x="1031650" y="1831075"/>
            <a:ext cx="1476300" cy="5727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600">
                <a:solidFill>
                  <a:schemeClr val="dk1"/>
                </a:solidFill>
                <a:latin typeface="Righteous"/>
                <a:ea typeface="Righteous"/>
                <a:cs typeface="Righteous"/>
                <a:sym typeface="Righteous"/>
              </a:rPr>
              <a:t>Stage </a:t>
            </a:r>
            <a:endParaRPr sz="2600">
              <a:solidFill>
                <a:schemeClr val="dk1"/>
              </a:solidFill>
              <a:latin typeface="Righteous"/>
              <a:ea typeface="Righteous"/>
              <a:cs typeface="Righteous"/>
              <a:sym typeface="Righteous"/>
            </a:endParaRPr>
          </a:p>
        </p:txBody>
      </p:sp>
      <p:sp>
        <p:nvSpPr>
          <p:cNvPr id="1965" name="Google Shape;1965;p50"/>
          <p:cNvSpPr/>
          <p:nvPr/>
        </p:nvSpPr>
        <p:spPr>
          <a:xfrm rot="5400000">
            <a:off x="1824550" y="867075"/>
            <a:ext cx="893100" cy="4542900"/>
          </a:xfrm>
          <a:prstGeom prst="round2SameRect">
            <a:avLst>
              <a:gd name="adj1" fmla="val 48987"/>
              <a:gd name="adj2" fmla="val 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50"/>
          <p:cNvSpPr/>
          <p:nvPr/>
        </p:nvSpPr>
        <p:spPr>
          <a:xfrm>
            <a:off x="3744650" y="2794425"/>
            <a:ext cx="688200" cy="688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50"/>
          <p:cNvSpPr txBox="1"/>
          <p:nvPr/>
        </p:nvSpPr>
        <p:spPr>
          <a:xfrm>
            <a:off x="2048950" y="2852175"/>
            <a:ext cx="1476300" cy="5727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600">
                <a:solidFill>
                  <a:schemeClr val="dk1"/>
                </a:solidFill>
                <a:latin typeface="Righteous"/>
                <a:ea typeface="Righteous"/>
                <a:cs typeface="Righteous"/>
                <a:sym typeface="Righteous"/>
              </a:rPr>
              <a:t>Stage </a:t>
            </a:r>
            <a:endParaRPr sz="2600">
              <a:solidFill>
                <a:schemeClr val="dk1"/>
              </a:solidFill>
              <a:latin typeface="Righteous"/>
              <a:ea typeface="Righteous"/>
              <a:cs typeface="Righteous"/>
              <a:sym typeface="Righteous"/>
            </a:endParaRPr>
          </a:p>
        </p:txBody>
      </p:sp>
      <p:sp>
        <p:nvSpPr>
          <p:cNvPr id="1968" name="Google Shape;1968;p50"/>
          <p:cNvSpPr/>
          <p:nvPr/>
        </p:nvSpPr>
        <p:spPr>
          <a:xfrm rot="5400000">
            <a:off x="2524000" y="1213125"/>
            <a:ext cx="893100" cy="5941800"/>
          </a:xfrm>
          <a:prstGeom prst="round2SameRect">
            <a:avLst>
              <a:gd name="adj1" fmla="val 48987"/>
              <a:gd name="adj2" fmla="val 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50"/>
          <p:cNvSpPr/>
          <p:nvPr/>
        </p:nvSpPr>
        <p:spPr>
          <a:xfrm>
            <a:off x="5150750" y="3839925"/>
            <a:ext cx="688200" cy="688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50"/>
          <p:cNvSpPr txBox="1"/>
          <p:nvPr/>
        </p:nvSpPr>
        <p:spPr>
          <a:xfrm>
            <a:off x="3455050" y="3897675"/>
            <a:ext cx="1476300" cy="5727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600">
                <a:solidFill>
                  <a:schemeClr val="dk1"/>
                </a:solidFill>
                <a:latin typeface="Righteous"/>
                <a:ea typeface="Righteous"/>
                <a:cs typeface="Righteous"/>
                <a:sym typeface="Righteous"/>
              </a:rPr>
              <a:t>Stage </a:t>
            </a:r>
            <a:endParaRPr sz="2600">
              <a:solidFill>
                <a:schemeClr val="dk1"/>
              </a:solidFill>
              <a:latin typeface="Righteous"/>
              <a:ea typeface="Righteous"/>
              <a:cs typeface="Righteous"/>
              <a:sym typeface="Righteous"/>
            </a:endParaRPr>
          </a:p>
        </p:txBody>
      </p:sp>
      <p:pic>
        <p:nvPicPr>
          <p:cNvPr id="1971" name="Google Shape;1971;p50"/>
          <p:cNvPicPr preferRelativeResize="0"/>
          <p:nvPr/>
        </p:nvPicPr>
        <p:blipFill rotWithShape="1">
          <a:blip r:embed="rId3">
            <a:alphaModFix/>
          </a:blip>
          <a:srcRect/>
          <a:stretch/>
        </p:blipFill>
        <p:spPr>
          <a:xfrm flipH="1">
            <a:off x="1830418" y="4313900"/>
            <a:ext cx="415200" cy="433252"/>
          </a:xfrm>
          <a:prstGeom prst="rect">
            <a:avLst/>
          </a:prstGeom>
          <a:noFill/>
          <a:ln>
            <a:noFill/>
          </a:ln>
        </p:spPr>
      </p:pic>
      <p:pic>
        <p:nvPicPr>
          <p:cNvPr id="1972" name="Google Shape;1972;p50"/>
          <p:cNvPicPr preferRelativeResize="0"/>
          <p:nvPr/>
        </p:nvPicPr>
        <p:blipFill>
          <a:blip r:embed="rId4">
            <a:alphaModFix/>
          </a:blip>
          <a:stretch>
            <a:fillRect/>
          </a:stretch>
        </p:blipFill>
        <p:spPr>
          <a:xfrm flipH="1">
            <a:off x="527982" y="2852173"/>
            <a:ext cx="374231" cy="433252"/>
          </a:xfrm>
          <a:prstGeom prst="rect">
            <a:avLst/>
          </a:prstGeom>
          <a:noFill/>
          <a:ln>
            <a:noFill/>
          </a:ln>
        </p:spPr>
      </p:pic>
      <p:pic>
        <p:nvPicPr>
          <p:cNvPr id="1973" name="Google Shape;1973;p50"/>
          <p:cNvPicPr preferRelativeResize="0"/>
          <p:nvPr/>
        </p:nvPicPr>
        <p:blipFill rotWithShape="1">
          <a:blip r:embed="rId5">
            <a:alphaModFix/>
          </a:blip>
          <a:srcRect/>
          <a:stretch/>
        </p:blipFill>
        <p:spPr>
          <a:xfrm>
            <a:off x="2312138" y="1483575"/>
            <a:ext cx="415200" cy="433252"/>
          </a:xfrm>
          <a:prstGeom prst="rect">
            <a:avLst/>
          </a:prstGeom>
          <a:noFill/>
          <a:ln>
            <a:noFill/>
          </a:ln>
        </p:spPr>
      </p:pic>
      <p:pic>
        <p:nvPicPr>
          <p:cNvPr id="1974" name="Google Shape;1974;p50"/>
          <p:cNvPicPr preferRelativeResize="0"/>
          <p:nvPr/>
        </p:nvPicPr>
        <p:blipFill rotWithShape="1">
          <a:blip r:embed="rId6">
            <a:alphaModFix/>
          </a:blip>
          <a:srcRect/>
          <a:stretch/>
        </p:blipFill>
        <p:spPr>
          <a:xfrm>
            <a:off x="8221300" y="1050325"/>
            <a:ext cx="415200" cy="433252"/>
          </a:xfrm>
          <a:prstGeom prst="rect">
            <a:avLst/>
          </a:prstGeom>
          <a:noFill/>
          <a:ln>
            <a:noFill/>
          </a:ln>
        </p:spPr>
      </p:pic>
      <p:sp>
        <p:nvSpPr>
          <p:cNvPr id="1975" name="Google Shape;1975;p50"/>
          <p:cNvSpPr txBox="1">
            <a:spLocks noGrp="1"/>
          </p:cNvSpPr>
          <p:nvPr>
            <p:ph type="subTitle" idx="4294967295"/>
          </p:nvPr>
        </p:nvSpPr>
        <p:spPr>
          <a:xfrm>
            <a:off x="3724000" y="1773325"/>
            <a:ext cx="4497300" cy="6306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Mercury is the closest planet to the Sun and the smallest one in the Solar System</a:t>
            </a:r>
            <a:endParaRPr/>
          </a:p>
        </p:txBody>
      </p:sp>
      <p:sp>
        <p:nvSpPr>
          <p:cNvPr id="1976" name="Google Shape;1976;p50"/>
          <p:cNvSpPr txBox="1">
            <a:spLocks noGrp="1"/>
          </p:cNvSpPr>
          <p:nvPr>
            <p:ph type="subTitle" idx="4294967295"/>
          </p:nvPr>
        </p:nvSpPr>
        <p:spPr>
          <a:xfrm>
            <a:off x="4652250" y="2806625"/>
            <a:ext cx="3569100" cy="6306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Venus has a beautiful name and is the second planet from the Sun</a:t>
            </a:r>
            <a:endParaRPr/>
          </a:p>
        </p:txBody>
      </p:sp>
      <p:sp>
        <p:nvSpPr>
          <p:cNvPr id="1977" name="Google Shape;1977;p50"/>
          <p:cNvSpPr txBox="1">
            <a:spLocks noGrp="1"/>
          </p:cNvSpPr>
          <p:nvPr>
            <p:ph type="subTitle" idx="4294967295"/>
          </p:nvPr>
        </p:nvSpPr>
        <p:spPr>
          <a:xfrm>
            <a:off x="5941450" y="3839925"/>
            <a:ext cx="2280000" cy="6306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Jupiter is the biggest planet of them all</a:t>
            </a:r>
            <a:endParaRPr/>
          </a:p>
        </p:txBody>
      </p:sp>
      <p:sp>
        <p:nvSpPr>
          <p:cNvPr id="1978" name="Google Shape;1978;p50"/>
          <p:cNvSpPr txBox="1"/>
          <p:nvPr/>
        </p:nvSpPr>
        <p:spPr>
          <a:xfrm>
            <a:off x="2836370" y="1818875"/>
            <a:ext cx="5133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600">
                <a:solidFill>
                  <a:schemeClr val="dk1"/>
                </a:solidFill>
                <a:latin typeface="Righteous"/>
                <a:ea typeface="Righteous"/>
                <a:cs typeface="Righteous"/>
                <a:sym typeface="Righteous"/>
              </a:rPr>
              <a:t>1</a:t>
            </a:r>
            <a:endParaRPr sz="2600">
              <a:solidFill>
                <a:schemeClr val="dk1"/>
              </a:solidFill>
              <a:latin typeface="Righteous"/>
              <a:ea typeface="Righteous"/>
              <a:cs typeface="Righteous"/>
              <a:sym typeface="Righteous"/>
            </a:endParaRPr>
          </a:p>
        </p:txBody>
      </p:sp>
      <p:sp>
        <p:nvSpPr>
          <p:cNvPr id="1979" name="Google Shape;1979;p50"/>
          <p:cNvSpPr txBox="1"/>
          <p:nvPr/>
        </p:nvSpPr>
        <p:spPr>
          <a:xfrm>
            <a:off x="3853670" y="2839975"/>
            <a:ext cx="5133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600">
                <a:solidFill>
                  <a:schemeClr val="dk1"/>
                </a:solidFill>
                <a:latin typeface="Righteous"/>
                <a:ea typeface="Righteous"/>
                <a:cs typeface="Righteous"/>
                <a:sym typeface="Righteous"/>
              </a:rPr>
              <a:t>2</a:t>
            </a:r>
            <a:endParaRPr sz="2600">
              <a:solidFill>
                <a:schemeClr val="dk1"/>
              </a:solidFill>
              <a:latin typeface="Righteous"/>
              <a:ea typeface="Righteous"/>
              <a:cs typeface="Righteous"/>
              <a:sym typeface="Righteous"/>
            </a:endParaRPr>
          </a:p>
        </p:txBody>
      </p:sp>
      <p:sp>
        <p:nvSpPr>
          <p:cNvPr id="1980" name="Google Shape;1980;p50"/>
          <p:cNvSpPr txBox="1"/>
          <p:nvPr/>
        </p:nvSpPr>
        <p:spPr>
          <a:xfrm>
            <a:off x="5259770" y="3885475"/>
            <a:ext cx="5133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600">
                <a:solidFill>
                  <a:schemeClr val="dk1"/>
                </a:solidFill>
                <a:latin typeface="Righteous"/>
                <a:ea typeface="Righteous"/>
                <a:cs typeface="Righteous"/>
                <a:sym typeface="Righteous"/>
              </a:rPr>
              <a:t>3</a:t>
            </a:r>
            <a:endParaRPr sz="2600">
              <a:solidFill>
                <a:schemeClr val="dk1"/>
              </a:solidFill>
              <a:latin typeface="Righteous"/>
              <a:ea typeface="Righteous"/>
              <a:cs typeface="Righteous"/>
              <a:sym typeface="Righteous"/>
            </a:endParaRPr>
          </a:p>
        </p:txBody>
      </p:sp>
    </p:spTree>
  </p:cSld>
  <p:clrMapOvr>
    <a:masterClrMapping/>
  </p:clrMapOvr>
  <p:transition>
    <p:fade/>
  </p:transition>
</p:sld>
</file>

<file path=ppt/slides/slide4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984"/>
        <p:cNvGrpSpPr/>
        <p:nvPr/>
      </p:nvGrpSpPr>
      <p:grpSpPr>
        <a:xfrm>
          <a:off x="0" y="0"/>
          <a:ext cx="0" cy="0"/>
          <a:chOff x="0" y="0"/>
          <a:chExt cx="0" cy="0"/>
        </a:xfrm>
      </p:grpSpPr>
      <p:sp>
        <p:nvSpPr>
          <p:cNvPr id="1985" name="Google Shape;1985;p51"/>
          <p:cNvSpPr/>
          <p:nvPr/>
        </p:nvSpPr>
        <p:spPr>
          <a:xfrm>
            <a:off x="2204400" y="535000"/>
            <a:ext cx="4735200" cy="688200"/>
          </a:xfrm>
          <a:prstGeom prst="roundRect">
            <a:avLst>
              <a:gd name="adj" fmla="val 50000"/>
            </a:avLst>
          </a:prstGeom>
          <a:solidFill>
            <a:srgbClr val="5C3972"/>
          </a:solidFill>
          <a:ln>
            <a:noFill/>
          </a:ln>
          <a:effectLst>
            <a:outerShdw dist="57150" dir="5400000" algn="bl" rotWithShape="0">
              <a:srgbClr val="A893B6">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51"/>
          <p:cNvSpPr txBox="1">
            <a:spLocks noGrp="1"/>
          </p:cNvSpPr>
          <p:nvPr>
            <p:ph type="title"/>
          </p:nvPr>
        </p:nvSpPr>
        <p:spPr>
          <a:xfrm>
            <a:off x="1584350" y="578513"/>
            <a:ext cx="5975400" cy="1287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 picture is worth a </a:t>
            </a:r>
            <a:r>
              <a:rPr lang="en">
                <a:solidFill>
                  <a:schemeClr val="dk1"/>
                </a:solidFill>
              </a:rPr>
              <a:t>thousand words</a:t>
            </a:r>
            <a:endParaRPr>
              <a:solidFill>
                <a:schemeClr val="dk1"/>
              </a:solidFill>
            </a:endParaRPr>
          </a:p>
        </p:txBody>
      </p:sp>
      <p:pic>
        <p:nvPicPr>
          <p:cNvPr id="1987" name="Google Shape;1987;p51"/>
          <p:cNvPicPr preferRelativeResize="0"/>
          <p:nvPr/>
        </p:nvPicPr>
        <p:blipFill rotWithShape="1">
          <a:blip r:embed="rId4">
            <a:alphaModFix/>
          </a:blip>
          <a:srcRect/>
          <a:stretch/>
        </p:blipFill>
        <p:spPr>
          <a:xfrm flipH="1">
            <a:off x="507493" y="3392000"/>
            <a:ext cx="415200" cy="433252"/>
          </a:xfrm>
          <a:prstGeom prst="rect">
            <a:avLst/>
          </a:prstGeom>
          <a:noFill/>
          <a:ln>
            <a:noFill/>
          </a:ln>
        </p:spPr>
      </p:pic>
      <p:pic>
        <p:nvPicPr>
          <p:cNvPr id="1988" name="Google Shape;1988;p51"/>
          <p:cNvPicPr preferRelativeResize="0"/>
          <p:nvPr/>
        </p:nvPicPr>
        <p:blipFill>
          <a:blip r:embed="rId5">
            <a:alphaModFix/>
          </a:blip>
          <a:stretch>
            <a:fillRect/>
          </a:stretch>
        </p:blipFill>
        <p:spPr>
          <a:xfrm flipH="1">
            <a:off x="8221300" y="1799725"/>
            <a:ext cx="415200" cy="433252"/>
          </a:xfrm>
          <a:prstGeom prst="rect">
            <a:avLst/>
          </a:prstGeom>
          <a:noFill/>
          <a:ln>
            <a:noFill/>
          </a:ln>
        </p:spPr>
      </p:pic>
      <p:pic>
        <p:nvPicPr>
          <p:cNvPr id="1989" name="Google Shape;1989;p51"/>
          <p:cNvPicPr preferRelativeResize="0"/>
          <p:nvPr/>
        </p:nvPicPr>
        <p:blipFill rotWithShape="1">
          <a:blip r:embed="rId6">
            <a:alphaModFix/>
          </a:blip>
          <a:srcRect/>
          <a:stretch/>
        </p:blipFill>
        <p:spPr>
          <a:xfrm>
            <a:off x="1402013" y="662475"/>
            <a:ext cx="415200" cy="433252"/>
          </a:xfrm>
          <a:prstGeom prst="rect">
            <a:avLst/>
          </a:prstGeom>
          <a:noFill/>
          <a:ln>
            <a:noFill/>
          </a:ln>
        </p:spPr>
      </p:pic>
      <p:pic>
        <p:nvPicPr>
          <p:cNvPr id="1990" name="Google Shape;1990;p51"/>
          <p:cNvPicPr preferRelativeResize="0"/>
          <p:nvPr/>
        </p:nvPicPr>
        <p:blipFill rotWithShape="1">
          <a:blip r:embed="rId7">
            <a:alphaModFix/>
          </a:blip>
          <a:srcRect/>
          <a:stretch/>
        </p:blipFill>
        <p:spPr>
          <a:xfrm>
            <a:off x="6695275" y="4555050"/>
            <a:ext cx="415200" cy="433252"/>
          </a:xfrm>
          <a:prstGeom prst="rect">
            <a:avLst/>
          </a:prstGeom>
          <a:noFill/>
          <a:ln>
            <a:noFill/>
          </a:ln>
        </p:spPr>
      </p:pic>
    </p:spTree>
  </p:cSld>
  <p:clrMapOvr>
    <a:masterClrMapping/>
  </p:clrMapOvr>
  <p:transition>
    <p:fade/>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994"/>
        <p:cNvGrpSpPr/>
        <p:nvPr/>
      </p:nvGrpSpPr>
      <p:grpSpPr>
        <a:xfrm>
          <a:off x="0" y="0"/>
          <a:ext cx="0" cy="0"/>
          <a:chOff x="0" y="0"/>
          <a:chExt cx="0" cy="0"/>
        </a:xfrm>
      </p:grpSpPr>
      <p:sp>
        <p:nvSpPr>
          <p:cNvPr id="1995" name="Google Shape;1995;p52"/>
          <p:cNvSpPr/>
          <p:nvPr/>
        </p:nvSpPr>
        <p:spPr>
          <a:xfrm>
            <a:off x="1827625" y="490800"/>
            <a:ext cx="5488800" cy="688200"/>
          </a:xfrm>
          <a:prstGeom prst="roundRect">
            <a:avLst>
              <a:gd name="adj" fmla="val 50000"/>
            </a:avLst>
          </a:prstGeom>
          <a:solidFill>
            <a:srgbClr val="5C3972"/>
          </a:solidFill>
          <a:ln>
            <a:noFill/>
          </a:ln>
          <a:effectLst>
            <a:outerShdw dist="57150" dir="5400000" algn="bl" rotWithShape="0">
              <a:srgbClr val="A893B6">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996" name="Google Shape;1996;p52"/>
          <p:cNvCxnSpPr/>
          <p:nvPr/>
        </p:nvCxnSpPr>
        <p:spPr>
          <a:xfrm>
            <a:off x="23325" y="3112500"/>
            <a:ext cx="8426400" cy="0"/>
          </a:xfrm>
          <a:prstGeom prst="straightConnector1">
            <a:avLst/>
          </a:prstGeom>
          <a:noFill/>
          <a:ln w="19050" cap="flat" cmpd="sng">
            <a:solidFill>
              <a:schemeClr val="dk1"/>
            </a:solidFill>
            <a:prstDash val="dot"/>
            <a:round/>
            <a:headEnd type="none" w="med" len="med"/>
            <a:tailEnd type="stealth" w="med" len="med"/>
          </a:ln>
        </p:spPr>
      </p:cxnSp>
      <p:sp>
        <p:nvSpPr>
          <p:cNvPr id="1997" name="Google Shape;1997;p52"/>
          <p:cNvSpPr txBox="1">
            <a:spLocks noGrp="1"/>
          </p:cNvSpPr>
          <p:nvPr>
            <p:ph type="title"/>
          </p:nvPr>
        </p:nvSpPr>
        <p:spPr>
          <a:xfrm>
            <a:off x="720000" y="539496"/>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Production process</a:t>
            </a:r>
            <a:endParaRPr/>
          </a:p>
        </p:txBody>
      </p:sp>
      <p:sp>
        <p:nvSpPr>
          <p:cNvPr id="1998" name="Google Shape;1998;p52"/>
          <p:cNvSpPr txBox="1"/>
          <p:nvPr/>
        </p:nvSpPr>
        <p:spPr>
          <a:xfrm>
            <a:off x="720012" y="3694965"/>
            <a:ext cx="1501800" cy="523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200">
                <a:solidFill>
                  <a:schemeClr val="dk1"/>
                </a:solidFill>
                <a:latin typeface="Righteous"/>
                <a:ea typeface="Righteous"/>
                <a:cs typeface="Righteous"/>
                <a:sym typeface="Righteous"/>
              </a:rPr>
              <a:t>Order</a:t>
            </a:r>
            <a:endParaRPr sz="2200">
              <a:solidFill>
                <a:schemeClr val="dk1"/>
              </a:solidFill>
              <a:latin typeface="Righteous"/>
              <a:ea typeface="Righteous"/>
              <a:cs typeface="Righteous"/>
              <a:sym typeface="Righteous"/>
            </a:endParaRPr>
          </a:p>
        </p:txBody>
      </p:sp>
      <p:sp>
        <p:nvSpPr>
          <p:cNvPr id="1999" name="Google Shape;1999;p52"/>
          <p:cNvSpPr txBox="1"/>
          <p:nvPr/>
        </p:nvSpPr>
        <p:spPr>
          <a:xfrm>
            <a:off x="720012" y="4154801"/>
            <a:ext cx="15018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Open Sans"/>
                <a:ea typeface="Open Sans"/>
                <a:cs typeface="Open Sans"/>
                <a:sym typeface="Open Sans"/>
              </a:rPr>
              <a:t>Mercury is the smallest planet </a:t>
            </a:r>
            <a:endParaRPr>
              <a:solidFill>
                <a:schemeClr val="dk2"/>
              </a:solidFill>
              <a:latin typeface="Open Sans"/>
              <a:ea typeface="Open Sans"/>
              <a:cs typeface="Open Sans"/>
              <a:sym typeface="Open Sans"/>
            </a:endParaRPr>
          </a:p>
        </p:txBody>
      </p:sp>
      <p:grpSp>
        <p:nvGrpSpPr>
          <p:cNvPr id="2000" name="Google Shape;2000;p52"/>
          <p:cNvGrpSpPr/>
          <p:nvPr/>
        </p:nvGrpSpPr>
        <p:grpSpPr>
          <a:xfrm>
            <a:off x="948129" y="2569056"/>
            <a:ext cx="1045567" cy="1072341"/>
            <a:chOff x="948129" y="2492381"/>
            <a:chExt cx="1045567" cy="1072341"/>
          </a:xfrm>
        </p:grpSpPr>
        <p:pic>
          <p:nvPicPr>
            <p:cNvPr id="2001" name="Google Shape;2001;p52"/>
            <p:cNvPicPr preferRelativeResize="0"/>
            <p:nvPr/>
          </p:nvPicPr>
          <p:blipFill>
            <a:blip r:embed="rId3">
              <a:alphaModFix/>
            </a:blip>
            <a:stretch>
              <a:fillRect/>
            </a:stretch>
          </p:blipFill>
          <p:spPr>
            <a:xfrm rot="-1055003">
              <a:off x="1059432" y="2596497"/>
              <a:ext cx="822960" cy="864108"/>
            </a:xfrm>
            <a:prstGeom prst="rect">
              <a:avLst/>
            </a:prstGeom>
            <a:noFill/>
            <a:ln>
              <a:noFill/>
            </a:ln>
          </p:spPr>
        </p:pic>
        <p:sp>
          <p:nvSpPr>
            <p:cNvPr id="2002" name="Google Shape;2002;p52"/>
            <p:cNvSpPr txBox="1"/>
            <p:nvPr/>
          </p:nvSpPr>
          <p:spPr>
            <a:xfrm>
              <a:off x="1236462" y="2768925"/>
              <a:ext cx="468900" cy="523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600">
                  <a:solidFill>
                    <a:schemeClr val="lt1"/>
                  </a:solidFill>
                  <a:latin typeface="Righteous"/>
                  <a:ea typeface="Righteous"/>
                  <a:cs typeface="Righteous"/>
                  <a:sym typeface="Righteous"/>
                </a:rPr>
                <a:t>1</a:t>
              </a:r>
              <a:endParaRPr sz="2600">
                <a:solidFill>
                  <a:schemeClr val="lt1"/>
                </a:solidFill>
                <a:latin typeface="Righteous"/>
                <a:ea typeface="Righteous"/>
                <a:cs typeface="Righteous"/>
                <a:sym typeface="Righteous"/>
              </a:endParaRPr>
            </a:p>
          </p:txBody>
        </p:sp>
      </p:grpSp>
      <p:sp>
        <p:nvSpPr>
          <p:cNvPr id="2003" name="Google Shape;2003;p52"/>
          <p:cNvSpPr txBox="1"/>
          <p:nvPr/>
        </p:nvSpPr>
        <p:spPr>
          <a:xfrm>
            <a:off x="1961892" y="1954860"/>
            <a:ext cx="1501800" cy="523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200">
                <a:solidFill>
                  <a:schemeClr val="dk1"/>
                </a:solidFill>
                <a:latin typeface="Righteous"/>
                <a:ea typeface="Righteous"/>
                <a:cs typeface="Righteous"/>
                <a:sym typeface="Righteous"/>
              </a:rPr>
              <a:t>Measure</a:t>
            </a:r>
            <a:endParaRPr sz="2200">
              <a:solidFill>
                <a:schemeClr val="dk1"/>
              </a:solidFill>
              <a:latin typeface="Righteous"/>
              <a:ea typeface="Righteous"/>
              <a:cs typeface="Righteous"/>
              <a:sym typeface="Righteous"/>
            </a:endParaRPr>
          </a:p>
        </p:txBody>
      </p:sp>
      <p:sp>
        <p:nvSpPr>
          <p:cNvPr id="2004" name="Google Shape;2004;p52"/>
          <p:cNvSpPr txBox="1"/>
          <p:nvPr/>
        </p:nvSpPr>
        <p:spPr>
          <a:xfrm>
            <a:off x="1961472" y="1439242"/>
            <a:ext cx="15018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Open Sans"/>
                <a:ea typeface="Open Sans"/>
                <a:cs typeface="Open Sans"/>
                <a:sym typeface="Open Sans"/>
              </a:rPr>
              <a:t>Jupiter is the biggest planet</a:t>
            </a:r>
            <a:endParaRPr>
              <a:solidFill>
                <a:schemeClr val="dk2"/>
              </a:solidFill>
              <a:latin typeface="Open Sans"/>
              <a:ea typeface="Open Sans"/>
              <a:cs typeface="Open Sans"/>
              <a:sym typeface="Open Sans"/>
            </a:endParaRPr>
          </a:p>
        </p:txBody>
      </p:sp>
      <p:grpSp>
        <p:nvGrpSpPr>
          <p:cNvPr id="2005" name="Google Shape;2005;p52"/>
          <p:cNvGrpSpPr/>
          <p:nvPr/>
        </p:nvGrpSpPr>
        <p:grpSpPr>
          <a:xfrm>
            <a:off x="2183243" y="2563297"/>
            <a:ext cx="1058258" cy="1083860"/>
            <a:chOff x="2183243" y="2484860"/>
            <a:chExt cx="1058258" cy="1083860"/>
          </a:xfrm>
        </p:grpSpPr>
        <p:pic>
          <p:nvPicPr>
            <p:cNvPr id="2006" name="Google Shape;2006;p52"/>
            <p:cNvPicPr preferRelativeResize="0"/>
            <p:nvPr/>
          </p:nvPicPr>
          <p:blipFill rotWithShape="1">
            <a:blip r:embed="rId4">
              <a:alphaModFix/>
            </a:blip>
            <a:srcRect t="79" b="79"/>
            <a:stretch/>
          </p:blipFill>
          <p:spPr>
            <a:xfrm rot="-1132445">
              <a:off x="2300891" y="2594736"/>
              <a:ext cx="822961" cy="864108"/>
            </a:xfrm>
            <a:prstGeom prst="rect">
              <a:avLst/>
            </a:prstGeom>
            <a:noFill/>
            <a:ln>
              <a:noFill/>
            </a:ln>
          </p:spPr>
        </p:pic>
        <p:sp>
          <p:nvSpPr>
            <p:cNvPr id="2007" name="Google Shape;2007;p52"/>
            <p:cNvSpPr txBox="1"/>
            <p:nvPr/>
          </p:nvSpPr>
          <p:spPr>
            <a:xfrm>
              <a:off x="2477922" y="2765188"/>
              <a:ext cx="468900" cy="523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600">
                  <a:solidFill>
                    <a:schemeClr val="lt1"/>
                  </a:solidFill>
                  <a:latin typeface="Righteous"/>
                  <a:ea typeface="Righteous"/>
                  <a:cs typeface="Righteous"/>
                  <a:sym typeface="Righteous"/>
                </a:rPr>
                <a:t>2</a:t>
              </a:r>
              <a:endParaRPr sz="2600">
                <a:solidFill>
                  <a:schemeClr val="lt1"/>
                </a:solidFill>
                <a:latin typeface="Righteous"/>
                <a:ea typeface="Righteous"/>
                <a:cs typeface="Righteous"/>
                <a:sym typeface="Righteous"/>
              </a:endParaRPr>
            </a:p>
          </p:txBody>
        </p:sp>
      </p:grpSp>
      <p:sp>
        <p:nvSpPr>
          <p:cNvPr id="2008" name="Google Shape;2008;p52"/>
          <p:cNvSpPr txBox="1"/>
          <p:nvPr/>
        </p:nvSpPr>
        <p:spPr>
          <a:xfrm>
            <a:off x="3202932" y="4154801"/>
            <a:ext cx="15018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Open Sans"/>
                <a:ea typeface="Open Sans"/>
                <a:cs typeface="Open Sans"/>
                <a:sym typeface="Open Sans"/>
              </a:rPr>
              <a:t>Saturn is the ringed planet</a:t>
            </a:r>
            <a:endParaRPr>
              <a:solidFill>
                <a:schemeClr val="dk2"/>
              </a:solidFill>
              <a:latin typeface="Open Sans"/>
              <a:ea typeface="Open Sans"/>
              <a:cs typeface="Open Sans"/>
              <a:sym typeface="Open Sans"/>
            </a:endParaRPr>
          </a:p>
        </p:txBody>
      </p:sp>
      <p:sp>
        <p:nvSpPr>
          <p:cNvPr id="2009" name="Google Shape;2009;p52"/>
          <p:cNvSpPr txBox="1"/>
          <p:nvPr/>
        </p:nvSpPr>
        <p:spPr>
          <a:xfrm>
            <a:off x="3203772" y="3694965"/>
            <a:ext cx="1501800" cy="523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200">
                <a:solidFill>
                  <a:schemeClr val="dk1"/>
                </a:solidFill>
                <a:latin typeface="Righteous"/>
                <a:ea typeface="Righteous"/>
                <a:cs typeface="Righteous"/>
                <a:sym typeface="Righteous"/>
              </a:rPr>
              <a:t>Cut </a:t>
            </a:r>
            <a:endParaRPr sz="2200">
              <a:solidFill>
                <a:schemeClr val="dk1"/>
              </a:solidFill>
              <a:latin typeface="Righteous"/>
              <a:ea typeface="Righteous"/>
              <a:cs typeface="Righteous"/>
              <a:sym typeface="Righteous"/>
            </a:endParaRPr>
          </a:p>
        </p:txBody>
      </p:sp>
      <p:grpSp>
        <p:nvGrpSpPr>
          <p:cNvPr id="2010" name="Google Shape;2010;p52"/>
          <p:cNvGrpSpPr/>
          <p:nvPr/>
        </p:nvGrpSpPr>
        <p:grpSpPr>
          <a:xfrm>
            <a:off x="3430421" y="2567077"/>
            <a:ext cx="1046821" cy="1076300"/>
            <a:chOff x="3430421" y="2801693"/>
            <a:chExt cx="1046821" cy="1076300"/>
          </a:xfrm>
        </p:grpSpPr>
        <p:pic>
          <p:nvPicPr>
            <p:cNvPr id="2011" name="Google Shape;2011;p52"/>
            <p:cNvPicPr preferRelativeResize="0"/>
            <p:nvPr/>
          </p:nvPicPr>
          <p:blipFill>
            <a:blip r:embed="rId5">
              <a:alphaModFix/>
            </a:blip>
            <a:stretch>
              <a:fillRect/>
            </a:stretch>
          </p:blipFill>
          <p:spPr>
            <a:xfrm rot="-1055006">
              <a:off x="3542351" y="2905713"/>
              <a:ext cx="822960" cy="868260"/>
            </a:xfrm>
            <a:prstGeom prst="rect">
              <a:avLst/>
            </a:prstGeom>
            <a:noFill/>
            <a:ln>
              <a:noFill/>
            </a:ln>
          </p:spPr>
        </p:pic>
        <p:sp>
          <p:nvSpPr>
            <p:cNvPr id="2012" name="Google Shape;2012;p52"/>
            <p:cNvSpPr txBox="1"/>
            <p:nvPr/>
          </p:nvSpPr>
          <p:spPr>
            <a:xfrm>
              <a:off x="3719382" y="3090615"/>
              <a:ext cx="468900" cy="523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600">
                  <a:solidFill>
                    <a:schemeClr val="lt1"/>
                  </a:solidFill>
                  <a:latin typeface="Righteous"/>
                  <a:ea typeface="Righteous"/>
                  <a:cs typeface="Righteous"/>
                  <a:sym typeface="Righteous"/>
                </a:rPr>
                <a:t>3</a:t>
              </a:r>
              <a:endParaRPr sz="2600">
                <a:solidFill>
                  <a:schemeClr val="lt1"/>
                </a:solidFill>
                <a:latin typeface="Righteous"/>
                <a:ea typeface="Righteous"/>
                <a:cs typeface="Righteous"/>
                <a:sym typeface="Righteous"/>
              </a:endParaRPr>
            </a:p>
          </p:txBody>
        </p:sp>
      </p:grpSp>
      <p:sp>
        <p:nvSpPr>
          <p:cNvPr id="2013" name="Google Shape;2013;p52"/>
          <p:cNvSpPr txBox="1"/>
          <p:nvPr/>
        </p:nvSpPr>
        <p:spPr>
          <a:xfrm>
            <a:off x="4445651" y="1954860"/>
            <a:ext cx="1499700" cy="523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200">
                <a:solidFill>
                  <a:schemeClr val="dk1"/>
                </a:solidFill>
                <a:latin typeface="Righteous"/>
                <a:ea typeface="Righteous"/>
                <a:cs typeface="Righteous"/>
                <a:sym typeface="Righteous"/>
              </a:rPr>
              <a:t>Paint</a:t>
            </a:r>
            <a:endParaRPr sz="2200">
              <a:solidFill>
                <a:schemeClr val="dk1"/>
              </a:solidFill>
              <a:latin typeface="Righteous"/>
              <a:ea typeface="Righteous"/>
              <a:cs typeface="Righteous"/>
              <a:sym typeface="Righteous"/>
            </a:endParaRPr>
          </a:p>
        </p:txBody>
      </p:sp>
      <p:sp>
        <p:nvSpPr>
          <p:cNvPr id="2014" name="Google Shape;2014;p52"/>
          <p:cNvSpPr txBox="1"/>
          <p:nvPr/>
        </p:nvSpPr>
        <p:spPr>
          <a:xfrm>
            <a:off x="4444391" y="1439242"/>
            <a:ext cx="15018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Open Sans"/>
                <a:ea typeface="Open Sans"/>
                <a:cs typeface="Open Sans"/>
                <a:sym typeface="Open Sans"/>
              </a:rPr>
              <a:t>Venus has a beautiful name</a:t>
            </a:r>
            <a:endParaRPr>
              <a:solidFill>
                <a:schemeClr val="dk2"/>
              </a:solidFill>
              <a:latin typeface="Open Sans"/>
              <a:ea typeface="Open Sans"/>
              <a:cs typeface="Open Sans"/>
              <a:sym typeface="Open Sans"/>
            </a:endParaRPr>
          </a:p>
        </p:txBody>
      </p:sp>
      <p:grpSp>
        <p:nvGrpSpPr>
          <p:cNvPr id="2015" name="Google Shape;2015;p52"/>
          <p:cNvGrpSpPr/>
          <p:nvPr/>
        </p:nvGrpSpPr>
        <p:grpSpPr>
          <a:xfrm>
            <a:off x="4671880" y="2567077"/>
            <a:ext cx="1046821" cy="1076300"/>
            <a:chOff x="4671880" y="2502159"/>
            <a:chExt cx="1046821" cy="1076300"/>
          </a:xfrm>
        </p:grpSpPr>
        <p:pic>
          <p:nvPicPr>
            <p:cNvPr id="2016" name="Google Shape;2016;p52"/>
            <p:cNvPicPr preferRelativeResize="0"/>
            <p:nvPr/>
          </p:nvPicPr>
          <p:blipFill>
            <a:blip r:embed="rId6">
              <a:alphaModFix/>
            </a:blip>
            <a:stretch>
              <a:fillRect/>
            </a:stretch>
          </p:blipFill>
          <p:spPr>
            <a:xfrm rot="-1055006">
              <a:off x="4783811" y="2606179"/>
              <a:ext cx="822960" cy="868260"/>
            </a:xfrm>
            <a:prstGeom prst="rect">
              <a:avLst/>
            </a:prstGeom>
            <a:noFill/>
            <a:ln>
              <a:noFill/>
            </a:ln>
          </p:spPr>
        </p:pic>
        <p:sp>
          <p:nvSpPr>
            <p:cNvPr id="2017" name="Google Shape;2017;p52"/>
            <p:cNvSpPr txBox="1"/>
            <p:nvPr/>
          </p:nvSpPr>
          <p:spPr>
            <a:xfrm>
              <a:off x="4960841" y="2778707"/>
              <a:ext cx="468900" cy="523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600">
                  <a:solidFill>
                    <a:schemeClr val="lt1"/>
                  </a:solidFill>
                  <a:latin typeface="Righteous"/>
                  <a:ea typeface="Righteous"/>
                  <a:cs typeface="Righteous"/>
                  <a:sym typeface="Righteous"/>
                </a:rPr>
                <a:t>4</a:t>
              </a:r>
              <a:endParaRPr sz="2600">
                <a:solidFill>
                  <a:schemeClr val="lt1"/>
                </a:solidFill>
                <a:latin typeface="Righteous"/>
                <a:ea typeface="Righteous"/>
                <a:cs typeface="Righteous"/>
                <a:sym typeface="Righteous"/>
              </a:endParaRPr>
            </a:p>
          </p:txBody>
        </p:sp>
      </p:grpSp>
      <p:sp>
        <p:nvSpPr>
          <p:cNvPr id="2018" name="Google Shape;2018;p52"/>
          <p:cNvSpPr txBox="1"/>
          <p:nvPr/>
        </p:nvSpPr>
        <p:spPr>
          <a:xfrm>
            <a:off x="5685431" y="3694965"/>
            <a:ext cx="1501800" cy="523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200">
                <a:solidFill>
                  <a:schemeClr val="dk1"/>
                </a:solidFill>
                <a:latin typeface="Righteous"/>
                <a:ea typeface="Righteous"/>
                <a:cs typeface="Righteous"/>
                <a:sym typeface="Righteous"/>
              </a:rPr>
              <a:t>Assembly</a:t>
            </a:r>
            <a:endParaRPr sz="2200">
              <a:solidFill>
                <a:schemeClr val="dk1"/>
              </a:solidFill>
              <a:latin typeface="Righteous"/>
              <a:ea typeface="Righteous"/>
              <a:cs typeface="Righteous"/>
              <a:sym typeface="Righteous"/>
            </a:endParaRPr>
          </a:p>
        </p:txBody>
      </p:sp>
      <p:sp>
        <p:nvSpPr>
          <p:cNvPr id="2019" name="Google Shape;2019;p52"/>
          <p:cNvSpPr txBox="1"/>
          <p:nvPr/>
        </p:nvSpPr>
        <p:spPr>
          <a:xfrm>
            <a:off x="5685851" y="4154801"/>
            <a:ext cx="15018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Open Sans"/>
                <a:ea typeface="Open Sans"/>
                <a:cs typeface="Open Sans"/>
                <a:sym typeface="Open Sans"/>
              </a:rPr>
              <a:t>Neptune is far away from us</a:t>
            </a:r>
            <a:endParaRPr>
              <a:solidFill>
                <a:schemeClr val="dk2"/>
              </a:solidFill>
              <a:latin typeface="Open Sans"/>
              <a:ea typeface="Open Sans"/>
              <a:cs typeface="Open Sans"/>
              <a:sym typeface="Open Sans"/>
            </a:endParaRPr>
          </a:p>
        </p:txBody>
      </p:sp>
      <p:sp>
        <p:nvSpPr>
          <p:cNvPr id="2020" name="Google Shape;2020;p52"/>
          <p:cNvSpPr txBox="1"/>
          <p:nvPr/>
        </p:nvSpPr>
        <p:spPr>
          <a:xfrm>
            <a:off x="6927310" y="1954860"/>
            <a:ext cx="1501800" cy="523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200">
                <a:solidFill>
                  <a:schemeClr val="dk1"/>
                </a:solidFill>
                <a:latin typeface="Righteous"/>
                <a:ea typeface="Righteous"/>
                <a:cs typeface="Righteous"/>
                <a:sym typeface="Righteous"/>
              </a:rPr>
              <a:t>Delivery</a:t>
            </a:r>
            <a:endParaRPr sz="2200">
              <a:solidFill>
                <a:schemeClr val="dk1"/>
              </a:solidFill>
              <a:latin typeface="Righteous"/>
              <a:ea typeface="Righteous"/>
              <a:cs typeface="Righteous"/>
              <a:sym typeface="Righteous"/>
            </a:endParaRPr>
          </a:p>
        </p:txBody>
      </p:sp>
      <p:sp>
        <p:nvSpPr>
          <p:cNvPr id="2021" name="Google Shape;2021;p52"/>
          <p:cNvSpPr txBox="1"/>
          <p:nvPr/>
        </p:nvSpPr>
        <p:spPr>
          <a:xfrm>
            <a:off x="6927310" y="1439242"/>
            <a:ext cx="15018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Open Sans"/>
                <a:ea typeface="Open Sans"/>
                <a:cs typeface="Open Sans"/>
                <a:sym typeface="Open Sans"/>
              </a:rPr>
              <a:t>Mars is a very cold place</a:t>
            </a:r>
            <a:endParaRPr>
              <a:solidFill>
                <a:schemeClr val="dk2"/>
              </a:solidFill>
              <a:latin typeface="Open Sans"/>
              <a:ea typeface="Open Sans"/>
              <a:cs typeface="Open Sans"/>
              <a:sym typeface="Open Sans"/>
            </a:endParaRPr>
          </a:p>
        </p:txBody>
      </p:sp>
      <p:grpSp>
        <p:nvGrpSpPr>
          <p:cNvPr id="2022" name="Google Shape;2022;p52"/>
          <p:cNvGrpSpPr/>
          <p:nvPr/>
        </p:nvGrpSpPr>
        <p:grpSpPr>
          <a:xfrm>
            <a:off x="5913340" y="2567077"/>
            <a:ext cx="1046821" cy="1076300"/>
            <a:chOff x="5913340" y="2668506"/>
            <a:chExt cx="1046821" cy="1076300"/>
          </a:xfrm>
        </p:grpSpPr>
        <p:pic>
          <p:nvPicPr>
            <p:cNvPr id="2023" name="Google Shape;2023;p52"/>
            <p:cNvPicPr preferRelativeResize="0"/>
            <p:nvPr/>
          </p:nvPicPr>
          <p:blipFill>
            <a:blip r:embed="rId3">
              <a:alphaModFix/>
            </a:blip>
            <a:stretch>
              <a:fillRect/>
            </a:stretch>
          </p:blipFill>
          <p:spPr>
            <a:xfrm rot="-1055006">
              <a:off x="6025271" y="2772526"/>
              <a:ext cx="822960" cy="868260"/>
            </a:xfrm>
            <a:prstGeom prst="rect">
              <a:avLst/>
            </a:prstGeom>
            <a:noFill/>
            <a:ln>
              <a:noFill/>
            </a:ln>
          </p:spPr>
        </p:pic>
        <p:sp>
          <p:nvSpPr>
            <p:cNvPr id="2024" name="Google Shape;2024;p52"/>
            <p:cNvSpPr txBox="1"/>
            <p:nvPr/>
          </p:nvSpPr>
          <p:spPr>
            <a:xfrm>
              <a:off x="6202301" y="2923607"/>
              <a:ext cx="468900" cy="523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600">
                  <a:solidFill>
                    <a:schemeClr val="lt1"/>
                  </a:solidFill>
                  <a:latin typeface="Righteous"/>
                  <a:ea typeface="Righteous"/>
                  <a:cs typeface="Righteous"/>
                  <a:sym typeface="Righteous"/>
                </a:rPr>
                <a:t>5</a:t>
              </a:r>
              <a:endParaRPr sz="2600">
                <a:solidFill>
                  <a:schemeClr val="lt1"/>
                </a:solidFill>
                <a:latin typeface="Righteous"/>
                <a:ea typeface="Righteous"/>
                <a:cs typeface="Righteous"/>
                <a:sym typeface="Righteous"/>
              </a:endParaRPr>
            </a:p>
          </p:txBody>
        </p:sp>
      </p:grpSp>
      <p:grpSp>
        <p:nvGrpSpPr>
          <p:cNvPr id="2025" name="Google Shape;2025;p52"/>
          <p:cNvGrpSpPr/>
          <p:nvPr/>
        </p:nvGrpSpPr>
        <p:grpSpPr>
          <a:xfrm>
            <a:off x="7154800" y="2567077"/>
            <a:ext cx="1046821" cy="1076300"/>
            <a:chOff x="7154800" y="2561893"/>
            <a:chExt cx="1046821" cy="1076300"/>
          </a:xfrm>
        </p:grpSpPr>
        <p:pic>
          <p:nvPicPr>
            <p:cNvPr id="2026" name="Google Shape;2026;p52"/>
            <p:cNvPicPr preferRelativeResize="0"/>
            <p:nvPr/>
          </p:nvPicPr>
          <p:blipFill>
            <a:blip r:embed="rId7">
              <a:alphaModFix/>
            </a:blip>
            <a:stretch>
              <a:fillRect/>
            </a:stretch>
          </p:blipFill>
          <p:spPr>
            <a:xfrm rot="-1055006">
              <a:off x="7266730" y="2665913"/>
              <a:ext cx="822960" cy="868260"/>
            </a:xfrm>
            <a:prstGeom prst="rect">
              <a:avLst/>
            </a:prstGeom>
            <a:noFill/>
            <a:ln>
              <a:noFill/>
            </a:ln>
          </p:spPr>
        </p:pic>
        <p:sp>
          <p:nvSpPr>
            <p:cNvPr id="2027" name="Google Shape;2027;p52"/>
            <p:cNvSpPr txBox="1"/>
            <p:nvPr/>
          </p:nvSpPr>
          <p:spPr>
            <a:xfrm>
              <a:off x="7443760" y="2823232"/>
              <a:ext cx="468900" cy="523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600">
                  <a:solidFill>
                    <a:schemeClr val="lt1"/>
                  </a:solidFill>
                  <a:latin typeface="Righteous"/>
                  <a:ea typeface="Righteous"/>
                  <a:cs typeface="Righteous"/>
                  <a:sym typeface="Righteous"/>
                </a:rPr>
                <a:t>6</a:t>
              </a:r>
              <a:endParaRPr sz="2600">
                <a:solidFill>
                  <a:schemeClr val="lt1"/>
                </a:solidFill>
                <a:latin typeface="Righteous"/>
                <a:ea typeface="Righteous"/>
                <a:cs typeface="Righteous"/>
                <a:sym typeface="Righteous"/>
              </a:endParaRPr>
            </a:p>
          </p:txBody>
        </p:sp>
      </p:grpSp>
    </p:spTree>
  </p:cSld>
  <p:clrMapOvr>
    <a:masterClrMapping/>
  </p:clrMapOvr>
  <p:transition>
    <p:fade/>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2031"/>
        <p:cNvGrpSpPr/>
        <p:nvPr/>
      </p:nvGrpSpPr>
      <p:grpSpPr>
        <a:xfrm>
          <a:off x="0" y="0"/>
          <a:ext cx="0" cy="0"/>
          <a:chOff x="0" y="0"/>
          <a:chExt cx="0" cy="0"/>
        </a:xfrm>
      </p:grpSpPr>
      <p:sp>
        <p:nvSpPr>
          <p:cNvPr id="2032" name="Google Shape;2032;p53"/>
          <p:cNvSpPr/>
          <p:nvPr/>
        </p:nvSpPr>
        <p:spPr>
          <a:xfrm>
            <a:off x="2467950" y="490800"/>
            <a:ext cx="4208100" cy="688200"/>
          </a:xfrm>
          <a:prstGeom prst="roundRect">
            <a:avLst>
              <a:gd name="adj" fmla="val 50000"/>
            </a:avLst>
          </a:prstGeom>
          <a:solidFill>
            <a:srgbClr val="5C3972"/>
          </a:solidFill>
          <a:ln>
            <a:noFill/>
          </a:ln>
          <a:effectLst>
            <a:outerShdw dist="57150" dir="5400000" algn="bl" rotWithShape="0">
              <a:srgbClr val="A893B6">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53"/>
          <p:cNvSpPr txBox="1">
            <a:spLocks noGrp="1"/>
          </p:cNvSpPr>
          <p:nvPr>
            <p:ph type="subTitle" idx="1"/>
          </p:nvPr>
        </p:nvSpPr>
        <p:spPr>
          <a:xfrm>
            <a:off x="720000" y="2497975"/>
            <a:ext cx="23055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It’s the closest planet to the Sun</a:t>
            </a:r>
            <a:endParaRPr/>
          </a:p>
        </p:txBody>
      </p:sp>
      <p:sp>
        <p:nvSpPr>
          <p:cNvPr id="2034" name="Google Shape;2034;p53"/>
          <p:cNvSpPr txBox="1">
            <a:spLocks noGrp="1"/>
          </p:cNvSpPr>
          <p:nvPr>
            <p:ph type="title" idx="15"/>
          </p:nvPr>
        </p:nvSpPr>
        <p:spPr>
          <a:xfrm>
            <a:off x="720000" y="539496"/>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Our partners</a:t>
            </a:r>
            <a:endParaRPr/>
          </a:p>
        </p:txBody>
      </p:sp>
      <p:sp>
        <p:nvSpPr>
          <p:cNvPr id="2035" name="Google Shape;2035;p53"/>
          <p:cNvSpPr txBox="1">
            <a:spLocks noGrp="1"/>
          </p:cNvSpPr>
          <p:nvPr>
            <p:ph type="subTitle" idx="5"/>
          </p:nvPr>
        </p:nvSpPr>
        <p:spPr>
          <a:xfrm>
            <a:off x="720000" y="4083775"/>
            <a:ext cx="23055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 is actually a very cold place</a:t>
            </a:r>
            <a:endParaRPr/>
          </a:p>
        </p:txBody>
      </p:sp>
      <p:sp>
        <p:nvSpPr>
          <p:cNvPr id="2036" name="Google Shape;2036;p53"/>
          <p:cNvSpPr txBox="1">
            <a:spLocks noGrp="1"/>
          </p:cNvSpPr>
          <p:nvPr>
            <p:ph type="title"/>
          </p:nvPr>
        </p:nvSpPr>
        <p:spPr>
          <a:xfrm>
            <a:off x="720000" y="2038696"/>
            <a:ext cx="23055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a:t>
            </a:r>
            <a:endParaRPr/>
          </a:p>
        </p:txBody>
      </p:sp>
      <p:sp>
        <p:nvSpPr>
          <p:cNvPr id="2037" name="Google Shape;2037;p53"/>
          <p:cNvSpPr txBox="1">
            <a:spLocks noGrp="1"/>
          </p:cNvSpPr>
          <p:nvPr>
            <p:ph type="title" idx="2"/>
          </p:nvPr>
        </p:nvSpPr>
        <p:spPr>
          <a:xfrm>
            <a:off x="3419273" y="2038696"/>
            <a:ext cx="23055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a:t>
            </a:r>
            <a:endParaRPr/>
          </a:p>
        </p:txBody>
      </p:sp>
      <p:sp>
        <p:nvSpPr>
          <p:cNvPr id="2038" name="Google Shape;2038;p53"/>
          <p:cNvSpPr txBox="1">
            <a:spLocks noGrp="1"/>
          </p:cNvSpPr>
          <p:nvPr>
            <p:ph type="subTitle" idx="3"/>
          </p:nvPr>
        </p:nvSpPr>
        <p:spPr>
          <a:xfrm>
            <a:off x="3419269" y="2497975"/>
            <a:ext cx="23055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 is the second planet from the Sun</a:t>
            </a:r>
            <a:endParaRPr/>
          </a:p>
        </p:txBody>
      </p:sp>
      <p:sp>
        <p:nvSpPr>
          <p:cNvPr id="2039" name="Google Shape;2039;p53"/>
          <p:cNvSpPr txBox="1">
            <a:spLocks noGrp="1"/>
          </p:cNvSpPr>
          <p:nvPr>
            <p:ph type="title" idx="4"/>
          </p:nvPr>
        </p:nvSpPr>
        <p:spPr>
          <a:xfrm>
            <a:off x="720000" y="3624496"/>
            <a:ext cx="23055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a:t>
            </a:r>
            <a:endParaRPr/>
          </a:p>
        </p:txBody>
      </p:sp>
      <p:sp>
        <p:nvSpPr>
          <p:cNvPr id="2040" name="Google Shape;2040;p53"/>
          <p:cNvSpPr txBox="1">
            <a:spLocks noGrp="1"/>
          </p:cNvSpPr>
          <p:nvPr>
            <p:ph type="title" idx="6"/>
          </p:nvPr>
        </p:nvSpPr>
        <p:spPr>
          <a:xfrm>
            <a:off x="3419273" y="3624496"/>
            <a:ext cx="23055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a:t>
            </a:r>
            <a:endParaRPr/>
          </a:p>
        </p:txBody>
      </p:sp>
      <p:sp>
        <p:nvSpPr>
          <p:cNvPr id="2041" name="Google Shape;2041;p53"/>
          <p:cNvSpPr txBox="1">
            <a:spLocks noGrp="1"/>
          </p:cNvSpPr>
          <p:nvPr>
            <p:ph type="subTitle" idx="7"/>
          </p:nvPr>
        </p:nvSpPr>
        <p:spPr>
          <a:xfrm>
            <a:off x="3419269" y="4083775"/>
            <a:ext cx="23055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It’s composed of hydrogen and helium</a:t>
            </a:r>
            <a:endParaRPr/>
          </a:p>
        </p:txBody>
      </p:sp>
      <p:sp>
        <p:nvSpPr>
          <p:cNvPr id="2042" name="Google Shape;2042;p53"/>
          <p:cNvSpPr txBox="1">
            <a:spLocks noGrp="1"/>
          </p:cNvSpPr>
          <p:nvPr>
            <p:ph type="title" idx="8"/>
          </p:nvPr>
        </p:nvSpPr>
        <p:spPr>
          <a:xfrm>
            <a:off x="6118545" y="2038696"/>
            <a:ext cx="23055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a:t>
            </a:r>
            <a:endParaRPr/>
          </a:p>
        </p:txBody>
      </p:sp>
      <p:sp>
        <p:nvSpPr>
          <p:cNvPr id="2043" name="Google Shape;2043;p53"/>
          <p:cNvSpPr txBox="1">
            <a:spLocks noGrp="1"/>
          </p:cNvSpPr>
          <p:nvPr>
            <p:ph type="subTitle" idx="9"/>
          </p:nvPr>
        </p:nvSpPr>
        <p:spPr>
          <a:xfrm>
            <a:off x="6118545" y="2497975"/>
            <a:ext cx="23055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 is actually a very cold place</a:t>
            </a:r>
            <a:endParaRPr/>
          </a:p>
        </p:txBody>
      </p:sp>
      <p:sp>
        <p:nvSpPr>
          <p:cNvPr id="2044" name="Google Shape;2044;p53"/>
          <p:cNvSpPr txBox="1">
            <a:spLocks noGrp="1"/>
          </p:cNvSpPr>
          <p:nvPr>
            <p:ph type="title" idx="13"/>
          </p:nvPr>
        </p:nvSpPr>
        <p:spPr>
          <a:xfrm>
            <a:off x="6118545" y="3624496"/>
            <a:ext cx="23055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Neptune</a:t>
            </a:r>
            <a:endParaRPr/>
          </a:p>
        </p:txBody>
      </p:sp>
      <p:sp>
        <p:nvSpPr>
          <p:cNvPr id="2045" name="Google Shape;2045;p53"/>
          <p:cNvSpPr txBox="1">
            <a:spLocks noGrp="1"/>
          </p:cNvSpPr>
          <p:nvPr>
            <p:ph type="subTitle" idx="14"/>
          </p:nvPr>
        </p:nvSpPr>
        <p:spPr>
          <a:xfrm>
            <a:off x="6118545" y="4083775"/>
            <a:ext cx="23055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It’s the farthest planet from the Sun</a:t>
            </a:r>
            <a:endParaRPr/>
          </a:p>
        </p:txBody>
      </p:sp>
      <p:pic>
        <p:nvPicPr>
          <p:cNvPr id="2046" name="Google Shape;2046;p53"/>
          <p:cNvPicPr preferRelativeResize="0"/>
          <p:nvPr/>
        </p:nvPicPr>
        <p:blipFill rotWithShape="1">
          <a:blip r:embed="rId3">
            <a:alphaModFix/>
          </a:blip>
          <a:srcRect/>
          <a:stretch/>
        </p:blipFill>
        <p:spPr>
          <a:xfrm flipH="1">
            <a:off x="4364419" y="3184397"/>
            <a:ext cx="415200" cy="433252"/>
          </a:xfrm>
          <a:prstGeom prst="rect">
            <a:avLst/>
          </a:prstGeom>
          <a:noFill/>
          <a:ln>
            <a:noFill/>
          </a:ln>
        </p:spPr>
      </p:pic>
      <p:pic>
        <p:nvPicPr>
          <p:cNvPr id="2047" name="Google Shape;2047;p53"/>
          <p:cNvPicPr preferRelativeResize="0"/>
          <p:nvPr/>
        </p:nvPicPr>
        <p:blipFill>
          <a:blip r:embed="rId4">
            <a:alphaModFix/>
          </a:blip>
          <a:stretch>
            <a:fillRect/>
          </a:stretch>
        </p:blipFill>
        <p:spPr>
          <a:xfrm flipH="1">
            <a:off x="4364419" y="1638932"/>
            <a:ext cx="415200" cy="433252"/>
          </a:xfrm>
          <a:prstGeom prst="rect">
            <a:avLst/>
          </a:prstGeom>
          <a:noFill/>
          <a:ln>
            <a:noFill/>
          </a:ln>
        </p:spPr>
      </p:pic>
      <p:pic>
        <p:nvPicPr>
          <p:cNvPr id="2048" name="Google Shape;2048;p53"/>
          <p:cNvPicPr preferRelativeResize="0"/>
          <p:nvPr/>
        </p:nvPicPr>
        <p:blipFill rotWithShape="1">
          <a:blip r:embed="rId5">
            <a:alphaModFix/>
          </a:blip>
          <a:srcRect/>
          <a:stretch/>
        </p:blipFill>
        <p:spPr>
          <a:xfrm>
            <a:off x="1665150" y="1638932"/>
            <a:ext cx="415200" cy="433252"/>
          </a:xfrm>
          <a:prstGeom prst="rect">
            <a:avLst/>
          </a:prstGeom>
          <a:noFill/>
          <a:ln>
            <a:noFill/>
          </a:ln>
        </p:spPr>
      </p:pic>
      <p:pic>
        <p:nvPicPr>
          <p:cNvPr id="2049" name="Google Shape;2049;p53"/>
          <p:cNvPicPr preferRelativeResize="0"/>
          <p:nvPr/>
        </p:nvPicPr>
        <p:blipFill rotWithShape="1">
          <a:blip r:embed="rId6">
            <a:alphaModFix/>
          </a:blip>
          <a:srcRect/>
          <a:stretch/>
        </p:blipFill>
        <p:spPr>
          <a:xfrm>
            <a:off x="7063695" y="1580107"/>
            <a:ext cx="415200" cy="433252"/>
          </a:xfrm>
          <a:prstGeom prst="rect">
            <a:avLst/>
          </a:prstGeom>
          <a:noFill/>
          <a:ln>
            <a:noFill/>
          </a:ln>
        </p:spPr>
      </p:pic>
      <p:pic>
        <p:nvPicPr>
          <p:cNvPr id="2050" name="Google Shape;2050;p53"/>
          <p:cNvPicPr preferRelativeResize="0"/>
          <p:nvPr/>
        </p:nvPicPr>
        <p:blipFill rotWithShape="1">
          <a:blip r:embed="rId6">
            <a:alphaModFix/>
          </a:blip>
          <a:srcRect/>
          <a:stretch/>
        </p:blipFill>
        <p:spPr>
          <a:xfrm>
            <a:off x="1665150" y="3184397"/>
            <a:ext cx="415200" cy="433252"/>
          </a:xfrm>
          <a:prstGeom prst="rect">
            <a:avLst/>
          </a:prstGeom>
          <a:noFill/>
          <a:ln>
            <a:noFill/>
          </a:ln>
        </p:spPr>
      </p:pic>
      <p:pic>
        <p:nvPicPr>
          <p:cNvPr id="2051" name="Google Shape;2051;p53"/>
          <p:cNvPicPr preferRelativeResize="0"/>
          <p:nvPr/>
        </p:nvPicPr>
        <p:blipFill rotWithShape="1">
          <a:blip r:embed="rId5">
            <a:alphaModFix/>
          </a:blip>
          <a:srcRect/>
          <a:stretch/>
        </p:blipFill>
        <p:spPr>
          <a:xfrm>
            <a:off x="7063695" y="3184397"/>
            <a:ext cx="415200" cy="433252"/>
          </a:xfrm>
          <a:prstGeom prst="rect">
            <a:avLst/>
          </a:prstGeom>
          <a:noFill/>
          <a:ln>
            <a:noFill/>
          </a:ln>
        </p:spPr>
      </p:pic>
    </p:spTree>
  </p:cSld>
  <p:clrMapOvr>
    <a:masterClrMapping/>
  </p:clrMapOvr>
  <p:transition>
    <p:fade/>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2055"/>
        <p:cNvGrpSpPr/>
        <p:nvPr/>
      </p:nvGrpSpPr>
      <p:grpSpPr>
        <a:xfrm>
          <a:off x="0" y="0"/>
          <a:ext cx="0" cy="0"/>
          <a:chOff x="0" y="0"/>
          <a:chExt cx="0" cy="0"/>
        </a:xfrm>
      </p:grpSpPr>
      <p:sp>
        <p:nvSpPr>
          <p:cNvPr id="2056" name="Google Shape;2056;p54"/>
          <p:cNvSpPr/>
          <p:nvPr/>
        </p:nvSpPr>
        <p:spPr>
          <a:xfrm>
            <a:off x="2467950" y="490800"/>
            <a:ext cx="4208100" cy="688200"/>
          </a:xfrm>
          <a:prstGeom prst="roundRect">
            <a:avLst>
              <a:gd name="adj" fmla="val 50000"/>
            </a:avLst>
          </a:prstGeom>
          <a:solidFill>
            <a:srgbClr val="5C3972"/>
          </a:solidFill>
          <a:ln>
            <a:noFill/>
          </a:ln>
          <a:effectLst>
            <a:outerShdw dist="57150" dir="5400000" algn="bl" rotWithShape="0">
              <a:srgbClr val="A893B6">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54"/>
          <p:cNvSpPr txBox="1">
            <a:spLocks noGrp="1"/>
          </p:cNvSpPr>
          <p:nvPr>
            <p:ph type="subTitle" idx="4294967295"/>
          </p:nvPr>
        </p:nvSpPr>
        <p:spPr>
          <a:xfrm>
            <a:off x="5889950" y="1941420"/>
            <a:ext cx="2305500" cy="4848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Mars is actually a very cold place</a:t>
            </a:r>
            <a:endParaRPr/>
          </a:p>
        </p:txBody>
      </p:sp>
      <p:sp>
        <p:nvSpPr>
          <p:cNvPr id="2058" name="Google Shape;2058;p54"/>
          <p:cNvSpPr txBox="1">
            <a:spLocks noGrp="1"/>
          </p:cNvSpPr>
          <p:nvPr>
            <p:ph type="title" idx="4294967295"/>
          </p:nvPr>
        </p:nvSpPr>
        <p:spPr>
          <a:xfrm>
            <a:off x="5654855" y="1553300"/>
            <a:ext cx="2540100" cy="527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2600">
                <a:solidFill>
                  <a:schemeClr val="dk1"/>
                </a:solidFill>
              </a:rPr>
              <a:t>Factory</a:t>
            </a:r>
            <a:endParaRPr sz="2600">
              <a:solidFill>
                <a:schemeClr val="dk1"/>
              </a:solidFill>
            </a:endParaRPr>
          </a:p>
        </p:txBody>
      </p:sp>
      <p:sp>
        <p:nvSpPr>
          <p:cNvPr id="2059" name="Google Shape;2059;p54"/>
          <p:cNvSpPr txBox="1">
            <a:spLocks noGrp="1"/>
          </p:cNvSpPr>
          <p:nvPr>
            <p:ph type="title" idx="4294967295"/>
          </p:nvPr>
        </p:nvSpPr>
        <p:spPr>
          <a:xfrm>
            <a:off x="5660192" y="2610350"/>
            <a:ext cx="2540100" cy="527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2600">
                <a:solidFill>
                  <a:schemeClr val="dk1"/>
                </a:solidFill>
              </a:rPr>
              <a:t>Sales office</a:t>
            </a:r>
            <a:endParaRPr sz="2600">
              <a:solidFill>
                <a:schemeClr val="dk1"/>
              </a:solidFill>
            </a:endParaRPr>
          </a:p>
        </p:txBody>
      </p:sp>
      <p:sp>
        <p:nvSpPr>
          <p:cNvPr id="2060" name="Google Shape;2060;p54"/>
          <p:cNvSpPr txBox="1">
            <a:spLocks noGrp="1"/>
          </p:cNvSpPr>
          <p:nvPr>
            <p:ph type="subTitle" idx="4294967295"/>
          </p:nvPr>
        </p:nvSpPr>
        <p:spPr>
          <a:xfrm>
            <a:off x="5894794" y="2993425"/>
            <a:ext cx="2305500" cy="4848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It’s composed of hydrogen and helium</a:t>
            </a:r>
            <a:endParaRPr/>
          </a:p>
        </p:txBody>
      </p:sp>
      <p:sp>
        <p:nvSpPr>
          <p:cNvPr id="2061" name="Google Shape;2061;p54"/>
          <p:cNvSpPr txBox="1">
            <a:spLocks noGrp="1"/>
          </p:cNvSpPr>
          <p:nvPr>
            <p:ph type="title" idx="4294967295"/>
          </p:nvPr>
        </p:nvSpPr>
        <p:spPr>
          <a:xfrm>
            <a:off x="5366125" y="3624500"/>
            <a:ext cx="2829000" cy="527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2600">
                <a:solidFill>
                  <a:schemeClr val="dk1"/>
                </a:solidFill>
              </a:rPr>
              <a:t>Customer service</a:t>
            </a:r>
            <a:endParaRPr sz="2600">
              <a:solidFill>
                <a:schemeClr val="dk1"/>
              </a:solidFill>
            </a:endParaRPr>
          </a:p>
        </p:txBody>
      </p:sp>
      <p:sp>
        <p:nvSpPr>
          <p:cNvPr id="2062" name="Google Shape;2062;p54"/>
          <p:cNvSpPr txBox="1">
            <a:spLocks noGrp="1"/>
          </p:cNvSpPr>
          <p:nvPr>
            <p:ph type="subTitle" idx="4294967295"/>
          </p:nvPr>
        </p:nvSpPr>
        <p:spPr>
          <a:xfrm>
            <a:off x="5889945" y="4007575"/>
            <a:ext cx="2305500" cy="4848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It’s the farthest planet from the Sun</a:t>
            </a:r>
            <a:endParaRPr/>
          </a:p>
        </p:txBody>
      </p:sp>
      <p:sp>
        <p:nvSpPr>
          <p:cNvPr id="2063" name="Google Shape;2063;p54"/>
          <p:cNvSpPr txBox="1">
            <a:spLocks noGrp="1"/>
          </p:cNvSpPr>
          <p:nvPr>
            <p:ph type="title"/>
          </p:nvPr>
        </p:nvSpPr>
        <p:spPr>
          <a:xfrm>
            <a:off x="720000" y="539496"/>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Corporate offices</a:t>
            </a:r>
            <a:endParaRPr/>
          </a:p>
        </p:txBody>
      </p:sp>
      <p:grpSp>
        <p:nvGrpSpPr>
          <p:cNvPr id="2064" name="Google Shape;2064;p54"/>
          <p:cNvGrpSpPr/>
          <p:nvPr/>
        </p:nvGrpSpPr>
        <p:grpSpPr>
          <a:xfrm>
            <a:off x="1007000" y="1703310"/>
            <a:ext cx="3656708" cy="2755142"/>
            <a:chOff x="235800" y="830650"/>
            <a:chExt cx="6978450" cy="4588844"/>
          </a:xfrm>
        </p:grpSpPr>
        <p:sp>
          <p:nvSpPr>
            <p:cNvPr id="2065" name="Google Shape;2065;p54"/>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54"/>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54"/>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54"/>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54"/>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54"/>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71" name="Google Shape;2071;p54"/>
          <p:cNvSpPr/>
          <p:nvPr/>
        </p:nvSpPr>
        <p:spPr>
          <a:xfrm flipH="1">
            <a:off x="3352661" y="2338807"/>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4"/>
          </a:solidFill>
          <a:ln>
            <a:noFill/>
          </a:ln>
          <a:effectLst>
            <a:outerShdw dist="66675"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54"/>
          <p:cNvSpPr/>
          <p:nvPr/>
        </p:nvSpPr>
        <p:spPr>
          <a:xfrm flipH="1">
            <a:off x="5998486" y="2721345"/>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2"/>
          </a:solidFill>
          <a:ln>
            <a:noFill/>
          </a:ln>
          <a:effectLst>
            <a:outerShdw dist="66675"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54"/>
          <p:cNvSpPr/>
          <p:nvPr/>
        </p:nvSpPr>
        <p:spPr>
          <a:xfrm flipH="1">
            <a:off x="1279061" y="2110245"/>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4"/>
          </a:solidFill>
          <a:ln>
            <a:noFill/>
          </a:ln>
          <a:effectLst>
            <a:outerShdw dist="66675"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54"/>
          <p:cNvSpPr/>
          <p:nvPr/>
        </p:nvSpPr>
        <p:spPr>
          <a:xfrm flipH="1">
            <a:off x="1682436" y="2686545"/>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3"/>
          </a:solidFill>
          <a:ln>
            <a:noFill/>
          </a:ln>
          <a:effectLst>
            <a:outerShdw dist="66675"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54"/>
          <p:cNvSpPr/>
          <p:nvPr/>
        </p:nvSpPr>
        <p:spPr>
          <a:xfrm flipH="1">
            <a:off x="6500436" y="1685745"/>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4"/>
          </a:solidFill>
          <a:ln>
            <a:noFill/>
          </a:ln>
          <a:effectLst>
            <a:outerShdw dist="66675"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54"/>
          <p:cNvSpPr/>
          <p:nvPr/>
        </p:nvSpPr>
        <p:spPr>
          <a:xfrm flipH="1">
            <a:off x="2676386" y="3005595"/>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2"/>
          </a:solidFill>
          <a:ln>
            <a:noFill/>
          </a:ln>
          <a:effectLst>
            <a:outerShdw dist="66675"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54"/>
          <p:cNvSpPr/>
          <p:nvPr/>
        </p:nvSpPr>
        <p:spPr>
          <a:xfrm flipH="1">
            <a:off x="3936086" y="2534745"/>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3"/>
          </a:solidFill>
          <a:ln>
            <a:noFill/>
          </a:ln>
          <a:effectLst>
            <a:outerShdw dist="66675"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54"/>
          <p:cNvSpPr/>
          <p:nvPr/>
        </p:nvSpPr>
        <p:spPr>
          <a:xfrm flipH="1">
            <a:off x="5187536" y="3756945"/>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3"/>
          </a:solidFill>
          <a:ln>
            <a:noFill/>
          </a:ln>
          <a:effectLst>
            <a:outerShdw dist="66675"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079" name="Google Shape;2079;p54"/>
          <p:cNvPicPr preferRelativeResize="0"/>
          <p:nvPr/>
        </p:nvPicPr>
        <p:blipFill rotWithShape="1">
          <a:blip r:embed="rId3">
            <a:alphaModFix/>
          </a:blip>
          <a:srcRect/>
          <a:stretch/>
        </p:blipFill>
        <p:spPr>
          <a:xfrm flipH="1">
            <a:off x="463393" y="4391875"/>
            <a:ext cx="415200" cy="433252"/>
          </a:xfrm>
          <a:prstGeom prst="rect">
            <a:avLst/>
          </a:prstGeom>
          <a:noFill/>
          <a:ln>
            <a:noFill/>
          </a:ln>
        </p:spPr>
      </p:pic>
      <p:pic>
        <p:nvPicPr>
          <p:cNvPr id="2080" name="Google Shape;2080;p54"/>
          <p:cNvPicPr preferRelativeResize="0"/>
          <p:nvPr/>
        </p:nvPicPr>
        <p:blipFill>
          <a:blip r:embed="rId4">
            <a:alphaModFix/>
          </a:blip>
          <a:stretch>
            <a:fillRect/>
          </a:stretch>
        </p:blipFill>
        <p:spPr>
          <a:xfrm flipH="1">
            <a:off x="8571550" y="4033350"/>
            <a:ext cx="415200" cy="433252"/>
          </a:xfrm>
          <a:prstGeom prst="rect">
            <a:avLst/>
          </a:prstGeom>
          <a:noFill/>
          <a:ln>
            <a:noFill/>
          </a:ln>
        </p:spPr>
      </p:pic>
      <p:pic>
        <p:nvPicPr>
          <p:cNvPr id="2081" name="Google Shape;2081;p54"/>
          <p:cNvPicPr preferRelativeResize="0"/>
          <p:nvPr/>
        </p:nvPicPr>
        <p:blipFill rotWithShape="1">
          <a:blip r:embed="rId5">
            <a:alphaModFix/>
          </a:blip>
          <a:srcRect/>
          <a:stretch/>
        </p:blipFill>
        <p:spPr>
          <a:xfrm>
            <a:off x="8221288" y="678950"/>
            <a:ext cx="415200" cy="433252"/>
          </a:xfrm>
          <a:prstGeom prst="rect">
            <a:avLst/>
          </a:prstGeom>
          <a:noFill/>
          <a:ln>
            <a:noFill/>
          </a:ln>
        </p:spPr>
      </p:pic>
      <p:pic>
        <p:nvPicPr>
          <p:cNvPr id="2082" name="Google Shape;2082;p54"/>
          <p:cNvPicPr preferRelativeResize="0"/>
          <p:nvPr/>
        </p:nvPicPr>
        <p:blipFill rotWithShape="1">
          <a:blip r:embed="rId6">
            <a:alphaModFix/>
          </a:blip>
          <a:srcRect/>
          <a:stretch/>
        </p:blipFill>
        <p:spPr>
          <a:xfrm>
            <a:off x="299900" y="1179000"/>
            <a:ext cx="415200" cy="433252"/>
          </a:xfrm>
          <a:prstGeom prst="rect">
            <a:avLst/>
          </a:prstGeom>
          <a:noFill/>
          <a:ln>
            <a:noFill/>
          </a:ln>
        </p:spPr>
      </p:pic>
    </p:spTree>
  </p:cSld>
  <p:clrMapOvr>
    <a:masterClrMapping/>
  </p:clrMapOvr>
  <p:transition>
    <p:fade/>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2086"/>
        <p:cNvGrpSpPr/>
        <p:nvPr/>
      </p:nvGrpSpPr>
      <p:grpSpPr>
        <a:xfrm>
          <a:off x="0" y="0"/>
          <a:ext cx="0" cy="0"/>
          <a:chOff x="0" y="0"/>
          <a:chExt cx="0" cy="0"/>
        </a:xfrm>
      </p:grpSpPr>
      <p:sp>
        <p:nvSpPr>
          <p:cNvPr id="2087" name="Google Shape;2087;p55"/>
          <p:cNvSpPr/>
          <p:nvPr/>
        </p:nvSpPr>
        <p:spPr>
          <a:xfrm>
            <a:off x="2928925" y="490800"/>
            <a:ext cx="3286200" cy="688200"/>
          </a:xfrm>
          <a:prstGeom prst="roundRect">
            <a:avLst>
              <a:gd name="adj" fmla="val 50000"/>
            </a:avLst>
          </a:prstGeom>
          <a:solidFill>
            <a:srgbClr val="5C3972"/>
          </a:solidFill>
          <a:ln>
            <a:noFill/>
          </a:ln>
          <a:effectLst>
            <a:outerShdw dist="57150" dir="5400000" algn="bl" rotWithShape="0">
              <a:srgbClr val="A893B6">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88" name="Google Shape;2088;p55"/>
          <p:cNvGrpSpPr/>
          <p:nvPr/>
        </p:nvGrpSpPr>
        <p:grpSpPr>
          <a:xfrm>
            <a:off x="6101902" y="1879900"/>
            <a:ext cx="2097871" cy="2310300"/>
            <a:chOff x="5350513" y="1244962"/>
            <a:chExt cx="2097871" cy="2310300"/>
          </a:xfrm>
        </p:grpSpPr>
        <p:pic>
          <p:nvPicPr>
            <p:cNvPr id="2089" name="Google Shape;2089;p55"/>
            <p:cNvPicPr preferRelativeResize="0"/>
            <p:nvPr/>
          </p:nvPicPr>
          <p:blipFill>
            <a:blip r:embed="rId3">
              <a:alphaModFix/>
            </a:blip>
            <a:stretch>
              <a:fillRect/>
            </a:stretch>
          </p:blipFill>
          <p:spPr>
            <a:xfrm>
              <a:off x="5350513" y="1244962"/>
              <a:ext cx="2097871" cy="2310300"/>
            </a:xfrm>
            <a:prstGeom prst="rect">
              <a:avLst/>
            </a:prstGeom>
            <a:noFill/>
            <a:ln>
              <a:noFill/>
            </a:ln>
          </p:spPr>
        </p:pic>
        <p:pic>
          <p:nvPicPr>
            <p:cNvPr id="2090" name="Google Shape;2090;p55"/>
            <p:cNvPicPr preferRelativeResize="0"/>
            <p:nvPr/>
          </p:nvPicPr>
          <p:blipFill rotWithShape="1">
            <a:blip r:embed="rId4">
              <a:alphaModFix/>
            </a:blip>
            <a:srcRect l="40180" t="4621" r="37206" b="52861"/>
            <a:stretch/>
          </p:blipFill>
          <p:spPr>
            <a:xfrm>
              <a:off x="5809975" y="1588450"/>
              <a:ext cx="1295400" cy="1623300"/>
            </a:xfrm>
            <a:prstGeom prst="rect">
              <a:avLst/>
            </a:prstGeom>
            <a:noFill/>
            <a:ln>
              <a:noFill/>
            </a:ln>
          </p:spPr>
        </p:pic>
      </p:grpSp>
      <p:grpSp>
        <p:nvGrpSpPr>
          <p:cNvPr id="2091" name="Google Shape;2091;p55"/>
          <p:cNvGrpSpPr/>
          <p:nvPr/>
        </p:nvGrpSpPr>
        <p:grpSpPr>
          <a:xfrm>
            <a:off x="983452" y="1539525"/>
            <a:ext cx="2097871" cy="2310300"/>
            <a:chOff x="1695638" y="1310925"/>
            <a:chExt cx="2097871" cy="2310300"/>
          </a:xfrm>
        </p:grpSpPr>
        <p:pic>
          <p:nvPicPr>
            <p:cNvPr id="2092" name="Google Shape;2092;p55"/>
            <p:cNvPicPr preferRelativeResize="0"/>
            <p:nvPr/>
          </p:nvPicPr>
          <p:blipFill>
            <a:blip r:embed="rId3">
              <a:alphaModFix/>
            </a:blip>
            <a:stretch>
              <a:fillRect/>
            </a:stretch>
          </p:blipFill>
          <p:spPr>
            <a:xfrm>
              <a:off x="1695638" y="1310925"/>
              <a:ext cx="2097871" cy="2310300"/>
            </a:xfrm>
            <a:prstGeom prst="rect">
              <a:avLst/>
            </a:prstGeom>
            <a:noFill/>
            <a:ln>
              <a:noFill/>
            </a:ln>
          </p:spPr>
        </p:pic>
        <p:pic>
          <p:nvPicPr>
            <p:cNvPr id="2093" name="Google Shape;2093;p55"/>
            <p:cNvPicPr preferRelativeResize="0"/>
            <p:nvPr/>
          </p:nvPicPr>
          <p:blipFill rotWithShape="1">
            <a:blip r:embed="rId5">
              <a:alphaModFix/>
            </a:blip>
            <a:srcRect l="41945" t="3006" r="40995" b="64564"/>
            <a:stretch/>
          </p:blipFill>
          <p:spPr>
            <a:xfrm>
              <a:off x="2155094" y="1643239"/>
              <a:ext cx="1295400" cy="1641300"/>
            </a:xfrm>
            <a:prstGeom prst="rect">
              <a:avLst/>
            </a:prstGeom>
            <a:noFill/>
            <a:ln>
              <a:noFill/>
            </a:ln>
          </p:spPr>
        </p:pic>
      </p:grpSp>
      <p:sp>
        <p:nvSpPr>
          <p:cNvPr id="2094" name="Google Shape;2094;p55"/>
          <p:cNvSpPr txBox="1">
            <a:spLocks noGrp="1"/>
          </p:cNvSpPr>
          <p:nvPr>
            <p:ph type="title"/>
          </p:nvPr>
        </p:nvSpPr>
        <p:spPr>
          <a:xfrm>
            <a:off x="720000" y="539496"/>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Our team</a:t>
            </a:r>
            <a:endParaRPr/>
          </a:p>
        </p:txBody>
      </p:sp>
      <p:sp>
        <p:nvSpPr>
          <p:cNvPr id="2095" name="Google Shape;2095;p55"/>
          <p:cNvSpPr txBox="1">
            <a:spLocks noGrp="1"/>
          </p:cNvSpPr>
          <p:nvPr>
            <p:ph type="subTitle" idx="1"/>
          </p:nvPr>
        </p:nvSpPr>
        <p:spPr>
          <a:xfrm>
            <a:off x="3236063" y="1849800"/>
            <a:ext cx="2097900" cy="432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Tom Jimmy</a:t>
            </a:r>
            <a:endParaRPr/>
          </a:p>
        </p:txBody>
      </p:sp>
      <p:sp>
        <p:nvSpPr>
          <p:cNvPr id="2096" name="Google Shape;2096;p55"/>
          <p:cNvSpPr txBox="1">
            <a:spLocks noGrp="1"/>
          </p:cNvSpPr>
          <p:nvPr>
            <p:ph type="subTitle" idx="2"/>
          </p:nvPr>
        </p:nvSpPr>
        <p:spPr>
          <a:xfrm>
            <a:off x="3912725" y="3178575"/>
            <a:ext cx="2094000" cy="432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Susan Bones</a:t>
            </a:r>
            <a:endParaRPr/>
          </a:p>
        </p:txBody>
      </p:sp>
      <p:sp>
        <p:nvSpPr>
          <p:cNvPr id="2097" name="Google Shape;2097;p55"/>
          <p:cNvSpPr txBox="1">
            <a:spLocks noGrp="1"/>
          </p:cNvSpPr>
          <p:nvPr>
            <p:ph type="subTitle" idx="3"/>
          </p:nvPr>
        </p:nvSpPr>
        <p:spPr>
          <a:xfrm>
            <a:off x="3236063" y="2212522"/>
            <a:ext cx="2097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speak a bit about this person here</a:t>
            </a:r>
            <a:endParaRPr/>
          </a:p>
        </p:txBody>
      </p:sp>
      <p:sp>
        <p:nvSpPr>
          <p:cNvPr id="2098" name="Google Shape;2098;p55"/>
          <p:cNvSpPr txBox="1">
            <a:spLocks noGrp="1"/>
          </p:cNvSpPr>
          <p:nvPr>
            <p:ph type="subTitle" idx="4"/>
          </p:nvPr>
        </p:nvSpPr>
        <p:spPr>
          <a:xfrm>
            <a:off x="3912725" y="3541295"/>
            <a:ext cx="2094000" cy="572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You can speak a bit about this person here</a:t>
            </a:r>
            <a:endParaRPr/>
          </a:p>
        </p:txBody>
      </p:sp>
      <p:pic>
        <p:nvPicPr>
          <p:cNvPr id="2099" name="Google Shape;2099;p55"/>
          <p:cNvPicPr preferRelativeResize="0"/>
          <p:nvPr/>
        </p:nvPicPr>
        <p:blipFill rotWithShape="1">
          <a:blip r:embed="rId6">
            <a:alphaModFix/>
          </a:blip>
          <a:srcRect/>
          <a:stretch/>
        </p:blipFill>
        <p:spPr>
          <a:xfrm>
            <a:off x="2859287" y="1988495"/>
            <a:ext cx="415200" cy="433252"/>
          </a:xfrm>
          <a:prstGeom prst="rect">
            <a:avLst/>
          </a:prstGeom>
          <a:noFill/>
          <a:ln>
            <a:noFill/>
          </a:ln>
        </p:spPr>
      </p:pic>
      <p:pic>
        <p:nvPicPr>
          <p:cNvPr id="2100" name="Google Shape;2100;p55"/>
          <p:cNvPicPr preferRelativeResize="0"/>
          <p:nvPr/>
        </p:nvPicPr>
        <p:blipFill rotWithShape="1">
          <a:blip r:embed="rId6">
            <a:alphaModFix/>
          </a:blip>
          <a:srcRect/>
          <a:stretch/>
        </p:blipFill>
        <p:spPr>
          <a:xfrm>
            <a:off x="6101912" y="3278595"/>
            <a:ext cx="415200" cy="433252"/>
          </a:xfrm>
          <a:prstGeom prst="rect">
            <a:avLst/>
          </a:prstGeom>
          <a:noFill/>
          <a:ln>
            <a:noFill/>
          </a:ln>
        </p:spPr>
      </p:pic>
      <p:pic>
        <p:nvPicPr>
          <p:cNvPr id="2101" name="Google Shape;2101;p55"/>
          <p:cNvPicPr preferRelativeResize="0"/>
          <p:nvPr/>
        </p:nvPicPr>
        <p:blipFill rotWithShape="1">
          <a:blip r:embed="rId7">
            <a:alphaModFix/>
          </a:blip>
          <a:srcRect/>
          <a:stretch/>
        </p:blipFill>
        <p:spPr>
          <a:xfrm flipH="1">
            <a:off x="610318" y="842100"/>
            <a:ext cx="415200" cy="433252"/>
          </a:xfrm>
          <a:prstGeom prst="rect">
            <a:avLst/>
          </a:prstGeom>
          <a:noFill/>
          <a:ln>
            <a:noFill/>
          </a:ln>
        </p:spPr>
      </p:pic>
      <p:pic>
        <p:nvPicPr>
          <p:cNvPr id="2102" name="Google Shape;2102;p55"/>
          <p:cNvPicPr preferRelativeResize="0"/>
          <p:nvPr/>
        </p:nvPicPr>
        <p:blipFill>
          <a:blip r:embed="rId8">
            <a:alphaModFix/>
          </a:blip>
          <a:stretch>
            <a:fillRect/>
          </a:stretch>
        </p:blipFill>
        <p:spPr>
          <a:xfrm flipH="1">
            <a:off x="7626450" y="1015225"/>
            <a:ext cx="415200" cy="433252"/>
          </a:xfrm>
          <a:prstGeom prst="rect">
            <a:avLst/>
          </a:prstGeom>
          <a:noFill/>
          <a:ln>
            <a:noFill/>
          </a:ln>
        </p:spPr>
      </p:pic>
      <p:pic>
        <p:nvPicPr>
          <p:cNvPr id="2103" name="Google Shape;2103;p55"/>
          <p:cNvPicPr preferRelativeResize="0"/>
          <p:nvPr/>
        </p:nvPicPr>
        <p:blipFill rotWithShape="1">
          <a:blip r:embed="rId9">
            <a:alphaModFix/>
          </a:blip>
          <a:srcRect/>
          <a:stretch/>
        </p:blipFill>
        <p:spPr>
          <a:xfrm>
            <a:off x="1953800" y="4266400"/>
            <a:ext cx="415200" cy="433252"/>
          </a:xfrm>
          <a:prstGeom prst="rect">
            <a:avLst/>
          </a:prstGeom>
          <a:noFill/>
          <a:ln>
            <a:noFill/>
          </a:ln>
        </p:spPr>
      </p:pic>
    </p:spTree>
  </p:cSld>
  <p:clrMapOvr>
    <a:masterClrMapping/>
  </p:clrMapOvr>
  <p:transition>
    <p:fade/>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2107"/>
        <p:cNvGrpSpPr/>
        <p:nvPr/>
      </p:nvGrpSpPr>
      <p:grpSpPr>
        <a:xfrm>
          <a:off x="0" y="0"/>
          <a:ext cx="0" cy="0"/>
          <a:chOff x="0" y="0"/>
          <a:chExt cx="0" cy="0"/>
        </a:xfrm>
      </p:grpSpPr>
      <p:pic>
        <p:nvPicPr>
          <p:cNvPr id="2108" name="Google Shape;2108;p56"/>
          <p:cNvPicPr preferRelativeResize="0"/>
          <p:nvPr/>
        </p:nvPicPr>
        <p:blipFill>
          <a:blip r:embed="rId3">
            <a:alphaModFix/>
          </a:blip>
          <a:stretch>
            <a:fillRect/>
          </a:stretch>
        </p:blipFill>
        <p:spPr>
          <a:xfrm>
            <a:off x="4418775" y="2476974"/>
            <a:ext cx="4334651" cy="1644700"/>
          </a:xfrm>
          <a:prstGeom prst="rect">
            <a:avLst/>
          </a:prstGeom>
          <a:noFill/>
          <a:ln>
            <a:noFill/>
          </a:ln>
          <a:effectLst>
            <a:reflection stA="64000" endPos="17000" fadeDir="5400012" sy="-100000" algn="bl" rotWithShape="0"/>
          </a:effectLst>
        </p:spPr>
      </p:pic>
      <p:sp>
        <p:nvSpPr>
          <p:cNvPr id="2109" name="Google Shape;2109;p56"/>
          <p:cNvSpPr/>
          <p:nvPr/>
        </p:nvSpPr>
        <p:spPr>
          <a:xfrm>
            <a:off x="706825" y="693525"/>
            <a:ext cx="4005600" cy="876300"/>
          </a:xfrm>
          <a:prstGeom prst="roundRect">
            <a:avLst>
              <a:gd name="adj" fmla="val 50000"/>
            </a:avLst>
          </a:prstGeom>
          <a:solidFill>
            <a:srgbClr val="5C3972"/>
          </a:solidFill>
          <a:ln>
            <a:noFill/>
          </a:ln>
          <a:effectLst>
            <a:outerShdw dist="57150" dir="5400000" algn="bl" rotWithShape="0">
              <a:srgbClr val="A893B6">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56"/>
          <p:cNvSpPr txBox="1">
            <a:spLocks noGrp="1"/>
          </p:cNvSpPr>
          <p:nvPr>
            <p:ph type="subTitle" idx="1"/>
          </p:nvPr>
        </p:nvSpPr>
        <p:spPr>
          <a:xfrm>
            <a:off x="1083800" y="1678675"/>
            <a:ext cx="3772800" cy="1223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Do you have any questions?</a:t>
            </a:r>
            <a:endParaRPr/>
          </a:p>
          <a:p>
            <a:pPr marL="0" lvl="0" indent="0" algn="l" rtl="0">
              <a:spcBef>
                <a:spcPts val="0"/>
              </a:spcBef>
              <a:spcAft>
                <a:spcPts val="0"/>
              </a:spcAft>
              <a:buNone/>
            </a:pPr>
            <a:endParaRPr/>
          </a:p>
          <a:p>
            <a:pPr marL="0" lvl="0" indent="0" algn="l" rtl="0">
              <a:spcBef>
                <a:spcPts val="0"/>
              </a:spcBef>
              <a:spcAft>
                <a:spcPts val="0"/>
              </a:spcAft>
              <a:buNone/>
            </a:pPr>
            <a:r>
              <a:rPr lang="en"/>
              <a:t>youremail@freepik.com </a:t>
            </a:r>
            <a:endParaRPr/>
          </a:p>
          <a:p>
            <a:pPr marL="0" lvl="0" indent="0" algn="l" rtl="0">
              <a:spcBef>
                <a:spcPts val="0"/>
              </a:spcBef>
              <a:spcAft>
                <a:spcPts val="0"/>
              </a:spcAft>
              <a:buNone/>
            </a:pPr>
            <a:r>
              <a:rPr lang="en"/>
              <a:t>+91  620 421 838 </a:t>
            </a:r>
            <a:endParaRPr/>
          </a:p>
          <a:p>
            <a:pPr marL="0" lvl="0" indent="0" algn="l" rtl="0">
              <a:spcBef>
                <a:spcPts val="0"/>
              </a:spcBef>
              <a:spcAft>
                <a:spcPts val="0"/>
              </a:spcAft>
              <a:buNone/>
            </a:pPr>
            <a:r>
              <a:rPr lang="en"/>
              <a:t>yourcompany.com</a:t>
            </a:r>
            <a:endParaRPr/>
          </a:p>
          <a:p>
            <a:pPr marL="0" lvl="0" indent="0" algn="l" rtl="0">
              <a:spcBef>
                <a:spcPts val="0"/>
              </a:spcBef>
              <a:spcAft>
                <a:spcPts val="0"/>
              </a:spcAft>
              <a:buNone/>
            </a:pPr>
            <a:endParaRPr/>
          </a:p>
        </p:txBody>
      </p:sp>
      <p:sp>
        <p:nvSpPr>
          <p:cNvPr id="2111" name="Google Shape;2111;p56"/>
          <p:cNvSpPr txBox="1">
            <a:spLocks noGrp="1"/>
          </p:cNvSpPr>
          <p:nvPr>
            <p:ph type="ctrTitle"/>
          </p:nvPr>
        </p:nvSpPr>
        <p:spPr>
          <a:xfrm>
            <a:off x="1088149" y="643950"/>
            <a:ext cx="3764100" cy="99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Thanks!</a:t>
            </a:r>
            <a:endParaRPr/>
          </a:p>
        </p:txBody>
      </p:sp>
      <p:sp>
        <p:nvSpPr>
          <p:cNvPr id="2112" name="Google Shape;2112;p56"/>
          <p:cNvSpPr txBox="1"/>
          <p:nvPr/>
        </p:nvSpPr>
        <p:spPr>
          <a:xfrm>
            <a:off x="1083800" y="4249997"/>
            <a:ext cx="3000000" cy="358500"/>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r>
              <a:rPr lang="en" sz="1000">
                <a:solidFill>
                  <a:srgbClr val="434343"/>
                </a:solidFill>
                <a:latin typeface="Open Sans"/>
                <a:ea typeface="Open Sans"/>
                <a:cs typeface="Open Sans"/>
                <a:sym typeface="Open Sans"/>
              </a:rPr>
              <a:t>Please keep this slide for attribution</a:t>
            </a:r>
            <a:endParaRPr sz="1000">
              <a:solidFill>
                <a:srgbClr val="434343"/>
              </a:solidFill>
              <a:latin typeface="Open Sans"/>
              <a:ea typeface="Open Sans"/>
              <a:cs typeface="Open Sans"/>
              <a:sym typeface="Open Sans"/>
            </a:endParaRPr>
          </a:p>
        </p:txBody>
      </p:sp>
      <p:grpSp>
        <p:nvGrpSpPr>
          <p:cNvPr id="2113" name="Google Shape;2113;p56"/>
          <p:cNvGrpSpPr/>
          <p:nvPr/>
        </p:nvGrpSpPr>
        <p:grpSpPr>
          <a:xfrm>
            <a:off x="3066180" y="3080248"/>
            <a:ext cx="369882" cy="364325"/>
            <a:chOff x="1190200" y="238125"/>
            <a:chExt cx="5306767" cy="5212083"/>
          </a:xfrm>
        </p:grpSpPr>
        <p:grpSp>
          <p:nvGrpSpPr>
            <p:cNvPr id="2114" name="Google Shape;2114;p56"/>
            <p:cNvGrpSpPr/>
            <p:nvPr/>
          </p:nvGrpSpPr>
          <p:grpSpPr>
            <a:xfrm>
              <a:off x="1190200" y="238125"/>
              <a:ext cx="5212075" cy="5212075"/>
              <a:chOff x="1190200" y="238125"/>
              <a:chExt cx="5212075" cy="5212075"/>
            </a:xfrm>
          </p:grpSpPr>
          <p:sp>
            <p:nvSpPr>
              <p:cNvPr id="2115" name="Google Shape;2115;p56"/>
              <p:cNvSpPr/>
              <p:nvPr/>
            </p:nvSpPr>
            <p:spPr>
              <a:xfrm>
                <a:off x="1190200" y="238125"/>
                <a:ext cx="5212075" cy="5212075"/>
              </a:xfrm>
              <a:custGeom>
                <a:avLst/>
                <a:gdLst/>
                <a:ahLst/>
                <a:cxnLst/>
                <a:rect l="l" t="t" r="r" b="b"/>
                <a:pathLst>
                  <a:path w="208483" h="208483" extrusionOk="0">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56"/>
              <p:cNvSpPr/>
              <p:nvPr/>
            </p:nvSpPr>
            <p:spPr>
              <a:xfrm>
                <a:off x="2209168" y="1220419"/>
                <a:ext cx="2856522" cy="3247339"/>
              </a:xfrm>
              <a:custGeom>
                <a:avLst/>
                <a:gdLst/>
                <a:ahLst/>
                <a:cxnLst/>
                <a:rect l="l" t="t" r="r" b="b"/>
                <a:pathLst>
                  <a:path w="130928" h="148841" extrusionOk="0">
                    <a:moveTo>
                      <a:pt x="70184" y="0"/>
                    </a:moveTo>
                    <a:cubicBezTo>
                      <a:pt x="67749" y="0"/>
                      <a:pt x="65781" y="1968"/>
                      <a:pt x="65781" y="4370"/>
                    </a:cubicBezTo>
                    <a:lnTo>
                      <a:pt x="65781" y="100105"/>
                    </a:lnTo>
                    <a:cubicBezTo>
                      <a:pt x="65781" y="106844"/>
                      <a:pt x="61744" y="112915"/>
                      <a:pt x="55507" y="115483"/>
                    </a:cubicBezTo>
                    <a:cubicBezTo>
                      <a:pt x="53445" y="116348"/>
                      <a:pt x="51279" y="116767"/>
                      <a:pt x="49132" y="116767"/>
                    </a:cubicBezTo>
                    <a:cubicBezTo>
                      <a:pt x="44819" y="116767"/>
                      <a:pt x="40578" y="115076"/>
                      <a:pt x="37394" y="111914"/>
                    </a:cubicBezTo>
                    <a:cubicBezTo>
                      <a:pt x="32624" y="107177"/>
                      <a:pt x="31156" y="100039"/>
                      <a:pt x="33691" y="93801"/>
                    </a:cubicBezTo>
                    <a:cubicBezTo>
                      <a:pt x="36260" y="87563"/>
                      <a:pt x="42297" y="83493"/>
                      <a:pt x="49035" y="83460"/>
                    </a:cubicBezTo>
                    <a:cubicBezTo>
                      <a:pt x="51437" y="83460"/>
                      <a:pt x="53405" y="81492"/>
                      <a:pt x="53405" y="79090"/>
                    </a:cubicBezTo>
                    <a:lnTo>
                      <a:pt x="53405" y="55740"/>
                    </a:lnTo>
                    <a:cubicBezTo>
                      <a:pt x="53405" y="53305"/>
                      <a:pt x="51437" y="51370"/>
                      <a:pt x="49035" y="51370"/>
                    </a:cubicBezTo>
                    <a:cubicBezTo>
                      <a:pt x="21983" y="51370"/>
                      <a:pt x="0" y="73253"/>
                      <a:pt x="0" y="100105"/>
                    </a:cubicBezTo>
                    <a:cubicBezTo>
                      <a:pt x="0" y="126991"/>
                      <a:pt x="21949" y="148840"/>
                      <a:pt x="49002" y="148840"/>
                    </a:cubicBezTo>
                    <a:cubicBezTo>
                      <a:pt x="76021" y="148840"/>
                      <a:pt x="98037" y="126991"/>
                      <a:pt x="98037" y="100105"/>
                    </a:cubicBezTo>
                    <a:lnTo>
                      <a:pt x="98037" y="57742"/>
                    </a:lnTo>
                    <a:cubicBezTo>
                      <a:pt x="106751" y="62347"/>
                      <a:pt x="116484" y="64780"/>
                      <a:pt x="126356" y="64780"/>
                    </a:cubicBezTo>
                    <a:cubicBezTo>
                      <a:pt x="126423" y="64780"/>
                      <a:pt x="126490" y="64780"/>
                      <a:pt x="126557" y="64780"/>
                    </a:cubicBezTo>
                    <a:cubicBezTo>
                      <a:pt x="128959" y="64780"/>
                      <a:pt x="130927" y="62812"/>
                      <a:pt x="130927" y="60410"/>
                    </a:cubicBezTo>
                    <a:lnTo>
                      <a:pt x="130927" y="37094"/>
                    </a:lnTo>
                    <a:cubicBezTo>
                      <a:pt x="130927" y="34658"/>
                      <a:pt x="128959" y="32724"/>
                      <a:pt x="126557" y="32724"/>
                    </a:cubicBezTo>
                    <a:cubicBezTo>
                      <a:pt x="110813" y="32724"/>
                      <a:pt x="98037" y="19981"/>
                      <a:pt x="98037" y="4370"/>
                    </a:cubicBezTo>
                    <a:cubicBezTo>
                      <a:pt x="98037" y="1968"/>
                      <a:pt x="96069" y="0"/>
                      <a:pt x="936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17" name="Google Shape;2117;p56"/>
            <p:cNvSpPr/>
            <p:nvPr/>
          </p:nvSpPr>
          <p:spPr>
            <a:xfrm>
              <a:off x="3459822" y="238126"/>
              <a:ext cx="3037144" cy="5212082"/>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8" name="Google Shape;2118;p56"/>
          <p:cNvGrpSpPr/>
          <p:nvPr/>
        </p:nvGrpSpPr>
        <p:grpSpPr>
          <a:xfrm>
            <a:off x="2016556" y="3083982"/>
            <a:ext cx="363314" cy="356576"/>
            <a:chOff x="3763184" y="3817357"/>
            <a:chExt cx="363314" cy="356576"/>
          </a:xfrm>
        </p:grpSpPr>
        <p:sp>
          <p:nvSpPr>
            <p:cNvPr id="2119" name="Google Shape;2119;p56"/>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56"/>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5C0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56"/>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56"/>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56"/>
            <p:cNvSpPr/>
            <p:nvPr/>
          </p:nvSpPr>
          <p:spPr>
            <a:xfrm>
              <a:off x="3914806"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4" name="Google Shape;2124;p56"/>
          <p:cNvGrpSpPr/>
          <p:nvPr/>
        </p:nvGrpSpPr>
        <p:grpSpPr>
          <a:xfrm>
            <a:off x="2465357" y="3083982"/>
            <a:ext cx="362947" cy="356576"/>
            <a:chOff x="4211985" y="3817357"/>
            <a:chExt cx="362947" cy="356576"/>
          </a:xfrm>
        </p:grpSpPr>
        <p:sp>
          <p:nvSpPr>
            <p:cNvPr id="2125" name="Google Shape;2125;p56"/>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56"/>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56"/>
            <p:cNvSpPr/>
            <p:nvPr/>
          </p:nvSpPr>
          <p:spPr>
            <a:xfrm>
              <a:off x="426957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8" name="Google Shape;2128;p56"/>
          <p:cNvGrpSpPr/>
          <p:nvPr/>
        </p:nvGrpSpPr>
        <p:grpSpPr>
          <a:xfrm>
            <a:off x="1568122" y="3083982"/>
            <a:ext cx="362920" cy="356865"/>
            <a:chOff x="3314750" y="3817357"/>
            <a:chExt cx="362920" cy="356865"/>
          </a:xfrm>
        </p:grpSpPr>
        <p:grpSp>
          <p:nvGrpSpPr>
            <p:cNvPr id="2129" name="Google Shape;2129;p56"/>
            <p:cNvGrpSpPr/>
            <p:nvPr/>
          </p:nvGrpSpPr>
          <p:grpSpPr>
            <a:xfrm>
              <a:off x="3314750" y="3817357"/>
              <a:ext cx="362920" cy="356865"/>
              <a:chOff x="3314750" y="3817357"/>
              <a:chExt cx="362920" cy="356865"/>
            </a:xfrm>
          </p:grpSpPr>
          <p:sp>
            <p:nvSpPr>
              <p:cNvPr id="2130" name="Google Shape;2130;p56"/>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F7A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56"/>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2" name="Google Shape;2132;p56"/>
            <p:cNvGrpSpPr/>
            <p:nvPr/>
          </p:nvGrpSpPr>
          <p:grpSpPr>
            <a:xfrm>
              <a:off x="3380194" y="3894612"/>
              <a:ext cx="202339" cy="202323"/>
              <a:chOff x="916449" y="1793977"/>
              <a:chExt cx="256451" cy="256430"/>
            </a:xfrm>
          </p:grpSpPr>
          <p:sp>
            <p:nvSpPr>
              <p:cNvPr id="2133" name="Google Shape;2133;p56"/>
              <p:cNvSpPr/>
              <p:nvPr/>
            </p:nvSpPr>
            <p:spPr>
              <a:xfrm>
                <a:off x="916449"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56"/>
              <p:cNvSpPr/>
              <p:nvPr/>
            </p:nvSpPr>
            <p:spPr>
              <a:xfrm>
                <a:off x="986361"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35" name="Google Shape;2135;p56"/>
          <p:cNvGrpSpPr/>
          <p:nvPr/>
        </p:nvGrpSpPr>
        <p:grpSpPr>
          <a:xfrm>
            <a:off x="1119688" y="3083982"/>
            <a:ext cx="362920" cy="356865"/>
            <a:chOff x="2866317" y="3817357"/>
            <a:chExt cx="362920" cy="356865"/>
          </a:xfrm>
        </p:grpSpPr>
        <p:sp>
          <p:nvSpPr>
            <p:cNvPr id="2136" name="Google Shape;2136;p56"/>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56"/>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56"/>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139" name="Google Shape;2139;p56"/>
          <p:cNvPicPr preferRelativeResize="0"/>
          <p:nvPr/>
        </p:nvPicPr>
        <p:blipFill>
          <a:blip r:embed="rId4">
            <a:alphaModFix/>
          </a:blip>
          <a:stretch>
            <a:fillRect/>
          </a:stretch>
        </p:blipFill>
        <p:spPr>
          <a:xfrm>
            <a:off x="7409925" y="0"/>
            <a:ext cx="705675" cy="1825022"/>
          </a:xfrm>
          <a:prstGeom prst="rect">
            <a:avLst/>
          </a:prstGeom>
          <a:noFill/>
          <a:ln>
            <a:noFill/>
          </a:ln>
          <a:effectLst>
            <a:outerShdw blurRad="57150" dist="19050" algn="bl" rotWithShape="0">
              <a:schemeClr val="dk1">
                <a:alpha val="29000"/>
              </a:schemeClr>
            </a:outerShdw>
          </a:effectLst>
        </p:spPr>
      </p:pic>
      <p:pic>
        <p:nvPicPr>
          <p:cNvPr id="2140" name="Google Shape;2140;p56"/>
          <p:cNvPicPr preferRelativeResize="0"/>
          <p:nvPr/>
        </p:nvPicPr>
        <p:blipFill rotWithShape="1">
          <a:blip r:embed="rId5">
            <a:alphaModFix/>
          </a:blip>
          <a:srcRect/>
          <a:stretch/>
        </p:blipFill>
        <p:spPr>
          <a:xfrm>
            <a:off x="5942697" y="3440549"/>
            <a:ext cx="341720" cy="356571"/>
          </a:xfrm>
          <a:prstGeom prst="rect">
            <a:avLst/>
          </a:prstGeom>
          <a:noFill/>
          <a:ln>
            <a:noFill/>
          </a:ln>
        </p:spPr>
      </p:pic>
      <p:pic>
        <p:nvPicPr>
          <p:cNvPr id="2141" name="Google Shape;2141;p56"/>
          <p:cNvPicPr preferRelativeResize="0"/>
          <p:nvPr/>
        </p:nvPicPr>
        <p:blipFill rotWithShape="1">
          <a:blip r:embed="rId6">
            <a:alphaModFix/>
          </a:blip>
          <a:srcRect/>
          <a:stretch/>
        </p:blipFill>
        <p:spPr>
          <a:xfrm>
            <a:off x="4956925" y="3440553"/>
            <a:ext cx="341720" cy="356571"/>
          </a:xfrm>
          <a:prstGeom prst="rect">
            <a:avLst/>
          </a:prstGeom>
          <a:noFill/>
          <a:ln>
            <a:noFill/>
          </a:ln>
        </p:spPr>
      </p:pic>
      <p:pic>
        <p:nvPicPr>
          <p:cNvPr id="2142" name="Google Shape;2142;p56"/>
          <p:cNvPicPr preferRelativeResize="0"/>
          <p:nvPr/>
        </p:nvPicPr>
        <p:blipFill>
          <a:blip r:embed="rId7">
            <a:alphaModFix/>
          </a:blip>
          <a:stretch>
            <a:fillRect/>
          </a:stretch>
        </p:blipFill>
        <p:spPr>
          <a:xfrm>
            <a:off x="4007600" y="1013825"/>
            <a:ext cx="768450" cy="808152"/>
          </a:xfrm>
          <a:prstGeom prst="rect">
            <a:avLst/>
          </a:prstGeom>
          <a:noFill/>
          <a:ln>
            <a:noFill/>
          </a:ln>
        </p:spPr>
      </p:pic>
    </p:spTree>
  </p:cSld>
  <p:clrMapOvr>
    <a:masterClrMapping/>
  </p:clrMapOvr>
  <p:transition>
    <p:fade/>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2146"/>
        <p:cNvGrpSpPr/>
        <p:nvPr/>
      </p:nvGrpSpPr>
      <p:grpSpPr>
        <a:xfrm>
          <a:off x="0" y="0"/>
          <a:ext cx="0" cy="0"/>
          <a:chOff x="0" y="0"/>
          <a:chExt cx="0" cy="0"/>
        </a:xfrm>
      </p:grpSpPr>
      <p:sp>
        <p:nvSpPr>
          <p:cNvPr id="2147" name="Google Shape;2147;p57"/>
          <p:cNvSpPr/>
          <p:nvPr/>
        </p:nvSpPr>
        <p:spPr>
          <a:xfrm>
            <a:off x="1507650" y="490791"/>
            <a:ext cx="6128700" cy="688200"/>
          </a:xfrm>
          <a:prstGeom prst="roundRect">
            <a:avLst>
              <a:gd name="adj" fmla="val 50000"/>
            </a:avLst>
          </a:prstGeom>
          <a:solidFill>
            <a:srgbClr val="5C3972"/>
          </a:solidFill>
          <a:ln>
            <a:noFill/>
          </a:ln>
          <a:effectLst>
            <a:outerShdw dist="57150" dir="5400000" algn="bl" rotWithShape="0">
              <a:srgbClr val="A893B6">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57"/>
          <p:cNvSpPr txBox="1">
            <a:spLocks noGrp="1"/>
          </p:cNvSpPr>
          <p:nvPr>
            <p:ph type="title"/>
          </p:nvPr>
        </p:nvSpPr>
        <p:spPr>
          <a:xfrm>
            <a:off x="720000" y="539496"/>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Furniture icon pack</a:t>
            </a:r>
            <a:endParaRPr/>
          </a:p>
        </p:txBody>
      </p:sp>
      <p:grpSp>
        <p:nvGrpSpPr>
          <p:cNvPr id="2149" name="Google Shape;2149;p57"/>
          <p:cNvGrpSpPr/>
          <p:nvPr/>
        </p:nvGrpSpPr>
        <p:grpSpPr>
          <a:xfrm>
            <a:off x="7425430" y="2097131"/>
            <a:ext cx="397711" cy="396934"/>
            <a:chOff x="5370725" y="2638100"/>
            <a:chExt cx="281625" cy="281075"/>
          </a:xfrm>
        </p:grpSpPr>
        <p:sp>
          <p:nvSpPr>
            <p:cNvPr id="2150" name="Google Shape;2150;p57"/>
            <p:cNvSpPr/>
            <p:nvPr/>
          </p:nvSpPr>
          <p:spPr>
            <a:xfrm>
              <a:off x="5424300" y="2859575"/>
              <a:ext cx="34575" cy="59600"/>
            </a:xfrm>
            <a:custGeom>
              <a:avLst/>
              <a:gdLst/>
              <a:ahLst/>
              <a:cxnLst/>
              <a:rect l="l" t="t" r="r" b="b"/>
              <a:pathLst>
                <a:path w="1383" h="2384" extrusionOk="0">
                  <a:moveTo>
                    <a:pt x="1" y="0"/>
                  </a:moveTo>
                  <a:lnTo>
                    <a:pt x="1" y="1715"/>
                  </a:lnTo>
                  <a:cubicBezTo>
                    <a:pt x="1" y="2048"/>
                    <a:pt x="287" y="2358"/>
                    <a:pt x="596" y="2382"/>
                  </a:cubicBezTo>
                  <a:cubicBezTo>
                    <a:pt x="613" y="2383"/>
                    <a:pt x="630" y="2383"/>
                    <a:pt x="646" y="2383"/>
                  </a:cubicBezTo>
                  <a:cubicBezTo>
                    <a:pt x="1052" y="2383"/>
                    <a:pt x="1382" y="2104"/>
                    <a:pt x="1382" y="1715"/>
                  </a:cubicBezTo>
                  <a:lnTo>
                    <a:pt x="138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57"/>
            <p:cNvSpPr/>
            <p:nvPr/>
          </p:nvSpPr>
          <p:spPr>
            <a:xfrm>
              <a:off x="5566000" y="2859575"/>
              <a:ext cx="33975" cy="59600"/>
            </a:xfrm>
            <a:custGeom>
              <a:avLst/>
              <a:gdLst/>
              <a:ahLst/>
              <a:cxnLst/>
              <a:rect l="l" t="t" r="r" b="b"/>
              <a:pathLst>
                <a:path w="1359" h="2384" extrusionOk="0">
                  <a:moveTo>
                    <a:pt x="1" y="0"/>
                  </a:moveTo>
                  <a:lnTo>
                    <a:pt x="1" y="1715"/>
                  </a:lnTo>
                  <a:cubicBezTo>
                    <a:pt x="1" y="2048"/>
                    <a:pt x="239" y="2358"/>
                    <a:pt x="596" y="2382"/>
                  </a:cubicBezTo>
                  <a:cubicBezTo>
                    <a:pt x="612" y="2383"/>
                    <a:pt x="628" y="2383"/>
                    <a:pt x="643" y="2383"/>
                  </a:cubicBezTo>
                  <a:cubicBezTo>
                    <a:pt x="1028" y="2383"/>
                    <a:pt x="1358" y="2104"/>
                    <a:pt x="1358" y="1715"/>
                  </a:cubicBezTo>
                  <a:lnTo>
                    <a:pt x="13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57"/>
            <p:cNvSpPr/>
            <p:nvPr/>
          </p:nvSpPr>
          <p:spPr>
            <a:xfrm>
              <a:off x="5433250" y="2859575"/>
              <a:ext cx="25625" cy="59550"/>
            </a:xfrm>
            <a:custGeom>
              <a:avLst/>
              <a:gdLst/>
              <a:ahLst/>
              <a:cxnLst/>
              <a:rect l="l" t="t" r="r" b="b"/>
              <a:pathLst>
                <a:path w="1025" h="2382" extrusionOk="0">
                  <a:moveTo>
                    <a:pt x="334" y="0"/>
                  </a:moveTo>
                  <a:lnTo>
                    <a:pt x="334" y="1715"/>
                  </a:lnTo>
                  <a:cubicBezTo>
                    <a:pt x="334" y="1953"/>
                    <a:pt x="191" y="2191"/>
                    <a:pt x="0" y="2310"/>
                  </a:cubicBezTo>
                  <a:cubicBezTo>
                    <a:pt x="119" y="2358"/>
                    <a:pt x="286" y="2382"/>
                    <a:pt x="429" y="2382"/>
                  </a:cubicBezTo>
                  <a:cubicBezTo>
                    <a:pt x="786" y="2358"/>
                    <a:pt x="1024" y="2048"/>
                    <a:pt x="1024" y="1715"/>
                  </a:cubicBezTo>
                  <a:lnTo>
                    <a:pt x="1024" y="0"/>
                  </a:lnTo>
                  <a:close/>
                </a:path>
              </a:pathLst>
            </a:custGeom>
            <a:solidFill>
              <a:srgbClr val="FFB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57"/>
            <p:cNvSpPr/>
            <p:nvPr/>
          </p:nvSpPr>
          <p:spPr>
            <a:xfrm>
              <a:off x="5574950" y="2859575"/>
              <a:ext cx="25025" cy="59550"/>
            </a:xfrm>
            <a:custGeom>
              <a:avLst/>
              <a:gdLst/>
              <a:ahLst/>
              <a:cxnLst/>
              <a:rect l="l" t="t" r="r" b="b"/>
              <a:pathLst>
                <a:path w="1001" h="2382" extrusionOk="0">
                  <a:moveTo>
                    <a:pt x="333" y="0"/>
                  </a:moveTo>
                  <a:lnTo>
                    <a:pt x="333" y="1715"/>
                  </a:lnTo>
                  <a:cubicBezTo>
                    <a:pt x="333" y="1953"/>
                    <a:pt x="167" y="2191"/>
                    <a:pt x="0" y="2310"/>
                  </a:cubicBezTo>
                  <a:cubicBezTo>
                    <a:pt x="119" y="2358"/>
                    <a:pt x="262" y="2382"/>
                    <a:pt x="405" y="2382"/>
                  </a:cubicBezTo>
                  <a:cubicBezTo>
                    <a:pt x="762" y="2358"/>
                    <a:pt x="1000" y="2048"/>
                    <a:pt x="1000" y="1715"/>
                  </a:cubicBezTo>
                  <a:lnTo>
                    <a:pt x="1000" y="0"/>
                  </a:lnTo>
                  <a:close/>
                </a:path>
              </a:pathLst>
            </a:custGeom>
            <a:solidFill>
              <a:srgbClr val="FFB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57"/>
            <p:cNvSpPr/>
            <p:nvPr/>
          </p:nvSpPr>
          <p:spPr>
            <a:xfrm>
              <a:off x="5404675" y="2638100"/>
              <a:ext cx="212550" cy="193525"/>
            </a:xfrm>
            <a:custGeom>
              <a:avLst/>
              <a:gdLst/>
              <a:ahLst/>
              <a:cxnLst/>
              <a:rect l="l" t="t" r="r" b="b"/>
              <a:pathLst>
                <a:path w="8502" h="7741" extrusionOk="0">
                  <a:moveTo>
                    <a:pt x="2524" y="0"/>
                  </a:moveTo>
                  <a:cubicBezTo>
                    <a:pt x="1119" y="0"/>
                    <a:pt x="0" y="1120"/>
                    <a:pt x="0" y="2525"/>
                  </a:cubicBezTo>
                  <a:lnTo>
                    <a:pt x="0" y="7740"/>
                  </a:lnTo>
                  <a:lnTo>
                    <a:pt x="8502" y="7740"/>
                  </a:lnTo>
                  <a:lnTo>
                    <a:pt x="8502" y="2525"/>
                  </a:lnTo>
                  <a:cubicBezTo>
                    <a:pt x="8502" y="1120"/>
                    <a:pt x="7383" y="0"/>
                    <a:pt x="5978" y="0"/>
                  </a:cubicBezTo>
                  <a:close/>
                </a:path>
              </a:pathLst>
            </a:custGeom>
            <a:solidFill>
              <a:srgbClr val="F68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57"/>
            <p:cNvSpPr/>
            <p:nvPr/>
          </p:nvSpPr>
          <p:spPr>
            <a:xfrm>
              <a:off x="5537425" y="2638100"/>
              <a:ext cx="81600" cy="193525"/>
            </a:xfrm>
            <a:custGeom>
              <a:avLst/>
              <a:gdLst/>
              <a:ahLst/>
              <a:cxnLst/>
              <a:rect l="l" t="t" r="r" b="b"/>
              <a:pathLst>
                <a:path w="3264" h="7741" extrusionOk="0">
                  <a:moveTo>
                    <a:pt x="1" y="0"/>
                  </a:moveTo>
                  <a:cubicBezTo>
                    <a:pt x="1406" y="0"/>
                    <a:pt x="2573" y="1120"/>
                    <a:pt x="2573" y="2525"/>
                  </a:cubicBezTo>
                  <a:lnTo>
                    <a:pt x="2573" y="7740"/>
                  </a:lnTo>
                  <a:lnTo>
                    <a:pt x="3263" y="7740"/>
                  </a:lnTo>
                  <a:lnTo>
                    <a:pt x="3216" y="2525"/>
                  </a:lnTo>
                  <a:cubicBezTo>
                    <a:pt x="3216" y="1120"/>
                    <a:pt x="2096" y="0"/>
                    <a:pt x="691" y="0"/>
                  </a:cubicBezTo>
                  <a:close/>
                </a:path>
              </a:pathLst>
            </a:custGeom>
            <a:solidFill>
              <a:srgbClr val="F56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57"/>
            <p:cNvSpPr/>
            <p:nvPr/>
          </p:nvSpPr>
          <p:spPr>
            <a:xfrm>
              <a:off x="5394550" y="2831600"/>
              <a:ext cx="234000" cy="45250"/>
            </a:xfrm>
            <a:custGeom>
              <a:avLst/>
              <a:gdLst/>
              <a:ahLst/>
              <a:cxnLst/>
              <a:rect l="l" t="t" r="r" b="b"/>
              <a:pathLst>
                <a:path w="9360" h="1810" extrusionOk="0">
                  <a:moveTo>
                    <a:pt x="0" y="0"/>
                  </a:moveTo>
                  <a:lnTo>
                    <a:pt x="0" y="1286"/>
                  </a:lnTo>
                  <a:cubicBezTo>
                    <a:pt x="0" y="1572"/>
                    <a:pt x="238" y="1810"/>
                    <a:pt x="548" y="1810"/>
                  </a:cubicBezTo>
                  <a:lnTo>
                    <a:pt x="8812" y="1810"/>
                  </a:lnTo>
                  <a:cubicBezTo>
                    <a:pt x="9097" y="1810"/>
                    <a:pt x="9336" y="1572"/>
                    <a:pt x="9359" y="1286"/>
                  </a:cubicBezTo>
                  <a:lnTo>
                    <a:pt x="9359" y="0"/>
                  </a:lnTo>
                  <a:close/>
                </a:path>
              </a:pathLst>
            </a:custGeom>
            <a:solidFill>
              <a:srgbClr val="F68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57"/>
            <p:cNvSpPr/>
            <p:nvPr/>
          </p:nvSpPr>
          <p:spPr>
            <a:xfrm>
              <a:off x="5596975" y="2832175"/>
              <a:ext cx="30975" cy="45275"/>
            </a:xfrm>
            <a:custGeom>
              <a:avLst/>
              <a:gdLst/>
              <a:ahLst/>
              <a:cxnLst/>
              <a:rect l="l" t="t" r="r" b="b"/>
              <a:pathLst>
                <a:path w="1239" h="1811" extrusionOk="0">
                  <a:moveTo>
                    <a:pt x="548" y="1"/>
                  </a:moveTo>
                  <a:lnTo>
                    <a:pt x="548" y="1287"/>
                  </a:lnTo>
                  <a:cubicBezTo>
                    <a:pt x="548" y="1573"/>
                    <a:pt x="310" y="1811"/>
                    <a:pt x="0" y="1811"/>
                  </a:cubicBezTo>
                  <a:lnTo>
                    <a:pt x="691" y="1811"/>
                  </a:lnTo>
                  <a:cubicBezTo>
                    <a:pt x="1000" y="1811"/>
                    <a:pt x="1239" y="1573"/>
                    <a:pt x="1239" y="1287"/>
                  </a:cubicBezTo>
                  <a:lnTo>
                    <a:pt x="1239" y="1"/>
                  </a:lnTo>
                  <a:close/>
                </a:path>
              </a:pathLst>
            </a:custGeom>
            <a:solidFill>
              <a:srgbClr val="F56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57"/>
            <p:cNvSpPr/>
            <p:nvPr/>
          </p:nvSpPr>
          <p:spPr>
            <a:xfrm>
              <a:off x="5393950" y="2800025"/>
              <a:ext cx="234000" cy="31600"/>
            </a:xfrm>
            <a:custGeom>
              <a:avLst/>
              <a:gdLst/>
              <a:ahLst/>
              <a:cxnLst/>
              <a:rect l="l" t="t" r="r" b="b"/>
              <a:pathLst>
                <a:path w="9360" h="1264" extrusionOk="0">
                  <a:moveTo>
                    <a:pt x="810" y="1"/>
                  </a:moveTo>
                  <a:cubicBezTo>
                    <a:pt x="358" y="1"/>
                    <a:pt x="0" y="358"/>
                    <a:pt x="0" y="811"/>
                  </a:cubicBezTo>
                  <a:lnTo>
                    <a:pt x="0" y="1263"/>
                  </a:lnTo>
                  <a:lnTo>
                    <a:pt x="9360" y="1263"/>
                  </a:lnTo>
                  <a:lnTo>
                    <a:pt x="9360" y="834"/>
                  </a:lnTo>
                  <a:cubicBezTo>
                    <a:pt x="9360" y="358"/>
                    <a:pt x="8955" y="1"/>
                    <a:pt x="8526" y="1"/>
                  </a:cubicBezTo>
                  <a:close/>
                </a:path>
              </a:pathLst>
            </a:custGeom>
            <a:solidFill>
              <a:srgbClr val="F455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57"/>
            <p:cNvSpPr/>
            <p:nvPr/>
          </p:nvSpPr>
          <p:spPr>
            <a:xfrm>
              <a:off x="5589825" y="2799450"/>
              <a:ext cx="38125" cy="30975"/>
            </a:xfrm>
            <a:custGeom>
              <a:avLst/>
              <a:gdLst/>
              <a:ahLst/>
              <a:cxnLst/>
              <a:rect l="l" t="t" r="r" b="b"/>
              <a:pathLst>
                <a:path w="1525" h="1239" extrusionOk="0">
                  <a:moveTo>
                    <a:pt x="0" y="0"/>
                  </a:moveTo>
                  <a:cubicBezTo>
                    <a:pt x="453" y="0"/>
                    <a:pt x="834" y="357"/>
                    <a:pt x="834" y="834"/>
                  </a:cubicBezTo>
                  <a:lnTo>
                    <a:pt x="834" y="1238"/>
                  </a:lnTo>
                  <a:lnTo>
                    <a:pt x="1525" y="1238"/>
                  </a:lnTo>
                  <a:lnTo>
                    <a:pt x="1525" y="834"/>
                  </a:lnTo>
                  <a:cubicBezTo>
                    <a:pt x="1525" y="381"/>
                    <a:pt x="1167" y="0"/>
                    <a:pt x="691" y="0"/>
                  </a:cubicBezTo>
                  <a:close/>
                </a:path>
              </a:pathLst>
            </a:custGeom>
            <a:solidFill>
              <a:srgbClr val="F33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57"/>
            <p:cNvSpPr/>
            <p:nvPr/>
          </p:nvSpPr>
          <p:spPr>
            <a:xfrm>
              <a:off x="5426700" y="2663100"/>
              <a:ext cx="40500" cy="39650"/>
            </a:xfrm>
            <a:custGeom>
              <a:avLst/>
              <a:gdLst/>
              <a:ahLst/>
              <a:cxnLst/>
              <a:rect l="l" t="t" r="r" b="b"/>
              <a:pathLst>
                <a:path w="1620" h="1586" extrusionOk="0">
                  <a:moveTo>
                    <a:pt x="834" y="1"/>
                  </a:moveTo>
                  <a:cubicBezTo>
                    <a:pt x="738" y="1"/>
                    <a:pt x="667" y="72"/>
                    <a:pt x="667" y="191"/>
                  </a:cubicBezTo>
                  <a:lnTo>
                    <a:pt x="667" y="644"/>
                  </a:lnTo>
                  <a:lnTo>
                    <a:pt x="215" y="644"/>
                  </a:lnTo>
                  <a:cubicBezTo>
                    <a:pt x="119" y="644"/>
                    <a:pt x="72" y="691"/>
                    <a:pt x="24" y="763"/>
                  </a:cubicBezTo>
                  <a:cubicBezTo>
                    <a:pt x="0" y="882"/>
                    <a:pt x="95" y="953"/>
                    <a:pt x="191" y="953"/>
                  </a:cubicBezTo>
                  <a:lnTo>
                    <a:pt x="619" y="953"/>
                  </a:lnTo>
                  <a:lnTo>
                    <a:pt x="619" y="1406"/>
                  </a:lnTo>
                  <a:cubicBezTo>
                    <a:pt x="619" y="1501"/>
                    <a:pt x="691" y="1549"/>
                    <a:pt x="738" y="1572"/>
                  </a:cubicBezTo>
                  <a:cubicBezTo>
                    <a:pt x="760" y="1581"/>
                    <a:pt x="781" y="1585"/>
                    <a:pt x="801" y="1585"/>
                  </a:cubicBezTo>
                  <a:cubicBezTo>
                    <a:pt x="889" y="1585"/>
                    <a:pt x="953" y="1507"/>
                    <a:pt x="953" y="1429"/>
                  </a:cubicBezTo>
                  <a:lnTo>
                    <a:pt x="953" y="977"/>
                  </a:lnTo>
                  <a:lnTo>
                    <a:pt x="1405" y="977"/>
                  </a:lnTo>
                  <a:cubicBezTo>
                    <a:pt x="1501" y="977"/>
                    <a:pt x="1572" y="906"/>
                    <a:pt x="1572" y="810"/>
                  </a:cubicBezTo>
                  <a:cubicBezTo>
                    <a:pt x="1620" y="691"/>
                    <a:pt x="1524" y="644"/>
                    <a:pt x="1429" y="644"/>
                  </a:cubicBezTo>
                  <a:lnTo>
                    <a:pt x="977" y="644"/>
                  </a:lnTo>
                  <a:lnTo>
                    <a:pt x="977" y="191"/>
                  </a:lnTo>
                  <a:cubicBezTo>
                    <a:pt x="977" y="96"/>
                    <a:pt x="929" y="48"/>
                    <a:pt x="834" y="1"/>
                  </a:cubicBezTo>
                  <a:close/>
                </a:path>
              </a:pathLst>
            </a:custGeom>
            <a:solidFill>
              <a:srgbClr val="F455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57"/>
            <p:cNvSpPr/>
            <p:nvPr/>
          </p:nvSpPr>
          <p:spPr>
            <a:xfrm>
              <a:off x="5556475" y="2663100"/>
              <a:ext cx="39325" cy="39925"/>
            </a:xfrm>
            <a:custGeom>
              <a:avLst/>
              <a:gdLst/>
              <a:ahLst/>
              <a:cxnLst/>
              <a:rect l="l" t="t" r="r" b="b"/>
              <a:pathLst>
                <a:path w="1573" h="1597" extrusionOk="0">
                  <a:moveTo>
                    <a:pt x="787" y="1"/>
                  </a:moveTo>
                  <a:cubicBezTo>
                    <a:pt x="715" y="1"/>
                    <a:pt x="620" y="72"/>
                    <a:pt x="620" y="191"/>
                  </a:cubicBezTo>
                  <a:lnTo>
                    <a:pt x="620" y="644"/>
                  </a:lnTo>
                  <a:lnTo>
                    <a:pt x="167" y="644"/>
                  </a:lnTo>
                  <a:cubicBezTo>
                    <a:pt x="72" y="644"/>
                    <a:pt x="1" y="715"/>
                    <a:pt x="25" y="834"/>
                  </a:cubicBezTo>
                  <a:cubicBezTo>
                    <a:pt x="1" y="906"/>
                    <a:pt x="48" y="953"/>
                    <a:pt x="144" y="953"/>
                  </a:cubicBezTo>
                  <a:lnTo>
                    <a:pt x="596" y="953"/>
                  </a:lnTo>
                  <a:lnTo>
                    <a:pt x="596" y="1406"/>
                  </a:lnTo>
                  <a:cubicBezTo>
                    <a:pt x="596" y="1501"/>
                    <a:pt x="644" y="1549"/>
                    <a:pt x="739" y="1596"/>
                  </a:cubicBezTo>
                  <a:cubicBezTo>
                    <a:pt x="834" y="1596"/>
                    <a:pt x="906" y="1525"/>
                    <a:pt x="906" y="1406"/>
                  </a:cubicBezTo>
                  <a:lnTo>
                    <a:pt x="906" y="953"/>
                  </a:lnTo>
                  <a:lnTo>
                    <a:pt x="1358" y="953"/>
                  </a:lnTo>
                  <a:cubicBezTo>
                    <a:pt x="1453" y="953"/>
                    <a:pt x="1501" y="906"/>
                    <a:pt x="1549" y="834"/>
                  </a:cubicBezTo>
                  <a:cubicBezTo>
                    <a:pt x="1573" y="715"/>
                    <a:pt x="1477" y="644"/>
                    <a:pt x="1382" y="644"/>
                  </a:cubicBezTo>
                  <a:lnTo>
                    <a:pt x="953" y="644"/>
                  </a:lnTo>
                  <a:lnTo>
                    <a:pt x="953" y="191"/>
                  </a:lnTo>
                  <a:cubicBezTo>
                    <a:pt x="953" y="96"/>
                    <a:pt x="882" y="48"/>
                    <a:pt x="787" y="1"/>
                  </a:cubicBezTo>
                  <a:close/>
                </a:path>
              </a:pathLst>
            </a:custGeom>
            <a:solidFill>
              <a:srgbClr val="F455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57"/>
            <p:cNvSpPr/>
            <p:nvPr/>
          </p:nvSpPr>
          <p:spPr>
            <a:xfrm>
              <a:off x="5492175" y="2663100"/>
              <a:ext cx="39325" cy="39650"/>
            </a:xfrm>
            <a:custGeom>
              <a:avLst/>
              <a:gdLst/>
              <a:ahLst/>
              <a:cxnLst/>
              <a:rect l="l" t="t" r="r" b="b"/>
              <a:pathLst>
                <a:path w="1573" h="1586" extrusionOk="0">
                  <a:moveTo>
                    <a:pt x="811" y="1"/>
                  </a:moveTo>
                  <a:cubicBezTo>
                    <a:pt x="715" y="1"/>
                    <a:pt x="620" y="72"/>
                    <a:pt x="620" y="191"/>
                  </a:cubicBezTo>
                  <a:lnTo>
                    <a:pt x="620" y="644"/>
                  </a:lnTo>
                  <a:lnTo>
                    <a:pt x="191" y="644"/>
                  </a:lnTo>
                  <a:cubicBezTo>
                    <a:pt x="96" y="644"/>
                    <a:pt x="25" y="691"/>
                    <a:pt x="1" y="786"/>
                  </a:cubicBezTo>
                  <a:cubicBezTo>
                    <a:pt x="1" y="882"/>
                    <a:pt x="72" y="953"/>
                    <a:pt x="191" y="953"/>
                  </a:cubicBezTo>
                  <a:lnTo>
                    <a:pt x="620" y="953"/>
                  </a:lnTo>
                  <a:lnTo>
                    <a:pt x="620" y="1406"/>
                  </a:lnTo>
                  <a:cubicBezTo>
                    <a:pt x="620" y="1501"/>
                    <a:pt x="691" y="1549"/>
                    <a:pt x="739" y="1572"/>
                  </a:cubicBezTo>
                  <a:cubicBezTo>
                    <a:pt x="761" y="1581"/>
                    <a:pt x="782" y="1585"/>
                    <a:pt x="802" y="1585"/>
                  </a:cubicBezTo>
                  <a:cubicBezTo>
                    <a:pt x="890" y="1585"/>
                    <a:pt x="953" y="1507"/>
                    <a:pt x="953" y="1429"/>
                  </a:cubicBezTo>
                  <a:lnTo>
                    <a:pt x="953" y="977"/>
                  </a:lnTo>
                  <a:lnTo>
                    <a:pt x="1406" y="977"/>
                  </a:lnTo>
                  <a:cubicBezTo>
                    <a:pt x="1501" y="977"/>
                    <a:pt x="1573" y="906"/>
                    <a:pt x="1549" y="786"/>
                  </a:cubicBezTo>
                  <a:cubicBezTo>
                    <a:pt x="1549" y="691"/>
                    <a:pt x="1454" y="644"/>
                    <a:pt x="1406" y="644"/>
                  </a:cubicBezTo>
                  <a:lnTo>
                    <a:pt x="953" y="644"/>
                  </a:lnTo>
                  <a:lnTo>
                    <a:pt x="953" y="191"/>
                  </a:lnTo>
                  <a:cubicBezTo>
                    <a:pt x="953" y="96"/>
                    <a:pt x="906" y="48"/>
                    <a:pt x="811" y="1"/>
                  </a:cubicBezTo>
                  <a:close/>
                </a:path>
              </a:pathLst>
            </a:custGeom>
            <a:solidFill>
              <a:srgbClr val="F455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57"/>
            <p:cNvSpPr/>
            <p:nvPr/>
          </p:nvSpPr>
          <p:spPr>
            <a:xfrm>
              <a:off x="5426700" y="2730875"/>
              <a:ext cx="40500" cy="38925"/>
            </a:xfrm>
            <a:custGeom>
              <a:avLst/>
              <a:gdLst/>
              <a:ahLst/>
              <a:cxnLst/>
              <a:rect l="l" t="t" r="r" b="b"/>
              <a:pathLst>
                <a:path w="1620" h="1557" extrusionOk="0">
                  <a:moveTo>
                    <a:pt x="821" y="1"/>
                  </a:moveTo>
                  <a:cubicBezTo>
                    <a:pt x="724" y="1"/>
                    <a:pt x="667" y="84"/>
                    <a:pt x="667" y="147"/>
                  </a:cubicBezTo>
                  <a:lnTo>
                    <a:pt x="667" y="600"/>
                  </a:lnTo>
                  <a:lnTo>
                    <a:pt x="215" y="600"/>
                  </a:lnTo>
                  <a:cubicBezTo>
                    <a:pt x="119" y="600"/>
                    <a:pt x="72" y="671"/>
                    <a:pt x="24" y="719"/>
                  </a:cubicBezTo>
                  <a:cubicBezTo>
                    <a:pt x="0" y="838"/>
                    <a:pt x="95" y="933"/>
                    <a:pt x="191" y="933"/>
                  </a:cubicBezTo>
                  <a:lnTo>
                    <a:pt x="619" y="933"/>
                  </a:lnTo>
                  <a:lnTo>
                    <a:pt x="619" y="1386"/>
                  </a:lnTo>
                  <a:cubicBezTo>
                    <a:pt x="619" y="1457"/>
                    <a:pt x="691" y="1529"/>
                    <a:pt x="738" y="1552"/>
                  </a:cubicBezTo>
                  <a:cubicBezTo>
                    <a:pt x="754" y="1556"/>
                    <a:pt x="769" y="1557"/>
                    <a:pt x="784" y="1557"/>
                  </a:cubicBezTo>
                  <a:cubicBezTo>
                    <a:pt x="881" y="1557"/>
                    <a:pt x="953" y="1492"/>
                    <a:pt x="953" y="1409"/>
                  </a:cubicBezTo>
                  <a:lnTo>
                    <a:pt x="953" y="957"/>
                  </a:lnTo>
                  <a:lnTo>
                    <a:pt x="1405" y="957"/>
                  </a:lnTo>
                  <a:cubicBezTo>
                    <a:pt x="1501" y="957"/>
                    <a:pt x="1572" y="862"/>
                    <a:pt x="1572" y="790"/>
                  </a:cubicBezTo>
                  <a:cubicBezTo>
                    <a:pt x="1620" y="695"/>
                    <a:pt x="1524" y="624"/>
                    <a:pt x="1429" y="624"/>
                  </a:cubicBezTo>
                  <a:lnTo>
                    <a:pt x="977" y="624"/>
                  </a:lnTo>
                  <a:lnTo>
                    <a:pt x="977" y="195"/>
                  </a:lnTo>
                  <a:cubicBezTo>
                    <a:pt x="977" y="100"/>
                    <a:pt x="929" y="28"/>
                    <a:pt x="858" y="4"/>
                  </a:cubicBezTo>
                  <a:cubicBezTo>
                    <a:pt x="845" y="2"/>
                    <a:pt x="833" y="1"/>
                    <a:pt x="821" y="1"/>
                  </a:cubicBezTo>
                  <a:close/>
                </a:path>
              </a:pathLst>
            </a:custGeom>
            <a:solidFill>
              <a:srgbClr val="F455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57"/>
            <p:cNvSpPr/>
            <p:nvPr/>
          </p:nvSpPr>
          <p:spPr>
            <a:xfrm>
              <a:off x="5555300" y="2730875"/>
              <a:ext cx="39900" cy="38925"/>
            </a:xfrm>
            <a:custGeom>
              <a:avLst/>
              <a:gdLst/>
              <a:ahLst/>
              <a:cxnLst/>
              <a:rect l="l" t="t" r="r" b="b"/>
              <a:pathLst>
                <a:path w="1596" h="1557" extrusionOk="0">
                  <a:moveTo>
                    <a:pt x="797" y="1"/>
                  </a:moveTo>
                  <a:cubicBezTo>
                    <a:pt x="700" y="1"/>
                    <a:pt x="643" y="84"/>
                    <a:pt x="643" y="147"/>
                  </a:cubicBezTo>
                  <a:lnTo>
                    <a:pt x="643" y="600"/>
                  </a:lnTo>
                  <a:lnTo>
                    <a:pt x="191" y="600"/>
                  </a:lnTo>
                  <a:cubicBezTo>
                    <a:pt x="95" y="600"/>
                    <a:pt x="48" y="671"/>
                    <a:pt x="0" y="743"/>
                  </a:cubicBezTo>
                  <a:cubicBezTo>
                    <a:pt x="0" y="838"/>
                    <a:pt x="72" y="933"/>
                    <a:pt x="191" y="933"/>
                  </a:cubicBezTo>
                  <a:lnTo>
                    <a:pt x="643" y="933"/>
                  </a:lnTo>
                  <a:lnTo>
                    <a:pt x="643" y="1386"/>
                  </a:lnTo>
                  <a:cubicBezTo>
                    <a:pt x="643" y="1457"/>
                    <a:pt x="691" y="1529"/>
                    <a:pt x="762" y="1552"/>
                  </a:cubicBezTo>
                  <a:cubicBezTo>
                    <a:pt x="778" y="1556"/>
                    <a:pt x="793" y="1557"/>
                    <a:pt x="807" y="1557"/>
                  </a:cubicBezTo>
                  <a:cubicBezTo>
                    <a:pt x="899" y="1557"/>
                    <a:pt x="953" y="1492"/>
                    <a:pt x="953" y="1409"/>
                  </a:cubicBezTo>
                  <a:lnTo>
                    <a:pt x="953" y="957"/>
                  </a:lnTo>
                  <a:lnTo>
                    <a:pt x="1405" y="957"/>
                  </a:lnTo>
                  <a:cubicBezTo>
                    <a:pt x="1500" y="957"/>
                    <a:pt x="1596" y="862"/>
                    <a:pt x="1548" y="743"/>
                  </a:cubicBezTo>
                  <a:cubicBezTo>
                    <a:pt x="1596" y="695"/>
                    <a:pt x="1500" y="624"/>
                    <a:pt x="1405" y="624"/>
                  </a:cubicBezTo>
                  <a:lnTo>
                    <a:pt x="953" y="624"/>
                  </a:lnTo>
                  <a:lnTo>
                    <a:pt x="953" y="195"/>
                  </a:lnTo>
                  <a:cubicBezTo>
                    <a:pt x="953" y="100"/>
                    <a:pt x="905" y="28"/>
                    <a:pt x="834" y="4"/>
                  </a:cubicBezTo>
                  <a:cubicBezTo>
                    <a:pt x="821" y="2"/>
                    <a:pt x="809" y="1"/>
                    <a:pt x="797" y="1"/>
                  </a:cubicBezTo>
                  <a:close/>
                </a:path>
              </a:pathLst>
            </a:custGeom>
            <a:solidFill>
              <a:srgbClr val="F455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57"/>
            <p:cNvSpPr/>
            <p:nvPr/>
          </p:nvSpPr>
          <p:spPr>
            <a:xfrm>
              <a:off x="5492175" y="2730875"/>
              <a:ext cx="39325" cy="38925"/>
            </a:xfrm>
            <a:custGeom>
              <a:avLst/>
              <a:gdLst/>
              <a:ahLst/>
              <a:cxnLst/>
              <a:rect l="l" t="t" r="r" b="b"/>
              <a:pathLst>
                <a:path w="1573" h="1557" extrusionOk="0">
                  <a:moveTo>
                    <a:pt x="797" y="1"/>
                  </a:moveTo>
                  <a:cubicBezTo>
                    <a:pt x="696" y="1"/>
                    <a:pt x="620" y="84"/>
                    <a:pt x="620" y="147"/>
                  </a:cubicBezTo>
                  <a:lnTo>
                    <a:pt x="620" y="600"/>
                  </a:lnTo>
                  <a:lnTo>
                    <a:pt x="191" y="600"/>
                  </a:lnTo>
                  <a:cubicBezTo>
                    <a:pt x="96" y="600"/>
                    <a:pt x="25" y="671"/>
                    <a:pt x="1" y="743"/>
                  </a:cubicBezTo>
                  <a:cubicBezTo>
                    <a:pt x="1" y="838"/>
                    <a:pt x="72" y="933"/>
                    <a:pt x="191" y="933"/>
                  </a:cubicBezTo>
                  <a:lnTo>
                    <a:pt x="620" y="933"/>
                  </a:lnTo>
                  <a:lnTo>
                    <a:pt x="620" y="1386"/>
                  </a:lnTo>
                  <a:cubicBezTo>
                    <a:pt x="620" y="1457"/>
                    <a:pt x="691" y="1529"/>
                    <a:pt x="739" y="1552"/>
                  </a:cubicBezTo>
                  <a:cubicBezTo>
                    <a:pt x="755" y="1556"/>
                    <a:pt x="770" y="1557"/>
                    <a:pt x="785" y="1557"/>
                  </a:cubicBezTo>
                  <a:cubicBezTo>
                    <a:pt x="882" y="1557"/>
                    <a:pt x="953" y="1492"/>
                    <a:pt x="953" y="1409"/>
                  </a:cubicBezTo>
                  <a:lnTo>
                    <a:pt x="953" y="957"/>
                  </a:lnTo>
                  <a:lnTo>
                    <a:pt x="1406" y="957"/>
                  </a:lnTo>
                  <a:cubicBezTo>
                    <a:pt x="1501" y="957"/>
                    <a:pt x="1573" y="862"/>
                    <a:pt x="1549" y="743"/>
                  </a:cubicBezTo>
                  <a:cubicBezTo>
                    <a:pt x="1549" y="695"/>
                    <a:pt x="1454" y="624"/>
                    <a:pt x="1406" y="624"/>
                  </a:cubicBezTo>
                  <a:lnTo>
                    <a:pt x="953" y="624"/>
                  </a:lnTo>
                  <a:lnTo>
                    <a:pt x="953" y="195"/>
                  </a:lnTo>
                  <a:cubicBezTo>
                    <a:pt x="953" y="100"/>
                    <a:pt x="906" y="28"/>
                    <a:pt x="834" y="4"/>
                  </a:cubicBezTo>
                  <a:cubicBezTo>
                    <a:pt x="822" y="2"/>
                    <a:pt x="809" y="1"/>
                    <a:pt x="797" y="1"/>
                  </a:cubicBezTo>
                  <a:close/>
                </a:path>
              </a:pathLst>
            </a:custGeom>
            <a:solidFill>
              <a:srgbClr val="F455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57"/>
            <p:cNvSpPr/>
            <p:nvPr/>
          </p:nvSpPr>
          <p:spPr>
            <a:xfrm>
              <a:off x="5437400" y="2673825"/>
              <a:ext cx="19075" cy="19075"/>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rgbClr val="F33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57"/>
            <p:cNvSpPr/>
            <p:nvPr/>
          </p:nvSpPr>
          <p:spPr>
            <a:xfrm>
              <a:off x="5565425" y="2673825"/>
              <a:ext cx="19075" cy="19075"/>
            </a:xfrm>
            <a:custGeom>
              <a:avLst/>
              <a:gdLst/>
              <a:ahLst/>
              <a:cxnLst/>
              <a:rect l="l" t="t" r="r" b="b"/>
              <a:pathLst>
                <a:path w="763" h="763" extrusionOk="0">
                  <a:moveTo>
                    <a:pt x="381" y="0"/>
                  </a:moveTo>
                  <a:cubicBezTo>
                    <a:pt x="167" y="0"/>
                    <a:pt x="0" y="167"/>
                    <a:pt x="0" y="381"/>
                  </a:cubicBezTo>
                  <a:cubicBezTo>
                    <a:pt x="0" y="596"/>
                    <a:pt x="167" y="762"/>
                    <a:pt x="381" y="762"/>
                  </a:cubicBezTo>
                  <a:cubicBezTo>
                    <a:pt x="595" y="762"/>
                    <a:pt x="762" y="596"/>
                    <a:pt x="762" y="381"/>
                  </a:cubicBezTo>
                  <a:cubicBezTo>
                    <a:pt x="762" y="167"/>
                    <a:pt x="619" y="0"/>
                    <a:pt x="381" y="0"/>
                  </a:cubicBezTo>
                  <a:close/>
                </a:path>
              </a:pathLst>
            </a:custGeom>
            <a:solidFill>
              <a:srgbClr val="F33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57"/>
            <p:cNvSpPr/>
            <p:nvPr/>
          </p:nvSpPr>
          <p:spPr>
            <a:xfrm>
              <a:off x="5501125" y="2673825"/>
              <a:ext cx="19650" cy="19075"/>
            </a:xfrm>
            <a:custGeom>
              <a:avLst/>
              <a:gdLst/>
              <a:ahLst/>
              <a:cxnLst/>
              <a:rect l="l" t="t" r="r" b="b"/>
              <a:pathLst>
                <a:path w="786" h="763" extrusionOk="0">
                  <a:moveTo>
                    <a:pt x="381" y="0"/>
                  </a:moveTo>
                  <a:cubicBezTo>
                    <a:pt x="191" y="0"/>
                    <a:pt x="0" y="167"/>
                    <a:pt x="0" y="381"/>
                  </a:cubicBezTo>
                  <a:cubicBezTo>
                    <a:pt x="0" y="596"/>
                    <a:pt x="191" y="762"/>
                    <a:pt x="381" y="762"/>
                  </a:cubicBezTo>
                  <a:cubicBezTo>
                    <a:pt x="595" y="762"/>
                    <a:pt x="786" y="596"/>
                    <a:pt x="786" y="381"/>
                  </a:cubicBezTo>
                  <a:cubicBezTo>
                    <a:pt x="786" y="167"/>
                    <a:pt x="595" y="0"/>
                    <a:pt x="381" y="0"/>
                  </a:cubicBezTo>
                  <a:close/>
                </a:path>
              </a:pathLst>
            </a:custGeom>
            <a:solidFill>
              <a:srgbClr val="F33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57"/>
            <p:cNvSpPr/>
            <p:nvPr/>
          </p:nvSpPr>
          <p:spPr>
            <a:xfrm>
              <a:off x="5437400" y="2740500"/>
              <a:ext cx="19075" cy="19675"/>
            </a:xfrm>
            <a:custGeom>
              <a:avLst/>
              <a:gdLst/>
              <a:ahLst/>
              <a:cxnLst/>
              <a:rect l="l" t="t" r="r" b="b"/>
              <a:pathLst>
                <a:path w="763" h="787" extrusionOk="0">
                  <a:moveTo>
                    <a:pt x="382" y="0"/>
                  </a:moveTo>
                  <a:cubicBezTo>
                    <a:pt x="168" y="0"/>
                    <a:pt x="1" y="191"/>
                    <a:pt x="1" y="405"/>
                  </a:cubicBezTo>
                  <a:cubicBezTo>
                    <a:pt x="1" y="596"/>
                    <a:pt x="168" y="786"/>
                    <a:pt x="382" y="786"/>
                  </a:cubicBezTo>
                  <a:cubicBezTo>
                    <a:pt x="596" y="786"/>
                    <a:pt x="763" y="596"/>
                    <a:pt x="763" y="405"/>
                  </a:cubicBezTo>
                  <a:cubicBezTo>
                    <a:pt x="763" y="191"/>
                    <a:pt x="596" y="48"/>
                    <a:pt x="382" y="0"/>
                  </a:cubicBezTo>
                  <a:close/>
                </a:path>
              </a:pathLst>
            </a:custGeom>
            <a:solidFill>
              <a:srgbClr val="F33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57"/>
            <p:cNvSpPr/>
            <p:nvPr/>
          </p:nvSpPr>
          <p:spPr>
            <a:xfrm>
              <a:off x="5565425" y="2740500"/>
              <a:ext cx="19075" cy="19675"/>
            </a:xfrm>
            <a:custGeom>
              <a:avLst/>
              <a:gdLst/>
              <a:ahLst/>
              <a:cxnLst/>
              <a:rect l="l" t="t" r="r" b="b"/>
              <a:pathLst>
                <a:path w="763" h="787" extrusionOk="0">
                  <a:moveTo>
                    <a:pt x="381" y="0"/>
                  </a:moveTo>
                  <a:cubicBezTo>
                    <a:pt x="167" y="0"/>
                    <a:pt x="0" y="191"/>
                    <a:pt x="0" y="405"/>
                  </a:cubicBezTo>
                  <a:cubicBezTo>
                    <a:pt x="0" y="596"/>
                    <a:pt x="167" y="786"/>
                    <a:pt x="381" y="786"/>
                  </a:cubicBezTo>
                  <a:cubicBezTo>
                    <a:pt x="595" y="786"/>
                    <a:pt x="762" y="596"/>
                    <a:pt x="762" y="405"/>
                  </a:cubicBezTo>
                  <a:cubicBezTo>
                    <a:pt x="762" y="191"/>
                    <a:pt x="619" y="48"/>
                    <a:pt x="381" y="0"/>
                  </a:cubicBezTo>
                  <a:close/>
                </a:path>
              </a:pathLst>
            </a:custGeom>
            <a:solidFill>
              <a:srgbClr val="F33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57"/>
            <p:cNvSpPr/>
            <p:nvPr/>
          </p:nvSpPr>
          <p:spPr>
            <a:xfrm>
              <a:off x="5501125" y="2740500"/>
              <a:ext cx="19650" cy="19675"/>
            </a:xfrm>
            <a:custGeom>
              <a:avLst/>
              <a:gdLst/>
              <a:ahLst/>
              <a:cxnLst/>
              <a:rect l="l" t="t" r="r" b="b"/>
              <a:pathLst>
                <a:path w="786" h="787" extrusionOk="0">
                  <a:moveTo>
                    <a:pt x="381" y="0"/>
                  </a:moveTo>
                  <a:cubicBezTo>
                    <a:pt x="191" y="0"/>
                    <a:pt x="0" y="191"/>
                    <a:pt x="0" y="405"/>
                  </a:cubicBezTo>
                  <a:cubicBezTo>
                    <a:pt x="0" y="596"/>
                    <a:pt x="191" y="786"/>
                    <a:pt x="381" y="786"/>
                  </a:cubicBezTo>
                  <a:cubicBezTo>
                    <a:pt x="595" y="786"/>
                    <a:pt x="786" y="596"/>
                    <a:pt x="786" y="405"/>
                  </a:cubicBezTo>
                  <a:cubicBezTo>
                    <a:pt x="786" y="191"/>
                    <a:pt x="595" y="0"/>
                    <a:pt x="381" y="0"/>
                  </a:cubicBezTo>
                  <a:close/>
                </a:path>
              </a:pathLst>
            </a:custGeom>
            <a:solidFill>
              <a:srgbClr val="F33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57"/>
            <p:cNvSpPr/>
            <p:nvPr/>
          </p:nvSpPr>
          <p:spPr>
            <a:xfrm>
              <a:off x="5370725" y="2759475"/>
              <a:ext cx="50625" cy="50100"/>
            </a:xfrm>
            <a:custGeom>
              <a:avLst/>
              <a:gdLst/>
              <a:ahLst/>
              <a:cxnLst/>
              <a:rect l="l" t="t" r="r" b="b"/>
              <a:pathLst>
                <a:path w="2025" h="2004" extrusionOk="0">
                  <a:moveTo>
                    <a:pt x="1097" y="0"/>
                  </a:moveTo>
                  <a:cubicBezTo>
                    <a:pt x="1073" y="0"/>
                    <a:pt x="1049" y="1"/>
                    <a:pt x="1025" y="4"/>
                  </a:cubicBezTo>
                  <a:cubicBezTo>
                    <a:pt x="453" y="4"/>
                    <a:pt x="1" y="432"/>
                    <a:pt x="1" y="1004"/>
                  </a:cubicBezTo>
                  <a:cubicBezTo>
                    <a:pt x="1" y="1575"/>
                    <a:pt x="453" y="2004"/>
                    <a:pt x="1025" y="2004"/>
                  </a:cubicBezTo>
                  <a:cubicBezTo>
                    <a:pt x="1596" y="2004"/>
                    <a:pt x="2025" y="1575"/>
                    <a:pt x="2025" y="1004"/>
                  </a:cubicBezTo>
                  <a:cubicBezTo>
                    <a:pt x="2025" y="459"/>
                    <a:pt x="1592" y="0"/>
                    <a:pt x="1097" y="0"/>
                  </a:cubicBezTo>
                  <a:close/>
                </a:path>
              </a:pathLst>
            </a:custGeom>
            <a:solidFill>
              <a:srgbClr val="F56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57"/>
            <p:cNvSpPr/>
            <p:nvPr/>
          </p:nvSpPr>
          <p:spPr>
            <a:xfrm>
              <a:off x="5601725" y="2759475"/>
              <a:ext cx="50625" cy="50100"/>
            </a:xfrm>
            <a:custGeom>
              <a:avLst/>
              <a:gdLst/>
              <a:ahLst/>
              <a:cxnLst/>
              <a:rect l="l" t="t" r="r" b="b"/>
              <a:pathLst>
                <a:path w="2025" h="2004" extrusionOk="0">
                  <a:moveTo>
                    <a:pt x="1080" y="0"/>
                  </a:moveTo>
                  <a:cubicBezTo>
                    <a:pt x="1054" y="0"/>
                    <a:pt x="1027" y="1"/>
                    <a:pt x="1001" y="4"/>
                  </a:cubicBezTo>
                  <a:cubicBezTo>
                    <a:pt x="453" y="4"/>
                    <a:pt x="1" y="432"/>
                    <a:pt x="1" y="1004"/>
                  </a:cubicBezTo>
                  <a:cubicBezTo>
                    <a:pt x="1" y="1575"/>
                    <a:pt x="453" y="2004"/>
                    <a:pt x="1001" y="2004"/>
                  </a:cubicBezTo>
                  <a:cubicBezTo>
                    <a:pt x="1572" y="2004"/>
                    <a:pt x="2025" y="1575"/>
                    <a:pt x="2025" y="1004"/>
                  </a:cubicBezTo>
                  <a:cubicBezTo>
                    <a:pt x="2025" y="459"/>
                    <a:pt x="1613" y="0"/>
                    <a:pt x="1080" y="0"/>
                  </a:cubicBezTo>
                  <a:close/>
                </a:path>
              </a:pathLst>
            </a:custGeom>
            <a:solidFill>
              <a:srgbClr val="F56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57"/>
            <p:cNvSpPr/>
            <p:nvPr/>
          </p:nvSpPr>
          <p:spPr>
            <a:xfrm>
              <a:off x="5388000" y="2758350"/>
              <a:ext cx="33350" cy="50650"/>
            </a:xfrm>
            <a:custGeom>
              <a:avLst/>
              <a:gdLst/>
              <a:ahLst/>
              <a:cxnLst/>
              <a:rect l="l" t="t" r="r" b="b"/>
              <a:pathLst>
                <a:path w="1334" h="2026" extrusionOk="0">
                  <a:moveTo>
                    <a:pt x="334" y="1"/>
                  </a:moveTo>
                  <a:cubicBezTo>
                    <a:pt x="215" y="1"/>
                    <a:pt x="96" y="49"/>
                    <a:pt x="0" y="72"/>
                  </a:cubicBezTo>
                  <a:cubicBezTo>
                    <a:pt x="381" y="215"/>
                    <a:pt x="691" y="572"/>
                    <a:pt x="691" y="1025"/>
                  </a:cubicBezTo>
                  <a:cubicBezTo>
                    <a:pt x="691" y="1454"/>
                    <a:pt x="381" y="1858"/>
                    <a:pt x="0" y="1978"/>
                  </a:cubicBezTo>
                  <a:cubicBezTo>
                    <a:pt x="119" y="2001"/>
                    <a:pt x="215" y="2025"/>
                    <a:pt x="334" y="2025"/>
                  </a:cubicBezTo>
                  <a:cubicBezTo>
                    <a:pt x="905" y="2025"/>
                    <a:pt x="1334" y="1573"/>
                    <a:pt x="1334" y="1025"/>
                  </a:cubicBezTo>
                  <a:cubicBezTo>
                    <a:pt x="1334" y="477"/>
                    <a:pt x="858" y="1"/>
                    <a:pt x="334" y="1"/>
                  </a:cubicBezTo>
                  <a:close/>
                </a:path>
              </a:pathLst>
            </a:custGeom>
            <a:solidFill>
              <a:srgbClr val="F455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57"/>
            <p:cNvSpPr/>
            <p:nvPr/>
          </p:nvSpPr>
          <p:spPr>
            <a:xfrm>
              <a:off x="5619000" y="2758350"/>
              <a:ext cx="33350" cy="50650"/>
            </a:xfrm>
            <a:custGeom>
              <a:avLst/>
              <a:gdLst/>
              <a:ahLst/>
              <a:cxnLst/>
              <a:rect l="l" t="t" r="r" b="b"/>
              <a:pathLst>
                <a:path w="1334" h="2026" extrusionOk="0">
                  <a:moveTo>
                    <a:pt x="310" y="1"/>
                  </a:moveTo>
                  <a:cubicBezTo>
                    <a:pt x="191" y="1"/>
                    <a:pt x="72" y="49"/>
                    <a:pt x="0" y="72"/>
                  </a:cubicBezTo>
                  <a:cubicBezTo>
                    <a:pt x="381" y="215"/>
                    <a:pt x="667" y="572"/>
                    <a:pt x="667" y="1025"/>
                  </a:cubicBezTo>
                  <a:cubicBezTo>
                    <a:pt x="667" y="1454"/>
                    <a:pt x="381" y="1858"/>
                    <a:pt x="0" y="1978"/>
                  </a:cubicBezTo>
                  <a:cubicBezTo>
                    <a:pt x="119" y="2001"/>
                    <a:pt x="191" y="2025"/>
                    <a:pt x="310" y="2025"/>
                  </a:cubicBezTo>
                  <a:cubicBezTo>
                    <a:pt x="881" y="2025"/>
                    <a:pt x="1334" y="1573"/>
                    <a:pt x="1334" y="1025"/>
                  </a:cubicBezTo>
                  <a:cubicBezTo>
                    <a:pt x="1334" y="477"/>
                    <a:pt x="881" y="1"/>
                    <a:pt x="310" y="1"/>
                  </a:cubicBezTo>
                  <a:close/>
                </a:path>
              </a:pathLst>
            </a:custGeom>
            <a:solidFill>
              <a:srgbClr val="F455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6" name="Google Shape;2176;p57"/>
          <p:cNvGrpSpPr/>
          <p:nvPr/>
        </p:nvGrpSpPr>
        <p:grpSpPr>
          <a:xfrm>
            <a:off x="7557435" y="1405189"/>
            <a:ext cx="132888" cy="398558"/>
            <a:chOff x="5464200" y="2148125"/>
            <a:chExt cx="94100" cy="282225"/>
          </a:xfrm>
        </p:grpSpPr>
        <p:sp>
          <p:nvSpPr>
            <p:cNvPr id="2177" name="Google Shape;2177;p57"/>
            <p:cNvSpPr/>
            <p:nvPr/>
          </p:nvSpPr>
          <p:spPr>
            <a:xfrm>
              <a:off x="5502900" y="2218375"/>
              <a:ext cx="16700" cy="185775"/>
            </a:xfrm>
            <a:custGeom>
              <a:avLst/>
              <a:gdLst/>
              <a:ahLst/>
              <a:cxnLst/>
              <a:rect l="l" t="t" r="r" b="b"/>
              <a:pathLst>
                <a:path w="668" h="7431" extrusionOk="0">
                  <a:moveTo>
                    <a:pt x="0" y="0"/>
                  </a:moveTo>
                  <a:lnTo>
                    <a:pt x="0" y="7430"/>
                  </a:lnTo>
                  <a:lnTo>
                    <a:pt x="667" y="7430"/>
                  </a:lnTo>
                  <a:lnTo>
                    <a:pt x="66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57"/>
            <p:cNvSpPr/>
            <p:nvPr/>
          </p:nvSpPr>
          <p:spPr>
            <a:xfrm>
              <a:off x="5497550" y="2396375"/>
              <a:ext cx="29200" cy="25025"/>
            </a:xfrm>
            <a:custGeom>
              <a:avLst/>
              <a:gdLst/>
              <a:ahLst/>
              <a:cxnLst/>
              <a:rect l="l" t="t" r="r" b="b"/>
              <a:pathLst>
                <a:path w="1168" h="1001" extrusionOk="0">
                  <a:moveTo>
                    <a:pt x="167" y="1"/>
                  </a:moveTo>
                  <a:cubicBezTo>
                    <a:pt x="95" y="1"/>
                    <a:pt x="0" y="72"/>
                    <a:pt x="0" y="167"/>
                  </a:cubicBezTo>
                  <a:lnTo>
                    <a:pt x="0" y="1001"/>
                  </a:lnTo>
                  <a:lnTo>
                    <a:pt x="1167" y="1001"/>
                  </a:lnTo>
                  <a:lnTo>
                    <a:pt x="1167" y="167"/>
                  </a:lnTo>
                  <a:cubicBezTo>
                    <a:pt x="1167" y="72"/>
                    <a:pt x="1072" y="1"/>
                    <a:pt x="977" y="1"/>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57"/>
            <p:cNvSpPr/>
            <p:nvPr/>
          </p:nvSpPr>
          <p:spPr>
            <a:xfrm>
              <a:off x="5504100" y="2396375"/>
              <a:ext cx="22650" cy="25025"/>
            </a:xfrm>
            <a:custGeom>
              <a:avLst/>
              <a:gdLst/>
              <a:ahLst/>
              <a:cxnLst/>
              <a:rect l="l" t="t" r="r" b="b"/>
              <a:pathLst>
                <a:path w="906" h="1001" extrusionOk="0">
                  <a:moveTo>
                    <a:pt x="0" y="1"/>
                  </a:moveTo>
                  <a:cubicBezTo>
                    <a:pt x="95" y="1"/>
                    <a:pt x="191" y="72"/>
                    <a:pt x="191" y="167"/>
                  </a:cubicBezTo>
                  <a:lnTo>
                    <a:pt x="191" y="1001"/>
                  </a:lnTo>
                  <a:lnTo>
                    <a:pt x="857" y="1001"/>
                  </a:lnTo>
                  <a:lnTo>
                    <a:pt x="857" y="167"/>
                  </a:lnTo>
                  <a:cubicBezTo>
                    <a:pt x="905" y="72"/>
                    <a:pt x="810" y="1"/>
                    <a:pt x="6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57"/>
            <p:cNvSpPr/>
            <p:nvPr/>
          </p:nvSpPr>
          <p:spPr>
            <a:xfrm>
              <a:off x="5470150" y="2413050"/>
              <a:ext cx="83375" cy="17300"/>
            </a:xfrm>
            <a:custGeom>
              <a:avLst/>
              <a:gdLst/>
              <a:ahLst/>
              <a:cxnLst/>
              <a:rect l="l" t="t" r="r" b="b"/>
              <a:pathLst>
                <a:path w="3335" h="692" extrusionOk="0">
                  <a:moveTo>
                    <a:pt x="429" y="1"/>
                  </a:moveTo>
                  <a:cubicBezTo>
                    <a:pt x="191" y="1"/>
                    <a:pt x="1" y="215"/>
                    <a:pt x="1" y="453"/>
                  </a:cubicBezTo>
                  <a:lnTo>
                    <a:pt x="1" y="596"/>
                  </a:lnTo>
                  <a:cubicBezTo>
                    <a:pt x="1" y="667"/>
                    <a:pt x="25" y="691"/>
                    <a:pt x="72" y="691"/>
                  </a:cubicBezTo>
                  <a:lnTo>
                    <a:pt x="3239" y="691"/>
                  </a:lnTo>
                  <a:cubicBezTo>
                    <a:pt x="3263" y="691"/>
                    <a:pt x="3335" y="644"/>
                    <a:pt x="3335" y="596"/>
                  </a:cubicBezTo>
                  <a:lnTo>
                    <a:pt x="3335" y="453"/>
                  </a:lnTo>
                  <a:cubicBezTo>
                    <a:pt x="3335" y="215"/>
                    <a:pt x="3120" y="1"/>
                    <a:pt x="2882" y="1"/>
                  </a:cubicBezTo>
                  <a:close/>
                </a:path>
              </a:pathLst>
            </a:custGeom>
            <a:solidFill>
              <a:srgbClr val="FFB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57"/>
            <p:cNvSpPr/>
            <p:nvPr/>
          </p:nvSpPr>
          <p:spPr>
            <a:xfrm>
              <a:off x="5524325" y="2413050"/>
              <a:ext cx="29200" cy="17300"/>
            </a:xfrm>
            <a:custGeom>
              <a:avLst/>
              <a:gdLst/>
              <a:ahLst/>
              <a:cxnLst/>
              <a:rect l="l" t="t" r="r" b="b"/>
              <a:pathLst>
                <a:path w="1168" h="692" extrusionOk="0">
                  <a:moveTo>
                    <a:pt x="1" y="1"/>
                  </a:moveTo>
                  <a:cubicBezTo>
                    <a:pt x="239" y="1"/>
                    <a:pt x="453" y="215"/>
                    <a:pt x="453" y="453"/>
                  </a:cubicBezTo>
                  <a:lnTo>
                    <a:pt x="453" y="596"/>
                  </a:lnTo>
                  <a:cubicBezTo>
                    <a:pt x="453" y="667"/>
                    <a:pt x="406" y="691"/>
                    <a:pt x="358" y="691"/>
                  </a:cubicBezTo>
                  <a:lnTo>
                    <a:pt x="1049" y="691"/>
                  </a:lnTo>
                  <a:cubicBezTo>
                    <a:pt x="1096" y="691"/>
                    <a:pt x="1120" y="667"/>
                    <a:pt x="1120" y="596"/>
                  </a:cubicBezTo>
                  <a:lnTo>
                    <a:pt x="1120" y="453"/>
                  </a:lnTo>
                  <a:cubicBezTo>
                    <a:pt x="1168" y="215"/>
                    <a:pt x="953" y="1"/>
                    <a:pt x="6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57"/>
            <p:cNvSpPr/>
            <p:nvPr/>
          </p:nvSpPr>
          <p:spPr>
            <a:xfrm>
              <a:off x="5464200" y="2148125"/>
              <a:ext cx="94100" cy="78600"/>
            </a:xfrm>
            <a:custGeom>
              <a:avLst/>
              <a:gdLst/>
              <a:ahLst/>
              <a:cxnLst/>
              <a:rect l="l" t="t" r="r" b="b"/>
              <a:pathLst>
                <a:path w="3764" h="3144" extrusionOk="0">
                  <a:moveTo>
                    <a:pt x="1906" y="0"/>
                  </a:moveTo>
                  <a:cubicBezTo>
                    <a:pt x="1215" y="0"/>
                    <a:pt x="620" y="476"/>
                    <a:pt x="477" y="1143"/>
                  </a:cubicBezTo>
                  <a:lnTo>
                    <a:pt x="24" y="3072"/>
                  </a:lnTo>
                  <a:cubicBezTo>
                    <a:pt x="1" y="3096"/>
                    <a:pt x="24" y="3144"/>
                    <a:pt x="48" y="3144"/>
                  </a:cubicBezTo>
                  <a:lnTo>
                    <a:pt x="3716" y="3144"/>
                  </a:lnTo>
                  <a:cubicBezTo>
                    <a:pt x="3739" y="3144"/>
                    <a:pt x="3763" y="3096"/>
                    <a:pt x="3763" y="3072"/>
                  </a:cubicBezTo>
                  <a:lnTo>
                    <a:pt x="3335" y="1143"/>
                  </a:lnTo>
                  <a:cubicBezTo>
                    <a:pt x="3144" y="476"/>
                    <a:pt x="2573" y="0"/>
                    <a:pt x="1906" y="0"/>
                  </a:cubicBezTo>
                  <a:close/>
                </a:path>
              </a:pathLst>
            </a:custGeom>
            <a:solidFill>
              <a:srgbClr val="FFB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57"/>
            <p:cNvSpPr/>
            <p:nvPr/>
          </p:nvSpPr>
          <p:spPr>
            <a:xfrm>
              <a:off x="5502900" y="2148125"/>
              <a:ext cx="55275" cy="78175"/>
            </a:xfrm>
            <a:custGeom>
              <a:avLst/>
              <a:gdLst/>
              <a:ahLst/>
              <a:cxnLst/>
              <a:rect l="l" t="t" r="r" b="b"/>
              <a:pathLst>
                <a:path w="2211" h="3127" extrusionOk="0">
                  <a:moveTo>
                    <a:pt x="310" y="0"/>
                  </a:moveTo>
                  <a:cubicBezTo>
                    <a:pt x="191" y="0"/>
                    <a:pt x="72" y="0"/>
                    <a:pt x="0" y="24"/>
                  </a:cubicBezTo>
                  <a:cubicBezTo>
                    <a:pt x="524" y="143"/>
                    <a:pt x="953" y="572"/>
                    <a:pt x="1072" y="1143"/>
                  </a:cubicBezTo>
                  <a:lnTo>
                    <a:pt x="1501" y="3072"/>
                  </a:lnTo>
                  <a:cubicBezTo>
                    <a:pt x="1501" y="3096"/>
                    <a:pt x="1477" y="3120"/>
                    <a:pt x="1477" y="3120"/>
                  </a:cubicBezTo>
                  <a:lnTo>
                    <a:pt x="2168" y="3120"/>
                  </a:lnTo>
                  <a:cubicBezTo>
                    <a:pt x="2172" y="3124"/>
                    <a:pt x="2177" y="3126"/>
                    <a:pt x="2181" y="3126"/>
                  </a:cubicBezTo>
                  <a:cubicBezTo>
                    <a:pt x="2199" y="3126"/>
                    <a:pt x="2211" y="3092"/>
                    <a:pt x="2191" y="3072"/>
                  </a:cubicBezTo>
                  <a:lnTo>
                    <a:pt x="1739" y="1143"/>
                  </a:lnTo>
                  <a:cubicBezTo>
                    <a:pt x="1596" y="476"/>
                    <a:pt x="1001" y="0"/>
                    <a:pt x="3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4" name="Google Shape;2184;p57"/>
          <p:cNvGrpSpPr/>
          <p:nvPr/>
        </p:nvGrpSpPr>
        <p:grpSpPr>
          <a:xfrm>
            <a:off x="6794035" y="2096284"/>
            <a:ext cx="353968" cy="397711"/>
            <a:chOff x="4923625" y="2637500"/>
            <a:chExt cx="250650" cy="281625"/>
          </a:xfrm>
        </p:grpSpPr>
        <p:sp>
          <p:nvSpPr>
            <p:cNvPr id="2185" name="Google Shape;2185;p57"/>
            <p:cNvSpPr/>
            <p:nvPr/>
          </p:nvSpPr>
          <p:spPr>
            <a:xfrm>
              <a:off x="4923625" y="2638100"/>
              <a:ext cx="250650" cy="281025"/>
            </a:xfrm>
            <a:custGeom>
              <a:avLst/>
              <a:gdLst/>
              <a:ahLst/>
              <a:cxnLst/>
              <a:rect l="l" t="t" r="r" b="b"/>
              <a:pathLst>
                <a:path w="10026" h="11241" extrusionOk="0">
                  <a:moveTo>
                    <a:pt x="95" y="0"/>
                  </a:moveTo>
                  <a:cubicBezTo>
                    <a:pt x="24" y="0"/>
                    <a:pt x="0" y="24"/>
                    <a:pt x="0" y="96"/>
                  </a:cubicBezTo>
                  <a:lnTo>
                    <a:pt x="0" y="11241"/>
                  </a:lnTo>
                  <a:lnTo>
                    <a:pt x="9954" y="11241"/>
                  </a:lnTo>
                  <a:cubicBezTo>
                    <a:pt x="10002" y="11241"/>
                    <a:pt x="10026" y="11217"/>
                    <a:pt x="10026" y="11193"/>
                  </a:cubicBezTo>
                  <a:lnTo>
                    <a:pt x="10026" y="96"/>
                  </a:lnTo>
                  <a:cubicBezTo>
                    <a:pt x="10026" y="24"/>
                    <a:pt x="10002" y="0"/>
                    <a:pt x="99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57"/>
            <p:cNvSpPr/>
            <p:nvPr/>
          </p:nvSpPr>
          <p:spPr>
            <a:xfrm>
              <a:off x="5157600" y="2637500"/>
              <a:ext cx="16675" cy="281625"/>
            </a:xfrm>
            <a:custGeom>
              <a:avLst/>
              <a:gdLst/>
              <a:ahLst/>
              <a:cxnLst/>
              <a:rect l="l" t="t" r="r" b="b"/>
              <a:pathLst>
                <a:path w="667" h="11265" extrusionOk="0">
                  <a:moveTo>
                    <a:pt x="0" y="1"/>
                  </a:moveTo>
                  <a:lnTo>
                    <a:pt x="0" y="11265"/>
                  </a:lnTo>
                  <a:lnTo>
                    <a:pt x="595" y="11265"/>
                  </a:lnTo>
                  <a:cubicBezTo>
                    <a:pt x="643" y="11265"/>
                    <a:pt x="667" y="11241"/>
                    <a:pt x="667" y="11193"/>
                  </a:cubicBezTo>
                  <a:lnTo>
                    <a:pt x="667" y="72"/>
                  </a:lnTo>
                  <a:cubicBezTo>
                    <a:pt x="667" y="24"/>
                    <a:pt x="643" y="1"/>
                    <a:pt x="595" y="1"/>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57"/>
            <p:cNvSpPr/>
            <p:nvPr/>
          </p:nvSpPr>
          <p:spPr>
            <a:xfrm>
              <a:off x="4940875" y="2655375"/>
              <a:ext cx="64925" cy="183375"/>
            </a:xfrm>
            <a:custGeom>
              <a:avLst/>
              <a:gdLst/>
              <a:ahLst/>
              <a:cxnLst/>
              <a:rect l="l" t="t" r="r" b="b"/>
              <a:pathLst>
                <a:path w="2597" h="7335" extrusionOk="0">
                  <a:moveTo>
                    <a:pt x="1" y="0"/>
                  </a:moveTo>
                  <a:lnTo>
                    <a:pt x="1" y="7335"/>
                  </a:lnTo>
                  <a:lnTo>
                    <a:pt x="2596" y="7335"/>
                  </a:lnTo>
                  <a:lnTo>
                    <a:pt x="2596" y="0"/>
                  </a:lnTo>
                  <a:close/>
                </a:path>
              </a:pathLst>
            </a:custGeom>
            <a:solidFill>
              <a:srgbClr val="D2FE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57"/>
            <p:cNvSpPr/>
            <p:nvPr/>
          </p:nvSpPr>
          <p:spPr>
            <a:xfrm>
              <a:off x="4988500" y="2655375"/>
              <a:ext cx="16700" cy="183375"/>
            </a:xfrm>
            <a:custGeom>
              <a:avLst/>
              <a:gdLst/>
              <a:ahLst/>
              <a:cxnLst/>
              <a:rect l="l" t="t" r="r" b="b"/>
              <a:pathLst>
                <a:path w="668" h="7335" extrusionOk="0">
                  <a:moveTo>
                    <a:pt x="1" y="0"/>
                  </a:moveTo>
                  <a:lnTo>
                    <a:pt x="1" y="7335"/>
                  </a:lnTo>
                  <a:lnTo>
                    <a:pt x="668" y="7335"/>
                  </a:lnTo>
                  <a:lnTo>
                    <a:pt x="668" y="0"/>
                  </a:lnTo>
                  <a:close/>
                </a:path>
              </a:pathLst>
            </a:custGeom>
            <a:solidFill>
              <a:srgbClr val="C3F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57"/>
            <p:cNvSpPr/>
            <p:nvPr/>
          </p:nvSpPr>
          <p:spPr>
            <a:xfrm>
              <a:off x="5021850" y="2655375"/>
              <a:ext cx="135775" cy="183375"/>
            </a:xfrm>
            <a:custGeom>
              <a:avLst/>
              <a:gdLst/>
              <a:ahLst/>
              <a:cxnLst/>
              <a:rect l="l" t="t" r="r" b="b"/>
              <a:pathLst>
                <a:path w="5431" h="7335" extrusionOk="0">
                  <a:moveTo>
                    <a:pt x="0" y="0"/>
                  </a:moveTo>
                  <a:lnTo>
                    <a:pt x="0" y="7335"/>
                  </a:lnTo>
                  <a:lnTo>
                    <a:pt x="5430" y="7335"/>
                  </a:lnTo>
                  <a:lnTo>
                    <a:pt x="5430" y="0"/>
                  </a:ln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57"/>
            <p:cNvSpPr/>
            <p:nvPr/>
          </p:nvSpPr>
          <p:spPr>
            <a:xfrm>
              <a:off x="4936125" y="2650600"/>
              <a:ext cx="73850" cy="192925"/>
            </a:xfrm>
            <a:custGeom>
              <a:avLst/>
              <a:gdLst/>
              <a:ahLst/>
              <a:cxnLst/>
              <a:rect l="l" t="t" r="r" b="b"/>
              <a:pathLst>
                <a:path w="2954" h="7717" extrusionOk="0">
                  <a:moveTo>
                    <a:pt x="2572" y="358"/>
                  </a:moveTo>
                  <a:cubicBezTo>
                    <a:pt x="2596" y="358"/>
                    <a:pt x="2596" y="382"/>
                    <a:pt x="2596" y="382"/>
                  </a:cubicBezTo>
                  <a:lnTo>
                    <a:pt x="2596" y="7335"/>
                  </a:lnTo>
                  <a:cubicBezTo>
                    <a:pt x="2596" y="7335"/>
                    <a:pt x="2596" y="7359"/>
                    <a:pt x="2572" y="7359"/>
                  </a:cubicBezTo>
                  <a:lnTo>
                    <a:pt x="429" y="7359"/>
                  </a:lnTo>
                  <a:cubicBezTo>
                    <a:pt x="381" y="7359"/>
                    <a:pt x="381" y="7335"/>
                    <a:pt x="381" y="7335"/>
                  </a:cubicBezTo>
                  <a:lnTo>
                    <a:pt x="381" y="382"/>
                  </a:lnTo>
                  <a:cubicBezTo>
                    <a:pt x="381" y="358"/>
                    <a:pt x="429" y="358"/>
                    <a:pt x="429" y="358"/>
                  </a:cubicBezTo>
                  <a:close/>
                  <a:moveTo>
                    <a:pt x="191" y="1"/>
                  </a:moveTo>
                  <a:cubicBezTo>
                    <a:pt x="95" y="1"/>
                    <a:pt x="0" y="72"/>
                    <a:pt x="0" y="191"/>
                  </a:cubicBezTo>
                  <a:lnTo>
                    <a:pt x="0" y="7526"/>
                  </a:lnTo>
                  <a:cubicBezTo>
                    <a:pt x="0" y="7621"/>
                    <a:pt x="72" y="7716"/>
                    <a:pt x="191" y="7716"/>
                  </a:cubicBezTo>
                  <a:lnTo>
                    <a:pt x="2786" y="7716"/>
                  </a:lnTo>
                  <a:cubicBezTo>
                    <a:pt x="2858" y="7716"/>
                    <a:pt x="2953" y="7645"/>
                    <a:pt x="2953" y="7526"/>
                  </a:cubicBezTo>
                  <a:lnTo>
                    <a:pt x="2953" y="191"/>
                  </a:lnTo>
                  <a:cubicBezTo>
                    <a:pt x="2929" y="72"/>
                    <a:pt x="2858" y="1"/>
                    <a:pt x="2786" y="1"/>
                  </a:cubicBez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57"/>
            <p:cNvSpPr/>
            <p:nvPr/>
          </p:nvSpPr>
          <p:spPr>
            <a:xfrm>
              <a:off x="5017075" y="2650600"/>
              <a:ext cx="144700" cy="192925"/>
            </a:xfrm>
            <a:custGeom>
              <a:avLst/>
              <a:gdLst/>
              <a:ahLst/>
              <a:cxnLst/>
              <a:rect l="l" t="t" r="r" b="b"/>
              <a:pathLst>
                <a:path w="5788" h="7717" extrusionOk="0">
                  <a:moveTo>
                    <a:pt x="5407" y="358"/>
                  </a:moveTo>
                  <a:cubicBezTo>
                    <a:pt x="5431" y="358"/>
                    <a:pt x="5431" y="382"/>
                    <a:pt x="5431" y="382"/>
                  </a:cubicBezTo>
                  <a:lnTo>
                    <a:pt x="5431" y="7335"/>
                  </a:lnTo>
                  <a:cubicBezTo>
                    <a:pt x="5431" y="7335"/>
                    <a:pt x="5431" y="7359"/>
                    <a:pt x="5407" y="7359"/>
                  </a:cubicBezTo>
                  <a:lnTo>
                    <a:pt x="406" y="7359"/>
                  </a:lnTo>
                  <a:cubicBezTo>
                    <a:pt x="382" y="7359"/>
                    <a:pt x="382" y="7335"/>
                    <a:pt x="382" y="7335"/>
                  </a:cubicBezTo>
                  <a:lnTo>
                    <a:pt x="382" y="382"/>
                  </a:lnTo>
                  <a:cubicBezTo>
                    <a:pt x="382" y="358"/>
                    <a:pt x="406" y="358"/>
                    <a:pt x="406" y="358"/>
                  </a:cubicBezTo>
                  <a:close/>
                  <a:moveTo>
                    <a:pt x="191" y="1"/>
                  </a:moveTo>
                  <a:cubicBezTo>
                    <a:pt x="96" y="1"/>
                    <a:pt x="1" y="72"/>
                    <a:pt x="1" y="191"/>
                  </a:cubicBezTo>
                  <a:lnTo>
                    <a:pt x="1" y="7526"/>
                  </a:lnTo>
                  <a:cubicBezTo>
                    <a:pt x="1" y="7621"/>
                    <a:pt x="72" y="7716"/>
                    <a:pt x="191" y="7716"/>
                  </a:cubicBezTo>
                  <a:lnTo>
                    <a:pt x="5621" y="7716"/>
                  </a:lnTo>
                  <a:cubicBezTo>
                    <a:pt x="5693" y="7716"/>
                    <a:pt x="5788" y="7645"/>
                    <a:pt x="5788" y="7526"/>
                  </a:cubicBezTo>
                  <a:lnTo>
                    <a:pt x="5788" y="191"/>
                  </a:lnTo>
                  <a:cubicBezTo>
                    <a:pt x="5764" y="72"/>
                    <a:pt x="5693" y="1"/>
                    <a:pt x="5621" y="1"/>
                  </a:cubicBez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57"/>
            <p:cNvSpPr/>
            <p:nvPr/>
          </p:nvSpPr>
          <p:spPr>
            <a:xfrm>
              <a:off x="5057575" y="2861350"/>
              <a:ext cx="100050" cy="39325"/>
            </a:xfrm>
            <a:custGeom>
              <a:avLst/>
              <a:gdLst/>
              <a:ahLst/>
              <a:cxnLst/>
              <a:rect l="l" t="t" r="r" b="b"/>
              <a:pathLst>
                <a:path w="4002" h="1573" extrusionOk="0">
                  <a:moveTo>
                    <a:pt x="0" y="1"/>
                  </a:moveTo>
                  <a:lnTo>
                    <a:pt x="0" y="1573"/>
                  </a:lnTo>
                  <a:lnTo>
                    <a:pt x="4001" y="1573"/>
                  </a:lnTo>
                  <a:lnTo>
                    <a:pt x="4001" y="1"/>
                  </a:ln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57"/>
            <p:cNvSpPr/>
            <p:nvPr/>
          </p:nvSpPr>
          <p:spPr>
            <a:xfrm>
              <a:off x="4940875" y="2861350"/>
              <a:ext cx="99450" cy="39325"/>
            </a:xfrm>
            <a:custGeom>
              <a:avLst/>
              <a:gdLst/>
              <a:ahLst/>
              <a:cxnLst/>
              <a:rect l="l" t="t" r="r" b="b"/>
              <a:pathLst>
                <a:path w="3978" h="1573" extrusionOk="0">
                  <a:moveTo>
                    <a:pt x="1" y="1"/>
                  </a:moveTo>
                  <a:lnTo>
                    <a:pt x="1" y="1573"/>
                  </a:lnTo>
                  <a:lnTo>
                    <a:pt x="3978" y="1573"/>
                  </a:lnTo>
                  <a:lnTo>
                    <a:pt x="3978" y="1"/>
                  </a:ln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57"/>
            <p:cNvSpPr/>
            <p:nvPr/>
          </p:nvSpPr>
          <p:spPr>
            <a:xfrm>
              <a:off x="5053400" y="2856600"/>
              <a:ext cx="108375" cy="48850"/>
            </a:xfrm>
            <a:custGeom>
              <a:avLst/>
              <a:gdLst/>
              <a:ahLst/>
              <a:cxnLst/>
              <a:rect l="l" t="t" r="r" b="b"/>
              <a:pathLst>
                <a:path w="4335" h="1954" extrusionOk="0">
                  <a:moveTo>
                    <a:pt x="3954" y="357"/>
                  </a:moveTo>
                  <a:cubicBezTo>
                    <a:pt x="3978" y="357"/>
                    <a:pt x="3978" y="381"/>
                    <a:pt x="3978" y="381"/>
                  </a:cubicBezTo>
                  <a:lnTo>
                    <a:pt x="3978" y="1548"/>
                  </a:lnTo>
                  <a:cubicBezTo>
                    <a:pt x="3978" y="1548"/>
                    <a:pt x="3978" y="1572"/>
                    <a:pt x="3954" y="1572"/>
                  </a:cubicBezTo>
                  <a:lnTo>
                    <a:pt x="382" y="1572"/>
                  </a:lnTo>
                  <a:cubicBezTo>
                    <a:pt x="334" y="1572"/>
                    <a:pt x="334" y="1548"/>
                    <a:pt x="334" y="1548"/>
                  </a:cubicBezTo>
                  <a:lnTo>
                    <a:pt x="334" y="381"/>
                  </a:lnTo>
                  <a:cubicBezTo>
                    <a:pt x="334" y="357"/>
                    <a:pt x="382" y="357"/>
                    <a:pt x="382" y="357"/>
                  </a:cubicBezTo>
                  <a:close/>
                  <a:moveTo>
                    <a:pt x="167" y="0"/>
                  </a:moveTo>
                  <a:cubicBezTo>
                    <a:pt x="72" y="0"/>
                    <a:pt x="1" y="72"/>
                    <a:pt x="1" y="191"/>
                  </a:cubicBezTo>
                  <a:lnTo>
                    <a:pt x="1" y="1763"/>
                  </a:lnTo>
                  <a:cubicBezTo>
                    <a:pt x="1" y="1858"/>
                    <a:pt x="48" y="1953"/>
                    <a:pt x="167" y="1953"/>
                  </a:cubicBezTo>
                  <a:lnTo>
                    <a:pt x="4168" y="1953"/>
                  </a:lnTo>
                  <a:cubicBezTo>
                    <a:pt x="4240" y="1953"/>
                    <a:pt x="4335" y="1882"/>
                    <a:pt x="4335" y="1763"/>
                  </a:cubicBezTo>
                  <a:lnTo>
                    <a:pt x="4335" y="191"/>
                  </a:lnTo>
                  <a:cubicBezTo>
                    <a:pt x="4311" y="72"/>
                    <a:pt x="4240" y="0"/>
                    <a:pt x="4168" y="0"/>
                  </a:cubicBez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57"/>
            <p:cNvSpPr/>
            <p:nvPr/>
          </p:nvSpPr>
          <p:spPr>
            <a:xfrm>
              <a:off x="4936125" y="2856600"/>
              <a:ext cx="108975" cy="48850"/>
            </a:xfrm>
            <a:custGeom>
              <a:avLst/>
              <a:gdLst/>
              <a:ahLst/>
              <a:cxnLst/>
              <a:rect l="l" t="t" r="r" b="b"/>
              <a:pathLst>
                <a:path w="4359" h="1954" extrusionOk="0">
                  <a:moveTo>
                    <a:pt x="3977" y="357"/>
                  </a:moveTo>
                  <a:cubicBezTo>
                    <a:pt x="4001" y="357"/>
                    <a:pt x="4001" y="381"/>
                    <a:pt x="4001" y="381"/>
                  </a:cubicBezTo>
                  <a:lnTo>
                    <a:pt x="4001" y="1548"/>
                  </a:lnTo>
                  <a:cubicBezTo>
                    <a:pt x="4025" y="1548"/>
                    <a:pt x="4001" y="1572"/>
                    <a:pt x="3977" y="1572"/>
                  </a:cubicBezTo>
                  <a:lnTo>
                    <a:pt x="405" y="1572"/>
                  </a:lnTo>
                  <a:cubicBezTo>
                    <a:pt x="357" y="1572"/>
                    <a:pt x="357" y="1548"/>
                    <a:pt x="357" y="1548"/>
                  </a:cubicBezTo>
                  <a:lnTo>
                    <a:pt x="357" y="381"/>
                  </a:lnTo>
                  <a:cubicBezTo>
                    <a:pt x="357" y="357"/>
                    <a:pt x="405" y="357"/>
                    <a:pt x="405" y="357"/>
                  </a:cubicBezTo>
                  <a:close/>
                  <a:moveTo>
                    <a:pt x="191" y="0"/>
                  </a:moveTo>
                  <a:cubicBezTo>
                    <a:pt x="95" y="0"/>
                    <a:pt x="0" y="72"/>
                    <a:pt x="0" y="191"/>
                  </a:cubicBezTo>
                  <a:lnTo>
                    <a:pt x="0" y="1763"/>
                  </a:lnTo>
                  <a:cubicBezTo>
                    <a:pt x="0" y="1858"/>
                    <a:pt x="72" y="1953"/>
                    <a:pt x="191" y="1953"/>
                  </a:cubicBezTo>
                  <a:lnTo>
                    <a:pt x="4168" y="1953"/>
                  </a:lnTo>
                  <a:cubicBezTo>
                    <a:pt x="4263" y="1953"/>
                    <a:pt x="4358" y="1882"/>
                    <a:pt x="4358" y="1763"/>
                  </a:cubicBezTo>
                  <a:lnTo>
                    <a:pt x="4358" y="191"/>
                  </a:lnTo>
                  <a:cubicBezTo>
                    <a:pt x="4358" y="72"/>
                    <a:pt x="4263" y="0"/>
                    <a:pt x="4168" y="0"/>
                  </a:cubicBez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57"/>
            <p:cNvSpPr/>
            <p:nvPr/>
          </p:nvSpPr>
          <p:spPr>
            <a:xfrm>
              <a:off x="4983150" y="2876250"/>
              <a:ext cx="14300" cy="8350"/>
            </a:xfrm>
            <a:custGeom>
              <a:avLst/>
              <a:gdLst/>
              <a:ahLst/>
              <a:cxnLst/>
              <a:rect l="l" t="t" r="r" b="b"/>
              <a:pathLst>
                <a:path w="572" h="334" extrusionOk="0">
                  <a:moveTo>
                    <a:pt x="167" y="0"/>
                  </a:moveTo>
                  <a:cubicBezTo>
                    <a:pt x="96" y="0"/>
                    <a:pt x="24" y="48"/>
                    <a:pt x="0" y="143"/>
                  </a:cubicBezTo>
                  <a:cubicBezTo>
                    <a:pt x="0" y="238"/>
                    <a:pt x="48" y="334"/>
                    <a:pt x="167" y="334"/>
                  </a:cubicBezTo>
                  <a:lnTo>
                    <a:pt x="381" y="334"/>
                  </a:lnTo>
                  <a:cubicBezTo>
                    <a:pt x="477" y="334"/>
                    <a:pt x="548" y="262"/>
                    <a:pt x="572" y="167"/>
                  </a:cubicBezTo>
                  <a:cubicBezTo>
                    <a:pt x="572" y="95"/>
                    <a:pt x="477" y="0"/>
                    <a:pt x="381" y="0"/>
                  </a:cubicBez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57"/>
            <p:cNvSpPr/>
            <p:nvPr/>
          </p:nvSpPr>
          <p:spPr>
            <a:xfrm>
              <a:off x="5099850" y="2876250"/>
              <a:ext cx="14900" cy="7750"/>
            </a:xfrm>
            <a:custGeom>
              <a:avLst/>
              <a:gdLst/>
              <a:ahLst/>
              <a:cxnLst/>
              <a:rect l="l" t="t" r="r" b="b"/>
              <a:pathLst>
                <a:path w="596" h="310" extrusionOk="0">
                  <a:moveTo>
                    <a:pt x="214" y="0"/>
                  </a:moveTo>
                  <a:cubicBezTo>
                    <a:pt x="119" y="0"/>
                    <a:pt x="72" y="48"/>
                    <a:pt x="48" y="119"/>
                  </a:cubicBezTo>
                  <a:cubicBezTo>
                    <a:pt x="0" y="238"/>
                    <a:pt x="95" y="310"/>
                    <a:pt x="191" y="310"/>
                  </a:cubicBezTo>
                  <a:lnTo>
                    <a:pt x="405" y="310"/>
                  </a:lnTo>
                  <a:cubicBezTo>
                    <a:pt x="476" y="310"/>
                    <a:pt x="548" y="262"/>
                    <a:pt x="572" y="167"/>
                  </a:cubicBezTo>
                  <a:cubicBezTo>
                    <a:pt x="595" y="95"/>
                    <a:pt x="524" y="0"/>
                    <a:pt x="429" y="0"/>
                  </a:cubicBez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57"/>
            <p:cNvSpPr/>
            <p:nvPr/>
          </p:nvSpPr>
          <p:spPr>
            <a:xfrm>
              <a:off x="5055200" y="2691075"/>
              <a:ext cx="66700" cy="16700"/>
            </a:xfrm>
            <a:custGeom>
              <a:avLst/>
              <a:gdLst/>
              <a:ahLst/>
              <a:cxnLst/>
              <a:rect l="l" t="t" r="r" b="b"/>
              <a:pathLst>
                <a:path w="2668" h="668" extrusionOk="0">
                  <a:moveTo>
                    <a:pt x="357" y="1"/>
                  </a:moveTo>
                  <a:cubicBezTo>
                    <a:pt x="143" y="1"/>
                    <a:pt x="0" y="191"/>
                    <a:pt x="48" y="406"/>
                  </a:cubicBezTo>
                  <a:cubicBezTo>
                    <a:pt x="71" y="549"/>
                    <a:pt x="214" y="668"/>
                    <a:pt x="405" y="668"/>
                  </a:cubicBezTo>
                  <a:lnTo>
                    <a:pt x="2310" y="668"/>
                  </a:lnTo>
                  <a:cubicBezTo>
                    <a:pt x="2501" y="668"/>
                    <a:pt x="2667" y="501"/>
                    <a:pt x="2620" y="263"/>
                  </a:cubicBezTo>
                  <a:cubicBezTo>
                    <a:pt x="2596" y="120"/>
                    <a:pt x="2453" y="1"/>
                    <a:pt x="2262" y="1"/>
                  </a:cubicBez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57"/>
            <p:cNvSpPr/>
            <p:nvPr/>
          </p:nvSpPr>
          <p:spPr>
            <a:xfrm>
              <a:off x="5095075" y="2691675"/>
              <a:ext cx="26825" cy="16100"/>
            </a:xfrm>
            <a:custGeom>
              <a:avLst/>
              <a:gdLst/>
              <a:ahLst/>
              <a:cxnLst/>
              <a:rect l="l" t="t" r="r" b="b"/>
              <a:pathLst>
                <a:path w="1073" h="644" extrusionOk="0">
                  <a:moveTo>
                    <a:pt x="1" y="1"/>
                  </a:moveTo>
                  <a:cubicBezTo>
                    <a:pt x="167" y="1"/>
                    <a:pt x="310" y="144"/>
                    <a:pt x="310" y="334"/>
                  </a:cubicBezTo>
                  <a:cubicBezTo>
                    <a:pt x="310" y="501"/>
                    <a:pt x="167" y="644"/>
                    <a:pt x="1" y="644"/>
                  </a:cubicBezTo>
                  <a:lnTo>
                    <a:pt x="667" y="644"/>
                  </a:lnTo>
                  <a:cubicBezTo>
                    <a:pt x="906" y="644"/>
                    <a:pt x="1072" y="477"/>
                    <a:pt x="1025" y="263"/>
                  </a:cubicBezTo>
                  <a:cubicBezTo>
                    <a:pt x="1001" y="96"/>
                    <a:pt x="858" y="1"/>
                    <a:pt x="667" y="1"/>
                  </a:cubicBezTo>
                  <a:close/>
                </a:path>
              </a:pathLst>
            </a:custGeom>
            <a:solidFill>
              <a:srgbClr val="673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57"/>
            <p:cNvSpPr/>
            <p:nvPr/>
          </p:nvSpPr>
          <p:spPr>
            <a:xfrm>
              <a:off x="5055200" y="2673825"/>
              <a:ext cx="66700" cy="17275"/>
            </a:xfrm>
            <a:custGeom>
              <a:avLst/>
              <a:gdLst/>
              <a:ahLst/>
              <a:cxnLst/>
              <a:rect l="l" t="t" r="r" b="b"/>
              <a:pathLst>
                <a:path w="2668" h="691" extrusionOk="0">
                  <a:moveTo>
                    <a:pt x="357" y="0"/>
                  </a:moveTo>
                  <a:cubicBezTo>
                    <a:pt x="143" y="0"/>
                    <a:pt x="0" y="215"/>
                    <a:pt x="48" y="405"/>
                  </a:cubicBezTo>
                  <a:cubicBezTo>
                    <a:pt x="71" y="572"/>
                    <a:pt x="214" y="691"/>
                    <a:pt x="405" y="691"/>
                  </a:cubicBezTo>
                  <a:lnTo>
                    <a:pt x="2310" y="691"/>
                  </a:lnTo>
                  <a:cubicBezTo>
                    <a:pt x="2501" y="691"/>
                    <a:pt x="2667" y="500"/>
                    <a:pt x="2620" y="262"/>
                  </a:cubicBezTo>
                  <a:cubicBezTo>
                    <a:pt x="2596" y="119"/>
                    <a:pt x="2453" y="0"/>
                    <a:pt x="2262" y="0"/>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57"/>
            <p:cNvSpPr/>
            <p:nvPr/>
          </p:nvSpPr>
          <p:spPr>
            <a:xfrm>
              <a:off x="5095075" y="2674425"/>
              <a:ext cx="26825" cy="16675"/>
            </a:xfrm>
            <a:custGeom>
              <a:avLst/>
              <a:gdLst/>
              <a:ahLst/>
              <a:cxnLst/>
              <a:rect l="l" t="t" r="r" b="b"/>
              <a:pathLst>
                <a:path w="1073" h="667" extrusionOk="0">
                  <a:moveTo>
                    <a:pt x="1" y="0"/>
                  </a:moveTo>
                  <a:cubicBezTo>
                    <a:pt x="167" y="0"/>
                    <a:pt x="310" y="143"/>
                    <a:pt x="310" y="333"/>
                  </a:cubicBezTo>
                  <a:cubicBezTo>
                    <a:pt x="310" y="500"/>
                    <a:pt x="167" y="667"/>
                    <a:pt x="1" y="667"/>
                  </a:cubicBezTo>
                  <a:lnTo>
                    <a:pt x="667" y="667"/>
                  </a:lnTo>
                  <a:cubicBezTo>
                    <a:pt x="906" y="667"/>
                    <a:pt x="1072" y="476"/>
                    <a:pt x="1025" y="262"/>
                  </a:cubicBezTo>
                  <a:cubicBezTo>
                    <a:pt x="1001" y="95"/>
                    <a:pt x="858" y="0"/>
                    <a:pt x="667" y="0"/>
                  </a:cubicBez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57"/>
            <p:cNvSpPr/>
            <p:nvPr/>
          </p:nvSpPr>
          <p:spPr>
            <a:xfrm>
              <a:off x="5063525" y="2707075"/>
              <a:ext cx="8350" cy="22825"/>
            </a:xfrm>
            <a:custGeom>
              <a:avLst/>
              <a:gdLst/>
              <a:ahLst/>
              <a:cxnLst/>
              <a:rect l="l" t="t" r="r" b="b"/>
              <a:pathLst>
                <a:path w="334" h="913" extrusionOk="0">
                  <a:moveTo>
                    <a:pt x="103" y="0"/>
                  </a:moveTo>
                  <a:cubicBezTo>
                    <a:pt x="57" y="0"/>
                    <a:pt x="0" y="80"/>
                    <a:pt x="0" y="123"/>
                  </a:cubicBezTo>
                  <a:lnTo>
                    <a:pt x="0" y="718"/>
                  </a:lnTo>
                  <a:cubicBezTo>
                    <a:pt x="0" y="814"/>
                    <a:pt x="72" y="861"/>
                    <a:pt x="119" y="909"/>
                  </a:cubicBezTo>
                  <a:cubicBezTo>
                    <a:pt x="132" y="911"/>
                    <a:pt x="144" y="913"/>
                    <a:pt x="156" y="913"/>
                  </a:cubicBezTo>
                  <a:cubicBezTo>
                    <a:pt x="258" y="913"/>
                    <a:pt x="334" y="827"/>
                    <a:pt x="334" y="742"/>
                  </a:cubicBezTo>
                  <a:lnTo>
                    <a:pt x="334" y="147"/>
                  </a:lnTo>
                  <a:cubicBezTo>
                    <a:pt x="334" y="83"/>
                    <a:pt x="258" y="0"/>
                    <a:pt x="157" y="0"/>
                  </a:cubicBezTo>
                  <a:cubicBezTo>
                    <a:pt x="145" y="0"/>
                    <a:pt x="132" y="1"/>
                    <a:pt x="119" y="4"/>
                  </a:cubicBezTo>
                  <a:cubicBezTo>
                    <a:pt x="114" y="1"/>
                    <a:pt x="109" y="0"/>
                    <a:pt x="103" y="0"/>
                  </a:cubicBezTo>
                  <a:close/>
                </a:path>
              </a:pathLst>
            </a:custGeom>
            <a:solidFill>
              <a:srgbClr val="9F8E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57"/>
            <p:cNvSpPr/>
            <p:nvPr/>
          </p:nvSpPr>
          <p:spPr>
            <a:xfrm>
              <a:off x="5084950" y="2705650"/>
              <a:ext cx="8850" cy="24150"/>
            </a:xfrm>
            <a:custGeom>
              <a:avLst/>
              <a:gdLst/>
              <a:ahLst/>
              <a:cxnLst/>
              <a:rect l="l" t="t" r="r" b="b"/>
              <a:pathLst>
                <a:path w="354" h="966" extrusionOk="0">
                  <a:moveTo>
                    <a:pt x="214" y="1"/>
                  </a:moveTo>
                  <a:cubicBezTo>
                    <a:pt x="193" y="1"/>
                    <a:pt x="169" y="5"/>
                    <a:pt x="144" y="13"/>
                  </a:cubicBezTo>
                  <a:cubicBezTo>
                    <a:pt x="72" y="13"/>
                    <a:pt x="1" y="85"/>
                    <a:pt x="1" y="180"/>
                  </a:cubicBezTo>
                  <a:lnTo>
                    <a:pt x="1" y="775"/>
                  </a:lnTo>
                  <a:cubicBezTo>
                    <a:pt x="1" y="871"/>
                    <a:pt x="72" y="918"/>
                    <a:pt x="144" y="966"/>
                  </a:cubicBezTo>
                  <a:cubicBezTo>
                    <a:pt x="239" y="966"/>
                    <a:pt x="334" y="894"/>
                    <a:pt x="334" y="775"/>
                  </a:cubicBezTo>
                  <a:lnTo>
                    <a:pt x="334" y="180"/>
                  </a:lnTo>
                  <a:cubicBezTo>
                    <a:pt x="354" y="82"/>
                    <a:pt x="309" y="1"/>
                    <a:pt x="214" y="1"/>
                  </a:cubicBezTo>
                  <a:close/>
                </a:path>
              </a:pathLst>
            </a:custGeom>
            <a:solidFill>
              <a:srgbClr val="9F8E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57"/>
            <p:cNvSpPr/>
            <p:nvPr/>
          </p:nvSpPr>
          <p:spPr>
            <a:xfrm>
              <a:off x="5108175" y="2707075"/>
              <a:ext cx="8350" cy="22825"/>
            </a:xfrm>
            <a:custGeom>
              <a:avLst/>
              <a:gdLst/>
              <a:ahLst/>
              <a:cxnLst/>
              <a:rect l="l" t="t" r="r" b="b"/>
              <a:pathLst>
                <a:path w="334" h="913" extrusionOk="0">
                  <a:moveTo>
                    <a:pt x="91" y="0"/>
                  </a:moveTo>
                  <a:cubicBezTo>
                    <a:pt x="19" y="0"/>
                    <a:pt x="0" y="80"/>
                    <a:pt x="0" y="123"/>
                  </a:cubicBezTo>
                  <a:lnTo>
                    <a:pt x="0" y="718"/>
                  </a:lnTo>
                  <a:cubicBezTo>
                    <a:pt x="0" y="814"/>
                    <a:pt x="72" y="861"/>
                    <a:pt x="120" y="909"/>
                  </a:cubicBezTo>
                  <a:cubicBezTo>
                    <a:pt x="132" y="911"/>
                    <a:pt x="144" y="913"/>
                    <a:pt x="156" y="913"/>
                  </a:cubicBezTo>
                  <a:cubicBezTo>
                    <a:pt x="258" y="913"/>
                    <a:pt x="334" y="827"/>
                    <a:pt x="334" y="742"/>
                  </a:cubicBezTo>
                  <a:lnTo>
                    <a:pt x="334" y="147"/>
                  </a:lnTo>
                  <a:cubicBezTo>
                    <a:pt x="334" y="83"/>
                    <a:pt x="258" y="0"/>
                    <a:pt x="157" y="0"/>
                  </a:cubicBezTo>
                  <a:cubicBezTo>
                    <a:pt x="145" y="0"/>
                    <a:pt x="132" y="1"/>
                    <a:pt x="120" y="4"/>
                  </a:cubicBezTo>
                  <a:cubicBezTo>
                    <a:pt x="109" y="1"/>
                    <a:pt x="100" y="0"/>
                    <a:pt x="91" y="0"/>
                  </a:cubicBezTo>
                  <a:close/>
                </a:path>
              </a:pathLst>
            </a:custGeom>
            <a:solidFill>
              <a:srgbClr val="9F8E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57"/>
            <p:cNvSpPr/>
            <p:nvPr/>
          </p:nvSpPr>
          <p:spPr>
            <a:xfrm>
              <a:off x="5026600" y="2704175"/>
              <a:ext cx="126850" cy="8375"/>
            </a:xfrm>
            <a:custGeom>
              <a:avLst/>
              <a:gdLst/>
              <a:ahLst/>
              <a:cxnLst/>
              <a:rect l="l" t="t" r="r" b="b"/>
              <a:pathLst>
                <a:path w="5074" h="335" extrusionOk="0">
                  <a:moveTo>
                    <a:pt x="1" y="1"/>
                  </a:moveTo>
                  <a:lnTo>
                    <a:pt x="1" y="334"/>
                  </a:lnTo>
                  <a:lnTo>
                    <a:pt x="5073" y="334"/>
                  </a:lnTo>
                  <a:lnTo>
                    <a:pt x="5073" y="1"/>
                  </a:lnTo>
                  <a:close/>
                </a:path>
              </a:pathLst>
            </a:custGeom>
            <a:solidFill>
              <a:srgbClr val="8D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57"/>
            <p:cNvSpPr/>
            <p:nvPr/>
          </p:nvSpPr>
          <p:spPr>
            <a:xfrm>
              <a:off x="5050425" y="2723825"/>
              <a:ext cx="123850" cy="88150"/>
            </a:xfrm>
            <a:custGeom>
              <a:avLst/>
              <a:gdLst/>
              <a:ahLst/>
              <a:cxnLst/>
              <a:rect l="l" t="t" r="r" b="b"/>
              <a:pathLst>
                <a:path w="4954" h="3526" extrusionOk="0">
                  <a:moveTo>
                    <a:pt x="1263" y="1"/>
                  </a:moveTo>
                  <a:cubicBezTo>
                    <a:pt x="1239" y="1"/>
                    <a:pt x="1239" y="1"/>
                    <a:pt x="1215" y="24"/>
                  </a:cubicBezTo>
                  <a:lnTo>
                    <a:pt x="24" y="1144"/>
                  </a:lnTo>
                  <a:cubicBezTo>
                    <a:pt x="0" y="1191"/>
                    <a:pt x="0" y="1239"/>
                    <a:pt x="24" y="1263"/>
                  </a:cubicBezTo>
                  <a:lnTo>
                    <a:pt x="643" y="1953"/>
                  </a:lnTo>
                  <a:cubicBezTo>
                    <a:pt x="655" y="1965"/>
                    <a:pt x="679" y="1971"/>
                    <a:pt x="703" y="1971"/>
                  </a:cubicBezTo>
                  <a:cubicBezTo>
                    <a:pt x="727" y="1971"/>
                    <a:pt x="751" y="1965"/>
                    <a:pt x="763" y="1953"/>
                  </a:cubicBezTo>
                  <a:lnTo>
                    <a:pt x="1096" y="1668"/>
                  </a:lnTo>
                  <a:cubicBezTo>
                    <a:pt x="1115" y="1640"/>
                    <a:pt x="1141" y="1626"/>
                    <a:pt x="1166" y="1626"/>
                  </a:cubicBezTo>
                  <a:cubicBezTo>
                    <a:pt x="1204" y="1626"/>
                    <a:pt x="1239" y="1658"/>
                    <a:pt x="1239" y="1715"/>
                  </a:cubicBezTo>
                  <a:lnTo>
                    <a:pt x="1239" y="3454"/>
                  </a:lnTo>
                  <a:cubicBezTo>
                    <a:pt x="1239" y="3501"/>
                    <a:pt x="1263" y="3525"/>
                    <a:pt x="1334" y="3525"/>
                  </a:cubicBezTo>
                  <a:lnTo>
                    <a:pt x="3620" y="3525"/>
                  </a:lnTo>
                  <a:cubicBezTo>
                    <a:pt x="3692" y="3525"/>
                    <a:pt x="3716" y="3501"/>
                    <a:pt x="3716" y="3454"/>
                  </a:cubicBezTo>
                  <a:lnTo>
                    <a:pt x="3716" y="1715"/>
                  </a:lnTo>
                  <a:cubicBezTo>
                    <a:pt x="3716" y="1682"/>
                    <a:pt x="3762" y="1637"/>
                    <a:pt x="3806" y="1637"/>
                  </a:cubicBezTo>
                  <a:cubicBezTo>
                    <a:pt x="3825" y="1637"/>
                    <a:pt x="3844" y="1646"/>
                    <a:pt x="3858" y="1668"/>
                  </a:cubicBezTo>
                  <a:lnTo>
                    <a:pt x="4192" y="1953"/>
                  </a:lnTo>
                  <a:cubicBezTo>
                    <a:pt x="4204" y="1965"/>
                    <a:pt x="4228" y="1971"/>
                    <a:pt x="4251" y="1971"/>
                  </a:cubicBezTo>
                  <a:cubicBezTo>
                    <a:pt x="4275" y="1971"/>
                    <a:pt x="4299" y="1965"/>
                    <a:pt x="4311" y="1953"/>
                  </a:cubicBezTo>
                  <a:lnTo>
                    <a:pt x="4930" y="1263"/>
                  </a:lnTo>
                  <a:cubicBezTo>
                    <a:pt x="4954" y="1239"/>
                    <a:pt x="4954" y="1191"/>
                    <a:pt x="4906" y="1144"/>
                  </a:cubicBezTo>
                  <a:lnTo>
                    <a:pt x="3716" y="24"/>
                  </a:lnTo>
                  <a:cubicBezTo>
                    <a:pt x="3692" y="1"/>
                    <a:pt x="3692" y="1"/>
                    <a:pt x="3644" y="1"/>
                  </a:cubicBez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57"/>
            <p:cNvSpPr/>
            <p:nvPr/>
          </p:nvSpPr>
          <p:spPr>
            <a:xfrm>
              <a:off x="5029000" y="2723825"/>
              <a:ext cx="124450" cy="88150"/>
            </a:xfrm>
            <a:custGeom>
              <a:avLst/>
              <a:gdLst/>
              <a:ahLst/>
              <a:cxnLst/>
              <a:rect l="l" t="t" r="r" b="b"/>
              <a:pathLst>
                <a:path w="4978" h="3526" extrusionOk="0">
                  <a:moveTo>
                    <a:pt x="1286" y="1"/>
                  </a:moveTo>
                  <a:cubicBezTo>
                    <a:pt x="1262" y="1"/>
                    <a:pt x="1262" y="1"/>
                    <a:pt x="1239" y="24"/>
                  </a:cubicBezTo>
                  <a:lnTo>
                    <a:pt x="48" y="1144"/>
                  </a:lnTo>
                  <a:cubicBezTo>
                    <a:pt x="0" y="1191"/>
                    <a:pt x="0" y="1239"/>
                    <a:pt x="48" y="1263"/>
                  </a:cubicBezTo>
                  <a:lnTo>
                    <a:pt x="667" y="1953"/>
                  </a:lnTo>
                  <a:cubicBezTo>
                    <a:pt x="679" y="1965"/>
                    <a:pt x="703" y="1971"/>
                    <a:pt x="727" y="1971"/>
                  </a:cubicBezTo>
                  <a:cubicBezTo>
                    <a:pt x="750" y="1971"/>
                    <a:pt x="774" y="1965"/>
                    <a:pt x="786" y="1953"/>
                  </a:cubicBezTo>
                  <a:lnTo>
                    <a:pt x="1119" y="1668"/>
                  </a:lnTo>
                  <a:cubicBezTo>
                    <a:pt x="1138" y="1640"/>
                    <a:pt x="1164" y="1626"/>
                    <a:pt x="1189" y="1626"/>
                  </a:cubicBezTo>
                  <a:cubicBezTo>
                    <a:pt x="1227" y="1626"/>
                    <a:pt x="1262" y="1658"/>
                    <a:pt x="1262" y="1715"/>
                  </a:cubicBezTo>
                  <a:lnTo>
                    <a:pt x="1262" y="3454"/>
                  </a:lnTo>
                  <a:cubicBezTo>
                    <a:pt x="1262" y="3501"/>
                    <a:pt x="1286" y="3525"/>
                    <a:pt x="1358" y="3525"/>
                  </a:cubicBezTo>
                  <a:lnTo>
                    <a:pt x="3644" y="3525"/>
                  </a:lnTo>
                  <a:cubicBezTo>
                    <a:pt x="3715" y="3525"/>
                    <a:pt x="3739" y="3501"/>
                    <a:pt x="3739" y="3454"/>
                  </a:cubicBezTo>
                  <a:lnTo>
                    <a:pt x="3739" y="1715"/>
                  </a:lnTo>
                  <a:cubicBezTo>
                    <a:pt x="3739" y="1682"/>
                    <a:pt x="3774" y="1637"/>
                    <a:pt x="3819" y="1637"/>
                  </a:cubicBezTo>
                  <a:cubicBezTo>
                    <a:pt x="3839" y="1637"/>
                    <a:pt x="3860" y="1646"/>
                    <a:pt x="3882" y="1668"/>
                  </a:cubicBezTo>
                  <a:lnTo>
                    <a:pt x="4215" y="1953"/>
                  </a:lnTo>
                  <a:cubicBezTo>
                    <a:pt x="4227" y="1965"/>
                    <a:pt x="4251" y="1971"/>
                    <a:pt x="4275" y="1971"/>
                  </a:cubicBezTo>
                  <a:cubicBezTo>
                    <a:pt x="4299" y="1971"/>
                    <a:pt x="4322" y="1965"/>
                    <a:pt x="4334" y="1953"/>
                  </a:cubicBezTo>
                  <a:lnTo>
                    <a:pt x="4954" y="1263"/>
                  </a:lnTo>
                  <a:cubicBezTo>
                    <a:pt x="4977" y="1239"/>
                    <a:pt x="4977" y="1191"/>
                    <a:pt x="4930" y="1144"/>
                  </a:cubicBezTo>
                  <a:lnTo>
                    <a:pt x="3739" y="24"/>
                  </a:lnTo>
                  <a:cubicBezTo>
                    <a:pt x="3715" y="1"/>
                    <a:pt x="3715" y="1"/>
                    <a:pt x="3668" y="1"/>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57"/>
            <p:cNvSpPr/>
            <p:nvPr/>
          </p:nvSpPr>
          <p:spPr>
            <a:xfrm>
              <a:off x="5005775" y="2723825"/>
              <a:ext cx="123850" cy="88150"/>
            </a:xfrm>
            <a:custGeom>
              <a:avLst/>
              <a:gdLst/>
              <a:ahLst/>
              <a:cxnLst/>
              <a:rect l="l" t="t" r="r" b="b"/>
              <a:pathLst>
                <a:path w="4954" h="3526" extrusionOk="0">
                  <a:moveTo>
                    <a:pt x="1263" y="1"/>
                  </a:moveTo>
                  <a:cubicBezTo>
                    <a:pt x="1239" y="1"/>
                    <a:pt x="1239" y="1"/>
                    <a:pt x="1215" y="24"/>
                  </a:cubicBezTo>
                  <a:lnTo>
                    <a:pt x="24" y="1144"/>
                  </a:lnTo>
                  <a:cubicBezTo>
                    <a:pt x="0" y="1191"/>
                    <a:pt x="0" y="1239"/>
                    <a:pt x="24" y="1263"/>
                  </a:cubicBezTo>
                  <a:lnTo>
                    <a:pt x="643" y="1953"/>
                  </a:lnTo>
                  <a:cubicBezTo>
                    <a:pt x="655" y="1965"/>
                    <a:pt x="679" y="1971"/>
                    <a:pt x="703" y="1971"/>
                  </a:cubicBezTo>
                  <a:cubicBezTo>
                    <a:pt x="727" y="1971"/>
                    <a:pt x="751" y="1965"/>
                    <a:pt x="762" y="1953"/>
                  </a:cubicBezTo>
                  <a:lnTo>
                    <a:pt x="1096" y="1668"/>
                  </a:lnTo>
                  <a:cubicBezTo>
                    <a:pt x="1115" y="1640"/>
                    <a:pt x="1141" y="1626"/>
                    <a:pt x="1166" y="1626"/>
                  </a:cubicBezTo>
                  <a:cubicBezTo>
                    <a:pt x="1204" y="1626"/>
                    <a:pt x="1239" y="1658"/>
                    <a:pt x="1239" y="1715"/>
                  </a:cubicBezTo>
                  <a:lnTo>
                    <a:pt x="1239" y="3454"/>
                  </a:lnTo>
                  <a:cubicBezTo>
                    <a:pt x="1239" y="3501"/>
                    <a:pt x="1263" y="3525"/>
                    <a:pt x="1334" y="3525"/>
                  </a:cubicBezTo>
                  <a:lnTo>
                    <a:pt x="3620" y="3525"/>
                  </a:lnTo>
                  <a:cubicBezTo>
                    <a:pt x="3692" y="3525"/>
                    <a:pt x="3715" y="3501"/>
                    <a:pt x="3715" y="3454"/>
                  </a:cubicBezTo>
                  <a:lnTo>
                    <a:pt x="3715" y="1715"/>
                  </a:lnTo>
                  <a:cubicBezTo>
                    <a:pt x="3715" y="1682"/>
                    <a:pt x="3762" y="1637"/>
                    <a:pt x="3806" y="1637"/>
                  </a:cubicBezTo>
                  <a:cubicBezTo>
                    <a:pt x="3825" y="1637"/>
                    <a:pt x="3844" y="1646"/>
                    <a:pt x="3858" y="1668"/>
                  </a:cubicBezTo>
                  <a:lnTo>
                    <a:pt x="4192" y="1953"/>
                  </a:lnTo>
                  <a:cubicBezTo>
                    <a:pt x="4204" y="1965"/>
                    <a:pt x="4227" y="1971"/>
                    <a:pt x="4251" y="1971"/>
                  </a:cubicBezTo>
                  <a:cubicBezTo>
                    <a:pt x="4275" y="1971"/>
                    <a:pt x="4299" y="1965"/>
                    <a:pt x="4311" y="1953"/>
                  </a:cubicBezTo>
                  <a:lnTo>
                    <a:pt x="4930" y="1263"/>
                  </a:lnTo>
                  <a:cubicBezTo>
                    <a:pt x="4954" y="1239"/>
                    <a:pt x="4954" y="1191"/>
                    <a:pt x="4906" y="1144"/>
                  </a:cubicBezTo>
                  <a:lnTo>
                    <a:pt x="3715" y="24"/>
                  </a:lnTo>
                  <a:cubicBezTo>
                    <a:pt x="3692" y="1"/>
                    <a:pt x="3692" y="1"/>
                    <a:pt x="3644" y="1"/>
                  </a:cubicBezTo>
                  <a:close/>
                </a:path>
              </a:pathLst>
            </a:custGeom>
            <a:solidFill>
              <a:srgbClr val="F68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57"/>
            <p:cNvSpPr/>
            <p:nvPr/>
          </p:nvSpPr>
          <p:spPr>
            <a:xfrm>
              <a:off x="5048650" y="2724425"/>
              <a:ext cx="36325" cy="16100"/>
            </a:xfrm>
            <a:custGeom>
              <a:avLst/>
              <a:gdLst/>
              <a:ahLst/>
              <a:cxnLst/>
              <a:rect l="l" t="t" r="r" b="b"/>
              <a:pathLst>
                <a:path w="1453" h="644" extrusionOk="0">
                  <a:moveTo>
                    <a:pt x="0" y="0"/>
                  </a:moveTo>
                  <a:cubicBezTo>
                    <a:pt x="0" y="358"/>
                    <a:pt x="310" y="643"/>
                    <a:pt x="667" y="643"/>
                  </a:cubicBezTo>
                  <a:lnTo>
                    <a:pt x="810" y="643"/>
                  </a:lnTo>
                  <a:cubicBezTo>
                    <a:pt x="1191" y="643"/>
                    <a:pt x="1453" y="358"/>
                    <a:pt x="1453" y="0"/>
                  </a:cubicBezTo>
                  <a:close/>
                </a:path>
              </a:pathLst>
            </a:custGeom>
            <a:solidFill>
              <a:srgbClr val="F455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0" name="Google Shape;2210;p57"/>
          <p:cNvGrpSpPr/>
          <p:nvPr/>
        </p:nvGrpSpPr>
        <p:grpSpPr>
          <a:xfrm>
            <a:off x="6772146" y="3448254"/>
            <a:ext cx="398558" cy="327630"/>
            <a:chOff x="4908125" y="3594850"/>
            <a:chExt cx="282225" cy="232000"/>
          </a:xfrm>
        </p:grpSpPr>
        <p:sp>
          <p:nvSpPr>
            <p:cNvPr id="2211" name="Google Shape;2211;p57"/>
            <p:cNvSpPr/>
            <p:nvPr/>
          </p:nvSpPr>
          <p:spPr>
            <a:xfrm>
              <a:off x="4932550" y="3764525"/>
              <a:ext cx="30375" cy="35150"/>
            </a:xfrm>
            <a:custGeom>
              <a:avLst/>
              <a:gdLst/>
              <a:ahLst/>
              <a:cxnLst/>
              <a:rect l="l" t="t" r="r" b="b"/>
              <a:pathLst>
                <a:path w="1215" h="1406" extrusionOk="0">
                  <a:moveTo>
                    <a:pt x="0" y="0"/>
                  </a:moveTo>
                  <a:lnTo>
                    <a:pt x="0" y="1405"/>
                  </a:lnTo>
                  <a:lnTo>
                    <a:pt x="286" y="1405"/>
                  </a:lnTo>
                  <a:cubicBezTo>
                    <a:pt x="810" y="1405"/>
                    <a:pt x="1215" y="1000"/>
                    <a:pt x="1215" y="476"/>
                  </a:cubicBezTo>
                  <a:lnTo>
                    <a:pt x="1215" y="0"/>
                  </a:ln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57"/>
            <p:cNvSpPr/>
            <p:nvPr/>
          </p:nvSpPr>
          <p:spPr>
            <a:xfrm>
              <a:off x="5134975" y="3764525"/>
              <a:ext cx="30375" cy="35150"/>
            </a:xfrm>
            <a:custGeom>
              <a:avLst/>
              <a:gdLst/>
              <a:ahLst/>
              <a:cxnLst/>
              <a:rect l="l" t="t" r="r" b="b"/>
              <a:pathLst>
                <a:path w="1215" h="1406" extrusionOk="0">
                  <a:moveTo>
                    <a:pt x="0" y="0"/>
                  </a:moveTo>
                  <a:lnTo>
                    <a:pt x="0" y="476"/>
                  </a:lnTo>
                  <a:cubicBezTo>
                    <a:pt x="0" y="1000"/>
                    <a:pt x="429" y="1405"/>
                    <a:pt x="929" y="1405"/>
                  </a:cubicBezTo>
                  <a:lnTo>
                    <a:pt x="1215" y="1405"/>
                  </a:lnTo>
                  <a:lnTo>
                    <a:pt x="1215" y="0"/>
                  </a:ln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57"/>
            <p:cNvSpPr/>
            <p:nvPr/>
          </p:nvSpPr>
          <p:spPr>
            <a:xfrm>
              <a:off x="4921225" y="3764525"/>
              <a:ext cx="17300" cy="62325"/>
            </a:xfrm>
            <a:custGeom>
              <a:avLst/>
              <a:gdLst/>
              <a:ahLst/>
              <a:cxnLst/>
              <a:rect l="l" t="t" r="r" b="b"/>
              <a:pathLst>
                <a:path w="692" h="2493" extrusionOk="0">
                  <a:moveTo>
                    <a:pt x="1" y="0"/>
                  </a:moveTo>
                  <a:lnTo>
                    <a:pt x="1" y="2120"/>
                  </a:lnTo>
                  <a:cubicBezTo>
                    <a:pt x="1" y="2310"/>
                    <a:pt x="120" y="2453"/>
                    <a:pt x="263" y="2477"/>
                  </a:cubicBezTo>
                  <a:cubicBezTo>
                    <a:pt x="297" y="2487"/>
                    <a:pt x="331" y="2492"/>
                    <a:pt x="364" y="2492"/>
                  </a:cubicBezTo>
                  <a:cubicBezTo>
                    <a:pt x="552" y="2492"/>
                    <a:pt x="691" y="2327"/>
                    <a:pt x="691" y="2143"/>
                  </a:cubicBezTo>
                  <a:lnTo>
                    <a:pt x="691" y="0"/>
                  </a:lnTo>
                  <a:close/>
                </a:path>
              </a:pathLst>
            </a:custGeom>
            <a:solidFill>
              <a:srgbClr val="9F8E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57"/>
            <p:cNvSpPr/>
            <p:nvPr/>
          </p:nvSpPr>
          <p:spPr>
            <a:xfrm>
              <a:off x="5159375" y="3764525"/>
              <a:ext cx="17300" cy="62325"/>
            </a:xfrm>
            <a:custGeom>
              <a:avLst/>
              <a:gdLst/>
              <a:ahLst/>
              <a:cxnLst/>
              <a:rect l="l" t="t" r="r" b="b"/>
              <a:pathLst>
                <a:path w="692" h="2493" extrusionOk="0">
                  <a:moveTo>
                    <a:pt x="1" y="0"/>
                  </a:moveTo>
                  <a:lnTo>
                    <a:pt x="1" y="2120"/>
                  </a:lnTo>
                  <a:cubicBezTo>
                    <a:pt x="1" y="2310"/>
                    <a:pt x="120" y="2453"/>
                    <a:pt x="286" y="2477"/>
                  </a:cubicBezTo>
                  <a:cubicBezTo>
                    <a:pt x="318" y="2487"/>
                    <a:pt x="348" y="2492"/>
                    <a:pt x="378" y="2492"/>
                  </a:cubicBezTo>
                  <a:cubicBezTo>
                    <a:pt x="552" y="2492"/>
                    <a:pt x="691" y="2327"/>
                    <a:pt x="691" y="2143"/>
                  </a:cubicBezTo>
                  <a:lnTo>
                    <a:pt x="691" y="0"/>
                  </a:lnTo>
                  <a:close/>
                </a:path>
              </a:pathLst>
            </a:custGeom>
            <a:solidFill>
              <a:srgbClr val="9F8E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57"/>
            <p:cNvSpPr/>
            <p:nvPr/>
          </p:nvSpPr>
          <p:spPr>
            <a:xfrm>
              <a:off x="4938500" y="3594850"/>
              <a:ext cx="222100" cy="125050"/>
            </a:xfrm>
            <a:custGeom>
              <a:avLst/>
              <a:gdLst/>
              <a:ahLst/>
              <a:cxnLst/>
              <a:rect l="l" t="t" r="r" b="b"/>
              <a:pathLst>
                <a:path w="8884" h="5002" extrusionOk="0">
                  <a:moveTo>
                    <a:pt x="810" y="0"/>
                  </a:moveTo>
                  <a:cubicBezTo>
                    <a:pt x="358" y="0"/>
                    <a:pt x="0" y="357"/>
                    <a:pt x="0" y="810"/>
                  </a:cubicBezTo>
                  <a:lnTo>
                    <a:pt x="0" y="5001"/>
                  </a:lnTo>
                  <a:lnTo>
                    <a:pt x="8883" y="5001"/>
                  </a:lnTo>
                  <a:lnTo>
                    <a:pt x="8883" y="810"/>
                  </a:lnTo>
                  <a:cubicBezTo>
                    <a:pt x="8883" y="357"/>
                    <a:pt x="8526" y="0"/>
                    <a:pt x="8073" y="0"/>
                  </a:cubicBez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57"/>
            <p:cNvSpPr/>
            <p:nvPr/>
          </p:nvSpPr>
          <p:spPr>
            <a:xfrm>
              <a:off x="5122475" y="3594850"/>
              <a:ext cx="36925" cy="125050"/>
            </a:xfrm>
            <a:custGeom>
              <a:avLst/>
              <a:gdLst/>
              <a:ahLst/>
              <a:cxnLst/>
              <a:rect l="l" t="t" r="r" b="b"/>
              <a:pathLst>
                <a:path w="1477" h="5002" extrusionOk="0">
                  <a:moveTo>
                    <a:pt x="0" y="0"/>
                  </a:moveTo>
                  <a:cubicBezTo>
                    <a:pt x="453" y="0"/>
                    <a:pt x="810" y="357"/>
                    <a:pt x="810" y="810"/>
                  </a:cubicBezTo>
                  <a:lnTo>
                    <a:pt x="810" y="5001"/>
                  </a:lnTo>
                  <a:lnTo>
                    <a:pt x="1477" y="5001"/>
                  </a:lnTo>
                  <a:lnTo>
                    <a:pt x="1477" y="810"/>
                  </a:lnTo>
                  <a:cubicBezTo>
                    <a:pt x="1477" y="357"/>
                    <a:pt x="1119" y="0"/>
                    <a:pt x="667" y="0"/>
                  </a:cubicBezTo>
                  <a:close/>
                </a:path>
              </a:pathLst>
            </a:custGeom>
            <a:solidFill>
              <a:srgbClr val="673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57"/>
            <p:cNvSpPr/>
            <p:nvPr/>
          </p:nvSpPr>
          <p:spPr>
            <a:xfrm>
              <a:off x="4921225" y="3639500"/>
              <a:ext cx="17300" cy="72650"/>
            </a:xfrm>
            <a:custGeom>
              <a:avLst/>
              <a:gdLst/>
              <a:ahLst/>
              <a:cxnLst/>
              <a:rect l="l" t="t" r="r" b="b"/>
              <a:pathLst>
                <a:path w="692" h="2906" extrusionOk="0">
                  <a:moveTo>
                    <a:pt x="1" y="0"/>
                  </a:moveTo>
                  <a:lnTo>
                    <a:pt x="1" y="2906"/>
                  </a:lnTo>
                  <a:lnTo>
                    <a:pt x="691" y="2906"/>
                  </a:lnTo>
                  <a:lnTo>
                    <a:pt x="691" y="0"/>
                  </a:lnTo>
                  <a:close/>
                </a:path>
              </a:pathLst>
            </a:custGeom>
            <a:solidFill>
              <a:srgbClr val="9F8E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57"/>
            <p:cNvSpPr/>
            <p:nvPr/>
          </p:nvSpPr>
          <p:spPr>
            <a:xfrm>
              <a:off x="4955750" y="3639500"/>
              <a:ext cx="16700" cy="72650"/>
            </a:xfrm>
            <a:custGeom>
              <a:avLst/>
              <a:gdLst/>
              <a:ahLst/>
              <a:cxnLst/>
              <a:rect l="l" t="t" r="r" b="b"/>
              <a:pathLst>
                <a:path w="668" h="2906" extrusionOk="0">
                  <a:moveTo>
                    <a:pt x="1" y="0"/>
                  </a:moveTo>
                  <a:lnTo>
                    <a:pt x="1" y="2906"/>
                  </a:lnTo>
                  <a:lnTo>
                    <a:pt x="668" y="2906"/>
                  </a:lnTo>
                  <a:lnTo>
                    <a:pt x="668" y="0"/>
                  </a:lnTo>
                  <a:close/>
                </a:path>
              </a:pathLst>
            </a:custGeom>
            <a:solidFill>
              <a:srgbClr val="9F8E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57"/>
            <p:cNvSpPr/>
            <p:nvPr/>
          </p:nvSpPr>
          <p:spPr>
            <a:xfrm>
              <a:off x="4989700" y="3639500"/>
              <a:ext cx="17300" cy="72650"/>
            </a:xfrm>
            <a:custGeom>
              <a:avLst/>
              <a:gdLst/>
              <a:ahLst/>
              <a:cxnLst/>
              <a:rect l="l" t="t" r="r" b="b"/>
              <a:pathLst>
                <a:path w="692" h="2906" extrusionOk="0">
                  <a:moveTo>
                    <a:pt x="0" y="0"/>
                  </a:moveTo>
                  <a:lnTo>
                    <a:pt x="0" y="2906"/>
                  </a:lnTo>
                  <a:lnTo>
                    <a:pt x="691" y="2906"/>
                  </a:lnTo>
                  <a:lnTo>
                    <a:pt x="691" y="0"/>
                  </a:lnTo>
                  <a:close/>
                </a:path>
              </a:pathLst>
            </a:custGeom>
            <a:solidFill>
              <a:srgbClr val="9F8E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57"/>
            <p:cNvSpPr/>
            <p:nvPr/>
          </p:nvSpPr>
          <p:spPr>
            <a:xfrm>
              <a:off x="5024225" y="3639500"/>
              <a:ext cx="17300" cy="72650"/>
            </a:xfrm>
            <a:custGeom>
              <a:avLst/>
              <a:gdLst/>
              <a:ahLst/>
              <a:cxnLst/>
              <a:rect l="l" t="t" r="r" b="b"/>
              <a:pathLst>
                <a:path w="692" h="2906" extrusionOk="0">
                  <a:moveTo>
                    <a:pt x="1" y="0"/>
                  </a:moveTo>
                  <a:lnTo>
                    <a:pt x="1" y="2906"/>
                  </a:lnTo>
                  <a:lnTo>
                    <a:pt x="691" y="2906"/>
                  </a:lnTo>
                  <a:lnTo>
                    <a:pt x="691" y="0"/>
                  </a:lnTo>
                  <a:close/>
                </a:path>
              </a:pathLst>
            </a:custGeom>
            <a:solidFill>
              <a:srgbClr val="9F8E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57"/>
            <p:cNvSpPr/>
            <p:nvPr/>
          </p:nvSpPr>
          <p:spPr>
            <a:xfrm>
              <a:off x="5057575" y="3639500"/>
              <a:ext cx="17275" cy="72650"/>
            </a:xfrm>
            <a:custGeom>
              <a:avLst/>
              <a:gdLst/>
              <a:ahLst/>
              <a:cxnLst/>
              <a:rect l="l" t="t" r="r" b="b"/>
              <a:pathLst>
                <a:path w="691" h="2906" extrusionOk="0">
                  <a:moveTo>
                    <a:pt x="0" y="0"/>
                  </a:moveTo>
                  <a:lnTo>
                    <a:pt x="0" y="2906"/>
                  </a:lnTo>
                  <a:lnTo>
                    <a:pt x="691" y="2906"/>
                  </a:lnTo>
                  <a:lnTo>
                    <a:pt x="691" y="0"/>
                  </a:lnTo>
                  <a:close/>
                </a:path>
              </a:pathLst>
            </a:custGeom>
            <a:solidFill>
              <a:srgbClr val="9F8E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57"/>
            <p:cNvSpPr/>
            <p:nvPr/>
          </p:nvSpPr>
          <p:spPr>
            <a:xfrm>
              <a:off x="5092100" y="3639500"/>
              <a:ext cx="16700" cy="72650"/>
            </a:xfrm>
            <a:custGeom>
              <a:avLst/>
              <a:gdLst/>
              <a:ahLst/>
              <a:cxnLst/>
              <a:rect l="l" t="t" r="r" b="b"/>
              <a:pathLst>
                <a:path w="668" h="2906" extrusionOk="0">
                  <a:moveTo>
                    <a:pt x="1" y="0"/>
                  </a:moveTo>
                  <a:lnTo>
                    <a:pt x="1" y="2906"/>
                  </a:lnTo>
                  <a:lnTo>
                    <a:pt x="667" y="2906"/>
                  </a:lnTo>
                  <a:lnTo>
                    <a:pt x="667" y="0"/>
                  </a:lnTo>
                  <a:close/>
                </a:path>
              </a:pathLst>
            </a:custGeom>
            <a:solidFill>
              <a:srgbClr val="9F8E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57"/>
            <p:cNvSpPr/>
            <p:nvPr/>
          </p:nvSpPr>
          <p:spPr>
            <a:xfrm>
              <a:off x="5125450" y="3639500"/>
              <a:ext cx="17275" cy="72650"/>
            </a:xfrm>
            <a:custGeom>
              <a:avLst/>
              <a:gdLst/>
              <a:ahLst/>
              <a:cxnLst/>
              <a:rect l="l" t="t" r="r" b="b"/>
              <a:pathLst>
                <a:path w="691" h="2906" extrusionOk="0">
                  <a:moveTo>
                    <a:pt x="0" y="0"/>
                  </a:moveTo>
                  <a:lnTo>
                    <a:pt x="0" y="2906"/>
                  </a:lnTo>
                  <a:lnTo>
                    <a:pt x="691" y="2906"/>
                  </a:lnTo>
                  <a:lnTo>
                    <a:pt x="691" y="0"/>
                  </a:lnTo>
                  <a:close/>
                </a:path>
              </a:pathLst>
            </a:custGeom>
            <a:solidFill>
              <a:srgbClr val="9F8E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57"/>
            <p:cNvSpPr/>
            <p:nvPr/>
          </p:nvSpPr>
          <p:spPr>
            <a:xfrm>
              <a:off x="5159375" y="3639500"/>
              <a:ext cx="17300" cy="72650"/>
            </a:xfrm>
            <a:custGeom>
              <a:avLst/>
              <a:gdLst/>
              <a:ahLst/>
              <a:cxnLst/>
              <a:rect l="l" t="t" r="r" b="b"/>
              <a:pathLst>
                <a:path w="692" h="2906" extrusionOk="0">
                  <a:moveTo>
                    <a:pt x="1" y="0"/>
                  </a:moveTo>
                  <a:lnTo>
                    <a:pt x="1" y="2906"/>
                  </a:lnTo>
                  <a:lnTo>
                    <a:pt x="691" y="2906"/>
                  </a:lnTo>
                  <a:lnTo>
                    <a:pt x="691" y="0"/>
                  </a:lnTo>
                  <a:close/>
                </a:path>
              </a:pathLst>
            </a:custGeom>
            <a:solidFill>
              <a:srgbClr val="9F8E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57"/>
            <p:cNvSpPr/>
            <p:nvPr/>
          </p:nvSpPr>
          <p:spPr>
            <a:xfrm>
              <a:off x="4908125" y="3702600"/>
              <a:ext cx="282225" cy="69075"/>
            </a:xfrm>
            <a:custGeom>
              <a:avLst/>
              <a:gdLst/>
              <a:ahLst/>
              <a:cxnLst/>
              <a:rect l="l" t="t" r="r" b="b"/>
              <a:pathLst>
                <a:path w="11289" h="2763" extrusionOk="0">
                  <a:moveTo>
                    <a:pt x="239" y="0"/>
                  </a:moveTo>
                  <a:cubicBezTo>
                    <a:pt x="96" y="0"/>
                    <a:pt x="1" y="143"/>
                    <a:pt x="1" y="262"/>
                  </a:cubicBezTo>
                  <a:lnTo>
                    <a:pt x="1" y="2525"/>
                  </a:lnTo>
                  <a:cubicBezTo>
                    <a:pt x="1" y="2668"/>
                    <a:pt x="120" y="2763"/>
                    <a:pt x="239" y="2763"/>
                  </a:cubicBezTo>
                  <a:lnTo>
                    <a:pt x="11051" y="2763"/>
                  </a:lnTo>
                  <a:cubicBezTo>
                    <a:pt x="11170" y="2763"/>
                    <a:pt x="11289" y="2644"/>
                    <a:pt x="11289" y="2525"/>
                  </a:cubicBezTo>
                  <a:lnTo>
                    <a:pt x="11289" y="262"/>
                  </a:lnTo>
                  <a:cubicBezTo>
                    <a:pt x="11289" y="96"/>
                    <a:pt x="11170" y="0"/>
                    <a:pt x="11051" y="0"/>
                  </a:cubicBezTo>
                  <a:close/>
                </a:path>
              </a:pathLst>
            </a:custGeom>
            <a:solidFill>
              <a:srgbClr val="FFB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57"/>
            <p:cNvSpPr/>
            <p:nvPr/>
          </p:nvSpPr>
          <p:spPr>
            <a:xfrm>
              <a:off x="5167125" y="3703200"/>
              <a:ext cx="23225" cy="68475"/>
            </a:xfrm>
            <a:custGeom>
              <a:avLst/>
              <a:gdLst/>
              <a:ahLst/>
              <a:cxnLst/>
              <a:rect l="l" t="t" r="r" b="b"/>
              <a:pathLst>
                <a:path w="929" h="2739" extrusionOk="0">
                  <a:moveTo>
                    <a:pt x="0" y="0"/>
                  </a:moveTo>
                  <a:cubicBezTo>
                    <a:pt x="119" y="0"/>
                    <a:pt x="238" y="72"/>
                    <a:pt x="238" y="238"/>
                  </a:cubicBezTo>
                  <a:lnTo>
                    <a:pt x="238" y="2501"/>
                  </a:lnTo>
                  <a:cubicBezTo>
                    <a:pt x="238" y="2620"/>
                    <a:pt x="143" y="2739"/>
                    <a:pt x="0" y="2739"/>
                  </a:cubicBezTo>
                  <a:lnTo>
                    <a:pt x="691" y="2739"/>
                  </a:lnTo>
                  <a:cubicBezTo>
                    <a:pt x="810" y="2739"/>
                    <a:pt x="929" y="2644"/>
                    <a:pt x="929" y="2501"/>
                  </a:cubicBezTo>
                  <a:lnTo>
                    <a:pt x="929" y="238"/>
                  </a:lnTo>
                  <a:cubicBezTo>
                    <a:pt x="929" y="72"/>
                    <a:pt x="810" y="0"/>
                    <a:pt x="691" y="0"/>
                  </a:cubicBezTo>
                  <a:close/>
                </a:path>
              </a:pathLst>
            </a:custGeom>
            <a:solidFill>
              <a:srgbClr val="FDD1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57"/>
            <p:cNvSpPr/>
            <p:nvPr/>
          </p:nvSpPr>
          <p:spPr>
            <a:xfrm>
              <a:off x="4920625" y="3716300"/>
              <a:ext cx="256625" cy="43475"/>
            </a:xfrm>
            <a:custGeom>
              <a:avLst/>
              <a:gdLst/>
              <a:ahLst/>
              <a:cxnLst/>
              <a:rect l="l" t="t" r="r" b="b"/>
              <a:pathLst>
                <a:path w="10265" h="1739" extrusionOk="0">
                  <a:moveTo>
                    <a:pt x="9908" y="310"/>
                  </a:moveTo>
                  <a:lnTo>
                    <a:pt x="9908" y="1334"/>
                  </a:lnTo>
                  <a:lnTo>
                    <a:pt x="334" y="1334"/>
                  </a:lnTo>
                  <a:lnTo>
                    <a:pt x="334" y="310"/>
                  </a:lnTo>
                  <a:close/>
                  <a:moveTo>
                    <a:pt x="191" y="0"/>
                  </a:moveTo>
                  <a:cubicBezTo>
                    <a:pt x="96" y="0"/>
                    <a:pt x="1" y="72"/>
                    <a:pt x="1" y="191"/>
                  </a:cubicBezTo>
                  <a:lnTo>
                    <a:pt x="1" y="1548"/>
                  </a:lnTo>
                  <a:cubicBezTo>
                    <a:pt x="1" y="1643"/>
                    <a:pt x="72" y="1739"/>
                    <a:pt x="191" y="1739"/>
                  </a:cubicBezTo>
                  <a:lnTo>
                    <a:pt x="10098" y="1739"/>
                  </a:lnTo>
                  <a:cubicBezTo>
                    <a:pt x="10194" y="1739"/>
                    <a:pt x="10265" y="1667"/>
                    <a:pt x="10265" y="1548"/>
                  </a:cubicBezTo>
                  <a:lnTo>
                    <a:pt x="10265" y="191"/>
                  </a:lnTo>
                  <a:cubicBezTo>
                    <a:pt x="10241" y="72"/>
                    <a:pt x="10194" y="0"/>
                    <a:pt x="10098" y="0"/>
                  </a:cubicBezTo>
                  <a:close/>
                </a:path>
              </a:pathLst>
            </a:custGeom>
            <a:solidFill>
              <a:srgbClr val="FDD1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57"/>
            <p:cNvSpPr/>
            <p:nvPr/>
          </p:nvSpPr>
          <p:spPr>
            <a:xfrm>
              <a:off x="4908125" y="3631150"/>
              <a:ext cx="282225" cy="16700"/>
            </a:xfrm>
            <a:custGeom>
              <a:avLst/>
              <a:gdLst/>
              <a:ahLst/>
              <a:cxnLst/>
              <a:rect l="l" t="t" r="r" b="b"/>
              <a:pathLst>
                <a:path w="11289" h="668" extrusionOk="0">
                  <a:moveTo>
                    <a:pt x="334" y="1"/>
                  </a:moveTo>
                  <a:cubicBezTo>
                    <a:pt x="144" y="1"/>
                    <a:pt x="1" y="167"/>
                    <a:pt x="1" y="334"/>
                  </a:cubicBezTo>
                  <a:cubicBezTo>
                    <a:pt x="1" y="525"/>
                    <a:pt x="144" y="668"/>
                    <a:pt x="334" y="668"/>
                  </a:cubicBezTo>
                  <a:lnTo>
                    <a:pt x="10932" y="668"/>
                  </a:lnTo>
                  <a:cubicBezTo>
                    <a:pt x="11122" y="668"/>
                    <a:pt x="11289" y="525"/>
                    <a:pt x="11241" y="334"/>
                  </a:cubicBezTo>
                  <a:cubicBezTo>
                    <a:pt x="11241" y="167"/>
                    <a:pt x="11098" y="1"/>
                    <a:pt x="10932" y="1"/>
                  </a:cubicBezTo>
                  <a:close/>
                </a:path>
              </a:pathLst>
            </a:custGeom>
            <a:solidFill>
              <a:srgbClr val="FFB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57"/>
            <p:cNvSpPr/>
            <p:nvPr/>
          </p:nvSpPr>
          <p:spPr>
            <a:xfrm>
              <a:off x="5164725" y="3630550"/>
              <a:ext cx="25625" cy="16700"/>
            </a:xfrm>
            <a:custGeom>
              <a:avLst/>
              <a:gdLst/>
              <a:ahLst/>
              <a:cxnLst/>
              <a:rect l="l" t="t" r="r" b="b"/>
              <a:pathLst>
                <a:path w="1025" h="668" extrusionOk="0">
                  <a:moveTo>
                    <a:pt x="1" y="1"/>
                  </a:moveTo>
                  <a:cubicBezTo>
                    <a:pt x="191" y="1"/>
                    <a:pt x="334" y="168"/>
                    <a:pt x="334" y="334"/>
                  </a:cubicBezTo>
                  <a:cubicBezTo>
                    <a:pt x="334" y="525"/>
                    <a:pt x="191" y="668"/>
                    <a:pt x="1" y="668"/>
                  </a:cubicBezTo>
                  <a:lnTo>
                    <a:pt x="691" y="668"/>
                  </a:lnTo>
                  <a:cubicBezTo>
                    <a:pt x="858" y="668"/>
                    <a:pt x="1025" y="525"/>
                    <a:pt x="1025" y="334"/>
                  </a:cubicBezTo>
                  <a:cubicBezTo>
                    <a:pt x="1025" y="168"/>
                    <a:pt x="858" y="1"/>
                    <a:pt x="668" y="1"/>
                  </a:cubicBezTo>
                  <a:close/>
                </a:path>
              </a:pathLst>
            </a:custGeom>
            <a:solidFill>
              <a:srgbClr val="FDD1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0" name="Google Shape;2230;p57"/>
          <p:cNvGrpSpPr/>
          <p:nvPr/>
        </p:nvGrpSpPr>
        <p:grpSpPr>
          <a:xfrm>
            <a:off x="6865493" y="1404341"/>
            <a:ext cx="211053" cy="400253"/>
            <a:chOff x="4974225" y="2147525"/>
            <a:chExt cx="149450" cy="283425"/>
          </a:xfrm>
        </p:grpSpPr>
        <p:sp>
          <p:nvSpPr>
            <p:cNvPr id="2231" name="Google Shape;2231;p57"/>
            <p:cNvSpPr/>
            <p:nvPr/>
          </p:nvSpPr>
          <p:spPr>
            <a:xfrm>
              <a:off x="4974225" y="2148125"/>
              <a:ext cx="148850" cy="282825"/>
            </a:xfrm>
            <a:custGeom>
              <a:avLst/>
              <a:gdLst/>
              <a:ahLst/>
              <a:cxnLst/>
              <a:rect l="l" t="t" r="r" b="b"/>
              <a:pathLst>
                <a:path w="5954" h="11313" extrusionOk="0">
                  <a:moveTo>
                    <a:pt x="738" y="0"/>
                  </a:moveTo>
                  <a:cubicBezTo>
                    <a:pt x="524" y="0"/>
                    <a:pt x="405" y="238"/>
                    <a:pt x="524" y="429"/>
                  </a:cubicBezTo>
                  <a:cubicBezTo>
                    <a:pt x="1000" y="1048"/>
                    <a:pt x="953" y="1905"/>
                    <a:pt x="453" y="2501"/>
                  </a:cubicBezTo>
                  <a:cubicBezTo>
                    <a:pt x="119" y="2858"/>
                    <a:pt x="0" y="3334"/>
                    <a:pt x="72" y="3810"/>
                  </a:cubicBezTo>
                  <a:lnTo>
                    <a:pt x="977" y="11241"/>
                  </a:lnTo>
                  <a:cubicBezTo>
                    <a:pt x="977" y="11288"/>
                    <a:pt x="1024" y="11312"/>
                    <a:pt x="1072" y="11312"/>
                  </a:cubicBezTo>
                  <a:lnTo>
                    <a:pt x="4882" y="11312"/>
                  </a:lnTo>
                  <a:cubicBezTo>
                    <a:pt x="4954" y="11312"/>
                    <a:pt x="4977" y="11288"/>
                    <a:pt x="4977" y="11241"/>
                  </a:cubicBezTo>
                  <a:lnTo>
                    <a:pt x="5906" y="3810"/>
                  </a:lnTo>
                  <a:cubicBezTo>
                    <a:pt x="5954" y="3334"/>
                    <a:pt x="5811" y="2858"/>
                    <a:pt x="5501" y="2501"/>
                  </a:cubicBezTo>
                  <a:cubicBezTo>
                    <a:pt x="5025" y="1905"/>
                    <a:pt x="4977" y="1048"/>
                    <a:pt x="5454" y="429"/>
                  </a:cubicBezTo>
                  <a:cubicBezTo>
                    <a:pt x="5573" y="238"/>
                    <a:pt x="5454" y="0"/>
                    <a:pt x="5239" y="0"/>
                  </a:cubicBezTo>
                  <a:close/>
                </a:path>
              </a:pathLst>
            </a:custGeom>
            <a:solidFill>
              <a:srgbClr val="FFB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57"/>
            <p:cNvSpPr/>
            <p:nvPr/>
          </p:nvSpPr>
          <p:spPr>
            <a:xfrm>
              <a:off x="4980775" y="2276125"/>
              <a:ext cx="136950" cy="45850"/>
            </a:xfrm>
            <a:custGeom>
              <a:avLst/>
              <a:gdLst/>
              <a:ahLst/>
              <a:cxnLst/>
              <a:rect l="l" t="t" r="r" b="b"/>
              <a:pathLst>
                <a:path w="5478" h="1834" extrusionOk="0">
                  <a:moveTo>
                    <a:pt x="548" y="0"/>
                  </a:moveTo>
                  <a:cubicBezTo>
                    <a:pt x="262" y="0"/>
                    <a:pt x="143" y="119"/>
                    <a:pt x="0" y="238"/>
                  </a:cubicBezTo>
                  <a:lnTo>
                    <a:pt x="143" y="1501"/>
                  </a:lnTo>
                  <a:cubicBezTo>
                    <a:pt x="238" y="1429"/>
                    <a:pt x="357" y="1382"/>
                    <a:pt x="548" y="1382"/>
                  </a:cubicBezTo>
                  <a:cubicBezTo>
                    <a:pt x="1119" y="1382"/>
                    <a:pt x="1119" y="1834"/>
                    <a:pt x="1643" y="1834"/>
                  </a:cubicBezTo>
                  <a:cubicBezTo>
                    <a:pt x="2215" y="1834"/>
                    <a:pt x="2215" y="1382"/>
                    <a:pt x="2739" y="1382"/>
                  </a:cubicBezTo>
                  <a:cubicBezTo>
                    <a:pt x="3310" y="1382"/>
                    <a:pt x="3310" y="1834"/>
                    <a:pt x="3858" y="1834"/>
                  </a:cubicBezTo>
                  <a:cubicBezTo>
                    <a:pt x="4406" y="1834"/>
                    <a:pt x="4406" y="1382"/>
                    <a:pt x="4954" y="1382"/>
                  </a:cubicBezTo>
                  <a:cubicBezTo>
                    <a:pt x="5120" y="1382"/>
                    <a:pt x="5239" y="1429"/>
                    <a:pt x="5335" y="1501"/>
                  </a:cubicBezTo>
                  <a:lnTo>
                    <a:pt x="5478" y="238"/>
                  </a:lnTo>
                  <a:cubicBezTo>
                    <a:pt x="5335" y="119"/>
                    <a:pt x="5192" y="0"/>
                    <a:pt x="4954" y="0"/>
                  </a:cubicBezTo>
                  <a:cubicBezTo>
                    <a:pt x="4382" y="0"/>
                    <a:pt x="4382" y="453"/>
                    <a:pt x="3858" y="453"/>
                  </a:cubicBezTo>
                  <a:cubicBezTo>
                    <a:pt x="3287" y="453"/>
                    <a:pt x="3287" y="0"/>
                    <a:pt x="2739" y="0"/>
                  </a:cubicBezTo>
                  <a:cubicBezTo>
                    <a:pt x="2167" y="0"/>
                    <a:pt x="2167" y="453"/>
                    <a:pt x="1643" y="453"/>
                  </a:cubicBezTo>
                  <a:cubicBezTo>
                    <a:pt x="1072" y="453"/>
                    <a:pt x="1072" y="0"/>
                    <a:pt x="548" y="0"/>
                  </a:cubicBezTo>
                  <a:close/>
                </a:path>
              </a:pathLst>
            </a:custGeom>
            <a:solidFill>
              <a:srgbClr val="F68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57"/>
            <p:cNvSpPr/>
            <p:nvPr/>
          </p:nvSpPr>
          <p:spPr>
            <a:xfrm>
              <a:off x="4980775" y="2276125"/>
              <a:ext cx="136950" cy="45850"/>
            </a:xfrm>
            <a:custGeom>
              <a:avLst/>
              <a:gdLst/>
              <a:ahLst/>
              <a:cxnLst/>
              <a:rect l="l" t="t" r="r" b="b"/>
              <a:pathLst>
                <a:path w="5478" h="1834" extrusionOk="0">
                  <a:moveTo>
                    <a:pt x="548" y="0"/>
                  </a:moveTo>
                  <a:cubicBezTo>
                    <a:pt x="262" y="0"/>
                    <a:pt x="143" y="119"/>
                    <a:pt x="0" y="238"/>
                  </a:cubicBezTo>
                  <a:lnTo>
                    <a:pt x="143" y="1501"/>
                  </a:lnTo>
                  <a:cubicBezTo>
                    <a:pt x="238" y="1429"/>
                    <a:pt x="357" y="1382"/>
                    <a:pt x="548" y="1382"/>
                  </a:cubicBezTo>
                  <a:cubicBezTo>
                    <a:pt x="1119" y="1382"/>
                    <a:pt x="1119" y="1834"/>
                    <a:pt x="1643" y="1834"/>
                  </a:cubicBezTo>
                  <a:cubicBezTo>
                    <a:pt x="2215" y="1834"/>
                    <a:pt x="2215" y="1382"/>
                    <a:pt x="2739" y="1382"/>
                  </a:cubicBezTo>
                  <a:cubicBezTo>
                    <a:pt x="3310" y="1382"/>
                    <a:pt x="3310" y="1834"/>
                    <a:pt x="3858" y="1834"/>
                  </a:cubicBezTo>
                  <a:cubicBezTo>
                    <a:pt x="4406" y="1834"/>
                    <a:pt x="4406" y="1382"/>
                    <a:pt x="4954" y="1382"/>
                  </a:cubicBezTo>
                  <a:cubicBezTo>
                    <a:pt x="5120" y="1382"/>
                    <a:pt x="5239" y="1429"/>
                    <a:pt x="5335" y="1501"/>
                  </a:cubicBezTo>
                  <a:lnTo>
                    <a:pt x="5478" y="238"/>
                  </a:lnTo>
                  <a:cubicBezTo>
                    <a:pt x="5335" y="119"/>
                    <a:pt x="5192" y="0"/>
                    <a:pt x="4954" y="0"/>
                  </a:cubicBezTo>
                  <a:cubicBezTo>
                    <a:pt x="4382" y="0"/>
                    <a:pt x="4382" y="453"/>
                    <a:pt x="3858" y="453"/>
                  </a:cubicBezTo>
                  <a:cubicBezTo>
                    <a:pt x="3287" y="453"/>
                    <a:pt x="3287" y="0"/>
                    <a:pt x="2739" y="0"/>
                  </a:cubicBezTo>
                  <a:cubicBezTo>
                    <a:pt x="2167" y="0"/>
                    <a:pt x="2167" y="453"/>
                    <a:pt x="1643" y="453"/>
                  </a:cubicBezTo>
                  <a:cubicBezTo>
                    <a:pt x="1072" y="453"/>
                    <a:pt x="1072" y="0"/>
                    <a:pt x="548" y="0"/>
                  </a:cubicBezTo>
                  <a:close/>
                </a:path>
              </a:pathLst>
            </a:custGeom>
            <a:solidFill>
              <a:srgbClr val="F68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57"/>
            <p:cNvSpPr/>
            <p:nvPr/>
          </p:nvSpPr>
          <p:spPr>
            <a:xfrm>
              <a:off x="5080200" y="2147525"/>
              <a:ext cx="43475" cy="282825"/>
            </a:xfrm>
            <a:custGeom>
              <a:avLst/>
              <a:gdLst/>
              <a:ahLst/>
              <a:cxnLst/>
              <a:rect l="l" t="t" r="r" b="b"/>
              <a:pathLst>
                <a:path w="1739" h="11313" extrusionOk="0">
                  <a:moveTo>
                    <a:pt x="310" y="0"/>
                  </a:moveTo>
                  <a:cubicBezTo>
                    <a:pt x="524" y="0"/>
                    <a:pt x="643" y="239"/>
                    <a:pt x="524" y="429"/>
                  </a:cubicBezTo>
                  <a:cubicBezTo>
                    <a:pt x="48" y="1048"/>
                    <a:pt x="119" y="1906"/>
                    <a:pt x="619" y="2501"/>
                  </a:cubicBezTo>
                  <a:cubicBezTo>
                    <a:pt x="953" y="2858"/>
                    <a:pt x="1072" y="3334"/>
                    <a:pt x="1000" y="3811"/>
                  </a:cubicBezTo>
                  <a:lnTo>
                    <a:pt x="72" y="11217"/>
                  </a:lnTo>
                  <a:cubicBezTo>
                    <a:pt x="72" y="11288"/>
                    <a:pt x="48" y="11312"/>
                    <a:pt x="0" y="11312"/>
                  </a:cubicBezTo>
                  <a:lnTo>
                    <a:pt x="667" y="11312"/>
                  </a:lnTo>
                  <a:cubicBezTo>
                    <a:pt x="738" y="11312"/>
                    <a:pt x="762" y="11288"/>
                    <a:pt x="762" y="11217"/>
                  </a:cubicBezTo>
                  <a:lnTo>
                    <a:pt x="1691" y="3811"/>
                  </a:lnTo>
                  <a:cubicBezTo>
                    <a:pt x="1739" y="3334"/>
                    <a:pt x="1596" y="2858"/>
                    <a:pt x="1310" y="2501"/>
                  </a:cubicBezTo>
                  <a:cubicBezTo>
                    <a:pt x="786" y="1906"/>
                    <a:pt x="738" y="1048"/>
                    <a:pt x="1215" y="429"/>
                  </a:cubicBezTo>
                  <a:cubicBezTo>
                    <a:pt x="1334" y="239"/>
                    <a:pt x="1215" y="0"/>
                    <a:pt x="1000" y="0"/>
                  </a:cubicBezTo>
                  <a:close/>
                </a:path>
              </a:pathLst>
            </a:custGeom>
            <a:solidFill>
              <a:srgbClr val="FC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57"/>
            <p:cNvSpPr/>
            <p:nvPr/>
          </p:nvSpPr>
          <p:spPr>
            <a:xfrm>
              <a:off x="5096875" y="2277050"/>
              <a:ext cx="20850" cy="36600"/>
            </a:xfrm>
            <a:custGeom>
              <a:avLst/>
              <a:gdLst/>
              <a:ahLst/>
              <a:cxnLst/>
              <a:rect l="l" t="t" r="r" b="b"/>
              <a:pathLst>
                <a:path w="834" h="1464" extrusionOk="0">
                  <a:moveTo>
                    <a:pt x="414" y="0"/>
                  </a:moveTo>
                  <a:cubicBezTo>
                    <a:pt x="381" y="0"/>
                    <a:pt x="346" y="4"/>
                    <a:pt x="310" y="11"/>
                  </a:cubicBezTo>
                  <a:lnTo>
                    <a:pt x="191" y="11"/>
                  </a:lnTo>
                  <a:lnTo>
                    <a:pt x="0" y="1392"/>
                  </a:lnTo>
                  <a:cubicBezTo>
                    <a:pt x="95" y="1368"/>
                    <a:pt x="191" y="1345"/>
                    <a:pt x="310" y="1345"/>
                  </a:cubicBezTo>
                  <a:cubicBezTo>
                    <a:pt x="476" y="1345"/>
                    <a:pt x="595" y="1392"/>
                    <a:pt x="691" y="1464"/>
                  </a:cubicBezTo>
                  <a:lnTo>
                    <a:pt x="834" y="201"/>
                  </a:lnTo>
                  <a:cubicBezTo>
                    <a:pt x="713" y="101"/>
                    <a:pt x="592" y="0"/>
                    <a:pt x="414" y="0"/>
                  </a:cubicBezTo>
                  <a:close/>
                </a:path>
              </a:pathLst>
            </a:custGeom>
            <a:solidFill>
              <a:srgbClr val="F56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6" name="Google Shape;2236;p57"/>
          <p:cNvGrpSpPr/>
          <p:nvPr/>
        </p:nvGrpSpPr>
        <p:grpSpPr>
          <a:xfrm>
            <a:off x="6772146" y="2770574"/>
            <a:ext cx="398558" cy="341399"/>
            <a:chOff x="4908125" y="3114975"/>
            <a:chExt cx="282225" cy="241750"/>
          </a:xfrm>
        </p:grpSpPr>
        <p:sp>
          <p:nvSpPr>
            <p:cNvPr id="2237" name="Google Shape;2237;p57"/>
            <p:cNvSpPr/>
            <p:nvPr/>
          </p:nvSpPr>
          <p:spPr>
            <a:xfrm>
              <a:off x="5063525" y="3191775"/>
              <a:ext cx="17300" cy="33975"/>
            </a:xfrm>
            <a:custGeom>
              <a:avLst/>
              <a:gdLst/>
              <a:ahLst/>
              <a:cxnLst/>
              <a:rect l="l" t="t" r="r" b="b"/>
              <a:pathLst>
                <a:path w="692" h="1359" extrusionOk="0">
                  <a:moveTo>
                    <a:pt x="96" y="1"/>
                  </a:moveTo>
                  <a:cubicBezTo>
                    <a:pt x="24" y="1"/>
                    <a:pt x="0" y="25"/>
                    <a:pt x="0" y="72"/>
                  </a:cubicBezTo>
                  <a:lnTo>
                    <a:pt x="0" y="1263"/>
                  </a:lnTo>
                  <a:cubicBezTo>
                    <a:pt x="0" y="1334"/>
                    <a:pt x="24" y="1358"/>
                    <a:pt x="96" y="1358"/>
                  </a:cubicBezTo>
                  <a:lnTo>
                    <a:pt x="596" y="1358"/>
                  </a:lnTo>
                  <a:cubicBezTo>
                    <a:pt x="620" y="1358"/>
                    <a:pt x="691" y="1334"/>
                    <a:pt x="691" y="1263"/>
                  </a:cubicBezTo>
                  <a:lnTo>
                    <a:pt x="691" y="72"/>
                  </a:lnTo>
                  <a:cubicBezTo>
                    <a:pt x="691" y="25"/>
                    <a:pt x="667" y="1"/>
                    <a:pt x="596" y="1"/>
                  </a:cubicBezTo>
                  <a:close/>
                </a:path>
              </a:pathLst>
            </a:custGeom>
            <a:solidFill>
              <a:srgbClr val="9F8E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57"/>
            <p:cNvSpPr/>
            <p:nvPr/>
          </p:nvSpPr>
          <p:spPr>
            <a:xfrm>
              <a:off x="5080800" y="3170950"/>
              <a:ext cx="17275" cy="54800"/>
            </a:xfrm>
            <a:custGeom>
              <a:avLst/>
              <a:gdLst/>
              <a:ahLst/>
              <a:cxnLst/>
              <a:rect l="l" t="t" r="r" b="b"/>
              <a:pathLst>
                <a:path w="691" h="2192" extrusionOk="0">
                  <a:moveTo>
                    <a:pt x="95" y="0"/>
                  </a:moveTo>
                  <a:cubicBezTo>
                    <a:pt x="24" y="0"/>
                    <a:pt x="0" y="24"/>
                    <a:pt x="0" y="72"/>
                  </a:cubicBezTo>
                  <a:lnTo>
                    <a:pt x="0" y="2096"/>
                  </a:lnTo>
                  <a:cubicBezTo>
                    <a:pt x="0" y="2167"/>
                    <a:pt x="24" y="2191"/>
                    <a:pt x="95" y="2191"/>
                  </a:cubicBezTo>
                  <a:lnTo>
                    <a:pt x="595" y="2191"/>
                  </a:lnTo>
                  <a:cubicBezTo>
                    <a:pt x="619" y="2191"/>
                    <a:pt x="691" y="2167"/>
                    <a:pt x="691" y="2096"/>
                  </a:cubicBezTo>
                  <a:lnTo>
                    <a:pt x="691" y="72"/>
                  </a:lnTo>
                  <a:cubicBezTo>
                    <a:pt x="691" y="24"/>
                    <a:pt x="643" y="0"/>
                    <a:pt x="595" y="0"/>
                  </a:cubicBezTo>
                  <a:close/>
                </a:path>
              </a:pathLst>
            </a:custGeom>
            <a:solidFill>
              <a:srgbClr val="F68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57"/>
            <p:cNvSpPr/>
            <p:nvPr/>
          </p:nvSpPr>
          <p:spPr>
            <a:xfrm>
              <a:off x="5098050" y="3178675"/>
              <a:ext cx="16700" cy="47075"/>
            </a:xfrm>
            <a:custGeom>
              <a:avLst/>
              <a:gdLst/>
              <a:ahLst/>
              <a:cxnLst/>
              <a:rect l="l" t="t" r="r" b="b"/>
              <a:pathLst>
                <a:path w="668" h="1883" extrusionOk="0">
                  <a:moveTo>
                    <a:pt x="72" y="1"/>
                  </a:moveTo>
                  <a:cubicBezTo>
                    <a:pt x="24" y="1"/>
                    <a:pt x="1" y="48"/>
                    <a:pt x="1" y="96"/>
                  </a:cubicBezTo>
                  <a:lnTo>
                    <a:pt x="1" y="1787"/>
                  </a:lnTo>
                  <a:cubicBezTo>
                    <a:pt x="1" y="1858"/>
                    <a:pt x="24" y="1882"/>
                    <a:pt x="72" y="1882"/>
                  </a:cubicBezTo>
                  <a:lnTo>
                    <a:pt x="596" y="1882"/>
                  </a:lnTo>
                  <a:cubicBezTo>
                    <a:pt x="620" y="1882"/>
                    <a:pt x="667" y="1858"/>
                    <a:pt x="667" y="1787"/>
                  </a:cubicBezTo>
                  <a:lnTo>
                    <a:pt x="667" y="96"/>
                  </a:lnTo>
                  <a:cubicBezTo>
                    <a:pt x="667" y="48"/>
                    <a:pt x="644" y="1"/>
                    <a:pt x="596" y="1"/>
                  </a:cubicBezTo>
                  <a:close/>
                </a:path>
              </a:pathLst>
            </a:custGeom>
            <a:solidFill>
              <a:srgbClr val="D2FE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57"/>
            <p:cNvSpPr/>
            <p:nvPr/>
          </p:nvSpPr>
          <p:spPr>
            <a:xfrm>
              <a:off x="5114125" y="3170950"/>
              <a:ext cx="17300" cy="54800"/>
            </a:xfrm>
            <a:custGeom>
              <a:avLst/>
              <a:gdLst/>
              <a:ahLst/>
              <a:cxnLst/>
              <a:rect l="l" t="t" r="r" b="b"/>
              <a:pathLst>
                <a:path w="692" h="2192" extrusionOk="0">
                  <a:moveTo>
                    <a:pt x="96" y="0"/>
                  </a:moveTo>
                  <a:cubicBezTo>
                    <a:pt x="24" y="0"/>
                    <a:pt x="1" y="24"/>
                    <a:pt x="1" y="72"/>
                  </a:cubicBezTo>
                  <a:lnTo>
                    <a:pt x="1" y="2096"/>
                  </a:lnTo>
                  <a:cubicBezTo>
                    <a:pt x="1" y="2167"/>
                    <a:pt x="24" y="2191"/>
                    <a:pt x="96" y="2191"/>
                  </a:cubicBezTo>
                  <a:lnTo>
                    <a:pt x="596" y="2191"/>
                  </a:lnTo>
                  <a:cubicBezTo>
                    <a:pt x="620" y="2191"/>
                    <a:pt x="691" y="2167"/>
                    <a:pt x="691" y="2096"/>
                  </a:cubicBezTo>
                  <a:lnTo>
                    <a:pt x="691" y="72"/>
                  </a:lnTo>
                  <a:cubicBezTo>
                    <a:pt x="691" y="24"/>
                    <a:pt x="667" y="0"/>
                    <a:pt x="596" y="0"/>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57"/>
            <p:cNvSpPr/>
            <p:nvPr/>
          </p:nvSpPr>
          <p:spPr>
            <a:xfrm>
              <a:off x="5131400" y="3183450"/>
              <a:ext cx="17275" cy="42300"/>
            </a:xfrm>
            <a:custGeom>
              <a:avLst/>
              <a:gdLst/>
              <a:ahLst/>
              <a:cxnLst/>
              <a:rect l="l" t="t" r="r" b="b"/>
              <a:pathLst>
                <a:path w="691" h="1692" extrusionOk="0">
                  <a:moveTo>
                    <a:pt x="96" y="0"/>
                  </a:moveTo>
                  <a:cubicBezTo>
                    <a:pt x="24" y="0"/>
                    <a:pt x="0" y="24"/>
                    <a:pt x="0" y="96"/>
                  </a:cubicBezTo>
                  <a:lnTo>
                    <a:pt x="0" y="1596"/>
                  </a:lnTo>
                  <a:cubicBezTo>
                    <a:pt x="0" y="1667"/>
                    <a:pt x="24" y="1691"/>
                    <a:pt x="96" y="1691"/>
                  </a:cubicBezTo>
                  <a:lnTo>
                    <a:pt x="596" y="1691"/>
                  </a:lnTo>
                  <a:cubicBezTo>
                    <a:pt x="619" y="1691"/>
                    <a:pt x="691" y="1667"/>
                    <a:pt x="691" y="1596"/>
                  </a:cubicBezTo>
                  <a:lnTo>
                    <a:pt x="691" y="96"/>
                  </a:lnTo>
                  <a:cubicBezTo>
                    <a:pt x="691" y="24"/>
                    <a:pt x="643" y="0"/>
                    <a:pt x="596" y="0"/>
                  </a:cubicBez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57"/>
            <p:cNvSpPr/>
            <p:nvPr/>
          </p:nvSpPr>
          <p:spPr>
            <a:xfrm>
              <a:off x="4974825" y="3155950"/>
              <a:ext cx="8350" cy="44275"/>
            </a:xfrm>
            <a:custGeom>
              <a:avLst/>
              <a:gdLst/>
              <a:ahLst/>
              <a:cxnLst/>
              <a:rect l="l" t="t" r="r" b="b"/>
              <a:pathLst>
                <a:path w="334" h="1771" extrusionOk="0">
                  <a:moveTo>
                    <a:pt x="99" y="0"/>
                  </a:moveTo>
                  <a:cubicBezTo>
                    <a:pt x="54" y="0"/>
                    <a:pt x="0" y="62"/>
                    <a:pt x="0" y="124"/>
                  </a:cubicBezTo>
                  <a:lnTo>
                    <a:pt x="0" y="1577"/>
                  </a:lnTo>
                  <a:cubicBezTo>
                    <a:pt x="0" y="1672"/>
                    <a:pt x="71" y="1720"/>
                    <a:pt x="119" y="1767"/>
                  </a:cubicBezTo>
                  <a:cubicBezTo>
                    <a:pt x="132" y="1770"/>
                    <a:pt x="144" y="1771"/>
                    <a:pt x="156" y="1771"/>
                  </a:cubicBezTo>
                  <a:cubicBezTo>
                    <a:pt x="257" y="1771"/>
                    <a:pt x="333" y="1686"/>
                    <a:pt x="333" y="1600"/>
                  </a:cubicBezTo>
                  <a:lnTo>
                    <a:pt x="333" y="148"/>
                  </a:lnTo>
                  <a:cubicBezTo>
                    <a:pt x="333" y="65"/>
                    <a:pt x="262" y="0"/>
                    <a:pt x="165" y="0"/>
                  </a:cubicBezTo>
                  <a:cubicBezTo>
                    <a:pt x="150" y="0"/>
                    <a:pt x="135" y="2"/>
                    <a:pt x="119" y="5"/>
                  </a:cubicBezTo>
                  <a:cubicBezTo>
                    <a:pt x="113" y="2"/>
                    <a:pt x="106" y="0"/>
                    <a:pt x="99" y="0"/>
                  </a:cubicBez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57"/>
            <p:cNvSpPr/>
            <p:nvPr/>
          </p:nvSpPr>
          <p:spPr>
            <a:xfrm>
              <a:off x="4951000" y="3184050"/>
              <a:ext cx="56575" cy="37525"/>
            </a:xfrm>
            <a:custGeom>
              <a:avLst/>
              <a:gdLst/>
              <a:ahLst/>
              <a:cxnLst/>
              <a:rect l="l" t="t" r="r" b="b"/>
              <a:pathLst>
                <a:path w="2263" h="1501" extrusionOk="0">
                  <a:moveTo>
                    <a:pt x="72" y="0"/>
                  </a:moveTo>
                  <a:cubicBezTo>
                    <a:pt x="48" y="0"/>
                    <a:pt x="0" y="48"/>
                    <a:pt x="0" y="72"/>
                  </a:cubicBezTo>
                  <a:lnTo>
                    <a:pt x="120" y="1477"/>
                  </a:lnTo>
                  <a:cubicBezTo>
                    <a:pt x="120" y="1500"/>
                    <a:pt x="143" y="1500"/>
                    <a:pt x="143" y="1500"/>
                  </a:cubicBezTo>
                  <a:lnTo>
                    <a:pt x="2096" y="1500"/>
                  </a:lnTo>
                  <a:lnTo>
                    <a:pt x="2263" y="72"/>
                  </a:lnTo>
                  <a:cubicBezTo>
                    <a:pt x="2263" y="48"/>
                    <a:pt x="2239" y="0"/>
                    <a:pt x="2215" y="0"/>
                  </a:cubicBez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57"/>
            <p:cNvSpPr/>
            <p:nvPr/>
          </p:nvSpPr>
          <p:spPr>
            <a:xfrm>
              <a:off x="4986125" y="3184050"/>
              <a:ext cx="20875" cy="37525"/>
            </a:xfrm>
            <a:custGeom>
              <a:avLst/>
              <a:gdLst/>
              <a:ahLst/>
              <a:cxnLst/>
              <a:rect l="l" t="t" r="r" b="b"/>
              <a:pathLst>
                <a:path w="835" h="1501" extrusionOk="0">
                  <a:moveTo>
                    <a:pt x="96" y="0"/>
                  </a:moveTo>
                  <a:cubicBezTo>
                    <a:pt x="120" y="0"/>
                    <a:pt x="143" y="48"/>
                    <a:pt x="143" y="72"/>
                  </a:cubicBezTo>
                  <a:lnTo>
                    <a:pt x="24" y="1477"/>
                  </a:lnTo>
                  <a:cubicBezTo>
                    <a:pt x="24" y="1477"/>
                    <a:pt x="24" y="1500"/>
                    <a:pt x="1" y="1500"/>
                  </a:cubicBezTo>
                  <a:lnTo>
                    <a:pt x="691" y="1500"/>
                  </a:lnTo>
                  <a:cubicBezTo>
                    <a:pt x="691" y="1500"/>
                    <a:pt x="715" y="1500"/>
                    <a:pt x="715" y="1477"/>
                  </a:cubicBezTo>
                  <a:lnTo>
                    <a:pt x="834" y="72"/>
                  </a:lnTo>
                  <a:cubicBezTo>
                    <a:pt x="834" y="48"/>
                    <a:pt x="810" y="0"/>
                    <a:pt x="786" y="0"/>
                  </a:cubicBezTo>
                  <a:close/>
                </a:path>
              </a:pathLst>
            </a:custGeom>
            <a:solidFill>
              <a:srgbClr val="673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57"/>
            <p:cNvSpPr/>
            <p:nvPr/>
          </p:nvSpPr>
          <p:spPr>
            <a:xfrm>
              <a:off x="4908125" y="3221550"/>
              <a:ext cx="282225" cy="16700"/>
            </a:xfrm>
            <a:custGeom>
              <a:avLst/>
              <a:gdLst/>
              <a:ahLst/>
              <a:cxnLst/>
              <a:rect l="l" t="t" r="r" b="b"/>
              <a:pathLst>
                <a:path w="11289" h="668" extrusionOk="0">
                  <a:moveTo>
                    <a:pt x="96" y="0"/>
                  </a:moveTo>
                  <a:cubicBezTo>
                    <a:pt x="25" y="0"/>
                    <a:pt x="1" y="24"/>
                    <a:pt x="1" y="72"/>
                  </a:cubicBezTo>
                  <a:lnTo>
                    <a:pt x="1" y="596"/>
                  </a:lnTo>
                  <a:cubicBezTo>
                    <a:pt x="1" y="643"/>
                    <a:pt x="25" y="667"/>
                    <a:pt x="96" y="667"/>
                  </a:cubicBezTo>
                  <a:lnTo>
                    <a:pt x="11194" y="667"/>
                  </a:lnTo>
                  <a:cubicBezTo>
                    <a:pt x="11241" y="667"/>
                    <a:pt x="11289" y="643"/>
                    <a:pt x="11289" y="596"/>
                  </a:cubicBezTo>
                  <a:lnTo>
                    <a:pt x="11289" y="72"/>
                  </a:lnTo>
                  <a:cubicBezTo>
                    <a:pt x="11289" y="24"/>
                    <a:pt x="11241" y="0"/>
                    <a:pt x="11194" y="0"/>
                  </a:cubicBezTo>
                  <a:close/>
                </a:path>
              </a:pathLst>
            </a:custGeom>
            <a:solidFill>
              <a:srgbClr val="FFB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57"/>
            <p:cNvSpPr/>
            <p:nvPr/>
          </p:nvSpPr>
          <p:spPr>
            <a:xfrm>
              <a:off x="5173075" y="3221550"/>
              <a:ext cx="17275" cy="17300"/>
            </a:xfrm>
            <a:custGeom>
              <a:avLst/>
              <a:gdLst/>
              <a:ahLst/>
              <a:cxnLst/>
              <a:rect l="l" t="t" r="r" b="b"/>
              <a:pathLst>
                <a:path w="691" h="692" extrusionOk="0">
                  <a:moveTo>
                    <a:pt x="0" y="0"/>
                  </a:moveTo>
                  <a:lnTo>
                    <a:pt x="0" y="691"/>
                  </a:lnTo>
                  <a:lnTo>
                    <a:pt x="596" y="691"/>
                  </a:lnTo>
                  <a:cubicBezTo>
                    <a:pt x="643" y="691"/>
                    <a:pt x="691" y="643"/>
                    <a:pt x="691" y="596"/>
                  </a:cubicBezTo>
                  <a:lnTo>
                    <a:pt x="691" y="96"/>
                  </a:lnTo>
                  <a:cubicBezTo>
                    <a:pt x="691" y="24"/>
                    <a:pt x="643" y="0"/>
                    <a:pt x="596" y="0"/>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57"/>
            <p:cNvSpPr/>
            <p:nvPr/>
          </p:nvSpPr>
          <p:spPr>
            <a:xfrm>
              <a:off x="4931350" y="3309075"/>
              <a:ext cx="16700" cy="34550"/>
            </a:xfrm>
            <a:custGeom>
              <a:avLst/>
              <a:gdLst/>
              <a:ahLst/>
              <a:cxnLst/>
              <a:rect l="l" t="t" r="r" b="b"/>
              <a:pathLst>
                <a:path w="668" h="1382" extrusionOk="0">
                  <a:moveTo>
                    <a:pt x="72" y="0"/>
                  </a:moveTo>
                  <a:cubicBezTo>
                    <a:pt x="24" y="0"/>
                    <a:pt x="1" y="48"/>
                    <a:pt x="1" y="95"/>
                  </a:cubicBezTo>
                  <a:lnTo>
                    <a:pt x="1" y="1286"/>
                  </a:lnTo>
                  <a:cubicBezTo>
                    <a:pt x="1" y="1358"/>
                    <a:pt x="24" y="1381"/>
                    <a:pt x="72" y="1381"/>
                  </a:cubicBezTo>
                  <a:lnTo>
                    <a:pt x="596" y="1381"/>
                  </a:lnTo>
                  <a:cubicBezTo>
                    <a:pt x="620" y="1381"/>
                    <a:pt x="667" y="1358"/>
                    <a:pt x="667" y="1286"/>
                  </a:cubicBezTo>
                  <a:lnTo>
                    <a:pt x="667" y="95"/>
                  </a:lnTo>
                  <a:cubicBezTo>
                    <a:pt x="667" y="48"/>
                    <a:pt x="644" y="0"/>
                    <a:pt x="596" y="0"/>
                  </a:cubicBezTo>
                  <a:close/>
                </a:path>
              </a:pathLst>
            </a:custGeom>
            <a:solidFill>
              <a:srgbClr val="9F8E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57"/>
            <p:cNvSpPr/>
            <p:nvPr/>
          </p:nvSpPr>
          <p:spPr>
            <a:xfrm>
              <a:off x="4948025" y="3288225"/>
              <a:ext cx="17275" cy="55400"/>
            </a:xfrm>
            <a:custGeom>
              <a:avLst/>
              <a:gdLst/>
              <a:ahLst/>
              <a:cxnLst/>
              <a:rect l="l" t="t" r="r" b="b"/>
              <a:pathLst>
                <a:path w="691" h="2216" extrusionOk="0">
                  <a:moveTo>
                    <a:pt x="96" y="1"/>
                  </a:moveTo>
                  <a:cubicBezTo>
                    <a:pt x="48" y="1"/>
                    <a:pt x="0" y="48"/>
                    <a:pt x="0" y="96"/>
                  </a:cubicBezTo>
                  <a:lnTo>
                    <a:pt x="0" y="2120"/>
                  </a:lnTo>
                  <a:cubicBezTo>
                    <a:pt x="0" y="2192"/>
                    <a:pt x="24" y="2215"/>
                    <a:pt x="96" y="2215"/>
                  </a:cubicBezTo>
                  <a:lnTo>
                    <a:pt x="596" y="2215"/>
                  </a:lnTo>
                  <a:cubicBezTo>
                    <a:pt x="643" y="2215"/>
                    <a:pt x="667" y="2192"/>
                    <a:pt x="691" y="2120"/>
                  </a:cubicBezTo>
                  <a:lnTo>
                    <a:pt x="691" y="96"/>
                  </a:lnTo>
                  <a:cubicBezTo>
                    <a:pt x="691" y="48"/>
                    <a:pt x="667" y="1"/>
                    <a:pt x="596" y="1"/>
                  </a:cubicBezTo>
                  <a:close/>
                </a:path>
              </a:pathLst>
            </a:custGeom>
            <a:solidFill>
              <a:srgbClr val="F68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57"/>
            <p:cNvSpPr/>
            <p:nvPr/>
          </p:nvSpPr>
          <p:spPr>
            <a:xfrm>
              <a:off x="4964700" y="3296575"/>
              <a:ext cx="17275" cy="47050"/>
            </a:xfrm>
            <a:custGeom>
              <a:avLst/>
              <a:gdLst/>
              <a:ahLst/>
              <a:cxnLst/>
              <a:rect l="l" t="t" r="r" b="b"/>
              <a:pathLst>
                <a:path w="691" h="1882" extrusionOk="0">
                  <a:moveTo>
                    <a:pt x="95" y="0"/>
                  </a:moveTo>
                  <a:cubicBezTo>
                    <a:pt x="24" y="0"/>
                    <a:pt x="0" y="24"/>
                    <a:pt x="0" y="95"/>
                  </a:cubicBezTo>
                  <a:lnTo>
                    <a:pt x="0" y="1786"/>
                  </a:lnTo>
                  <a:cubicBezTo>
                    <a:pt x="0" y="1858"/>
                    <a:pt x="24" y="1881"/>
                    <a:pt x="95" y="1881"/>
                  </a:cubicBezTo>
                  <a:lnTo>
                    <a:pt x="596" y="1881"/>
                  </a:lnTo>
                  <a:cubicBezTo>
                    <a:pt x="619" y="1881"/>
                    <a:pt x="691" y="1858"/>
                    <a:pt x="691" y="1786"/>
                  </a:cubicBezTo>
                  <a:lnTo>
                    <a:pt x="691" y="95"/>
                  </a:lnTo>
                  <a:cubicBezTo>
                    <a:pt x="691" y="24"/>
                    <a:pt x="643" y="0"/>
                    <a:pt x="596" y="0"/>
                  </a:cubicBezTo>
                  <a:close/>
                </a:path>
              </a:pathLst>
            </a:custGeom>
            <a:solidFill>
              <a:srgbClr val="D2FE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57"/>
            <p:cNvSpPr/>
            <p:nvPr/>
          </p:nvSpPr>
          <p:spPr>
            <a:xfrm>
              <a:off x="4981950" y="3288225"/>
              <a:ext cx="16700" cy="55400"/>
            </a:xfrm>
            <a:custGeom>
              <a:avLst/>
              <a:gdLst/>
              <a:ahLst/>
              <a:cxnLst/>
              <a:rect l="l" t="t" r="r" b="b"/>
              <a:pathLst>
                <a:path w="668" h="2216" extrusionOk="0">
                  <a:moveTo>
                    <a:pt x="72" y="1"/>
                  </a:moveTo>
                  <a:cubicBezTo>
                    <a:pt x="25" y="1"/>
                    <a:pt x="1" y="48"/>
                    <a:pt x="1" y="96"/>
                  </a:cubicBezTo>
                  <a:lnTo>
                    <a:pt x="1" y="2120"/>
                  </a:lnTo>
                  <a:cubicBezTo>
                    <a:pt x="1" y="2192"/>
                    <a:pt x="25" y="2215"/>
                    <a:pt x="72" y="2215"/>
                  </a:cubicBezTo>
                  <a:lnTo>
                    <a:pt x="596" y="2215"/>
                  </a:lnTo>
                  <a:cubicBezTo>
                    <a:pt x="620" y="2215"/>
                    <a:pt x="668" y="2192"/>
                    <a:pt x="668" y="2120"/>
                  </a:cubicBezTo>
                  <a:lnTo>
                    <a:pt x="668" y="96"/>
                  </a:lnTo>
                  <a:cubicBezTo>
                    <a:pt x="668" y="48"/>
                    <a:pt x="644" y="1"/>
                    <a:pt x="596" y="1"/>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57"/>
            <p:cNvSpPr/>
            <p:nvPr/>
          </p:nvSpPr>
          <p:spPr>
            <a:xfrm>
              <a:off x="4998625" y="3300725"/>
              <a:ext cx="17300" cy="42900"/>
            </a:xfrm>
            <a:custGeom>
              <a:avLst/>
              <a:gdLst/>
              <a:ahLst/>
              <a:cxnLst/>
              <a:rect l="l" t="t" r="r" b="b"/>
              <a:pathLst>
                <a:path w="692" h="1716" extrusionOk="0">
                  <a:moveTo>
                    <a:pt x="96" y="1"/>
                  </a:moveTo>
                  <a:cubicBezTo>
                    <a:pt x="48" y="1"/>
                    <a:pt x="1" y="48"/>
                    <a:pt x="1" y="96"/>
                  </a:cubicBezTo>
                  <a:lnTo>
                    <a:pt x="1" y="1620"/>
                  </a:lnTo>
                  <a:cubicBezTo>
                    <a:pt x="1" y="1692"/>
                    <a:pt x="24" y="1715"/>
                    <a:pt x="96" y="1715"/>
                  </a:cubicBezTo>
                  <a:lnTo>
                    <a:pt x="596" y="1715"/>
                  </a:lnTo>
                  <a:cubicBezTo>
                    <a:pt x="620" y="1715"/>
                    <a:pt x="691" y="1692"/>
                    <a:pt x="691" y="1620"/>
                  </a:cubicBezTo>
                  <a:lnTo>
                    <a:pt x="691" y="96"/>
                  </a:lnTo>
                  <a:cubicBezTo>
                    <a:pt x="691" y="48"/>
                    <a:pt x="667" y="1"/>
                    <a:pt x="596" y="1"/>
                  </a:cubicBez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57"/>
            <p:cNvSpPr/>
            <p:nvPr/>
          </p:nvSpPr>
          <p:spPr>
            <a:xfrm>
              <a:off x="5090900" y="3313525"/>
              <a:ext cx="60750" cy="33075"/>
            </a:xfrm>
            <a:custGeom>
              <a:avLst/>
              <a:gdLst/>
              <a:ahLst/>
              <a:cxnLst/>
              <a:rect l="l" t="t" r="r" b="b"/>
              <a:pathLst>
                <a:path w="2430" h="1323" extrusionOk="0">
                  <a:moveTo>
                    <a:pt x="1201" y="1"/>
                  </a:moveTo>
                  <a:cubicBezTo>
                    <a:pt x="1156" y="1"/>
                    <a:pt x="1108" y="13"/>
                    <a:pt x="1073" y="37"/>
                  </a:cubicBezTo>
                  <a:lnTo>
                    <a:pt x="72" y="1013"/>
                  </a:lnTo>
                  <a:cubicBezTo>
                    <a:pt x="1" y="1084"/>
                    <a:pt x="1" y="1203"/>
                    <a:pt x="72" y="1251"/>
                  </a:cubicBezTo>
                  <a:cubicBezTo>
                    <a:pt x="96" y="1287"/>
                    <a:pt x="138" y="1305"/>
                    <a:pt x="182" y="1305"/>
                  </a:cubicBezTo>
                  <a:cubicBezTo>
                    <a:pt x="227" y="1305"/>
                    <a:pt x="275" y="1287"/>
                    <a:pt x="310" y="1251"/>
                  </a:cubicBezTo>
                  <a:lnTo>
                    <a:pt x="1192" y="394"/>
                  </a:lnTo>
                  <a:lnTo>
                    <a:pt x="2097" y="1251"/>
                  </a:lnTo>
                  <a:cubicBezTo>
                    <a:pt x="2120" y="1299"/>
                    <a:pt x="2144" y="1323"/>
                    <a:pt x="2216" y="1323"/>
                  </a:cubicBezTo>
                  <a:cubicBezTo>
                    <a:pt x="2239" y="1323"/>
                    <a:pt x="2311" y="1275"/>
                    <a:pt x="2335" y="1251"/>
                  </a:cubicBezTo>
                  <a:cubicBezTo>
                    <a:pt x="2430" y="1203"/>
                    <a:pt x="2430" y="1108"/>
                    <a:pt x="2335" y="1013"/>
                  </a:cubicBezTo>
                  <a:lnTo>
                    <a:pt x="1311" y="37"/>
                  </a:lnTo>
                  <a:cubicBezTo>
                    <a:pt x="1287" y="13"/>
                    <a:pt x="1245" y="1"/>
                    <a:pt x="1201" y="1"/>
                  </a:cubicBezTo>
                  <a:close/>
                </a:path>
              </a:pathLst>
            </a:custGeom>
            <a:solidFill>
              <a:srgbClr val="673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57"/>
            <p:cNvSpPr/>
            <p:nvPr/>
          </p:nvSpPr>
          <p:spPr>
            <a:xfrm>
              <a:off x="5077225" y="3257875"/>
              <a:ext cx="88125" cy="61925"/>
            </a:xfrm>
            <a:custGeom>
              <a:avLst/>
              <a:gdLst/>
              <a:ahLst/>
              <a:cxnLst/>
              <a:rect l="l" t="t" r="r" b="b"/>
              <a:pathLst>
                <a:path w="3525" h="2477" extrusionOk="0">
                  <a:moveTo>
                    <a:pt x="72" y="0"/>
                  </a:moveTo>
                  <a:cubicBezTo>
                    <a:pt x="24" y="0"/>
                    <a:pt x="0" y="24"/>
                    <a:pt x="0" y="95"/>
                  </a:cubicBezTo>
                  <a:lnTo>
                    <a:pt x="0" y="2382"/>
                  </a:lnTo>
                  <a:cubicBezTo>
                    <a:pt x="0" y="2453"/>
                    <a:pt x="24" y="2477"/>
                    <a:pt x="72" y="2477"/>
                  </a:cubicBezTo>
                  <a:lnTo>
                    <a:pt x="3453" y="2477"/>
                  </a:lnTo>
                  <a:cubicBezTo>
                    <a:pt x="3501" y="2477"/>
                    <a:pt x="3525" y="2453"/>
                    <a:pt x="3525" y="2382"/>
                  </a:cubicBezTo>
                  <a:lnTo>
                    <a:pt x="3525" y="95"/>
                  </a:lnTo>
                  <a:cubicBezTo>
                    <a:pt x="3525" y="24"/>
                    <a:pt x="3501" y="0"/>
                    <a:pt x="3453" y="0"/>
                  </a:cubicBezTo>
                  <a:close/>
                </a:path>
              </a:pathLst>
            </a:custGeom>
            <a:solidFill>
              <a:srgbClr val="D2FE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57"/>
            <p:cNvSpPr/>
            <p:nvPr/>
          </p:nvSpPr>
          <p:spPr>
            <a:xfrm>
              <a:off x="5072450" y="3254300"/>
              <a:ext cx="97675" cy="70275"/>
            </a:xfrm>
            <a:custGeom>
              <a:avLst/>
              <a:gdLst/>
              <a:ahLst/>
              <a:cxnLst/>
              <a:rect l="l" t="t" r="r" b="b"/>
              <a:pathLst>
                <a:path w="3907" h="2811" extrusionOk="0">
                  <a:moveTo>
                    <a:pt x="3549" y="334"/>
                  </a:moveTo>
                  <a:lnTo>
                    <a:pt x="3549" y="2477"/>
                  </a:lnTo>
                  <a:lnTo>
                    <a:pt x="334" y="2477"/>
                  </a:lnTo>
                  <a:lnTo>
                    <a:pt x="334" y="334"/>
                  </a:lnTo>
                  <a:close/>
                  <a:moveTo>
                    <a:pt x="263" y="0"/>
                  </a:moveTo>
                  <a:cubicBezTo>
                    <a:pt x="120" y="0"/>
                    <a:pt x="1" y="119"/>
                    <a:pt x="1" y="262"/>
                  </a:cubicBezTo>
                  <a:lnTo>
                    <a:pt x="1" y="2548"/>
                  </a:lnTo>
                  <a:cubicBezTo>
                    <a:pt x="1" y="2715"/>
                    <a:pt x="120" y="2810"/>
                    <a:pt x="263" y="2810"/>
                  </a:cubicBezTo>
                  <a:lnTo>
                    <a:pt x="3644" y="2810"/>
                  </a:lnTo>
                  <a:cubicBezTo>
                    <a:pt x="3787" y="2810"/>
                    <a:pt x="3906" y="2715"/>
                    <a:pt x="3906" y="2548"/>
                  </a:cubicBezTo>
                  <a:lnTo>
                    <a:pt x="3906" y="262"/>
                  </a:lnTo>
                  <a:cubicBezTo>
                    <a:pt x="3906" y="96"/>
                    <a:pt x="3787" y="0"/>
                    <a:pt x="3644" y="0"/>
                  </a:cubicBez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57"/>
            <p:cNvSpPr/>
            <p:nvPr/>
          </p:nvSpPr>
          <p:spPr>
            <a:xfrm>
              <a:off x="4951000" y="3114975"/>
              <a:ext cx="55400" cy="55400"/>
            </a:xfrm>
            <a:custGeom>
              <a:avLst/>
              <a:gdLst/>
              <a:ahLst/>
              <a:cxnLst/>
              <a:rect l="l" t="t" r="r" b="b"/>
              <a:pathLst>
                <a:path w="2216" h="2216" extrusionOk="0">
                  <a:moveTo>
                    <a:pt x="1120" y="1"/>
                  </a:moveTo>
                  <a:cubicBezTo>
                    <a:pt x="524" y="1"/>
                    <a:pt x="0" y="501"/>
                    <a:pt x="0" y="1096"/>
                  </a:cubicBezTo>
                  <a:cubicBezTo>
                    <a:pt x="0" y="1692"/>
                    <a:pt x="524" y="2215"/>
                    <a:pt x="1120" y="2215"/>
                  </a:cubicBezTo>
                  <a:cubicBezTo>
                    <a:pt x="1715" y="2215"/>
                    <a:pt x="2215" y="1692"/>
                    <a:pt x="2215" y="1096"/>
                  </a:cubicBezTo>
                  <a:cubicBezTo>
                    <a:pt x="2215" y="477"/>
                    <a:pt x="1739" y="1"/>
                    <a:pt x="1120" y="1"/>
                  </a:cubicBezTo>
                  <a:close/>
                </a:path>
              </a:pathLst>
            </a:custGeom>
            <a:solidFill>
              <a:srgbClr val="FFB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57"/>
            <p:cNvSpPr/>
            <p:nvPr/>
          </p:nvSpPr>
          <p:spPr>
            <a:xfrm>
              <a:off x="4970650" y="3114975"/>
              <a:ext cx="35750" cy="55400"/>
            </a:xfrm>
            <a:custGeom>
              <a:avLst/>
              <a:gdLst/>
              <a:ahLst/>
              <a:cxnLst/>
              <a:rect l="l" t="t" r="r" b="b"/>
              <a:pathLst>
                <a:path w="1430" h="2216" extrusionOk="0">
                  <a:moveTo>
                    <a:pt x="334" y="1"/>
                  </a:moveTo>
                  <a:cubicBezTo>
                    <a:pt x="215" y="1"/>
                    <a:pt x="96" y="25"/>
                    <a:pt x="0" y="72"/>
                  </a:cubicBezTo>
                  <a:cubicBezTo>
                    <a:pt x="453" y="215"/>
                    <a:pt x="762" y="620"/>
                    <a:pt x="762" y="1096"/>
                  </a:cubicBezTo>
                  <a:cubicBezTo>
                    <a:pt x="762" y="1572"/>
                    <a:pt x="453" y="2001"/>
                    <a:pt x="0" y="2144"/>
                  </a:cubicBezTo>
                  <a:cubicBezTo>
                    <a:pt x="119" y="2168"/>
                    <a:pt x="215" y="2215"/>
                    <a:pt x="334" y="2215"/>
                  </a:cubicBezTo>
                  <a:cubicBezTo>
                    <a:pt x="929" y="2215"/>
                    <a:pt x="1429" y="1692"/>
                    <a:pt x="1429" y="1096"/>
                  </a:cubicBezTo>
                  <a:cubicBezTo>
                    <a:pt x="1429" y="477"/>
                    <a:pt x="953" y="1"/>
                    <a:pt x="334" y="1"/>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57"/>
            <p:cNvSpPr/>
            <p:nvPr/>
          </p:nvSpPr>
          <p:spPr>
            <a:xfrm>
              <a:off x="4908125" y="3340025"/>
              <a:ext cx="282225" cy="16700"/>
            </a:xfrm>
            <a:custGeom>
              <a:avLst/>
              <a:gdLst/>
              <a:ahLst/>
              <a:cxnLst/>
              <a:rect l="l" t="t" r="r" b="b"/>
              <a:pathLst>
                <a:path w="11289" h="668" extrusionOk="0">
                  <a:moveTo>
                    <a:pt x="96" y="1"/>
                  </a:moveTo>
                  <a:cubicBezTo>
                    <a:pt x="25" y="1"/>
                    <a:pt x="1" y="24"/>
                    <a:pt x="1" y="72"/>
                  </a:cubicBezTo>
                  <a:lnTo>
                    <a:pt x="1" y="596"/>
                  </a:lnTo>
                  <a:cubicBezTo>
                    <a:pt x="1" y="644"/>
                    <a:pt x="25" y="667"/>
                    <a:pt x="96" y="667"/>
                  </a:cubicBezTo>
                  <a:lnTo>
                    <a:pt x="11194" y="667"/>
                  </a:lnTo>
                  <a:cubicBezTo>
                    <a:pt x="11241" y="667"/>
                    <a:pt x="11289" y="644"/>
                    <a:pt x="11289" y="596"/>
                  </a:cubicBezTo>
                  <a:lnTo>
                    <a:pt x="11289" y="72"/>
                  </a:lnTo>
                  <a:cubicBezTo>
                    <a:pt x="11289" y="24"/>
                    <a:pt x="11241" y="1"/>
                    <a:pt x="11194" y="1"/>
                  </a:cubicBezTo>
                  <a:close/>
                </a:path>
              </a:pathLst>
            </a:custGeom>
            <a:solidFill>
              <a:srgbClr val="FFB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57"/>
            <p:cNvSpPr/>
            <p:nvPr/>
          </p:nvSpPr>
          <p:spPr>
            <a:xfrm>
              <a:off x="5173075" y="3340025"/>
              <a:ext cx="17275" cy="16700"/>
            </a:xfrm>
            <a:custGeom>
              <a:avLst/>
              <a:gdLst/>
              <a:ahLst/>
              <a:cxnLst/>
              <a:rect l="l" t="t" r="r" b="b"/>
              <a:pathLst>
                <a:path w="691" h="668" extrusionOk="0">
                  <a:moveTo>
                    <a:pt x="0" y="1"/>
                  </a:moveTo>
                  <a:lnTo>
                    <a:pt x="0" y="667"/>
                  </a:lnTo>
                  <a:lnTo>
                    <a:pt x="596" y="667"/>
                  </a:lnTo>
                  <a:cubicBezTo>
                    <a:pt x="643" y="667"/>
                    <a:pt x="691" y="644"/>
                    <a:pt x="691" y="596"/>
                  </a:cubicBezTo>
                  <a:lnTo>
                    <a:pt x="691" y="72"/>
                  </a:lnTo>
                  <a:cubicBezTo>
                    <a:pt x="691" y="24"/>
                    <a:pt x="643" y="1"/>
                    <a:pt x="596" y="1"/>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9" name="Google Shape;2259;p57"/>
          <p:cNvGrpSpPr/>
          <p:nvPr/>
        </p:nvGrpSpPr>
        <p:grpSpPr>
          <a:xfrm>
            <a:off x="7487637" y="2741165"/>
            <a:ext cx="272449" cy="399405"/>
            <a:chOff x="5414775" y="3094150"/>
            <a:chExt cx="192925" cy="282825"/>
          </a:xfrm>
        </p:grpSpPr>
        <p:sp>
          <p:nvSpPr>
            <p:cNvPr id="2260" name="Google Shape;2260;p57"/>
            <p:cNvSpPr/>
            <p:nvPr/>
          </p:nvSpPr>
          <p:spPr>
            <a:xfrm>
              <a:off x="5422525" y="3250725"/>
              <a:ext cx="178625" cy="119700"/>
            </a:xfrm>
            <a:custGeom>
              <a:avLst/>
              <a:gdLst/>
              <a:ahLst/>
              <a:cxnLst/>
              <a:rect l="l" t="t" r="r" b="b"/>
              <a:pathLst>
                <a:path w="7145" h="4788" extrusionOk="0">
                  <a:moveTo>
                    <a:pt x="1" y="0"/>
                  </a:moveTo>
                  <a:lnTo>
                    <a:pt x="1" y="1667"/>
                  </a:lnTo>
                  <a:cubicBezTo>
                    <a:pt x="1" y="2644"/>
                    <a:pt x="763" y="3453"/>
                    <a:pt x="1739" y="3453"/>
                  </a:cubicBezTo>
                  <a:cubicBezTo>
                    <a:pt x="2168" y="3453"/>
                    <a:pt x="2501" y="3763"/>
                    <a:pt x="2501" y="4192"/>
                  </a:cubicBezTo>
                  <a:lnTo>
                    <a:pt x="2501" y="4787"/>
                  </a:lnTo>
                  <a:lnTo>
                    <a:pt x="4644" y="4787"/>
                  </a:lnTo>
                  <a:lnTo>
                    <a:pt x="4644" y="4192"/>
                  </a:lnTo>
                  <a:cubicBezTo>
                    <a:pt x="4644" y="3763"/>
                    <a:pt x="4954" y="3453"/>
                    <a:pt x="5383" y="3453"/>
                  </a:cubicBezTo>
                  <a:cubicBezTo>
                    <a:pt x="6335" y="3453"/>
                    <a:pt x="7145" y="2644"/>
                    <a:pt x="7145" y="1667"/>
                  </a:cubicBezTo>
                  <a:lnTo>
                    <a:pt x="7145" y="0"/>
                  </a:lnTo>
                  <a:close/>
                </a:path>
              </a:pathLst>
            </a:custGeom>
            <a:solidFill>
              <a:srgbClr val="9F8E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57"/>
            <p:cNvSpPr/>
            <p:nvPr/>
          </p:nvSpPr>
          <p:spPr>
            <a:xfrm>
              <a:off x="5521350" y="3250725"/>
              <a:ext cx="79225" cy="119700"/>
            </a:xfrm>
            <a:custGeom>
              <a:avLst/>
              <a:gdLst/>
              <a:ahLst/>
              <a:cxnLst/>
              <a:rect l="l" t="t" r="r" b="b"/>
              <a:pathLst>
                <a:path w="3169" h="4788" extrusionOk="0">
                  <a:moveTo>
                    <a:pt x="2501" y="0"/>
                  </a:moveTo>
                  <a:lnTo>
                    <a:pt x="2501" y="1667"/>
                  </a:lnTo>
                  <a:cubicBezTo>
                    <a:pt x="2501" y="2644"/>
                    <a:pt x="1692" y="3453"/>
                    <a:pt x="739" y="3453"/>
                  </a:cubicBezTo>
                  <a:cubicBezTo>
                    <a:pt x="334" y="3453"/>
                    <a:pt x="1" y="3763"/>
                    <a:pt x="1" y="4192"/>
                  </a:cubicBezTo>
                  <a:lnTo>
                    <a:pt x="1" y="4787"/>
                  </a:lnTo>
                  <a:lnTo>
                    <a:pt x="691" y="4787"/>
                  </a:lnTo>
                  <a:lnTo>
                    <a:pt x="691" y="4192"/>
                  </a:lnTo>
                  <a:cubicBezTo>
                    <a:pt x="691" y="3763"/>
                    <a:pt x="1001" y="3453"/>
                    <a:pt x="1430" y="3453"/>
                  </a:cubicBezTo>
                  <a:cubicBezTo>
                    <a:pt x="2406" y="3453"/>
                    <a:pt x="3168" y="2644"/>
                    <a:pt x="3168" y="1667"/>
                  </a:cubicBezTo>
                  <a:lnTo>
                    <a:pt x="3168" y="0"/>
                  </a:lnTo>
                  <a:close/>
                </a:path>
              </a:pathLst>
            </a:custGeom>
            <a:solidFill>
              <a:srgbClr val="8D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57"/>
            <p:cNvSpPr/>
            <p:nvPr/>
          </p:nvSpPr>
          <p:spPr>
            <a:xfrm>
              <a:off x="5435025" y="3105450"/>
              <a:ext cx="153025" cy="145300"/>
            </a:xfrm>
            <a:custGeom>
              <a:avLst/>
              <a:gdLst/>
              <a:ahLst/>
              <a:cxnLst/>
              <a:rect l="l" t="t" r="r" b="b"/>
              <a:pathLst>
                <a:path w="6121" h="5812" extrusionOk="0">
                  <a:moveTo>
                    <a:pt x="1" y="1"/>
                  </a:moveTo>
                  <a:lnTo>
                    <a:pt x="1" y="5049"/>
                  </a:lnTo>
                  <a:cubicBezTo>
                    <a:pt x="1" y="5478"/>
                    <a:pt x="334" y="5811"/>
                    <a:pt x="739" y="5811"/>
                  </a:cubicBezTo>
                  <a:lnTo>
                    <a:pt x="5359" y="5811"/>
                  </a:lnTo>
                  <a:cubicBezTo>
                    <a:pt x="5764" y="5811"/>
                    <a:pt x="6097" y="5478"/>
                    <a:pt x="6121" y="5049"/>
                  </a:cubicBezTo>
                  <a:lnTo>
                    <a:pt x="6121" y="1"/>
                  </a:lnTo>
                  <a:close/>
                </a:path>
              </a:pathLst>
            </a:custGeom>
            <a:solidFill>
              <a:srgbClr val="9F8E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57"/>
            <p:cNvSpPr/>
            <p:nvPr/>
          </p:nvSpPr>
          <p:spPr>
            <a:xfrm>
              <a:off x="5551125" y="3105450"/>
              <a:ext cx="35750" cy="145300"/>
            </a:xfrm>
            <a:custGeom>
              <a:avLst/>
              <a:gdLst/>
              <a:ahLst/>
              <a:cxnLst/>
              <a:rect l="l" t="t" r="r" b="b"/>
              <a:pathLst>
                <a:path w="1430" h="5812" extrusionOk="0">
                  <a:moveTo>
                    <a:pt x="763" y="1"/>
                  </a:moveTo>
                  <a:lnTo>
                    <a:pt x="763" y="5049"/>
                  </a:lnTo>
                  <a:cubicBezTo>
                    <a:pt x="763" y="5478"/>
                    <a:pt x="453" y="5811"/>
                    <a:pt x="0" y="5811"/>
                  </a:cubicBezTo>
                  <a:lnTo>
                    <a:pt x="691" y="5811"/>
                  </a:lnTo>
                  <a:cubicBezTo>
                    <a:pt x="1096" y="5811"/>
                    <a:pt x="1429" y="5478"/>
                    <a:pt x="1429" y="5049"/>
                  </a:cubicBezTo>
                  <a:lnTo>
                    <a:pt x="1429" y="1"/>
                  </a:lnTo>
                  <a:close/>
                </a:path>
              </a:pathLst>
            </a:custGeom>
            <a:solidFill>
              <a:srgbClr val="8D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57"/>
            <p:cNvSpPr/>
            <p:nvPr/>
          </p:nvSpPr>
          <p:spPr>
            <a:xfrm>
              <a:off x="5414775" y="3240600"/>
              <a:ext cx="192925" cy="17300"/>
            </a:xfrm>
            <a:custGeom>
              <a:avLst/>
              <a:gdLst/>
              <a:ahLst/>
              <a:cxnLst/>
              <a:rect l="l" t="t" r="r" b="b"/>
              <a:pathLst>
                <a:path w="7717" h="692" extrusionOk="0">
                  <a:moveTo>
                    <a:pt x="453" y="1"/>
                  </a:moveTo>
                  <a:cubicBezTo>
                    <a:pt x="215" y="1"/>
                    <a:pt x="1" y="215"/>
                    <a:pt x="1" y="453"/>
                  </a:cubicBezTo>
                  <a:lnTo>
                    <a:pt x="1" y="596"/>
                  </a:lnTo>
                  <a:cubicBezTo>
                    <a:pt x="1" y="667"/>
                    <a:pt x="25" y="691"/>
                    <a:pt x="96" y="691"/>
                  </a:cubicBezTo>
                  <a:lnTo>
                    <a:pt x="7622" y="691"/>
                  </a:lnTo>
                  <a:cubicBezTo>
                    <a:pt x="7693" y="691"/>
                    <a:pt x="7717" y="644"/>
                    <a:pt x="7717" y="596"/>
                  </a:cubicBezTo>
                  <a:lnTo>
                    <a:pt x="7717" y="453"/>
                  </a:lnTo>
                  <a:cubicBezTo>
                    <a:pt x="7717" y="215"/>
                    <a:pt x="7503" y="1"/>
                    <a:pt x="72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57"/>
            <p:cNvSpPr/>
            <p:nvPr/>
          </p:nvSpPr>
          <p:spPr>
            <a:xfrm>
              <a:off x="5579100" y="3240600"/>
              <a:ext cx="28600" cy="17300"/>
            </a:xfrm>
            <a:custGeom>
              <a:avLst/>
              <a:gdLst/>
              <a:ahLst/>
              <a:cxnLst/>
              <a:rect l="l" t="t" r="r" b="b"/>
              <a:pathLst>
                <a:path w="1144" h="692" extrusionOk="0">
                  <a:moveTo>
                    <a:pt x="1" y="1"/>
                  </a:moveTo>
                  <a:cubicBezTo>
                    <a:pt x="239" y="1"/>
                    <a:pt x="453" y="215"/>
                    <a:pt x="453" y="453"/>
                  </a:cubicBezTo>
                  <a:lnTo>
                    <a:pt x="453" y="596"/>
                  </a:lnTo>
                  <a:cubicBezTo>
                    <a:pt x="453" y="667"/>
                    <a:pt x="429" y="691"/>
                    <a:pt x="358" y="691"/>
                  </a:cubicBezTo>
                  <a:lnTo>
                    <a:pt x="1049" y="691"/>
                  </a:lnTo>
                  <a:cubicBezTo>
                    <a:pt x="1120" y="691"/>
                    <a:pt x="1144" y="667"/>
                    <a:pt x="1144" y="596"/>
                  </a:cubicBezTo>
                  <a:lnTo>
                    <a:pt x="1144" y="453"/>
                  </a:lnTo>
                  <a:cubicBezTo>
                    <a:pt x="1144" y="191"/>
                    <a:pt x="930" y="1"/>
                    <a:pt x="691" y="1"/>
                  </a:cubicBezTo>
                  <a:close/>
                </a:path>
              </a:pathLst>
            </a:custGeom>
            <a:solidFill>
              <a:srgbClr val="2DFD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57"/>
            <p:cNvSpPr/>
            <p:nvPr/>
          </p:nvSpPr>
          <p:spPr>
            <a:xfrm>
              <a:off x="5429675" y="3094150"/>
              <a:ext cx="163150" cy="29200"/>
            </a:xfrm>
            <a:custGeom>
              <a:avLst/>
              <a:gdLst/>
              <a:ahLst/>
              <a:cxnLst/>
              <a:rect l="l" t="t" r="r" b="b"/>
              <a:pathLst>
                <a:path w="6526" h="1168" extrusionOk="0">
                  <a:moveTo>
                    <a:pt x="691" y="0"/>
                  </a:moveTo>
                  <a:cubicBezTo>
                    <a:pt x="310" y="0"/>
                    <a:pt x="0" y="286"/>
                    <a:pt x="0" y="691"/>
                  </a:cubicBezTo>
                  <a:lnTo>
                    <a:pt x="0" y="1000"/>
                  </a:lnTo>
                  <a:cubicBezTo>
                    <a:pt x="0" y="1096"/>
                    <a:pt x="72" y="1167"/>
                    <a:pt x="143" y="1167"/>
                  </a:cubicBezTo>
                  <a:lnTo>
                    <a:pt x="6383" y="1167"/>
                  </a:lnTo>
                  <a:cubicBezTo>
                    <a:pt x="6454" y="1167"/>
                    <a:pt x="6525" y="1096"/>
                    <a:pt x="6502" y="1000"/>
                  </a:cubicBezTo>
                  <a:lnTo>
                    <a:pt x="6502" y="643"/>
                  </a:lnTo>
                  <a:cubicBezTo>
                    <a:pt x="6502" y="286"/>
                    <a:pt x="6192" y="0"/>
                    <a:pt x="58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57"/>
            <p:cNvSpPr/>
            <p:nvPr/>
          </p:nvSpPr>
          <p:spPr>
            <a:xfrm>
              <a:off x="5558275" y="3094750"/>
              <a:ext cx="33950" cy="29175"/>
            </a:xfrm>
            <a:custGeom>
              <a:avLst/>
              <a:gdLst/>
              <a:ahLst/>
              <a:cxnLst/>
              <a:rect l="l" t="t" r="r" b="b"/>
              <a:pathLst>
                <a:path w="1358" h="1167" extrusionOk="0">
                  <a:moveTo>
                    <a:pt x="0" y="0"/>
                  </a:moveTo>
                  <a:cubicBezTo>
                    <a:pt x="357" y="0"/>
                    <a:pt x="667" y="310"/>
                    <a:pt x="667" y="667"/>
                  </a:cubicBezTo>
                  <a:lnTo>
                    <a:pt x="667" y="1024"/>
                  </a:lnTo>
                  <a:cubicBezTo>
                    <a:pt x="667" y="1119"/>
                    <a:pt x="596" y="1167"/>
                    <a:pt x="524" y="1167"/>
                  </a:cubicBezTo>
                  <a:lnTo>
                    <a:pt x="1191" y="1167"/>
                  </a:lnTo>
                  <a:cubicBezTo>
                    <a:pt x="1286" y="1167"/>
                    <a:pt x="1358" y="1119"/>
                    <a:pt x="1358" y="1024"/>
                  </a:cubicBezTo>
                  <a:lnTo>
                    <a:pt x="1358" y="667"/>
                  </a:lnTo>
                  <a:cubicBezTo>
                    <a:pt x="1358" y="310"/>
                    <a:pt x="1048" y="0"/>
                    <a:pt x="691" y="0"/>
                  </a:cubicBezTo>
                  <a:close/>
                </a:path>
              </a:pathLst>
            </a:custGeom>
            <a:solidFill>
              <a:srgbClr val="2DFD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57"/>
            <p:cNvSpPr/>
            <p:nvPr/>
          </p:nvSpPr>
          <p:spPr>
            <a:xfrm>
              <a:off x="5474325" y="3359675"/>
              <a:ext cx="73850" cy="17300"/>
            </a:xfrm>
            <a:custGeom>
              <a:avLst/>
              <a:gdLst/>
              <a:ahLst/>
              <a:cxnLst/>
              <a:rect l="l" t="t" r="r" b="b"/>
              <a:pathLst>
                <a:path w="2954" h="692" extrusionOk="0">
                  <a:moveTo>
                    <a:pt x="358" y="0"/>
                  </a:moveTo>
                  <a:cubicBezTo>
                    <a:pt x="143" y="0"/>
                    <a:pt x="0" y="167"/>
                    <a:pt x="0" y="358"/>
                  </a:cubicBezTo>
                  <a:lnTo>
                    <a:pt x="0" y="596"/>
                  </a:lnTo>
                  <a:cubicBezTo>
                    <a:pt x="0" y="667"/>
                    <a:pt x="24" y="691"/>
                    <a:pt x="96" y="691"/>
                  </a:cubicBezTo>
                  <a:lnTo>
                    <a:pt x="2858" y="691"/>
                  </a:lnTo>
                  <a:cubicBezTo>
                    <a:pt x="2930" y="691"/>
                    <a:pt x="2953" y="667"/>
                    <a:pt x="2953" y="596"/>
                  </a:cubicBezTo>
                  <a:lnTo>
                    <a:pt x="2953" y="358"/>
                  </a:lnTo>
                  <a:cubicBezTo>
                    <a:pt x="2953" y="167"/>
                    <a:pt x="2811" y="0"/>
                    <a:pt x="2596" y="0"/>
                  </a:cubicBez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57"/>
            <p:cNvSpPr/>
            <p:nvPr/>
          </p:nvSpPr>
          <p:spPr>
            <a:xfrm>
              <a:off x="5521950" y="3359675"/>
              <a:ext cx="26225" cy="17300"/>
            </a:xfrm>
            <a:custGeom>
              <a:avLst/>
              <a:gdLst/>
              <a:ahLst/>
              <a:cxnLst/>
              <a:rect l="l" t="t" r="r" b="b"/>
              <a:pathLst>
                <a:path w="1049" h="692" extrusionOk="0">
                  <a:moveTo>
                    <a:pt x="1" y="0"/>
                  </a:moveTo>
                  <a:cubicBezTo>
                    <a:pt x="215" y="0"/>
                    <a:pt x="358" y="167"/>
                    <a:pt x="358" y="358"/>
                  </a:cubicBezTo>
                  <a:lnTo>
                    <a:pt x="358" y="596"/>
                  </a:lnTo>
                  <a:cubicBezTo>
                    <a:pt x="358" y="667"/>
                    <a:pt x="334" y="691"/>
                    <a:pt x="263" y="691"/>
                  </a:cubicBezTo>
                  <a:lnTo>
                    <a:pt x="953" y="691"/>
                  </a:lnTo>
                  <a:cubicBezTo>
                    <a:pt x="1025" y="691"/>
                    <a:pt x="1048" y="667"/>
                    <a:pt x="1048" y="596"/>
                  </a:cubicBezTo>
                  <a:lnTo>
                    <a:pt x="1048" y="358"/>
                  </a:lnTo>
                  <a:cubicBezTo>
                    <a:pt x="1048" y="167"/>
                    <a:pt x="906" y="0"/>
                    <a:pt x="691" y="0"/>
                  </a:cubicBezTo>
                  <a:close/>
                </a:path>
              </a:pathLst>
            </a:custGeom>
            <a:solidFill>
              <a:srgbClr val="673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0" name="Google Shape;2270;p57"/>
          <p:cNvGrpSpPr/>
          <p:nvPr/>
        </p:nvGrpSpPr>
        <p:grpSpPr>
          <a:xfrm>
            <a:off x="6133161" y="3412913"/>
            <a:ext cx="295997" cy="398558"/>
            <a:chOff x="4455650" y="3569825"/>
            <a:chExt cx="209600" cy="282225"/>
          </a:xfrm>
        </p:grpSpPr>
        <p:sp>
          <p:nvSpPr>
            <p:cNvPr id="2271" name="Google Shape;2271;p57"/>
            <p:cNvSpPr/>
            <p:nvPr/>
          </p:nvSpPr>
          <p:spPr>
            <a:xfrm>
              <a:off x="4467575" y="3599600"/>
              <a:ext cx="185775" cy="234600"/>
            </a:xfrm>
            <a:custGeom>
              <a:avLst/>
              <a:gdLst/>
              <a:ahLst/>
              <a:cxnLst/>
              <a:rect l="l" t="t" r="r" b="b"/>
              <a:pathLst>
                <a:path w="7431" h="9384" extrusionOk="0">
                  <a:moveTo>
                    <a:pt x="0" y="1"/>
                  </a:moveTo>
                  <a:lnTo>
                    <a:pt x="0" y="9383"/>
                  </a:lnTo>
                  <a:lnTo>
                    <a:pt x="7430" y="9383"/>
                  </a:lnTo>
                  <a:lnTo>
                    <a:pt x="7430" y="1"/>
                  </a:lnTo>
                  <a:close/>
                </a:path>
              </a:pathLst>
            </a:custGeom>
            <a:solidFill>
              <a:srgbClr val="9F8E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57"/>
            <p:cNvSpPr/>
            <p:nvPr/>
          </p:nvSpPr>
          <p:spPr>
            <a:xfrm>
              <a:off x="4636650" y="3599600"/>
              <a:ext cx="16700" cy="234600"/>
            </a:xfrm>
            <a:custGeom>
              <a:avLst/>
              <a:gdLst/>
              <a:ahLst/>
              <a:cxnLst/>
              <a:rect l="l" t="t" r="r" b="b"/>
              <a:pathLst>
                <a:path w="668" h="9384" extrusionOk="0">
                  <a:moveTo>
                    <a:pt x="0" y="1"/>
                  </a:moveTo>
                  <a:lnTo>
                    <a:pt x="0" y="9383"/>
                  </a:lnTo>
                  <a:lnTo>
                    <a:pt x="667" y="9383"/>
                  </a:lnTo>
                  <a:lnTo>
                    <a:pt x="66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57"/>
            <p:cNvSpPr/>
            <p:nvPr/>
          </p:nvSpPr>
          <p:spPr>
            <a:xfrm>
              <a:off x="4455650" y="3570425"/>
              <a:ext cx="209600" cy="33375"/>
            </a:xfrm>
            <a:custGeom>
              <a:avLst/>
              <a:gdLst/>
              <a:ahLst/>
              <a:cxnLst/>
              <a:rect l="l" t="t" r="r" b="b"/>
              <a:pathLst>
                <a:path w="8384" h="1335" extrusionOk="0">
                  <a:moveTo>
                    <a:pt x="882" y="1"/>
                  </a:moveTo>
                  <a:cubicBezTo>
                    <a:pt x="406" y="1"/>
                    <a:pt x="1" y="382"/>
                    <a:pt x="1" y="906"/>
                  </a:cubicBezTo>
                  <a:lnTo>
                    <a:pt x="1" y="1168"/>
                  </a:lnTo>
                  <a:cubicBezTo>
                    <a:pt x="1" y="1263"/>
                    <a:pt x="96" y="1334"/>
                    <a:pt x="168" y="1334"/>
                  </a:cubicBezTo>
                  <a:lnTo>
                    <a:pt x="8217" y="1334"/>
                  </a:lnTo>
                  <a:cubicBezTo>
                    <a:pt x="8312" y="1334"/>
                    <a:pt x="8384" y="1263"/>
                    <a:pt x="8384" y="1168"/>
                  </a:cubicBezTo>
                  <a:lnTo>
                    <a:pt x="8384" y="906"/>
                  </a:lnTo>
                  <a:cubicBezTo>
                    <a:pt x="8384" y="429"/>
                    <a:pt x="8002" y="1"/>
                    <a:pt x="7502" y="1"/>
                  </a:cubicBez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57"/>
            <p:cNvSpPr/>
            <p:nvPr/>
          </p:nvSpPr>
          <p:spPr>
            <a:xfrm>
              <a:off x="4625325" y="3569825"/>
              <a:ext cx="39925" cy="33975"/>
            </a:xfrm>
            <a:custGeom>
              <a:avLst/>
              <a:gdLst/>
              <a:ahLst/>
              <a:cxnLst/>
              <a:rect l="l" t="t" r="r" b="b"/>
              <a:pathLst>
                <a:path w="1597" h="1359" extrusionOk="0">
                  <a:moveTo>
                    <a:pt x="1" y="1"/>
                  </a:moveTo>
                  <a:cubicBezTo>
                    <a:pt x="501" y="1"/>
                    <a:pt x="930" y="406"/>
                    <a:pt x="930" y="930"/>
                  </a:cubicBezTo>
                  <a:lnTo>
                    <a:pt x="930" y="1192"/>
                  </a:lnTo>
                  <a:cubicBezTo>
                    <a:pt x="930" y="1287"/>
                    <a:pt x="834" y="1358"/>
                    <a:pt x="739" y="1358"/>
                  </a:cubicBezTo>
                  <a:lnTo>
                    <a:pt x="1430" y="1358"/>
                  </a:lnTo>
                  <a:cubicBezTo>
                    <a:pt x="1501" y="1358"/>
                    <a:pt x="1597" y="1287"/>
                    <a:pt x="1597" y="1192"/>
                  </a:cubicBezTo>
                  <a:lnTo>
                    <a:pt x="1597" y="930"/>
                  </a:lnTo>
                  <a:cubicBezTo>
                    <a:pt x="1597" y="382"/>
                    <a:pt x="1192" y="1"/>
                    <a:pt x="668" y="1"/>
                  </a:cubicBezTo>
                  <a:close/>
                </a:path>
              </a:pathLst>
            </a:custGeom>
            <a:solidFill>
              <a:srgbClr val="673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57"/>
            <p:cNvSpPr/>
            <p:nvPr/>
          </p:nvSpPr>
          <p:spPr>
            <a:xfrm>
              <a:off x="4461025" y="3828825"/>
              <a:ext cx="198275" cy="22050"/>
            </a:xfrm>
            <a:custGeom>
              <a:avLst/>
              <a:gdLst/>
              <a:ahLst/>
              <a:cxnLst/>
              <a:rect l="l" t="t" r="r" b="b"/>
              <a:pathLst>
                <a:path w="7931" h="882" extrusionOk="0">
                  <a:moveTo>
                    <a:pt x="72" y="0"/>
                  </a:moveTo>
                  <a:cubicBezTo>
                    <a:pt x="24" y="0"/>
                    <a:pt x="0" y="24"/>
                    <a:pt x="0" y="95"/>
                  </a:cubicBezTo>
                  <a:lnTo>
                    <a:pt x="0" y="810"/>
                  </a:lnTo>
                  <a:cubicBezTo>
                    <a:pt x="0" y="857"/>
                    <a:pt x="24" y="881"/>
                    <a:pt x="72" y="881"/>
                  </a:cubicBezTo>
                  <a:lnTo>
                    <a:pt x="7835" y="881"/>
                  </a:lnTo>
                  <a:cubicBezTo>
                    <a:pt x="7883" y="881"/>
                    <a:pt x="7930" y="857"/>
                    <a:pt x="7930" y="810"/>
                  </a:cubicBezTo>
                  <a:lnTo>
                    <a:pt x="7930" y="95"/>
                  </a:lnTo>
                  <a:cubicBezTo>
                    <a:pt x="7930" y="24"/>
                    <a:pt x="7907" y="0"/>
                    <a:pt x="7835" y="0"/>
                  </a:cubicBez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57"/>
            <p:cNvSpPr/>
            <p:nvPr/>
          </p:nvSpPr>
          <p:spPr>
            <a:xfrm>
              <a:off x="4642000" y="3828825"/>
              <a:ext cx="17300" cy="22050"/>
            </a:xfrm>
            <a:custGeom>
              <a:avLst/>
              <a:gdLst/>
              <a:ahLst/>
              <a:cxnLst/>
              <a:rect l="l" t="t" r="r" b="b"/>
              <a:pathLst>
                <a:path w="692" h="882" extrusionOk="0">
                  <a:moveTo>
                    <a:pt x="1" y="0"/>
                  </a:moveTo>
                  <a:lnTo>
                    <a:pt x="1" y="881"/>
                  </a:lnTo>
                  <a:lnTo>
                    <a:pt x="596" y="881"/>
                  </a:lnTo>
                  <a:cubicBezTo>
                    <a:pt x="668" y="881"/>
                    <a:pt x="691" y="857"/>
                    <a:pt x="691" y="810"/>
                  </a:cubicBezTo>
                  <a:lnTo>
                    <a:pt x="691" y="95"/>
                  </a:lnTo>
                  <a:cubicBezTo>
                    <a:pt x="691" y="24"/>
                    <a:pt x="668" y="0"/>
                    <a:pt x="596" y="0"/>
                  </a:cubicBezTo>
                  <a:close/>
                </a:path>
              </a:pathLst>
            </a:custGeom>
            <a:solidFill>
              <a:srgbClr val="673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57"/>
            <p:cNvSpPr/>
            <p:nvPr/>
          </p:nvSpPr>
          <p:spPr>
            <a:xfrm>
              <a:off x="4524125" y="3812150"/>
              <a:ext cx="72075" cy="39900"/>
            </a:xfrm>
            <a:custGeom>
              <a:avLst/>
              <a:gdLst/>
              <a:ahLst/>
              <a:cxnLst/>
              <a:rect l="l" t="t" r="r" b="b"/>
              <a:pathLst>
                <a:path w="2883" h="1596" extrusionOk="0">
                  <a:moveTo>
                    <a:pt x="239" y="0"/>
                  </a:moveTo>
                  <a:cubicBezTo>
                    <a:pt x="72" y="0"/>
                    <a:pt x="0" y="119"/>
                    <a:pt x="0" y="238"/>
                  </a:cubicBezTo>
                  <a:lnTo>
                    <a:pt x="0" y="1358"/>
                  </a:lnTo>
                  <a:cubicBezTo>
                    <a:pt x="0" y="1501"/>
                    <a:pt x="120" y="1596"/>
                    <a:pt x="239" y="1596"/>
                  </a:cubicBezTo>
                  <a:lnTo>
                    <a:pt x="2644" y="1596"/>
                  </a:lnTo>
                  <a:cubicBezTo>
                    <a:pt x="2763" y="1596"/>
                    <a:pt x="2882" y="1501"/>
                    <a:pt x="2882" y="1358"/>
                  </a:cubicBezTo>
                  <a:lnTo>
                    <a:pt x="2882" y="238"/>
                  </a:lnTo>
                  <a:cubicBezTo>
                    <a:pt x="2882" y="96"/>
                    <a:pt x="2763" y="0"/>
                    <a:pt x="2644" y="0"/>
                  </a:cubicBezTo>
                  <a:close/>
                </a:path>
              </a:pathLst>
            </a:custGeom>
            <a:solidFill>
              <a:srgbClr val="673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57"/>
            <p:cNvSpPr/>
            <p:nvPr/>
          </p:nvSpPr>
          <p:spPr>
            <a:xfrm>
              <a:off x="4572950" y="3813325"/>
              <a:ext cx="23250" cy="38725"/>
            </a:xfrm>
            <a:custGeom>
              <a:avLst/>
              <a:gdLst/>
              <a:ahLst/>
              <a:cxnLst/>
              <a:rect l="l" t="t" r="r" b="b"/>
              <a:pathLst>
                <a:path w="930" h="1549" extrusionOk="0">
                  <a:moveTo>
                    <a:pt x="0" y="1"/>
                  </a:moveTo>
                  <a:cubicBezTo>
                    <a:pt x="119" y="1"/>
                    <a:pt x="238" y="72"/>
                    <a:pt x="238" y="239"/>
                  </a:cubicBezTo>
                  <a:lnTo>
                    <a:pt x="238" y="1311"/>
                  </a:lnTo>
                  <a:cubicBezTo>
                    <a:pt x="238" y="1430"/>
                    <a:pt x="167" y="1549"/>
                    <a:pt x="0" y="1549"/>
                  </a:cubicBezTo>
                  <a:lnTo>
                    <a:pt x="691" y="1549"/>
                  </a:lnTo>
                  <a:cubicBezTo>
                    <a:pt x="810" y="1549"/>
                    <a:pt x="929" y="1454"/>
                    <a:pt x="929" y="1311"/>
                  </a:cubicBezTo>
                  <a:lnTo>
                    <a:pt x="929" y="239"/>
                  </a:lnTo>
                  <a:cubicBezTo>
                    <a:pt x="929" y="120"/>
                    <a:pt x="834" y="1"/>
                    <a:pt x="691" y="1"/>
                  </a:cubicBezTo>
                  <a:close/>
                </a:path>
              </a:pathLst>
            </a:custGeom>
            <a:solidFill>
              <a:srgbClr val="4D19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57"/>
            <p:cNvSpPr/>
            <p:nvPr/>
          </p:nvSpPr>
          <p:spPr>
            <a:xfrm>
              <a:off x="4556275" y="3821675"/>
              <a:ext cx="7775" cy="20275"/>
            </a:xfrm>
            <a:custGeom>
              <a:avLst/>
              <a:gdLst/>
              <a:ahLst/>
              <a:cxnLst/>
              <a:rect l="l" t="t" r="r" b="b"/>
              <a:pathLst>
                <a:path w="311" h="811" extrusionOk="0">
                  <a:moveTo>
                    <a:pt x="143" y="0"/>
                  </a:moveTo>
                  <a:cubicBezTo>
                    <a:pt x="72" y="48"/>
                    <a:pt x="0" y="96"/>
                    <a:pt x="0" y="191"/>
                  </a:cubicBezTo>
                  <a:lnTo>
                    <a:pt x="0" y="643"/>
                  </a:lnTo>
                  <a:cubicBezTo>
                    <a:pt x="0" y="739"/>
                    <a:pt x="48" y="786"/>
                    <a:pt x="143" y="810"/>
                  </a:cubicBezTo>
                  <a:cubicBezTo>
                    <a:pt x="239" y="810"/>
                    <a:pt x="310" y="762"/>
                    <a:pt x="310" y="643"/>
                  </a:cubicBezTo>
                  <a:lnTo>
                    <a:pt x="310" y="191"/>
                  </a:lnTo>
                  <a:cubicBezTo>
                    <a:pt x="310" y="96"/>
                    <a:pt x="239" y="0"/>
                    <a:pt x="143" y="0"/>
                  </a:cubicBezTo>
                  <a:close/>
                </a:path>
              </a:pathLst>
            </a:custGeom>
            <a:solidFill>
              <a:srgbClr val="4D19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57"/>
            <p:cNvSpPr/>
            <p:nvPr/>
          </p:nvSpPr>
          <p:spPr>
            <a:xfrm>
              <a:off x="4536025" y="3823300"/>
              <a:ext cx="8375" cy="18950"/>
            </a:xfrm>
            <a:custGeom>
              <a:avLst/>
              <a:gdLst/>
              <a:ahLst/>
              <a:cxnLst/>
              <a:rect l="l" t="t" r="r" b="b"/>
              <a:pathLst>
                <a:path w="335" h="758" extrusionOk="0">
                  <a:moveTo>
                    <a:pt x="85" y="1"/>
                  </a:moveTo>
                  <a:cubicBezTo>
                    <a:pt x="33" y="1"/>
                    <a:pt x="1" y="47"/>
                    <a:pt x="1" y="126"/>
                  </a:cubicBezTo>
                  <a:lnTo>
                    <a:pt x="1" y="578"/>
                  </a:lnTo>
                  <a:cubicBezTo>
                    <a:pt x="1" y="674"/>
                    <a:pt x="48" y="721"/>
                    <a:pt x="120" y="745"/>
                  </a:cubicBezTo>
                  <a:cubicBezTo>
                    <a:pt x="142" y="754"/>
                    <a:pt x="163" y="758"/>
                    <a:pt x="183" y="758"/>
                  </a:cubicBezTo>
                  <a:cubicBezTo>
                    <a:pt x="271" y="758"/>
                    <a:pt x="334" y="680"/>
                    <a:pt x="334" y="602"/>
                  </a:cubicBezTo>
                  <a:lnTo>
                    <a:pt x="334" y="150"/>
                  </a:lnTo>
                  <a:cubicBezTo>
                    <a:pt x="334" y="86"/>
                    <a:pt x="258" y="3"/>
                    <a:pt x="157" y="3"/>
                  </a:cubicBezTo>
                  <a:cubicBezTo>
                    <a:pt x="145" y="3"/>
                    <a:pt x="133" y="4"/>
                    <a:pt x="120" y="7"/>
                  </a:cubicBezTo>
                  <a:cubicBezTo>
                    <a:pt x="108" y="3"/>
                    <a:pt x="96" y="1"/>
                    <a:pt x="85" y="1"/>
                  </a:cubicBezTo>
                  <a:close/>
                </a:path>
              </a:pathLst>
            </a:custGeom>
            <a:solidFill>
              <a:srgbClr val="4D19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57"/>
            <p:cNvSpPr/>
            <p:nvPr/>
          </p:nvSpPr>
          <p:spPr>
            <a:xfrm>
              <a:off x="4575925" y="3823300"/>
              <a:ext cx="8350" cy="18950"/>
            </a:xfrm>
            <a:custGeom>
              <a:avLst/>
              <a:gdLst/>
              <a:ahLst/>
              <a:cxnLst/>
              <a:rect l="l" t="t" r="r" b="b"/>
              <a:pathLst>
                <a:path w="334" h="758" extrusionOk="0">
                  <a:moveTo>
                    <a:pt x="93" y="1"/>
                  </a:moveTo>
                  <a:cubicBezTo>
                    <a:pt x="49" y="1"/>
                    <a:pt x="0" y="47"/>
                    <a:pt x="0" y="126"/>
                  </a:cubicBezTo>
                  <a:lnTo>
                    <a:pt x="0" y="578"/>
                  </a:lnTo>
                  <a:cubicBezTo>
                    <a:pt x="0" y="674"/>
                    <a:pt x="72" y="721"/>
                    <a:pt x="119" y="745"/>
                  </a:cubicBezTo>
                  <a:cubicBezTo>
                    <a:pt x="141" y="754"/>
                    <a:pt x="162" y="758"/>
                    <a:pt x="182" y="758"/>
                  </a:cubicBezTo>
                  <a:cubicBezTo>
                    <a:pt x="270" y="758"/>
                    <a:pt x="334" y="680"/>
                    <a:pt x="334" y="602"/>
                  </a:cubicBezTo>
                  <a:lnTo>
                    <a:pt x="334" y="150"/>
                  </a:lnTo>
                  <a:cubicBezTo>
                    <a:pt x="334" y="86"/>
                    <a:pt x="258" y="3"/>
                    <a:pt x="157" y="3"/>
                  </a:cubicBezTo>
                  <a:cubicBezTo>
                    <a:pt x="145" y="3"/>
                    <a:pt x="132" y="4"/>
                    <a:pt x="119" y="7"/>
                  </a:cubicBezTo>
                  <a:cubicBezTo>
                    <a:pt x="111" y="3"/>
                    <a:pt x="102" y="1"/>
                    <a:pt x="93" y="1"/>
                  </a:cubicBezTo>
                  <a:close/>
                </a:path>
              </a:pathLst>
            </a:custGeom>
            <a:solidFill>
              <a:srgbClr val="4D19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57"/>
            <p:cNvSpPr/>
            <p:nvPr/>
          </p:nvSpPr>
          <p:spPr>
            <a:xfrm>
              <a:off x="4517575" y="3587100"/>
              <a:ext cx="85150" cy="16700"/>
            </a:xfrm>
            <a:custGeom>
              <a:avLst/>
              <a:gdLst/>
              <a:ahLst/>
              <a:cxnLst/>
              <a:rect l="l" t="t" r="r" b="b"/>
              <a:pathLst>
                <a:path w="3406" h="668" extrusionOk="0">
                  <a:moveTo>
                    <a:pt x="667" y="1"/>
                  </a:moveTo>
                  <a:cubicBezTo>
                    <a:pt x="286" y="1"/>
                    <a:pt x="1" y="286"/>
                    <a:pt x="1" y="667"/>
                  </a:cubicBezTo>
                  <a:lnTo>
                    <a:pt x="3406" y="667"/>
                  </a:lnTo>
                  <a:cubicBezTo>
                    <a:pt x="3406" y="286"/>
                    <a:pt x="3120" y="1"/>
                    <a:pt x="2715" y="1"/>
                  </a:cubicBezTo>
                  <a:close/>
                </a:path>
              </a:pathLst>
            </a:custGeom>
            <a:solidFill>
              <a:srgbClr val="4D19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3" name="Google Shape;2283;p57"/>
          <p:cNvGrpSpPr/>
          <p:nvPr/>
        </p:nvGrpSpPr>
        <p:grpSpPr>
          <a:xfrm>
            <a:off x="6138210" y="2742012"/>
            <a:ext cx="285053" cy="398558"/>
            <a:chOff x="4459225" y="3094750"/>
            <a:chExt cx="201850" cy="282225"/>
          </a:xfrm>
        </p:grpSpPr>
        <p:sp>
          <p:nvSpPr>
            <p:cNvPr id="2284" name="Google Shape;2284;p57"/>
            <p:cNvSpPr/>
            <p:nvPr/>
          </p:nvSpPr>
          <p:spPr>
            <a:xfrm>
              <a:off x="4552100" y="3210825"/>
              <a:ext cx="17300" cy="34575"/>
            </a:xfrm>
            <a:custGeom>
              <a:avLst/>
              <a:gdLst/>
              <a:ahLst/>
              <a:cxnLst/>
              <a:rect l="l" t="t" r="r" b="b"/>
              <a:pathLst>
                <a:path w="692" h="1383" extrusionOk="0">
                  <a:moveTo>
                    <a:pt x="1" y="1"/>
                  </a:moveTo>
                  <a:lnTo>
                    <a:pt x="1" y="1382"/>
                  </a:lnTo>
                  <a:lnTo>
                    <a:pt x="691" y="1382"/>
                  </a:lnTo>
                  <a:lnTo>
                    <a:pt x="691" y="1"/>
                  </a:ln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57"/>
            <p:cNvSpPr/>
            <p:nvPr/>
          </p:nvSpPr>
          <p:spPr>
            <a:xfrm>
              <a:off x="4466975" y="3253700"/>
              <a:ext cx="186375" cy="123275"/>
            </a:xfrm>
            <a:custGeom>
              <a:avLst/>
              <a:gdLst/>
              <a:ahLst/>
              <a:cxnLst/>
              <a:rect l="l" t="t" r="r" b="b"/>
              <a:pathLst>
                <a:path w="7455" h="4931" extrusionOk="0">
                  <a:moveTo>
                    <a:pt x="0" y="0"/>
                  </a:moveTo>
                  <a:lnTo>
                    <a:pt x="286" y="3477"/>
                  </a:lnTo>
                  <a:cubicBezTo>
                    <a:pt x="358" y="4311"/>
                    <a:pt x="1024" y="4930"/>
                    <a:pt x="1858" y="4930"/>
                  </a:cubicBezTo>
                  <a:lnTo>
                    <a:pt x="5621" y="4930"/>
                  </a:lnTo>
                  <a:cubicBezTo>
                    <a:pt x="6406" y="4930"/>
                    <a:pt x="7097" y="4311"/>
                    <a:pt x="7168" y="3477"/>
                  </a:cubicBezTo>
                  <a:lnTo>
                    <a:pt x="7454" y="0"/>
                  </a:ln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57"/>
            <p:cNvSpPr/>
            <p:nvPr/>
          </p:nvSpPr>
          <p:spPr>
            <a:xfrm>
              <a:off x="4589625" y="3253100"/>
              <a:ext cx="63725" cy="123875"/>
            </a:xfrm>
            <a:custGeom>
              <a:avLst/>
              <a:gdLst/>
              <a:ahLst/>
              <a:cxnLst/>
              <a:rect l="l" t="t" r="r" b="b"/>
              <a:pathLst>
                <a:path w="2549" h="4955" extrusionOk="0">
                  <a:moveTo>
                    <a:pt x="1881" y="1"/>
                  </a:moveTo>
                  <a:lnTo>
                    <a:pt x="1572" y="3501"/>
                  </a:lnTo>
                  <a:cubicBezTo>
                    <a:pt x="1500" y="4335"/>
                    <a:pt x="834" y="4954"/>
                    <a:pt x="0" y="4954"/>
                  </a:cubicBezTo>
                  <a:lnTo>
                    <a:pt x="691" y="4954"/>
                  </a:lnTo>
                  <a:cubicBezTo>
                    <a:pt x="1500" y="4954"/>
                    <a:pt x="2191" y="4335"/>
                    <a:pt x="2262" y="3501"/>
                  </a:cubicBezTo>
                  <a:lnTo>
                    <a:pt x="2548" y="1"/>
                  </a:lnTo>
                  <a:close/>
                </a:path>
              </a:pathLst>
            </a:custGeom>
            <a:solidFill>
              <a:srgbClr val="673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57"/>
            <p:cNvSpPr/>
            <p:nvPr/>
          </p:nvSpPr>
          <p:spPr>
            <a:xfrm>
              <a:off x="4459225" y="3244775"/>
              <a:ext cx="201850" cy="16700"/>
            </a:xfrm>
            <a:custGeom>
              <a:avLst/>
              <a:gdLst/>
              <a:ahLst/>
              <a:cxnLst/>
              <a:rect l="l" t="t" r="r" b="b"/>
              <a:pathLst>
                <a:path w="8074" h="668" extrusionOk="0">
                  <a:moveTo>
                    <a:pt x="96" y="0"/>
                  </a:moveTo>
                  <a:cubicBezTo>
                    <a:pt x="25" y="0"/>
                    <a:pt x="1" y="24"/>
                    <a:pt x="1" y="72"/>
                  </a:cubicBezTo>
                  <a:lnTo>
                    <a:pt x="1" y="596"/>
                  </a:lnTo>
                  <a:cubicBezTo>
                    <a:pt x="1" y="643"/>
                    <a:pt x="25" y="667"/>
                    <a:pt x="96" y="667"/>
                  </a:cubicBezTo>
                  <a:lnTo>
                    <a:pt x="7979" y="667"/>
                  </a:lnTo>
                  <a:cubicBezTo>
                    <a:pt x="8050" y="667"/>
                    <a:pt x="8074" y="643"/>
                    <a:pt x="8074" y="596"/>
                  </a:cubicBezTo>
                  <a:lnTo>
                    <a:pt x="8074" y="72"/>
                  </a:lnTo>
                  <a:cubicBezTo>
                    <a:pt x="8074" y="24"/>
                    <a:pt x="8050" y="0"/>
                    <a:pt x="7979" y="0"/>
                  </a:cubicBezTo>
                  <a:close/>
                </a:path>
              </a:pathLst>
            </a:custGeom>
            <a:solidFill>
              <a:srgbClr val="673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57"/>
            <p:cNvSpPr/>
            <p:nvPr/>
          </p:nvSpPr>
          <p:spPr>
            <a:xfrm>
              <a:off x="4641400" y="3244775"/>
              <a:ext cx="19675" cy="16700"/>
            </a:xfrm>
            <a:custGeom>
              <a:avLst/>
              <a:gdLst/>
              <a:ahLst/>
              <a:cxnLst/>
              <a:rect l="l" t="t" r="r" b="b"/>
              <a:pathLst>
                <a:path w="787" h="668" extrusionOk="0">
                  <a:moveTo>
                    <a:pt x="1" y="0"/>
                  </a:moveTo>
                  <a:cubicBezTo>
                    <a:pt x="72" y="0"/>
                    <a:pt x="96" y="24"/>
                    <a:pt x="96" y="72"/>
                  </a:cubicBezTo>
                  <a:lnTo>
                    <a:pt x="96" y="596"/>
                  </a:lnTo>
                  <a:cubicBezTo>
                    <a:pt x="96" y="643"/>
                    <a:pt x="72" y="667"/>
                    <a:pt x="1" y="667"/>
                  </a:cubicBezTo>
                  <a:lnTo>
                    <a:pt x="692" y="667"/>
                  </a:lnTo>
                  <a:cubicBezTo>
                    <a:pt x="763" y="667"/>
                    <a:pt x="787" y="643"/>
                    <a:pt x="787" y="596"/>
                  </a:cubicBezTo>
                  <a:lnTo>
                    <a:pt x="787" y="72"/>
                  </a:lnTo>
                  <a:cubicBezTo>
                    <a:pt x="787" y="48"/>
                    <a:pt x="763" y="0"/>
                    <a:pt x="692" y="0"/>
                  </a:cubicBezTo>
                  <a:close/>
                </a:path>
              </a:pathLst>
            </a:custGeom>
            <a:solidFill>
              <a:srgbClr val="4D19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57"/>
            <p:cNvSpPr/>
            <p:nvPr/>
          </p:nvSpPr>
          <p:spPr>
            <a:xfrm>
              <a:off x="4495550" y="3094750"/>
              <a:ext cx="129800" cy="129800"/>
            </a:xfrm>
            <a:custGeom>
              <a:avLst/>
              <a:gdLst/>
              <a:ahLst/>
              <a:cxnLst/>
              <a:rect l="l" t="t" r="r" b="b"/>
              <a:pathLst>
                <a:path w="5192" h="5192" extrusionOk="0">
                  <a:moveTo>
                    <a:pt x="2596" y="0"/>
                  </a:moveTo>
                  <a:cubicBezTo>
                    <a:pt x="2453" y="0"/>
                    <a:pt x="2263" y="143"/>
                    <a:pt x="2120" y="191"/>
                  </a:cubicBezTo>
                  <a:cubicBezTo>
                    <a:pt x="2103" y="193"/>
                    <a:pt x="2086" y="194"/>
                    <a:pt x="2067" y="194"/>
                  </a:cubicBezTo>
                  <a:cubicBezTo>
                    <a:pt x="1973" y="194"/>
                    <a:pt x="1858" y="163"/>
                    <a:pt x="1755" y="163"/>
                  </a:cubicBezTo>
                  <a:cubicBezTo>
                    <a:pt x="1706" y="163"/>
                    <a:pt x="1660" y="170"/>
                    <a:pt x="1620" y="191"/>
                  </a:cubicBezTo>
                  <a:cubicBezTo>
                    <a:pt x="1429" y="238"/>
                    <a:pt x="1382" y="452"/>
                    <a:pt x="1215" y="548"/>
                  </a:cubicBezTo>
                  <a:cubicBezTo>
                    <a:pt x="1072" y="643"/>
                    <a:pt x="858" y="619"/>
                    <a:pt x="739" y="738"/>
                  </a:cubicBezTo>
                  <a:cubicBezTo>
                    <a:pt x="620" y="881"/>
                    <a:pt x="620" y="1072"/>
                    <a:pt x="548" y="1238"/>
                  </a:cubicBezTo>
                  <a:cubicBezTo>
                    <a:pt x="453" y="1381"/>
                    <a:pt x="239" y="1477"/>
                    <a:pt x="191" y="1619"/>
                  </a:cubicBezTo>
                  <a:cubicBezTo>
                    <a:pt x="119" y="1762"/>
                    <a:pt x="215" y="1929"/>
                    <a:pt x="191" y="2120"/>
                  </a:cubicBezTo>
                  <a:cubicBezTo>
                    <a:pt x="143" y="2262"/>
                    <a:pt x="0" y="2429"/>
                    <a:pt x="0" y="2596"/>
                  </a:cubicBezTo>
                  <a:cubicBezTo>
                    <a:pt x="0" y="2739"/>
                    <a:pt x="143" y="2929"/>
                    <a:pt x="191" y="3072"/>
                  </a:cubicBezTo>
                  <a:cubicBezTo>
                    <a:pt x="215" y="3215"/>
                    <a:pt x="119" y="3429"/>
                    <a:pt x="191" y="3572"/>
                  </a:cubicBezTo>
                  <a:cubicBezTo>
                    <a:pt x="239" y="3763"/>
                    <a:pt x="453" y="3810"/>
                    <a:pt x="548" y="3977"/>
                  </a:cubicBezTo>
                  <a:cubicBezTo>
                    <a:pt x="620" y="4120"/>
                    <a:pt x="620" y="4334"/>
                    <a:pt x="739" y="4453"/>
                  </a:cubicBezTo>
                  <a:cubicBezTo>
                    <a:pt x="858" y="4572"/>
                    <a:pt x="1072" y="4572"/>
                    <a:pt x="1215" y="4644"/>
                  </a:cubicBezTo>
                  <a:cubicBezTo>
                    <a:pt x="1382" y="4739"/>
                    <a:pt x="1453" y="4953"/>
                    <a:pt x="1620" y="5001"/>
                  </a:cubicBezTo>
                  <a:cubicBezTo>
                    <a:pt x="1660" y="5021"/>
                    <a:pt x="1703" y="5028"/>
                    <a:pt x="1747" y="5028"/>
                  </a:cubicBezTo>
                  <a:cubicBezTo>
                    <a:pt x="1841" y="5028"/>
                    <a:pt x="1943" y="4997"/>
                    <a:pt x="2054" y="4997"/>
                  </a:cubicBezTo>
                  <a:cubicBezTo>
                    <a:pt x="2076" y="4997"/>
                    <a:pt x="2098" y="4998"/>
                    <a:pt x="2120" y="5001"/>
                  </a:cubicBezTo>
                  <a:cubicBezTo>
                    <a:pt x="2263" y="5049"/>
                    <a:pt x="2453" y="5192"/>
                    <a:pt x="2596" y="5192"/>
                  </a:cubicBezTo>
                  <a:cubicBezTo>
                    <a:pt x="2739" y="5192"/>
                    <a:pt x="2930" y="5049"/>
                    <a:pt x="3072" y="5001"/>
                  </a:cubicBezTo>
                  <a:cubicBezTo>
                    <a:pt x="3089" y="4998"/>
                    <a:pt x="3107" y="4997"/>
                    <a:pt x="3125" y="4997"/>
                  </a:cubicBezTo>
                  <a:cubicBezTo>
                    <a:pt x="3220" y="4997"/>
                    <a:pt x="3334" y="5028"/>
                    <a:pt x="3437" y="5028"/>
                  </a:cubicBezTo>
                  <a:cubicBezTo>
                    <a:pt x="3486" y="5028"/>
                    <a:pt x="3532" y="5021"/>
                    <a:pt x="3573" y="5001"/>
                  </a:cubicBezTo>
                  <a:cubicBezTo>
                    <a:pt x="3763" y="4953"/>
                    <a:pt x="3811" y="4739"/>
                    <a:pt x="3954" y="4644"/>
                  </a:cubicBezTo>
                  <a:cubicBezTo>
                    <a:pt x="4120" y="4572"/>
                    <a:pt x="4311" y="4572"/>
                    <a:pt x="4430" y="4453"/>
                  </a:cubicBezTo>
                  <a:cubicBezTo>
                    <a:pt x="4573" y="4334"/>
                    <a:pt x="4549" y="4120"/>
                    <a:pt x="4644" y="3977"/>
                  </a:cubicBezTo>
                  <a:cubicBezTo>
                    <a:pt x="4739" y="3810"/>
                    <a:pt x="4954" y="3739"/>
                    <a:pt x="5001" y="3572"/>
                  </a:cubicBezTo>
                  <a:cubicBezTo>
                    <a:pt x="5073" y="3429"/>
                    <a:pt x="4978" y="3263"/>
                    <a:pt x="5001" y="3072"/>
                  </a:cubicBezTo>
                  <a:cubicBezTo>
                    <a:pt x="5049" y="2929"/>
                    <a:pt x="5192" y="2786"/>
                    <a:pt x="5192" y="2596"/>
                  </a:cubicBezTo>
                  <a:cubicBezTo>
                    <a:pt x="5192" y="2453"/>
                    <a:pt x="5049" y="2310"/>
                    <a:pt x="5001" y="2120"/>
                  </a:cubicBezTo>
                  <a:cubicBezTo>
                    <a:pt x="4978" y="1977"/>
                    <a:pt x="5073" y="1762"/>
                    <a:pt x="5001" y="1619"/>
                  </a:cubicBezTo>
                  <a:cubicBezTo>
                    <a:pt x="4954" y="1429"/>
                    <a:pt x="4739" y="1381"/>
                    <a:pt x="4644" y="1238"/>
                  </a:cubicBezTo>
                  <a:cubicBezTo>
                    <a:pt x="4549" y="1072"/>
                    <a:pt x="4549" y="857"/>
                    <a:pt x="4430" y="738"/>
                  </a:cubicBezTo>
                  <a:cubicBezTo>
                    <a:pt x="4311" y="643"/>
                    <a:pt x="4120" y="643"/>
                    <a:pt x="3954" y="548"/>
                  </a:cubicBezTo>
                  <a:cubicBezTo>
                    <a:pt x="3811" y="452"/>
                    <a:pt x="3715" y="238"/>
                    <a:pt x="3573" y="191"/>
                  </a:cubicBezTo>
                  <a:cubicBezTo>
                    <a:pt x="3532" y="170"/>
                    <a:pt x="3488" y="163"/>
                    <a:pt x="3441" y="163"/>
                  </a:cubicBezTo>
                  <a:cubicBezTo>
                    <a:pt x="3343" y="163"/>
                    <a:pt x="3234" y="194"/>
                    <a:pt x="3131" y="194"/>
                  </a:cubicBezTo>
                  <a:cubicBezTo>
                    <a:pt x="3112" y="194"/>
                    <a:pt x="3092" y="193"/>
                    <a:pt x="3072" y="191"/>
                  </a:cubicBezTo>
                  <a:cubicBezTo>
                    <a:pt x="2930" y="143"/>
                    <a:pt x="2739" y="0"/>
                    <a:pt x="2596" y="0"/>
                  </a:cubicBezTo>
                  <a:close/>
                </a:path>
              </a:pathLst>
            </a:custGeom>
            <a:solidFill>
              <a:srgbClr val="FFB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57"/>
            <p:cNvSpPr/>
            <p:nvPr/>
          </p:nvSpPr>
          <p:spPr>
            <a:xfrm>
              <a:off x="4552100" y="3095325"/>
              <a:ext cx="73250" cy="129825"/>
            </a:xfrm>
            <a:custGeom>
              <a:avLst/>
              <a:gdLst/>
              <a:ahLst/>
              <a:cxnLst/>
              <a:rect l="l" t="t" r="r" b="b"/>
              <a:pathLst>
                <a:path w="2930" h="5193" extrusionOk="0">
                  <a:moveTo>
                    <a:pt x="334" y="1"/>
                  </a:moveTo>
                  <a:cubicBezTo>
                    <a:pt x="215" y="1"/>
                    <a:pt x="96" y="72"/>
                    <a:pt x="1" y="120"/>
                  </a:cubicBezTo>
                  <a:cubicBezTo>
                    <a:pt x="72" y="168"/>
                    <a:pt x="96" y="168"/>
                    <a:pt x="144" y="191"/>
                  </a:cubicBezTo>
                  <a:cubicBezTo>
                    <a:pt x="166" y="194"/>
                    <a:pt x="188" y="195"/>
                    <a:pt x="209" y="195"/>
                  </a:cubicBezTo>
                  <a:cubicBezTo>
                    <a:pt x="320" y="195"/>
                    <a:pt x="424" y="164"/>
                    <a:pt x="526" y="164"/>
                  </a:cubicBezTo>
                  <a:cubicBezTo>
                    <a:pt x="573" y="164"/>
                    <a:pt x="620" y="171"/>
                    <a:pt x="668" y="191"/>
                  </a:cubicBezTo>
                  <a:cubicBezTo>
                    <a:pt x="810" y="239"/>
                    <a:pt x="906" y="453"/>
                    <a:pt x="1049" y="549"/>
                  </a:cubicBezTo>
                  <a:cubicBezTo>
                    <a:pt x="1191" y="644"/>
                    <a:pt x="1406" y="644"/>
                    <a:pt x="1525" y="763"/>
                  </a:cubicBezTo>
                  <a:cubicBezTo>
                    <a:pt x="1644" y="882"/>
                    <a:pt x="1644" y="1072"/>
                    <a:pt x="1739" y="1239"/>
                  </a:cubicBezTo>
                  <a:cubicBezTo>
                    <a:pt x="1811" y="1382"/>
                    <a:pt x="2025" y="1430"/>
                    <a:pt x="2096" y="1620"/>
                  </a:cubicBezTo>
                  <a:cubicBezTo>
                    <a:pt x="2144" y="1763"/>
                    <a:pt x="2049" y="1977"/>
                    <a:pt x="2096" y="2120"/>
                  </a:cubicBezTo>
                  <a:cubicBezTo>
                    <a:pt x="2120" y="2263"/>
                    <a:pt x="2263" y="2454"/>
                    <a:pt x="2263" y="2597"/>
                  </a:cubicBezTo>
                  <a:cubicBezTo>
                    <a:pt x="2263" y="2787"/>
                    <a:pt x="2120" y="2930"/>
                    <a:pt x="2096" y="3073"/>
                  </a:cubicBezTo>
                  <a:cubicBezTo>
                    <a:pt x="2049" y="3263"/>
                    <a:pt x="2144" y="3430"/>
                    <a:pt x="2096" y="3573"/>
                  </a:cubicBezTo>
                  <a:cubicBezTo>
                    <a:pt x="2025" y="3740"/>
                    <a:pt x="1811" y="3811"/>
                    <a:pt x="1739" y="3978"/>
                  </a:cubicBezTo>
                  <a:cubicBezTo>
                    <a:pt x="1644" y="4121"/>
                    <a:pt x="1644" y="4335"/>
                    <a:pt x="1525" y="4454"/>
                  </a:cubicBezTo>
                  <a:cubicBezTo>
                    <a:pt x="1406" y="4573"/>
                    <a:pt x="1191" y="4573"/>
                    <a:pt x="1049" y="4645"/>
                  </a:cubicBezTo>
                  <a:cubicBezTo>
                    <a:pt x="906" y="4740"/>
                    <a:pt x="834" y="4954"/>
                    <a:pt x="668" y="5002"/>
                  </a:cubicBezTo>
                  <a:cubicBezTo>
                    <a:pt x="620" y="5022"/>
                    <a:pt x="571" y="5029"/>
                    <a:pt x="521" y="5029"/>
                  </a:cubicBezTo>
                  <a:cubicBezTo>
                    <a:pt x="415" y="5029"/>
                    <a:pt x="306" y="4998"/>
                    <a:pt x="203" y="4998"/>
                  </a:cubicBezTo>
                  <a:cubicBezTo>
                    <a:pt x="183" y="4998"/>
                    <a:pt x="163" y="4999"/>
                    <a:pt x="144" y="5002"/>
                  </a:cubicBezTo>
                  <a:cubicBezTo>
                    <a:pt x="96" y="5002"/>
                    <a:pt x="72" y="5049"/>
                    <a:pt x="1" y="5073"/>
                  </a:cubicBezTo>
                  <a:cubicBezTo>
                    <a:pt x="120" y="5121"/>
                    <a:pt x="215" y="5192"/>
                    <a:pt x="334" y="5192"/>
                  </a:cubicBezTo>
                  <a:cubicBezTo>
                    <a:pt x="501" y="5192"/>
                    <a:pt x="668" y="5049"/>
                    <a:pt x="810" y="5002"/>
                  </a:cubicBezTo>
                  <a:cubicBezTo>
                    <a:pt x="830" y="4999"/>
                    <a:pt x="850" y="4998"/>
                    <a:pt x="869" y="4998"/>
                  </a:cubicBezTo>
                  <a:cubicBezTo>
                    <a:pt x="972" y="4998"/>
                    <a:pt x="1081" y="5029"/>
                    <a:pt x="1179" y="5029"/>
                  </a:cubicBezTo>
                  <a:cubicBezTo>
                    <a:pt x="1226" y="5029"/>
                    <a:pt x="1270" y="5022"/>
                    <a:pt x="1311" y="5002"/>
                  </a:cubicBezTo>
                  <a:cubicBezTo>
                    <a:pt x="1453" y="4954"/>
                    <a:pt x="1549" y="4740"/>
                    <a:pt x="1692" y="4645"/>
                  </a:cubicBezTo>
                  <a:cubicBezTo>
                    <a:pt x="1858" y="4573"/>
                    <a:pt x="2049" y="4573"/>
                    <a:pt x="2168" y="4454"/>
                  </a:cubicBezTo>
                  <a:cubicBezTo>
                    <a:pt x="2287" y="4335"/>
                    <a:pt x="2287" y="4121"/>
                    <a:pt x="2382" y="3978"/>
                  </a:cubicBezTo>
                  <a:cubicBezTo>
                    <a:pt x="2477" y="3811"/>
                    <a:pt x="2692" y="3764"/>
                    <a:pt x="2739" y="3573"/>
                  </a:cubicBezTo>
                  <a:cubicBezTo>
                    <a:pt x="2811" y="3430"/>
                    <a:pt x="2716" y="3240"/>
                    <a:pt x="2739" y="3073"/>
                  </a:cubicBezTo>
                  <a:cubicBezTo>
                    <a:pt x="2787" y="2930"/>
                    <a:pt x="2930" y="2739"/>
                    <a:pt x="2930" y="2597"/>
                  </a:cubicBezTo>
                  <a:cubicBezTo>
                    <a:pt x="2930" y="2430"/>
                    <a:pt x="2787" y="2263"/>
                    <a:pt x="2739" y="2120"/>
                  </a:cubicBezTo>
                  <a:cubicBezTo>
                    <a:pt x="2716" y="1954"/>
                    <a:pt x="2811" y="1763"/>
                    <a:pt x="2739" y="1620"/>
                  </a:cubicBezTo>
                  <a:cubicBezTo>
                    <a:pt x="2692" y="1477"/>
                    <a:pt x="2477" y="1382"/>
                    <a:pt x="2382" y="1239"/>
                  </a:cubicBezTo>
                  <a:cubicBezTo>
                    <a:pt x="2287" y="1072"/>
                    <a:pt x="2311" y="882"/>
                    <a:pt x="2168" y="763"/>
                  </a:cubicBezTo>
                  <a:cubicBezTo>
                    <a:pt x="2049" y="644"/>
                    <a:pt x="1858" y="644"/>
                    <a:pt x="1692" y="549"/>
                  </a:cubicBezTo>
                  <a:cubicBezTo>
                    <a:pt x="1549" y="453"/>
                    <a:pt x="1501" y="239"/>
                    <a:pt x="1311" y="191"/>
                  </a:cubicBezTo>
                  <a:cubicBezTo>
                    <a:pt x="1270" y="171"/>
                    <a:pt x="1224" y="164"/>
                    <a:pt x="1175" y="164"/>
                  </a:cubicBezTo>
                  <a:cubicBezTo>
                    <a:pt x="1072" y="164"/>
                    <a:pt x="958" y="195"/>
                    <a:pt x="863" y="195"/>
                  </a:cubicBezTo>
                  <a:cubicBezTo>
                    <a:pt x="845" y="195"/>
                    <a:pt x="827" y="194"/>
                    <a:pt x="810" y="191"/>
                  </a:cubicBezTo>
                  <a:cubicBezTo>
                    <a:pt x="668" y="168"/>
                    <a:pt x="477" y="1"/>
                    <a:pt x="334" y="1"/>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1" name="Google Shape;2291;p57"/>
          <p:cNvGrpSpPr/>
          <p:nvPr/>
        </p:nvGrpSpPr>
        <p:grpSpPr>
          <a:xfrm>
            <a:off x="6082710" y="2121527"/>
            <a:ext cx="396899" cy="348919"/>
            <a:chOff x="4419925" y="2655375"/>
            <a:chExt cx="281050" cy="247075"/>
          </a:xfrm>
        </p:grpSpPr>
        <p:sp>
          <p:nvSpPr>
            <p:cNvPr id="2292" name="Google Shape;2292;p57"/>
            <p:cNvSpPr/>
            <p:nvPr/>
          </p:nvSpPr>
          <p:spPr>
            <a:xfrm>
              <a:off x="4419925" y="2672025"/>
              <a:ext cx="281050" cy="228050"/>
            </a:xfrm>
            <a:custGeom>
              <a:avLst/>
              <a:gdLst/>
              <a:ahLst/>
              <a:cxnLst/>
              <a:rect l="l" t="t" r="r" b="b"/>
              <a:pathLst>
                <a:path w="11242" h="9122" extrusionOk="0">
                  <a:moveTo>
                    <a:pt x="1192" y="1"/>
                  </a:moveTo>
                  <a:cubicBezTo>
                    <a:pt x="453" y="953"/>
                    <a:pt x="1" y="2144"/>
                    <a:pt x="1" y="3454"/>
                  </a:cubicBezTo>
                  <a:cubicBezTo>
                    <a:pt x="1" y="6574"/>
                    <a:pt x="2525" y="9122"/>
                    <a:pt x="5621" y="9122"/>
                  </a:cubicBezTo>
                  <a:cubicBezTo>
                    <a:pt x="8717" y="9122"/>
                    <a:pt x="11241" y="6574"/>
                    <a:pt x="11241" y="3454"/>
                  </a:cubicBezTo>
                  <a:cubicBezTo>
                    <a:pt x="11241" y="2144"/>
                    <a:pt x="10813" y="953"/>
                    <a:pt x="10122" y="1"/>
                  </a:cubicBezTo>
                  <a:close/>
                </a:path>
              </a:pathLst>
            </a:custGeom>
            <a:solidFill>
              <a:srgbClr val="8D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57"/>
            <p:cNvSpPr/>
            <p:nvPr/>
          </p:nvSpPr>
          <p:spPr>
            <a:xfrm>
              <a:off x="4551500" y="2672025"/>
              <a:ext cx="149475" cy="227450"/>
            </a:xfrm>
            <a:custGeom>
              <a:avLst/>
              <a:gdLst/>
              <a:ahLst/>
              <a:cxnLst/>
              <a:rect l="l" t="t" r="r" b="b"/>
              <a:pathLst>
                <a:path w="5979" h="9098" extrusionOk="0">
                  <a:moveTo>
                    <a:pt x="4121" y="1"/>
                  </a:moveTo>
                  <a:cubicBezTo>
                    <a:pt x="4859" y="953"/>
                    <a:pt x="5312" y="2144"/>
                    <a:pt x="5312" y="3454"/>
                  </a:cubicBezTo>
                  <a:cubicBezTo>
                    <a:pt x="5312" y="6478"/>
                    <a:pt x="2954" y="8907"/>
                    <a:pt x="1" y="9098"/>
                  </a:cubicBezTo>
                  <a:lnTo>
                    <a:pt x="334" y="9098"/>
                  </a:lnTo>
                  <a:cubicBezTo>
                    <a:pt x="3454" y="9098"/>
                    <a:pt x="5955" y="6550"/>
                    <a:pt x="5955" y="3430"/>
                  </a:cubicBezTo>
                  <a:cubicBezTo>
                    <a:pt x="5978" y="2144"/>
                    <a:pt x="5550" y="953"/>
                    <a:pt x="4788" y="1"/>
                  </a:cubicBezTo>
                  <a:close/>
                </a:path>
              </a:pathLst>
            </a:custGeom>
            <a:solidFill>
              <a:srgbClr val="C3F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57"/>
            <p:cNvSpPr/>
            <p:nvPr/>
          </p:nvSpPr>
          <p:spPr>
            <a:xfrm>
              <a:off x="4419925" y="2722650"/>
              <a:ext cx="281050" cy="177425"/>
            </a:xfrm>
            <a:custGeom>
              <a:avLst/>
              <a:gdLst/>
              <a:ahLst/>
              <a:cxnLst/>
              <a:rect l="l" t="t" r="r" b="b"/>
              <a:pathLst>
                <a:path w="11242" h="7097" extrusionOk="0">
                  <a:moveTo>
                    <a:pt x="168" y="0"/>
                  </a:moveTo>
                  <a:cubicBezTo>
                    <a:pt x="49" y="453"/>
                    <a:pt x="1" y="929"/>
                    <a:pt x="1" y="1429"/>
                  </a:cubicBezTo>
                  <a:cubicBezTo>
                    <a:pt x="1" y="4549"/>
                    <a:pt x="2525" y="7097"/>
                    <a:pt x="5621" y="7097"/>
                  </a:cubicBezTo>
                  <a:cubicBezTo>
                    <a:pt x="8717" y="7097"/>
                    <a:pt x="11241" y="4549"/>
                    <a:pt x="11241" y="1429"/>
                  </a:cubicBezTo>
                  <a:cubicBezTo>
                    <a:pt x="11241" y="929"/>
                    <a:pt x="11194" y="453"/>
                    <a:pt x="11075" y="0"/>
                  </a:cubicBezTo>
                  <a:close/>
                </a:path>
              </a:pathLst>
            </a:custGeom>
            <a:solidFill>
              <a:srgbClr val="C3F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57"/>
            <p:cNvSpPr/>
            <p:nvPr/>
          </p:nvSpPr>
          <p:spPr>
            <a:xfrm>
              <a:off x="4419925" y="2722650"/>
              <a:ext cx="281050" cy="177425"/>
            </a:xfrm>
            <a:custGeom>
              <a:avLst/>
              <a:gdLst/>
              <a:ahLst/>
              <a:cxnLst/>
              <a:rect l="l" t="t" r="r" b="b"/>
              <a:pathLst>
                <a:path w="11242" h="7097" extrusionOk="0">
                  <a:moveTo>
                    <a:pt x="168" y="0"/>
                  </a:moveTo>
                  <a:cubicBezTo>
                    <a:pt x="49" y="453"/>
                    <a:pt x="1" y="929"/>
                    <a:pt x="1" y="1429"/>
                  </a:cubicBezTo>
                  <a:cubicBezTo>
                    <a:pt x="1" y="4549"/>
                    <a:pt x="2525" y="7097"/>
                    <a:pt x="5621" y="7097"/>
                  </a:cubicBezTo>
                  <a:cubicBezTo>
                    <a:pt x="8717" y="7097"/>
                    <a:pt x="11241" y="4549"/>
                    <a:pt x="11241" y="1429"/>
                  </a:cubicBezTo>
                  <a:cubicBezTo>
                    <a:pt x="11241" y="929"/>
                    <a:pt x="11194" y="453"/>
                    <a:pt x="11075" y="0"/>
                  </a:cubicBezTo>
                  <a:close/>
                </a:path>
              </a:pathLst>
            </a:custGeom>
            <a:solidFill>
              <a:srgbClr val="C3F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57"/>
            <p:cNvSpPr/>
            <p:nvPr/>
          </p:nvSpPr>
          <p:spPr>
            <a:xfrm>
              <a:off x="4551500" y="2722650"/>
              <a:ext cx="149475" cy="176250"/>
            </a:xfrm>
            <a:custGeom>
              <a:avLst/>
              <a:gdLst/>
              <a:ahLst/>
              <a:cxnLst/>
              <a:rect l="l" t="t" r="r" b="b"/>
              <a:pathLst>
                <a:path w="5979" h="7050" extrusionOk="0">
                  <a:moveTo>
                    <a:pt x="5121" y="0"/>
                  </a:moveTo>
                  <a:cubicBezTo>
                    <a:pt x="5240" y="453"/>
                    <a:pt x="5312" y="929"/>
                    <a:pt x="5312" y="1429"/>
                  </a:cubicBezTo>
                  <a:cubicBezTo>
                    <a:pt x="5312" y="4453"/>
                    <a:pt x="2954" y="6882"/>
                    <a:pt x="1" y="7049"/>
                  </a:cubicBezTo>
                  <a:lnTo>
                    <a:pt x="334" y="7049"/>
                  </a:lnTo>
                  <a:cubicBezTo>
                    <a:pt x="3454" y="7049"/>
                    <a:pt x="5955" y="4525"/>
                    <a:pt x="5955" y="1405"/>
                  </a:cubicBezTo>
                  <a:cubicBezTo>
                    <a:pt x="5978" y="929"/>
                    <a:pt x="5931" y="453"/>
                    <a:pt x="5812" y="0"/>
                  </a:cubicBezTo>
                  <a:close/>
                </a:path>
              </a:pathLst>
            </a:custGeom>
            <a:solidFill>
              <a:srgbClr val="8D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57"/>
            <p:cNvSpPr/>
            <p:nvPr/>
          </p:nvSpPr>
          <p:spPr>
            <a:xfrm>
              <a:off x="4438400" y="2655375"/>
              <a:ext cx="242925" cy="18475"/>
            </a:xfrm>
            <a:custGeom>
              <a:avLst/>
              <a:gdLst/>
              <a:ahLst/>
              <a:cxnLst/>
              <a:rect l="l" t="t" r="r" b="b"/>
              <a:pathLst>
                <a:path w="9717" h="739" extrusionOk="0">
                  <a:moveTo>
                    <a:pt x="429" y="0"/>
                  </a:moveTo>
                  <a:cubicBezTo>
                    <a:pt x="215" y="0"/>
                    <a:pt x="0" y="191"/>
                    <a:pt x="72" y="429"/>
                  </a:cubicBezTo>
                  <a:cubicBezTo>
                    <a:pt x="119" y="619"/>
                    <a:pt x="262" y="738"/>
                    <a:pt x="453" y="738"/>
                  </a:cubicBezTo>
                  <a:lnTo>
                    <a:pt x="9288" y="738"/>
                  </a:lnTo>
                  <a:cubicBezTo>
                    <a:pt x="9526" y="738"/>
                    <a:pt x="9717" y="524"/>
                    <a:pt x="9645" y="286"/>
                  </a:cubicBezTo>
                  <a:cubicBezTo>
                    <a:pt x="9597" y="119"/>
                    <a:pt x="9431" y="0"/>
                    <a:pt x="9264" y="0"/>
                  </a:cubicBezTo>
                  <a:close/>
                </a:path>
              </a:pathLst>
            </a:custGeom>
            <a:solidFill>
              <a:srgbClr val="C3F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57"/>
            <p:cNvSpPr/>
            <p:nvPr/>
          </p:nvSpPr>
          <p:spPr>
            <a:xfrm>
              <a:off x="4556875" y="2744675"/>
              <a:ext cx="53600" cy="24425"/>
            </a:xfrm>
            <a:custGeom>
              <a:avLst/>
              <a:gdLst/>
              <a:ahLst/>
              <a:cxnLst/>
              <a:rect l="l" t="t" r="r" b="b"/>
              <a:pathLst>
                <a:path w="2144" h="977" extrusionOk="0">
                  <a:moveTo>
                    <a:pt x="48" y="0"/>
                  </a:moveTo>
                  <a:cubicBezTo>
                    <a:pt x="24" y="0"/>
                    <a:pt x="0" y="24"/>
                    <a:pt x="0" y="24"/>
                  </a:cubicBezTo>
                  <a:cubicBezTo>
                    <a:pt x="0" y="262"/>
                    <a:pt x="96" y="977"/>
                    <a:pt x="929" y="977"/>
                  </a:cubicBezTo>
                  <a:cubicBezTo>
                    <a:pt x="1905" y="977"/>
                    <a:pt x="2120" y="286"/>
                    <a:pt x="2144" y="48"/>
                  </a:cubicBezTo>
                  <a:cubicBezTo>
                    <a:pt x="2144" y="24"/>
                    <a:pt x="2120" y="0"/>
                    <a:pt x="2072" y="0"/>
                  </a:cubicBezTo>
                  <a:close/>
                </a:path>
              </a:pathLst>
            </a:custGeom>
            <a:solidFill>
              <a:srgbClr val="89FD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57"/>
            <p:cNvSpPr/>
            <p:nvPr/>
          </p:nvSpPr>
          <p:spPr>
            <a:xfrm>
              <a:off x="4556875" y="2744675"/>
              <a:ext cx="53600" cy="24425"/>
            </a:xfrm>
            <a:custGeom>
              <a:avLst/>
              <a:gdLst/>
              <a:ahLst/>
              <a:cxnLst/>
              <a:rect l="l" t="t" r="r" b="b"/>
              <a:pathLst>
                <a:path w="2144" h="977" extrusionOk="0">
                  <a:moveTo>
                    <a:pt x="48" y="0"/>
                  </a:moveTo>
                  <a:cubicBezTo>
                    <a:pt x="24" y="0"/>
                    <a:pt x="0" y="24"/>
                    <a:pt x="0" y="24"/>
                  </a:cubicBezTo>
                  <a:cubicBezTo>
                    <a:pt x="0" y="262"/>
                    <a:pt x="96" y="977"/>
                    <a:pt x="929" y="977"/>
                  </a:cubicBezTo>
                  <a:cubicBezTo>
                    <a:pt x="1905" y="977"/>
                    <a:pt x="2120" y="286"/>
                    <a:pt x="2144" y="48"/>
                  </a:cubicBezTo>
                  <a:cubicBezTo>
                    <a:pt x="2144" y="24"/>
                    <a:pt x="2120" y="0"/>
                    <a:pt x="2072" y="0"/>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57"/>
            <p:cNvSpPr/>
            <p:nvPr/>
          </p:nvSpPr>
          <p:spPr>
            <a:xfrm>
              <a:off x="4556875" y="2820275"/>
              <a:ext cx="53600" cy="24425"/>
            </a:xfrm>
            <a:custGeom>
              <a:avLst/>
              <a:gdLst/>
              <a:ahLst/>
              <a:cxnLst/>
              <a:rect l="l" t="t" r="r" b="b"/>
              <a:pathLst>
                <a:path w="2144" h="977" extrusionOk="0">
                  <a:moveTo>
                    <a:pt x="929" y="1"/>
                  </a:moveTo>
                  <a:cubicBezTo>
                    <a:pt x="96" y="1"/>
                    <a:pt x="0" y="715"/>
                    <a:pt x="0" y="953"/>
                  </a:cubicBezTo>
                  <a:cubicBezTo>
                    <a:pt x="0" y="953"/>
                    <a:pt x="24" y="977"/>
                    <a:pt x="48" y="977"/>
                  </a:cubicBezTo>
                  <a:lnTo>
                    <a:pt x="2072" y="977"/>
                  </a:lnTo>
                  <a:cubicBezTo>
                    <a:pt x="2120" y="977"/>
                    <a:pt x="2144" y="953"/>
                    <a:pt x="2144" y="929"/>
                  </a:cubicBezTo>
                  <a:cubicBezTo>
                    <a:pt x="2120" y="691"/>
                    <a:pt x="1905" y="1"/>
                    <a:pt x="929" y="1"/>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57"/>
            <p:cNvSpPr/>
            <p:nvPr/>
          </p:nvSpPr>
          <p:spPr>
            <a:xfrm>
              <a:off x="4477100" y="2744675"/>
              <a:ext cx="171475" cy="100025"/>
            </a:xfrm>
            <a:custGeom>
              <a:avLst/>
              <a:gdLst/>
              <a:ahLst/>
              <a:cxnLst/>
              <a:rect l="l" t="t" r="r" b="b"/>
              <a:pathLst>
                <a:path w="6859" h="4001" extrusionOk="0">
                  <a:moveTo>
                    <a:pt x="3191" y="0"/>
                  </a:moveTo>
                  <a:cubicBezTo>
                    <a:pt x="2882" y="0"/>
                    <a:pt x="2620" y="24"/>
                    <a:pt x="2358" y="72"/>
                  </a:cubicBezTo>
                  <a:cubicBezTo>
                    <a:pt x="1524" y="286"/>
                    <a:pt x="834" y="834"/>
                    <a:pt x="595" y="1477"/>
                  </a:cubicBezTo>
                  <a:lnTo>
                    <a:pt x="429" y="1477"/>
                  </a:lnTo>
                  <a:cubicBezTo>
                    <a:pt x="191" y="1477"/>
                    <a:pt x="0" y="1667"/>
                    <a:pt x="0" y="1905"/>
                  </a:cubicBezTo>
                  <a:cubicBezTo>
                    <a:pt x="0" y="2143"/>
                    <a:pt x="191" y="2310"/>
                    <a:pt x="429" y="2310"/>
                  </a:cubicBezTo>
                  <a:lnTo>
                    <a:pt x="500" y="2310"/>
                  </a:lnTo>
                  <a:cubicBezTo>
                    <a:pt x="595" y="2667"/>
                    <a:pt x="786" y="3001"/>
                    <a:pt x="1072" y="3263"/>
                  </a:cubicBezTo>
                  <a:cubicBezTo>
                    <a:pt x="1548" y="3715"/>
                    <a:pt x="2334" y="4001"/>
                    <a:pt x="3167" y="4001"/>
                  </a:cubicBezTo>
                  <a:cubicBezTo>
                    <a:pt x="4191" y="4001"/>
                    <a:pt x="5096" y="3025"/>
                    <a:pt x="5549" y="2429"/>
                  </a:cubicBezTo>
                  <a:cubicBezTo>
                    <a:pt x="5561" y="2417"/>
                    <a:pt x="5579" y="2411"/>
                    <a:pt x="5594" y="2411"/>
                  </a:cubicBezTo>
                  <a:cubicBezTo>
                    <a:pt x="5608" y="2411"/>
                    <a:pt x="5620" y="2417"/>
                    <a:pt x="5620" y="2429"/>
                  </a:cubicBezTo>
                  <a:cubicBezTo>
                    <a:pt x="5735" y="2682"/>
                    <a:pt x="5938" y="2978"/>
                    <a:pt x="6379" y="2978"/>
                  </a:cubicBezTo>
                  <a:cubicBezTo>
                    <a:pt x="6396" y="2978"/>
                    <a:pt x="6413" y="2978"/>
                    <a:pt x="6430" y="2977"/>
                  </a:cubicBezTo>
                  <a:cubicBezTo>
                    <a:pt x="6859" y="2929"/>
                    <a:pt x="6549" y="2548"/>
                    <a:pt x="6525" y="2143"/>
                  </a:cubicBezTo>
                  <a:cubicBezTo>
                    <a:pt x="6525" y="1715"/>
                    <a:pt x="6811" y="1310"/>
                    <a:pt x="6430" y="1262"/>
                  </a:cubicBezTo>
                  <a:cubicBezTo>
                    <a:pt x="6049" y="1262"/>
                    <a:pt x="5835" y="1453"/>
                    <a:pt x="5716" y="1667"/>
                  </a:cubicBezTo>
                  <a:cubicBezTo>
                    <a:pt x="5704" y="1679"/>
                    <a:pt x="5692" y="1685"/>
                    <a:pt x="5677" y="1685"/>
                  </a:cubicBezTo>
                  <a:cubicBezTo>
                    <a:pt x="5662" y="1685"/>
                    <a:pt x="5644" y="1679"/>
                    <a:pt x="5620" y="1667"/>
                  </a:cubicBezTo>
                  <a:cubicBezTo>
                    <a:pt x="5216" y="1096"/>
                    <a:pt x="4287" y="0"/>
                    <a:pt x="3191" y="0"/>
                  </a:cubicBezTo>
                  <a:close/>
                </a:path>
              </a:pathLst>
            </a:custGeom>
            <a:solidFill>
              <a:srgbClr val="F68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57"/>
            <p:cNvSpPr/>
            <p:nvPr/>
          </p:nvSpPr>
          <p:spPr>
            <a:xfrm>
              <a:off x="4477100" y="2746450"/>
              <a:ext cx="78600" cy="79200"/>
            </a:xfrm>
            <a:custGeom>
              <a:avLst/>
              <a:gdLst/>
              <a:ahLst/>
              <a:cxnLst/>
              <a:rect l="l" t="t" r="r" b="b"/>
              <a:pathLst>
                <a:path w="3144" h="3168" extrusionOk="0">
                  <a:moveTo>
                    <a:pt x="2382" y="1"/>
                  </a:moveTo>
                  <a:cubicBezTo>
                    <a:pt x="1524" y="215"/>
                    <a:pt x="857" y="715"/>
                    <a:pt x="619" y="1406"/>
                  </a:cubicBezTo>
                  <a:lnTo>
                    <a:pt x="429" y="1406"/>
                  </a:lnTo>
                  <a:cubicBezTo>
                    <a:pt x="414" y="1404"/>
                    <a:pt x="399" y="1403"/>
                    <a:pt x="384" y="1403"/>
                  </a:cubicBezTo>
                  <a:cubicBezTo>
                    <a:pt x="167" y="1403"/>
                    <a:pt x="0" y="1564"/>
                    <a:pt x="0" y="1787"/>
                  </a:cubicBezTo>
                  <a:cubicBezTo>
                    <a:pt x="0" y="2025"/>
                    <a:pt x="191" y="2215"/>
                    <a:pt x="429" y="2215"/>
                  </a:cubicBezTo>
                  <a:lnTo>
                    <a:pt x="548" y="2215"/>
                  </a:lnTo>
                  <a:cubicBezTo>
                    <a:pt x="595" y="2573"/>
                    <a:pt x="810" y="2906"/>
                    <a:pt x="1096" y="3168"/>
                  </a:cubicBezTo>
                  <a:cubicBezTo>
                    <a:pt x="1762" y="2215"/>
                    <a:pt x="2167" y="2501"/>
                    <a:pt x="2739" y="1644"/>
                  </a:cubicBezTo>
                  <a:cubicBezTo>
                    <a:pt x="3144" y="1025"/>
                    <a:pt x="2667" y="334"/>
                    <a:pt x="2382" y="1"/>
                  </a:cubicBezTo>
                  <a:close/>
                </a:path>
              </a:pathLst>
            </a:custGeom>
            <a:solidFill>
              <a:srgbClr val="9F8E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57"/>
            <p:cNvSpPr/>
            <p:nvPr/>
          </p:nvSpPr>
          <p:spPr>
            <a:xfrm>
              <a:off x="4509250" y="2770800"/>
              <a:ext cx="16100" cy="16750"/>
            </a:xfrm>
            <a:custGeom>
              <a:avLst/>
              <a:gdLst/>
              <a:ahLst/>
              <a:cxnLst/>
              <a:rect l="l" t="t" r="r" b="b"/>
              <a:pathLst>
                <a:path w="644" h="670" extrusionOk="0">
                  <a:moveTo>
                    <a:pt x="365" y="1"/>
                  </a:moveTo>
                  <a:cubicBezTo>
                    <a:pt x="355" y="1"/>
                    <a:pt x="344" y="1"/>
                    <a:pt x="334" y="3"/>
                  </a:cubicBezTo>
                  <a:cubicBezTo>
                    <a:pt x="143" y="3"/>
                    <a:pt x="0" y="170"/>
                    <a:pt x="0" y="336"/>
                  </a:cubicBezTo>
                  <a:cubicBezTo>
                    <a:pt x="0" y="527"/>
                    <a:pt x="143" y="670"/>
                    <a:pt x="334" y="670"/>
                  </a:cubicBezTo>
                  <a:cubicBezTo>
                    <a:pt x="500" y="670"/>
                    <a:pt x="643" y="527"/>
                    <a:pt x="643" y="336"/>
                  </a:cubicBezTo>
                  <a:cubicBezTo>
                    <a:pt x="643" y="158"/>
                    <a:pt x="518" y="1"/>
                    <a:pt x="365" y="1"/>
                  </a:cubicBez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57"/>
            <p:cNvSpPr/>
            <p:nvPr/>
          </p:nvSpPr>
          <p:spPr>
            <a:xfrm>
              <a:off x="4519350" y="2815825"/>
              <a:ext cx="31000" cy="32000"/>
            </a:xfrm>
            <a:custGeom>
              <a:avLst/>
              <a:gdLst/>
              <a:ahLst/>
              <a:cxnLst/>
              <a:rect l="l" t="t" r="r" b="b"/>
              <a:pathLst>
                <a:path w="1240" h="1280" extrusionOk="0">
                  <a:moveTo>
                    <a:pt x="476" y="0"/>
                  </a:moveTo>
                  <a:cubicBezTo>
                    <a:pt x="238" y="0"/>
                    <a:pt x="0" y="224"/>
                    <a:pt x="96" y="512"/>
                  </a:cubicBezTo>
                  <a:cubicBezTo>
                    <a:pt x="120" y="631"/>
                    <a:pt x="191" y="750"/>
                    <a:pt x="239" y="869"/>
                  </a:cubicBezTo>
                  <a:cubicBezTo>
                    <a:pt x="441" y="1200"/>
                    <a:pt x="694" y="1279"/>
                    <a:pt x="895" y="1279"/>
                  </a:cubicBezTo>
                  <a:cubicBezTo>
                    <a:pt x="1026" y="1279"/>
                    <a:pt x="1135" y="1245"/>
                    <a:pt x="1192" y="1226"/>
                  </a:cubicBezTo>
                  <a:cubicBezTo>
                    <a:pt x="1239" y="1179"/>
                    <a:pt x="1239" y="1155"/>
                    <a:pt x="1239" y="1131"/>
                  </a:cubicBezTo>
                  <a:cubicBezTo>
                    <a:pt x="1192" y="1036"/>
                    <a:pt x="1049" y="750"/>
                    <a:pt x="834" y="298"/>
                  </a:cubicBezTo>
                  <a:cubicBezTo>
                    <a:pt x="834" y="274"/>
                    <a:pt x="811" y="202"/>
                    <a:pt x="787" y="179"/>
                  </a:cubicBezTo>
                  <a:cubicBezTo>
                    <a:pt x="709" y="54"/>
                    <a:pt x="592" y="0"/>
                    <a:pt x="476" y="0"/>
                  </a:cubicBezTo>
                  <a:close/>
                </a:path>
              </a:pathLst>
            </a:custGeom>
            <a:solidFill>
              <a:srgbClr val="9F8E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57"/>
            <p:cNvSpPr/>
            <p:nvPr/>
          </p:nvSpPr>
          <p:spPr>
            <a:xfrm>
              <a:off x="4491375" y="2885175"/>
              <a:ext cx="137550" cy="17275"/>
            </a:xfrm>
            <a:custGeom>
              <a:avLst/>
              <a:gdLst/>
              <a:ahLst/>
              <a:cxnLst/>
              <a:rect l="l" t="t" r="r" b="b"/>
              <a:pathLst>
                <a:path w="5502" h="691" extrusionOk="0">
                  <a:moveTo>
                    <a:pt x="96" y="0"/>
                  </a:moveTo>
                  <a:cubicBezTo>
                    <a:pt x="24" y="0"/>
                    <a:pt x="1" y="24"/>
                    <a:pt x="1" y="96"/>
                  </a:cubicBezTo>
                  <a:lnTo>
                    <a:pt x="1" y="596"/>
                  </a:lnTo>
                  <a:cubicBezTo>
                    <a:pt x="1" y="643"/>
                    <a:pt x="24" y="691"/>
                    <a:pt x="96" y="691"/>
                  </a:cubicBezTo>
                  <a:lnTo>
                    <a:pt x="5407" y="691"/>
                  </a:lnTo>
                  <a:cubicBezTo>
                    <a:pt x="5478" y="691"/>
                    <a:pt x="5502" y="643"/>
                    <a:pt x="5502" y="596"/>
                  </a:cubicBezTo>
                  <a:lnTo>
                    <a:pt x="5502" y="96"/>
                  </a:lnTo>
                  <a:cubicBezTo>
                    <a:pt x="5502" y="24"/>
                    <a:pt x="5478" y="0"/>
                    <a:pt x="5407" y="0"/>
                  </a:cubicBezTo>
                  <a:close/>
                </a:path>
              </a:pathLst>
            </a:custGeom>
            <a:solidFill>
              <a:srgbClr val="8D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6" name="Google Shape;2306;p57"/>
          <p:cNvGrpSpPr/>
          <p:nvPr/>
        </p:nvGrpSpPr>
        <p:grpSpPr>
          <a:xfrm>
            <a:off x="7424583" y="3454891"/>
            <a:ext cx="398558" cy="312873"/>
            <a:chOff x="5370125" y="3599550"/>
            <a:chExt cx="282225" cy="221550"/>
          </a:xfrm>
        </p:grpSpPr>
        <p:sp>
          <p:nvSpPr>
            <p:cNvPr id="2307" name="Google Shape;2307;p57"/>
            <p:cNvSpPr/>
            <p:nvPr/>
          </p:nvSpPr>
          <p:spPr>
            <a:xfrm>
              <a:off x="5423725" y="3630550"/>
              <a:ext cx="175650" cy="16700"/>
            </a:xfrm>
            <a:custGeom>
              <a:avLst/>
              <a:gdLst/>
              <a:ahLst/>
              <a:cxnLst/>
              <a:rect l="l" t="t" r="r" b="b"/>
              <a:pathLst>
                <a:path w="7026" h="668" extrusionOk="0">
                  <a:moveTo>
                    <a:pt x="334" y="1"/>
                  </a:moveTo>
                  <a:cubicBezTo>
                    <a:pt x="143" y="1"/>
                    <a:pt x="0" y="168"/>
                    <a:pt x="0" y="334"/>
                  </a:cubicBezTo>
                  <a:cubicBezTo>
                    <a:pt x="0" y="525"/>
                    <a:pt x="143" y="668"/>
                    <a:pt x="334" y="668"/>
                  </a:cubicBezTo>
                  <a:lnTo>
                    <a:pt x="6668" y="668"/>
                  </a:lnTo>
                  <a:cubicBezTo>
                    <a:pt x="6883" y="668"/>
                    <a:pt x="7025" y="525"/>
                    <a:pt x="7002" y="334"/>
                  </a:cubicBezTo>
                  <a:cubicBezTo>
                    <a:pt x="7002" y="168"/>
                    <a:pt x="6859" y="1"/>
                    <a:pt x="6668" y="1"/>
                  </a:cubicBezTo>
                  <a:close/>
                </a:path>
              </a:pathLst>
            </a:custGeom>
            <a:solidFill>
              <a:srgbClr val="9C6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57"/>
            <p:cNvSpPr/>
            <p:nvPr/>
          </p:nvSpPr>
          <p:spPr>
            <a:xfrm>
              <a:off x="5573150" y="3629975"/>
              <a:ext cx="26800" cy="16725"/>
            </a:xfrm>
            <a:custGeom>
              <a:avLst/>
              <a:gdLst/>
              <a:ahLst/>
              <a:cxnLst/>
              <a:rect l="l" t="t" r="r" b="b"/>
              <a:pathLst>
                <a:path w="1072" h="669" extrusionOk="0">
                  <a:moveTo>
                    <a:pt x="1" y="0"/>
                  </a:moveTo>
                  <a:cubicBezTo>
                    <a:pt x="191" y="0"/>
                    <a:pt x="334" y="143"/>
                    <a:pt x="334" y="334"/>
                  </a:cubicBezTo>
                  <a:cubicBezTo>
                    <a:pt x="334" y="500"/>
                    <a:pt x="191" y="667"/>
                    <a:pt x="1" y="667"/>
                  </a:cubicBezTo>
                  <a:lnTo>
                    <a:pt x="691" y="667"/>
                  </a:lnTo>
                  <a:cubicBezTo>
                    <a:pt x="702" y="668"/>
                    <a:pt x="713" y="669"/>
                    <a:pt x="724" y="669"/>
                  </a:cubicBezTo>
                  <a:cubicBezTo>
                    <a:pt x="922" y="669"/>
                    <a:pt x="1071" y="465"/>
                    <a:pt x="1048" y="262"/>
                  </a:cubicBezTo>
                  <a:cubicBezTo>
                    <a:pt x="1025" y="95"/>
                    <a:pt x="882" y="0"/>
                    <a:pt x="691" y="0"/>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57"/>
            <p:cNvSpPr/>
            <p:nvPr/>
          </p:nvSpPr>
          <p:spPr>
            <a:xfrm>
              <a:off x="5423725" y="3725825"/>
              <a:ext cx="175650" cy="16700"/>
            </a:xfrm>
            <a:custGeom>
              <a:avLst/>
              <a:gdLst/>
              <a:ahLst/>
              <a:cxnLst/>
              <a:rect l="l" t="t" r="r" b="b"/>
              <a:pathLst>
                <a:path w="7026" h="668" extrusionOk="0">
                  <a:moveTo>
                    <a:pt x="334" y="0"/>
                  </a:moveTo>
                  <a:cubicBezTo>
                    <a:pt x="143" y="0"/>
                    <a:pt x="0" y="167"/>
                    <a:pt x="0" y="334"/>
                  </a:cubicBezTo>
                  <a:cubicBezTo>
                    <a:pt x="0" y="524"/>
                    <a:pt x="143" y="667"/>
                    <a:pt x="334" y="667"/>
                  </a:cubicBezTo>
                  <a:lnTo>
                    <a:pt x="6668" y="667"/>
                  </a:lnTo>
                  <a:cubicBezTo>
                    <a:pt x="6883" y="667"/>
                    <a:pt x="7025" y="524"/>
                    <a:pt x="7002" y="334"/>
                  </a:cubicBezTo>
                  <a:cubicBezTo>
                    <a:pt x="7002" y="167"/>
                    <a:pt x="6859" y="0"/>
                    <a:pt x="6668" y="0"/>
                  </a:cubicBezTo>
                  <a:close/>
                </a:path>
              </a:pathLst>
            </a:custGeom>
            <a:solidFill>
              <a:srgbClr val="9C6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57"/>
            <p:cNvSpPr/>
            <p:nvPr/>
          </p:nvSpPr>
          <p:spPr>
            <a:xfrm>
              <a:off x="5573150" y="3725825"/>
              <a:ext cx="26825" cy="16700"/>
            </a:xfrm>
            <a:custGeom>
              <a:avLst/>
              <a:gdLst/>
              <a:ahLst/>
              <a:cxnLst/>
              <a:rect l="l" t="t" r="r" b="b"/>
              <a:pathLst>
                <a:path w="1073" h="668" extrusionOk="0">
                  <a:moveTo>
                    <a:pt x="1" y="0"/>
                  </a:moveTo>
                  <a:cubicBezTo>
                    <a:pt x="191" y="0"/>
                    <a:pt x="334" y="167"/>
                    <a:pt x="334" y="334"/>
                  </a:cubicBezTo>
                  <a:cubicBezTo>
                    <a:pt x="334" y="524"/>
                    <a:pt x="191" y="667"/>
                    <a:pt x="1" y="667"/>
                  </a:cubicBezTo>
                  <a:lnTo>
                    <a:pt x="691" y="667"/>
                  </a:lnTo>
                  <a:cubicBezTo>
                    <a:pt x="906" y="667"/>
                    <a:pt x="1072" y="477"/>
                    <a:pt x="1048" y="286"/>
                  </a:cubicBezTo>
                  <a:cubicBezTo>
                    <a:pt x="1025" y="96"/>
                    <a:pt x="882" y="0"/>
                    <a:pt x="691" y="0"/>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57"/>
            <p:cNvSpPr/>
            <p:nvPr/>
          </p:nvSpPr>
          <p:spPr>
            <a:xfrm>
              <a:off x="5382050" y="3618650"/>
              <a:ext cx="104800" cy="29800"/>
            </a:xfrm>
            <a:custGeom>
              <a:avLst/>
              <a:gdLst/>
              <a:ahLst/>
              <a:cxnLst/>
              <a:rect l="l" t="t" r="r" b="b"/>
              <a:pathLst>
                <a:path w="4192" h="1192" extrusionOk="0">
                  <a:moveTo>
                    <a:pt x="0" y="1"/>
                  </a:moveTo>
                  <a:lnTo>
                    <a:pt x="0" y="1191"/>
                  </a:lnTo>
                  <a:lnTo>
                    <a:pt x="4192" y="1191"/>
                  </a:lnTo>
                  <a:lnTo>
                    <a:pt x="4192" y="1120"/>
                  </a:lnTo>
                  <a:cubicBezTo>
                    <a:pt x="4192" y="525"/>
                    <a:pt x="3715" y="1"/>
                    <a:pt x="3096" y="1"/>
                  </a:cubicBez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57"/>
            <p:cNvSpPr/>
            <p:nvPr/>
          </p:nvSpPr>
          <p:spPr>
            <a:xfrm>
              <a:off x="5382050" y="3715100"/>
              <a:ext cx="104800" cy="29800"/>
            </a:xfrm>
            <a:custGeom>
              <a:avLst/>
              <a:gdLst/>
              <a:ahLst/>
              <a:cxnLst/>
              <a:rect l="l" t="t" r="r" b="b"/>
              <a:pathLst>
                <a:path w="4192" h="1192" extrusionOk="0">
                  <a:moveTo>
                    <a:pt x="0" y="1"/>
                  </a:moveTo>
                  <a:lnTo>
                    <a:pt x="0" y="1191"/>
                  </a:lnTo>
                  <a:lnTo>
                    <a:pt x="4192" y="1191"/>
                  </a:lnTo>
                  <a:lnTo>
                    <a:pt x="4192" y="1096"/>
                  </a:lnTo>
                  <a:cubicBezTo>
                    <a:pt x="4192" y="501"/>
                    <a:pt x="3715" y="1"/>
                    <a:pt x="3096" y="1"/>
                  </a:cubicBez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57"/>
            <p:cNvSpPr/>
            <p:nvPr/>
          </p:nvSpPr>
          <p:spPr>
            <a:xfrm>
              <a:off x="5379075" y="3742500"/>
              <a:ext cx="264950" cy="33950"/>
            </a:xfrm>
            <a:custGeom>
              <a:avLst/>
              <a:gdLst/>
              <a:ahLst/>
              <a:cxnLst/>
              <a:rect l="l" t="t" r="r" b="b"/>
              <a:pathLst>
                <a:path w="10598" h="1358" extrusionOk="0">
                  <a:moveTo>
                    <a:pt x="0" y="0"/>
                  </a:moveTo>
                  <a:lnTo>
                    <a:pt x="0" y="1357"/>
                  </a:lnTo>
                  <a:lnTo>
                    <a:pt x="10598" y="1357"/>
                  </a:lnTo>
                  <a:lnTo>
                    <a:pt x="10598" y="0"/>
                  </a:ln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57"/>
            <p:cNvSpPr/>
            <p:nvPr/>
          </p:nvSpPr>
          <p:spPr>
            <a:xfrm>
              <a:off x="5379075" y="3647225"/>
              <a:ext cx="264950" cy="33975"/>
            </a:xfrm>
            <a:custGeom>
              <a:avLst/>
              <a:gdLst/>
              <a:ahLst/>
              <a:cxnLst/>
              <a:rect l="l" t="t" r="r" b="b"/>
              <a:pathLst>
                <a:path w="10598" h="1359" extrusionOk="0">
                  <a:moveTo>
                    <a:pt x="0" y="1"/>
                  </a:moveTo>
                  <a:lnTo>
                    <a:pt x="0" y="1358"/>
                  </a:lnTo>
                  <a:lnTo>
                    <a:pt x="10598" y="1358"/>
                  </a:lnTo>
                  <a:lnTo>
                    <a:pt x="10598" y="1"/>
                  </a:ln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57"/>
            <p:cNvSpPr/>
            <p:nvPr/>
          </p:nvSpPr>
          <p:spPr>
            <a:xfrm>
              <a:off x="5617800" y="3742500"/>
              <a:ext cx="17300" cy="33950"/>
            </a:xfrm>
            <a:custGeom>
              <a:avLst/>
              <a:gdLst/>
              <a:ahLst/>
              <a:cxnLst/>
              <a:rect l="l" t="t" r="r" b="b"/>
              <a:pathLst>
                <a:path w="692" h="1358" extrusionOk="0">
                  <a:moveTo>
                    <a:pt x="1" y="0"/>
                  </a:moveTo>
                  <a:lnTo>
                    <a:pt x="1" y="1357"/>
                  </a:lnTo>
                  <a:lnTo>
                    <a:pt x="691" y="1357"/>
                  </a:lnTo>
                  <a:lnTo>
                    <a:pt x="691" y="0"/>
                  </a:lnTo>
                  <a:close/>
                </a:path>
              </a:pathLst>
            </a:custGeom>
            <a:solidFill>
              <a:srgbClr val="673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57"/>
            <p:cNvSpPr/>
            <p:nvPr/>
          </p:nvSpPr>
          <p:spPr>
            <a:xfrm>
              <a:off x="5617800" y="3647225"/>
              <a:ext cx="17300" cy="33975"/>
            </a:xfrm>
            <a:custGeom>
              <a:avLst/>
              <a:gdLst/>
              <a:ahLst/>
              <a:cxnLst/>
              <a:rect l="l" t="t" r="r" b="b"/>
              <a:pathLst>
                <a:path w="692" h="1359" extrusionOk="0">
                  <a:moveTo>
                    <a:pt x="1" y="1"/>
                  </a:moveTo>
                  <a:lnTo>
                    <a:pt x="1" y="1358"/>
                  </a:lnTo>
                  <a:lnTo>
                    <a:pt x="691" y="1358"/>
                  </a:lnTo>
                  <a:lnTo>
                    <a:pt x="691" y="1"/>
                  </a:lnTo>
                  <a:close/>
                </a:path>
              </a:pathLst>
            </a:custGeom>
            <a:solidFill>
              <a:srgbClr val="673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57"/>
            <p:cNvSpPr/>
            <p:nvPr/>
          </p:nvSpPr>
          <p:spPr>
            <a:xfrm>
              <a:off x="5370125" y="3600200"/>
              <a:ext cx="17300" cy="211975"/>
            </a:xfrm>
            <a:custGeom>
              <a:avLst/>
              <a:gdLst/>
              <a:ahLst/>
              <a:cxnLst/>
              <a:rect l="l" t="t" r="r" b="b"/>
              <a:pathLst>
                <a:path w="692" h="8479" extrusionOk="0">
                  <a:moveTo>
                    <a:pt x="334" y="0"/>
                  </a:moveTo>
                  <a:cubicBezTo>
                    <a:pt x="144" y="0"/>
                    <a:pt x="1" y="143"/>
                    <a:pt x="1" y="334"/>
                  </a:cubicBezTo>
                  <a:lnTo>
                    <a:pt x="1" y="8478"/>
                  </a:lnTo>
                  <a:lnTo>
                    <a:pt x="691" y="8478"/>
                  </a:lnTo>
                  <a:cubicBezTo>
                    <a:pt x="691" y="8478"/>
                    <a:pt x="691" y="334"/>
                    <a:pt x="668" y="334"/>
                  </a:cubicBezTo>
                  <a:cubicBezTo>
                    <a:pt x="668" y="143"/>
                    <a:pt x="501" y="0"/>
                    <a:pt x="334" y="0"/>
                  </a:cubicBezTo>
                  <a:close/>
                </a:path>
              </a:pathLst>
            </a:custGeom>
            <a:solidFill>
              <a:srgbClr val="FFB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57"/>
            <p:cNvSpPr/>
            <p:nvPr/>
          </p:nvSpPr>
          <p:spPr>
            <a:xfrm>
              <a:off x="5635075" y="3599550"/>
              <a:ext cx="17275" cy="212625"/>
            </a:xfrm>
            <a:custGeom>
              <a:avLst/>
              <a:gdLst/>
              <a:ahLst/>
              <a:cxnLst/>
              <a:rect l="l" t="t" r="r" b="b"/>
              <a:pathLst>
                <a:path w="691" h="8505" extrusionOk="0">
                  <a:moveTo>
                    <a:pt x="309" y="0"/>
                  </a:moveTo>
                  <a:cubicBezTo>
                    <a:pt x="294" y="0"/>
                    <a:pt x="278" y="1"/>
                    <a:pt x="262" y="3"/>
                  </a:cubicBezTo>
                  <a:cubicBezTo>
                    <a:pt x="119" y="26"/>
                    <a:pt x="0" y="169"/>
                    <a:pt x="0" y="360"/>
                  </a:cubicBezTo>
                  <a:lnTo>
                    <a:pt x="0" y="8504"/>
                  </a:lnTo>
                  <a:lnTo>
                    <a:pt x="691" y="8504"/>
                  </a:lnTo>
                  <a:lnTo>
                    <a:pt x="691" y="336"/>
                  </a:lnTo>
                  <a:cubicBezTo>
                    <a:pt x="691" y="137"/>
                    <a:pt x="507" y="0"/>
                    <a:pt x="309" y="0"/>
                  </a:cubicBezTo>
                  <a:close/>
                </a:path>
              </a:pathLst>
            </a:custGeom>
            <a:solidFill>
              <a:srgbClr val="FFB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57"/>
            <p:cNvSpPr/>
            <p:nvPr/>
          </p:nvSpPr>
          <p:spPr>
            <a:xfrm>
              <a:off x="5570175" y="3609125"/>
              <a:ext cx="43475" cy="200375"/>
            </a:xfrm>
            <a:custGeom>
              <a:avLst/>
              <a:gdLst/>
              <a:ahLst/>
              <a:cxnLst/>
              <a:rect l="l" t="t" r="r" b="b"/>
              <a:pathLst>
                <a:path w="1739" h="8015" extrusionOk="0">
                  <a:moveTo>
                    <a:pt x="1406" y="358"/>
                  </a:moveTo>
                  <a:lnTo>
                    <a:pt x="1406" y="2025"/>
                  </a:lnTo>
                  <a:lnTo>
                    <a:pt x="358" y="2025"/>
                  </a:lnTo>
                  <a:lnTo>
                    <a:pt x="358" y="358"/>
                  </a:lnTo>
                  <a:close/>
                  <a:moveTo>
                    <a:pt x="1406" y="2358"/>
                  </a:moveTo>
                  <a:lnTo>
                    <a:pt x="1406" y="4025"/>
                  </a:lnTo>
                  <a:lnTo>
                    <a:pt x="358" y="4025"/>
                  </a:lnTo>
                  <a:lnTo>
                    <a:pt x="358" y="2358"/>
                  </a:lnTo>
                  <a:close/>
                  <a:moveTo>
                    <a:pt x="1406" y="4335"/>
                  </a:moveTo>
                  <a:lnTo>
                    <a:pt x="1406" y="6026"/>
                  </a:lnTo>
                  <a:lnTo>
                    <a:pt x="358" y="6026"/>
                  </a:lnTo>
                  <a:lnTo>
                    <a:pt x="358" y="4335"/>
                  </a:lnTo>
                  <a:close/>
                  <a:moveTo>
                    <a:pt x="191" y="1"/>
                  </a:moveTo>
                  <a:cubicBezTo>
                    <a:pt x="96" y="1"/>
                    <a:pt x="1" y="72"/>
                    <a:pt x="1" y="191"/>
                  </a:cubicBezTo>
                  <a:lnTo>
                    <a:pt x="1" y="7812"/>
                  </a:lnTo>
                  <a:cubicBezTo>
                    <a:pt x="1" y="7883"/>
                    <a:pt x="72" y="7955"/>
                    <a:pt x="120" y="7978"/>
                  </a:cubicBezTo>
                  <a:cubicBezTo>
                    <a:pt x="135" y="7982"/>
                    <a:pt x="151" y="7983"/>
                    <a:pt x="165" y="7983"/>
                  </a:cubicBezTo>
                  <a:cubicBezTo>
                    <a:pt x="262" y="7983"/>
                    <a:pt x="334" y="7918"/>
                    <a:pt x="334" y="7836"/>
                  </a:cubicBezTo>
                  <a:lnTo>
                    <a:pt x="334" y="6383"/>
                  </a:lnTo>
                  <a:lnTo>
                    <a:pt x="1382" y="6383"/>
                  </a:lnTo>
                  <a:lnTo>
                    <a:pt x="1382" y="7836"/>
                  </a:lnTo>
                  <a:cubicBezTo>
                    <a:pt x="1382" y="7931"/>
                    <a:pt x="1429" y="7978"/>
                    <a:pt x="1501" y="8002"/>
                  </a:cubicBezTo>
                  <a:cubicBezTo>
                    <a:pt x="1523" y="8011"/>
                    <a:pt x="1544" y="8015"/>
                    <a:pt x="1564" y="8015"/>
                  </a:cubicBezTo>
                  <a:cubicBezTo>
                    <a:pt x="1652" y="8015"/>
                    <a:pt x="1715" y="7937"/>
                    <a:pt x="1715" y="7859"/>
                  </a:cubicBezTo>
                  <a:lnTo>
                    <a:pt x="1739" y="191"/>
                  </a:lnTo>
                  <a:cubicBezTo>
                    <a:pt x="1739" y="96"/>
                    <a:pt x="1668" y="1"/>
                    <a:pt x="1548" y="1"/>
                  </a:cubicBezTo>
                  <a:close/>
                </a:path>
              </a:pathLst>
            </a:custGeom>
            <a:solidFill>
              <a:srgbClr val="673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57"/>
            <p:cNvSpPr/>
            <p:nvPr/>
          </p:nvSpPr>
          <p:spPr>
            <a:xfrm>
              <a:off x="5370125" y="3804400"/>
              <a:ext cx="282225" cy="16700"/>
            </a:xfrm>
            <a:custGeom>
              <a:avLst/>
              <a:gdLst/>
              <a:ahLst/>
              <a:cxnLst/>
              <a:rect l="l" t="t" r="r" b="b"/>
              <a:pathLst>
                <a:path w="11289" h="668" extrusionOk="0">
                  <a:moveTo>
                    <a:pt x="1" y="1"/>
                  </a:moveTo>
                  <a:lnTo>
                    <a:pt x="1" y="596"/>
                  </a:lnTo>
                  <a:cubicBezTo>
                    <a:pt x="1" y="644"/>
                    <a:pt x="25" y="668"/>
                    <a:pt x="96" y="668"/>
                  </a:cubicBezTo>
                  <a:lnTo>
                    <a:pt x="11194" y="668"/>
                  </a:lnTo>
                  <a:cubicBezTo>
                    <a:pt x="11265" y="668"/>
                    <a:pt x="11289" y="644"/>
                    <a:pt x="11289" y="596"/>
                  </a:cubicBezTo>
                  <a:lnTo>
                    <a:pt x="11289" y="1"/>
                  </a:lnTo>
                  <a:close/>
                </a:path>
              </a:pathLst>
            </a:custGeom>
            <a:solidFill>
              <a:srgbClr val="FFB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1" name="Google Shape;2321;p57"/>
          <p:cNvGrpSpPr/>
          <p:nvPr/>
        </p:nvGrpSpPr>
        <p:grpSpPr>
          <a:xfrm>
            <a:off x="5358817" y="3412913"/>
            <a:ext cx="397711" cy="397428"/>
            <a:chOff x="3907325" y="3569825"/>
            <a:chExt cx="281625" cy="281425"/>
          </a:xfrm>
        </p:grpSpPr>
        <p:sp>
          <p:nvSpPr>
            <p:cNvPr id="2322" name="Google Shape;2322;p57"/>
            <p:cNvSpPr/>
            <p:nvPr/>
          </p:nvSpPr>
          <p:spPr>
            <a:xfrm>
              <a:off x="3925200" y="3781175"/>
              <a:ext cx="247100" cy="48250"/>
            </a:xfrm>
            <a:custGeom>
              <a:avLst/>
              <a:gdLst/>
              <a:ahLst/>
              <a:cxnLst/>
              <a:rect l="l" t="t" r="r" b="b"/>
              <a:pathLst>
                <a:path w="9884" h="1930" extrusionOk="0">
                  <a:moveTo>
                    <a:pt x="0" y="1"/>
                  </a:moveTo>
                  <a:lnTo>
                    <a:pt x="0" y="1811"/>
                  </a:lnTo>
                  <a:cubicBezTo>
                    <a:pt x="0" y="1882"/>
                    <a:pt x="48" y="1930"/>
                    <a:pt x="119" y="1930"/>
                  </a:cubicBezTo>
                  <a:lnTo>
                    <a:pt x="9764" y="1930"/>
                  </a:lnTo>
                  <a:cubicBezTo>
                    <a:pt x="9812" y="1930"/>
                    <a:pt x="9883" y="1882"/>
                    <a:pt x="9883" y="1811"/>
                  </a:cubicBezTo>
                  <a:lnTo>
                    <a:pt x="9883" y="1"/>
                  </a:ln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57"/>
            <p:cNvSpPr/>
            <p:nvPr/>
          </p:nvSpPr>
          <p:spPr>
            <a:xfrm>
              <a:off x="4072850" y="3781175"/>
              <a:ext cx="99450" cy="48250"/>
            </a:xfrm>
            <a:custGeom>
              <a:avLst/>
              <a:gdLst/>
              <a:ahLst/>
              <a:cxnLst/>
              <a:rect l="l" t="t" r="r" b="b"/>
              <a:pathLst>
                <a:path w="3978" h="1930" extrusionOk="0">
                  <a:moveTo>
                    <a:pt x="0" y="1"/>
                  </a:moveTo>
                  <a:lnTo>
                    <a:pt x="0" y="1930"/>
                  </a:lnTo>
                  <a:lnTo>
                    <a:pt x="3858" y="1930"/>
                  </a:lnTo>
                  <a:cubicBezTo>
                    <a:pt x="3906" y="1930"/>
                    <a:pt x="3977" y="1882"/>
                    <a:pt x="3977" y="1811"/>
                  </a:cubicBezTo>
                  <a:lnTo>
                    <a:pt x="3977" y="1"/>
                  </a:ln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57"/>
            <p:cNvSpPr/>
            <p:nvPr/>
          </p:nvSpPr>
          <p:spPr>
            <a:xfrm>
              <a:off x="4155000" y="3781175"/>
              <a:ext cx="16700" cy="48250"/>
            </a:xfrm>
            <a:custGeom>
              <a:avLst/>
              <a:gdLst/>
              <a:ahLst/>
              <a:cxnLst/>
              <a:rect l="l" t="t" r="r" b="b"/>
              <a:pathLst>
                <a:path w="668" h="1930" extrusionOk="0">
                  <a:moveTo>
                    <a:pt x="1" y="1"/>
                  </a:moveTo>
                  <a:lnTo>
                    <a:pt x="1" y="1930"/>
                  </a:lnTo>
                  <a:lnTo>
                    <a:pt x="667" y="1930"/>
                  </a:lnTo>
                  <a:lnTo>
                    <a:pt x="667" y="1"/>
                  </a:ln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57"/>
            <p:cNvSpPr/>
            <p:nvPr/>
          </p:nvSpPr>
          <p:spPr>
            <a:xfrm>
              <a:off x="3907325" y="3772250"/>
              <a:ext cx="16700" cy="79000"/>
            </a:xfrm>
            <a:custGeom>
              <a:avLst/>
              <a:gdLst/>
              <a:ahLst/>
              <a:cxnLst/>
              <a:rect l="l" t="t" r="r" b="b"/>
              <a:pathLst>
                <a:path w="668" h="3160" extrusionOk="0">
                  <a:moveTo>
                    <a:pt x="1" y="1"/>
                  </a:moveTo>
                  <a:lnTo>
                    <a:pt x="1" y="2835"/>
                  </a:lnTo>
                  <a:cubicBezTo>
                    <a:pt x="1" y="3001"/>
                    <a:pt x="120" y="3144"/>
                    <a:pt x="263" y="3144"/>
                  </a:cubicBezTo>
                  <a:cubicBezTo>
                    <a:pt x="298" y="3155"/>
                    <a:pt x="331" y="3160"/>
                    <a:pt x="363" y="3160"/>
                  </a:cubicBezTo>
                  <a:cubicBezTo>
                    <a:pt x="546" y="3160"/>
                    <a:pt x="667" y="2997"/>
                    <a:pt x="667" y="2835"/>
                  </a:cubicBezTo>
                  <a:lnTo>
                    <a:pt x="667" y="1"/>
                  </a:lnTo>
                  <a:close/>
                </a:path>
              </a:pathLst>
            </a:custGeom>
            <a:solidFill>
              <a:srgbClr val="9F8E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57"/>
            <p:cNvSpPr/>
            <p:nvPr/>
          </p:nvSpPr>
          <p:spPr>
            <a:xfrm>
              <a:off x="4172275" y="3772250"/>
              <a:ext cx="16675" cy="79000"/>
            </a:xfrm>
            <a:custGeom>
              <a:avLst/>
              <a:gdLst/>
              <a:ahLst/>
              <a:cxnLst/>
              <a:rect l="l" t="t" r="r" b="b"/>
              <a:pathLst>
                <a:path w="667" h="3160" extrusionOk="0">
                  <a:moveTo>
                    <a:pt x="0" y="1"/>
                  </a:moveTo>
                  <a:lnTo>
                    <a:pt x="0" y="2835"/>
                  </a:lnTo>
                  <a:cubicBezTo>
                    <a:pt x="0" y="3001"/>
                    <a:pt x="119" y="3144"/>
                    <a:pt x="262" y="3144"/>
                  </a:cubicBezTo>
                  <a:cubicBezTo>
                    <a:pt x="297" y="3155"/>
                    <a:pt x="331" y="3160"/>
                    <a:pt x="362" y="3160"/>
                  </a:cubicBezTo>
                  <a:cubicBezTo>
                    <a:pt x="546" y="3160"/>
                    <a:pt x="667" y="2997"/>
                    <a:pt x="667" y="2835"/>
                  </a:cubicBezTo>
                  <a:lnTo>
                    <a:pt x="667" y="1"/>
                  </a:lnTo>
                  <a:close/>
                </a:path>
              </a:pathLst>
            </a:custGeom>
            <a:solidFill>
              <a:srgbClr val="9F8E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57"/>
            <p:cNvSpPr/>
            <p:nvPr/>
          </p:nvSpPr>
          <p:spPr>
            <a:xfrm>
              <a:off x="4108550" y="3805000"/>
              <a:ext cx="26225" cy="8350"/>
            </a:xfrm>
            <a:custGeom>
              <a:avLst/>
              <a:gdLst/>
              <a:ahLst/>
              <a:cxnLst/>
              <a:rect l="l" t="t" r="r" b="b"/>
              <a:pathLst>
                <a:path w="1049" h="334" extrusionOk="0">
                  <a:moveTo>
                    <a:pt x="191" y="1"/>
                  </a:moveTo>
                  <a:cubicBezTo>
                    <a:pt x="96" y="1"/>
                    <a:pt x="49" y="48"/>
                    <a:pt x="1" y="143"/>
                  </a:cubicBezTo>
                  <a:cubicBezTo>
                    <a:pt x="1" y="239"/>
                    <a:pt x="72" y="334"/>
                    <a:pt x="191" y="334"/>
                  </a:cubicBezTo>
                  <a:lnTo>
                    <a:pt x="882" y="334"/>
                  </a:lnTo>
                  <a:cubicBezTo>
                    <a:pt x="954" y="334"/>
                    <a:pt x="1025" y="263"/>
                    <a:pt x="1049" y="215"/>
                  </a:cubicBezTo>
                  <a:cubicBezTo>
                    <a:pt x="1049" y="96"/>
                    <a:pt x="1001" y="1"/>
                    <a:pt x="882" y="1"/>
                  </a:cubicBez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57"/>
            <p:cNvSpPr/>
            <p:nvPr/>
          </p:nvSpPr>
          <p:spPr>
            <a:xfrm>
              <a:off x="3907325" y="3658550"/>
              <a:ext cx="281625" cy="114325"/>
            </a:xfrm>
            <a:custGeom>
              <a:avLst/>
              <a:gdLst/>
              <a:ahLst/>
              <a:cxnLst/>
              <a:rect l="l" t="t" r="r" b="b"/>
              <a:pathLst>
                <a:path w="11265" h="4573" extrusionOk="0">
                  <a:moveTo>
                    <a:pt x="1" y="0"/>
                  </a:moveTo>
                  <a:lnTo>
                    <a:pt x="1" y="4573"/>
                  </a:lnTo>
                  <a:lnTo>
                    <a:pt x="11265" y="4573"/>
                  </a:lnTo>
                  <a:lnTo>
                    <a:pt x="11265" y="0"/>
                  </a:ln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57"/>
            <p:cNvSpPr/>
            <p:nvPr/>
          </p:nvSpPr>
          <p:spPr>
            <a:xfrm>
              <a:off x="4172275" y="3658550"/>
              <a:ext cx="16675" cy="114325"/>
            </a:xfrm>
            <a:custGeom>
              <a:avLst/>
              <a:gdLst/>
              <a:ahLst/>
              <a:cxnLst/>
              <a:rect l="l" t="t" r="r" b="b"/>
              <a:pathLst>
                <a:path w="667" h="4573" extrusionOk="0">
                  <a:moveTo>
                    <a:pt x="0" y="0"/>
                  </a:moveTo>
                  <a:lnTo>
                    <a:pt x="0" y="4573"/>
                  </a:lnTo>
                  <a:lnTo>
                    <a:pt x="667" y="4573"/>
                  </a:lnTo>
                  <a:lnTo>
                    <a:pt x="667" y="0"/>
                  </a:lnTo>
                  <a:close/>
                </a:path>
              </a:pathLst>
            </a:custGeom>
            <a:solidFill>
              <a:srgbClr val="FDD1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57"/>
            <p:cNvSpPr/>
            <p:nvPr/>
          </p:nvSpPr>
          <p:spPr>
            <a:xfrm>
              <a:off x="3907325" y="3569825"/>
              <a:ext cx="281625" cy="88150"/>
            </a:xfrm>
            <a:custGeom>
              <a:avLst/>
              <a:gdLst/>
              <a:ahLst/>
              <a:cxnLst/>
              <a:rect l="l" t="t" r="r" b="b"/>
              <a:pathLst>
                <a:path w="11265" h="3526" extrusionOk="0">
                  <a:moveTo>
                    <a:pt x="1" y="1"/>
                  </a:moveTo>
                  <a:lnTo>
                    <a:pt x="1" y="3525"/>
                  </a:lnTo>
                  <a:lnTo>
                    <a:pt x="11265" y="3525"/>
                  </a:lnTo>
                  <a:lnTo>
                    <a:pt x="11265" y="1"/>
                  </a:lnTo>
                  <a:close/>
                </a:path>
              </a:pathLst>
            </a:custGeom>
            <a:solidFill>
              <a:srgbClr val="FFB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57"/>
            <p:cNvSpPr/>
            <p:nvPr/>
          </p:nvSpPr>
          <p:spPr>
            <a:xfrm>
              <a:off x="3924000" y="3587100"/>
              <a:ext cx="248300" cy="54200"/>
            </a:xfrm>
            <a:custGeom>
              <a:avLst/>
              <a:gdLst/>
              <a:ahLst/>
              <a:cxnLst/>
              <a:rect l="l" t="t" r="r" b="b"/>
              <a:pathLst>
                <a:path w="9932" h="2168" extrusionOk="0">
                  <a:moveTo>
                    <a:pt x="0" y="1"/>
                  </a:moveTo>
                  <a:lnTo>
                    <a:pt x="0" y="2168"/>
                  </a:lnTo>
                  <a:lnTo>
                    <a:pt x="9931" y="2168"/>
                  </a:lnTo>
                  <a:lnTo>
                    <a:pt x="9931" y="1"/>
                  </a:ln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57"/>
            <p:cNvSpPr/>
            <p:nvPr/>
          </p:nvSpPr>
          <p:spPr>
            <a:xfrm>
              <a:off x="4172275" y="3569825"/>
              <a:ext cx="16675" cy="88150"/>
            </a:xfrm>
            <a:custGeom>
              <a:avLst/>
              <a:gdLst/>
              <a:ahLst/>
              <a:cxnLst/>
              <a:rect l="l" t="t" r="r" b="b"/>
              <a:pathLst>
                <a:path w="667" h="3526" extrusionOk="0">
                  <a:moveTo>
                    <a:pt x="0" y="1"/>
                  </a:moveTo>
                  <a:lnTo>
                    <a:pt x="0" y="3525"/>
                  </a:lnTo>
                  <a:lnTo>
                    <a:pt x="667" y="3525"/>
                  </a:lnTo>
                  <a:lnTo>
                    <a:pt x="667" y="1"/>
                  </a:ln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57"/>
            <p:cNvSpPr/>
            <p:nvPr/>
          </p:nvSpPr>
          <p:spPr>
            <a:xfrm>
              <a:off x="4066300" y="3610925"/>
              <a:ext cx="17275" cy="30375"/>
            </a:xfrm>
            <a:custGeom>
              <a:avLst/>
              <a:gdLst/>
              <a:ahLst/>
              <a:cxnLst/>
              <a:rect l="l" t="t" r="r" b="b"/>
              <a:pathLst>
                <a:path w="691" h="1215" extrusionOk="0">
                  <a:moveTo>
                    <a:pt x="95" y="0"/>
                  </a:moveTo>
                  <a:cubicBezTo>
                    <a:pt x="24" y="0"/>
                    <a:pt x="0" y="24"/>
                    <a:pt x="0" y="72"/>
                  </a:cubicBezTo>
                  <a:lnTo>
                    <a:pt x="0" y="1119"/>
                  </a:lnTo>
                  <a:cubicBezTo>
                    <a:pt x="0" y="1191"/>
                    <a:pt x="24" y="1215"/>
                    <a:pt x="95" y="1215"/>
                  </a:cubicBezTo>
                  <a:lnTo>
                    <a:pt x="596" y="1215"/>
                  </a:lnTo>
                  <a:cubicBezTo>
                    <a:pt x="619" y="1215"/>
                    <a:pt x="691" y="1191"/>
                    <a:pt x="691" y="1119"/>
                  </a:cubicBezTo>
                  <a:lnTo>
                    <a:pt x="691" y="72"/>
                  </a:lnTo>
                  <a:cubicBezTo>
                    <a:pt x="691" y="24"/>
                    <a:pt x="667" y="0"/>
                    <a:pt x="596" y="0"/>
                  </a:cubicBez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57"/>
            <p:cNvSpPr/>
            <p:nvPr/>
          </p:nvSpPr>
          <p:spPr>
            <a:xfrm>
              <a:off x="4083550" y="3603775"/>
              <a:ext cx="17300" cy="37525"/>
            </a:xfrm>
            <a:custGeom>
              <a:avLst/>
              <a:gdLst/>
              <a:ahLst/>
              <a:cxnLst/>
              <a:rect l="l" t="t" r="r" b="b"/>
              <a:pathLst>
                <a:path w="692" h="1501" extrusionOk="0">
                  <a:moveTo>
                    <a:pt x="96" y="0"/>
                  </a:moveTo>
                  <a:cubicBezTo>
                    <a:pt x="25" y="0"/>
                    <a:pt x="1" y="48"/>
                    <a:pt x="1" y="96"/>
                  </a:cubicBezTo>
                  <a:lnTo>
                    <a:pt x="1" y="1405"/>
                  </a:lnTo>
                  <a:cubicBezTo>
                    <a:pt x="1" y="1477"/>
                    <a:pt x="25" y="1501"/>
                    <a:pt x="96" y="1501"/>
                  </a:cubicBezTo>
                  <a:lnTo>
                    <a:pt x="596" y="1501"/>
                  </a:lnTo>
                  <a:cubicBezTo>
                    <a:pt x="620" y="1501"/>
                    <a:pt x="691" y="1477"/>
                    <a:pt x="691" y="1405"/>
                  </a:cubicBezTo>
                  <a:lnTo>
                    <a:pt x="691" y="96"/>
                  </a:lnTo>
                  <a:cubicBezTo>
                    <a:pt x="691" y="48"/>
                    <a:pt x="644" y="0"/>
                    <a:pt x="596" y="0"/>
                  </a:cubicBezTo>
                  <a:close/>
                </a:path>
              </a:pathLst>
            </a:custGeom>
            <a:solidFill>
              <a:srgbClr val="F68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57"/>
            <p:cNvSpPr/>
            <p:nvPr/>
          </p:nvSpPr>
          <p:spPr>
            <a:xfrm>
              <a:off x="4100825" y="3610925"/>
              <a:ext cx="16700" cy="30375"/>
            </a:xfrm>
            <a:custGeom>
              <a:avLst/>
              <a:gdLst/>
              <a:ahLst/>
              <a:cxnLst/>
              <a:rect l="l" t="t" r="r" b="b"/>
              <a:pathLst>
                <a:path w="668" h="1215" extrusionOk="0">
                  <a:moveTo>
                    <a:pt x="72" y="0"/>
                  </a:moveTo>
                  <a:cubicBezTo>
                    <a:pt x="24" y="0"/>
                    <a:pt x="0" y="24"/>
                    <a:pt x="0" y="72"/>
                  </a:cubicBezTo>
                  <a:lnTo>
                    <a:pt x="0" y="1119"/>
                  </a:lnTo>
                  <a:cubicBezTo>
                    <a:pt x="0" y="1191"/>
                    <a:pt x="24" y="1215"/>
                    <a:pt x="72" y="1215"/>
                  </a:cubicBezTo>
                  <a:lnTo>
                    <a:pt x="596" y="1215"/>
                  </a:lnTo>
                  <a:cubicBezTo>
                    <a:pt x="620" y="1215"/>
                    <a:pt x="667" y="1191"/>
                    <a:pt x="667" y="1119"/>
                  </a:cubicBezTo>
                  <a:lnTo>
                    <a:pt x="667" y="72"/>
                  </a:lnTo>
                  <a:cubicBezTo>
                    <a:pt x="667" y="24"/>
                    <a:pt x="643" y="0"/>
                    <a:pt x="596" y="0"/>
                  </a:cubicBezTo>
                  <a:close/>
                </a:path>
              </a:pathLst>
            </a:custGeom>
            <a:solidFill>
              <a:srgbClr val="9F8E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57"/>
            <p:cNvSpPr/>
            <p:nvPr/>
          </p:nvSpPr>
          <p:spPr>
            <a:xfrm>
              <a:off x="4116900" y="3603775"/>
              <a:ext cx="17275" cy="37525"/>
            </a:xfrm>
            <a:custGeom>
              <a:avLst/>
              <a:gdLst/>
              <a:ahLst/>
              <a:cxnLst/>
              <a:rect l="l" t="t" r="r" b="b"/>
              <a:pathLst>
                <a:path w="691" h="1501" extrusionOk="0">
                  <a:moveTo>
                    <a:pt x="96" y="0"/>
                  </a:moveTo>
                  <a:cubicBezTo>
                    <a:pt x="24" y="0"/>
                    <a:pt x="0" y="48"/>
                    <a:pt x="0" y="96"/>
                  </a:cubicBezTo>
                  <a:lnTo>
                    <a:pt x="0" y="1405"/>
                  </a:lnTo>
                  <a:cubicBezTo>
                    <a:pt x="0" y="1477"/>
                    <a:pt x="24" y="1501"/>
                    <a:pt x="96" y="1501"/>
                  </a:cubicBezTo>
                  <a:lnTo>
                    <a:pt x="596" y="1501"/>
                  </a:lnTo>
                  <a:cubicBezTo>
                    <a:pt x="667" y="1501"/>
                    <a:pt x="691" y="1477"/>
                    <a:pt x="691" y="1405"/>
                  </a:cubicBezTo>
                  <a:lnTo>
                    <a:pt x="691" y="96"/>
                  </a:lnTo>
                  <a:cubicBezTo>
                    <a:pt x="691" y="48"/>
                    <a:pt x="667" y="0"/>
                    <a:pt x="596" y="0"/>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57"/>
            <p:cNvSpPr/>
            <p:nvPr/>
          </p:nvSpPr>
          <p:spPr>
            <a:xfrm>
              <a:off x="4134150" y="3612700"/>
              <a:ext cx="16700" cy="29200"/>
            </a:xfrm>
            <a:custGeom>
              <a:avLst/>
              <a:gdLst/>
              <a:ahLst/>
              <a:cxnLst/>
              <a:rect l="l" t="t" r="r" b="b"/>
              <a:pathLst>
                <a:path w="668" h="1168" extrusionOk="0">
                  <a:moveTo>
                    <a:pt x="72" y="1"/>
                  </a:moveTo>
                  <a:cubicBezTo>
                    <a:pt x="25" y="1"/>
                    <a:pt x="1" y="48"/>
                    <a:pt x="1" y="96"/>
                  </a:cubicBezTo>
                  <a:lnTo>
                    <a:pt x="1" y="1072"/>
                  </a:lnTo>
                  <a:cubicBezTo>
                    <a:pt x="1" y="1144"/>
                    <a:pt x="25" y="1167"/>
                    <a:pt x="72" y="1167"/>
                  </a:cubicBezTo>
                  <a:lnTo>
                    <a:pt x="596" y="1167"/>
                  </a:lnTo>
                  <a:cubicBezTo>
                    <a:pt x="644" y="1167"/>
                    <a:pt x="668" y="1120"/>
                    <a:pt x="668" y="1072"/>
                  </a:cubicBezTo>
                  <a:lnTo>
                    <a:pt x="668" y="96"/>
                  </a:lnTo>
                  <a:cubicBezTo>
                    <a:pt x="668" y="48"/>
                    <a:pt x="644" y="1"/>
                    <a:pt x="596" y="1"/>
                  </a:cubicBezTo>
                  <a:close/>
                </a:path>
              </a:pathLst>
            </a:custGeom>
            <a:solidFill>
              <a:srgbClr val="8D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57"/>
            <p:cNvSpPr/>
            <p:nvPr/>
          </p:nvSpPr>
          <p:spPr>
            <a:xfrm>
              <a:off x="3907325" y="3772850"/>
              <a:ext cx="281625" cy="17300"/>
            </a:xfrm>
            <a:custGeom>
              <a:avLst/>
              <a:gdLst/>
              <a:ahLst/>
              <a:cxnLst/>
              <a:rect l="l" t="t" r="r" b="b"/>
              <a:pathLst>
                <a:path w="11265" h="692" extrusionOk="0">
                  <a:moveTo>
                    <a:pt x="1" y="1"/>
                  </a:moveTo>
                  <a:lnTo>
                    <a:pt x="1" y="691"/>
                  </a:lnTo>
                  <a:lnTo>
                    <a:pt x="11265" y="691"/>
                  </a:lnTo>
                  <a:lnTo>
                    <a:pt x="11265" y="1"/>
                  </a:lnTo>
                  <a:close/>
                </a:path>
              </a:pathLst>
            </a:custGeom>
            <a:solidFill>
              <a:srgbClr val="FFB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57"/>
            <p:cNvSpPr/>
            <p:nvPr/>
          </p:nvSpPr>
          <p:spPr>
            <a:xfrm>
              <a:off x="4172275" y="3772850"/>
              <a:ext cx="16675" cy="17300"/>
            </a:xfrm>
            <a:custGeom>
              <a:avLst/>
              <a:gdLst/>
              <a:ahLst/>
              <a:cxnLst/>
              <a:rect l="l" t="t" r="r" b="b"/>
              <a:pathLst>
                <a:path w="667" h="692" extrusionOk="0">
                  <a:moveTo>
                    <a:pt x="0" y="1"/>
                  </a:moveTo>
                  <a:lnTo>
                    <a:pt x="0" y="691"/>
                  </a:lnTo>
                  <a:lnTo>
                    <a:pt x="667" y="691"/>
                  </a:lnTo>
                  <a:lnTo>
                    <a:pt x="667" y="1"/>
                  </a:ln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57"/>
            <p:cNvSpPr/>
            <p:nvPr/>
          </p:nvSpPr>
          <p:spPr>
            <a:xfrm>
              <a:off x="3986525" y="3743075"/>
              <a:ext cx="34550" cy="29800"/>
            </a:xfrm>
            <a:custGeom>
              <a:avLst/>
              <a:gdLst/>
              <a:ahLst/>
              <a:cxnLst/>
              <a:rect l="l" t="t" r="r" b="b"/>
              <a:pathLst>
                <a:path w="1382" h="1192" extrusionOk="0">
                  <a:moveTo>
                    <a:pt x="0" y="1"/>
                  </a:moveTo>
                  <a:lnTo>
                    <a:pt x="0" y="1192"/>
                  </a:lnTo>
                  <a:lnTo>
                    <a:pt x="1381" y="1192"/>
                  </a:lnTo>
                  <a:lnTo>
                    <a:pt x="1381" y="1"/>
                  </a:lnTo>
                  <a:close/>
                </a:path>
              </a:pathLst>
            </a:custGeom>
            <a:solidFill>
              <a:srgbClr val="673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57"/>
            <p:cNvSpPr/>
            <p:nvPr/>
          </p:nvSpPr>
          <p:spPr>
            <a:xfrm>
              <a:off x="3940675" y="3674625"/>
              <a:ext cx="125650" cy="75025"/>
            </a:xfrm>
            <a:custGeom>
              <a:avLst/>
              <a:gdLst/>
              <a:ahLst/>
              <a:cxnLst/>
              <a:rect l="l" t="t" r="r" b="b"/>
              <a:pathLst>
                <a:path w="5026" h="3001" extrusionOk="0">
                  <a:moveTo>
                    <a:pt x="262" y="0"/>
                  </a:moveTo>
                  <a:cubicBezTo>
                    <a:pt x="119" y="0"/>
                    <a:pt x="0" y="119"/>
                    <a:pt x="0" y="262"/>
                  </a:cubicBezTo>
                  <a:lnTo>
                    <a:pt x="0" y="2739"/>
                  </a:lnTo>
                  <a:cubicBezTo>
                    <a:pt x="0" y="2882"/>
                    <a:pt x="119" y="3001"/>
                    <a:pt x="262" y="3001"/>
                  </a:cubicBezTo>
                  <a:lnTo>
                    <a:pt x="4763" y="3001"/>
                  </a:lnTo>
                  <a:cubicBezTo>
                    <a:pt x="4906" y="3001"/>
                    <a:pt x="5025" y="2882"/>
                    <a:pt x="5025" y="2739"/>
                  </a:cubicBezTo>
                  <a:lnTo>
                    <a:pt x="5025" y="262"/>
                  </a:lnTo>
                  <a:cubicBezTo>
                    <a:pt x="5025" y="119"/>
                    <a:pt x="4906" y="0"/>
                    <a:pt x="4763" y="0"/>
                  </a:cubicBezTo>
                  <a:close/>
                </a:path>
              </a:pathLst>
            </a:custGeom>
            <a:solidFill>
              <a:srgbClr val="8D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57"/>
            <p:cNvSpPr/>
            <p:nvPr/>
          </p:nvSpPr>
          <p:spPr>
            <a:xfrm>
              <a:off x="4042475" y="3674625"/>
              <a:ext cx="23850" cy="75025"/>
            </a:xfrm>
            <a:custGeom>
              <a:avLst/>
              <a:gdLst/>
              <a:ahLst/>
              <a:cxnLst/>
              <a:rect l="l" t="t" r="r" b="b"/>
              <a:pathLst>
                <a:path w="954" h="3001" extrusionOk="0">
                  <a:moveTo>
                    <a:pt x="1" y="0"/>
                  </a:moveTo>
                  <a:cubicBezTo>
                    <a:pt x="143" y="0"/>
                    <a:pt x="263" y="119"/>
                    <a:pt x="263" y="262"/>
                  </a:cubicBezTo>
                  <a:lnTo>
                    <a:pt x="263" y="2739"/>
                  </a:lnTo>
                  <a:cubicBezTo>
                    <a:pt x="263" y="2882"/>
                    <a:pt x="143" y="3001"/>
                    <a:pt x="1" y="3001"/>
                  </a:cubicBezTo>
                  <a:lnTo>
                    <a:pt x="691" y="3001"/>
                  </a:lnTo>
                  <a:cubicBezTo>
                    <a:pt x="834" y="3001"/>
                    <a:pt x="953" y="2882"/>
                    <a:pt x="953" y="2739"/>
                  </a:cubicBezTo>
                  <a:lnTo>
                    <a:pt x="953" y="262"/>
                  </a:lnTo>
                  <a:cubicBezTo>
                    <a:pt x="953" y="119"/>
                    <a:pt x="834" y="0"/>
                    <a:pt x="691" y="0"/>
                  </a:cubicBezTo>
                  <a:close/>
                </a:path>
              </a:pathLst>
            </a:custGeom>
            <a:solidFill>
              <a:srgbClr val="8D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57"/>
            <p:cNvSpPr/>
            <p:nvPr/>
          </p:nvSpPr>
          <p:spPr>
            <a:xfrm>
              <a:off x="3940675" y="3732975"/>
              <a:ext cx="125650" cy="16675"/>
            </a:xfrm>
            <a:custGeom>
              <a:avLst/>
              <a:gdLst/>
              <a:ahLst/>
              <a:cxnLst/>
              <a:rect l="l" t="t" r="r" b="b"/>
              <a:pathLst>
                <a:path w="5026" h="667" extrusionOk="0">
                  <a:moveTo>
                    <a:pt x="0" y="0"/>
                  </a:moveTo>
                  <a:lnTo>
                    <a:pt x="0" y="405"/>
                  </a:lnTo>
                  <a:cubicBezTo>
                    <a:pt x="0" y="548"/>
                    <a:pt x="119" y="667"/>
                    <a:pt x="262" y="667"/>
                  </a:cubicBezTo>
                  <a:lnTo>
                    <a:pt x="4763" y="667"/>
                  </a:lnTo>
                  <a:cubicBezTo>
                    <a:pt x="4906" y="667"/>
                    <a:pt x="5025" y="548"/>
                    <a:pt x="5025" y="405"/>
                  </a:cubicBezTo>
                  <a:lnTo>
                    <a:pt x="5025" y="0"/>
                  </a:ln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57"/>
            <p:cNvSpPr/>
            <p:nvPr/>
          </p:nvSpPr>
          <p:spPr>
            <a:xfrm>
              <a:off x="4043075" y="3732975"/>
              <a:ext cx="23825" cy="16675"/>
            </a:xfrm>
            <a:custGeom>
              <a:avLst/>
              <a:gdLst/>
              <a:ahLst/>
              <a:cxnLst/>
              <a:rect l="l" t="t" r="r" b="b"/>
              <a:pathLst>
                <a:path w="953" h="667" extrusionOk="0">
                  <a:moveTo>
                    <a:pt x="286" y="0"/>
                  </a:moveTo>
                  <a:lnTo>
                    <a:pt x="286" y="405"/>
                  </a:lnTo>
                  <a:cubicBezTo>
                    <a:pt x="286" y="548"/>
                    <a:pt x="167" y="667"/>
                    <a:pt x="0" y="667"/>
                  </a:cubicBezTo>
                  <a:lnTo>
                    <a:pt x="691" y="667"/>
                  </a:lnTo>
                  <a:cubicBezTo>
                    <a:pt x="834" y="667"/>
                    <a:pt x="953" y="548"/>
                    <a:pt x="953" y="405"/>
                  </a:cubicBezTo>
                  <a:lnTo>
                    <a:pt x="953" y="0"/>
                  </a:lnTo>
                  <a:close/>
                </a:path>
              </a:pathLst>
            </a:custGeom>
            <a:solidFill>
              <a:srgbClr val="673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57"/>
            <p:cNvSpPr/>
            <p:nvPr/>
          </p:nvSpPr>
          <p:spPr>
            <a:xfrm>
              <a:off x="3919225" y="3582925"/>
              <a:ext cx="256625" cy="63725"/>
            </a:xfrm>
            <a:custGeom>
              <a:avLst/>
              <a:gdLst/>
              <a:ahLst/>
              <a:cxnLst/>
              <a:rect l="l" t="t" r="r" b="b"/>
              <a:pathLst>
                <a:path w="10265" h="2549" extrusionOk="0">
                  <a:moveTo>
                    <a:pt x="9908" y="358"/>
                  </a:moveTo>
                  <a:cubicBezTo>
                    <a:pt x="9932" y="358"/>
                    <a:pt x="9932" y="406"/>
                    <a:pt x="9932" y="406"/>
                  </a:cubicBezTo>
                  <a:lnTo>
                    <a:pt x="9932" y="2144"/>
                  </a:lnTo>
                  <a:cubicBezTo>
                    <a:pt x="9932" y="2144"/>
                    <a:pt x="9908" y="2192"/>
                    <a:pt x="9860" y="2192"/>
                  </a:cubicBezTo>
                  <a:lnTo>
                    <a:pt x="406" y="2192"/>
                  </a:lnTo>
                  <a:cubicBezTo>
                    <a:pt x="382" y="2192"/>
                    <a:pt x="382" y="2144"/>
                    <a:pt x="382" y="2144"/>
                  </a:cubicBezTo>
                  <a:lnTo>
                    <a:pt x="382" y="406"/>
                  </a:lnTo>
                  <a:cubicBezTo>
                    <a:pt x="382" y="358"/>
                    <a:pt x="406" y="358"/>
                    <a:pt x="406" y="358"/>
                  </a:cubicBezTo>
                  <a:close/>
                  <a:moveTo>
                    <a:pt x="168" y="1"/>
                  </a:moveTo>
                  <a:cubicBezTo>
                    <a:pt x="72" y="1"/>
                    <a:pt x="1" y="72"/>
                    <a:pt x="1" y="191"/>
                  </a:cubicBezTo>
                  <a:lnTo>
                    <a:pt x="1" y="2358"/>
                  </a:lnTo>
                  <a:cubicBezTo>
                    <a:pt x="1" y="2454"/>
                    <a:pt x="49" y="2549"/>
                    <a:pt x="168" y="2549"/>
                  </a:cubicBezTo>
                  <a:lnTo>
                    <a:pt x="10074" y="2549"/>
                  </a:lnTo>
                  <a:cubicBezTo>
                    <a:pt x="10170" y="2549"/>
                    <a:pt x="10265" y="2477"/>
                    <a:pt x="10265" y="2358"/>
                  </a:cubicBezTo>
                  <a:lnTo>
                    <a:pt x="10265" y="191"/>
                  </a:lnTo>
                  <a:cubicBezTo>
                    <a:pt x="10265" y="72"/>
                    <a:pt x="10170" y="1"/>
                    <a:pt x="10074" y="1"/>
                  </a:cubicBezTo>
                  <a:close/>
                </a:path>
              </a:pathLst>
            </a:custGeom>
            <a:solidFill>
              <a:srgbClr val="FFB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6" name="Google Shape;2346;p57"/>
          <p:cNvGrpSpPr/>
          <p:nvPr/>
        </p:nvGrpSpPr>
        <p:grpSpPr>
          <a:xfrm>
            <a:off x="6081051" y="1405083"/>
            <a:ext cx="398558" cy="397817"/>
            <a:chOff x="4418750" y="2148050"/>
            <a:chExt cx="282225" cy="281700"/>
          </a:xfrm>
        </p:grpSpPr>
        <p:sp>
          <p:nvSpPr>
            <p:cNvPr id="2347" name="Google Shape;2347;p57"/>
            <p:cNvSpPr/>
            <p:nvPr/>
          </p:nvSpPr>
          <p:spPr>
            <a:xfrm>
              <a:off x="4439000" y="2358275"/>
              <a:ext cx="44675" cy="44675"/>
            </a:xfrm>
            <a:custGeom>
              <a:avLst/>
              <a:gdLst/>
              <a:ahLst/>
              <a:cxnLst/>
              <a:rect l="l" t="t" r="r" b="b"/>
              <a:pathLst>
                <a:path w="1787" h="1787" extrusionOk="0">
                  <a:moveTo>
                    <a:pt x="905" y="1"/>
                  </a:moveTo>
                  <a:cubicBezTo>
                    <a:pt x="429" y="1"/>
                    <a:pt x="0" y="406"/>
                    <a:pt x="0" y="882"/>
                  </a:cubicBezTo>
                  <a:cubicBezTo>
                    <a:pt x="0" y="1358"/>
                    <a:pt x="429" y="1787"/>
                    <a:pt x="905" y="1787"/>
                  </a:cubicBezTo>
                  <a:cubicBezTo>
                    <a:pt x="1381" y="1787"/>
                    <a:pt x="1786" y="1406"/>
                    <a:pt x="1786" y="882"/>
                  </a:cubicBezTo>
                  <a:cubicBezTo>
                    <a:pt x="1786" y="382"/>
                    <a:pt x="1381" y="1"/>
                    <a:pt x="905" y="1"/>
                  </a:cubicBezTo>
                  <a:close/>
                </a:path>
              </a:pathLst>
            </a:custGeom>
            <a:solidFill>
              <a:srgbClr val="8D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57"/>
            <p:cNvSpPr/>
            <p:nvPr/>
          </p:nvSpPr>
          <p:spPr>
            <a:xfrm>
              <a:off x="4637250" y="2358250"/>
              <a:ext cx="44675" cy="44700"/>
            </a:xfrm>
            <a:custGeom>
              <a:avLst/>
              <a:gdLst/>
              <a:ahLst/>
              <a:cxnLst/>
              <a:rect l="l" t="t" r="r" b="b"/>
              <a:pathLst>
                <a:path w="1787" h="1788" extrusionOk="0">
                  <a:moveTo>
                    <a:pt x="921" y="1"/>
                  </a:moveTo>
                  <a:cubicBezTo>
                    <a:pt x="908" y="1"/>
                    <a:pt x="895" y="1"/>
                    <a:pt x="881" y="2"/>
                  </a:cubicBezTo>
                  <a:cubicBezTo>
                    <a:pt x="405" y="2"/>
                    <a:pt x="0" y="407"/>
                    <a:pt x="0" y="883"/>
                  </a:cubicBezTo>
                  <a:cubicBezTo>
                    <a:pt x="0" y="1359"/>
                    <a:pt x="381" y="1788"/>
                    <a:pt x="881" y="1788"/>
                  </a:cubicBezTo>
                  <a:cubicBezTo>
                    <a:pt x="1358" y="1788"/>
                    <a:pt x="1786" y="1407"/>
                    <a:pt x="1786" y="883"/>
                  </a:cubicBezTo>
                  <a:cubicBezTo>
                    <a:pt x="1786" y="397"/>
                    <a:pt x="1381" y="1"/>
                    <a:pt x="921" y="1"/>
                  </a:cubicBezTo>
                  <a:close/>
                </a:path>
              </a:pathLst>
            </a:custGeom>
            <a:solidFill>
              <a:srgbClr val="8D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57"/>
            <p:cNvSpPr/>
            <p:nvPr/>
          </p:nvSpPr>
          <p:spPr>
            <a:xfrm>
              <a:off x="4537825" y="2385075"/>
              <a:ext cx="44675" cy="44675"/>
            </a:xfrm>
            <a:custGeom>
              <a:avLst/>
              <a:gdLst/>
              <a:ahLst/>
              <a:cxnLst/>
              <a:rect l="l" t="t" r="r" b="b"/>
              <a:pathLst>
                <a:path w="1787" h="1787" extrusionOk="0">
                  <a:moveTo>
                    <a:pt x="905" y="0"/>
                  </a:moveTo>
                  <a:cubicBezTo>
                    <a:pt x="429" y="0"/>
                    <a:pt x="0" y="405"/>
                    <a:pt x="0" y="881"/>
                  </a:cubicBezTo>
                  <a:cubicBezTo>
                    <a:pt x="0" y="1358"/>
                    <a:pt x="429" y="1786"/>
                    <a:pt x="905" y="1786"/>
                  </a:cubicBezTo>
                  <a:cubicBezTo>
                    <a:pt x="1381" y="1786"/>
                    <a:pt x="1786" y="1382"/>
                    <a:pt x="1786" y="881"/>
                  </a:cubicBezTo>
                  <a:cubicBezTo>
                    <a:pt x="1786" y="381"/>
                    <a:pt x="1381" y="0"/>
                    <a:pt x="905" y="0"/>
                  </a:cubicBezTo>
                  <a:close/>
                </a:path>
              </a:pathLst>
            </a:custGeom>
            <a:solidFill>
              <a:srgbClr val="8D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57"/>
            <p:cNvSpPr/>
            <p:nvPr/>
          </p:nvSpPr>
          <p:spPr>
            <a:xfrm>
              <a:off x="4453275" y="2357675"/>
              <a:ext cx="30400" cy="44675"/>
            </a:xfrm>
            <a:custGeom>
              <a:avLst/>
              <a:gdLst/>
              <a:ahLst/>
              <a:cxnLst/>
              <a:rect l="l" t="t" r="r" b="b"/>
              <a:pathLst>
                <a:path w="1216" h="1787" extrusionOk="0">
                  <a:moveTo>
                    <a:pt x="334" y="1"/>
                  </a:moveTo>
                  <a:cubicBezTo>
                    <a:pt x="215" y="1"/>
                    <a:pt x="96" y="25"/>
                    <a:pt x="1" y="48"/>
                  </a:cubicBezTo>
                  <a:cubicBezTo>
                    <a:pt x="334" y="191"/>
                    <a:pt x="572" y="501"/>
                    <a:pt x="572" y="882"/>
                  </a:cubicBezTo>
                  <a:cubicBezTo>
                    <a:pt x="572" y="1263"/>
                    <a:pt x="334" y="1596"/>
                    <a:pt x="1" y="1715"/>
                  </a:cubicBezTo>
                  <a:cubicBezTo>
                    <a:pt x="120" y="1739"/>
                    <a:pt x="215" y="1787"/>
                    <a:pt x="334" y="1787"/>
                  </a:cubicBezTo>
                  <a:cubicBezTo>
                    <a:pt x="834" y="1787"/>
                    <a:pt x="1215" y="1358"/>
                    <a:pt x="1215" y="882"/>
                  </a:cubicBezTo>
                  <a:cubicBezTo>
                    <a:pt x="1215" y="406"/>
                    <a:pt x="834" y="1"/>
                    <a:pt x="334" y="1"/>
                  </a:cubicBezTo>
                  <a:close/>
                </a:path>
              </a:pathLst>
            </a:custGeom>
            <a:solidFill>
              <a:srgbClr val="C3F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57"/>
            <p:cNvSpPr/>
            <p:nvPr/>
          </p:nvSpPr>
          <p:spPr>
            <a:xfrm>
              <a:off x="4651525" y="2357675"/>
              <a:ext cx="30400" cy="44675"/>
            </a:xfrm>
            <a:custGeom>
              <a:avLst/>
              <a:gdLst/>
              <a:ahLst/>
              <a:cxnLst/>
              <a:rect l="l" t="t" r="r" b="b"/>
              <a:pathLst>
                <a:path w="1216" h="1787" extrusionOk="0">
                  <a:moveTo>
                    <a:pt x="310" y="1"/>
                  </a:moveTo>
                  <a:cubicBezTo>
                    <a:pt x="191" y="1"/>
                    <a:pt x="72" y="25"/>
                    <a:pt x="1" y="48"/>
                  </a:cubicBezTo>
                  <a:cubicBezTo>
                    <a:pt x="310" y="191"/>
                    <a:pt x="549" y="501"/>
                    <a:pt x="549" y="882"/>
                  </a:cubicBezTo>
                  <a:cubicBezTo>
                    <a:pt x="549" y="1263"/>
                    <a:pt x="310" y="1596"/>
                    <a:pt x="1" y="1715"/>
                  </a:cubicBezTo>
                  <a:cubicBezTo>
                    <a:pt x="120" y="1739"/>
                    <a:pt x="191" y="1787"/>
                    <a:pt x="310" y="1787"/>
                  </a:cubicBezTo>
                  <a:cubicBezTo>
                    <a:pt x="834" y="1787"/>
                    <a:pt x="1215" y="1358"/>
                    <a:pt x="1215" y="882"/>
                  </a:cubicBezTo>
                  <a:cubicBezTo>
                    <a:pt x="1215" y="406"/>
                    <a:pt x="787" y="1"/>
                    <a:pt x="310" y="1"/>
                  </a:cubicBezTo>
                  <a:close/>
                </a:path>
              </a:pathLst>
            </a:custGeom>
            <a:solidFill>
              <a:srgbClr val="C3F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57"/>
            <p:cNvSpPr/>
            <p:nvPr/>
          </p:nvSpPr>
          <p:spPr>
            <a:xfrm>
              <a:off x="4552100" y="2385075"/>
              <a:ext cx="30400" cy="44675"/>
            </a:xfrm>
            <a:custGeom>
              <a:avLst/>
              <a:gdLst/>
              <a:ahLst/>
              <a:cxnLst/>
              <a:rect l="l" t="t" r="r" b="b"/>
              <a:pathLst>
                <a:path w="1216" h="1787" extrusionOk="0">
                  <a:moveTo>
                    <a:pt x="334" y="0"/>
                  </a:moveTo>
                  <a:cubicBezTo>
                    <a:pt x="215" y="0"/>
                    <a:pt x="96" y="24"/>
                    <a:pt x="1" y="48"/>
                  </a:cubicBezTo>
                  <a:cubicBezTo>
                    <a:pt x="334" y="191"/>
                    <a:pt x="572" y="500"/>
                    <a:pt x="572" y="881"/>
                  </a:cubicBezTo>
                  <a:cubicBezTo>
                    <a:pt x="572" y="1286"/>
                    <a:pt x="334" y="1596"/>
                    <a:pt x="1" y="1715"/>
                  </a:cubicBezTo>
                  <a:cubicBezTo>
                    <a:pt x="120" y="1763"/>
                    <a:pt x="215" y="1786"/>
                    <a:pt x="334" y="1786"/>
                  </a:cubicBezTo>
                  <a:cubicBezTo>
                    <a:pt x="834" y="1786"/>
                    <a:pt x="1215" y="1358"/>
                    <a:pt x="1215" y="881"/>
                  </a:cubicBezTo>
                  <a:cubicBezTo>
                    <a:pt x="1215" y="405"/>
                    <a:pt x="810" y="0"/>
                    <a:pt x="334" y="0"/>
                  </a:cubicBezTo>
                  <a:close/>
                </a:path>
              </a:pathLst>
            </a:custGeom>
            <a:solidFill>
              <a:srgbClr val="C3F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57"/>
            <p:cNvSpPr/>
            <p:nvPr/>
          </p:nvSpPr>
          <p:spPr>
            <a:xfrm>
              <a:off x="4560450" y="2270075"/>
              <a:ext cx="107175" cy="111650"/>
            </a:xfrm>
            <a:custGeom>
              <a:avLst/>
              <a:gdLst/>
              <a:ahLst/>
              <a:cxnLst/>
              <a:rect l="l" t="t" r="r" b="b"/>
              <a:pathLst>
                <a:path w="4287" h="4466" extrusionOk="0">
                  <a:moveTo>
                    <a:pt x="3146" y="0"/>
                  </a:moveTo>
                  <a:cubicBezTo>
                    <a:pt x="2631" y="0"/>
                    <a:pt x="2137" y="370"/>
                    <a:pt x="2024" y="909"/>
                  </a:cubicBezTo>
                  <a:cubicBezTo>
                    <a:pt x="1858" y="1719"/>
                    <a:pt x="1381" y="3505"/>
                    <a:pt x="262" y="3791"/>
                  </a:cubicBezTo>
                  <a:cubicBezTo>
                    <a:pt x="119" y="3814"/>
                    <a:pt x="0" y="3981"/>
                    <a:pt x="0" y="4124"/>
                  </a:cubicBezTo>
                  <a:cubicBezTo>
                    <a:pt x="0" y="4313"/>
                    <a:pt x="168" y="4466"/>
                    <a:pt x="354" y="4466"/>
                  </a:cubicBezTo>
                  <a:cubicBezTo>
                    <a:pt x="379" y="4466"/>
                    <a:pt x="404" y="4463"/>
                    <a:pt x="429" y="4457"/>
                  </a:cubicBezTo>
                  <a:cubicBezTo>
                    <a:pt x="1739" y="4148"/>
                    <a:pt x="2382" y="2481"/>
                    <a:pt x="2691" y="1052"/>
                  </a:cubicBezTo>
                  <a:cubicBezTo>
                    <a:pt x="2735" y="831"/>
                    <a:pt x="2943" y="692"/>
                    <a:pt x="3163" y="692"/>
                  </a:cubicBezTo>
                  <a:cubicBezTo>
                    <a:pt x="3181" y="692"/>
                    <a:pt x="3198" y="693"/>
                    <a:pt x="3215" y="695"/>
                  </a:cubicBezTo>
                  <a:cubicBezTo>
                    <a:pt x="3429" y="719"/>
                    <a:pt x="3596" y="933"/>
                    <a:pt x="3596" y="1171"/>
                  </a:cubicBezTo>
                  <a:cubicBezTo>
                    <a:pt x="3596" y="1314"/>
                    <a:pt x="3715" y="1409"/>
                    <a:pt x="3834" y="1409"/>
                  </a:cubicBezTo>
                  <a:lnTo>
                    <a:pt x="4049" y="1409"/>
                  </a:lnTo>
                  <a:cubicBezTo>
                    <a:pt x="4192" y="1409"/>
                    <a:pt x="4287" y="1290"/>
                    <a:pt x="4287" y="1171"/>
                  </a:cubicBezTo>
                  <a:cubicBezTo>
                    <a:pt x="4287" y="576"/>
                    <a:pt x="3834" y="76"/>
                    <a:pt x="3239" y="4"/>
                  </a:cubicBezTo>
                  <a:cubicBezTo>
                    <a:pt x="3208" y="1"/>
                    <a:pt x="3177" y="0"/>
                    <a:pt x="3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57"/>
            <p:cNvSpPr/>
            <p:nvPr/>
          </p:nvSpPr>
          <p:spPr>
            <a:xfrm>
              <a:off x="4453275" y="2270075"/>
              <a:ext cx="107200" cy="111650"/>
            </a:xfrm>
            <a:custGeom>
              <a:avLst/>
              <a:gdLst/>
              <a:ahLst/>
              <a:cxnLst/>
              <a:rect l="l" t="t" r="r" b="b"/>
              <a:pathLst>
                <a:path w="4288" h="4466" extrusionOk="0">
                  <a:moveTo>
                    <a:pt x="1141" y="0"/>
                  </a:moveTo>
                  <a:cubicBezTo>
                    <a:pt x="1110" y="0"/>
                    <a:pt x="1079" y="1"/>
                    <a:pt x="1048" y="4"/>
                  </a:cubicBezTo>
                  <a:cubicBezTo>
                    <a:pt x="453" y="76"/>
                    <a:pt x="1" y="576"/>
                    <a:pt x="1" y="1171"/>
                  </a:cubicBezTo>
                  <a:cubicBezTo>
                    <a:pt x="1" y="1290"/>
                    <a:pt x="96" y="1409"/>
                    <a:pt x="239" y="1409"/>
                  </a:cubicBezTo>
                  <a:lnTo>
                    <a:pt x="453" y="1409"/>
                  </a:lnTo>
                  <a:cubicBezTo>
                    <a:pt x="572" y="1409"/>
                    <a:pt x="691" y="1314"/>
                    <a:pt x="691" y="1171"/>
                  </a:cubicBezTo>
                  <a:cubicBezTo>
                    <a:pt x="691" y="933"/>
                    <a:pt x="858" y="719"/>
                    <a:pt x="1072" y="695"/>
                  </a:cubicBezTo>
                  <a:cubicBezTo>
                    <a:pt x="1089" y="693"/>
                    <a:pt x="1107" y="692"/>
                    <a:pt x="1124" y="692"/>
                  </a:cubicBezTo>
                  <a:cubicBezTo>
                    <a:pt x="1344" y="692"/>
                    <a:pt x="1552" y="831"/>
                    <a:pt x="1596" y="1052"/>
                  </a:cubicBezTo>
                  <a:cubicBezTo>
                    <a:pt x="1906" y="2481"/>
                    <a:pt x="2549" y="4148"/>
                    <a:pt x="3859" y="4457"/>
                  </a:cubicBezTo>
                  <a:cubicBezTo>
                    <a:pt x="3883" y="4463"/>
                    <a:pt x="3908" y="4466"/>
                    <a:pt x="3933" y="4466"/>
                  </a:cubicBezTo>
                  <a:cubicBezTo>
                    <a:pt x="4120" y="4466"/>
                    <a:pt x="4287" y="4313"/>
                    <a:pt x="4287" y="4124"/>
                  </a:cubicBezTo>
                  <a:cubicBezTo>
                    <a:pt x="4287" y="3981"/>
                    <a:pt x="4168" y="3814"/>
                    <a:pt x="4025" y="3791"/>
                  </a:cubicBezTo>
                  <a:cubicBezTo>
                    <a:pt x="2930" y="3505"/>
                    <a:pt x="2406" y="1719"/>
                    <a:pt x="2263" y="909"/>
                  </a:cubicBezTo>
                  <a:cubicBezTo>
                    <a:pt x="2151" y="370"/>
                    <a:pt x="1657" y="0"/>
                    <a:pt x="11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57"/>
            <p:cNvSpPr/>
            <p:nvPr/>
          </p:nvSpPr>
          <p:spPr>
            <a:xfrm>
              <a:off x="4551500" y="2148050"/>
              <a:ext cx="17300" cy="210250"/>
            </a:xfrm>
            <a:custGeom>
              <a:avLst/>
              <a:gdLst/>
              <a:ahLst/>
              <a:cxnLst/>
              <a:rect l="l" t="t" r="r" b="b"/>
              <a:pathLst>
                <a:path w="692" h="8410" extrusionOk="0">
                  <a:moveTo>
                    <a:pt x="310" y="1"/>
                  </a:moveTo>
                  <a:cubicBezTo>
                    <a:pt x="294" y="1"/>
                    <a:pt x="279" y="1"/>
                    <a:pt x="263" y="3"/>
                  </a:cubicBezTo>
                  <a:cubicBezTo>
                    <a:pt x="120" y="51"/>
                    <a:pt x="1" y="194"/>
                    <a:pt x="1" y="360"/>
                  </a:cubicBezTo>
                  <a:lnTo>
                    <a:pt x="1" y="8410"/>
                  </a:lnTo>
                  <a:lnTo>
                    <a:pt x="692" y="8410"/>
                  </a:lnTo>
                  <a:lnTo>
                    <a:pt x="692" y="337"/>
                  </a:lnTo>
                  <a:cubicBezTo>
                    <a:pt x="692" y="138"/>
                    <a:pt x="507" y="1"/>
                    <a:pt x="310" y="1"/>
                  </a:cubicBezTo>
                  <a:close/>
                </a:path>
              </a:pathLst>
            </a:custGeom>
            <a:solidFill>
              <a:srgbClr val="FFB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57"/>
            <p:cNvSpPr/>
            <p:nvPr/>
          </p:nvSpPr>
          <p:spPr>
            <a:xfrm>
              <a:off x="4617000" y="2292200"/>
              <a:ext cx="83975" cy="87525"/>
            </a:xfrm>
            <a:custGeom>
              <a:avLst/>
              <a:gdLst/>
              <a:ahLst/>
              <a:cxnLst/>
              <a:rect l="l" t="t" r="r" b="b"/>
              <a:pathLst>
                <a:path w="3359" h="3501" extrusionOk="0">
                  <a:moveTo>
                    <a:pt x="1691" y="0"/>
                  </a:moveTo>
                  <a:cubicBezTo>
                    <a:pt x="1072" y="0"/>
                    <a:pt x="572" y="500"/>
                    <a:pt x="572" y="1120"/>
                  </a:cubicBezTo>
                  <a:lnTo>
                    <a:pt x="572" y="1596"/>
                  </a:lnTo>
                  <a:cubicBezTo>
                    <a:pt x="572" y="1905"/>
                    <a:pt x="477" y="2191"/>
                    <a:pt x="310" y="2453"/>
                  </a:cubicBezTo>
                  <a:cubicBezTo>
                    <a:pt x="120" y="2691"/>
                    <a:pt x="24" y="3025"/>
                    <a:pt x="24" y="3334"/>
                  </a:cubicBezTo>
                  <a:cubicBezTo>
                    <a:pt x="1" y="3453"/>
                    <a:pt x="96" y="3501"/>
                    <a:pt x="191" y="3501"/>
                  </a:cubicBezTo>
                  <a:lnTo>
                    <a:pt x="3192" y="3501"/>
                  </a:lnTo>
                  <a:cubicBezTo>
                    <a:pt x="3287" y="3501"/>
                    <a:pt x="3358" y="3406"/>
                    <a:pt x="3358" y="3334"/>
                  </a:cubicBezTo>
                  <a:cubicBezTo>
                    <a:pt x="3358" y="3025"/>
                    <a:pt x="3287" y="2739"/>
                    <a:pt x="3096" y="2453"/>
                  </a:cubicBezTo>
                  <a:cubicBezTo>
                    <a:pt x="2930" y="2215"/>
                    <a:pt x="2834" y="1905"/>
                    <a:pt x="2834" y="1596"/>
                  </a:cubicBezTo>
                  <a:lnTo>
                    <a:pt x="2834" y="1120"/>
                  </a:lnTo>
                  <a:cubicBezTo>
                    <a:pt x="2834" y="500"/>
                    <a:pt x="2334" y="0"/>
                    <a:pt x="1691" y="0"/>
                  </a:cubicBezTo>
                  <a:close/>
                </a:path>
              </a:pathLst>
            </a:custGeom>
            <a:solidFill>
              <a:srgbClr val="FFB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57"/>
            <p:cNvSpPr/>
            <p:nvPr/>
          </p:nvSpPr>
          <p:spPr>
            <a:xfrm>
              <a:off x="4518175" y="2319575"/>
              <a:ext cx="83975" cy="87550"/>
            </a:xfrm>
            <a:custGeom>
              <a:avLst/>
              <a:gdLst/>
              <a:ahLst/>
              <a:cxnLst/>
              <a:rect l="l" t="t" r="r" b="b"/>
              <a:pathLst>
                <a:path w="3359" h="3502" extrusionOk="0">
                  <a:moveTo>
                    <a:pt x="1667" y="1"/>
                  </a:moveTo>
                  <a:cubicBezTo>
                    <a:pt x="1024" y="1"/>
                    <a:pt x="524" y="501"/>
                    <a:pt x="524" y="1120"/>
                  </a:cubicBezTo>
                  <a:lnTo>
                    <a:pt x="524" y="1596"/>
                  </a:lnTo>
                  <a:cubicBezTo>
                    <a:pt x="524" y="1906"/>
                    <a:pt x="429" y="2215"/>
                    <a:pt x="262" y="2477"/>
                  </a:cubicBezTo>
                  <a:cubicBezTo>
                    <a:pt x="72" y="2739"/>
                    <a:pt x="0" y="3025"/>
                    <a:pt x="0" y="3335"/>
                  </a:cubicBezTo>
                  <a:cubicBezTo>
                    <a:pt x="0" y="3406"/>
                    <a:pt x="96" y="3501"/>
                    <a:pt x="167" y="3501"/>
                  </a:cubicBezTo>
                  <a:lnTo>
                    <a:pt x="3168" y="3501"/>
                  </a:lnTo>
                  <a:cubicBezTo>
                    <a:pt x="3263" y="3501"/>
                    <a:pt x="3358" y="3430"/>
                    <a:pt x="3334" y="3335"/>
                  </a:cubicBezTo>
                  <a:cubicBezTo>
                    <a:pt x="3334" y="3025"/>
                    <a:pt x="3239" y="2716"/>
                    <a:pt x="3049" y="2477"/>
                  </a:cubicBezTo>
                  <a:cubicBezTo>
                    <a:pt x="2882" y="2192"/>
                    <a:pt x="2787" y="1906"/>
                    <a:pt x="2787" y="1596"/>
                  </a:cubicBezTo>
                  <a:lnTo>
                    <a:pt x="2787" y="1120"/>
                  </a:lnTo>
                  <a:cubicBezTo>
                    <a:pt x="2787" y="501"/>
                    <a:pt x="2287" y="1"/>
                    <a:pt x="1667" y="1"/>
                  </a:cubicBezTo>
                  <a:close/>
                </a:path>
              </a:pathLst>
            </a:custGeom>
            <a:solidFill>
              <a:srgbClr val="FFB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57"/>
            <p:cNvSpPr/>
            <p:nvPr/>
          </p:nvSpPr>
          <p:spPr>
            <a:xfrm>
              <a:off x="4418750" y="2292200"/>
              <a:ext cx="84550" cy="87525"/>
            </a:xfrm>
            <a:custGeom>
              <a:avLst/>
              <a:gdLst/>
              <a:ahLst/>
              <a:cxnLst/>
              <a:rect l="l" t="t" r="r" b="b"/>
              <a:pathLst>
                <a:path w="3382" h="3501" extrusionOk="0">
                  <a:moveTo>
                    <a:pt x="1667" y="0"/>
                  </a:moveTo>
                  <a:cubicBezTo>
                    <a:pt x="1048" y="0"/>
                    <a:pt x="548" y="500"/>
                    <a:pt x="548" y="1120"/>
                  </a:cubicBezTo>
                  <a:lnTo>
                    <a:pt x="548" y="1596"/>
                  </a:lnTo>
                  <a:cubicBezTo>
                    <a:pt x="548" y="1905"/>
                    <a:pt x="453" y="2215"/>
                    <a:pt x="286" y="2453"/>
                  </a:cubicBezTo>
                  <a:cubicBezTo>
                    <a:pt x="96" y="2739"/>
                    <a:pt x="0" y="3025"/>
                    <a:pt x="0" y="3334"/>
                  </a:cubicBezTo>
                  <a:cubicBezTo>
                    <a:pt x="0" y="3406"/>
                    <a:pt x="96" y="3501"/>
                    <a:pt x="191" y="3501"/>
                  </a:cubicBezTo>
                  <a:lnTo>
                    <a:pt x="3191" y="3501"/>
                  </a:lnTo>
                  <a:cubicBezTo>
                    <a:pt x="3311" y="3501"/>
                    <a:pt x="3382" y="3453"/>
                    <a:pt x="3334" y="3334"/>
                  </a:cubicBezTo>
                  <a:cubicBezTo>
                    <a:pt x="3334" y="3025"/>
                    <a:pt x="3263" y="2691"/>
                    <a:pt x="3072" y="2453"/>
                  </a:cubicBezTo>
                  <a:cubicBezTo>
                    <a:pt x="2906" y="2191"/>
                    <a:pt x="2810" y="1905"/>
                    <a:pt x="2810" y="1596"/>
                  </a:cubicBezTo>
                  <a:lnTo>
                    <a:pt x="2810" y="1120"/>
                  </a:lnTo>
                  <a:cubicBezTo>
                    <a:pt x="2810" y="500"/>
                    <a:pt x="2310" y="0"/>
                    <a:pt x="1667" y="0"/>
                  </a:cubicBezTo>
                  <a:close/>
                </a:path>
              </a:pathLst>
            </a:custGeom>
            <a:solidFill>
              <a:srgbClr val="FFB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57"/>
            <p:cNvSpPr/>
            <p:nvPr/>
          </p:nvSpPr>
          <p:spPr>
            <a:xfrm>
              <a:off x="4650350" y="2293150"/>
              <a:ext cx="50625" cy="87175"/>
            </a:xfrm>
            <a:custGeom>
              <a:avLst/>
              <a:gdLst/>
              <a:ahLst/>
              <a:cxnLst/>
              <a:rect l="l" t="t" r="r" b="b"/>
              <a:pathLst>
                <a:path w="2025" h="3487" extrusionOk="0">
                  <a:moveTo>
                    <a:pt x="335" y="0"/>
                  </a:moveTo>
                  <a:cubicBezTo>
                    <a:pt x="224" y="0"/>
                    <a:pt x="118" y="17"/>
                    <a:pt x="0" y="34"/>
                  </a:cubicBezTo>
                  <a:cubicBezTo>
                    <a:pt x="453" y="177"/>
                    <a:pt x="810" y="605"/>
                    <a:pt x="810" y="1105"/>
                  </a:cubicBezTo>
                  <a:lnTo>
                    <a:pt x="810" y="1582"/>
                  </a:lnTo>
                  <a:cubicBezTo>
                    <a:pt x="810" y="1891"/>
                    <a:pt x="905" y="2177"/>
                    <a:pt x="1072" y="2439"/>
                  </a:cubicBezTo>
                  <a:cubicBezTo>
                    <a:pt x="1262" y="2677"/>
                    <a:pt x="1358" y="3011"/>
                    <a:pt x="1358" y="3320"/>
                  </a:cubicBezTo>
                  <a:cubicBezTo>
                    <a:pt x="1358" y="3415"/>
                    <a:pt x="1262" y="3487"/>
                    <a:pt x="1167" y="3487"/>
                  </a:cubicBezTo>
                  <a:lnTo>
                    <a:pt x="1858" y="3487"/>
                  </a:lnTo>
                  <a:cubicBezTo>
                    <a:pt x="1929" y="3487"/>
                    <a:pt x="2024" y="3392"/>
                    <a:pt x="2024" y="3320"/>
                  </a:cubicBezTo>
                  <a:cubicBezTo>
                    <a:pt x="2024" y="2987"/>
                    <a:pt x="1953" y="2701"/>
                    <a:pt x="1762" y="2463"/>
                  </a:cubicBezTo>
                  <a:cubicBezTo>
                    <a:pt x="1572" y="2225"/>
                    <a:pt x="1500" y="1891"/>
                    <a:pt x="1500" y="1582"/>
                  </a:cubicBezTo>
                  <a:lnTo>
                    <a:pt x="1500" y="1153"/>
                  </a:lnTo>
                  <a:cubicBezTo>
                    <a:pt x="1500" y="581"/>
                    <a:pt x="1072" y="81"/>
                    <a:pt x="476" y="10"/>
                  </a:cubicBezTo>
                  <a:cubicBezTo>
                    <a:pt x="428" y="3"/>
                    <a:pt x="381" y="0"/>
                    <a:pt x="335" y="0"/>
                  </a:cubicBez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57"/>
            <p:cNvSpPr/>
            <p:nvPr/>
          </p:nvSpPr>
          <p:spPr>
            <a:xfrm>
              <a:off x="4552100" y="2319575"/>
              <a:ext cx="50625" cy="87550"/>
            </a:xfrm>
            <a:custGeom>
              <a:avLst/>
              <a:gdLst/>
              <a:ahLst/>
              <a:cxnLst/>
              <a:rect l="l" t="t" r="r" b="b"/>
              <a:pathLst>
                <a:path w="2025" h="3502" extrusionOk="0">
                  <a:moveTo>
                    <a:pt x="334" y="1"/>
                  </a:moveTo>
                  <a:cubicBezTo>
                    <a:pt x="215" y="1"/>
                    <a:pt x="96" y="25"/>
                    <a:pt x="1" y="48"/>
                  </a:cubicBezTo>
                  <a:cubicBezTo>
                    <a:pt x="453" y="191"/>
                    <a:pt x="810" y="620"/>
                    <a:pt x="810" y="1120"/>
                  </a:cubicBezTo>
                  <a:lnTo>
                    <a:pt x="810" y="1596"/>
                  </a:lnTo>
                  <a:cubicBezTo>
                    <a:pt x="810" y="1906"/>
                    <a:pt x="906" y="2192"/>
                    <a:pt x="1072" y="2454"/>
                  </a:cubicBezTo>
                  <a:cubicBezTo>
                    <a:pt x="1263" y="2692"/>
                    <a:pt x="1358" y="3025"/>
                    <a:pt x="1358" y="3335"/>
                  </a:cubicBezTo>
                  <a:cubicBezTo>
                    <a:pt x="1358" y="3406"/>
                    <a:pt x="1263" y="3501"/>
                    <a:pt x="1168" y="3501"/>
                  </a:cubicBezTo>
                  <a:lnTo>
                    <a:pt x="1858" y="3501"/>
                  </a:lnTo>
                  <a:cubicBezTo>
                    <a:pt x="1930" y="3501"/>
                    <a:pt x="2025" y="3406"/>
                    <a:pt x="2025" y="3335"/>
                  </a:cubicBezTo>
                  <a:cubicBezTo>
                    <a:pt x="2001" y="3001"/>
                    <a:pt x="1906" y="2716"/>
                    <a:pt x="1739" y="2477"/>
                  </a:cubicBezTo>
                  <a:cubicBezTo>
                    <a:pt x="1549" y="2215"/>
                    <a:pt x="1477" y="1906"/>
                    <a:pt x="1477" y="1596"/>
                  </a:cubicBezTo>
                  <a:lnTo>
                    <a:pt x="1477" y="1120"/>
                  </a:lnTo>
                  <a:cubicBezTo>
                    <a:pt x="1477" y="501"/>
                    <a:pt x="953" y="1"/>
                    <a:pt x="334" y="1"/>
                  </a:cubicBez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57"/>
            <p:cNvSpPr/>
            <p:nvPr/>
          </p:nvSpPr>
          <p:spPr>
            <a:xfrm>
              <a:off x="4453275" y="2292800"/>
              <a:ext cx="50625" cy="87525"/>
            </a:xfrm>
            <a:custGeom>
              <a:avLst/>
              <a:gdLst/>
              <a:ahLst/>
              <a:cxnLst/>
              <a:rect l="l" t="t" r="r" b="b"/>
              <a:pathLst>
                <a:path w="2025" h="3501" extrusionOk="0">
                  <a:moveTo>
                    <a:pt x="334" y="0"/>
                  </a:moveTo>
                  <a:cubicBezTo>
                    <a:pt x="215" y="0"/>
                    <a:pt x="96" y="24"/>
                    <a:pt x="1" y="48"/>
                  </a:cubicBezTo>
                  <a:cubicBezTo>
                    <a:pt x="453" y="191"/>
                    <a:pt x="810" y="619"/>
                    <a:pt x="810" y="1119"/>
                  </a:cubicBezTo>
                  <a:lnTo>
                    <a:pt x="810" y="1596"/>
                  </a:lnTo>
                  <a:cubicBezTo>
                    <a:pt x="810" y="1905"/>
                    <a:pt x="906" y="2191"/>
                    <a:pt x="1072" y="2453"/>
                  </a:cubicBezTo>
                  <a:cubicBezTo>
                    <a:pt x="1263" y="2691"/>
                    <a:pt x="1334" y="3025"/>
                    <a:pt x="1334" y="3334"/>
                  </a:cubicBezTo>
                  <a:cubicBezTo>
                    <a:pt x="1334" y="3429"/>
                    <a:pt x="1263" y="3501"/>
                    <a:pt x="1167" y="3501"/>
                  </a:cubicBezTo>
                  <a:lnTo>
                    <a:pt x="1858" y="3501"/>
                  </a:lnTo>
                  <a:cubicBezTo>
                    <a:pt x="1930" y="3501"/>
                    <a:pt x="2025" y="3406"/>
                    <a:pt x="2025" y="3334"/>
                  </a:cubicBezTo>
                  <a:cubicBezTo>
                    <a:pt x="2001" y="3001"/>
                    <a:pt x="1906" y="2715"/>
                    <a:pt x="1739" y="2477"/>
                  </a:cubicBezTo>
                  <a:cubicBezTo>
                    <a:pt x="1548" y="2239"/>
                    <a:pt x="1453" y="1905"/>
                    <a:pt x="1453" y="1596"/>
                  </a:cubicBezTo>
                  <a:lnTo>
                    <a:pt x="1453" y="1119"/>
                  </a:lnTo>
                  <a:cubicBezTo>
                    <a:pt x="1453" y="500"/>
                    <a:pt x="953" y="0"/>
                    <a:pt x="334" y="0"/>
                  </a:cubicBez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57"/>
            <p:cNvSpPr/>
            <p:nvPr/>
          </p:nvSpPr>
          <p:spPr>
            <a:xfrm>
              <a:off x="4544950" y="2216000"/>
              <a:ext cx="30400" cy="17275"/>
            </a:xfrm>
            <a:custGeom>
              <a:avLst/>
              <a:gdLst/>
              <a:ahLst/>
              <a:cxnLst/>
              <a:rect l="l" t="t" r="r" b="b"/>
              <a:pathLst>
                <a:path w="1216" h="691" extrusionOk="0">
                  <a:moveTo>
                    <a:pt x="358" y="0"/>
                  </a:moveTo>
                  <a:cubicBezTo>
                    <a:pt x="144" y="0"/>
                    <a:pt x="1" y="214"/>
                    <a:pt x="25" y="429"/>
                  </a:cubicBezTo>
                  <a:cubicBezTo>
                    <a:pt x="49" y="572"/>
                    <a:pt x="215" y="691"/>
                    <a:pt x="382" y="691"/>
                  </a:cubicBezTo>
                  <a:lnTo>
                    <a:pt x="834" y="691"/>
                  </a:lnTo>
                  <a:cubicBezTo>
                    <a:pt x="1049" y="691"/>
                    <a:pt x="1216" y="500"/>
                    <a:pt x="1168" y="262"/>
                  </a:cubicBezTo>
                  <a:cubicBezTo>
                    <a:pt x="1120" y="119"/>
                    <a:pt x="977" y="0"/>
                    <a:pt x="811" y="0"/>
                  </a:cubicBez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57"/>
            <p:cNvSpPr/>
            <p:nvPr/>
          </p:nvSpPr>
          <p:spPr>
            <a:xfrm>
              <a:off x="4551500" y="2216000"/>
              <a:ext cx="23850" cy="17275"/>
            </a:xfrm>
            <a:custGeom>
              <a:avLst/>
              <a:gdLst/>
              <a:ahLst/>
              <a:cxnLst/>
              <a:rect l="l" t="t" r="r" b="b"/>
              <a:pathLst>
                <a:path w="954" h="691" extrusionOk="0">
                  <a:moveTo>
                    <a:pt x="120" y="0"/>
                  </a:moveTo>
                  <a:cubicBezTo>
                    <a:pt x="96" y="0"/>
                    <a:pt x="25" y="0"/>
                    <a:pt x="1" y="24"/>
                  </a:cubicBezTo>
                  <a:cubicBezTo>
                    <a:pt x="144" y="71"/>
                    <a:pt x="239" y="214"/>
                    <a:pt x="239" y="333"/>
                  </a:cubicBezTo>
                  <a:cubicBezTo>
                    <a:pt x="239" y="476"/>
                    <a:pt x="144" y="595"/>
                    <a:pt x="1" y="667"/>
                  </a:cubicBezTo>
                  <a:cubicBezTo>
                    <a:pt x="25" y="667"/>
                    <a:pt x="72" y="691"/>
                    <a:pt x="120" y="691"/>
                  </a:cubicBezTo>
                  <a:lnTo>
                    <a:pt x="572" y="691"/>
                  </a:lnTo>
                  <a:cubicBezTo>
                    <a:pt x="739" y="691"/>
                    <a:pt x="906" y="572"/>
                    <a:pt x="930" y="405"/>
                  </a:cubicBezTo>
                  <a:cubicBezTo>
                    <a:pt x="954" y="214"/>
                    <a:pt x="811" y="0"/>
                    <a:pt x="596" y="0"/>
                  </a:cubicBezTo>
                  <a:close/>
                </a:path>
              </a:pathLst>
            </a:custGeom>
            <a:solidFill>
              <a:srgbClr val="FEDC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57"/>
            <p:cNvSpPr/>
            <p:nvPr/>
          </p:nvSpPr>
          <p:spPr>
            <a:xfrm>
              <a:off x="4537825" y="2233250"/>
              <a:ext cx="44675" cy="44675"/>
            </a:xfrm>
            <a:custGeom>
              <a:avLst/>
              <a:gdLst/>
              <a:ahLst/>
              <a:cxnLst/>
              <a:rect l="l" t="t" r="r" b="b"/>
              <a:pathLst>
                <a:path w="1787" h="1787" extrusionOk="0">
                  <a:moveTo>
                    <a:pt x="905" y="1"/>
                  </a:moveTo>
                  <a:cubicBezTo>
                    <a:pt x="429" y="1"/>
                    <a:pt x="0" y="382"/>
                    <a:pt x="0" y="882"/>
                  </a:cubicBezTo>
                  <a:cubicBezTo>
                    <a:pt x="0" y="1358"/>
                    <a:pt x="429" y="1787"/>
                    <a:pt x="905" y="1787"/>
                  </a:cubicBezTo>
                  <a:cubicBezTo>
                    <a:pt x="1381" y="1787"/>
                    <a:pt x="1786" y="1406"/>
                    <a:pt x="1786" y="882"/>
                  </a:cubicBezTo>
                  <a:cubicBezTo>
                    <a:pt x="1786" y="382"/>
                    <a:pt x="1381" y="1"/>
                    <a:pt x="905" y="1"/>
                  </a:cubicBezTo>
                  <a:close/>
                </a:path>
              </a:pathLst>
            </a:custGeom>
            <a:solidFill>
              <a:srgbClr val="FFB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57"/>
            <p:cNvSpPr/>
            <p:nvPr/>
          </p:nvSpPr>
          <p:spPr>
            <a:xfrm>
              <a:off x="4552100" y="2233250"/>
              <a:ext cx="30400" cy="44675"/>
            </a:xfrm>
            <a:custGeom>
              <a:avLst/>
              <a:gdLst/>
              <a:ahLst/>
              <a:cxnLst/>
              <a:rect l="l" t="t" r="r" b="b"/>
              <a:pathLst>
                <a:path w="1216" h="1787" extrusionOk="0">
                  <a:moveTo>
                    <a:pt x="334" y="1"/>
                  </a:moveTo>
                  <a:cubicBezTo>
                    <a:pt x="215" y="1"/>
                    <a:pt x="96" y="24"/>
                    <a:pt x="1" y="48"/>
                  </a:cubicBezTo>
                  <a:cubicBezTo>
                    <a:pt x="334" y="215"/>
                    <a:pt x="572" y="501"/>
                    <a:pt x="572" y="882"/>
                  </a:cubicBezTo>
                  <a:cubicBezTo>
                    <a:pt x="572" y="1287"/>
                    <a:pt x="334" y="1596"/>
                    <a:pt x="1" y="1715"/>
                  </a:cubicBezTo>
                  <a:cubicBezTo>
                    <a:pt x="120" y="1763"/>
                    <a:pt x="215" y="1787"/>
                    <a:pt x="334" y="1787"/>
                  </a:cubicBezTo>
                  <a:cubicBezTo>
                    <a:pt x="834" y="1787"/>
                    <a:pt x="1215" y="1358"/>
                    <a:pt x="1215" y="882"/>
                  </a:cubicBezTo>
                  <a:cubicBezTo>
                    <a:pt x="1215" y="382"/>
                    <a:pt x="810" y="1"/>
                    <a:pt x="334" y="1"/>
                  </a:cubicBez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57"/>
            <p:cNvSpPr/>
            <p:nvPr/>
          </p:nvSpPr>
          <p:spPr>
            <a:xfrm>
              <a:off x="4544950" y="2278500"/>
              <a:ext cx="30400" cy="17300"/>
            </a:xfrm>
            <a:custGeom>
              <a:avLst/>
              <a:gdLst/>
              <a:ahLst/>
              <a:cxnLst/>
              <a:rect l="l" t="t" r="r" b="b"/>
              <a:pathLst>
                <a:path w="1216" h="692" extrusionOk="0">
                  <a:moveTo>
                    <a:pt x="358" y="1"/>
                  </a:moveTo>
                  <a:cubicBezTo>
                    <a:pt x="144" y="1"/>
                    <a:pt x="1" y="215"/>
                    <a:pt x="25" y="429"/>
                  </a:cubicBezTo>
                  <a:cubicBezTo>
                    <a:pt x="49" y="572"/>
                    <a:pt x="215" y="691"/>
                    <a:pt x="382" y="691"/>
                  </a:cubicBezTo>
                  <a:lnTo>
                    <a:pt x="834" y="691"/>
                  </a:lnTo>
                  <a:cubicBezTo>
                    <a:pt x="1049" y="691"/>
                    <a:pt x="1216" y="477"/>
                    <a:pt x="1168" y="262"/>
                  </a:cubicBezTo>
                  <a:cubicBezTo>
                    <a:pt x="1120" y="120"/>
                    <a:pt x="977" y="1"/>
                    <a:pt x="811" y="1"/>
                  </a:cubicBez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57"/>
            <p:cNvSpPr/>
            <p:nvPr/>
          </p:nvSpPr>
          <p:spPr>
            <a:xfrm>
              <a:off x="4551500" y="2278500"/>
              <a:ext cx="23850" cy="17875"/>
            </a:xfrm>
            <a:custGeom>
              <a:avLst/>
              <a:gdLst/>
              <a:ahLst/>
              <a:cxnLst/>
              <a:rect l="l" t="t" r="r" b="b"/>
              <a:pathLst>
                <a:path w="954" h="715" extrusionOk="0">
                  <a:moveTo>
                    <a:pt x="120" y="1"/>
                  </a:moveTo>
                  <a:cubicBezTo>
                    <a:pt x="96" y="1"/>
                    <a:pt x="25" y="1"/>
                    <a:pt x="1" y="24"/>
                  </a:cubicBezTo>
                  <a:cubicBezTo>
                    <a:pt x="120" y="96"/>
                    <a:pt x="239" y="215"/>
                    <a:pt x="239" y="358"/>
                  </a:cubicBezTo>
                  <a:cubicBezTo>
                    <a:pt x="239" y="501"/>
                    <a:pt x="144" y="620"/>
                    <a:pt x="1" y="691"/>
                  </a:cubicBezTo>
                  <a:cubicBezTo>
                    <a:pt x="25" y="691"/>
                    <a:pt x="72" y="715"/>
                    <a:pt x="120" y="715"/>
                  </a:cubicBezTo>
                  <a:lnTo>
                    <a:pt x="572" y="715"/>
                  </a:lnTo>
                  <a:cubicBezTo>
                    <a:pt x="787" y="691"/>
                    <a:pt x="954" y="477"/>
                    <a:pt x="930" y="262"/>
                  </a:cubicBezTo>
                  <a:cubicBezTo>
                    <a:pt x="906" y="120"/>
                    <a:pt x="739" y="1"/>
                    <a:pt x="572" y="1"/>
                  </a:cubicBezTo>
                  <a:close/>
                </a:path>
              </a:pathLst>
            </a:custGeom>
            <a:solidFill>
              <a:srgbClr val="FEDC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8" name="Google Shape;2368;p57"/>
          <p:cNvGrpSpPr/>
          <p:nvPr/>
        </p:nvGrpSpPr>
        <p:grpSpPr>
          <a:xfrm>
            <a:off x="1138139" y="1497652"/>
            <a:ext cx="397746" cy="212748"/>
            <a:chOff x="918600" y="2213600"/>
            <a:chExt cx="281650" cy="150650"/>
          </a:xfrm>
        </p:grpSpPr>
        <p:sp>
          <p:nvSpPr>
            <p:cNvPr id="2369" name="Google Shape;2369;p57"/>
            <p:cNvSpPr/>
            <p:nvPr/>
          </p:nvSpPr>
          <p:spPr>
            <a:xfrm>
              <a:off x="1166875" y="2313025"/>
              <a:ext cx="17300" cy="51225"/>
            </a:xfrm>
            <a:custGeom>
              <a:avLst/>
              <a:gdLst/>
              <a:ahLst/>
              <a:cxnLst/>
              <a:rect l="l" t="t" r="r" b="b"/>
              <a:pathLst>
                <a:path w="692" h="2049" extrusionOk="0">
                  <a:moveTo>
                    <a:pt x="1" y="1"/>
                  </a:moveTo>
                  <a:lnTo>
                    <a:pt x="1" y="1715"/>
                  </a:lnTo>
                  <a:cubicBezTo>
                    <a:pt x="1" y="1906"/>
                    <a:pt x="191" y="2049"/>
                    <a:pt x="358" y="2049"/>
                  </a:cubicBezTo>
                  <a:cubicBezTo>
                    <a:pt x="548" y="2049"/>
                    <a:pt x="691" y="1906"/>
                    <a:pt x="691" y="1692"/>
                  </a:cubicBezTo>
                  <a:lnTo>
                    <a:pt x="691" y="1"/>
                  </a:lnTo>
                  <a:close/>
                </a:path>
              </a:pathLst>
            </a:custGeom>
            <a:solidFill>
              <a:srgbClr val="673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57"/>
            <p:cNvSpPr/>
            <p:nvPr/>
          </p:nvSpPr>
          <p:spPr>
            <a:xfrm>
              <a:off x="934100" y="2313025"/>
              <a:ext cx="17875" cy="51225"/>
            </a:xfrm>
            <a:custGeom>
              <a:avLst/>
              <a:gdLst/>
              <a:ahLst/>
              <a:cxnLst/>
              <a:rect l="l" t="t" r="r" b="b"/>
              <a:pathLst>
                <a:path w="715" h="2049" extrusionOk="0">
                  <a:moveTo>
                    <a:pt x="0" y="1"/>
                  </a:moveTo>
                  <a:lnTo>
                    <a:pt x="0" y="1715"/>
                  </a:lnTo>
                  <a:cubicBezTo>
                    <a:pt x="0" y="1906"/>
                    <a:pt x="167" y="2049"/>
                    <a:pt x="357" y="2049"/>
                  </a:cubicBezTo>
                  <a:cubicBezTo>
                    <a:pt x="524" y="2049"/>
                    <a:pt x="715" y="1906"/>
                    <a:pt x="691" y="1692"/>
                  </a:cubicBezTo>
                  <a:lnTo>
                    <a:pt x="691" y="1"/>
                  </a:lnTo>
                  <a:close/>
                </a:path>
              </a:pathLst>
            </a:custGeom>
            <a:solidFill>
              <a:srgbClr val="673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57"/>
            <p:cNvSpPr/>
            <p:nvPr/>
          </p:nvSpPr>
          <p:spPr>
            <a:xfrm>
              <a:off x="934100" y="2213600"/>
              <a:ext cx="250675" cy="73850"/>
            </a:xfrm>
            <a:custGeom>
              <a:avLst/>
              <a:gdLst/>
              <a:ahLst/>
              <a:cxnLst/>
              <a:rect l="l" t="t" r="r" b="b"/>
              <a:pathLst>
                <a:path w="10027" h="2954" extrusionOk="0">
                  <a:moveTo>
                    <a:pt x="691" y="1"/>
                  </a:moveTo>
                  <a:cubicBezTo>
                    <a:pt x="286" y="1"/>
                    <a:pt x="0" y="310"/>
                    <a:pt x="0" y="691"/>
                  </a:cubicBezTo>
                  <a:lnTo>
                    <a:pt x="0" y="2954"/>
                  </a:lnTo>
                  <a:lnTo>
                    <a:pt x="10026" y="2954"/>
                  </a:lnTo>
                  <a:lnTo>
                    <a:pt x="10026" y="691"/>
                  </a:lnTo>
                  <a:cubicBezTo>
                    <a:pt x="10026" y="310"/>
                    <a:pt x="9740" y="1"/>
                    <a:pt x="9335" y="1"/>
                  </a:cubicBez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57"/>
            <p:cNvSpPr/>
            <p:nvPr/>
          </p:nvSpPr>
          <p:spPr>
            <a:xfrm>
              <a:off x="1150800" y="2213600"/>
              <a:ext cx="33975" cy="73850"/>
            </a:xfrm>
            <a:custGeom>
              <a:avLst/>
              <a:gdLst/>
              <a:ahLst/>
              <a:cxnLst/>
              <a:rect l="l" t="t" r="r" b="b"/>
              <a:pathLst>
                <a:path w="1359" h="2954" extrusionOk="0">
                  <a:moveTo>
                    <a:pt x="1" y="1"/>
                  </a:moveTo>
                  <a:cubicBezTo>
                    <a:pt x="382" y="1"/>
                    <a:pt x="667" y="310"/>
                    <a:pt x="667" y="691"/>
                  </a:cubicBezTo>
                  <a:lnTo>
                    <a:pt x="667" y="2954"/>
                  </a:lnTo>
                  <a:lnTo>
                    <a:pt x="1358" y="2954"/>
                  </a:lnTo>
                  <a:lnTo>
                    <a:pt x="1358" y="691"/>
                  </a:lnTo>
                  <a:cubicBezTo>
                    <a:pt x="1358" y="310"/>
                    <a:pt x="1072" y="1"/>
                    <a:pt x="667" y="1"/>
                  </a:cubicBezTo>
                  <a:close/>
                </a:path>
              </a:pathLst>
            </a:custGeom>
            <a:solidFill>
              <a:srgbClr val="673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57"/>
            <p:cNvSpPr/>
            <p:nvPr/>
          </p:nvSpPr>
          <p:spPr>
            <a:xfrm>
              <a:off x="918600" y="2311250"/>
              <a:ext cx="281650" cy="35750"/>
            </a:xfrm>
            <a:custGeom>
              <a:avLst/>
              <a:gdLst/>
              <a:ahLst/>
              <a:cxnLst/>
              <a:rect l="l" t="t" r="r" b="b"/>
              <a:pathLst>
                <a:path w="11266" h="1430" extrusionOk="0">
                  <a:moveTo>
                    <a:pt x="239" y="0"/>
                  </a:moveTo>
                  <a:cubicBezTo>
                    <a:pt x="120" y="0"/>
                    <a:pt x="1" y="119"/>
                    <a:pt x="1" y="238"/>
                  </a:cubicBezTo>
                  <a:lnTo>
                    <a:pt x="1" y="1191"/>
                  </a:lnTo>
                  <a:cubicBezTo>
                    <a:pt x="1" y="1310"/>
                    <a:pt x="120" y="1429"/>
                    <a:pt x="239" y="1429"/>
                  </a:cubicBezTo>
                  <a:lnTo>
                    <a:pt x="11027" y="1429"/>
                  </a:lnTo>
                  <a:cubicBezTo>
                    <a:pt x="11146" y="1429"/>
                    <a:pt x="11265" y="1334"/>
                    <a:pt x="11265" y="1191"/>
                  </a:cubicBezTo>
                  <a:lnTo>
                    <a:pt x="11265" y="238"/>
                  </a:lnTo>
                  <a:cubicBezTo>
                    <a:pt x="11265" y="119"/>
                    <a:pt x="11146" y="0"/>
                    <a:pt x="11027" y="0"/>
                  </a:cubicBez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57"/>
            <p:cNvSpPr/>
            <p:nvPr/>
          </p:nvSpPr>
          <p:spPr>
            <a:xfrm>
              <a:off x="1177600" y="2311250"/>
              <a:ext cx="22650" cy="35750"/>
            </a:xfrm>
            <a:custGeom>
              <a:avLst/>
              <a:gdLst/>
              <a:ahLst/>
              <a:cxnLst/>
              <a:rect l="l" t="t" r="r" b="b"/>
              <a:pathLst>
                <a:path w="906" h="1430" extrusionOk="0">
                  <a:moveTo>
                    <a:pt x="0" y="0"/>
                  </a:moveTo>
                  <a:cubicBezTo>
                    <a:pt x="119" y="0"/>
                    <a:pt x="238" y="119"/>
                    <a:pt x="238" y="238"/>
                  </a:cubicBezTo>
                  <a:lnTo>
                    <a:pt x="238" y="1191"/>
                  </a:lnTo>
                  <a:cubicBezTo>
                    <a:pt x="238" y="1310"/>
                    <a:pt x="143" y="1429"/>
                    <a:pt x="0" y="1429"/>
                  </a:cubicBezTo>
                  <a:lnTo>
                    <a:pt x="667" y="1429"/>
                  </a:lnTo>
                  <a:cubicBezTo>
                    <a:pt x="786" y="1429"/>
                    <a:pt x="905" y="1310"/>
                    <a:pt x="905" y="1191"/>
                  </a:cubicBezTo>
                  <a:lnTo>
                    <a:pt x="905" y="238"/>
                  </a:lnTo>
                  <a:cubicBezTo>
                    <a:pt x="905" y="119"/>
                    <a:pt x="786" y="0"/>
                    <a:pt x="667" y="0"/>
                  </a:cubicBezTo>
                  <a:close/>
                </a:path>
              </a:pathLst>
            </a:custGeom>
            <a:solidFill>
              <a:srgbClr val="673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57"/>
            <p:cNvSpPr/>
            <p:nvPr/>
          </p:nvSpPr>
          <p:spPr>
            <a:xfrm>
              <a:off x="918600" y="2278500"/>
              <a:ext cx="281650" cy="34550"/>
            </a:xfrm>
            <a:custGeom>
              <a:avLst/>
              <a:gdLst/>
              <a:ahLst/>
              <a:cxnLst/>
              <a:rect l="l" t="t" r="r" b="b"/>
              <a:pathLst>
                <a:path w="11266" h="1382" extrusionOk="0">
                  <a:moveTo>
                    <a:pt x="239" y="1"/>
                  </a:moveTo>
                  <a:cubicBezTo>
                    <a:pt x="72" y="1"/>
                    <a:pt x="1" y="120"/>
                    <a:pt x="1" y="239"/>
                  </a:cubicBezTo>
                  <a:lnTo>
                    <a:pt x="1" y="1144"/>
                  </a:lnTo>
                  <a:cubicBezTo>
                    <a:pt x="1" y="1287"/>
                    <a:pt x="120" y="1382"/>
                    <a:pt x="239" y="1382"/>
                  </a:cubicBezTo>
                  <a:lnTo>
                    <a:pt x="11027" y="1382"/>
                  </a:lnTo>
                  <a:cubicBezTo>
                    <a:pt x="11146" y="1382"/>
                    <a:pt x="11265" y="1287"/>
                    <a:pt x="11265" y="1144"/>
                  </a:cubicBezTo>
                  <a:lnTo>
                    <a:pt x="11265" y="239"/>
                  </a:lnTo>
                  <a:cubicBezTo>
                    <a:pt x="11265" y="96"/>
                    <a:pt x="11146" y="1"/>
                    <a:pt x="11027" y="1"/>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57"/>
            <p:cNvSpPr/>
            <p:nvPr/>
          </p:nvSpPr>
          <p:spPr>
            <a:xfrm>
              <a:off x="1177600" y="2278500"/>
              <a:ext cx="22650" cy="34550"/>
            </a:xfrm>
            <a:custGeom>
              <a:avLst/>
              <a:gdLst/>
              <a:ahLst/>
              <a:cxnLst/>
              <a:rect l="l" t="t" r="r" b="b"/>
              <a:pathLst>
                <a:path w="906" h="1382" extrusionOk="0">
                  <a:moveTo>
                    <a:pt x="0" y="1"/>
                  </a:moveTo>
                  <a:cubicBezTo>
                    <a:pt x="119" y="1"/>
                    <a:pt x="238" y="96"/>
                    <a:pt x="238" y="239"/>
                  </a:cubicBezTo>
                  <a:lnTo>
                    <a:pt x="238" y="1144"/>
                  </a:lnTo>
                  <a:cubicBezTo>
                    <a:pt x="238" y="1263"/>
                    <a:pt x="143" y="1382"/>
                    <a:pt x="0" y="1382"/>
                  </a:cubicBezTo>
                  <a:lnTo>
                    <a:pt x="667" y="1382"/>
                  </a:lnTo>
                  <a:cubicBezTo>
                    <a:pt x="786" y="1382"/>
                    <a:pt x="905" y="1287"/>
                    <a:pt x="905" y="1144"/>
                  </a:cubicBezTo>
                  <a:lnTo>
                    <a:pt x="905" y="239"/>
                  </a:lnTo>
                  <a:cubicBezTo>
                    <a:pt x="905" y="120"/>
                    <a:pt x="834" y="1"/>
                    <a:pt x="667"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57"/>
            <p:cNvSpPr/>
            <p:nvPr/>
          </p:nvSpPr>
          <p:spPr>
            <a:xfrm>
              <a:off x="972200" y="2252900"/>
              <a:ext cx="60150" cy="18475"/>
            </a:xfrm>
            <a:custGeom>
              <a:avLst/>
              <a:gdLst/>
              <a:ahLst/>
              <a:cxnLst/>
              <a:rect l="l" t="t" r="r" b="b"/>
              <a:pathLst>
                <a:path w="2406" h="739" extrusionOk="0">
                  <a:moveTo>
                    <a:pt x="238" y="1"/>
                  </a:moveTo>
                  <a:cubicBezTo>
                    <a:pt x="72" y="1"/>
                    <a:pt x="0" y="120"/>
                    <a:pt x="0" y="262"/>
                  </a:cubicBezTo>
                  <a:lnTo>
                    <a:pt x="0" y="501"/>
                  </a:lnTo>
                  <a:cubicBezTo>
                    <a:pt x="0" y="644"/>
                    <a:pt x="119" y="739"/>
                    <a:pt x="238" y="739"/>
                  </a:cubicBezTo>
                  <a:lnTo>
                    <a:pt x="2167" y="739"/>
                  </a:lnTo>
                  <a:cubicBezTo>
                    <a:pt x="2286" y="739"/>
                    <a:pt x="2406" y="620"/>
                    <a:pt x="2406" y="501"/>
                  </a:cubicBezTo>
                  <a:lnTo>
                    <a:pt x="2406" y="262"/>
                  </a:lnTo>
                  <a:cubicBezTo>
                    <a:pt x="2406" y="96"/>
                    <a:pt x="2286" y="1"/>
                    <a:pt x="2167" y="1"/>
                  </a:cubicBezTo>
                  <a:close/>
                </a:path>
              </a:pathLst>
            </a:custGeom>
            <a:solidFill>
              <a:srgbClr val="F68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57"/>
            <p:cNvSpPr/>
            <p:nvPr/>
          </p:nvSpPr>
          <p:spPr>
            <a:xfrm>
              <a:off x="1086500" y="2252900"/>
              <a:ext cx="60150" cy="18475"/>
            </a:xfrm>
            <a:custGeom>
              <a:avLst/>
              <a:gdLst/>
              <a:ahLst/>
              <a:cxnLst/>
              <a:rect l="l" t="t" r="r" b="b"/>
              <a:pathLst>
                <a:path w="2406" h="739" extrusionOk="0">
                  <a:moveTo>
                    <a:pt x="239" y="1"/>
                  </a:moveTo>
                  <a:cubicBezTo>
                    <a:pt x="96" y="1"/>
                    <a:pt x="1" y="120"/>
                    <a:pt x="1" y="262"/>
                  </a:cubicBezTo>
                  <a:lnTo>
                    <a:pt x="1" y="501"/>
                  </a:lnTo>
                  <a:cubicBezTo>
                    <a:pt x="1" y="644"/>
                    <a:pt x="120" y="739"/>
                    <a:pt x="239" y="739"/>
                  </a:cubicBezTo>
                  <a:lnTo>
                    <a:pt x="2168" y="739"/>
                  </a:lnTo>
                  <a:cubicBezTo>
                    <a:pt x="2287" y="739"/>
                    <a:pt x="2382" y="620"/>
                    <a:pt x="2406" y="501"/>
                  </a:cubicBezTo>
                  <a:lnTo>
                    <a:pt x="2406" y="262"/>
                  </a:lnTo>
                  <a:cubicBezTo>
                    <a:pt x="2406" y="96"/>
                    <a:pt x="2287" y="1"/>
                    <a:pt x="2168" y="1"/>
                  </a:cubicBezTo>
                  <a:close/>
                </a:path>
              </a:pathLst>
            </a:custGeom>
            <a:solidFill>
              <a:srgbClr val="F68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57"/>
            <p:cNvSpPr/>
            <p:nvPr/>
          </p:nvSpPr>
          <p:spPr>
            <a:xfrm>
              <a:off x="1009100" y="2253500"/>
              <a:ext cx="23250" cy="17875"/>
            </a:xfrm>
            <a:custGeom>
              <a:avLst/>
              <a:gdLst/>
              <a:ahLst/>
              <a:cxnLst/>
              <a:rect l="l" t="t" r="r" b="b"/>
              <a:pathLst>
                <a:path w="930" h="715" extrusionOk="0">
                  <a:moveTo>
                    <a:pt x="1" y="0"/>
                  </a:moveTo>
                  <a:cubicBezTo>
                    <a:pt x="120" y="0"/>
                    <a:pt x="239" y="72"/>
                    <a:pt x="239" y="238"/>
                  </a:cubicBezTo>
                  <a:lnTo>
                    <a:pt x="239" y="477"/>
                  </a:lnTo>
                  <a:cubicBezTo>
                    <a:pt x="239" y="596"/>
                    <a:pt x="144" y="715"/>
                    <a:pt x="1" y="715"/>
                  </a:cubicBezTo>
                  <a:lnTo>
                    <a:pt x="691" y="715"/>
                  </a:lnTo>
                  <a:cubicBezTo>
                    <a:pt x="810" y="715"/>
                    <a:pt x="930" y="620"/>
                    <a:pt x="930" y="477"/>
                  </a:cubicBezTo>
                  <a:lnTo>
                    <a:pt x="930" y="238"/>
                  </a:lnTo>
                  <a:cubicBezTo>
                    <a:pt x="930" y="119"/>
                    <a:pt x="834" y="0"/>
                    <a:pt x="691" y="0"/>
                  </a:cubicBezTo>
                  <a:close/>
                </a:path>
              </a:pathLst>
            </a:custGeom>
            <a:solidFill>
              <a:srgbClr val="F56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57"/>
            <p:cNvSpPr/>
            <p:nvPr/>
          </p:nvSpPr>
          <p:spPr>
            <a:xfrm>
              <a:off x="1124000" y="2253500"/>
              <a:ext cx="22650" cy="17875"/>
            </a:xfrm>
            <a:custGeom>
              <a:avLst/>
              <a:gdLst/>
              <a:ahLst/>
              <a:cxnLst/>
              <a:rect l="l" t="t" r="r" b="b"/>
              <a:pathLst>
                <a:path w="906" h="715" extrusionOk="0">
                  <a:moveTo>
                    <a:pt x="1" y="0"/>
                  </a:moveTo>
                  <a:cubicBezTo>
                    <a:pt x="120" y="0"/>
                    <a:pt x="239" y="72"/>
                    <a:pt x="239" y="238"/>
                  </a:cubicBezTo>
                  <a:lnTo>
                    <a:pt x="239" y="477"/>
                  </a:lnTo>
                  <a:cubicBezTo>
                    <a:pt x="239" y="596"/>
                    <a:pt x="144" y="715"/>
                    <a:pt x="1" y="715"/>
                  </a:cubicBezTo>
                  <a:lnTo>
                    <a:pt x="668" y="715"/>
                  </a:lnTo>
                  <a:cubicBezTo>
                    <a:pt x="787" y="715"/>
                    <a:pt x="906" y="620"/>
                    <a:pt x="906" y="477"/>
                  </a:cubicBezTo>
                  <a:lnTo>
                    <a:pt x="906" y="238"/>
                  </a:lnTo>
                  <a:lnTo>
                    <a:pt x="882" y="238"/>
                  </a:lnTo>
                  <a:cubicBezTo>
                    <a:pt x="882" y="119"/>
                    <a:pt x="787" y="0"/>
                    <a:pt x="644" y="0"/>
                  </a:cubicBezTo>
                  <a:close/>
                </a:path>
              </a:pathLst>
            </a:custGeom>
            <a:solidFill>
              <a:srgbClr val="F56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57"/>
            <p:cNvSpPr/>
            <p:nvPr/>
          </p:nvSpPr>
          <p:spPr>
            <a:xfrm>
              <a:off x="918600" y="2270175"/>
              <a:ext cx="281650" cy="17275"/>
            </a:xfrm>
            <a:custGeom>
              <a:avLst/>
              <a:gdLst/>
              <a:ahLst/>
              <a:cxnLst/>
              <a:rect l="l" t="t" r="r" b="b"/>
              <a:pathLst>
                <a:path w="11266" h="691" extrusionOk="0">
                  <a:moveTo>
                    <a:pt x="72" y="0"/>
                  </a:moveTo>
                  <a:cubicBezTo>
                    <a:pt x="25" y="0"/>
                    <a:pt x="1" y="48"/>
                    <a:pt x="1" y="95"/>
                  </a:cubicBezTo>
                  <a:lnTo>
                    <a:pt x="1" y="595"/>
                  </a:lnTo>
                  <a:cubicBezTo>
                    <a:pt x="1" y="667"/>
                    <a:pt x="25" y="691"/>
                    <a:pt x="72" y="691"/>
                  </a:cubicBezTo>
                  <a:lnTo>
                    <a:pt x="11194" y="691"/>
                  </a:lnTo>
                  <a:cubicBezTo>
                    <a:pt x="11218" y="691"/>
                    <a:pt x="11265" y="667"/>
                    <a:pt x="11265" y="595"/>
                  </a:cubicBezTo>
                  <a:lnTo>
                    <a:pt x="11265" y="95"/>
                  </a:lnTo>
                  <a:cubicBezTo>
                    <a:pt x="11265" y="24"/>
                    <a:pt x="11241" y="0"/>
                    <a:pt x="11194" y="0"/>
                  </a:cubicBezTo>
                  <a:close/>
                </a:path>
              </a:pathLst>
            </a:custGeom>
            <a:solidFill>
              <a:srgbClr val="9C6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57"/>
            <p:cNvSpPr/>
            <p:nvPr/>
          </p:nvSpPr>
          <p:spPr>
            <a:xfrm>
              <a:off x="1181175" y="2271350"/>
              <a:ext cx="19075" cy="16700"/>
            </a:xfrm>
            <a:custGeom>
              <a:avLst/>
              <a:gdLst/>
              <a:ahLst/>
              <a:cxnLst/>
              <a:rect l="l" t="t" r="r" b="b"/>
              <a:pathLst>
                <a:path w="763" h="668" extrusionOk="0">
                  <a:moveTo>
                    <a:pt x="0" y="1"/>
                  </a:moveTo>
                  <a:cubicBezTo>
                    <a:pt x="48" y="1"/>
                    <a:pt x="95" y="25"/>
                    <a:pt x="95" y="72"/>
                  </a:cubicBezTo>
                  <a:lnTo>
                    <a:pt x="95" y="596"/>
                  </a:lnTo>
                  <a:cubicBezTo>
                    <a:pt x="95" y="644"/>
                    <a:pt x="48" y="668"/>
                    <a:pt x="0" y="668"/>
                  </a:cubicBezTo>
                  <a:lnTo>
                    <a:pt x="691" y="668"/>
                  </a:lnTo>
                  <a:cubicBezTo>
                    <a:pt x="738" y="668"/>
                    <a:pt x="762" y="644"/>
                    <a:pt x="762" y="596"/>
                  </a:cubicBezTo>
                  <a:lnTo>
                    <a:pt x="762" y="72"/>
                  </a:lnTo>
                  <a:cubicBezTo>
                    <a:pt x="762" y="25"/>
                    <a:pt x="715" y="1"/>
                    <a:pt x="691" y="1"/>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57"/>
            <p:cNvSpPr/>
            <p:nvPr/>
          </p:nvSpPr>
          <p:spPr>
            <a:xfrm>
              <a:off x="1059125" y="2289825"/>
              <a:ext cx="25" cy="25"/>
            </a:xfrm>
            <a:custGeom>
              <a:avLst/>
              <a:gdLst/>
              <a:ahLst/>
              <a:cxnLst/>
              <a:rect l="l" t="t" r="r" b="b"/>
              <a:pathLst>
                <a:path w="1" h="1" extrusionOk="0">
                  <a:moveTo>
                    <a:pt x="0" y="0"/>
                  </a:moveTo>
                  <a:lnTo>
                    <a:pt x="0" y="0"/>
                  </a:lnTo>
                  <a:lnTo>
                    <a:pt x="0" y="0"/>
                  </a:lnTo>
                  <a:lnTo>
                    <a:pt x="0" y="0"/>
                  </a:ln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57"/>
            <p:cNvSpPr/>
            <p:nvPr/>
          </p:nvSpPr>
          <p:spPr>
            <a:xfrm>
              <a:off x="1059125" y="2289825"/>
              <a:ext cx="25" cy="25"/>
            </a:xfrm>
            <a:custGeom>
              <a:avLst/>
              <a:gdLst/>
              <a:ahLst/>
              <a:cxnLst/>
              <a:rect l="l" t="t" r="r" b="b"/>
              <a:pathLst>
                <a:path w="1" h="1" extrusionOk="0">
                  <a:moveTo>
                    <a:pt x="0" y="0"/>
                  </a:moveTo>
                  <a:lnTo>
                    <a:pt x="0" y="0"/>
                  </a:lnTo>
                  <a:lnTo>
                    <a:pt x="0" y="0"/>
                  </a:lnTo>
                  <a:lnTo>
                    <a:pt x="0" y="0"/>
                  </a:ln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57"/>
            <p:cNvSpPr/>
            <p:nvPr/>
          </p:nvSpPr>
          <p:spPr>
            <a:xfrm>
              <a:off x="1059125" y="2289825"/>
              <a:ext cx="25" cy="25"/>
            </a:xfrm>
            <a:custGeom>
              <a:avLst/>
              <a:gdLst/>
              <a:ahLst/>
              <a:cxnLst/>
              <a:rect l="l" t="t" r="r" b="b"/>
              <a:pathLst>
                <a:path w="1" h="1" extrusionOk="0">
                  <a:moveTo>
                    <a:pt x="0" y="0"/>
                  </a:moveTo>
                  <a:lnTo>
                    <a:pt x="0" y="0"/>
                  </a:lnTo>
                  <a:lnTo>
                    <a:pt x="0" y="0"/>
                  </a:lnTo>
                  <a:lnTo>
                    <a:pt x="0" y="0"/>
                  </a:lnTo>
                  <a:close/>
                </a:path>
              </a:pathLst>
            </a:custGeom>
            <a:solidFill>
              <a:srgbClr val="FDD1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57"/>
            <p:cNvSpPr/>
            <p:nvPr/>
          </p:nvSpPr>
          <p:spPr>
            <a:xfrm>
              <a:off x="1059125" y="2289825"/>
              <a:ext cx="600" cy="25"/>
            </a:xfrm>
            <a:custGeom>
              <a:avLst/>
              <a:gdLst/>
              <a:ahLst/>
              <a:cxnLst/>
              <a:rect l="l" t="t" r="r" b="b"/>
              <a:pathLst>
                <a:path w="24" h="1" extrusionOk="0">
                  <a:moveTo>
                    <a:pt x="0" y="0"/>
                  </a:moveTo>
                  <a:lnTo>
                    <a:pt x="0" y="0"/>
                  </a:lnTo>
                  <a:lnTo>
                    <a:pt x="0" y="0"/>
                  </a:lnTo>
                  <a:lnTo>
                    <a:pt x="0" y="0"/>
                  </a:lnTo>
                  <a:lnTo>
                    <a:pt x="0" y="0"/>
                  </a:lnTo>
                  <a:cubicBezTo>
                    <a:pt x="24" y="0"/>
                    <a:pt x="24" y="0"/>
                    <a:pt x="0" y="0"/>
                  </a:cubicBezTo>
                  <a:close/>
                </a:path>
              </a:pathLst>
            </a:custGeom>
            <a:solidFill>
              <a:srgbClr val="FDD1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57"/>
            <p:cNvSpPr/>
            <p:nvPr/>
          </p:nvSpPr>
          <p:spPr>
            <a:xfrm>
              <a:off x="1059125" y="2289225"/>
              <a:ext cx="600" cy="625"/>
            </a:xfrm>
            <a:custGeom>
              <a:avLst/>
              <a:gdLst/>
              <a:ahLst/>
              <a:cxnLst/>
              <a:rect l="l" t="t" r="r" b="b"/>
              <a:pathLst>
                <a:path w="24" h="25" extrusionOk="0">
                  <a:moveTo>
                    <a:pt x="24" y="0"/>
                  </a:moveTo>
                  <a:lnTo>
                    <a:pt x="24" y="0"/>
                  </a:lnTo>
                  <a:cubicBezTo>
                    <a:pt x="0" y="24"/>
                    <a:pt x="0" y="24"/>
                    <a:pt x="24" y="0"/>
                  </a:cubicBezTo>
                  <a:lnTo>
                    <a:pt x="24" y="0"/>
                  </a:lnTo>
                  <a:cubicBezTo>
                    <a:pt x="0" y="0"/>
                    <a:pt x="0" y="0"/>
                    <a:pt x="24" y="0"/>
                  </a:cubicBezTo>
                  <a:lnTo>
                    <a:pt x="24" y="0"/>
                  </a:lnTo>
                  <a:lnTo>
                    <a:pt x="24" y="0"/>
                  </a:lnTo>
                  <a:lnTo>
                    <a:pt x="24" y="0"/>
                  </a:lnTo>
                  <a:cubicBezTo>
                    <a:pt x="24" y="24"/>
                    <a:pt x="24" y="24"/>
                    <a:pt x="24" y="0"/>
                  </a:cubicBezTo>
                  <a:close/>
                </a:path>
              </a:pathLst>
            </a:custGeom>
            <a:solidFill>
              <a:srgbClr val="FFB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57"/>
            <p:cNvSpPr/>
            <p:nvPr/>
          </p:nvSpPr>
          <p:spPr>
            <a:xfrm>
              <a:off x="1059700" y="2289225"/>
              <a:ext cx="625" cy="625"/>
            </a:xfrm>
            <a:custGeom>
              <a:avLst/>
              <a:gdLst/>
              <a:ahLst/>
              <a:cxnLst/>
              <a:rect l="l" t="t" r="r" b="b"/>
              <a:pathLst>
                <a:path w="25" h="25" extrusionOk="0">
                  <a:moveTo>
                    <a:pt x="1" y="0"/>
                  </a:moveTo>
                  <a:cubicBezTo>
                    <a:pt x="1" y="24"/>
                    <a:pt x="1" y="24"/>
                    <a:pt x="25" y="24"/>
                  </a:cubicBezTo>
                  <a:lnTo>
                    <a:pt x="1" y="0"/>
                  </a:ln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57"/>
            <p:cNvSpPr/>
            <p:nvPr/>
          </p:nvSpPr>
          <p:spPr>
            <a:xfrm>
              <a:off x="1059125" y="2289225"/>
              <a:ext cx="600" cy="625"/>
            </a:xfrm>
            <a:custGeom>
              <a:avLst/>
              <a:gdLst/>
              <a:ahLst/>
              <a:cxnLst/>
              <a:rect l="l" t="t" r="r" b="b"/>
              <a:pathLst>
                <a:path w="24" h="25" extrusionOk="0">
                  <a:moveTo>
                    <a:pt x="0" y="24"/>
                  </a:moveTo>
                  <a:lnTo>
                    <a:pt x="0" y="24"/>
                  </a:lnTo>
                  <a:cubicBezTo>
                    <a:pt x="0" y="0"/>
                    <a:pt x="0" y="0"/>
                    <a:pt x="0" y="24"/>
                  </a:cubicBezTo>
                  <a:lnTo>
                    <a:pt x="0" y="24"/>
                  </a:lnTo>
                  <a:cubicBezTo>
                    <a:pt x="24" y="0"/>
                    <a:pt x="24" y="0"/>
                    <a:pt x="0" y="24"/>
                  </a:cubicBezTo>
                  <a:lnTo>
                    <a:pt x="0" y="24"/>
                  </a:lnTo>
                  <a:cubicBezTo>
                    <a:pt x="24" y="24"/>
                    <a:pt x="24" y="24"/>
                    <a:pt x="0" y="24"/>
                  </a:cubicBez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57"/>
            <p:cNvSpPr/>
            <p:nvPr/>
          </p:nvSpPr>
          <p:spPr>
            <a:xfrm>
              <a:off x="1059125" y="2289225"/>
              <a:ext cx="600" cy="25"/>
            </a:xfrm>
            <a:custGeom>
              <a:avLst/>
              <a:gdLst/>
              <a:ahLst/>
              <a:cxnLst/>
              <a:rect l="l" t="t" r="r" b="b"/>
              <a:pathLst>
                <a:path w="24" h="1" extrusionOk="0">
                  <a:moveTo>
                    <a:pt x="0" y="0"/>
                  </a:moveTo>
                  <a:lnTo>
                    <a:pt x="0" y="0"/>
                  </a:lnTo>
                  <a:lnTo>
                    <a:pt x="0" y="0"/>
                  </a:lnTo>
                  <a:lnTo>
                    <a:pt x="0" y="0"/>
                  </a:lnTo>
                  <a:cubicBezTo>
                    <a:pt x="24" y="0"/>
                    <a:pt x="24" y="0"/>
                    <a:pt x="0" y="0"/>
                  </a:cubicBezTo>
                  <a:lnTo>
                    <a:pt x="0" y="0"/>
                  </a:lnTo>
                  <a:cubicBezTo>
                    <a:pt x="24" y="0"/>
                    <a:pt x="24" y="0"/>
                    <a:pt x="0" y="0"/>
                  </a:cubicBez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57"/>
            <p:cNvSpPr/>
            <p:nvPr/>
          </p:nvSpPr>
          <p:spPr>
            <a:xfrm>
              <a:off x="1059125" y="2289225"/>
              <a:ext cx="600" cy="625"/>
            </a:xfrm>
            <a:custGeom>
              <a:avLst/>
              <a:gdLst/>
              <a:ahLst/>
              <a:cxnLst/>
              <a:rect l="l" t="t" r="r" b="b"/>
              <a:pathLst>
                <a:path w="24" h="25" extrusionOk="0">
                  <a:moveTo>
                    <a:pt x="24" y="0"/>
                  </a:moveTo>
                  <a:lnTo>
                    <a:pt x="24" y="0"/>
                  </a:lnTo>
                  <a:cubicBezTo>
                    <a:pt x="0" y="0"/>
                    <a:pt x="0" y="0"/>
                    <a:pt x="24" y="0"/>
                  </a:cubicBezTo>
                  <a:lnTo>
                    <a:pt x="24" y="0"/>
                  </a:lnTo>
                  <a:cubicBezTo>
                    <a:pt x="0" y="24"/>
                    <a:pt x="0" y="24"/>
                    <a:pt x="24" y="0"/>
                  </a:cubicBezTo>
                  <a:lnTo>
                    <a:pt x="24" y="0"/>
                  </a:lnTo>
                  <a:cubicBezTo>
                    <a:pt x="24" y="24"/>
                    <a:pt x="24" y="24"/>
                    <a:pt x="24" y="0"/>
                  </a:cubicBezTo>
                  <a:close/>
                  <a:moveTo>
                    <a:pt x="0" y="0"/>
                  </a:moveTo>
                  <a:lnTo>
                    <a:pt x="0" y="0"/>
                  </a:lnTo>
                  <a:cubicBezTo>
                    <a:pt x="0" y="24"/>
                    <a:pt x="0" y="0"/>
                    <a:pt x="0" y="0"/>
                  </a:cubicBezTo>
                  <a:lnTo>
                    <a:pt x="0" y="0"/>
                  </a:lnTo>
                  <a:lnTo>
                    <a:pt x="0" y="0"/>
                  </a:lnTo>
                  <a:lnTo>
                    <a:pt x="0" y="0"/>
                  </a:lnTo>
                  <a:lnTo>
                    <a:pt x="0" y="0"/>
                  </a:lnTo>
                  <a:lnTo>
                    <a:pt x="0" y="0"/>
                  </a:lnTo>
                  <a:cubicBezTo>
                    <a:pt x="0" y="0"/>
                    <a:pt x="0" y="24"/>
                    <a:pt x="0" y="0"/>
                  </a:cubicBez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57"/>
            <p:cNvSpPr/>
            <p:nvPr/>
          </p:nvSpPr>
          <p:spPr>
            <a:xfrm>
              <a:off x="1059125" y="2289225"/>
              <a:ext cx="600" cy="25"/>
            </a:xfrm>
            <a:custGeom>
              <a:avLst/>
              <a:gdLst/>
              <a:ahLst/>
              <a:cxnLst/>
              <a:rect l="l" t="t" r="r" b="b"/>
              <a:pathLst>
                <a:path w="24" h="1" extrusionOk="0">
                  <a:moveTo>
                    <a:pt x="24" y="0"/>
                  </a:moveTo>
                  <a:lnTo>
                    <a:pt x="24" y="0"/>
                  </a:lnTo>
                  <a:cubicBezTo>
                    <a:pt x="0" y="0"/>
                    <a:pt x="0" y="0"/>
                    <a:pt x="24" y="0"/>
                  </a:cubicBezTo>
                  <a:lnTo>
                    <a:pt x="24" y="0"/>
                  </a:lnTo>
                  <a:cubicBezTo>
                    <a:pt x="0" y="0"/>
                    <a:pt x="0" y="0"/>
                    <a:pt x="24" y="0"/>
                  </a:cubicBezTo>
                  <a:lnTo>
                    <a:pt x="24" y="0"/>
                  </a:lnTo>
                  <a:lnTo>
                    <a:pt x="24" y="0"/>
                  </a:lnTo>
                  <a:close/>
                  <a:moveTo>
                    <a:pt x="0" y="0"/>
                  </a:moveTo>
                  <a:lnTo>
                    <a:pt x="0" y="0"/>
                  </a:lnTo>
                  <a:lnTo>
                    <a:pt x="0" y="0"/>
                  </a:lnTo>
                  <a:lnTo>
                    <a:pt x="0" y="0"/>
                  </a:lnTo>
                  <a:lnTo>
                    <a:pt x="0" y="0"/>
                  </a:lnTo>
                  <a:lnTo>
                    <a:pt x="0" y="0"/>
                  </a:lnTo>
                  <a:lnTo>
                    <a:pt x="0" y="0"/>
                  </a:ln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57"/>
            <p:cNvSpPr/>
            <p:nvPr/>
          </p:nvSpPr>
          <p:spPr>
            <a:xfrm>
              <a:off x="1059125" y="2289225"/>
              <a:ext cx="25" cy="25"/>
            </a:xfrm>
            <a:custGeom>
              <a:avLst/>
              <a:gdLst/>
              <a:ahLst/>
              <a:cxnLst/>
              <a:rect l="l" t="t" r="r" b="b"/>
              <a:pathLst>
                <a:path w="1" h="1" extrusionOk="0">
                  <a:moveTo>
                    <a:pt x="0" y="0"/>
                  </a:moveTo>
                  <a:lnTo>
                    <a:pt x="0" y="0"/>
                  </a:lnTo>
                  <a:lnTo>
                    <a:pt x="0" y="0"/>
                  </a:lnTo>
                  <a:lnTo>
                    <a:pt x="0" y="0"/>
                  </a:lnTo>
                  <a:lnTo>
                    <a:pt x="0" y="0"/>
                  </a:lnTo>
                  <a:close/>
                </a:path>
              </a:pathLst>
            </a:custGeom>
            <a:solidFill>
              <a:srgbClr val="9F8E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57"/>
            <p:cNvSpPr/>
            <p:nvPr/>
          </p:nvSpPr>
          <p:spPr>
            <a:xfrm>
              <a:off x="1059125" y="2289225"/>
              <a:ext cx="25" cy="25"/>
            </a:xfrm>
            <a:custGeom>
              <a:avLst/>
              <a:gdLst/>
              <a:ahLst/>
              <a:cxnLst/>
              <a:rect l="l" t="t" r="r" b="b"/>
              <a:pathLst>
                <a:path w="1" h="1" extrusionOk="0">
                  <a:moveTo>
                    <a:pt x="0" y="0"/>
                  </a:moveTo>
                  <a:lnTo>
                    <a:pt x="0" y="0"/>
                  </a:lnTo>
                  <a:lnTo>
                    <a:pt x="0" y="0"/>
                  </a:lnTo>
                  <a:lnTo>
                    <a:pt x="0" y="0"/>
                  </a:lnTo>
                  <a:lnTo>
                    <a:pt x="0" y="0"/>
                  </a:lnTo>
                  <a:close/>
                </a:path>
              </a:pathLst>
            </a:custGeom>
            <a:solidFill>
              <a:srgbClr val="7EFE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57"/>
            <p:cNvSpPr/>
            <p:nvPr/>
          </p:nvSpPr>
          <p:spPr>
            <a:xfrm>
              <a:off x="1059125" y="2289225"/>
              <a:ext cx="25" cy="25"/>
            </a:xfrm>
            <a:custGeom>
              <a:avLst/>
              <a:gdLst/>
              <a:ahLst/>
              <a:cxnLst/>
              <a:rect l="l" t="t" r="r" b="b"/>
              <a:pathLst>
                <a:path w="1" h="1" extrusionOk="0">
                  <a:moveTo>
                    <a:pt x="0" y="0"/>
                  </a:moveTo>
                  <a:lnTo>
                    <a:pt x="0" y="0"/>
                  </a:lnTo>
                  <a:lnTo>
                    <a:pt x="0" y="0"/>
                  </a:lnTo>
                  <a:lnTo>
                    <a:pt x="0" y="0"/>
                  </a:lnTo>
                  <a:lnTo>
                    <a:pt x="0" y="0"/>
                  </a:lnTo>
                  <a:close/>
                </a:path>
              </a:pathLst>
            </a:custGeom>
            <a:solidFill>
              <a:srgbClr val="9F8E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57"/>
            <p:cNvSpPr/>
            <p:nvPr/>
          </p:nvSpPr>
          <p:spPr>
            <a:xfrm>
              <a:off x="1059125" y="2289225"/>
              <a:ext cx="25" cy="25"/>
            </a:xfrm>
            <a:custGeom>
              <a:avLst/>
              <a:gdLst/>
              <a:ahLst/>
              <a:cxnLst/>
              <a:rect l="l" t="t" r="r" b="b"/>
              <a:pathLst>
                <a:path w="1" h="1" extrusionOk="0">
                  <a:moveTo>
                    <a:pt x="0" y="0"/>
                  </a:moveTo>
                  <a:lnTo>
                    <a:pt x="0" y="0"/>
                  </a:lnTo>
                  <a:lnTo>
                    <a:pt x="0" y="0"/>
                  </a:lnTo>
                  <a:lnTo>
                    <a:pt x="0" y="0"/>
                  </a:lnTo>
                  <a:lnTo>
                    <a:pt x="0" y="0"/>
                  </a:lnTo>
                  <a:close/>
                </a:path>
              </a:pathLst>
            </a:custGeom>
            <a:solidFill>
              <a:srgbClr val="7EFE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57"/>
            <p:cNvSpPr/>
            <p:nvPr/>
          </p:nvSpPr>
          <p:spPr>
            <a:xfrm>
              <a:off x="1059700" y="2289225"/>
              <a:ext cx="25" cy="25"/>
            </a:xfrm>
            <a:custGeom>
              <a:avLst/>
              <a:gdLst/>
              <a:ahLst/>
              <a:cxnLst/>
              <a:rect l="l" t="t" r="r" b="b"/>
              <a:pathLst>
                <a:path w="1" h="1" extrusionOk="0">
                  <a:moveTo>
                    <a:pt x="1" y="0"/>
                  </a:moveTo>
                  <a:lnTo>
                    <a:pt x="1" y="0"/>
                  </a:lnTo>
                  <a:lnTo>
                    <a:pt x="1" y="0"/>
                  </a:lnTo>
                  <a:lnTo>
                    <a:pt x="1" y="0"/>
                  </a:lnTo>
                  <a:lnTo>
                    <a:pt x="1" y="0"/>
                  </a:ln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57"/>
            <p:cNvSpPr/>
            <p:nvPr/>
          </p:nvSpPr>
          <p:spPr>
            <a:xfrm>
              <a:off x="1059700" y="2289225"/>
              <a:ext cx="25" cy="25"/>
            </a:xfrm>
            <a:custGeom>
              <a:avLst/>
              <a:gdLst/>
              <a:ahLst/>
              <a:cxnLst/>
              <a:rect l="l" t="t" r="r" b="b"/>
              <a:pathLst>
                <a:path w="1" h="1" extrusionOk="0">
                  <a:moveTo>
                    <a:pt x="1" y="0"/>
                  </a:moveTo>
                  <a:lnTo>
                    <a:pt x="1" y="0"/>
                  </a:lnTo>
                  <a:lnTo>
                    <a:pt x="1" y="0"/>
                  </a:lnTo>
                  <a:lnTo>
                    <a:pt x="1" y="0"/>
                  </a:lnTo>
                  <a:lnTo>
                    <a:pt x="1" y="0"/>
                  </a:lnTo>
                  <a:lnTo>
                    <a:pt x="1" y="0"/>
                  </a:lnTo>
                  <a:lnTo>
                    <a:pt x="1" y="0"/>
                  </a:ln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57"/>
            <p:cNvSpPr/>
            <p:nvPr/>
          </p:nvSpPr>
          <p:spPr>
            <a:xfrm>
              <a:off x="1059700" y="2289225"/>
              <a:ext cx="25" cy="25"/>
            </a:xfrm>
            <a:custGeom>
              <a:avLst/>
              <a:gdLst/>
              <a:ahLst/>
              <a:cxnLst/>
              <a:rect l="l" t="t" r="r" b="b"/>
              <a:pathLst>
                <a:path w="1" h="1" extrusionOk="0">
                  <a:moveTo>
                    <a:pt x="1" y="0"/>
                  </a:moveTo>
                  <a:lnTo>
                    <a:pt x="1" y="0"/>
                  </a:lnTo>
                  <a:lnTo>
                    <a:pt x="1" y="0"/>
                  </a:lnTo>
                  <a:lnTo>
                    <a:pt x="1" y="0"/>
                  </a:lnTo>
                  <a:lnTo>
                    <a:pt x="1" y="0"/>
                  </a:lnTo>
                  <a:lnTo>
                    <a:pt x="1" y="0"/>
                  </a:lnTo>
                  <a:lnTo>
                    <a:pt x="1" y="0"/>
                  </a:lnTo>
                  <a:close/>
                </a:path>
              </a:pathLst>
            </a:custGeom>
            <a:solidFill>
              <a:srgbClr val="673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57"/>
            <p:cNvSpPr/>
            <p:nvPr/>
          </p:nvSpPr>
          <p:spPr>
            <a:xfrm>
              <a:off x="1059700" y="2289225"/>
              <a:ext cx="25" cy="25"/>
            </a:xfrm>
            <a:custGeom>
              <a:avLst/>
              <a:gdLst/>
              <a:ahLst/>
              <a:cxnLst/>
              <a:rect l="l" t="t" r="r" b="b"/>
              <a:pathLst>
                <a:path w="1" h="1" extrusionOk="0">
                  <a:moveTo>
                    <a:pt x="1" y="0"/>
                  </a:moveTo>
                  <a:lnTo>
                    <a:pt x="1" y="0"/>
                  </a:lnTo>
                  <a:lnTo>
                    <a:pt x="1" y="0"/>
                  </a:lnTo>
                  <a:lnTo>
                    <a:pt x="1" y="0"/>
                  </a:ln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57"/>
            <p:cNvSpPr/>
            <p:nvPr/>
          </p:nvSpPr>
          <p:spPr>
            <a:xfrm>
              <a:off x="1059700" y="2289225"/>
              <a:ext cx="25" cy="25"/>
            </a:xfrm>
            <a:custGeom>
              <a:avLst/>
              <a:gdLst/>
              <a:ahLst/>
              <a:cxnLst/>
              <a:rect l="l" t="t" r="r" b="b"/>
              <a:pathLst>
                <a:path w="1" h="1" extrusionOk="0">
                  <a:moveTo>
                    <a:pt x="1" y="0"/>
                  </a:moveTo>
                  <a:lnTo>
                    <a:pt x="1" y="0"/>
                  </a:lnTo>
                  <a:lnTo>
                    <a:pt x="1" y="0"/>
                  </a:lnTo>
                  <a:lnTo>
                    <a:pt x="1" y="0"/>
                  </a:ln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57"/>
            <p:cNvSpPr/>
            <p:nvPr/>
          </p:nvSpPr>
          <p:spPr>
            <a:xfrm>
              <a:off x="1059700" y="2289225"/>
              <a:ext cx="25" cy="25"/>
            </a:xfrm>
            <a:custGeom>
              <a:avLst/>
              <a:gdLst/>
              <a:ahLst/>
              <a:cxnLst/>
              <a:rect l="l" t="t" r="r" b="b"/>
              <a:pathLst>
                <a:path w="1" h="1" extrusionOk="0">
                  <a:moveTo>
                    <a:pt x="1" y="0"/>
                  </a:moveTo>
                  <a:lnTo>
                    <a:pt x="1" y="0"/>
                  </a:lnTo>
                  <a:lnTo>
                    <a:pt x="1" y="0"/>
                  </a:lnTo>
                  <a:lnTo>
                    <a:pt x="1" y="0"/>
                  </a:ln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57"/>
            <p:cNvSpPr/>
            <p:nvPr/>
          </p:nvSpPr>
          <p:spPr>
            <a:xfrm>
              <a:off x="1059700" y="2289225"/>
              <a:ext cx="25" cy="25"/>
            </a:xfrm>
            <a:custGeom>
              <a:avLst/>
              <a:gdLst/>
              <a:ahLst/>
              <a:cxnLst/>
              <a:rect l="l" t="t" r="r" b="b"/>
              <a:pathLst>
                <a:path w="1" h="1" extrusionOk="0">
                  <a:moveTo>
                    <a:pt x="1" y="0"/>
                  </a:moveTo>
                  <a:lnTo>
                    <a:pt x="1" y="0"/>
                  </a:lnTo>
                  <a:lnTo>
                    <a:pt x="1" y="0"/>
                  </a:lnTo>
                  <a:lnTo>
                    <a:pt x="1" y="0"/>
                  </a:ln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57"/>
            <p:cNvSpPr/>
            <p:nvPr/>
          </p:nvSpPr>
          <p:spPr>
            <a:xfrm>
              <a:off x="1059700" y="2289225"/>
              <a:ext cx="25" cy="25"/>
            </a:xfrm>
            <a:custGeom>
              <a:avLst/>
              <a:gdLst/>
              <a:ahLst/>
              <a:cxnLst/>
              <a:rect l="l" t="t" r="r" b="b"/>
              <a:pathLst>
                <a:path w="1" h="1" extrusionOk="0">
                  <a:moveTo>
                    <a:pt x="1" y="0"/>
                  </a:moveTo>
                  <a:lnTo>
                    <a:pt x="1" y="0"/>
                  </a:lnTo>
                  <a:lnTo>
                    <a:pt x="1" y="0"/>
                  </a:lnTo>
                  <a:lnTo>
                    <a:pt x="1" y="0"/>
                  </a:lnTo>
                  <a:lnTo>
                    <a:pt x="1" y="0"/>
                  </a:lnTo>
                  <a:close/>
                </a:path>
              </a:pathLst>
            </a:custGeom>
            <a:solidFill>
              <a:srgbClr val="F68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57"/>
            <p:cNvSpPr/>
            <p:nvPr/>
          </p:nvSpPr>
          <p:spPr>
            <a:xfrm>
              <a:off x="1059700" y="2289225"/>
              <a:ext cx="25" cy="25"/>
            </a:xfrm>
            <a:custGeom>
              <a:avLst/>
              <a:gdLst/>
              <a:ahLst/>
              <a:cxnLst/>
              <a:rect l="l" t="t" r="r" b="b"/>
              <a:pathLst>
                <a:path w="1" h="1" extrusionOk="0">
                  <a:moveTo>
                    <a:pt x="1" y="0"/>
                  </a:moveTo>
                  <a:lnTo>
                    <a:pt x="1" y="0"/>
                  </a:lnTo>
                  <a:lnTo>
                    <a:pt x="1" y="0"/>
                  </a:lnTo>
                  <a:lnTo>
                    <a:pt x="1" y="0"/>
                  </a:lnTo>
                  <a:lnTo>
                    <a:pt x="1" y="0"/>
                  </a:lnTo>
                  <a:close/>
                </a:path>
              </a:pathLst>
            </a:custGeom>
            <a:solidFill>
              <a:srgbClr val="F56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57"/>
            <p:cNvSpPr/>
            <p:nvPr/>
          </p:nvSpPr>
          <p:spPr>
            <a:xfrm>
              <a:off x="1059700" y="2289225"/>
              <a:ext cx="25" cy="25"/>
            </a:xfrm>
            <a:custGeom>
              <a:avLst/>
              <a:gdLst/>
              <a:ahLst/>
              <a:cxnLst/>
              <a:rect l="l" t="t" r="r" b="b"/>
              <a:pathLst>
                <a:path w="1" h="1" extrusionOk="0">
                  <a:moveTo>
                    <a:pt x="1" y="0"/>
                  </a:moveTo>
                  <a:lnTo>
                    <a:pt x="1" y="0"/>
                  </a:lnTo>
                  <a:lnTo>
                    <a:pt x="1" y="0"/>
                  </a:lnTo>
                  <a:lnTo>
                    <a:pt x="1" y="0"/>
                  </a:lnTo>
                  <a:lnTo>
                    <a:pt x="1" y="0"/>
                  </a:lnTo>
                  <a:close/>
                </a:path>
              </a:pathLst>
            </a:custGeom>
            <a:solidFill>
              <a:srgbClr val="F56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57"/>
            <p:cNvSpPr/>
            <p:nvPr/>
          </p:nvSpPr>
          <p:spPr>
            <a:xfrm>
              <a:off x="1059700" y="2289225"/>
              <a:ext cx="25" cy="25"/>
            </a:xfrm>
            <a:custGeom>
              <a:avLst/>
              <a:gdLst/>
              <a:ahLst/>
              <a:cxnLst/>
              <a:rect l="l" t="t" r="r" b="b"/>
              <a:pathLst>
                <a:path w="1" h="1" extrusionOk="0">
                  <a:moveTo>
                    <a:pt x="1" y="0"/>
                  </a:moveTo>
                  <a:lnTo>
                    <a:pt x="1" y="0"/>
                  </a:lnTo>
                  <a:lnTo>
                    <a:pt x="1" y="0"/>
                  </a:lnTo>
                  <a:lnTo>
                    <a:pt x="1" y="0"/>
                  </a:lnTo>
                  <a:lnTo>
                    <a:pt x="1" y="0"/>
                  </a:lnTo>
                  <a:close/>
                </a:path>
              </a:pathLst>
            </a:custGeom>
            <a:solidFill>
              <a:srgbClr val="F56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57"/>
            <p:cNvSpPr/>
            <p:nvPr/>
          </p:nvSpPr>
          <p:spPr>
            <a:xfrm>
              <a:off x="1059700" y="2289225"/>
              <a:ext cx="25" cy="25"/>
            </a:xfrm>
            <a:custGeom>
              <a:avLst/>
              <a:gdLst/>
              <a:ahLst/>
              <a:cxnLst/>
              <a:rect l="l" t="t" r="r" b="b"/>
              <a:pathLst>
                <a:path w="1" h="1" extrusionOk="0">
                  <a:moveTo>
                    <a:pt x="1" y="0"/>
                  </a:moveTo>
                  <a:lnTo>
                    <a:pt x="1" y="0"/>
                  </a:lnTo>
                  <a:lnTo>
                    <a:pt x="1" y="0"/>
                  </a:lnTo>
                  <a:lnTo>
                    <a:pt x="1" y="0"/>
                  </a:ln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57"/>
            <p:cNvSpPr/>
            <p:nvPr/>
          </p:nvSpPr>
          <p:spPr>
            <a:xfrm>
              <a:off x="1059700" y="2289225"/>
              <a:ext cx="25" cy="25"/>
            </a:xfrm>
            <a:custGeom>
              <a:avLst/>
              <a:gdLst/>
              <a:ahLst/>
              <a:cxnLst/>
              <a:rect l="l" t="t" r="r" b="b"/>
              <a:pathLst>
                <a:path w="1" h="1" extrusionOk="0">
                  <a:moveTo>
                    <a:pt x="1" y="0"/>
                  </a:moveTo>
                  <a:lnTo>
                    <a:pt x="1" y="0"/>
                  </a:lnTo>
                  <a:lnTo>
                    <a:pt x="1" y="0"/>
                  </a:lnTo>
                  <a:lnTo>
                    <a:pt x="1" y="0"/>
                  </a:ln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57"/>
            <p:cNvSpPr/>
            <p:nvPr/>
          </p:nvSpPr>
          <p:spPr>
            <a:xfrm>
              <a:off x="1059700" y="2289225"/>
              <a:ext cx="25" cy="25"/>
            </a:xfrm>
            <a:custGeom>
              <a:avLst/>
              <a:gdLst/>
              <a:ahLst/>
              <a:cxnLst/>
              <a:rect l="l" t="t" r="r" b="b"/>
              <a:pathLst>
                <a:path w="1" h="1" extrusionOk="0">
                  <a:moveTo>
                    <a:pt x="1" y="0"/>
                  </a:moveTo>
                  <a:lnTo>
                    <a:pt x="1" y="0"/>
                  </a:lnTo>
                  <a:lnTo>
                    <a:pt x="1" y="0"/>
                  </a:lnTo>
                  <a:lnTo>
                    <a:pt x="1" y="0"/>
                  </a:lnTo>
                  <a:lnTo>
                    <a:pt x="1" y="0"/>
                  </a:lnTo>
                  <a:lnTo>
                    <a:pt x="1" y="0"/>
                  </a:lnTo>
                  <a:lnTo>
                    <a:pt x="1" y="0"/>
                  </a:lnTo>
                  <a:close/>
                </a:path>
              </a:pathLst>
            </a:custGeom>
            <a:solidFill>
              <a:srgbClr val="F56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57"/>
            <p:cNvSpPr/>
            <p:nvPr/>
          </p:nvSpPr>
          <p:spPr>
            <a:xfrm>
              <a:off x="1059700" y="2289225"/>
              <a:ext cx="25" cy="25"/>
            </a:xfrm>
            <a:custGeom>
              <a:avLst/>
              <a:gdLst/>
              <a:ahLst/>
              <a:cxnLst/>
              <a:rect l="l" t="t" r="r" b="b"/>
              <a:pathLst>
                <a:path w="1" h="1" extrusionOk="0">
                  <a:moveTo>
                    <a:pt x="1" y="0"/>
                  </a:moveTo>
                  <a:lnTo>
                    <a:pt x="1" y="0"/>
                  </a:lnTo>
                  <a:lnTo>
                    <a:pt x="1" y="0"/>
                  </a:lnTo>
                  <a:lnTo>
                    <a:pt x="1" y="0"/>
                  </a:lnTo>
                  <a:lnTo>
                    <a:pt x="1" y="0"/>
                  </a:lnTo>
                  <a:lnTo>
                    <a:pt x="1" y="0"/>
                  </a:lnTo>
                  <a:lnTo>
                    <a:pt x="1" y="0"/>
                  </a:lnTo>
                  <a:close/>
                </a:path>
              </a:pathLst>
            </a:custGeom>
            <a:solidFill>
              <a:srgbClr val="FFB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57"/>
            <p:cNvSpPr/>
            <p:nvPr/>
          </p:nvSpPr>
          <p:spPr>
            <a:xfrm>
              <a:off x="1059125" y="2289225"/>
              <a:ext cx="600" cy="625"/>
            </a:xfrm>
            <a:custGeom>
              <a:avLst/>
              <a:gdLst/>
              <a:ahLst/>
              <a:cxnLst/>
              <a:rect l="l" t="t" r="r" b="b"/>
              <a:pathLst>
                <a:path w="24" h="25" extrusionOk="0">
                  <a:moveTo>
                    <a:pt x="0" y="24"/>
                  </a:moveTo>
                  <a:lnTo>
                    <a:pt x="0" y="24"/>
                  </a:lnTo>
                  <a:lnTo>
                    <a:pt x="0" y="24"/>
                  </a:lnTo>
                  <a:cubicBezTo>
                    <a:pt x="24" y="0"/>
                    <a:pt x="24" y="0"/>
                    <a:pt x="0" y="24"/>
                  </a:cubicBezTo>
                  <a:lnTo>
                    <a:pt x="0" y="24"/>
                  </a:lnTo>
                  <a:cubicBezTo>
                    <a:pt x="24" y="0"/>
                    <a:pt x="24" y="0"/>
                    <a:pt x="0" y="24"/>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57"/>
            <p:cNvSpPr/>
            <p:nvPr/>
          </p:nvSpPr>
          <p:spPr>
            <a:xfrm>
              <a:off x="1059700" y="2289225"/>
              <a:ext cx="25" cy="25"/>
            </a:xfrm>
            <a:custGeom>
              <a:avLst/>
              <a:gdLst/>
              <a:ahLst/>
              <a:cxnLst/>
              <a:rect l="l" t="t" r="r" b="b"/>
              <a:pathLst>
                <a:path w="1" h="1" extrusionOk="0">
                  <a:moveTo>
                    <a:pt x="1" y="0"/>
                  </a:moveTo>
                  <a:lnTo>
                    <a:pt x="1" y="0"/>
                  </a:lnTo>
                  <a:lnTo>
                    <a:pt x="1" y="0"/>
                  </a:lnTo>
                  <a:close/>
                </a:path>
              </a:pathLst>
            </a:custGeom>
            <a:solidFill>
              <a:srgbClr val="FFB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57"/>
            <p:cNvSpPr/>
            <p:nvPr/>
          </p:nvSpPr>
          <p:spPr>
            <a:xfrm>
              <a:off x="1059700" y="2289225"/>
              <a:ext cx="25" cy="25"/>
            </a:xfrm>
            <a:custGeom>
              <a:avLst/>
              <a:gdLst/>
              <a:ahLst/>
              <a:cxnLst/>
              <a:rect l="l" t="t" r="r" b="b"/>
              <a:pathLst>
                <a:path w="1" h="1" extrusionOk="0">
                  <a:moveTo>
                    <a:pt x="1" y="0"/>
                  </a:moveTo>
                  <a:lnTo>
                    <a:pt x="1" y="0"/>
                  </a:lnTo>
                  <a:lnTo>
                    <a:pt x="1" y="0"/>
                  </a:lnTo>
                  <a:lnTo>
                    <a:pt x="1" y="0"/>
                  </a:lnTo>
                  <a:lnTo>
                    <a:pt x="1" y="0"/>
                  </a:ln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57"/>
            <p:cNvSpPr/>
            <p:nvPr/>
          </p:nvSpPr>
          <p:spPr>
            <a:xfrm>
              <a:off x="1059700" y="2289225"/>
              <a:ext cx="25" cy="25"/>
            </a:xfrm>
            <a:custGeom>
              <a:avLst/>
              <a:gdLst/>
              <a:ahLst/>
              <a:cxnLst/>
              <a:rect l="l" t="t" r="r" b="b"/>
              <a:pathLst>
                <a:path w="1" h="1" extrusionOk="0">
                  <a:moveTo>
                    <a:pt x="1" y="0"/>
                  </a:moveTo>
                  <a:lnTo>
                    <a:pt x="1" y="0"/>
                  </a:lnTo>
                  <a:lnTo>
                    <a:pt x="1" y="0"/>
                  </a:lnTo>
                  <a:lnTo>
                    <a:pt x="1" y="0"/>
                  </a:lnTo>
                  <a:lnTo>
                    <a:pt x="1" y="0"/>
                  </a:lnTo>
                  <a:lnTo>
                    <a:pt x="1" y="0"/>
                  </a:lnTo>
                  <a:lnTo>
                    <a:pt x="1" y="0"/>
                  </a:lnTo>
                  <a:close/>
                </a:path>
              </a:pathLst>
            </a:custGeom>
            <a:solidFill>
              <a:srgbClr val="FFB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57"/>
            <p:cNvSpPr/>
            <p:nvPr/>
          </p:nvSpPr>
          <p:spPr>
            <a:xfrm>
              <a:off x="1059700" y="2289225"/>
              <a:ext cx="25" cy="25"/>
            </a:xfrm>
            <a:custGeom>
              <a:avLst/>
              <a:gdLst/>
              <a:ahLst/>
              <a:cxnLst/>
              <a:rect l="l" t="t" r="r" b="b"/>
              <a:pathLst>
                <a:path w="1" h="1" extrusionOk="0">
                  <a:moveTo>
                    <a:pt x="1" y="0"/>
                  </a:moveTo>
                  <a:lnTo>
                    <a:pt x="1" y="0"/>
                  </a:lnTo>
                  <a:lnTo>
                    <a:pt x="1" y="0"/>
                  </a:lnTo>
                  <a:lnTo>
                    <a:pt x="1" y="0"/>
                  </a:lnTo>
                  <a:lnTo>
                    <a:pt x="1" y="0"/>
                  </a:ln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57"/>
            <p:cNvSpPr/>
            <p:nvPr/>
          </p:nvSpPr>
          <p:spPr>
            <a:xfrm>
              <a:off x="1059700" y="2289225"/>
              <a:ext cx="25" cy="25"/>
            </a:xfrm>
            <a:custGeom>
              <a:avLst/>
              <a:gdLst/>
              <a:ahLst/>
              <a:cxnLst/>
              <a:rect l="l" t="t" r="r" b="b"/>
              <a:pathLst>
                <a:path w="1" h="1" extrusionOk="0">
                  <a:moveTo>
                    <a:pt x="1" y="0"/>
                  </a:moveTo>
                  <a:lnTo>
                    <a:pt x="1" y="0"/>
                  </a:lnTo>
                  <a:lnTo>
                    <a:pt x="1" y="0"/>
                  </a:ln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57"/>
            <p:cNvSpPr/>
            <p:nvPr/>
          </p:nvSpPr>
          <p:spPr>
            <a:xfrm>
              <a:off x="1059700" y="2289225"/>
              <a:ext cx="25" cy="25"/>
            </a:xfrm>
            <a:custGeom>
              <a:avLst/>
              <a:gdLst/>
              <a:ahLst/>
              <a:cxnLst/>
              <a:rect l="l" t="t" r="r" b="b"/>
              <a:pathLst>
                <a:path w="1" h="1" extrusionOk="0">
                  <a:moveTo>
                    <a:pt x="1" y="0"/>
                  </a:moveTo>
                  <a:lnTo>
                    <a:pt x="1" y="0"/>
                  </a:lnTo>
                  <a:lnTo>
                    <a:pt x="1" y="0"/>
                  </a:lnTo>
                  <a:close/>
                </a:path>
              </a:pathLst>
            </a:custGeom>
            <a:solidFill>
              <a:srgbClr val="FDD1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57"/>
            <p:cNvSpPr/>
            <p:nvPr/>
          </p:nvSpPr>
          <p:spPr>
            <a:xfrm>
              <a:off x="1059700" y="2289225"/>
              <a:ext cx="25" cy="25"/>
            </a:xfrm>
            <a:custGeom>
              <a:avLst/>
              <a:gdLst/>
              <a:ahLst/>
              <a:cxnLst/>
              <a:rect l="l" t="t" r="r" b="b"/>
              <a:pathLst>
                <a:path w="1" h="1" extrusionOk="0">
                  <a:moveTo>
                    <a:pt x="1" y="0"/>
                  </a:moveTo>
                  <a:lnTo>
                    <a:pt x="1" y="0"/>
                  </a:lnTo>
                  <a:lnTo>
                    <a:pt x="1" y="0"/>
                  </a:ln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57"/>
            <p:cNvSpPr/>
            <p:nvPr/>
          </p:nvSpPr>
          <p:spPr>
            <a:xfrm>
              <a:off x="1059700" y="2289225"/>
              <a:ext cx="25" cy="25"/>
            </a:xfrm>
            <a:custGeom>
              <a:avLst/>
              <a:gdLst/>
              <a:ahLst/>
              <a:cxnLst/>
              <a:rect l="l" t="t" r="r" b="b"/>
              <a:pathLst>
                <a:path w="1" h="1" extrusionOk="0">
                  <a:moveTo>
                    <a:pt x="1" y="0"/>
                  </a:moveTo>
                  <a:lnTo>
                    <a:pt x="1" y="0"/>
                  </a:lnTo>
                  <a:lnTo>
                    <a:pt x="1" y="0"/>
                  </a:lnTo>
                  <a:close/>
                </a:path>
              </a:pathLst>
            </a:custGeom>
            <a:solidFill>
              <a:srgbClr val="FDD1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57"/>
            <p:cNvSpPr/>
            <p:nvPr/>
          </p:nvSpPr>
          <p:spPr>
            <a:xfrm>
              <a:off x="1059700" y="2289225"/>
              <a:ext cx="25" cy="25"/>
            </a:xfrm>
            <a:custGeom>
              <a:avLst/>
              <a:gdLst/>
              <a:ahLst/>
              <a:cxnLst/>
              <a:rect l="l" t="t" r="r" b="b"/>
              <a:pathLst>
                <a:path w="1" h="1" extrusionOk="0">
                  <a:moveTo>
                    <a:pt x="1" y="0"/>
                  </a:moveTo>
                  <a:lnTo>
                    <a:pt x="1" y="0"/>
                  </a:lnTo>
                  <a:lnTo>
                    <a:pt x="1" y="0"/>
                  </a:ln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57"/>
            <p:cNvSpPr/>
            <p:nvPr/>
          </p:nvSpPr>
          <p:spPr>
            <a:xfrm>
              <a:off x="1059700" y="2289225"/>
              <a:ext cx="25" cy="25"/>
            </a:xfrm>
            <a:custGeom>
              <a:avLst/>
              <a:gdLst/>
              <a:ahLst/>
              <a:cxnLst/>
              <a:rect l="l" t="t" r="r" b="b"/>
              <a:pathLst>
                <a:path w="1" h="1" extrusionOk="0">
                  <a:moveTo>
                    <a:pt x="1" y="0"/>
                  </a:moveTo>
                  <a:lnTo>
                    <a:pt x="1" y="0"/>
                  </a:lnTo>
                  <a:lnTo>
                    <a:pt x="1" y="0"/>
                  </a:lnTo>
                  <a:close/>
                </a:path>
              </a:pathLst>
            </a:custGeom>
            <a:solidFill>
              <a:srgbClr val="FDD1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57"/>
            <p:cNvSpPr/>
            <p:nvPr/>
          </p:nvSpPr>
          <p:spPr>
            <a:xfrm>
              <a:off x="1059700" y="2289225"/>
              <a:ext cx="25" cy="25"/>
            </a:xfrm>
            <a:custGeom>
              <a:avLst/>
              <a:gdLst/>
              <a:ahLst/>
              <a:cxnLst/>
              <a:rect l="l" t="t" r="r" b="b"/>
              <a:pathLst>
                <a:path w="1" h="1" extrusionOk="0">
                  <a:moveTo>
                    <a:pt x="1" y="0"/>
                  </a:moveTo>
                  <a:lnTo>
                    <a:pt x="1" y="0"/>
                  </a:lnTo>
                  <a:lnTo>
                    <a:pt x="1" y="0"/>
                  </a:ln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57"/>
            <p:cNvSpPr/>
            <p:nvPr/>
          </p:nvSpPr>
          <p:spPr>
            <a:xfrm>
              <a:off x="1059700" y="2289225"/>
              <a:ext cx="25" cy="25"/>
            </a:xfrm>
            <a:custGeom>
              <a:avLst/>
              <a:gdLst/>
              <a:ahLst/>
              <a:cxnLst/>
              <a:rect l="l" t="t" r="r" b="b"/>
              <a:pathLst>
                <a:path w="1" h="1" extrusionOk="0">
                  <a:moveTo>
                    <a:pt x="1" y="0"/>
                  </a:moveTo>
                  <a:lnTo>
                    <a:pt x="1" y="0"/>
                  </a:lnTo>
                  <a:lnTo>
                    <a:pt x="1" y="0"/>
                  </a:ln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57"/>
            <p:cNvSpPr/>
            <p:nvPr/>
          </p:nvSpPr>
          <p:spPr>
            <a:xfrm>
              <a:off x="1059700" y="2289225"/>
              <a:ext cx="25" cy="25"/>
            </a:xfrm>
            <a:custGeom>
              <a:avLst/>
              <a:gdLst/>
              <a:ahLst/>
              <a:cxnLst/>
              <a:rect l="l" t="t" r="r" b="b"/>
              <a:pathLst>
                <a:path w="1" h="1" extrusionOk="0">
                  <a:moveTo>
                    <a:pt x="1" y="0"/>
                  </a:moveTo>
                  <a:lnTo>
                    <a:pt x="1" y="0"/>
                  </a:lnTo>
                  <a:lnTo>
                    <a:pt x="1" y="0"/>
                  </a:lnTo>
                  <a:lnTo>
                    <a:pt x="1" y="0"/>
                  </a:lnTo>
                  <a:lnTo>
                    <a:pt x="1" y="0"/>
                  </a:lnTo>
                  <a:lnTo>
                    <a:pt x="1" y="0"/>
                  </a:lnTo>
                  <a:lnTo>
                    <a:pt x="1" y="0"/>
                  </a:lnTo>
                  <a:close/>
                </a:path>
              </a:pathLst>
            </a:custGeom>
            <a:solidFill>
              <a:srgbClr val="D2FE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57"/>
            <p:cNvSpPr/>
            <p:nvPr/>
          </p:nvSpPr>
          <p:spPr>
            <a:xfrm>
              <a:off x="1059700" y="2289225"/>
              <a:ext cx="25" cy="25"/>
            </a:xfrm>
            <a:custGeom>
              <a:avLst/>
              <a:gdLst/>
              <a:ahLst/>
              <a:cxnLst/>
              <a:rect l="l" t="t" r="r" b="b"/>
              <a:pathLst>
                <a:path w="1" h="1" extrusionOk="0">
                  <a:moveTo>
                    <a:pt x="1" y="0"/>
                  </a:moveTo>
                  <a:lnTo>
                    <a:pt x="1" y="0"/>
                  </a:lnTo>
                  <a:lnTo>
                    <a:pt x="1" y="0"/>
                  </a:lnTo>
                  <a:lnTo>
                    <a:pt x="1" y="0"/>
                  </a:lnTo>
                  <a:lnTo>
                    <a:pt x="1" y="0"/>
                  </a:lnTo>
                  <a:lnTo>
                    <a:pt x="1" y="0"/>
                  </a:lnTo>
                  <a:lnTo>
                    <a:pt x="1" y="0"/>
                  </a:lnTo>
                  <a:close/>
                </a:path>
              </a:pathLst>
            </a:custGeom>
            <a:solidFill>
              <a:srgbClr val="F68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57"/>
            <p:cNvSpPr/>
            <p:nvPr/>
          </p:nvSpPr>
          <p:spPr>
            <a:xfrm>
              <a:off x="1059700" y="2289225"/>
              <a:ext cx="25" cy="25"/>
            </a:xfrm>
            <a:custGeom>
              <a:avLst/>
              <a:gdLst/>
              <a:ahLst/>
              <a:cxnLst/>
              <a:rect l="l" t="t" r="r" b="b"/>
              <a:pathLst>
                <a:path w="1" h="1" extrusionOk="0">
                  <a:moveTo>
                    <a:pt x="1" y="0"/>
                  </a:moveTo>
                  <a:lnTo>
                    <a:pt x="1" y="0"/>
                  </a:lnTo>
                  <a:lnTo>
                    <a:pt x="1" y="0"/>
                  </a:lnTo>
                  <a:lnTo>
                    <a:pt x="1" y="0"/>
                  </a:lnTo>
                  <a:lnTo>
                    <a:pt x="1" y="0"/>
                  </a:lnTo>
                  <a:lnTo>
                    <a:pt x="1" y="0"/>
                  </a:lnTo>
                  <a:lnTo>
                    <a:pt x="1" y="0"/>
                  </a:lnTo>
                  <a:close/>
                </a:path>
              </a:pathLst>
            </a:custGeom>
            <a:solidFill>
              <a:srgbClr val="9F8E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57"/>
            <p:cNvSpPr/>
            <p:nvPr/>
          </p:nvSpPr>
          <p:spPr>
            <a:xfrm>
              <a:off x="1059700" y="2289225"/>
              <a:ext cx="25" cy="25"/>
            </a:xfrm>
            <a:custGeom>
              <a:avLst/>
              <a:gdLst/>
              <a:ahLst/>
              <a:cxnLst/>
              <a:rect l="l" t="t" r="r" b="b"/>
              <a:pathLst>
                <a:path w="1" h="1" extrusionOk="0">
                  <a:moveTo>
                    <a:pt x="1" y="0"/>
                  </a:moveTo>
                  <a:lnTo>
                    <a:pt x="1" y="0"/>
                  </a:lnTo>
                  <a:lnTo>
                    <a:pt x="1" y="0"/>
                  </a:lnTo>
                  <a:lnTo>
                    <a:pt x="1" y="0"/>
                  </a:lnTo>
                  <a:lnTo>
                    <a:pt x="1" y="0"/>
                  </a:lnTo>
                  <a:lnTo>
                    <a:pt x="1" y="0"/>
                  </a:lnTo>
                  <a:lnTo>
                    <a:pt x="1" y="0"/>
                  </a:ln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57"/>
            <p:cNvSpPr/>
            <p:nvPr/>
          </p:nvSpPr>
          <p:spPr>
            <a:xfrm>
              <a:off x="1059700" y="2289225"/>
              <a:ext cx="25" cy="25"/>
            </a:xfrm>
            <a:custGeom>
              <a:avLst/>
              <a:gdLst/>
              <a:ahLst/>
              <a:cxnLst/>
              <a:rect l="l" t="t" r="r" b="b"/>
              <a:pathLst>
                <a:path w="1" h="1" extrusionOk="0">
                  <a:moveTo>
                    <a:pt x="1" y="0"/>
                  </a:moveTo>
                  <a:lnTo>
                    <a:pt x="1" y="0"/>
                  </a:lnTo>
                  <a:lnTo>
                    <a:pt x="1" y="0"/>
                  </a:lnTo>
                  <a:lnTo>
                    <a:pt x="1" y="0"/>
                  </a:lnTo>
                  <a:lnTo>
                    <a:pt x="1" y="0"/>
                  </a:lnTo>
                  <a:lnTo>
                    <a:pt x="1" y="0"/>
                  </a:lnTo>
                  <a:lnTo>
                    <a:pt x="1" y="0"/>
                  </a:ln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57"/>
            <p:cNvSpPr/>
            <p:nvPr/>
          </p:nvSpPr>
          <p:spPr>
            <a:xfrm>
              <a:off x="1059700" y="2289225"/>
              <a:ext cx="25" cy="25"/>
            </a:xfrm>
            <a:custGeom>
              <a:avLst/>
              <a:gdLst/>
              <a:ahLst/>
              <a:cxnLst/>
              <a:rect l="l" t="t" r="r" b="b"/>
              <a:pathLst>
                <a:path w="1" h="1" extrusionOk="0">
                  <a:moveTo>
                    <a:pt x="1" y="0"/>
                  </a:moveTo>
                  <a:lnTo>
                    <a:pt x="1" y="0"/>
                  </a:lnTo>
                  <a:lnTo>
                    <a:pt x="1" y="0"/>
                  </a:lnTo>
                  <a:lnTo>
                    <a:pt x="1" y="0"/>
                  </a:lnTo>
                  <a:lnTo>
                    <a:pt x="1" y="0"/>
                  </a:lnTo>
                  <a:lnTo>
                    <a:pt x="1" y="0"/>
                  </a:lnTo>
                  <a:lnTo>
                    <a:pt x="1" y="0"/>
                  </a:lnTo>
                  <a:close/>
                </a:path>
              </a:pathLst>
            </a:custGeom>
            <a:solidFill>
              <a:srgbClr val="D2FE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57"/>
            <p:cNvSpPr/>
            <p:nvPr/>
          </p:nvSpPr>
          <p:spPr>
            <a:xfrm>
              <a:off x="1059700" y="2289225"/>
              <a:ext cx="25" cy="25"/>
            </a:xfrm>
            <a:custGeom>
              <a:avLst/>
              <a:gdLst/>
              <a:ahLst/>
              <a:cxnLst/>
              <a:rect l="l" t="t" r="r" b="b"/>
              <a:pathLst>
                <a:path w="1" h="1" extrusionOk="0">
                  <a:moveTo>
                    <a:pt x="1" y="0"/>
                  </a:moveTo>
                  <a:lnTo>
                    <a:pt x="1" y="0"/>
                  </a:lnTo>
                  <a:lnTo>
                    <a:pt x="1" y="0"/>
                  </a:lnTo>
                  <a:lnTo>
                    <a:pt x="1" y="0"/>
                  </a:lnTo>
                  <a:lnTo>
                    <a:pt x="1" y="0"/>
                  </a:lnTo>
                  <a:lnTo>
                    <a:pt x="1" y="0"/>
                  </a:lnTo>
                  <a:lnTo>
                    <a:pt x="1" y="0"/>
                  </a:lnTo>
                  <a:close/>
                </a:path>
              </a:pathLst>
            </a:custGeom>
            <a:solidFill>
              <a:srgbClr val="F68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57"/>
            <p:cNvSpPr/>
            <p:nvPr/>
          </p:nvSpPr>
          <p:spPr>
            <a:xfrm>
              <a:off x="1059700" y="2289225"/>
              <a:ext cx="25" cy="25"/>
            </a:xfrm>
            <a:custGeom>
              <a:avLst/>
              <a:gdLst/>
              <a:ahLst/>
              <a:cxnLst/>
              <a:rect l="l" t="t" r="r" b="b"/>
              <a:pathLst>
                <a:path w="1" h="1" extrusionOk="0">
                  <a:moveTo>
                    <a:pt x="1" y="0"/>
                  </a:moveTo>
                  <a:lnTo>
                    <a:pt x="1" y="0"/>
                  </a:lnTo>
                  <a:lnTo>
                    <a:pt x="1" y="0"/>
                  </a:lnTo>
                  <a:lnTo>
                    <a:pt x="1" y="0"/>
                  </a:lnTo>
                  <a:lnTo>
                    <a:pt x="1" y="0"/>
                  </a:lnTo>
                  <a:lnTo>
                    <a:pt x="1" y="0"/>
                  </a:lnTo>
                  <a:lnTo>
                    <a:pt x="1" y="0"/>
                  </a:lnTo>
                  <a:close/>
                </a:path>
              </a:pathLst>
            </a:custGeom>
            <a:solidFill>
              <a:srgbClr val="9F8E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57"/>
            <p:cNvSpPr/>
            <p:nvPr/>
          </p:nvSpPr>
          <p:spPr>
            <a:xfrm>
              <a:off x="1059700" y="2289225"/>
              <a:ext cx="25" cy="25"/>
            </a:xfrm>
            <a:custGeom>
              <a:avLst/>
              <a:gdLst/>
              <a:ahLst/>
              <a:cxnLst/>
              <a:rect l="l" t="t" r="r" b="b"/>
              <a:pathLst>
                <a:path w="1" h="1" extrusionOk="0">
                  <a:moveTo>
                    <a:pt x="1" y="0"/>
                  </a:moveTo>
                  <a:lnTo>
                    <a:pt x="1" y="0"/>
                  </a:lnTo>
                  <a:lnTo>
                    <a:pt x="1" y="0"/>
                  </a:lnTo>
                  <a:lnTo>
                    <a:pt x="1" y="0"/>
                  </a:lnTo>
                  <a:lnTo>
                    <a:pt x="1" y="0"/>
                  </a:lnTo>
                  <a:lnTo>
                    <a:pt x="1" y="0"/>
                  </a:lnTo>
                  <a:lnTo>
                    <a:pt x="1" y="0"/>
                  </a:ln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57"/>
            <p:cNvSpPr/>
            <p:nvPr/>
          </p:nvSpPr>
          <p:spPr>
            <a:xfrm>
              <a:off x="1059700" y="2289225"/>
              <a:ext cx="25" cy="25"/>
            </a:xfrm>
            <a:custGeom>
              <a:avLst/>
              <a:gdLst/>
              <a:ahLst/>
              <a:cxnLst/>
              <a:rect l="l" t="t" r="r" b="b"/>
              <a:pathLst>
                <a:path w="1" h="1" extrusionOk="0">
                  <a:moveTo>
                    <a:pt x="1" y="0"/>
                  </a:moveTo>
                  <a:lnTo>
                    <a:pt x="1" y="0"/>
                  </a:lnTo>
                  <a:lnTo>
                    <a:pt x="1" y="0"/>
                  </a:lnTo>
                  <a:lnTo>
                    <a:pt x="1" y="0"/>
                  </a:lnTo>
                  <a:lnTo>
                    <a:pt x="1" y="0"/>
                  </a:lnTo>
                  <a:lnTo>
                    <a:pt x="1" y="0"/>
                  </a:lnTo>
                  <a:lnTo>
                    <a:pt x="1" y="0"/>
                  </a:ln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57"/>
            <p:cNvSpPr/>
            <p:nvPr/>
          </p:nvSpPr>
          <p:spPr>
            <a:xfrm>
              <a:off x="1059700" y="2289225"/>
              <a:ext cx="25" cy="25"/>
            </a:xfrm>
            <a:custGeom>
              <a:avLst/>
              <a:gdLst/>
              <a:ahLst/>
              <a:cxnLst/>
              <a:rect l="l" t="t" r="r" b="b"/>
              <a:pathLst>
                <a:path w="1" h="1" extrusionOk="0">
                  <a:moveTo>
                    <a:pt x="1" y="0"/>
                  </a:moveTo>
                  <a:lnTo>
                    <a:pt x="1" y="0"/>
                  </a:lnTo>
                  <a:lnTo>
                    <a:pt x="1" y="0"/>
                  </a:lnTo>
                  <a:lnTo>
                    <a:pt x="1" y="0"/>
                  </a:lnTo>
                  <a:lnTo>
                    <a:pt x="1" y="0"/>
                  </a:lnTo>
                  <a:lnTo>
                    <a:pt x="1" y="0"/>
                  </a:lnTo>
                  <a:lnTo>
                    <a:pt x="1" y="0"/>
                  </a:lnTo>
                  <a:close/>
                </a:path>
              </a:pathLst>
            </a:custGeom>
            <a:solidFill>
              <a:srgbClr val="D2FE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57"/>
            <p:cNvSpPr/>
            <p:nvPr/>
          </p:nvSpPr>
          <p:spPr>
            <a:xfrm>
              <a:off x="1059700" y="2289225"/>
              <a:ext cx="25" cy="25"/>
            </a:xfrm>
            <a:custGeom>
              <a:avLst/>
              <a:gdLst/>
              <a:ahLst/>
              <a:cxnLst/>
              <a:rect l="l" t="t" r="r" b="b"/>
              <a:pathLst>
                <a:path w="1" h="1" extrusionOk="0">
                  <a:moveTo>
                    <a:pt x="1" y="0"/>
                  </a:moveTo>
                  <a:lnTo>
                    <a:pt x="1" y="0"/>
                  </a:lnTo>
                  <a:lnTo>
                    <a:pt x="1" y="0"/>
                  </a:lnTo>
                  <a:lnTo>
                    <a:pt x="1" y="0"/>
                  </a:lnTo>
                  <a:lnTo>
                    <a:pt x="1" y="0"/>
                  </a:lnTo>
                  <a:lnTo>
                    <a:pt x="1" y="0"/>
                  </a:lnTo>
                  <a:lnTo>
                    <a:pt x="1" y="0"/>
                  </a:lnTo>
                  <a:close/>
                </a:path>
              </a:pathLst>
            </a:custGeom>
            <a:solidFill>
              <a:srgbClr val="F68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57"/>
            <p:cNvSpPr/>
            <p:nvPr/>
          </p:nvSpPr>
          <p:spPr>
            <a:xfrm>
              <a:off x="1059700" y="2289225"/>
              <a:ext cx="25" cy="25"/>
            </a:xfrm>
            <a:custGeom>
              <a:avLst/>
              <a:gdLst/>
              <a:ahLst/>
              <a:cxnLst/>
              <a:rect l="l" t="t" r="r" b="b"/>
              <a:pathLst>
                <a:path w="1" h="1" extrusionOk="0">
                  <a:moveTo>
                    <a:pt x="1" y="0"/>
                  </a:moveTo>
                  <a:lnTo>
                    <a:pt x="1" y="0"/>
                  </a:lnTo>
                  <a:lnTo>
                    <a:pt x="1" y="0"/>
                  </a:lnTo>
                  <a:lnTo>
                    <a:pt x="1" y="0"/>
                  </a:lnTo>
                  <a:lnTo>
                    <a:pt x="1" y="0"/>
                  </a:lnTo>
                  <a:lnTo>
                    <a:pt x="1" y="0"/>
                  </a:lnTo>
                  <a:lnTo>
                    <a:pt x="1" y="0"/>
                  </a:lnTo>
                  <a:close/>
                </a:path>
              </a:pathLst>
            </a:custGeom>
            <a:solidFill>
              <a:srgbClr val="9F8E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57"/>
            <p:cNvSpPr/>
            <p:nvPr/>
          </p:nvSpPr>
          <p:spPr>
            <a:xfrm>
              <a:off x="1059700" y="2289225"/>
              <a:ext cx="25" cy="25"/>
            </a:xfrm>
            <a:custGeom>
              <a:avLst/>
              <a:gdLst/>
              <a:ahLst/>
              <a:cxnLst/>
              <a:rect l="l" t="t" r="r" b="b"/>
              <a:pathLst>
                <a:path w="1" h="1" extrusionOk="0">
                  <a:moveTo>
                    <a:pt x="1" y="0"/>
                  </a:moveTo>
                  <a:lnTo>
                    <a:pt x="1" y="0"/>
                  </a:lnTo>
                  <a:lnTo>
                    <a:pt x="1" y="0"/>
                  </a:lnTo>
                  <a:lnTo>
                    <a:pt x="1" y="0"/>
                  </a:lnTo>
                  <a:lnTo>
                    <a:pt x="1" y="0"/>
                  </a:lnTo>
                  <a:lnTo>
                    <a:pt x="1" y="0"/>
                  </a:lnTo>
                  <a:lnTo>
                    <a:pt x="1" y="0"/>
                  </a:ln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57"/>
            <p:cNvSpPr/>
            <p:nvPr/>
          </p:nvSpPr>
          <p:spPr>
            <a:xfrm>
              <a:off x="1059700" y="2289225"/>
              <a:ext cx="25" cy="25"/>
            </a:xfrm>
            <a:custGeom>
              <a:avLst/>
              <a:gdLst/>
              <a:ahLst/>
              <a:cxnLst/>
              <a:rect l="l" t="t" r="r" b="b"/>
              <a:pathLst>
                <a:path w="1" h="1" extrusionOk="0">
                  <a:moveTo>
                    <a:pt x="1" y="0"/>
                  </a:moveTo>
                  <a:lnTo>
                    <a:pt x="1" y="0"/>
                  </a:lnTo>
                  <a:lnTo>
                    <a:pt x="1" y="0"/>
                  </a:lnTo>
                  <a:lnTo>
                    <a:pt x="1" y="0"/>
                  </a:lnTo>
                  <a:lnTo>
                    <a:pt x="1" y="0"/>
                  </a:lnTo>
                  <a:lnTo>
                    <a:pt x="1" y="0"/>
                  </a:lnTo>
                  <a:lnTo>
                    <a:pt x="1" y="0"/>
                  </a:ln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57"/>
            <p:cNvSpPr/>
            <p:nvPr/>
          </p:nvSpPr>
          <p:spPr>
            <a:xfrm>
              <a:off x="1059700" y="2289225"/>
              <a:ext cx="25" cy="25"/>
            </a:xfrm>
            <a:custGeom>
              <a:avLst/>
              <a:gdLst/>
              <a:ahLst/>
              <a:cxnLst/>
              <a:rect l="l" t="t" r="r" b="b"/>
              <a:pathLst>
                <a:path w="1" h="1" extrusionOk="0">
                  <a:moveTo>
                    <a:pt x="1" y="0"/>
                  </a:moveTo>
                  <a:lnTo>
                    <a:pt x="1" y="0"/>
                  </a:lnTo>
                  <a:lnTo>
                    <a:pt x="1" y="0"/>
                  </a:lnTo>
                  <a:lnTo>
                    <a:pt x="1" y="0"/>
                  </a:lnTo>
                  <a:lnTo>
                    <a:pt x="1" y="0"/>
                  </a:lnTo>
                  <a:lnTo>
                    <a:pt x="1" y="0"/>
                  </a:lnTo>
                  <a:lnTo>
                    <a:pt x="1" y="0"/>
                  </a:lnTo>
                  <a:close/>
                  <a:moveTo>
                    <a:pt x="1" y="0"/>
                  </a:moveTo>
                  <a:lnTo>
                    <a:pt x="1" y="0"/>
                  </a:lnTo>
                  <a:lnTo>
                    <a:pt x="1" y="0"/>
                  </a:lnTo>
                  <a:lnTo>
                    <a:pt x="1" y="0"/>
                  </a:lnTo>
                  <a:lnTo>
                    <a:pt x="1" y="0"/>
                  </a:lnTo>
                  <a:lnTo>
                    <a:pt x="1" y="0"/>
                  </a:lnTo>
                  <a:lnTo>
                    <a:pt x="1" y="0"/>
                  </a:ln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57"/>
            <p:cNvSpPr/>
            <p:nvPr/>
          </p:nvSpPr>
          <p:spPr>
            <a:xfrm>
              <a:off x="1059700" y="2289225"/>
              <a:ext cx="25" cy="25"/>
            </a:xfrm>
            <a:custGeom>
              <a:avLst/>
              <a:gdLst/>
              <a:ahLst/>
              <a:cxnLst/>
              <a:rect l="l" t="t" r="r" b="b"/>
              <a:pathLst>
                <a:path w="1" h="1" extrusionOk="0">
                  <a:moveTo>
                    <a:pt x="1" y="0"/>
                  </a:moveTo>
                  <a:lnTo>
                    <a:pt x="1" y="0"/>
                  </a:lnTo>
                  <a:lnTo>
                    <a:pt x="1" y="0"/>
                  </a:lnTo>
                  <a:lnTo>
                    <a:pt x="1" y="0"/>
                  </a:lnTo>
                  <a:lnTo>
                    <a:pt x="1" y="0"/>
                  </a:lnTo>
                  <a:lnTo>
                    <a:pt x="1" y="0"/>
                  </a:lnTo>
                  <a:lnTo>
                    <a:pt x="1" y="0"/>
                  </a:lnTo>
                  <a:close/>
                  <a:moveTo>
                    <a:pt x="1" y="0"/>
                  </a:moveTo>
                  <a:lnTo>
                    <a:pt x="1" y="0"/>
                  </a:lnTo>
                  <a:lnTo>
                    <a:pt x="1" y="0"/>
                  </a:lnTo>
                  <a:lnTo>
                    <a:pt x="1" y="0"/>
                  </a:lnTo>
                  <a:lnTo>
                    <a:pt x="1" y="0"/>
                  </a:lnTo>
                  <a:lnTo>
                    <a:pt x="1" y="0"/>
                  </a:lnTo>
                  <a:lnTo>
                    <a:pt x="1" y="0"/>
                  </a:ln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57"/>
            <p:cNvSpPr/>
            <p:nvPr/>
          </p:nvSpPr>
          <p:spPr>
            <a:xfrm>
              <a:off x="1059700" y="2289225"/>
              <a:ext cx="25" cy="25"/>
            </a:xfrm>
            <a:custGeom>
              <a:avLst/>
              <a:gdLst/>
              <a:ahLst/>
              <a:cxnLst/>
              <a:rect l="l" t="t" r="r" b="b"/>
              <a:pathLst>
                <a:path w="1" h="1" extrusionOk="0">
                  <a:moveTo>
                    <a:pt x="1" y="0"/>
                  </a:moveTo>
                  <a:lnTo>
                    <a:pt x="1" y="0"/>
                  </a:lnTo>
                  <a:lnTo>
                    <a:pt x="1" y="0"/>
                  </a:lnTo>
                  <a:lnTo>
                    <a:pt x="1" y="0"/>
                  </a:lnTo>
                  <a:lnTo>
                    <a:pt x="1" y="0"/>
                  </a:lnTo>
                  <a:lnTo>
                    <a:pt x="1" y="0"/>
                  </a:lnTo>
                  <a:lnTo>
                    <a:pt x="1" y="0"/>
                  </a:lnTo>
                  <a:close/>
                  <a:moveTo>
                    <a:pt x="1" y="0"/>
                  </a:moveTo>
                  <a:lnTo>
                    <a:pt x="1" y="0"/>
                  </a:lnTo>
                  <a:lnTo>
                    <a:pt x="1" y="0"/>
                  </a:lnTo>
                  <a:lnTo>
                    <a:pt x="1" y="0"/>
                  </a:lnTo>
                  <a:lnTo>
                    <a:pt x="1" y="0"/>
                  </a:lnTo>
                  <a:lnTo>
                    <a:pt x="1" y="0"/>
                  </a:lnTo>
                  <a:lnTo>
                    <a:pt x="1" y="0"/>
                  </a:ln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57"/>
            <p:cNvSpPr/>
            <p:nvPr/>
          </p:nvSpPr>
          <p:spPr>
            <a:xfrm>
              <a:off x="1059700" y="2289225"/>
              <a:ext cx="25" cy="25"/>
            </a:xfrm>
            <a:custGeom>
              <a:avLst/>
              <a:gdLst/>
              <a:ahLst/>
              <a:cxnLst/>
              <a:rect l="l" t="t" r="r" b="b"/>
              <a:pathLst>
                <a:path w="1" h="1" extrusionOk="0">
                  <a:moveTo>
                    <a:pt x="1" y="0"/>
                  </a:moveTo>
                  <a:lnTo>
                    <a:pt x="1" y="0"/>
                  </a:lnTo>
                  <a:lnTo>
                    <a:pt x="1" y="0"/>
                  </a:lnTo>
                  <a:lnTo>
                    <a:pt x="1" y="0"/>
                  </a:lnTo>
                  <a:lnTo>
                    <a:pt x="1" y="0"/>
                  </a:ln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57"/>
            <p:cNvSpPr/>
            <p:nvPr/>
          </p:nvSpPr>
          <p:spPr>
            <a:xfrm>
              <a:off x="1059700" y="2289225"/>
              <a:ext cx="25" cy="25"/>
            </a:xfrm>
            <a:custGeom>
              <a:avLst/>
              <a:gdLst/>
              <a:ahLst/>
              <a:cxnLst/>
              <a:rect l="l" t="t" r="r" b="b"/>
              <a:pathLst>
                <a:path w="1" h="1" extrusionOk="0">
                  <a:moveTo>
                    <a:pt x="1" y="0"/>
                  </a:moveTo>
                  <a:lnTo>
                    <a:pt x="1" y="0"/>
                  </a:lnTo>
                  <a:lnTo>
                    <a:pt x="1" y="0"/>
                  </a:lnTo>
                  <a:lnTo>
                    <a:pt x="1" y="0"/>
                  </a:lnTo>
                  <a:lnTo>
                    <a:pt x="1" y="0"/>
                  </a:ln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57"/>
            <p:cNvSpPr/>
            <p:nvPr/>
          </p:nvSpPr>
          <p:spPr>
            <a:xfrm>
              <a:off x="1059700" y="2289225"/>
              <a:ext cx="25" cy="25"/>
            </a:xfrm>
            <a:custGeom>
              <a:avLst/>
              <a:gdLst/>
              <a:ahLst/>
              <a:cxnLst/>
              <a:rect l="l" t="t" r="r" b="b"/>
              <a:pathLst>
                <a:path w="1" h="1" extrusionOk="0">
                  <a:moveTo>
                    <a:pt x="1" y="0"/>
                  </a:moveTo>
                  <a:lnTo>
                    <a:pt x="1" y="0"/>
                  </a:lnTo>
                  <a:lnTo>
                    <a:pt x="1" y="0"/>
                  </a:lnTo>
                  <a:lnTo>
                    <a:pt x="1" y="0"/>
                  </a:lnTo>
                  <a:lnTo>
                    <a:pt x="1" y="0"/>
                  </a:lnTo>
                  <a:lnTo>
                    <a:pt x="1" y="0"/>
                  </a:lnTo>
                  <a:lnTo>
                    <a:pt x="1" y="0"/>
                  </a:lnTo>
                  <a:close/>
                  <a:moveTo>
                    <a:pt x="1" y="0"/>
                  </a:moveTo>
                  <a:lnTo>
                    <a:pt x="1" y="0"/>
                  </a:lnTo>
                  <a:lnTo>
                    <a:pt x="1" y="0"/>
                  </a:lnTo>
                  <a:lnTo>
                    <a:pt x="1" y="0"/>
                  </a:lnTo>
                  <a:lnTo>
                    <a:pt x="1" y="0"/>
                  </a:lnTo>
                  <a:lnTo>
                    <a:pt x="1" y="0"/>
                  </a:lnTo>
                  <a:lnTo>
                    <a:pt x="1" y="0"/>
                  </a:ln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57"/>
            <p:cNvSpPr/>
            <p:nvPr/>
          </p:nvSpPr>
          <p:spPr>
            <a:xfrm>
              <a:off x="1059700" y="2289225"/>
              <a:ext cx="25" cy="25"/>
            </a:xfrm>
            <a:custGeom>
              <a:avLst/>
              <a:gdLst/>
              <a:ahLst/>
              <a:cxnLst/>
              <a:rect l="l" t="t" r="r" b="b"/>
              <a:pathLst>
                <a:path w="1" h="1" extrusionOk="0">
                  <a:moveTo>
                    <a:pt x="1" y="0"/>
                  </a:moveTo>
                  <a:lnTo>
                    <a:pt x="1" y="0"/>
                  </a:lnTo>
                  <a:lnTo>
                    <a:pt x="1" y="0"/>
                  </a:lnTo>
                  <a:lnTo>
                    <a:pt x="1" y="0"/>
                  </a:lnTo>
                  <a:lnTo>
                    <a:pt x="1" y="0"/>
                  </a:lnTo>
                  <a:lnTo>
                    <a:pt x="1" y="0"/>
                  </a:lnTo>
                  <a:lnTo>
                    <a:pt x="1" y="0"/>
                  </a:lnTo>
                  <a:close/>
                  <a:moveTo>
                    <a:pt x="1" y="0"/>
                  </a:moveTo>
                  <a:lnTo>
                    <a:pt x="1" y="0"/>
                  </a:lnTo>
                  <a:lnTo>
                    <a:pt x="1" y="0"/>
                  </a:lnTo>
                  <a:lnTo>
                    <a:pt x="1" y="0"/>
                  </a:lnTo>
                  <a:lnTo>
                    <a:pt x="1" y="0"/>
                  </a:lnTo>
                  <a:lnTo>
                    <a:pt x="1" y="0"/>
                  </a:lnTo>
                  <a:lnTo>
                    <a:pt x="1" y="0"/>
                  </a:ln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57"/>
            <p:cNvSpPr/>
            <p:nvPr/>
          </p:nvSpPr>
          <p:spPr>
            <a:xfrm>
              <a:off x="1059125" y="2289225"/>
              <a:ext cx="25" cy="25"/>
            </a:xfrm>
            <a:custGeom>
              <a:avLst/>
              <a:gdLst/>
              <a:ahLst/>
              <a:cxnLst/>
              <a:rect l="l" t="t" r="r" b="b"/>
              <a:pathLst>
                <a:path w="1" h="1" extrusionOk="0">
                  <a:moveTo>
                    <a:pt x="0" y="0"/>
                  </a:moveTo>
                  <a:lnTo>
                    <a:pt x="0" y="0"/>
                  </a:lnTo>
                  <a:lnTo>
                    <a:pt x="0" y="0"/>
                  </a:lnTo>
                  <a:lnTo>
                    <a:pt x="0" y="0"/>
                  </a:lnTo>
                  <a:lnTo>
                    <a:pt x="0" y="0"/>
                  </a:lnTo>
                  <a:close/>
                </a:path>
              </a:pathLst>
            </a:custGeom>
            <a:solidFill>
              <a:srgbClr val="673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57"/>
            <p:cNvSpPr/>
            <p:nvPr/>
          </p:nvSpPr>
          <p:spPr>
            <a:xfrm>
              <a:off x="1059125" y="2289225"/>
              <a:ext cx="25" cy="25"/>
            </a:xfrm>
            <a:custGeom>
              <a:avLst/>
              <a:gdLst/>
              <a:ahLst/>
              <a:cxnLst/>
              <a:rect l="l" t="t" r="r" b="b"/>
              <a:pathLst>
                <a:path w="1" h="1" extrusionOk="0">
                  <a:moveTo>
                    <a:pt x="0" y="0"/>
                  </a:moveTo>
                  <a:lnTo>
                    <a:pt x="0" y="0"/>
                  </a:lnTo>
                  <a:lnTo>
                    <a:pt x="0" y="0"/>
                  </a:lnTo>
                  <a:lnTo>
                    <a:pt x="0" y="0"/>
                  </a:lnTo>
                  <a:lnTo>
                    <a:pt x="0" y="0"/>
                  </a:lnTo>
                  <a:close/>
                </a:path>
              </a:pathLst>
            </a:custGeom>
            <a:solidFill>
              <a:srgbClr val="673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57"/>
            <p:cNvSpPr/>
            <p:nvPr/>
          </p:nvSpPr>
          <p:spPr>
            <a:xfrm>
              <a:off x="1059125" y="2289225"/>
              <a:ext cx="600" cy="25"/>
            </a:xfrm>
            <a:custGeom>
              <a:avLst/>
              <a:gdLst/>
              <a:ahLst/>
              <a:cxnLst/>
              <a:rect l="l" t="t" r="r" b="b"/>
              <a:pathLst>
                <a:path w="24" h="1" extrusionOk="0">
                  <a:moveTo>
                    <a:pt x="24" y="0"/>
                  </a:moveTo>
                  <a:lnTo>
                    <a:pt x="24" y="0"/>
                  </a:lnTo>
                  <a:lnTo>
                    <a:pt x="24" y="0"/>
                  </a:lnTo>
                  <a:cubicBezTo>
                    <a:pt x="0" y="0"/>
                    <a:pt x="0" y="0"/>
                    <a:pt x="24" y="0"/>
                  </a:cubicBezTo>
                  <a:lnTo>
                    <a:pt x="24" y="0"/>
                  </a:lnTo>
                  <a:cubicBezTo>
                    <a:pt x="0" y="0"/>
                    <a:pt x="0" y="0"/>
                    <a:pt x="24" y="0"/>
                  </a:cubicBezTo>
                  <a:close/>
                </a:path>
              </a:pathLst>
            </a:custGeom>
            <a:solidFill>
              <a:srgbClr val="FE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57"/>
            <p:cNvSpPr/>
            <p:nvPr/>
          </p:nvSpPr>
          <p:spPr>
            <a:xfrm>
              <a:off x="1059125" y="2289225"/>
              <a:ext cx="25" cy="25"/>
            </a:xfrm>
            <a:custGeom>
              <a:avLst/>
              <a:gdLst/>
              <a:ahLst/>
              <a:cxnLst/>
              <a:rect l="l" t="t" r="r" b="b"/>
              <a:pathLst>
                <a:path w="1" h="1" extrusionOk="0">
                  <a:moveTo>
                    <a:pt x="0" y="0"/>
                  </a:moveTo>
                  <a:lnTo>
                    <a:pt x="0" y="0"/>
                  </a:lnTo>
                  <a:lnTo>
                    <a:pt x="0" y="0"/>
                  </a:lnTo>
                  <a:lnTo>
                    <a:pt x="0" y="0"/>
                  </a:lnTo>
                  <a:lnTo>
                    <a:pt x="0" y="0"/>
                  </a:ln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57"/>
            <p:cNvSpPr/>
            <p:nvPr/>
          </p:nvSpPr>
          <p:spPr>
            <a:xfrm>
              <a:off x="1059125" y="2289225"/>
              <a:ext cx="25" cy="25"/>
            </a:xfrm>
            <a:custGeom>
              <a:avLst/>
              <a:gdLst/>
              <a:ahLst/>
              <a:cxnLst/>
              <a:rect l="l" t="t" r="r" b="b"/>
              <a:pathLst>
                <a:path w="1" h="1" extrusionOk="0">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FDD1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57"/>
            <p:cNvSpPr/>
            <p:nvPr/>
          </p:nvSpPr>
          <p:spPr>
            <a:xfrm>
              <a:off x="1059125" y="2289225"/>
              <a:ext cx="25" cy="25"/>
            </a:xfrm>
            <a:custGeom>
              <a:avLst/>
              <a:gdLst/>
              <a:ahLst/>
              <a:cxnLst/>
              <a:rect l="l" t="t" r="r" b="b"/>
              <a:pathLst>
                <a:path w="1" h="1" extrusionOk="0">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FDD1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57"/>
            <p:cNvSpPr/>
            <p:nvPr/>
          </p:nvSpPr>
          <p:spPr>
            <a:xfrm>
              <a:off x="1059125" y="2289225"/>
              <a:ext cx="25" cy="25"/>
            </a:xfrm>
            <a:custGeom>
              <a:avLst/>
              <a:gdLst/>
              <a:ahLst/>
              <a:cxnLst/>
              <a:rect l="l" t="t" r="r" b="b"/>
              <a:pathLst>
                <a:path w="1" h="1" extrusionOk="0">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FDD1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57"/>
            <p:cNvSpPr/>
            <p:nvPr/>
          </p:nvSpPr>
          <p:spPr>
            <a:xfrm>
              <a:off x="1059125" y="2289225"/>
              <a:ext cx="25" cy="25"/>
            </a:xfrm>
            <a:custGeom>
              <a:avLst/>
              <a:gdLst/>
              <a:ahLst/>
              <a:cxnLst/>
              <a:rect l="l" t="t" r="r" b="b"/>
              <a:pathLst>
                <a:path w="1" h="1" extrusionOk="0">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FDD1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57"/>
            <p:cNvSpPr/>
            <p:nvPr/>
          </p:nvSpPr>
          <p:spPr>
            <a:xfrm>
              <a:off x="1059125" y="2289225"/>
              <a:ext cx="25" cy="25"/>
            </a:xfrm>
            <a:custGeom>
              <a:avLst/>
              <a:gdLst/>
              <a:ahLst/>
              <a:cxnLst/>
              <a:rect l="l" t="t" r="r" b="b"/>
              <a:pathLst>
                <a:path w="1" h="1" extrusionOk="0">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FDD1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57"/>
            <p:cNvSpPr/>
            <p:nvPr/>
          </p:nvSpPr>
          <p:spPr>
            <a:xfrm>
              <a:off x="1059125" y="2289225"/>
              <a:ext cx="25" cy="25"/>
            </a:xfrm>
            <a:custGeom>
              <a:avLst/>
              <a:gdLst/>
              <a:ahLst/>
              <a:cxnLst/>
              <a:rect l="l" t="t" r="r" b="b"/>
              <a:pathLst>
                <a:path w="1" h="1" extrusionOk="0">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FDD1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57"/>
            <p:cNvSpPr/>
            <p:nvPr/>
          </p:nvSpPr>
          <p:spPr>
            <a:xfrm>
              <a:off x="1059125" y="2289225"/>
              <a:ext cx="25" cy="25"/>
            </a:xfrm>
            <a:custGeom>
              <a:avLst/>
              <a:gdLst/>
              <a:ahLst/>
              <a:cxnLst/>
              <a:rect l="l" t="t" r="r" b="b"/>
              <a:pathLst>
                <a:path w="1" h="1" extrusionOk="0">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FDD1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57"/>
            <p:cNvSpPr/>
            <p:nvPr/>
          </p:nvSpPr>
          <p:spPr>
            <a:xfrm>
              <a:off x="1059125" y="2289225"/>
              <a:ext cx="25" cy="25"/>
            </a:xfrm>
            <a:custGeom>
              <a:avLst/>
              <a:gdLst/>
              <a:ahLst/>
              <a:cxnLst/>
              <a:rect l="l" t="t" r="r" b="b"/>
              <a:pathLst>
                <a:path w="1" h="1" extrusionOk="0">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FDD1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57"/>
            <p:cNvSpPr/>
            <p:nvPr/>
          </p:nvSpPr>
          <p:spPr>
            <a:xfrm>
              <a:off x="1059125" y="2289225"/>
              <a:ext cx="25" cy="25"/>
            </a:xfrm>
            <a:custGeom>
              <a:avLst/>
              <a:gdLst/>
              <a:ahLst/>
              <a:cxnLst/>
              <a:rect l="l" t="t" r="r" b="b"/>
              <a:pathLst>
                <a:path w="1" h="1" extrusionOk="0">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FDD1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57"/>
            <p:cNvSpPr/>
            <p:nvPr/>
          </p:nvSpPr>
          <p:spPr>
            <a:xfrm>
              <a:off x="1059125" y="2289225"/>
              <a:ext cx="25" cy="25"/>
            </a:xfrm>
            <a:custGeom>
              <a:avLst/>
              <a:gdLst/>
              <a:ahLst/>
              <a:cxnLst/>
              <a:rect l="l" t="t" r="r" b="b"/>
              <a:pathLst>
                <a:path w="1" h="1" extrusionOk="0">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FDD1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57"/>
            <p:cNvSpPr/>
            <p:nvPr/>
          </p:nvSpPr>
          <p:spPr>
            <a:xfrm>
              <a:off x="1059125" y="2289225"/>
              <a:ext cx="25" cy="25"/>
            </a:xfrm>
            <a:custGeom>
              <a:avLst/>
              <a:gdLst/>
              <a:ahLst/>
              <a:cxnLst/>
              <a:rect l="l" t="t" r="r" b="b"/>
              <a:pathLst>
                <a:path w="1" h="1" extrusionOk="0">
                  <a:moveTo>
                    <a:pt x="0" y="0"/>
                  </a:moveTo>
                  <a:lnTo>
                    <a:pt x="0" y="0"/>
                  </a:lnTo>
                  <a:lnTo>
                    <a:pt x="0" y="0"/>
                  </a:lnTo>
                  <a:lnTo>
                    <a:pt x="0" y="0"/>
                  </a:lnTo>
                  <a:lnTo>
                    <a:pt x="0" y="0"/>
                  </a:lnTo>
                  <a:lnTo>
                    <a:pt x="0" y="0"/>
                  </a:lnTo>
                  <a:lnTo>
                    <a:pt x="0" y="0"/>
                  </a:ln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57"/>
            <p:cNvSpPr/>
            <p:nvPr/>
          </p:nvSpPr>
          <p:spPr>
            <a:xfrm>
              <a:off x="1059125" y="2289225"/>
              <a:ext cx="25" cy="25"/>
            </a:xfrm>
            <a:custGeom>
              <a:avLst/>
              <a:gdLst/>
              <a:ahLst/>
              <a:cxnLst/>
              <a:rect l="l" t="t" r="r" b="b"/>
              <a:pathLst>
                <a:path w="1" h="1" extrusionOk="0">
                  <a:moveTo>
                    <a:pt x="0" y="0"/>
                  </a:moveTo>
                  <a:lnTo>
                    <a:pt x="0" y="0"/>
                  </a:lnTo>
                  <a:lnTo>
                    <a:pt x="0" y="0"/>
                  </a:lnTo>
                  <a:lnTo>
                    <a:pt x="0" y="0"/>
                  </a:lnTo>
                  <a:lnTo>
                    <a:pt x="0" y="0"/>
                  </a:lnTo>
                  <a:lnTo>
                    <a:pt x="0" y="0"/>
                  </a:lnTo>
                  <a:lnTo>
                    <a:pt x="0" y="0"/>
                  </a:lnTo>
                  <a:close/>
                </a:path>
              </a:pathLst>
            </a:custGeom>
            <a:solidFill>
              <a:srgbClr val="FDD1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3" name="Google Shape;2463;p57"/>
          <p:cNvGrpSpPr/>
          <p:nvPr/>
        </p:nvGrpSpPr>
        <p:grpSpPr>
          <a:xfrm>
            <a:off x="5358817" y="2097131"/>
            <a:ext cx="397711" cy="396581"/>
            <a:chOff x="3907325" y="2638100"/>
            <a:chExt cx="281625" cy="280825"/>
          </a:xfrm>
        </p:grpSpPr>
        <p:sp>
          <p:nvSpPr>
            <p:cNvPr id="2464" name="Google Shape;2464;p57"/>
            <p:cNvSpPr/>
            <p:nvPr/>
          </p:nvSpPr>
          <p:spPr>
            <a:xfrm>
              <a:off x="4030575" y="2707150"/>
              <a:ext cx="34550" cy="29800"/>
            </a:xfrm>
            <a:custGeom>
              <a:avLst/>
              <a:gdLst/>
              <a:ahLst/>
              <a:cxnLst/>
              <a:rect l="l" t="t" r="r" b="b"/>
              <a:pathLst>
                <a:path w="1382" h="1192" extrusionOk="0">
                  <a:moveTo>
                    <a:pt x="0" y="1"/>
                  </a:moveTo>
                  <a:lnTo>
                    <a:pt x="0" y="1192"/>
                  </a:lnTo>
                  <a:lnTo>
                    <a:pt x="1382" y="1192"/>
                  </a:lnTo>
                  <a:lnTo>
                    <a:pt x="1382" y="1"/>
                  </a:lnTo>
                  <a:close/>
                </a:path>
              </a:pathLst>
            </a:custGeom>
            <a:solidFill>
              <a:srgbClr val="673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57"/>
            <p:cNvSpPr/>
            <p:nvPr/>
          </p:nvSpPr>
          <p:spPr>
            <a:xfrm>
              <a:off x="3947825" y="2756575"/>
              <a:ext cx="17275" cy="40500"/>
            </a:xfrm>
            <a:custGeom>
              <a:avLst/>
              <a:gdLst/>
              <a:ahLst/>
              <a:cxnLst/>
              <a:rect l="l" t="t" r="r" b="b"/>
              <a:pathLst>
                <a:path w="691" h="1620" extrusionOk="0">
                  <a:moveTo>
                    <a:pt x="0" y="0"/>
                  </a:moveTo>
                  <a:lnTo>
                    <a:pt x="0" y="1620"/>
                  </a:lnTo>
                  <a:lnTo>
                    <a:pt x="691" y="1620"/>
                  </a:lnTo>
                  <a:lnTo>
                    <a:pt x="691" y="0"/>
                  </a:ln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57"/>
            <p:cNvSpPr/>
            <p:nvPr/>
          </p:nvSpPr>
          <p:spPr>
            <a:xfrm>
              <a:off x="4131175" y="2756575"/>
              <a:ext cx="17300" cy="40500"/>
            </a:xfrm>
            <a:custGeom>
              <a:avLst/>
              <a:gdLst/>
              <a:ahLst/>
              <a:cxnLst/>
              <a:rect l="l" t="t" r="r" b="b"/>
              <a:pathLst>
                <a:path w="692" h="1620" extrusionOk="0">
                  <a:moveTo>
                    <a:pt x="1" y="0"/>
                  </a:moveTo>
                  <a:lnTo>
                    <a:pt x="1" y="1620"/>
                  </a:lnTo>
                  <a:lnTo>
                    <a:pt x="692" y="1620"/>
                  </a:lnTo>
                  <a:lnTo>
                    <a:pt x="692" y="0"/>
                  </a:ln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57"/>
            <p:cNvSpPr/>
            <p:nvPr/>
          </p:nvSpPr>
          <p:spPr>
            <a:xfrm>
              <a:off x="4150825" y="2802425"/>
              <a:ext cx="17300" cy="116500"/>
            </a:xfrm>
            <a:custGeom>
              <a:avLst/>
              <a:gdLst/>
              <a:ahLst/>
              <a:cxnLst/>
              <a:rect l="l" t="t" r="r" b="b"/>
              <a:pathLst>
                <a:path w="692" h="4660" extrusionOk="0">
                  <a:moveTo>
                    <a:pt x="1" y="0"/>
                  </a:moveTo>
                  <a:lnTo>
                    <a:pt x="1" y="4311"/>
                  </a:lnTo>
                  <a:cubicBezTo>
                    <a:pt x="1" y="4501"/>
                    <a:pt x="144" y="4644"/>
                    <a:pt x="287" y="4644"/>
                  </a:cubicBezTo>
                  <a:cubicBezTo>
                    <a:pt x="321" y="4654"/>
                    <a:pt x="355" y="4659"/>
                    <a:pt x="386" y="4659"/>
                  </a:cubicBezTo>
                  <a:cubicBezTo>
                    <a:pt x="570" y="4659"/>
                    <a:pt x="691" y="4494"/>
                    <a:pt x="691" y="4311"/>
                  </a:cubicBezTo>
                  <a:lnTo>
                    <a:pt x="691" y="0"/>
                  </a:lnTo>
                  <a:close/>
                </a:path>
              </a:pathLst>
            </a:custGeom>
            <a:solidFill>
              <a:srgbClr val="9F8E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57"/>
            <p:cNvSpPr/>
            <p:nvPr/>
          </p:nvSpPr>
          <p:spPr>
            <a:xfrm>
              <a:off x="3926975" y="2802425"/>
              <a:ext cx="17300" cy="116500"/>
            </a:xfrm>
            <a:custGeom>
              <a:avLst/>
              <a:gdLst/>
              <a:ahLst/>
              <a:cxnLst/>
              <a:rect l="l" t="t" r="r" b="b"/>
              <a:pathLst>
                <a:path w="692" h="4660" extrusionOk="0">
                  <a:moveTo>
                    <a:pt x="1" y="0"/>
                  </a:moveTo>
                  <a:lnTo>
                    <a:pt x="1" y="4311"/>
                  </a:lnTo>
                  <a:cubicBezTo>
                    <a:pt x="1" y="4501"/>
                    <a:pt x="120" y="4644"/>
                    <a:pt x="286" y="4644"/>
                  </a:cubicBezTo>
                  <a:cubicBezTo>
                    <a:pt x="321" y="4654"/>
                    <a:pt x="354" y="4659"/>
                    <a:pt x="386" y="4659"/>
                  </a:cubicBezTo>
                  <a:cubicBezTo>
                    <a:pt x="570" y="4659"/>
                    <a:pt x="691" y="4494"/>
                    <a:pt x="691" y="4311"/>
                  </a:cubicBezTo>
                  <a:lnTo>
                    <a:pt x="691" y="0"/>
                  </a:lnTo>
                  <a:close/>
                </a:path>
              </a:pathLst>
            </a:custGeom>
            <a:solidFill>
              <a:srgbClr val="9F8E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57"/>
            <p:cNvSpPr/>
            <p:nvPr/>
          </p:nvSpPr>
          <p:spPr>
            <a:xfrm>
              <a:off x="3959125" y="2798850"/>
              <a:ext cx="176850" cy="42875"/>
            </a:xfrm>
            <a:custGeom>
              <a:avLst/>
              <a:gdLst/>
              <a:ahLst/>
              <a:cxnLst/>
              <a:rect l="l" t="t" r="r" b="b"/>
              <a:pathLst>
                <a:path w="7074" h="1715" extrusionOk="0">
                  <a:moveTo>
                    <a:pt x="786" y="0"/>
                  </a:moveTo>
                  <a:cubicBezTo>
                    <a:pt x="691" y="0"/>
                    <a:pt x="596" y="48"/>
                    <a:pt x="596" y="167"/>
                  </a:cubicBezTo>
                  <a:lnTo>
                    <a:pt x="596" y="1405"/>
                  </a:lnTo>
                  <a:lnTo>
                    <a:pt x="191" y="1405"/>
                  </a:lnTo>
                  <a:cubicBezTo>
                    <a:pt x="96" y="1405"/>
                    <a:pt x="24" y="1453"/>
                    <a:pt x="1" y="1548"/>
                  </a:cubicBezTo>
                  <a:cubicBezTo>
                    <a:pt x="1" y="1643"/>
                    <a:pt x="72" y="1715"/>
                    <a:pt x="191" y="1715"/>
                  </a:cubicBezTo>
                  <a:lnTo>
                    <a:pt x="6883" y="1715"/>
                  </a:lnTo>
                  <a:cubicBezTo>
                    <a:pt x="6978" y="1715"/>
                    <a:pt x="7026" y="1667"/>
                    <a:pt x="7050" y="1596"/>
                  </a:cubicBezTo>
                  <a:cubicBezTo>
                    <a:pt x="7073" y="1477"/>
                    <a:pt x="7002" y="1405"/>
                    <a:pt x="6907" y="1405"/>
                  </a:cubicBezTo>
                  <a:lnTo>
                    <a:pt x="6288" y="1405"/>
                  </a:lnTo>
                  <a:lnTo>
                    <a:pt x="6288" y="167"/>
                  </a:lnTo>
                  <a:cubicBezTo>
                    <a:pt x="6288" y="72"/>
                    <a:pt x="6216" y="24"/>
                    <a:pt x="6145" y="0"/>
                  </a:cubicBezTo>
                  <a:cubicBezTo>
                    <a:pt x="6049" y="0"/>
                    <a:pt x="5954" y="48"/>
                    <a:pt x="5954" y="167"/>
                  </a:cubicBezTo>
                  <a:lnTo>
                    <a:pt x="5954" y="1405"/>
                  </a:lnTo>
                  <a:lnTo>
                    <a:pt x="929" y="1405"/>
                  </a:lnTo>
                  <a:lnTo>
                    <a:pt x="929" y="167"/>
                  </a:lnTo>
                  <a:cubicBezTo>
                    <a:pt x="929" y="72"/>
                    <a:pt x="858" y="24"/>
                    <a:pt x="7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57"/>
            <p:cNvSpPr/>
            <p:nvPr/>
          </p:nvSpPr>
          <p:spPr>
            <a:xfrm>
              <a:off x="3985325" y="2638100"/>
              <a:ext cx="125650" cy="75050"/>
            </a:xfrm>
            <a:custGeom>
              <a:avLst/>
              <a:gdLst/>
              <a:ahLst/>
              <a:cxnLst/>
              <a:rect l="l" t="t" r="r" b="b"/>
              <a:pathLst>
                <a:path w="5026" h="3002" extrusionOk="0">
                  <a:moveTo>
                    <a:pt x="262" y="0"/>
                  </a:moveTo>
                  <a:cubicBezTo>
                    <a:pt x="119" y="0"/>
                    <a:pt x="0" y="119"/>
                    <a:pt x="0" y="262"/>
                  </a:cubicBezTo>
                  <a:lnTo>
                    <a:pt x="0" y="2739"/>
                  </a:lnTo>
                  <a:cubicBezTo>
                    <a:pt x="0" y="2882"/>
                    <a:pt x="119" y="3001"/>
                    <a:pt x="262" y="3001"/>
                  </a:cubicBezTo>
                  <a:lnTo>
                    <a:pt x="4763" y="3001"/>
                  </a:lnTo>
                  <a:cubicBezTo>
                    <a:pt x="4906" y="3001"/>
                    <a:pt x="5025" y="2882"/>
                    <a:pt x="5025" y="2739"/>
                  </a:cubicBezTo>
                  <a:lnTo>
                    <a:pt x="5025" y="262"/>
                  </a:lnTo>
                  <a:cubicBezTo>
                    <a:pt x="5025" y="119"/>
                    <a:pt x="4906" y="0"/>
                    <a:pt x="4763" y="0"/>
                  </a:cubicBezTo>
                  <a:close/>
                </a:path>
              </a:pathLst>
            </a:custGeom>
            <a:solidFill>
              <a:srgbClr val="8D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57"/>
            <p:cNvSpPr/>
            <p:nvPr/>
          </p:nvSpPr>
          <p:spPr>
            <a:xfrm>
              <a:off x="4087125" y="2638100"/>
              <a:ext cx="23850" cy="75050"/>
            </a:xfrm>
            <a:custGeom>
              <a:avLst/>
              <a:gdLst/>
              <a:ahLst/>
              <a:cxnLst/>
              <a:rect l="l" t="t" r="r" b="b"/>
              <a:pathLst>
                <a:path w="954" h="3002" extrusionOk="0">
                  <a:moveTo>
                    <a:pt x="1" y="0"/>
                  </a:moveTo>
                  <a:cubicBezTo>
                    <a:pt x="144" y="0"/>
                    <a:pt x="263" y="119"/>
                    <a:pt x="263" y="262"/>
                  </a:cubicBezTo>
                  <a:lnTo>
                    <a:pt x="263" y="2739"/>
                  </a:lnTo>
                  <a:cubicBezTo>
                    <a:pt x="263" y="2882"/>
                    <a:pt x="144" y="3001"/>
                    <a:pt x="1" y="3001"/>
                  </a:cubicBezTo>
                  <a:lnTo>
                    <a:pt x="691" y="3001"/>
                  </a:lnTo>
                  <a:cubicBezTo>
                    <a:pt x="834" y="3001"/>
                    <a:pt x="953" y="2882"/>
                    <a:pt x="953" y="2739"/>
                  </a:cubicBezTo>
                  <a:lnTo>
                    <a:pt x="953" y="262"/>
                  </a:lnTo>
                  <a:cubicBezTo>
                    <a:pt x="953" y="119"/>
                    <a:pt x="834" y="0"/>
                    <a:pt x="691" y="0"/>
                  </a:cubicBezTo>
                  <a:close/>
                </a:path>
              </a:pathLst>
            </a:custGeom>
            <a:solidFill>
              <a:srgbClr val="C3F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57"/>
            <p:cNvSpPr/>
            <p:nvPr/>
          </p:nvSpPr>
          <p:spPr>
            <a:xfrm>
              <a:off x="3985325" y="2695850"/>
              <a:ext cx="125650" cy="17300"/>
            </a:xfrm>
            <a:custGeom>
              <a:avLst/>
              <a:gdLst/>
              <a:ahLst/>
              <a:cxnLst/>
              <a:rect l="l" t="t" r="r" b="b"/>
              <a:pathLst>
                <a:path w="5026" h="692" extrusionOk="0">
                  <a:moveTo>
                    <a:pt x="0" y="0"/>
                  </a:moveTo>
                  <a:lnTo>
                    <a:pt x="0" y="429"/>
                  </a:lnTo>
                  <a:cubicBezTo>
                    <a:pt x="0" y="572"/>
                    <a:pt x="119" y="691"/>
                    <a:pt x="262" y="691"/>
                  </a:cubicBezTo>
                  <a:lnTo>
                    <a:pt x="4763" y="691"/>
                  </a:lnTo>
                  <a:cubicBezTo>
                    <a:pt x="4906" y="691"/>
                    <a:pt x="5025" y="572"/>
                    <a:pt x="5025" y="429"/>
                  </a:cubicBezTo>
                  <a:lnTo>
                    <a:pt x="5025" y="0"/>
                  </a:ln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57"/>
            <p:cNvSpPr/>
            <p:nvPr/>
          </p:nvSpPr>
          <p:spPr>
            <a:xfrm>
              <a:off x="4087125" y="2695850"/>
              <a:ext cx="23850" cy="17300"/>
            </a:xfrm>
            <a:custGeom>
              <a:avLst/>
              <a:gdLst/>
              <a:ahLst/>
              <a:cxnLst/>
              <a:rect l="l" t="t" r="r" b="b"/>
              <a:pathLst>
                <a:path w="954" h="692" extrusionOk="0">
                  <a:moveTo>
                    <a:pt x="263" y="0"/>
                  </a:moveTo>
                  <a:lnTo>
                    <a:pt x="263" y="429"/>
                  </a:lnTo>
                  <a:cubicBezTo>
                    <a:pt x="263" y="572"/>
                    <a:pt x="144" y="691"/>
                    <a:pt x="1" y="691"/>
                  </a:cubicBezTo>
                  <a:lnTo>
                    <a:pt x="691" y="691"/>
                  </a:lnTo>
                  <a:cubicBezTo>
                    <a:pt x="834" y="691"/>
                    <a:pt x="953" y="572"/>
                    <a:pt x="953" y="429"/>
                  </a:cubicBezTo>
                  <a:lnTo>
                    <a:pt x="953" y="0"/>
                  </a:lnTo>
                  <a:close/>
                </a:path>
              </a:pathLst>
            </a:custGeom>
            <a:solidFill>
              <a:srgbClr val="673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57"/>
            <p:cNvSpPr/>
            <p:nvPr/>
          </p:nvSpPr>
          <p:spPr>
            <a:xfrm>
              <a:off x="4019850" y="2730975"/>
              <a:ext cx="57775" cy="25625"/>
            </a:xfrm>
            <a:custGeom>
              <a:avLst/>
              <a:gdLst/>
              <a:ahLst/>
              <a:cxnLst/>
              <a:rect l="l" t="t" r="r" b="b"/>
              <a:pathLst>
                <a:path w="2311" h="1025" extrusionOk="0">
                  <a:moveTo>
                    <a:pt x="334" y="0"/>
                  </a:moveTo>
                  <a:cubicBezTo>
                    <a:pt x="167" y="0"/>
                    <a:pt x="1" y="143"/>
                    <a:pt x="1" y="334"/>
                  </a:cubicBezTo>
                  <a:lnTo>
                    <a:pt x="1" y="1024"/>
                  </a:lnTo>
                  <a:lnTo>
                    <a:pt x="2263" y="1024"/>
                  </a:lnTo>
                  <a:lnTo>
                    <a:pt x="2311" y="334"/>
                  </a:lnTo>
                  <a:cubicBezTo>
                    <a:pt x="2311" y="143"/>
                    <a:pt x="2168" y="0"/>
                    <a:pt x="1977" y="0"/>
                  </a:cubicBez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57"/>
            <p:cNvSpPr/>
            <p:nvPr/>
          </p:nvSpPr>
          <p:spPr>
            <a:xfrm>
              <a:off x="4051400" y="2730975"/>
              <a:ext cx="25625" cy="25025"/>
            </a:xfrm>
            <a:custGeom>
              <a:avLst/>
              <a:gdLst/>
              <a:ahLst/>
              <a:cxnLst/>
              <a:rect l="l" t="t" r="r" b="b"/>
              <a:pathLst>
                <a:path w="1025" h="1001" extrusionOk="0">
                  <a:moveTo>
                    <a:pt x="1" y="0"/>
                  </a:moveTo>
                  <a:cubicBezTo>
                    <a:pt x="191" y="0"/>
                    <a:pt x="334" y="143"/>
                    <a:pt x="334" y="334"/>
                  </a:cubicBezTo>
                  <a:lnTo>
                    <a:pt x="334" y="1001"/>
                  </a:lnTo>
                  <a:lnTo>
                    <a:pt x="1025" y="1001"/>
                  </a:lnTo>
                  <a:lnTo>
                    <a:pt x="1025" y="334"/>
                  </a:lnTo>
                  <a:cubicBezTo>
                    <a:pt x="1001" y="143"/>
                    <a:pt x="858" y="0"/>
                    <a:pt x="691" y="0"/>
                  </a:cubicBezTo>
                  <a:close/>
                </a:path>
              </a:pathLst>
            </a:custGeom>
            <a:solidFill>
              <a:srgbClr val="673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57"/>
            <p:cNvSpPr/>
            <p:nvPr/>
          </p:nvSpPr>
          <p:spPr>
            <a:xfrm>
              <a:off x="3937100" y="2748250"/>
              <a:ext cx="222100" cy="17275"/>
            </a:xfrm>
            <a:custGeom>
              <a:avLst/>
              <a:gdLst/>
              <a:ahLst/>
              <a:cxnLst/>
              <a:rect l="l" t="t" r="r" b="b"/>
              <a:pathLst>
                <a:path w="8884" h="691" extrusionOk="0">
                  <a:moveTo>
                    <a:pt x="72" y="0"/>
                  </a:moveTo>
                  <a:cubicBezTo>
                    <a:pt x="24" y="0"/>
                    <a:pt x="0" y="24"/>
                    <a:pt x="0" y="95"/>
                  </a:cubicBezTo>
                  <a:lnTo>
                    <a:pt x="0" y="595"/>
                  </a:lnTo>
                  <a:cubicBezTo>
                    <a:pt x="0" y="643"/>
                    <a:pt x="24" y="691"/>
                    <a:pt x="72" y="691"/>
                  </a:cubicBezTo>
                  <a:lnTo>
                    <a:pt x="8812" y="691"/>
                  </a:lnTo>
                  <a:cubicBezTo>
                    <a:pt x="8859" y="691"/>
                    <a:pt x="8883" y="643"/>
                    <a:pt x="8883" y="595"/>
                  </a:cubicBezTo>
                  <a:lnTo>
                    <a:pt x="8883" y="95"/>
                  </a:lnTo>
                  <a:cubicBezTo>
                    <a:pt x="8883" y="24"/>
                    <a:pt x="8859" y="0"/>
                    <a:pt x="88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57"/>
            <p:cNvSpPr/>
            <p:nvPr/>
          </p:nvSpPr>
          <p:spPr>
            <a:xfrm>
              <a:off x="4144275" y="2748250"/>
              <a:ext cx="15525" cy="17275"/>
            </a:xfrm>
            <a:custGeom>
              <a:avLst/>
              <a:gdLst/>
              <a:ahLst/>
              <a:cxnLst/>
              <a:rect l="l" t="t" r="r" b="b"/>
              <a:pathLst>
                <a:path w="621" h="691" extrusionOk="0">
                  <a:moveTo>
                    <a:pt x="1" y="0"/>
                  </a:moveTo>
                  <a:lnTo>
                    <a:pt x="1" y="691"/>
                  </a:lnTo>
                  <a:lnTo>
                    <a:pt x="549" y="691"/>
                  </a:lnTo>
                  <a:cubicBezTo>
                    <a:pt x="596" y="691"/>
                    <a:pt x="620" y="643"/>
                    <a:pt x="620" y="595"/>
                  </a:cubicBezTo>
                  <a:lnTo>
                    <a:pt x="620" y="95"/>
                  </a:lnTo>
                  <a:cubicBezTo>
                    <a:pt x="620" y="24"/>
                    <a:pt x="596" y="0"/>
                    <a:pt x="549" y="0"/>
                  </a:cubicBez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57"/>
            <p:cNvSpPr/>
            <p:nvPr/>
          </p:nvSpPr>
          <p:spPr>
            <a:xfrm>
              <a:off x="3907325" y="2786950"/>
              <a:ext cx="281625" cy="32150"/>
            </a:xfrm>
            <a:custGeom>
              <a:avLst/>
              <a:gdLst/>
              <a:ahLst/>
              <a:cxnLst/>
              <a:rect l="l" t="t" r="r" b="b"/>
              <a:pathLst>
                <a:path w="11265" h="1286" extrusionOk="0">
                  <a:moveTo>
                    <a:pt x="120" y="0"/>
                  </a:moveTo>
                  <a:cubicBezTo>
                    <a:pt x="48" y="0"/>
                    <a:pt x="1" y="48"/>
                    <a:pt x="1" y="119"/>
                  </a:cubicBezTo>
                  <a:lnTo>
                    <a:pt x="1" y="1167"/>
                  </a:lnTo>
                  <a:cubicBezTo>
                    <a:pt x="1" y="1215"/>
                    <a:pt x="48" y="1286"/>
                    <a:pt x="120" y="1286"/>
                  </a:cubicBezTo>
                  <a:lnTo>
                    <a:pt x="11146" y="1286"/>
                  </a:lnTo>
                  <a:cubicBezTo>
                    <a:pt x="11217" y="1286"/>
                    <a:pt x="11265" y="1215"/>
                    <a:pt x="11265" y="1167"/>
                  </a:cubicBezTo>
                  <a:lnTo>
                    <a:pt x="11265" y="119"/>
                  </a:lnTo>
                  <a:cubicBezTo>
                    <a:pt x="11265" y="48"/>
                    <a:pt x="11217" y="0"/>
                    <a:pt x="11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57"/>
            <p:cNvSpPr/>
            <p:nvPr/>
          </p:nvSpPr>
          <p:spPr>
            <a:xfrm>
              <a:off x="4170475" y="2787525"/>
              <a:ext cx="18475" cy="31000"/>
            </a:xfrm>
            <a:custGeom>
              <a:avLst/>
              <a:gdLst/>
              <a:ahLst/>
              <a:cxnLst/>
              <a:rect l="l" t="t" r="r" b="b"/>
              <a:pathLst>
                <a:path w="739" h="1240" extrusionOk="0">
                  <a:moveTo>
                    <a:pt x="1" y="1"/>
                  </a:moveTo>
                  <a:cubicBezTo>
                    <a:pt x="72" y="1"/>
                    <a:pt x="120" y="72"/>
                    <a:pt x="120" y="120"/>
                  </a:cubicBezTo>
                  <a:lnTo>
                    <a:pt x="120" y="1120"/>
                  </a:lnTo>
                  <a:cubicBezTo>
                    <a:pt x="120" y="1192"/>
                    <a:pt x="48" y="1239"/>
                    <a:pt x="1" y="1239"/>
                  </a:cubicBezTo>
                  <a:lnTo>
                    <a:pt x="620" y="1239"/>
                  </a:lnTo>
                  <a:cubicBezTo>
                    <a:pt x="691" y="1239"/>
                    <a:pt x="739" y="1192"/>
                    <a:pt x="739" y="1120"/>
                  </a:cubicBezTo>
                  <a:lnTo>
                    <a:pt x="739" y="120"/>
                  </a:lnTo>
                  <a:cubicBezTo>
                    <a:pt x="739" y="72"/>
                    <a:pt x="691" y="1"/>
                    <a:pt x="620" y="1"/>
                  </a:cubicBez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0" name="Google Shape;2480;p57"/>
          <p:cNvGrpSpPr/>
          <p:nvPr/>
        </p:nvGrpSpPr>
        <p:grpSpPr>
          <a:xfrm>
            <a:off x="4662673" y="2765526"/>
            <a:ext cx="398558" cy="350649"/>
            <a:chOff x="3414375" y="3111400"/>
            <a:chExt cx="282225" cy="248300"/>
          </a:xfrm>
        </p:grpSpPr>
        <p:sp>
          <p:nvSpPr>
            <p:cNvPr id="2481" name="Google Shape;2481;p57"/>
            <p:cNvSpPr/>
            <p:nvPr/>
          </p:nvSpPr>
          <p:spPr>
            <a:xfrm>
              <a:off x="3535825" y="3233450"/>
              <a:ext cx="33950" cy="38725"/>
            </a:xfrm>
            <a:custGeom>
              <a:avLst/>
              <a:gdLst/>
              <a:ahLst/>
              <a:cxnLst/>
              <a:rect l="l" t="t" r="r" b="b"/>
              <a:pathLst>
                <a:path w="1358" h="1549" extrusionOk="0">
                  <a:moveTo>
                    <a:pt x="0" y="1"/>
                  </a:moveTo>
                  <a:lnTo>
                    <a:pt x="0" y="1549"/>
                  </a:lnTo>
                  <a:lnTo>
                    <a:pt x="1358" y="1549"/>
                  </a:lnTo>
                  <a:lnTo>
                    <a:pt x="1358" y="1"/>
                  </a:lnTo>
                  <a:close/>
                </a:path>
              </a:pathLst>
            </a:custGeom>
            <a:solidFill>
              <a:srgbClr val="673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57"/>
            <p:cNvSpPr/>
            <p:nvPr/>
          </p:nvSpPr>
          <p:spPr>
            <a:xfrm>
              <a:off x="3429850" y="3263225"/>
              <a:ext cx="251275" cy="88725"/>
            </a:xfrm>
            <a:custGeom>
              <a:avLst/>
              <a:gdLst/>
              <a:ahLst/>
              <a:cxnLst/>
              <a:rect l="l" t="t" r="r" b="b"/>
              <a:pathLst>
                <a:path w="10051" h="3549" extrusionOk="0">
                  <a:moveTo>
                    <a:pt x="96" y="0"/>
                  </a:moveTo>
                  <a:cubicBezTo>
                    <a:pt x="48" y="0"/>
                    <a:pt x="0" y="24"/>
                    <a:pt x="0" y="96"/>
                  </a:cubicBezTo>
                  <a:lnTo>
                    <a:pt x="0" y="3549"/>
                  </a:lnTo>
                  <a:lnTo>
                    <a:pt x="10003" y="3549"/>
                  </a:lnTo>
                  <a:lnTo>
                    <a:pt x="10050" y="96"/>
                  </a:lnTo>
                  <a:cubicBezTo>
                    <a:pt x="10050" y="24"/>
                    <a:pt x="10003" y="0"/>
                    <a:pt x="9955" y="0"/>
                  </a:cubicBezTo>
                  <a:close/>
                </a:path>
              </a:pathLst>
            </a:custGeom>
            <a:solidFill>
              <a:srgbClr val="FFB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57"/>
            <p:cNvSpPr/>
            <p:nvPr/>
          </p:nvSpPr>
          <p:spPr>
            <a:xfrm>
              <a:off x="3663825" y="3263825"/>
              <a:ext cx="17300" cy="88125"/>
            </a:xfrm>
            <a:custGeom>
              <a:avLst/>
              <a:gdLst/>
              <a:ahLst/>
              <a:cxnLst/>
              <a:rect l="l" t="t" r="r" b="b"/>
              <a:pathLst>
                <a:path w="692" h="3525" extrusionOk="0">
                  <a:moveTo>
                    <a:pt x="1" y="0"/>
                  </a:moveTo>
                  <a:lnTo>
                    <a:pt x="1" y="3525"/>
                  </a:lnTo>
                  <a:lnTo>
                    <a:pt x="691" y="3525"/>
                  </a:lnTo>
                  <a:lnTo>
                    <a:pt x="691" y="96"/>
                  </a:lnTo>
                  <a:cubicBezTo>
                    <a:pt x="691" y="24"/>
                    <a:pt x="644" y="0"/>
                    <a:pt x="596" y="0"/>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57"/>
            <p:cNvSpPr/>
            <p:nvPr/>
          </p:nvSpPr>
          <p:spPr>
            <a:xfrm>
              <a:off x="3563800" y="3284050"/>
              <a:ext cx="100050" cy="39325"/>
            </a:xfrm>
            <a:custGeom>
              <a:avLst/>
              <a:gdLst/>
              <a:ahLst/>
              <a:cxnLst/>
              <a:rect l="l" t="t" r="r" b="b"/>
              <a:pathLst>
                <a:path w="4002" h="1573" extrusionOk="0">
                  <a:moveTo>
                    <a:pt x="1" y="1"/>
                  </a:moveTo>
                  <a:lnTo>
                    <a:pt x="1" y="1573"/>
                  </a:lnTo>
                  <a:lnTo>
                    <a:pt x="4002" y="1573"/>
                  </a:lnTo>
                  <a:lnTo>
                    <a:pt x="4002" y="1"/>
                  </a:lnTo>
                  <a:close/>
                </a:path>
              </a:pathLst>
            </a:custGeom>
            <a:solidFill>
              <a:srgbClr val="85F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57"/>
            <p:cNvSpPr/>
            <p:nvPr/>
          </p:nvSpPr>
          <p:spPr>
            <a:xfrm>
              <a:off x="3563800" y="3281675"/>
              <a:ext cx="100050" cy="41700"/>
            </a:xfrm>
            <a:custGeom>
              <a:avLst/>
              <a:gdLst/>
              <a:ahLst/>
              <a:cxnLst/>
              <a:rect l="l" t="t" r="r" b="b"/>
              <a:pathLst>
                <a:path w="4002" h="1668" extrusionOk="0">
                  <a:moveTo>
                    <a:pt x="1" y="1"/>
                  </a:moveTo>
                  <a:lnTo>
                    <a:pt x="1" y="1668"/>
                  </a:lnTo>
                  <a:lnTo>
                    <a:pt x="4002" y="1668"/>
                  </a:lnTo>
                  <a:lnTo>
                    <a:pt x="4002" y="1"/>
                  </a:ln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57"/>
            <p:cNvSpPr/>
            <p:nvPr/>
          </p:nvSpPr>
          <p:spPr>
            <a:xfrm>
              <a:off x="3447125" y="3281675"/>
              <a:ext cx="100025" cy="41700"/>
            </a:xfrm>
            <a:custGeom>
              <a:avLst/>
              <a:gdLst/>
              <a:ahLst/>
              <a:cxnLst/>
              <a:rect l="l" t="t" r="r" b="b"/>
              <a:pathLst>
                <a:path w="4001" h="1668" extrusionOk="0">
                  <a:moveTo>
                    <a:pt x="0" y="1"/>
                  </a:moveTo>
                  <a:lnTo>
                    <a:pt x="0" y="1668"/>
                  </a:lnTo>
                  <a:lnTo>
                    <a:pt x="4001" y="1668"/>
                  </a:lnTo>
                  <a:lnTo>
                    <a:pt x="4001" y="1"/>
                  </a:lnTo>
                  <a:close/>
                </a:path>
              </a:pathLst>
            </a:custGeom>
            <a:solidFill>
              <a:srgbClr val="8D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57"/>
            <p:cNvSpPr/>
            <p:nvPr/>
          </p:nvSpPr>
          <p:spPr>
            <a:xfrm>
              <a:off x="3446525" y="3111400"/>
              <a:ext cx="213750" cy="128625"/>
            </a:xfrm>
            <a:custGeom>
              <a:avLst/>
              <a:gdLst/>
              <a:ahLst/>
              <a:cxnLst/>
              <a:rect l="l" t="t" r="r" b="b"/>
              <a:pathLst>
                <a:path w="8550" h="5145" extrusionOk="0">
                  <a:moveTo>
                    <a:pt x="238" y="1"/>
                  </a:moveTo>
                  <a:cubicBezTo>
                    <a:pt x="96" y="1"/>
                    <a:pt x="0" y="120"/>
                    <a:pt x="0" y="239"/>
                  </a:cubicBezTo>
                  <a:lnTo>
                    <a:pt x="0" y="4907"/>
                  </a:lnTo>
                  <a:cubicBezTo>
                    <a:pt x="0" y="5049"/>
                    <a:pt x="119" y="5145"/>
                    <a:pt x="238" y="5145"/>
                  </a:cubicBezTo>
                  <a:lnTo>
                    <a:pt x="8312" y="5145"/>
                  </a:lnTo>
                  <a:cubicBezTo>
                    <a:pt x="8431" y="5145"/>
                    <a:pt x="8550" y="5049"/>
                    <a:pt x="8550" y="4907"/>
                  </a:cubicBezTo>
                  <a:lnTo>
                    <a:pt x="8550" y="239"/>
                  </a:lnTo>
                  <a:cubicBezTo>
                    <a:pt x="8550" y="96"/>
                    <a:pt x="8431" y="1"/>
                    <a:pt x="8312" y="1"/>
                  </a:cubicBez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57"/>
            <p:cNvSpPr/>
            <p:nvPr/>
          </p:nvSpPr>
          <p:spPr>
            <a:xfrm>
              <a:off x="3637025" y="3112000"/>
              <a:ext cx="23250" cy="128625"/>
            </a:xfrm>
            <a:custGeom>
              <a:avLst/>
              <a:gdLst/>
              <a:ahLst/>
              <a:cxnLst/>
              <a:rect l="l" t="t" r="r" b="b"/>
              <a:pathLst>
                <a:path w="930" h="5145" extrusionOk="0">
                  <a:moveTo>
                    <a:pt x="1" y="1"/>
                  </a:moveTo>
                  <a:cubicBezTo>
                    <a:pt x="120" y="1"/>
                    <a:pt x="239" y="96"/>
                    <a:pt x="239" y="239"/>
                  </a:cubicBezTo>
                  <a:lnTo>
                    <a:pt x="239" y="4906"/>
                  </a:lnTo>
                  <a:cubicBezTo>
                    <a:pt x="239" y="5025"/>
                    <a:pt x="144" y="5145"/>
                    <a:pt x="1" y="5145"/>
                  </a:cubicBezTo>
                  <a:lnTo>
                    <a:pt x="692" y="5145"/>
                  </a:lnTo>
                  <a:cubicBezTo>
                    <a:pt x="811" y="5145"/>
                    <a:pt x="930" y="5049"/>
                    <a:pt x="930" y="4906"/>
                  </a:cubicBezTo>
                  <a:lnTo>
                    <a:pt x="930" y="239"/>
                  </a:lnTo>
                  <a:cubicBezTo>
                    <a:pt x="930" y="120"/>
                    <a:pt x="834" y="1"/>
                    <a:pt x="692" y="1"/>
                  </a:cubicBezTo>
                  <a:close/>
                </a:path>
              </a:pathLst>
            </a:custGeom>
            <a:solidFill>
              <a:srgbClr val="673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57"/>
            <p:cNvSpPr/>
            <p:nvPr/>
          </p:nvSpPr>
          <p:spPr>
            <a:xfrm>
              <a:off x="3463775" y="3129275"/>
              <a:ext cx="179250" cy="93500"/>
            </a:xfrm>
            <a:custGeom>
              <a:avLst/>
              <a:gdLst/>
              <a:ahLst/>
              <a:cxnLst/>
              <a:rect l="l" t="t" r="r" b="b"/>
              <a:pathLst>
                <a:path w="7170" h="3740" extrusionOk="0">
                  <a:moveTo>
                    <a:pt x="1" y="0"/>
                  </a:moveTo>
                  <a:lnTo>
                    <a:pt x="1" y="3739"/>
                  </a:lnTo>
                  <a:lnTo>
                    <a:pt x="7169" y="3739"/>
                  </a:lnTo>
                  <a:lnTo>
                    <a:pt x="7169" y="0"/>
                  </a:lnTo>
                  <a:close/>
                </a:path>
              </a:pathLst>
            </a:custGeom>
            <a:solidFill>
              <a:srgbClr val="8D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57"/>
            <p:cNvSpPr/>
            <p:nvPr/>
          </p:nvSpPr>
          <p:spPr>
            <a:xfrm>
              <a:off x="3586425" y="3304300"/>
              <a:ext cx="56600" cy="19075"/>
            </a:xfrm>
            <a:custGeom>
              <a:avLst/>
              <a:gdLst/>
              <a:ahLst/>
              <a:cxnLst/>
              <a:rect l="l" t="t" r="r" b="b"/>
              <a:pathLst>
                <a:path w="2264" h="763" extrusionOk="0">
                  <a:moveTo>
                    <a:pt x="167" y="1"/>
                  </a:moveTo>
                  <a:cubicBezTo>
                    <a:pt x="96" y="1"/>
                    <a:pt x="1" y="72"/>
                    <a:pt x="1" y="167"/>
                  </a:cubicBezTo>
                  <a:lnTo>
                    <a:pt x="1" y="596"/>
                  </a:lnTo>
                  <a:cubicBezTo>
                    <a:pt x="1" y="667"/>
                    <a:pt x="96" y="763"/>
                    <a:pt x="167" y="763"/>
                  </a:cubicBezTo>
                  <a:lnTo>
                    <a:pt x="2073" y="763"/>
                  </a:lnTo>
                  <a:cubicBezTo>
                    <a:pt x="2168" y="763"/>
                    <a:pt x="2263" y="667"/>
                    <a:pt x="2263" y="596"/>
                  </a:cubicBezTo>
                  <a:lnTo>
                    <a:pt x="2263" y="167"/>
                  </a:lnTo>
                  <a:cubicBezTo>
                    <a:pt x="2263" y="72"/>
                    <a:pt x="2168" y="1"/>
                    <a:pt x="2073" y="1"/>
                  </a:cubicBezTo>
                  <a:close/>
                </a:path>
              </a:pathLst>
            </a:custGeom>
            <a:solidFill>
              <a:srgbClr val="F68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57"/>
            <p:cNvSpPr/>
            <p:nvPr/>
          </p:nvSpPr>
          <p:spPr>
            <a:xfrm>
              <a:off x="3622750" y="3304300"/>
              <a:ext cx="8350" cy="19675"/>
            </a:xfrm>
            <a:custGeom>
              <a:avLst/>
              <a:gdLst/>
              <a:ahLst/>
              <a:cxnLst/>
              <a:rect l="l" t="t" r="r" b="b"/>
              <a:pathLst>
                <a:path w="334" h="787" extrusionOk="0">
                  <a:moveTo>
                    <a:pt x="0" y="1"/>
                  </a:moveTo>
                  <a:lnTo>
                    <a:pt x="0" y="787"/>
                  </a:lnTo>
                  <a:lnTo>
                    <a:pt x="334" y="787"/>
                  </a:lnTo>
                  <a:lnTo>
                    <a:pt x="334" y="1"/>
                  </a:lnTo>
                  <a:close/>
                </a:path>
              </a:pathLst>
            </a:custGeom>
            <a:solidFill>
              <a:srgbClr val="8D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57"/>
            <p:cNvSpPr/>
            <p:nvPr/>
          </p:nvSpPr>
          <p:spPr>
            <a:xfrm>
              <a:off x="3414375" y="3343000"/>
              <a:ext cx="282225" cy="16700"/>
            </a:xfrm>
            <a:custGeom>
              <a:avLst/>
              <a:gdLst/>
              <a:ahLst/>
              <a:cxnLst/>
              <a:rect l="l" t="t" r="r" b="b"/>
              <a:pathLst>
                <a:path w="11289" h="668" extrusionOk="0">
                  <a:moveTo>
                    <a:pt x="96" y="1"/>
                  </a:moveTo>
                  <a:cubicBezTo>
                    <a:pt x="24" y="1"/>
                    <a:pt x="0" y="24"/>
                    <a:pt x="0" y="72"/>
                  </a:cubicBezTo>
                  <a:lnTo>
                    <a:pt x="0" y="596"/>
                  </a:lnTo>
                  <a:cubicBezTo>
                    <a:pt x="0" y="644"/>
                    <a:pt x="24" y="667"/>
                    <a:pt x="96" y="667"/>
                  </a:cubicBezTo>
                  <a:lnTo>
                    <a:pt x="11193" y="667"/>
                  </a:lnTo>
                  <a:cubicBezTo>
                    <a:pt x="11217" y="667"/>
                    <a:pt x="11288" y="620"/>
                    <a:pt x="11288" y="596"/>
                  </a:cubicBezTo>
                  <a:lnTo>
                    <a:pt x="11288" y="72"/>
                  </a:lnTo>
                  <a:cubicBezTo>
                    <a:pt x="11288" y="24"/>
                    <a:pt x="11265" y="1"/>
                    <a:pt x="11193" y="1"/>
                  </a:cubicBez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57"/>
            <p:cNvSpPr/>
            <p:nvPr/>
          </p:nvSpPr>
          <p:spPr>
            <a:xfrm>
              <a:off x="3559650" y="3278100"/>
              <a:ext cx="108375" cy="50650"/>
            </a:xfrm>
            <a:custGeom>
              <a:avLst/>
              <a:gdLst/>
              <a:ahLst/>
              <a:cxnLst/>
              <a:rect l="l" t="t" r="r" b="b"/>
              <a:pathLst>
                <a:path w="4335" h="2026" extrusionOk="0">
                  <a:moveTo>
                    <a:pt x="3977" y="334"/>
                  </a:moveTo>
                  <a:lnTo>
                    <a:pt x="3977" y="1668"/>
                  </a:lnTo>
                  <a:lnTo>
                    <a:pt x="333" y="1668"/>
                  </a:lnTo>
                  <a:lnTo>
                    <a:pt x="333" y="334"/>
                  </a:lnTo>
                  <a:close/>
                  <a:moveTo>
                    <a:pt x="167" y="1"/>
                  </a:moveTo>
                  <a:cubicBezTo>
                    <a:pt x="95" y="1"/>
                    <a:pt x="0" y="48"/>
                    <a:pt x="0" y="168"/>
                  </a:cubicBezTo>
                  <a:lnTo>
                    <a:pt x="0" y="1835"/>
                  </a:lnTo>
                  <a:cubicBezTo>
                    <a:pt x="0" y="1930"/>
                    <a:pt x="48" y="2025"/>
                    <a:pt x="167" y="2025"/>
                  </a:cubicBezTo>
                  <a:lnTo>
                    <a:pt x="4168" y="2025"/>
                  </a:lnTo>
                  <a:cubicBezTo>
                    <a:pt x="4263" y="2025"/>
                    <a:pt x="4334" y="1954"/>
                    <a:pt x="4334" y="1835"/>
                  </a:cubicBezTo>
                  <a:lnTo>
                    <a:pt x="4334" y="168"/>
                  </a:lnTo>
                  <a:cubicBezTo>
                    <a:pt x="4310" y="48"/>
                    <a:pt x="4263" y="1"/>
                    <a:pt x="4168" y="1"/>
                  </a:cubicBez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57"/>
            <p:cNvSpPr/>
            <p:nvPr/>
          </p:nvSpPr>
          <p:spPr>
            <a:xfrm>
              <a:off x="3442950" y="3278100"/>
              <a:ext cx="108375" cy="50650"/>
            </a:xfrm>
            <a:custGeom>
              <a:avLst/>
              <a:gdLst/>
              <a:ahLst/>
              <a:cxnLst/>
              <a:rect l="l" t="t" r="r" b="b"/>
              <a:pathLst>
                <a:path w="4335" h="2026" extrusionOk="0">
                  <a:moveTo>
                    <a:pt x="3977" y="334"/>
                  </a:moveTo>
                  <a:lnTo>
                    <a:pt x="3977" y="1668"/>
                  </a:lnTo>
                  <a:lnTo>
                    <a:pt x="310" y="1668"/>
                  </a:lnTo>
                  <a:lnTo>
                    <a:pt x="310" y="334"/>
                  </a:lnTo>
                  <a:close/>
                  <a:moveTo>
                    <a:pt x="167" y="1"/>
                  </a:moveTo>
                  <a:cubicBezTo>
                    <a:pt x="72" y="1"/>
                    <a:pt x="0" y="48"/>
                    <a:pt x="0" y="168"/>
                  </a:cubicBezTo>
                  <a:lnTo>
                    <a:pt x="0" y="1835"/>
                  </a:lnTo>
                  <a:cubicBezTo>
                    <a:pt x="0" y="1930"/>
                    <a:pt x="48" y="2025"/>
                    <a:pt x="167" y="2025"/>
                  </a:cubicBezTo>
                  <a:lnTo>
                    <a:pt x="4168" y="2025"/>
                  </a:lnTo>
                  <a:cubicBezTo>
                    <a:pt x="4239" y="2025"/>
                    <a:pt x="4335" y="1954"/>
                    <a:pt x="4335" y="1835"/>
                  </a:cubicBezTo>
                  <a:lnTo>
                    <a:pt x="4335" y="168"/>
                  </a:lnTo>
                  <a:cubicBezTo>
                    <a:pt x="4311" y="48"/>
                    <a:pt x="4239" y="1"/>
                    <a:pt x="4168" y="1"/>
                  </a:cubicBez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5" name="Google Shape;2495;p57"/>
          <p:cNvGrpSpPr/>
          <p:nvPr/>
        </p:nvGrpSpPr>
        <p:grpSpPr>
          <a:xfrm>
            <a:off x="4733283" y="2096284"/>
            <a:ext cx="256491" cy="397711"/>
            <a:chOff x="3464375" y="2637500"/>
            <a:chExt cx="181625" cy="281625"/>
          </a:xfrm>
        </p:grpSpPr>
        <p:sp>
          <p:nvSpPr>
            <p:cNvPr id="2496" name="Google Shape;2496;p57"/>
            <p:cNvSpPr/>
            <p:nvPr/>
          </p:nvSpPr>
          <p:spPr>
            <a:xfrm>
              <a:off x="3464375" y="2638100"/>
              <a:ext cx="181625" cy="281025"/>
            </a:xfrm>
            <a:custGeom>
              <a:avLst/>
              <a:gdLst/>
              <a:ahLst/>
              <a:cxnLst/>
              <a:rect l="l" t="t" r="r" b="b"/>
              <a:pathLst>
                <a:path w="7265" h="11241" extrusionOk="0">
                  <a:moveTo>
                    <a:pt x="96" y="0"/>
                  </a:moveTo>
                  <a:cubicBezTo>
                    <a:pt x="25" y="0"/>
                    <a:pt x="1" y="24"/>
                    <a:pt x="1" y="96"/>
                  </a:cubicBezTo>
                  <a:lnTo>
                    <a:pt x="1" y="11169"/>
                  </a:lnTo>
                  <a:cubicBezTo>
                    <a:pt x="1" y="11217"/>
                    <a:pt x="25" y="11241"/>
                    <a:pt x="96" y="11241"/>
                  </a:cubicBezTo>
                  <a:lnTo>
                    <a:pt x="7169" y="11241"/>
                  </a:lnTo>
                  <a:cubicBezTo>
                    <a:pt x="7240" y="11241"/>
                    <a:pt x="7264" y="11217"/>
                    <a:pt x="7264" y="11193"/>
                  </a:cubicBezTo>
                  <a:lnTo>
                    <a:pt x="7264" y="96"/>
                  </a:lnTo>
                  <a:cubicBezTo>
                    <a:pt x="7264" y="24"/>
                    <a:pt x="7240" y="0"/>
                    <a:pt x="7169" y="0"/>
                  </a:cubicBezTo>
                  <a:close/>
                </a:path>
              </a:pathLst>
            </a:custGeom>
            <a:solidFill>
              <a:srgbClr val="FFB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57"/>
            <p:cNvSpPr/>
            <p:nvPr/>
          </p:nvSpPr>
          <p:spPr>
            <a:xfrm>
              <a:off x="3628700" y="2637500"/>
              <a:ext cx="17300" cy="281625"/>
            </a:xfrm>
            <a:custGeom>
              <a:avLst/>
              <a:gdLst/>
              <a:ahLst/>
              <a:cxnLst/>
              <a:rect l="l" t="t" r="r" b="b"/>
              <a:pathLst>
                <a:path w="692" h="11265" extrusionOk="0">
                  <a:moveTo>
                    <a:pt x="0" y="1"/>
                  </a:moveTo>
                  <a:lnTo>
                    <a:pt x="0" y="11265"/>
                  </a:lnTo>
                  <a:lnTo>
                    <a:pt x="596" y="11265"/>
                  </a:lnTo>
                  <a:cubicBezTo>
                    <a:pt x="667" y="11265"/>
                    <a:pt x="691" y="11241"/>
                    <a:pt x="691" y="11193"/>
                  </a:cubicBezTo>
                  <a:lnTo>
                    <a:pt x="691" y="72"/>
                  </a:lnTo>
                  <a:cubicBezTo>
                    <a:pt x="691" y="24"/>
                    <a:pt x="667" y="1"/>
                    <a:pt x="596" y="1"/>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57"/>
            <p:cNvSpPr/>
            <p:nvPr/>
          </p:nvSpPr>
          <p:spPr>
            <a:xfrm>
              <a:off x="3482250" y="2655375"/>
              <a:ext cx="64900" cy="114925"/>
            </a:xfrm>
            <a:custGeom>
              <a:avLst/>
              <a:gdLst/>
              <a:ahLst/>
              <a:cxnLst/>
              <a:rect l="l" t="t" r="r" b="b"/>
              <a:pathLst>
                <a:path w="2596" h="4597" extrusionOk="0">
                  <a:moveTo>
                    <a:pt x="95" y="0"/>
                  </a:moveTo>
                  <a:cubicBezTo>
                    <a:pt x="24" y="0"/>
                    <a:pt x="0" y="24"/>
                    <a:pt x="0" y="71"/>
                  </a:cubicBezTo>
                  <a:lnTo>
                    <a:pt x="0" y="4525"/>
                  </a:lnTo>
                  <a:cubicBezTo>
                    <a:pt x="0" y="4572"/>
                    <a:pt x="24" y="4596"/>
                    <a:pt x="95" y="4596"/>
                  </a:cubicBezTo>
                  <a:lnTo>
                    <a:pt x="2501" y="4596"/>
                  </a:lnTo>
                  <a:cubicBezTo>
                    <a:pt x="2548" y="4596"/>
                    <a:pt x="2596" y="4572"/>
                    <a:pt x="2596" y="4525"/>
                  </a:cubicBezTo>
                  <a:lnTo>
                    <a:pt x="2596" y="71"/>
                  </a:lnTo>
                  <a:cubicBezTo>
                    <a:pt x="2596" y="24"/>
                    <a:pt x="2524" y="0"/>
                    <a:pt x="2501" y="0"/>
                  </a:cubicBezTo>
                  <a:close/>
                </a:path>
              </a:pathLst>
            </a:custGeom>
            <a:solidFill>
              <a:srgbClr val="FDD6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57"/>
            <p:cNvSpPr/>
            <p:nvPr/>
          </p:nvSpPr>
          <p:spPr>
            <a:xfrm>
              <a:off x="3481650" y="2786950"/>
              <a:ext cx="64325" cy="115500"/>
            </a:xfrm>
            <a:custGeom>
              <a:avLst/>
              <a:gdLst/>
              <a:ahLst/>
              <a:cxnLst/>
              <a:rect l="l" t="t" r="r" b="b"/>
              <a:pathLst>
                <a:path w="2573" h="4620" extrusionOk="0">
                  <a:moveTo>
                    <a:pt x="72" y="0"/>
                  </a:moveTo>
                  <a:cubicBezTo>
                    <a:pt x="48" y="0"/>
                    <a:pt x="0" y="24"/>
                    <a:pt x="0" y="95"/>
                  </a:cubicBezTo>
                  <a:lnTo>
                    <a:pt x="0" y="4525"/>
                  </a:lnTo>
                  <a:cubicBezTo>
                    <a:pt x="0" y="4572"/>
                    <a:pt x="24" y="4620"/>
                    <a:pt x="72" y="4620"/>
                  </a:cubicBezTo>
                  <a:lnTo>
                    <a:pt x="2501" y="4620"/>
                  </a:lnTo>
                  <a:cubicBezTo>
                    <a:pt x="2548" y="4620"/>
                    <a:pt x="2572" y="4572"/>
                    <a:pt x="2572" y="4525"/>
                  </a:cubicBezTo>
                  <a:lnTo>
                    <a:pt x="2572" y="95"/>
                  </a:lnTo>
                  <a:cubicBezTo>
                    <a:pt x="2572" y="24"/>
                    <a:pt x="2548" y="0"/>
                    <a:pt x="2501" y="0"/>
                  </a:cubicBezTo>
                  <a:close/>
                </a:path>
              </a:pathLst>
            </a:custGeom>
            <a:solidFill>
              <a:srgbClr val="FDD6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57"/>
            <p:cNvSpPr/>
            <p:nvPr/>
          </p:nvSpPr>
          <p:spPr>
            <a:xfrm>
              <a:off x="3563800" y="2786950"/>
              <a:ext cx="64925" cy="115500"/>
            </a:xfrm>
            <a:custGeom>
              <a:avLst/>
              <a:gdLst/>
              <a:ahLst/>
              <a:cxnLst/>
              <a:rect l="l" t="t" r="r" b="b"/>
              <a:pathLst>
                <a:path w="2597" h="4620" extrusionOk="0">
                  <a:moveTo>
                    <a:pt x="96" y="0"/>
                  </a:moveTo>
                  <a:cubicBezTo>
                    <a:pt x="48" y="0"/>
                    <a:pt x="1" y="24"/>
                    <a:pt x="1" y="95"/>
                  </a:cubicBezTo>
                  <a:lnTo>
                    <a:pt x="1" y="4525"/>
                  </a:lnTo>
                  <a:cubicBezTo>
                    <a:pt x="1" y="4572"/>
                    <a:pt x="48" y="4620"/>
                    <a:pt x="96" y="4620"/>
                  </a:cubicBezTo>
                  <a:lnTo>
                    <a:pt x="2501" y="4620"/>
                  </a:lnTo>
                  <a:cubicBezTo>
                    <a:pt x="2573" y="4620"/>
                    <a:pt x="2596" y="4572"/>
                    <a:pt x="2596" y="4525"/>
                  </a:cubicBezTo>
                  <a:lnTo>
                    <a:pt x="2596" y="95"/>
                  </a:lnTo>
                  <a:cubicBezTo>
                    <a:pt x="2596" y="24"/>
                    <a:pt x="2573" y="0"/>
                    <a:pt x="2501" y="0"/>
                  </a:cubicBezTo>
                  <a:close/>
                </a:path>
              </a:pathLst>
            </a:custGeom>
            <a:solidFill>
              <a:srgbClr val="FDD6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57"/>
            <p:cNvSpPr/>
            <p:nvPr/>
          </p:nvSpPr>
          <p:spPr>
            <a:xfrm>
              <a:off x="3563800" y="2654175"/>
              <a:ext cx="64925" cy="115525"/>
            </a:xfrm>
            <a:custGeom>
              <a:avLst/>
              <a:gdLst/>
              <a:ahLst/>
              <a:cxnLst/>
              <a:rect l="l" t="t" r="r" b="b"/>
              <a:pathLst>
                <a:path w="2597" h="4621" extrusionOk="0">
                  <a:moveTo>
                    <a:pt x="96" y="0"/>
                  </a:moveTo>
                  <a:cubicBezTo>
                    <a:pt x="48" y="48"/>
                    <a:pt x="1" y="72"/>
                    <a:pt x="1" y="96"/>
                  </a:cubicBezTo>
                  <a:lnTo>
                    <a:pt x="1" y="4525"/>
                  </a:lnTo>
                  <a:cubicBezTo>
                    <a:pt x="1" y="4597"/>
                    <a:pt x="48" y="4620"/>
                    <a:pt x="96" y="4620"/>
                  </a:cubicBezTo>
                  <a:lnTo>
                    <a:pt x="2501" y="4620"/>
                  </a:lnTo>
                  <a:cubicBezTo>
                    <a:pt x="2573" y="4620"/>
                    <a:pt x="2596" y="4597"/>
                    <a:pt x="2596" y="4525"/>
                  </a:cubicBezTo>
                  <a:lnTo>
                    <a:pt x="2596" y="96"/>
                  </a:lnTo>
                  <a:cubicBezTo>
                    <a:pt x="2596" y="24"/>
                    <a:pt x="2573" y="0"/>
                    <a:pt x="2501" y="0"/>
                  </a:cubicBezTo>
                  <a:close/>
                </a:path>
              </a:pathLst>
            </a:custGeom>
            <a:solidFill>
              <a:srgbClr val="FDD6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57"/>
            <p:cNvSpPr/>
            <p:nvPr/>
          </p:nvSpPr>
          <p:spPr>
            <a:xfrm>
              <a:off x="3494150" y="2667875"/>
              <a:ext cx="39900" cy="89925"/>
            </a:xfrm>
            <a:custGeom>
              <a:avLst/>
              <a:gdLst/>
              <a:ahLst/>
              <a:cxnLst/>
              <a:rect l="l" t="t" r="r" b="b"/>
              <a:pathLst>
                <a:path w="1596" h="3597" extrusionOk="0">
                  <a:moveTo>
                    <a:pt x="1215" y="357"/>
                  </a:moveTo>
                  <a:cubicBezTo>
                    <a:pt x="1239" y="357"/>
                    <a:pt x="1239" y="381"/>
                    <a:pt x="1239" y="381"/>
                  </a:cubicBezTo>
                  <a:lnTo>
                    <a:pt x="1239" y="3215"/>
                  </a:lnTo>
                  <a:cubicBezTo>
                    <a:pt x="1239" y="3215"/>
                    <a:pt x="1239" y="3239"/>
                    <a:pt x="1215" y="3239"/>
                  </a:cubicBezTo>
                  <a:lnTo>
                    <a:pt x="381" y="3239"/>
                  </a:lnTo>
                  <a:cubicBezTo>
                    <a:pt x="358" y="3239"/>
                    <a:pt x="358" y="3215"/>
                    <a:pt x="358" y="3215"/>
                  </a:cubicBezTo>
                  <a:lnTo>
                    <a:pt x="358" y="381"/>
                  </a:lnTo>
                  <a:cubicBezTo>
                    <a:pt x="358" y="357"/>
                    <a:pt x="381" y="357"/>
                    <a:pt x="381" y="357"/>
                  </a:cubicBezTo>
                  <a:close/>
                  <a:moveTo>
                    <a:pt x="167" y="0"/>
                  </a:moveTo>
                  <a:cubicBezTo>
                    <a:pt x="96" y="0"/>
                    <a:pt x="0" y="48"/>
                    <a:pt x="0" y="167"/>
                  </a:cubicBezTo>
                  <a:lnTo>
                    <a:pt x="0" y="3429"/>
                  </a:lnTo>
                  <a:cubicBezTo>
                    <a:pt x="0" y="3501"/>
                    <a:pt x="48" y="3596"/>
                    <a:pt x="167" y="3596"/>
                  </a:cubicBezTo>
                  <a:lnTo>
                    <a:pt x="1429" y="3596"/>
                  </a:lnTo>
                  <a:cubicBezTo>
                    <a:pt x="1525" y="3596"/>
                    <a:pt x="1596" y="3548"/>
                    <a:pt x="1596" y="3429"/>
                  </a:cubicBezTo>
                  <a:lnTo>
                    <a:pt x="1596" y="167"/>
                  </a:lnTo>
                  <a:cubicBezTo>
                    <a:pt x="1572" y="48"/>
                    <a:pt x="1525" y="0"/>
                    <a:pt x="1429" y="0"/>
                  </a:cubicBez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57"/>
            <p:cNvSpPr/>
            <p:nvPr/>
          </p:nvSpPr>
          <p:spPr>
            <a:xfrm>
              <a:off x="3494150" y="2800025"/>
              <a:ext cx="39900" cy="90525"/>
            </a:xfrm>
            <a:custGeom>
              <a:avLst/>
              <a:gdLst/>
              <a:ahLst/>
              <a:cxnLst/>
              <a:rect l="l" t="t" r="r" b="b"/>
              <a:pathLst>
                <a:path w="1596" h="3621" extrusionOk="0">
                  <a:moveTo>
                    <a:pt x="1215" y="358"/>
                  </a:moveTo>
                  <a:cubicBezTo>
                    <a:pt x="1239" y="358"/>
                    <a:pt x="1239" y="382"/>
                    <a:pt x="1239" y="382"/>
                  </a:cubicBezTo>
                  <a:lnTo>
                    <a:pt x="1239" y="3216"/>
                  </a:lnTo>
                  <a:cubicBezTo>
                    <a:pt x="1239" y="3216"/>
                    <a:pt x="1239" y="3240"/>
                    <a:pt x="1215" y="3240"/>
                  </a:cubicBezTo>
                  <a:lnTo>
                    <a:pt x="381" y="3240"/>
                  </a:lnTo>
                  <a:cubicBezTo>
                    <a:pt x="358" y="3240"/>
                    <a:pt x="358" y="3216"/>
                    <a:pt x="358" y="3216"/>
                  </a:cubicBezTo>
                  <a:lnTo>
                    <a:pt x="358" y="382"/>
                  </a:lnTo>
                  <a:cubicBezTo>
                    <a:pt x="358" y="358"/>
                    <a:pt x="381" y="358"/>
                    <a:pt x="381" y="358"/>
                  </a:cubicBezTo>
                  <a:close/>
                  <a:moveTo>
                    <a:pt x="167" y="1"/>
                  </a:moveTo>
                  <a:cubicBezTo>
                    <a:pt x="96" y="1"/>
                    <a:pt x="0" y="72"/>
                    <a:pt x="0" y="191"/>
                  </a:cubicBezTo>
                  <a:lnTo>
                    <a:pt x="0" y="3430"/>
                  </a:lnTo>
                  <a:cubicBezTo>
                    <a:pt x="0" y="3525"/>
                    <a:pt x="48" y="3621"/>
                    <a:pt x="167" y="3621"/>
                  </a:cubicBezTo>
                  <a:lnTo>
                    <a:pt x="1429" y="3621"/>
                  </a:lnTo>
                  <a:cubicBezTo>
                    <a:pt x="1525" y="3621"/>
                    <a:pt x="1596" y="3549"/>
                    <a:pt x="1596" y="3430"/>
                  </a:cubicBezTo>
                  <a:lnTo>
                    <a:pt x="1596" y="168"/>
                  </a:lnTo>
                  <a:cubicBezTo>
                    <a:pt x="1572" y="72"/>
                    <a:pt x="1525" y="1"/>
                    <a:pt x="1429" y="1"/>
                  </a:cubicBez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57"/>
            <p:cNvSpPr/>
            <p:nvPr/>
          </p:nvSpPr>
          <p:spPr>
            <a:xfrm>
              <a:off x="3576900" y="2800025"/>
              <a:ext cx="39925" cy="90525"/>
            </a:xfrm>
            <a:custGeom>
              <a:avLst/>
              <a:gdLst/>
              <a:ahLst/>
              <a:cxnLst/>
              <a:rect l="l" t="t" r="r" b="b"/>
              <a:pathLst>
                <a:path w="1597" h="3621" extrusionOk="0">
                  <a:moveTo>
                    <a:pt x="1215" y="358"/>
                  </a:moveTo>
                  <a:cubicBezTo>
                    <a:pt x="1239" y="358"/>
                    <a:pt x="1239" y="382"/>
                    <a:pt x="1239" y="382"/>
                  </a:cubicBezTo>
                  <a:lnTo>
                    <a:pt x="1239" y="3216"/>
                  </a:lnTo>
                  <a:cubicBezTo>
                    <a:pt x="1239" y="3216"/>
                    <a:pt x="1239" y="3240"/>
                    <a:pt x="1215" y="3240"/>
                  </a:cubicBezTo>
                  <a:lnTo>
                    <a:pt x="382" y="3240"/>
                  </a:lnTo>
                  <a:cubicBezTo>
                    <a:pt x="334" y="3240"/>
                    <a:pt x="334" y="3216"/>
                    <a:pt x="334" y="3216"/>
                  </a:cubicBezTo>
                  <a:lnTo>
                    <a:pt x="334" y="382"/>
                  </a:lnTo>
                  <a:cubicBezTo>
                    <a:pt x="334" y="358"/>
                    <a:pt x="382" y="358"/>
                    <a:pt x="382" y="358"/>
                  </a:cubicBezTo>
                  <a:close/>
                  <a:moveTo>
                    <a:pt x="167" y="1"/>
                  </a:moveTo>
                  <a:cubicBezTo>
                    <a:pt x="72" y="1"/>
                    <a:pt x="1" y="72"/>
                    <a:pt x="1" y="191"/>
                  </a:cubicBezTo>
                  <a:lnTo>
                    <a:pt x="1" y="3430"/>
                  </a:lnTo>
                  <a:cubicBezTo>
                    <a:pt x="1" y="3525"/>
                    <a:pt x="48" y="3621"/>
                    <a:pt x="167" y="3621"/>
                  </a:cubicBezTo>
                  <a:lnTo>
                    <a:pt x="1430" y="3621"/>
                  </a:lnTo>
                  <a:cubicBezTo>
                    <a:pt x="1501" y="3621"/>
                    <a:pt x="1596" y="3549"/>
                    <a:pt x="1596" y="3430"/>
                  </a:cubicBezTo>
                  <a:lnTo>
                    <a:pt x="1596" y="168"/>
                  </a:lnTo>
                  <a:cubicBezTo>
                    <a:pt x="1572" y="72"/>
                    <a:pt x="1501" y="1"/>
                    <a:pt x="1430" y="1"/>
                  </a:cubicBez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57"/>
            <p:cNvSpPr/>
            <p:nvPr/>
          </p:nvSpPr>
          <p:spPr>
            <a:xfrm>
              <a:off x="3576900" y="2667875"/>
              <a:ext cx="39925" cy="89925"/>
            </a:xfrm>
            <a:custGeom>
              <a:avLst/>
              <a:gdLst/>
              <a:ahLst/>
              <a:cxnLst/>
              <a:rect l="l" t="t" r="r" b="b"/>
              <a:pathLst>
                <a:path w="1597" h="3597" extrusionOk="0">
                  <a:moveTo>
                    <a:pt x="1215" y="357"/>
                  </a:moveTo>
                  <a:cubicBezTo>
                    <a:pt x="1239" y="357"/>
                    <a:pt x="1239" y="381"/>
                    <a:pt x="1239" y="381"/>
                  </a:cubicBezTo>
                  <a:lnTo>
                    <a:pt x="1239" y="3215"/>
                  </a:lnTo>
                  <a:cubicBezTo>
                    <a:pt x="1239" y="3215"/>
                    <a:pt x="1239" y="3239"/>
                    <a:pt x="1215" y="3239"/>
                  </a:cubicBezTo>
                  <a:lnTo>
                    <a:pt x="382" y="3239"/>
                  </a:lnTo>
                  <a:cubicBezTo>
                    <a:pt x="334" y="3239"/>
                    <a:pt x="334" y="3215"/>
                    <a:pt x="334" y="3215"/>
                  </a:cubicBezTo>
                  <a:lnTo>
                    <a:pt x="334" y="381"/>
                  </a:lnTo>
                  <a:cubicBezTo>
                    <a:pt x="334" y="357"/>
                    <a:pt x="382" y="357"/>
                    <a:pt x="382" y="357"/>
                  </a:cubicBezTo>
                  <a:close/>
                  <a:moveTo>
                    <a:pt x="167" y="0"/>
                  </a:moveTo>
                  <a:cubicBezTo>
                    <a:pt x="72" y="0"/>
                    <a:pt x="1" y="48"/>
                    <a:pt x="1" y="167"/>
                  </a:cubicBezTo>
                  <a:lnTo>
                    <a:pt x="1" y="3429"/>
                  </a:lnTo>
                  <a:cubicBezTo>
                    <a:pt x="1" y="3501"/>
                    <a:pt x="48" y="3596"/>
                    <a:pt x="167" y="3596"/>
                  </a:cubicBezTo>
                  <a:lnTo>
                    <a:pt x="1430" y="3596"/>
                  </a:lnTo>
                  <a:cubicBezTo>
                    <a:pt x="1501" y="3596"/>
                    <a:pt x="1596" y="3548"/>
                    <a:pt x="1596" y="3429"/>
                  </a:cubicBezTo>
                  <a:lnTo>
                    <a:pt x="1596" y="167"/>
                  </a:lnTo>
                  <a:cubicBezTo>
                    <a:pt x="1572" y="48"/>
                    <a:pt x="1501" y="0"/>
                    <a:pt x="1430" y="0"/>
                  </a:cubicBez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57"/>
            <p:cNvSpPr/>
            <p:nvPr/>
          </p:nvSpPr>
          <p:spPr>
            <a:xfrm>
              <a:off x="3518550" y="2676200"/>
              <a:ext cx="76250" cy="47650"/>
            </a:xfrm>
            <a:custGeom>
              <a:avLst/>
              <a:gdLst/>
              <a:ahLst/>
              <a:cxnLst/>
              <a:rect l="l" t="t" r="r" b="b"/>
              <a:pathLst>
                <a:path w="3050" h="1906" extrusionOk="0">
                  <a:moveTo>
                    <a:pt x="1454" y="1"/>
                  </a:moveTo>
                  <a:cubicBezTo>
                    <a:pt x="1406" y="1"/>
                    <a:pt x="1382" y="24"/>
                    <a:pt x="1334" y="48"/>
                  </a:cubicBezTo>
                  <a:lnTo>
                    <a:pt x="72" y="1620"/>
                  </a:lnTo>
                  <a:cubicBezTo>
                    <a:pt x="1" y="1691"/>
                    <a:pt x="1" y="1810"/>
                    <a:pt x="96" y="1858"/>
                  </a:cubicBezTo>
                  <a:cubicBezTo>
                    <a:pt x="120" y="1906"/>
                    <a:pt x="144" y="1906"/>
                    <a:pt x="215" y="1906"/>
                  </a:cubicBezTo>
                  <a:cubicBezTo>
                    <a:pt x="263" y="1906"/>
                    <a:pt x="310" y="1858"/>
                    <a:pt x="334" y="1834"/>
                  </a:cubicBezTo>
                  <a:lnTo>
                    <a:pt x="1501" y="405"/>
                  </a:lnTo>
                  <a:lnTo>
                    <a:pt x="2739" y="1834"/>
                  </a:lnTo>
                  <a:cubicBezTo>
                    <a:pt x="2778" y="1872"/>
                    <a:pt x="2830" y="1897"/>
                    <a:pt x="2877" y="1897"/>
                  </a:cubicBezTo>
                  <a:cubicBezTo>
                    <a:pt x="2918" y="1897"/>
                    <a:pt x="2955" y="1879"/>
                    <a:pt x="2978" y="1834"/>
                  </a:cubicBezTo>
                  <a:cubicBezTo>
                    <a:pt x="3049" y="1810"/>
                    <a:pt x="3049" y="1691"/>
                    <a:pt x="2978" y="1620"/>
                  </a:cubicBezTo>
                  <a:lnTo>
                    <a:pt x="1573" y="48"/>
                  </a:lnTo>
                  <a:cubicBezTo>
                    <a:pt x="1549" y="24"/>
                    <a:pt x="1501" y="1"/>
                    <a:pt x="1454" y="1"/>
                  </a:cubicBez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57"/>
            <p:cNvSpPr/>
            <p:nvPr/>
          </p:nvSpPr>
          <p:spPr>
            <a:xfrm>
              <a:off x="3498325" y="2717875"/>
              <a:ext cx="113125" cy="52425"/>
            </a:xfrm>
            <a:custGeom>
              <a:avLst/>
              <a:gdLst/>
              <a:ahLst/>
              <a:cxnLst/>
              <a:rect l="l" t="t" r="r" b="b"/>
              <a:pathLst>
                <a:path w="4525" h="2097" extrusionOk="0">
                  <a:moveTo>
                    <a:pt x="167" y="1"/>
                  </a:moveTo>
                  <a:cubicBezTo>
                    <a:pt x="72" y="1"/>
                    <a:pt x="0" y="48"/>
                    <a:pt x="0" y="143"/>
                  </a:cubicBezTo>
                  <a:lnTo>
                    <a:pt x="0" y="1953"/>
                  </a:lnTo>
                  <a:cubicBezTo>
                    <a:pt x="0" y="2049"/>
                    <a:pt x="72" y="2096"/>
                    <a:pt x="167" y="2096"/>
                  </a:cubicBezTo>
                  <a:lnTo>
                    <a:pt x="4382" y="2096"/>
                  </a:lnTo>
                  <a:cubicBezTo>
                    <a:pt x="4477" y="2096"/>
                    <a:pt x="4525" y="2025"/>
                    <a:pt x="4525" y="1953"/>
                  </a:cubicBezTo>
                  <a:lnTo>
                    <a:pt x="4525" y="143"/>
                  </a:lnTo>
                  <a:cubicBezTo>
                    <a:pt x="4525" y="48"/>
                    <a:pt x="4477" y="1"/>
                    <a:pt x="4382" y="1"/>
                  </a:cubicBezTo>
                  <a:close/>
                </a:path>
              </a:pathLst>
            </a:custGeom>
            <a:solidFill>
              <a:srgbClr val="F68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57"/>
            <p:cNvSpPr/>
            <p:nvPr/>
          </p:nvSpPr>
          <p:spPr>
            <a:xfrm>
              <a:off x="3545350" y="2672025"/>
              <a:ext cx="19675" cy="19675"/>
            </a:xfrm>
            <a:custGeom>
              <a:avLst/>
              <a:gdLst/>
              <a:ahLst/>
              <a:cxnLst/>
              <a:rect l="l" t="t" r="r" b="b"/>
              <a:pathLst>
                <a:path w="787" h="787" extrusionOk="0">
                  <a:moveTo>
                    <a:pt x="382" y="1"/>
                  </a:moveTo>
                  <a:cubicBezTo>
                    <a:pt x="191" y="1"/>
                    <a:pt x="0" y="191"/>
                    <a:pt x="0" y="406"/>
                  </a:cubicBezTo>
                  <a:cubicBezTo>
                    <a:pt x="0" y="596"/>
                    <a:pt x="191" y="787"/>
                    <a:pt x="382" y="787"/>
                  </a:cubicBezTo>
                  <a:cubicBezTo>
                    <a:pt x="596" y="787"/>
                    <a:pt x="786" y="596"/>
                    <a:pt x="786" y="406"/>
                  </a:cubicBezTo>
                  <a:cubicBezTo>
                    <a:pt x="786" y="191"/>
                    <a:pt x="596" y="1"/>
                    <a:pt x="382" y="1"/>
                  </a:cubicBezTo>
                  <a:close/>
                </a:path>
              </a:pathLst>
            </a:custGeom>
            <a:solidFill>
              <a:srgbClr val="F68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9" name="Google Shape;2509;p57"/>
          <p:cNvGrpSpPr/>
          <p:nvPr/>
        </p:nvGrpSpPr>
        <p:grpSpPr>
          <a:xfrm>
            <a:off x="4738331" y="3412913"/>
            <a:ext cx="246394" cy="396899"/>
            <a:chOff x="3467950" y="3569825"/>
            <a:chExt cx="174475" cy="281050"/>
          </a:xfrm>
        </p:grpSpPr>
        <p:sp>
          <p:nvSpPr>
            <p:cNvPr id="2510" name="Google Shape;2510;p57"/>
            <p:cNvSpPr/>
            <p:nvPr/>
          </p:nvSpPr>
          <p:spPr>
            <a:xfrm>
              <a:off x="3547125" y="3679975"/>
              <a:ext cx="16700" cy="64925"/>
            </a:xfrm>
            <a:custGeom>
              <a:avLst/>
              <a:gdLst/>
              <a:ahLst/>
              <a:cxnLst/>
              <a:rect l="l" t="t" r="r" b="b"/>
              <a:pathLst>
                <a:path w="668" h="2597" extrusionOk="0">
                  <a:moveTo>
                    <a:pt x="1" y="1"/>
                  </a:moveTo>
                  <a:lnTo>
                    <a:pt x="1" y="2596"/>
                  </a:lnTo>
                  <a:lnTo>
                    <a:pt x="668" y="2596"/>
                  </a:lnTo>
                  <a:lnTo>
                    <a:pt x="668" y="1"/>
                  </a:ln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57"/>
            <p:cNvSpPr/>
            <p:nvPr/>
          </p:nvSpPr>
          <p:spPr>
            <a:xfrm>
              <a:off x="3489375" y="3822850"/>
              <a:ext cx="28600" cy="28025"/>
            </a:xfrm>
            <a:custGeom>
              <a:avLst/>
              <a:gdLst/>
              <a:ahLst/>
              <a:cxnLst/>
              <a:rect l="l" t="t" r="r" b="b"/>
              <a:pathLst>
                <a:path w="1144" h="1121" extrusionOk="0">
                  <a:moveTo>
                    <a:pt x="572" y="1"/>
                  </a:moveTo>
                  <a:cubicBezTo>
                    <a:pt x="239" y="1"/>
                    <a:pt x="1" y="263"/>
                    <a:pt x="1" y="573"/>
                  </a:cubicBezTo>
                  <a:cubicBezTo>
                    <a:pt x="1" y="858"/>
                    <a:pt x="287" y="1120"/>
                    <a:pt x="572" y="1120"/>
                  </a:cubicBezTo>
                  <a:cubicBezTo>
                    <a:pt x="906" y="1120"/>
                    <a:pt x="1144" y="882"/>
                    <a:pt x="1144" y="573"/>
                  </a:cubicBezTo>
                  <a:cubicBezTo>
                    <a:pt x="1144" y="263"/>
                    <a:pt x="882" y="1"/>
                    <a:pt x="572" y="1"/>
                  </a:cubicBezTo>
                  <a:close/>
                </a:path>
              </a:pathLst>
            </a:custGeom>
            <a:solidFill>
              <a:srgbClr val="673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57"/>
            <p:cNvSpPr/>
            <p:nvPr/>
          </p:nvSpPr>
          <p:spPr>
            <a:xfrm>
              <a:off x="3592375" y="3822850"/>
              <a:ext cx="28025" cy="28025"/>
            </a:xfrm>
            <a:custGeom>
              <a:avLst/>
              <a:gdLst/>
              <a:ahLst/>
              <a:cxnLst/>
              <a:rect l="l" t="t" r="r" b="b"/>
              <a:pathLst>
                <a:path w="1121" h="1121" extrusionOk="0">
                  <a:moveTo>
                    <a:pt x="572" y="1"/>
                  </a:moveTo>
                  <a:cubicBezTo>
                    <a:pt x="239" y="1"/>
                    <a:pt x="1" y="263"/>
                    <a:pt x="1" y="573"/>
                  </a:cubicBezTo>
                  <a:cubicBezTo>
                    <a:pt x="1" y="858"/>
                    <a:pt x="263" y="1120"/>
                    <a:pt x="572" y="1120"/>
                  </a:cubicBezTo>
                  <a:cubicBezTo>
                    <a:pt x="882" y="1120"/>
                    <a:pt x="1120" y="882"/>
                    <a:pt x="1120" y="573"/>
                  </a:cubicBezTo>
                  <a:cubicBezTo>
                    <a:pt x="1120" y="263"/>
                    <a:pt x="858" y="1"/>
                    <a:pt x="572" y="1"/>
                  </a:cubicBezTo>
                  <a:close/>
                </a:path>
              </a:pathLst>
            </a:custGeom>
            <a:solidFill>
              <a:srgbClr val="673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57"/>
            <p:cNvSpPr/>
            <p:nvPr/>
          </p:nvSpPr>
          <p:spPr>
            <a:xfrm>
              <a:off x="3492350" y="3570425"/>
              <a:ext cx="125075" cy="124450"/>
            </a:xfrm>
            <a:custGeom>
              <a:avLst/>
              <a:gdLst/>
              <a:ahLst/>
              <a:cxnLst/>
              <a:rect l="l" t="t" r="r" b="b"/>
              <a:pathLst>
                <a:path w="5003" h="4978" extrusionOk="0">
                  <a:moveTo>
                    <a:pt x="1144" y="1"/>
                  </a:moveTo>
                  <a:cubicBezTo>
                    <a:pt x="525" y="1"/>
                    <a:pt x="1" y="501"/>
                    <a:pt x="1" y="1120"/>
                  </a:cubicBezTo>
                  <a:lnTo>
                    <a:pt x="1" y="3835"/>
                  </a:lnTo>
                  <a:cubicBezTo>
                    <a:pt x="1" y="4478"/>
                    <a:pt x="525" y="4978"/>
                    <a:pt x="1144" y="4978"/>
                  </a:cubicBezTo>
                  <a:lnTo>
                    <a:pt x="3883" y="4978"/>
                  </a:lnTo>
                  <a:cubicBezTo>
                    <a:pt x="4502" y="4978"/>
                    <a:pt x="5002" y="4430"/>
                    <a:pt x="5002" y="3835"/>
                  </a:cubicBezTo>
                  <a:lnTo>
                    <a:pt x="5002" y="1120"/>
                  </a:lnTo>
                  <a:cubicBezTo>
                    <a:pt x="5002" y="501"/>
                    <a:pt x="4502" y="1"/>
                    <a:pt x="3883" y="1"/>
                  </a:cubicBez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57"/>
            <p:cNvSpPr/>
            <p:nvPr/>
          </p:nvSpPr>
          <p:spPr>
            <a:xfrm>
              <a:off x="3572150" y="3569825"/>
              <a:ext cx="45275" cy="124475"/>
            </a:xfrm>
            <a:custGeom>
              <a:avLst/>
              <a:gdLst/>
              <a:ahLst/>
              <a:cxnLst/>
              <a:rect l="l" t="t" r="r" b="b"/>
              <a:pathLst>
                <a:path w="1811" h="4979" extrusionOk="0">
                  <a:moveTo>
                    <a:pt x="0" y="1"/>
                  </a:moveTo>
                  <a:cubicBezTo>
                    <a:pt x="619" y="1"/>
                    <a:pt x="1143" y="501"/>
                    <a:pt x="1143" y="1120"/>
                  </a:cubicBezTo>
                  <a:lnTo>
                    <a:pt x="1143" y="3835"/>
                  </a:lnTo>
                  <a:cubicBezTo>
                    <a:pt x="1143" y="4454"/>
                    <a:pt x="619" y="4978"/>
                    <a:pt x="0" y="4978"/>
                  </a:cubicBezTo>
                  <a:lnTo>
                    <a:pt x="691" y="4978"/>
                  </a:lnTo>
                  <a:cubicBezTo>
                    <a:pt x="1310" y="4978"/>
                    <a:pt x="1810" y="4454"/>
                    <a:pt x="1810" y="3835"/>
                  </a:cubicBezTo>
                  <a:lnTo>
                    <a:pt x="1810" y="1120"/>
                  </a:lnTo>
                  <a:cubicBezTo>
                    <a:pt x="1810" y="501"/>
                    <a:pt x="1310" y="1"/>
                    <a:pt x="691" y="1"/>
                  </a:cubicBezTo>
                  <a:close/>
                </a:path>
              </a:pathLst>
            </a:custGeom>
            <a:solidFill>
              <a:srgbClr val="673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57"/>
            <p:cNvSpPr/>
            <p:nvPr/>
          </p:nvSpPr>
          <p:spPr>
            <a:xfrm>
              <a:off x="3547125" y="3771650"/>
              <a:ext cx="16700" cy="51825"/>
            </a:xfrm>
            <a:custGeom>
              <a:avLst/>
              <a:gdLst/>
              <a:ahLst/>
              <a:cxnLst/>
              <a:rect l="l" t="t" r="r" b="b"/>
              <a:pathLst>
                <a:path w="668" h="2073" extrusionOk="0">
                  <a:moveTo>
                    <a:pt x="1" y="1"/>
                  </a:moveTo>
                  <a:lnTo>
                    <a:pt x="1" y="2073"/>
                  </a:lnTo>
                  <a:lnTo>
                    <a:pt x="668" y="2073"/>
                  </a:lnTo>
                  <a:lnTo>
                    <a:pt x="668" y="1"/>
                  </a:ln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57"/>
            <p:cNvSpPr/>
            <p:nvPr/>
          </p:nvSpPr>
          <p:spPr>
            <a:xfrm>
              <a:off x="3526900" y="3745475"/>
              <a:ext cx="56575" cy="33950"/>
            </a:xfrm>
            <a:custGeom>
              <a:avLst/>
              <a:gdLst/>
              <a:ahLst/>
              <a:cxnLst/>
              <a:rect l="l" t="t" r="r" b="b"/>
              <a:pathLst>
                <a:path w="2263" h="1358" extrusionOk="0">
                  <a:moveTo>
                    <a:pt x="0" y="0"/>
                  </a:moveTo>
                  <a:lnTo>
                    <a:pt x="0" y="1119"/>
                  </a:lnTo>
                  <a:cubicBezTo>
                    <a:pt x="0" y="1286"/>
                    <a:pt x="119" y="1358"/>
                    <a:pt x="238" y="1358"/>
                  </a:cubicBezTo>
                  <a:lnTo>
                    <a:pt x="2048" y="1358"/>
                  </a:lnTo>
                  <a:cubicBezTo>
                    <a:pt x="2167" y="1358"/>
                    <a:pt x="2263" y="1286"/>
                    <a:pt x="2263" y="1119"/>
                  </a:cubicBezTo>
                  <a:lnTo>
                    <a:pt x="2263" y="0"/>
                  </a:lnTo>
                  <a:close/>
                </a:path>
              </a:pathLst>
            </a:custGeom>
            <a:solidFill>
              <a:srgbClr val="FFB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57"/>
            <p:cNvSpPr/>
            <p:nvPr/>
          </p:nvSpPr>
          <p:spPr>
            <a:xfrm>
              <a:off x="3560225" y="3745475"/>
              <a:ext cx="23250" cy="33950"/>
            </a:xfrm>
            <a:custGeom>
              <a:avLst/>
              <a:gdLst/>
              <a:ahLst/>
              <a:cxnLst/>
              <a:rect l="l" t="t" r="r" b="b"/>
              <a:pathLst>
                <a:path w="930" h="1358" extrusionOk="0">
                  <a:moveTo>
                    <a:pt x="239" y="0"/>
                  </a:moveTo>
                  <a:lnTo>
                    <a:pt x="239" y="1119"/>
                  </a:lnTo>
                  <a:cubicBezTo>
                    <a:pt x="239" y="1238"/>
                    <a:pt x="144" y="1358"/>
                    <a:pt x="1" y="1358"/>
                  </a:cubicBezTo>
                  <a:lnTo>
                    <a:pt x="691" y="1358"/>
                  </a:lnTo>
                  <a:cubicBezTo>
                    <a:pt x="811" y="1358"/>
                    <a:pt x="930" y="1286"/>
                    <a:pt x="930" y="1119"/>
                  </a:cubicBezTo>
                  <a:lnTo>
                    <a:pt x="930" y="0"/>
                  </a:ln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57"/>
            <p:cNvSpPr/>
            <p:nvPr/>
          </p:nvSpPr>
          <p:spPr>
            <a:xfrm>
              <a:off x="3503675" y="3814525"/>
              <a:ext cx="103025" cy="17300"/>
            </a:xfrm>
            <a:custGeom>
              <a:avLst/>
              <a:gdLst/>
              <a:ahLst/>
              <a:cxnLst/>
              <a:rect l="l" t="t" r="r" b="b"/>
              <a:pathLst>
                <a:path w="4121" h="692" extrusionOk="0">
                  <a:moveTo>
                    <a:pt x="358" y="1"/>
                  </a:moveTo>
                  <a:cubicBezTo>
                    <a:pt x="143" y="1"/>
                    <a:pt x="0" y="143"/>
                    <a:pt x="0" y="358"/>
                  </a:cubicBezTo>
                  <a:lnTo>
                    <a:pt x="0" y="596"/>
                  </a:lnTo>
                  <a:cubicBezTo>
                    <a:pt x="0" y="667"/>
                    <a:pt x="24" y="691"/>
                    <a:pt x="96" y="691"/>
                  </a:cubicBezTo>
                  <a:lnTo>
                    <a:pt x="4025" y="691"/>
                  </a:lnTo>
                  <a:cubicBezTo>
                    <a:pt x="4073" y="691"/>
                    <a:pt x="4120" y="620"/>
                    <a:pt x="4120" y="596"/>
                  </a:cubicBezTo>
                  <a:lnTo>
                    <a:pt x="4120" y="358"/>
                  </a:lnTo>
                  <a:cubicBezTo>
                    <a:pt x="4120" y="143"/>
                    <a:pt x="3954" y="1"/>
                    <a:pt x="3763" y="1"/>
                  </a:cubicBezTo>
                  <a:close/>
                </a:path>
              </a:pathLst>
            </a:custGeom>
            <a:solidFill>
              <a:srgbClr val="FFB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57"/>
            <p:cNvSpPr/>
            <p:nvPr/>
          </p:nvSpPr>
          <p:spPr>
            <a:xfrm>
              <a:off x="3580475" y="3814525"/>
              <a:ext cx="26225" cy="17300"/>
            </a:xfrm>
            <a:custGeom>
              <a:avLst/>
              <a:gdLst/>
              <a:ahLst/>
              <a:cxnLst/>
              <a:rect l="l" t="t" r="r" b="b"/>
              <a:pathLst>
                <a:path w="1049" h="692" extrusionOk="0">
                  <a:moveTo>
                    <a:pt x="1" y="1"/>
                  </a:moveTo>
                  <a:cubicBezTo>
                    <a:pt x="191" y="1"/>
                    <a:pt x="358" y="143"/>
                    <a:pt x="358" y="358"/>
                  </a:cubicBezTo>
                  <a:lnTo>
                    <a:pt x="358" y="691"/>
                  </a:lnTo>
                  <a:lnTo>
                    <a:pt x="953" y="691"/>
                  </a:lnTo>
                  <a:cubicBezTo>
                    <a:pt x="1001" y="691"/>
                    <a:pt x="1048" y="667"/>
                    <a:pt x="1048" y="596"/>
                  </a:cubicBezTo>
                  <a:lnTo>
                    <a:pt x="1048" y="358"/>
                  </a:lnTo>
                  <a:cubicBezTo>
                    <a:pt x="1048" y="143"/>
                    <a:pt x="882" y="1"/>
                    <a:pt x="691" y="1"/>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57"/>
            <p:cNvSpPr/>
            <p:nvPr/>
          </p:nvSpPr>
          <p:spPr>
            <a:xfrm>
              <a:off x="3470325" y="3652600"/>
              <a:ext cx="22050" cy="50625"/>
            </a:xfrm>
            <a:custGeom>
              <a:avLst/>
              <a:gdLst/>
              <a:ahLst/>
              <a:cxnLst/>
              <a:rect l="l" t="t" r="r" b="b"/>
              <a:pathLst>
                <a:path w="882" h="2025" extrusionOk="0">
                  <a:moveTo>
                    <a:pt x="453" y="0"/>
                  </a:moveTo>
                  <a:cubicBezTo>
                    <a:pt x="215" y="0"/>
                    <a:pt x="1" y="191"/>
                    <a:pt x="1" y="429"/>
                  </a:cubicBezTo>
                  <a:lnTo>
                    <a:pt x="1" y="1572"/>
                  </a:lnTo>
                  <a:cubicBezTo>
                    <a:pt x="1" y="1810"/>
                    <a:pt x="215" y="2024"/>
                    <a:pt x="453" y="2024"/>
                  </a:cubicBezTo>
                  <a:cubicBezTo>
                    <a:pt x="691" y="2024"/>
                    <a:pt x="882" y="1834"/>
                    <a:pt x="882" y="1572"/>
                  </a:cubicBezTo>
                  <a:lnTo>
                    <a:pt x="882" y="429"/>
                  </a:lnTo>
                  <a:cubicBezTo>
                    <a:pt x="882" y="191"/>
                    <a:pt x="691" y="0"/>
                    <a:pt x="453" y="0"/>
                  </a:cubicBezTo>
                  <a:close/>
                </a:path>
              </a:pathLst>
            </a:custGeom>
            <a:solidFill>
              <a:srgbClr val="FFB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57"/>
            <p:cNvSpPr/>
            <p:nvPr/>
          </p:nvSpPr>
          <p:spPr>
            <a:xfrm>
              <a:off x="3617400" y="3652600"/>
              <a:ext cx="22625" cy="50625"/>
            </a:xfrm>
            <a:custGeom>
              <a:avLst/>
              <a:gdLst/>
              <a:ahLst/>
              <a:cxnLst/>
              <a:rect l="l" t="t" r="r" b="b"/>
              <a:pathLst>
                <a:path w="905" h="2025" extrusionOk="0">
                  <a:moveTo>
                    <a:pt x="452" y="0"/>
                  </a:moveTo>
                  <a:cubicBezTo>
                    <a:pt x="214" y="0"/>
                    <a:pt x="0" y="191"/>
                    <a:pt x="0" y="429"/>
                  </a:cubicBezTo>
                  <a:lnTo>
                    <a:pt x="0" y="1572"/>
                  </a:lnTo>
                  <a:cubicBezTo>
                    <a:pt x="0" y="1810"/>
                    <a:pt x="214" y="2024"/>
                    <a:pt x="452" y="2024"/>
                  </a:cubicBezTo>
                  <a:cubicBezTo>
                    <a:pt x="714" y="2024"/>
                    <a:pt x="905" y="1834"/>
                    <a:pt x="905" y="1572"/>
                  </a:cubicBezTo>
                  <a:lnTo>
                    <a:pt x="905" y="429"/>
                  </a:lnTo>
                  <a:cubicBezTo>
                    <a:pt x="905" y="191"/>
                    <a:pt x="691" y="0"/>
                    <a:pt x="452" y="0"/>
                  </a:cubicBezTo>
                  <a:close/>
                </a:path>
              </a:pathLst>
            </a:custGeom>
            <a:solidFill>
              <a:srgbClr val="FFB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57"/>
            <p:cNvSpPr/>
            <p:nvPr/>
          </p:nvSpPr>
          <p:spPr>
            <a:xfrm>
              <a:off x="3541175" y="3822850"/>
              <a:ext cx="28025" cy="28025"/>
            </a:xfrm>
            <a:custGeom>
              <a:avLst/>
              <a:gdLst/>
              <a:ahLst/>
              <a:cxnLst/>
              <a:rect l="l" t="t" r="r" b="b"/>
              <a:pathLst>
                <a:path w="1121" h="1121" extrusionOk="0">
                  <a:moveTo>
                    <a:pt x="549" y="1"/>
                  </a:moveTo>
                  <a:cubicBezTo>
                    <a:pt x="239" y="1"/>
                    <a:pt x="1" y="263"/>
                    <a:pt x="1" y="573"/>
                  </a:cubicBezTo>
                  <a:cubicBezTo>
                    <a:pt x="1" y="858"/>
                    <a:pt x="263" y="1120"/>
                    <a:pt x="549" y="1120"/>
                  </a:cubicBezTo>
                  <a:cubicBezTo>
                    <a:pt x="882" y="1120"/>
                    <a:pt x="1120" y="882"/>
                    <a:pt x="1120" y="573"/>
                  </a:cubicBezTo>
                  <a:cubicBezTo>
                    <a:pt x="1120" y="263"/>
                    <a:pt x="858" y="1"/>
                    <a:pt x="549" y="1"/>
                  </a:cubicBez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57"/>
            <p:cNvSpPr/>
            <p:nvPr/>
          </p:nvSpPr>
          <p:spPr>
            <a:xfrm>
              <a:off x="3467950" y="3728200"/>
              <a:ext cx="174475" cy="34550"/>
            </a:xfrm>
            <a:custGeom>
              <a:avLst/>
              <a:gdLst/>
              <a:ahLst/>
              <a:cxnLst/>
              <a:rect l="l" t="t" r="r" b="b"/>
              <a:pathLst>
                <a:path w="6979" h="1382" extrusionOk="0">
                  <a:moveTo>
                    <a:pt x="739" y="1"/>
                  </a:moveTo>
                  <a:cubicBezTo>
                    <a:pt x="334" y="1"/>
                    <a:pt x="1" y="382"/>
                    <a:pt x="72" y="810"/>
                  </a:cubicBezTo>
                  <a:cubicBezTo>
                    <a:pt x="120" y="1144"/>
                    <a:pt x="429" y="1382"/>
                    <a:pt x="739" y="1382"/>
                  </a:cubicBezTo>
                  <a:lnTo>
                    <a:pt x="6216" y="1382"/>
                  </a:lnTo>
                  <a:cubicBezTo>
                    <a:pt x="6645" y="1382"/>
                    <a:pt x="6978" y="1025"/>
                    <a:pt x="6907" y="572"/>
                  </a:cubicBezTo>
                  <a:cubicBezTo>
                    <a:pt x="6859" y="262"/>
                    <a:pt x="6550" y="1"/>
                    <a:pt x="6216" y="1"/>
                  </a:cubicBezTo>
                  <a:close/>
                </a:path>
              </a:pathLst>
            </a:custGeom>
            <a:solidFill>
              <a:srgbClr val="FFB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57"/>
            <p:cNvSpPr/>
            <p:nvPr/>
          </p:nvSpPr>
          <p:spPr>
            <a:xfrm>
              <a:off x="3606675" y="3728200"/>
              <a:ext cx="33950" cy="34550"/>
            </a:xfrm>
            <a:custGeom>
              <a:avLst/>
              <a:gdLst/>
              <a:ahLst/>
              <a:cxnLst/>
              <a:rect l="l" t="t" r="r" b="b"/>
              <a:pathLst>
                <a:path w="1358" h="1382" extrusionOk="0">
                  <a:moveTo>
                    <a:pt x="0" y="1"/>
                  </a:moveTo>
                  <a:cubicBezTo>
                    <a:pt x="381" y="1"/>
                    <a:pt x="667" y="310"/>
                    <a:pt x="667" y="691"/>
                  </a:cubicBezTo>
                  <a:cubicBezTo>
                    <a:pt x="667" y="1072"/>
                    <a:pt x="381" y="1382"/>
                    <a:pt x="0" y="1382"/>
                  </a:cubicBezTo>
                  <a:lnTo>
                    <a:pt x="667" y="1382"/>
                  </a:lnTo>
                  <a:cubicBezTo>
                    <a:pt x="1072" y="1382"/>
                    <a:pt x="1358" y="1072"/>
                    <a:pt x="1358" y="691"/>
                  </a:cubicBezTo>
                  <a:cubicBezTo>
                    <a:pt x="1358" y="334"/>
                    <a:pt x="1072" y="1"/>
                    <a:pt x="667" y="1"/>
                  </a:cubicBezTo>
                  <a:close/>
                </a:path>
              </a:pathLst>
            </a:custGeom>
            <a:solidFill>
              <a:srgbClr val="673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5" name="Google Shape;2525;p57"/>
          <p:cNvGrpSpPr/>
          <p:nvPr/>
        </p:nvGrpSpPr>
        <p:grpSpPr>
          <a:xfrm>
            <a:off x="6081898" y="4173807"/>
            <a:ext cx="397711" cy="227046"/>
            <a:chOff x="4419350" y="4108625"/>
            <a:chExt cx="281625" cy="160775"/>
          </a:xfrm>
        </p:grpSpPr>
        <p:sp>
          <p:nvSpPr>
            <p:cNvPr id="2526" name="Google Shape;2526;p57"/>
            <p:cNvSpPr/>
            <p:nvPr/>
          </p:nvSpPr>
          <p:spPr>
            <a:xfrm>
              <a:off x="4434825" y="4108625"/>
              <a:ext cx="250675" cy="106600"/>
            </a:xfrm>
            <a:custGeom>
              <a:avLst/>
              <a:gdLst/>
              <a:ahLst/>
              <a:cxnLst/>
              <a:rect l="l" t="t" r="r" b="b"/>
              <a:pathLst>
                <a:path w="10027" h="4264" extrusionOk="0">
                  <a:moveTo>
                    <a:pt x="1810" y="1"/>
                  </a:moveTo>
                  <a:cubicBezTo>
                    <a:pt x="810" y="1"/>
                    <a:pt x="0" y="811"/>
                    <a:pt x="0" y="1811"/>
                  </a:cubicBezTo>
                  <a:lnTo>
                    <a:pt x="0" y="4264"/>
                  </a:lnTo>
                  <a:lnTo>
                    <a:pt x="10026" y="4264"/>
                  </a:lnTo>
                  <a:lnTo>
                    <a:pt x="10026" y="1811"/>
                  </a:lnTo>
                  <a:cubicBezTo>
                    <a:pt x="10026" y="811"/>
                    <a:pt x="9217" y="1"/>
                    <a:pt x="8216" y="1"/>
                  </a:cubicBezTo>
                  <a:close/>
                </a:path>
              </a:pathLst>
            </a:custGeom>
            <a:solidFill>
              <a:srgbClr val="F68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57"/>
            <p:cNvSpPr/>
            <p:nvPr/>
          </p:nvSpPr>
          <p:spPr>
            <a:xfrm>
              <a:off x="4440175" y="4240200"/>
              <a:ext cx="239950" cy="29200"/>
            </a:xfrm>
            <a:custGeom>
              <a:avLst/>
              <a:gdLst/>
              <a:ahLst/>
              <a:cxnLst/>
              <a:rect l="l" t="t" r="r" b="b"/>
              <a:pathLst>
                <a:path w="9598" h="1168" extrusionOk="0">
                  <a:moveTo>
                    <a:pt x="1" y="1"/>
                  </a:moveTo>
                  <a:lnTo>
                    <a:pt x="1" y="1073"/>
                  </a:lnTo>
                  <a:cubicBezTo>
                    <a:pt x="1" y="1120"/>
                    <a:pt x="24" y="1168"/>
                    <a:pt x="72" y="1168"/>
                  </a:cubicBezTo>
                  <a:lnTo>
                    <a:pt x="9526" y="1168"/>
                  </a:lnTo>
                  <a:cubicBezTo>
                    <a:pt x="9574" y="1168"/>
                    <a:pt x="9598" y="1144"/>
                    <a:pt x="9598" y="1073"/>
                  </a:cubicBezTo>
                  <a:lnTo>
                    <a:pt x="9598" y="1"/>
                  </a:lnTo>
                  <a:close/>
                </a:path>
              </a:pathLst>
            </a:custGeom>
            <a:solidFill>
              <a:srgbClr val="673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57"/>
            <p:cNvSpPr/>
            <p:nvPr/>
          </p:nvSpPr>
          <p:spPr>
            <a:xfrm>
              <a:off x="4431250" y="4217575"/>
              <a:ext cx="258400" cy="35150"/>
            </a:xfrm>
            <a:custGeom>
              <a:avLst/>
              <a:gdLst/>
              <a:ahLst/>
              <a:cxnLst/>
              <a:rect l="l" t="t" r="r" b="b"/>
              <a:pathLst>
                <a:path w="10336" h="1406" extrusionOk="0">
                  <a:moveTo>
                    <a:pt x="215" y="1"/>
                  </a:moveTo>
                  <a:cubicBezTo>
                    <a:pt x="72" y="1"/>
                    <a:pt x="0" y="144"/>
                    <a:pt x="0" y="239"/>
                  </a:cubicBezTo>
                  <a:lnTo>
                    <a:pt x="0" y="1168"/>
                  </a:lnTo>
                  <a:cubicBezTo>
                    <a:pt x="0" y="1335"/>
                    <a:pt x="96" y="1406"/>
                    <a:pt x="215" y="1406"/>
                  </a:cubicBezTo>
                  <a:lnTo>
                    <a:pt x="10122" y="1406"/>
                  </a:lnTo>
                  <a:cubicBezTo>
                    <a:pt x="10217" y="1406"/>
                    <a:pt x="10312" y="1287"/>
                    <a:pt x="10336" y="1168"/>
                  </a:cubicBezTo>
                  <a:lnTo>
                    <a:pt x="10336" y="239"/>
                  </a:lnTo>
                  <a:cubicBezTo>
                    <a:pt x="10336" y="96"/>
                    <a:pt x="10217" y="1"/>
                    <a:pt x="10122" y="1"/>
                  </a:cubicBezTo>
                  <a:close/>
                </a:path>
              </a:pathLst>
            </a:custGeom>
            <a:solidFill>
              <a:srgbClr val="F68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57"/>
            <p:cNvSpPr/>
            <p:nvPr/>
          </p:nvSpPr>
          <p:spPr>
            <a:xfrm>
              <a:off x="4667000" y="4218775"/>
              <a:ext cx="22650" cy="35150"/>
            </a:xfrm>
            <a:custGeom>
              <a:avLst/>
              <a:gdLst/>
              <a:ahLst/>
              <a:cxnLst/>
              <a:rect l="l" t="t" r="r" b="b"/>
              <a:pathLst>
                <a:path w="906" h="1406" extrusionOk="0">
                  <a:moveTo>
                    <a:pt x="1" y="1"/>
                  </a:moveTo>
                  <a:cubicBezTo>
                    <a:pt x="120" y="1"/>
                    <a:pt x="239" y="96"/>
                    <a:pt x="239" y="239"/>
                  </a:cubicBezTo>
                  <a:lnTo>
                    <a:pt x="239" y="1167"/>
                  </a:lnTo>
                  <a:cubicBezTo>
                    <a:pt x="239" y="1287"/>
                    <a:pt x="144" y="1406"/>
                    <a:pt x="1" y="1406"/>
                  </a:cubicBezTo>
                  <a:lnTo>
                    <a:pt x="692" y="1406"/>
                  </a:lnTo>
                  <a:cubicBezTo>
                    <a:pt x="787" y="1406"/>
                    <a:pt x="906" y="1310"/>
                    <a:pt x="906" y="1167"/>
                  </a:cubicBezTo>
                  <a:lnTo>
                    <a:pt x="906" y="239"/>
                  </a:lnTo>
                  <a:cubicBezTo>
                    <a:pt x="882" y="96"/>
                    <a:pt x="787" y="1"/>
                    <a:pt x="692" y="1"/>
                  </a:cubicBezTo>
                  <a:close/>
                </a:path>
              </a:pathLst>
            </a:custGeom>
            <a:solidFill>
              <a:srgbClr val="F56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57"/>
            <p:cNvSpPr/>
            <p:nvPr/>
          </p:nvSpPr>
          <p:spPr>
            <a:xfrm>
              <a:off x="4431250" y="4195550"/>
              <a:ext cx="258400" cy="35150"/>
            </a:xfrm>
            <a:custGeom>
              <a:avLst/>
              <a:gdLst/>
              <a:ahLst/>
              <a:cxnLst/>
              <a:rect l="l" t="t" r="r" b="b"/>
              <a:pathLst>
                <a:path w="10336" h="1406" extrusionOk="0">
                  <a:moveTo>
                    <a:pt x="215" y="1"/>
                  </a:moveTo>
                  <a:cubicBezTo>
                    <a:pt x="72" y="1"/>
                    <a:pt x="0" y="120"/>
                    <a:pt x="0" y="239"/>
                  </a:cubicBezTo>
                  <a:lnTo>
                    <a:pt x="0" y="1168"/>
                  </a:lnTo>
                  <a:cubicBezTo>
                    <a:pt x="0" y="1311"/>
                    <a:pt x="96" y="1406"/>
                    <a:pt x="215" y="1406"/>
                  </a:cubicBezTo>
                  <a:lnTo>
                    <a:pt x="10122" y="1406"/>
                  </a:lnTo>
                  <a:cubicBezTo>
                    <a:pt x="10217" y="1406"/>
                    <a:pt x="10312" y="1311"/>
                    <a:pt x="10336" y="1168"/>
                  </a:cubicBezTo>
                  <a:lnTo>
                    <a:pt x="10336" y="239"/>
                  </a:lnTo>
                  <a:cubicBezTo>
                    <a:pt x="10336" y="96"/>
                    <a:pt x="10217" y="1"/>
                    <a:pt x="10122" y="1"/>
                  </a:cubicBezTo>
                  <a:close/>
                </a:path>
              </a:pathLst>
            </a:custGeom>
            <a:solidFill>
              <a:srgbClr val="F56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57"/>
            <p:cNvSpPr/>
            <p:nvPr/>
          </p:nvSpPr>
          <p:spPr>
            <a:xfrm>
              <a:off x="4667000" y="4196150"/>
              <a:ext cx="22650" cy="35150"/>
            </a:xfrm>
            <a:custGeom>
              <a:avLst/>
              <a:gdLst/>
              <a:ahLst/>
              <a:cxnLst/>
              <a:rect l="l" t="t" r="r" b="b"/>
              <a:pathLst>
                <a:path w="906" h="1406" extrusionOk="0">
                  <a:moveTo>
                    <a:pt x="1" y="1"/>
                  </a:moveTo>
                  <a:cubicBezTo>
                    <a:pt x="120" y="1"/>
                    <a:pt x="239" y="96"/>
                    <a:pt x="239" y="239"/>
                  </a:cubicBezTo>
                  <a:lnTo>
                    <a:pt x="239" y="1167"/>
                  </a:lnTo>
                  <a:cubicBezTo>
                    <a:pt x="239" y="1287"/>
                    <a:pt x="144" y="1406"/>
                    <a:pt x="1" y="1406"/>
                  </a:cubicBezTo>
                  <a:lnTo>
                    <a:pt x="692" y="1406"/>
                  </a:lnTo>
                  <a:cubicBezTo>
                    <a:pt x="787" y="1406"/>
                    <a:pt x="906" y="1310"/>
                    <a:pt x="906" y="1167"/>
                  </a:cubicBezTo>
                  <a:lnTo>
                    <a:pt x="906" y="239"/>
                  </a:lnTo>
                  <a:cubicBezTo>
                    <a:pt x="882" y="120"/>
                    <a:pt x="787" y="1"/>
                    <a:pt x="692" y="1"/>
                  </a:cubicBezTo>
                  <a:close/>
                </a:path>
              </a:pathLst>
            </a:custGeom>
            <a:solidFill>
              <a:srgbClr val="F455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57"/>
            <p:cNvSpPr/>
            <p:nvPr/>
          </p:nvSpPr>
          <p:spPr>
            <a:xfrm>
              <a:off x="4547950" y="4121125"/>
              <a:ext cx="26200" cy="25625"/>
            </a:xfrm>
            <a:custGeom>
              <a:avLst/>
              <a:gdLst/>
              <a:ahLst/>
              <a:cxnLst/>
              <a:rect l="l" t="t" r="r" b="b"/>
              <a:pathLst>
                <a:path w="1048" h="1025" extrusionOk="0">
                  <a:moveTo>
                    <a:pt x="524" y="1"/>
                  </a:moveTo>
                  <a:cubicBezTo>
                    <a:pt x="453" y="1"/>
                    <a:pt x="357" y="49"/>
                    <a:pt x="357" y="192"/>
                  </a:cubicBezTo>
                  <a:lnTo>
                    <a:pt x="357" y="358"/>
                  </a:lnTo>
                  <a:lnTo>
                    <a:pt x="167" y="358"/>
                  </a:lnTo>
                  <a:cubicBezTo>
                    <a:pt x="95" y="358"/>
                    <a:pt x="24" y="430"/>
                    <a:pt x="0" y="501"/>
                  </a:cubicBezTo>
                  <a:cubicBezTo>
                    <a:pt x="0" y="596"/>
                    <a:pt x="48" y="692"/>
                    <a:pt x="167" y="692"/>
                  </a:cubicBezTo>
                  <a:lnTo>
                    <a:pt x="357" y="692"/>
                  </a:lnTo>
                  <a:lnTo>
                    <a:pt x="357" y="834"/>
                  </a:lnTo>
                  <a:cubicBezTo>
                    <a:pt x="357" y="930"/>
                    <a:pt x="405" y="977"/>
                    <a:pt x="500" y="1025"/>
                  </a:cubicBezTo>
                  <a:cubicBezTo>
                    <a:pt x="595" y="1025"/>
                    <a:pt x="691" y="954"/>
                    <a:pt x="691" y="834"/>
                  </a:cubicBezTo>
                  <a:lnTo>
                    <a:pt x="691" y="668"/>
                  </a:lnTo>
                  <a:lnTo>
                    <a:pt x="857" y="668"/>
                  </a:lnTo>
                  <a:cubicBezTo>
                    <a:pt x="953" y="668"/>
                    <a:pt x="1048" y="573"/>
                    <a:pt x="1048" y="477"/>
                  </a:cubicBezTo>
                  <a:cubicBezTo>
                    <a:pt x="976" y="430"/>
                    <a:pt x="929" y="358"/>
                    <a:pt x="834" y="358"/>
                  </a:cubicBezTo>
                  <a:lnTo>
                    <a:pt x="691" y="358"/>
                  </a:lnTo>
                  <a:lnTo>
                    <a:pt x="691" y="192"/>
                  </a:lnTo>
                  <a:cubicBezTo>
                    <a:pt x="691" y="96"/>
                    <a:pt x="619" y="25"/>
                    <a:pt x="524" y="1"/>
                  </a:cubicBezTo>
                  <a:close/>
                </a:path>
              </a:pathLst>
            </a:custGeom>
            <a:solidFill>
              <a:srgbClr val="F455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57"/>
            <p:cNvSpPr/>
            <p:nvPr/>
          </p:nvSpPr>
          <p:spPr>
            <a:xfrm>
              <a:off x="4547950" y="4156275"/>
              <a:ext cx="26200" cy="25025"/>
            </a:xfrm>
            <a:custGeom>
              <a:avLst/>
              <a:gdLst/>
              <a:ahLst/>
              <a:cxnLst/>
              <a:rect l="l" t="t" r="r" b="b"/>
              <a:pathLst>
                <a:path w="1048" h="1001" extrusionOk="0">
                  <a:moveTo>
                    <a:pt x="524" y="0"/>
                  </a:moveTo>
                  <a:cubicBezTo>
                    <a:pt x="453" y="0"/>
                    <a:pt x="357" y="48"/>
                    <a:pt x="357" y="167"/>
                  </a:cubicBezTo>
                  <a:lnTo>
                    <a:pt x="357" y="357"/>
                  </a:lnTo>
                  <a:lnTo>
                    <a:pt x="167" y="357"/>
                  </a:lnTo>
                  <a:cubicBezTo>
                    <a:pt x="95" y="357"/>
                    <a:pt x="24" y="405"/>
                    <a:pt x="0" y="500"/>
                  </a:cubicBezTo>
                  <a:cubicBezTo>
                    <a:pt x="0" y="595"/>
                    <a:pt x="48" y="691"/>
                    <a:pt x="167" y="691"/>
                  </a:cubicBezTo>
                  <a:lnTo>
                    <a:pt x="357" y="691"/>
                  </a:lnTo>
                  <a:lnTo>
                    <a:pt x="357" y="834"/>
                  </a:lnTo>
                  <a:cubicBezTo>
                    <a:pt x="357" y="929"/>
                    <a:pt x="405" y="976"/>
                    <a:pt x="500" y="1000"/>
                  </a:cubicBezTo>
                  <a:cubicBezTo>
                    <a:pt x="595" y="1000"/>
                    <a:pt x="691" y="953"/>
                    <a:pt x="691" y="834"/>
                  </a:cubicBezTo>
                  <a:lnTo>
                    <a:pt x="691" y="691"/>
                  </a:lnTo>
                  <a:lnTo>
                    <a:pt x="857" y="691"/>
                  </a:lnTo>
                  <a:cubicBezTo>
                    <a:pt x="953" y="691"/>
                    <a:pt x="1048" y="595"/>
                    <a:pt x="1048" y="500"/>
                  </a:cubicBezTo>
                  <a:cubicBezTo>
                    <a:pt x="976" y="405"/>
                    <a:pt x="929" y="357"/>
                    <a:pt x="834" y="357"/>
                  </a:cubicBezTo>
                  <a:lnTo>
                    <a:pt x="691" y="357"/>
                  </a:lnTo>
                  <a:lnTo>
                    <a:pt x="691" y="167"/>
                  </a:lnTo>
                  <a:cubicBezTo>
                    <a:pt x="691" y="71"/>
                    <a:pt x="619" y="24"/>
                    <a:pt x="524" y="0"/>
                  </a:cubicBezTo>
                  <a:close/>
                </a:path>
              </a:pathLst>
            </a:custGeom>
            <a:solidFill>
              <a:srgbClr val="F455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57"/>
            <p:cNvSpPr/>
            <p:nvPr/>
          </p:nvSpPr>
          <p:spPr>
            <a:xfrm>
              <a:off x="4501500" y="4121125"/>
              <a:ext cx="26225" cy="25625"/>
            </a:xfrm>
            <a:custGeom>
              <a:avLst/>
              <a:gdLst/>
              <a:ahLst/>
              <a:cxnLst/>
              <a:rect l="l" t="t" r="r" b="b"/>
              <a:pathLst>
                <a:path w="1049" h="1025" extrusionOk="0">
                  <a:moveTo>
                    <a:pt x="548" y="1"/>
                  </a:moveTo>
                  <a:cubicBezTo>
                    <a:pt x="453" y="1"/>
                    <a:pt x="358" y="49"/>
                    <a:pt x="358" y="192"/>
                  </a:cubicBezTo>
                  <a:lnTo>
                    <a:pt x="358" y="358"/>
                  </a:lnTo>
                  <a:lnTo>
                    <a:pt x="191" y="358"/>
                  </a:lnTo>
                  <a:cubicBezTo>
                    <a:pt x="96" y="358"/>
                    <a:pt x="24" y="430"/>
                    <a:pt x="1" y="501"/>
                  </a:cubicBezTo>
                  <a:cubicBezTo>
                    <a:pt x="1" y="596"/>
                    <a:pt x="72" y="692"/>
                    <a:pt x="191" y="692"/>
                  </a:cubicBezTo>
                  <a:lnTo>
                    <a:pt x="358" y="692"/>
                  </a:lnTo>
                  <a:lnTo>
                    <a:pt x="358" y="834"/>
                  </a:lnTo>
                  <a:cubicBezTo>
                    <a:pt x="358" y="930"/>
                    <a:pt x="429" y="977"/>
                    <a:pt x="501" y="1025"/>
                  </a:cubicBezTo>
                  <a:cubicBezTo>
                    <a:pt x="596" y="1025"/>
                    <a:pt x="691" y="954"/>
                    <a:pt x="691" y="834"/>
                  </a:cubicBezTo>
                  <a:lnTo>
                    <a:pt x="691" y="668"/>
                  </a:lnTo>
                  <a:lnTo>
                    <a:pt x="858" y="668"/>
                  </a:lnTo>
                  <a:cubicBezTo>
                    <a:pt x="953" y="668"/>
                    <a:pt x="1048" y="573"/>
                    <a:pt x="1025" y="453"/>
                  </a:cubicBezTo>
                  <a:cubicBezTo>
                    <a:pt x="1025" y="382"/>
                    <a:pt x="953" y="358"/>
                    <a:pt x="858" y="358"/>
                  </a:cubicBezTo>
                  <a:lnTo>
                    <a:pt x="691" y="358"/>
                  </a:lnTo>
                  <a:lnTo>
                    <a:pt x="691" y="192"/>
                  </a:lnTo>
                  <a:cubicBezTo>
                    <a:pt x="691" y="96"/>
                    <a:pt x="620" y="25"/>
                    <a:pt x="548" y="1"/>
                  </a:cubicBezTo>
                  <a:close/>
                </a:path>
              </a:pathLst>
            </a:custGeom>
            <a:solidFill>
              <a:srgbClr val="F455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57"/>
            <p:cNvSpPr/>
            <p:nvPr/>
          </p:nvSpPr>
          <p:spPr>
            <a:xfrm>
              <a:off x="4501500" y="4156275"/>
              <a:ext cx="26225" cy="25025"/>
            </a:xfrm>
            <a:custGeom>
              <a:avLst/>
              <a:gdLst/>
              <a:ahLst/>
              <a:cxnLst/>
              <a:rect l="l" t="t" r="r" b="b"/>
              <a:pathLst>
                <a:path w="1049" h="1001" extrusionOk="0">
                  <a:moveTo>
                    <a:pt x="548" y="0"/>
                  </a:moveTo>
                  <a:cubicBezTo>
                    <a:pt x="453" y="0"/>
                    <a:pt x="358" y="48"/>
                    <a:pt x="358" y="167"/>
                  </a:cubicBezTo>
                  <a:lnTo>
                    <a:pt x="358" y="357"/>
                  </a:lnTo>
                  <a:lnTo>
                    <a:pt x="191" y="357"/>
                  </a:lnTo>
                  <a:cubicBezTo>
                    <a:pt x="96" y="357"/>
                    <a:pt x="24" y="405"/>
                    <a:pt x="1" y="500"/>
                  </a:cubicBezTo>
                  <a:cubicBezTo>
                    <a:pt x="1" y="595"/>
                    <a:pt x="72" y="691"/>
                    <a:pt x="191" y="691"/>
                  </a:cubicBezTo>
                  <a:lnTo>
                    <a:pt x="358" y="691"/>
                  </a:lnTo>
                  <a:lnTo>
                    <a:pt x="358" y="834"/>
                  </a:lnTo>
                  <a:cubicBezTo>
                    <a:pt x="358" y="929"/>
                    <a:pt x="429" y="976"/>
                    <a:pt x="501" y="1000"/>
                  </a:cubicBezTo>
                  <a:cubicBezTo>
                    <a:pt x="596" y="1000"/>
                    <a:pt x="691" y="953"/>
                    <a:pt x="691" y="834"/>
                  </a:cubicBezTo>
                  <a:lnTo>
                    <a:pt x="691" y="691"/>
                  </a:lnTo>
                  <a:lnTo>
                    <a:pt x="858" y="691"/>
                  </a:lnTo>
                  <a:cubicBezTo>
                    <a:pt x="953" y="691"/>
                    <a:pt x="1048" y="595"/>
                    <a:pt x="1025" y="476"/>
                  </a:cubicBezTo>
                  <a:cubicBezTo>
                    <a:pt x="1025" y="405"/>
                    <a:pt x="953" y="357"/>
                    <a:pt x="858" y="357"/>
                  </a:cubicBezTo>
                  <a:lnTo>
                    <a:pt x="691" y="357"/>
                  </a:lnTo>
                  <a:lnTo>
                    <a:pt x="691" y="167"/>
                  </a:lnTo>
                  <a:cubicBezTo>
                    <a:pt x="691" y="71"/>
                    <a:pt x="620" y="24"/>
                    <a:pt x="548" y="0"/>
                  </a:cubicBezTo>
                  <a:close/>
                </a:path>
              </a:pathLst>
            </a:custGeom>
            <a:solidFill>
              <a:srgbClr val="F455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57"/>
            <p:cNvSpPr/>
            <p:nvPr/>
          </p:nvSpPr>
          <p:spPr>
            <a:xfrm>
              <a:off x="4456250" y="4121125"/>
              <a:ext cx="26225" cy="25625"/>
            </a:xfrm>
            <a:custGeom>
              <a:avLst/>
              <a:gdLst/>
              <a:ahLst/>
              <a:cxnLst/>
              <a:rect l="l" t="t" r="r" b="b"/>
              <a:pathLst>
                <a:path w="1049" h="1025" extrusionOk="0">
                  <a:moveTo>
                    <a:pt x="548" y="1"/>
                  </a:moveTo>
                  <a:cubicBezTo>
                    <a:pt x="453" y="1"/>
                    <a:pt x="358" y="49"/>
                    <a:pt x="358" y="192"/>
                  </a:cubicBezTo>
                  <a:lnTo>
                    <a:pt x="358" y="358"/>
                  </a:lnTo>
                  <a:lnTo>
                    <a:pt x="191" y="358"/>
                  </a:lnTo>
                  <a:cubicBezTo>
                    <a:pt x="96" y="358"/>
                    <a:pt x="24" y="430"/>
                    <a:pt x="1" y="501"/>
                  </a:cubicBezTo>
                  <a:cubicBezTo>
                    <a:pt x="1" y="596"/>
                    <a:pt x="72" y="692"/>
                    <a:pt x="191" y="692"/>
                  </a:cubicBezTo>
                  <a:lnTo>
                    <a:pt x="358" y="692"/>
                  </a:lnTo>
                  <a:lnTo>
                    <a:pt x="358" y="834"/>
                  </a:lnTo>
                  <a:cubicBezTo>
                    <a:pt x="358" y="930"/>
                    <a:pt x="429" y="977"/>
                    <a:pt x="501" y="1025"/>
                  </a:cubicBezTo>
                  <a:cubicBezTo>
                    <a:pt x="596" y="1025"/>
                    <a:pt x="691" y="954"/>
                    <a:pt x="691" y="834"/>
                  </a:cubicBezTo>
                  <a:lnTo>
                    <a:pt x="691" y="668"/>
                  </a:lnTo>
                  <a:lnTo>
                    <a:pt x="858" y="668"/>
                  </a:lnTo>
                  <a:cubicBezTo>
                    <a:pt x="953" y="668"/>
                    <a:pt x="1048" y="573"/>
                    <a:pt x="1025" y="453"/>
                  </a:cubicBezTo>
                  <a:cubicBezTo>
                    <a:pt x="1025" y="382"/>
                    <a:pt x="953" y="358"/>
                    <a:pt x="858" y="358"/>
                  </a:cubicBezTo>
                  <a:lnTo>
                    <a:pt x="691" y="358"/>
                  </a:lnTo>
                  <a:lnTo>
                    <a:pt x="691" y="192"/>
                  </a:lnTo>
                  <a:cubicBezTo>
                    <a:pt x="691" y="96"/>
                    <a:pt x="620" y="25"/>
                    <a:pt x="548" y="1"/>
                  </a:cubicBezTo>
                  <a:close/>
                </a:path>
              </a:pathLst>
            </a:custGeom>
            <a:solidFill>
              <a:srgbClr val="F455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57"/>
            <p:cNvSpPr/>
            <p:nvPr/>
          </p:nvSpPr>
          <p:spPr>
            <a:xfrm>
              <a:off x="4456250" y="4156275"/>
              <a:ext cx="26225" cy="25025"/>
            </a:xfrm>
            <a:custGeom>
              <a:avLst/>
              <a:gdLst/>
              <a:ahLst/>
              <a:cxnLst/>
              <a:rect l="l" t="t" r="r" b="b"/>
              <a:pathLst>
                <a:path w="1049" h="1001" extrusionOk="0">
                  <a:moveTo>
                    <a:pt x="548" y="0"/>
                  </a:moveTo>
                  <a:cubicBezTo>
                    <a:pt x="453" y="0"/>
                    <a:pt x="358" y="48"/>
                    <a:pt x="358" y="167"/>
                  </a:cubicBezTo>
                  <a:lnTo>
                    <a:pt x="358" y="357"/>
                  </a:lnTo>
                  <a:lnTo>
                    <a:pt x="191" y="357"/>
                  </a:lnTo>
                  <a:cubicBezTo>
                    <a:pt x="96" y="357"/>
                    <a:pt x="24" y="405"/>
                    <a:pt x="1" y="500"/>
                  </a:cubicBezTo>
                  <a:cubicBezTo>
                    <a:pt x="1" y="595"/>
                    <a:pt x="72" y="691"/>
                    <a:pt x="191" y="691"/>
                  </a:cubicBezTo>
                  <a:lnTo>
                    <a:pt x="358" y="691"/>
                  </a:lnTo>
                  <a:lnTo>
                    <a:pt x="358" y="834"/>
                  </a:lnTo>
                  <a:cubicBezTo>
                    <a:pt x="358" y="929"/>
                    <a:pt x="429" y="976"/>
                    <a:pt x="501" y="1000"/>
                  </a:cubicBezTo>
                  <a:cubicBezTo>
                    <a:pt x="596" y="1000"/>
                    <a:pt x="691" y="953"/>
                    <a:pt x="691" y="834"/>
                  </a:cubicBezTo>
                  <a:lnTo>
                    <a:pt x="691" y="691"/>
                  </a:lnTo>
                  <a:lnTo>
                    <a:pt x="858" y="691"/>
                  </a:lnTo>
                  <a:cubicBezTo>
                    <a:pt x="953" y="691"/>
                    <a:pt x="1048" y="595"/>
                    <a:pt x="1025" y="476"/>
                  </a:cubicBezTo>
                  <a:cubicBezTo>
                    <a:pt x="1025" y="405"/>
                    <a:pt x="953" y="357"/>
                    <a:pt x="858" y="357"/>
                  </a:cubicBezTo>
                  <a:lnTo>
                    <a:pt x="691" y="357"/>
                  </a:lnTo>
                  <a:lnTo>
                    <a:pt x="691" y="167"/>
                  </a:lnTo>
                  <a:cubicBezTo>
                    <a:pt x="691" y="71"/>
                    <a:pt x="620" y="24"/>
                    <a:pt x="548" y="0"/>
                  </a:cubicBezTo>
                  <a:close/>
                </a:path>
              </a:pathLst>
            </a:custGeom>
            <a:solidFill>
              <a:srgbClr val="F455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57"/>
            <p:cNvSpPr/>
            <p:nvPr/>
          </p:nvSpPr>
          <p:spPr>
            <a:xfrm>
              <a:off x="4592600" y="4121125"/>
              <a:ext cx="26200" cy="25625"/>
            </a:xfrm>
            <a:custGeom>
              <a:avLst/>
              <a:gdLst/>
              <a:ahLst/>
              <a:cxnLst/>
              <a:rect l="l" t="t" r="r" b="b"/>
              <a:pathLst>
                <a:path w="1048" h="1025" extrusionOk="0">
                  <a:moveTo>
                    <a:pt x="572" y="1"/>
                  </a:moveTo>
                  <a:cubicBezTo>
                    <a:pt x="476" y="1"/>
                    <a:pt x="381" y="49"/>
                    <a:pt x="381" y="192"/>
                  </a:cubicBezTo>
                  <a:lnTo>
                    <a:pt x="381" y="358"/>
                  </a:lnTo>
                  <a:lnTo>
                    <a:pt x="191" y="358"/>
                  </a:lnTo>
                  <a:cubicBezTo>
                    <a:pt x="119" y="358"/>
                    <a:pt x="48" y="430"/>
                    <a:pt x="24" y="477"/>
                  </a:cubicBezTo>
                  <a:cubicBezTo>
                    <a:pt x="0" y="596"/>
                    <a:pt x="95" y="692"/>
                    <a:pt x="167" y="692"/>
                  </a:cubicBezTo>
                  <a:lnTo>
                    <a:pt x="357" y="692"/>
                  </a:lnTo>
                  <a:lnTo>
                    <a:pt x="357" y="834"/>
                  </a:lnTo>
                  <a:cubicBezTo>
                    <a:pt x="357" y="930"/>
                    <a:pt x="405" y="977"/>
                    <a:pt x="500" y="1025"/>
                  </a:cubicBezTo>
                  <a:cubicBezTo>
                    <a:pt x="596" y="1025"/>
                    <a:pt x="691" y="954"/>
                    <a:pt x="691" y="834"/>
                  </a:cubicBezTo>
                  <a:lnTo>
                    <a:pt x="691" y="644"/>
                  </a:lnTo>
                  <a:lnTo>
                    <a:pt x="857" y="644"/>
                  </a:lnTo>
                  <a:cubicBezTo>
                    <a:pt x="953" y="644"/>
                    <a:pt x="1048" y="573"/>
                    <a:pt x="1048" y="477"/>
                  </a:cubicBezTo>
                  <a:cubicBezTo>
                    <a:pt x="1000" y="430"/>
                    <a:pt x="929" y="358"/>
                    <a:pt x="857" y="358"/>
                  </a:cubicBezTo>
                  <a:lnTo>
                    <a:pt x="715" y="358"/>
                  </a:lnTo>
                  <a:lnTo>
                    <a:pt x="715" y="192"/>
                  </a:lnTo>
                  <a:cubicBezTo>
                    <a:pt x="715" y="96"/>
                    <a:pt x="643" y="25"/>
                    <a:pt x="572" y="1"/>
                  </a:cubicBezTo>
                  <a:close/>
                </a:path>
              </a:pathLst>
            </a:custGeom>
            <a:solidFill>
              <a:srgbClr val="F455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57"/>
            <p:cNvSpPr/>
            <p:nvPr/>
          </p:nvSpPr>
          <p:spPr>
            <a:xfrm>
              <a:off x="4592600" y="4156275"/>
              <a:ext cx="26200" cy="25025"/>
            </a:xfrm>
            <a:custGeom>
              <a:avLst/>
              <a:gdLst/>
              <a:ahLst/>
              <a:cxnLst/>
              <a:rect l="l" t="t" r="r" b="b"/>
              <a:pathLst>
                <a:path w="1048" h="1001" extrusionOk="0">
                  <a:moveTo>
                    <a:pt x="572" y="0"/>
                  </a:moveTo>
                  <a:cubicBezTo>
                    <a:pt x="476" y="0"/>
                    <a:pt x="381" y="48"/>
                    <a:pt x="381" y="167"/>
                  </a:cubicBezTo>
                  <a:lnTo>
                    <a:pt x="381" y="357"/>
                  </a:lnTo>
                  <a:lnTo>
                    <a:pt x="191" y="357"/>
                  </a:lnTo>
                  <a:cubicBezTo>
                    <a:pt x="119" y="357"/>
                    <a:pt x="48" y="405"/>
                    <a:pt x="24" y="476"/>
                  </a:cubicBezTo>
                  <a:cubicBezTo>
                    <a:pt x="0" y="595"/>
                    <a:pt x="95" y="667"/>
                    <a:pt x="167" y="667"/>
                  </a:cubicBezTo>
                  <a:lnTo>
                    <a:pt x="357" y="667"/>
                  </a:lnTo>
                  <a:lnTo>
                    <a:pt x="357" y="834"/>
                  </a:lnTo>
                  <a:cubicBezTo>
                    <a:pt x="357" y="905"/>
                    <a:pt x="405" y="976"/>
                    <a:pt x="500" y="1000"/>
                  </a:cubicBezTo>
                  <a:cubicBezTo>
                    <a:pt x="596" y="1000"/>
                    <a:pt x="691" y="953"/>
                    <a:pt x="691" y="834"/>
                  </a:cubicBezTo>
                  <a:lnTo>
                    <a:pt x="691" y="691"/>
                  </a:lnTo>
                  <a:lnTo>
                    <a:pt x="857" y="691"/>
                  </a:lnTo>
                  <a:cubicBezTo>
                    <a:pt x="953" y="691"/>
                    <a:pt x="1048" y="595"/>
                    <a:pt x="1048" y="500"/>
                  </a:cubicBezTo>
                  <a:cubicBezTo>
                    <a:pt x="1000" y="405"/>
                    <a:pt x="929" y="357"/>
                    <a:pt x="857" y="357"/>
                  </a:cubicBezTo>
                  <a:lnTo>
                    <a:pt x="715" y="357"/>
                  </a:lnTo>
                  <a:lnTo>
                    <a:pt x="715" y="167"/>
                  </a:lnTo>
                  <a:cubicBezTo>
                    <a:pt x="715" y="71"/>
                    <a:pt x="643" y="24"/>
                    <a:pt x="572" y="0"/>
                  </a:cubicBezTo>
                  <a:close/>
                </a:path>
              </a:pathLst>
            </a:custGeom>
            <a:solidFill>
              <a:srgbClr val="F455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57"/>
            <p:cNvSpPr/>
            <p:nvPr/>
          </p:nvSpPr>
          <p:spPr>
            <a:xfrm>
              <a:off x="4637250" y="4120225"/>
              <a:ext cx="26225" cy="26525"/>
            </a:xfrm>
            <a:custGeom>
              <a:avLst/>
              <a:gdLst/>
              <a:ahLst/>
              <a:cxnLst/>
              <a:rect l="l" t="t" r="r" b="b"/>
              <a:pathLst>
                <a:path w="1049" h="1061" extrusionOk="0">
                  <a:moveTo>
                    <a:pt x="509" y="1"/>
                  </a:moveTo>
                  <a:cubicBezTo>
                    <a:pt x="421" y="1"/>
                    <a:pt x="357" y="78"/>
                    <a:pt x="357" y="156"/>
                  </a:cubicBezTo>
                  <a:lnTo>
                    <a:pt x="357" y="323"/>
                  </a:lnTo>
                  <a:lnTo>
                    <a:pt x="167" y="323"/>
                  </a:lnTo>
                  <a:cubicBezTo>
                    <a:pt x="95" y="323"/>
                    <a:pt x="0" y="418"/>
                    <a:pt x="24" y="537"/>
                  </a:cubicBezTo>
                  <a:cubicBezTo>
                    <a:pt x="48" y="656"/>
                    <a:pt x="143" y="728"/>
                    <a:pt x="191" y="728"/>
                  </a:cubicBezTo>
                  <a:lnTo>
                    <a:pt x="381" y="728"/>
                  </a:lnTo>
                  <a:lnTo>
                    <a:pt x="381" y="870"/>
                  </a:lnTo>
                  <a:cubicBezTo>
                    <a:pt x="381" y="966"/>
                    <a:pt x="453" y="1013"/>
                    <a:pt x="524" y="1061"/>
                  </a:cubicBezTo>
                  <a:cubicBezTo>
                    <a:pt x="619" y="1061"/>
                    <a:pt x="715" y="990"/>
                    <a:pt x="715" y="870"/>
                  </a:cubicBezTo>
                  <a:lnTo>
                    <a:pt x="715" y="704"/>
                  </a:lnTo>
                  <a:lnTo>
                    <a:pt x="858" y="704"/>
                  </a:lnTo>
                  <a:cubicBezTo>
                    <a:pt x="953" y="704"/>
                    <a:pt x="1000" y="632"/>
                    <a:pt x="1048" y="537"/>
                  </a:cubicBezTo>
                  <a:cubicBezTo>
                    <a:pt x="1048" y="466"/>
                    <a:pt x="977" y="370"/>
                    <a:pt x="858" y="370"/>
                  </a:cubicBezTo>
                  <a:lnTo>
                    <a:pt x="691" y="370"/>
                  </a:lnTo>
                  <a:lnTo>
                    <a:pt x="691" y="180"/>
                  </a:lnTo>
                  <a:cubicBezTo>
                    <a:pt x="691" y="85"/>
                    <a:pt x="619" y="37"/>
                    <a:pt x="572" y="13"/>
                  </a:cubicBezTo>
                  <a:cubicBezTo>
                    <a:pt x="550" y="4"/>
                    <a:pt x="529" y="1"/>
                    <a:pt x="509" y="1"/>
                  </a:cubicBezTo>
                  <a:close/>
                </a:path>
              </a:pathLst>
            </a:custGeom>
            <a:solidFill>
              <a:srgbClr val="F455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57"/>
            <p:cNvSpPr/>
            <p:nvPr/>
          </p:nvSpPr>
          <p:spPr>
            <a:xfrm>
              <a:off x="4637850" y="4155950"/>
              <a:ext cx="26200" cy="24750"/>
            </a:xfrm>
            <a:custGeom>
              <a:avLst/>
              <a:gdLst/>
              <a:ahLst/>
              <a:cxnLst/>
              <a:rect l="l" t="t" r="r" b="b"/>
              <a:pathLst>
                <a:path w="1048" h="990" extrusionOk="0">
                  <a:moveTo>
                    <a:pt x="533" y="0"/>
                  </a:moveTo>
                  <a:cubicBezTo>
                    <a:pt x="445" y="0"/>
                    <a:pt x="381" y="78"/>
                    <a:pt x="381" y="156"/>
                  </a:cubicBezTo>
                  <a:lnTo>
                    <a:pt x="381" y="323"/>
                  </a:lnTo>
                  <a:lnTo>
                    <a:pt x="214" y="323"/>
                  </a:lnTo>
                  <a:cubicBezTo>
                    <a:pt x="119" y="323"/>
                    <a:pt x="71" y="394"/>
                    <a:pt x="24" y="442"/>
                  </a:cubicBezTo>
                  <a:cubicBezTo>
                    <a:pt x="0" y="561"/>
                    <a:pt x="95" y="656"/>
                    <a:pt x="167" y="656"/>
                  </a:cubicBezTo>
                  <a:lnTo>
                    <a:pt x="357" y="656"/>
                  </a:lnTo>
                  <a:lnTo>
                    <a:pt x="357" y="799"/>
                  </a:lnTo>
                  <a:cubicBezTo>
                    <a:pt x="357" y="894"/>
                    <a:pt x="429" y="966"/>
                    <a:pt x="500" y="989"/>
                  </a:cubicBezTo>
                  <a:cubicBezTo>
                    <a:pt x="595" y="989"/>
                    <a:pt x="691" y="918"/>
                    <a:pt x="691" y="799"/>
                  </a:cubicBezTo>
                  <a:lnTo>
                    <a:pt x="691" y="704"/>
                  </a:lnTo>
                  <a:lnTo>
                    <a:pt x="857" y="704"/>
                  </a:lnTo>
                  <a:cubicBezTo>
                    <a:pt x="953" y="704"/>
                    <a:pt x="1048" y="608"/>
                    <a:pt x="1048" y="513"/>
                  </a:cubicBezTo>
                  <a:cubicBezTo>
                    <a:pt x="1024" y="418"/>
                    <a:pt x="953" y="370"/>
                    <a:pt x="857" y="370"/>
                  </a:cubicBezTo>
                  <a:lnTo>
                    <a:pt x="714" y="370"/>
                  </a:lnTo>
                  <a:lnTo>
                    <a:pt x="714" y="180"/>
                  </a:lnTo>
                  <a:cubicBezTo>
                    <a:pt x="714" y="84"/>
                    <a:pt x="667" y="37"/>
                    <a:pt x="595" y="13"/>
                  </a:cubicBezTo>
                  <a:cubicBezTo>
                    <a:pt x="574" y="4"/>
                    <a:pt x="553" y="0"/>
                    <a:pt x="533" y="0"/>
                  </a:cubicBezTo>
                  <a:close/>
                </a:path>
              </a:pathLst>
            </a:custGeom>
            <a:solidFill>
              <a:srgbClr val="F455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57"/>
            <p:cNvSpPr/>
            <p:nvPr/>
          </p:nvSpPr>
          <p:spPr>
            <a:xfrm>
              <a:off x="4419350" y="4172350"/>
              <a:ext cx="33950" cy="34550"/>
            </a:xfrm>
            <a:custGeom>
              <a:avLst/>
              <a:gdLst/>
              <a:ahLst/>
              <a:cxnLst/>
              <a:rect l="l" t="t" r="r" b="b"/>
              <a:pathLst>
                <a:path w="1358" h="1382" extrusionOk="0">
                  <a:moveTo>
                    <a:pt x="667" y="0"/>
                  </a:moveTo>
                  <a:cubicBezTo>
                    <a:pt x="286" y="0"/>
                    <a:pt x="0" y="310"/>
                    <a:pt x="0" y="691"/>
                  </a:cubicBezTo>
                  <a:cubicBezTo>
                    <a:pt x="0" y="1072"/>
                    <a:pt x="286" y="1381"/>
                    <a:pt x="667" y="1381"/>
                  </a:cubicBezTo>
                  <a:cubicBezTo>
                    <a:pt x="1072" y="1357"/>
                    <a:pt x="1358" y="1048"/>
                    <a:pt x="1358" y="691"/>
                  </a:cubicBezTo>
                  <a:cubicBezTo>
                    <a:pt x="1358" y="310"/>
                    <a:pt x="1072" y="0"/>
                    <a:pt x="667" y="0"/>
                  </a:cubicBezTo>
                  <a:close/>
                </a:path>
              </a:pathLst>
            </a:custGeom>
            <a:solidFill>
              <a:srgbClr val="F56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57"/>
            <p:cNvSpPr/>
            <p:nvPr/>
          </p:nvSpPr>
          <p:spPr>
            <a:xfrm>
              <a:off x="4428275" y="4172350"/>
              <a:ext cx="25025" cy="34550"/>
            </a:xfrm>
            <a:custGeom>
              <a:avLst/>
              <a:gdLst/>
              <a:ahLst/>
              <a:cxnLst/>
              <a:rect l="l" t="t" r="r" b="b"/>
              <a:pathLst>
                <a:path w="1001" h="1382" extrusionOk="0">
                  <a:moveTo>
                    <a:pt x="310" y="0"/>
                  </a:moveTo>
                  <a:cubicBezTo>
                    <a:pt x="191" y="0"/>
                    <a:pt x="72" y="48"/>
                    <a:pt x="0" y="95"/>
                  </a:cubicBezTo>
                  <a:cubicBezTo>
                    <a:pt x="191" y="214"/>
                    <a:pt x="310" y="429"/>
                    <a:pt x="310" y="691"/>
                  </a:cubicBezTo>
                  <a:cubicBezTo>
                    <a:pt x="310" y="953"/>
                    <a:pt x="167" y="1167"/>
                    <a:pt x="0" y="1286"/>
                  </a:cubicBezTo>
                  <a:cubicBezTo>
                    <a:pt x="72" y="1357"/>
                    <a:pt x="191" y="1381"/>
                    <a:pt x="310" y="1381"/>
                  </a:cubicBezTo>
                  <a:cubicBezTo>
                    <a:pt x="715" y="1381"/>
                    <a:pt x="1001" y="1072"/>
                    <a:pt x="1001" y="691"/>
                  </a:cubicBezTo>
                  <a:cubicBezTo>
                    <a:pt x="1001" y="310"/>
                    <a:pt x="715" y="0"/>
                    <a:pt x="310" y="0"/>
                  </a:cubicBezTo>
                  <a:close/>
                </a:path>
              </a:pathLst>
            </a:custGeom>
            <a:solidFill>
              <a:srgbClr val="F455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57"/>
            <p:cNvSpPr/>
            <p:nvPr/>
          </p:nvSpPr>
          <p:spPr>
            <a:xfrm>
              <a:off x="4667000" y="4172350"/>
              <a:ext cx="33975" cy="34550"/>
            </a:xfrm>
            <a:custGeom>
              <a:avLst/>
              <a:gdLst/>
              <a:ahLst/>
              <a:cxnLst/>
              <a:rect l="l" t="t" r="r" b="b"/>
              <a:pathLst>
                <a:path w="1359" h="1382" extrusionOk="0">
                  <a:moveTo>
                    <a:pt x="692" y="0"/>
                  </a:moveTo>
                  <a:cubicBezTo>
                    <a:pt x="287" y="0"/>
                    <a:pt x="1" y="310"/>
                    <a:pt x="1" y="691"/>
                  </a:cubicBezTo>
                  <a:cubicBezTo>
                    <a:pt x="1" y="1072"/>
                    <a:pt x="287" y="1381"/>
                    <a:pt x="692" y="1381"/>
                  </a:cubicBezTo>
                  <a:cubicBezTo>
                    <a:pt x="1073" y="1357"/>
                    <a:pt x="1358" y="1048"/>
                    <a:pt x="1358" y="691"/>
                  </a:cubicBezTo>
                  <a:cubicBezTo>
                    <a:pt x="1358" y="310"/>
                    <a:pt x="1073" y="0"/>
                    <a:pt x="692" y="0"/>
                  </a:cubicBezTo>
                  <a:close/>
                </a:path>
              </a:pathLst>
            </a:custGeom>
            <a:solidFill>
              <a:srgbClr val="F56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57"/>
            <p:cNvSpPr/>
            <p:nvPr/>
          </p:nvSpPr>
          <p:spPr>
            <a:xfrm>
              <a:off x="4675950" y="4172350"/>
              <a:ext cx="25025" cy="34550"/>
            </a:xfrm>
            <a:custGeom>
              <a:avLst/>
              <a:gdLst/>
              <a:ahLst/>
              <a:cxnLst/>
              <a:rect l="l" t="t" r="r" b="b"/>
              <a:pathLst>
                <a:path w="1001" h="1382" extrusionOk="0">
                  <a:moveTo>
                    <a:pt x="334" y="0"/>
                  </a:moveTo>
                  <a:cubicBezTo>
                    <a:pt x="215" y="0"/>
                    <a:pt x="95" y="48"/>
                    <a:pt x="0" y="95"/>
                  </a:cubicBezTo>
                  <a:cubicBezTo>
                    <a:pt x="215" y="214"/>
                    <a:pt x="334" y="429"/>
                    <a:pt x="334" y="691"/>
                  </a:cubicBezTo>
                  <a:cubicBezTo>
                    <a:pt x="334" y="953"/>
                    <a:pt x="167" y="1167"/>
                    <a:pt x="0" y="1286"/>
                  </a:cubicBezTo>
                  <a:cubicBezTo>
                    <a:pt x="72" y="1357"/>
                    <a:pt x="215" y="1381"/>
                    <a:pt x="334" y="1381"/>
                  </a:cubicBezTo>
                  <a:cubicBezTo>
                    <a:pt x="715" y="1381"/>
                    <a:pt x="1000" y="1072"/>
                    <a:pt x="1000" y="691"/>
                  </a:cubicBezTo>
                  <a:cubicBezTo>
                    <a:pt x="1000" y="310"/>
                    <a:pt x="715" y="0"/>
                    <a:pt x="334" y="0"/>
                  </a:cubicBezTo>
                  <a:close/>
                </a:path>
              </a:pathLst>
            </a:custGeom>
            <a:solidFill>
              <a:srgbClr val="F455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6" name="Google Shape;2546;p57"/>
          <p:cNvGrpSpPr/>
          <p:nvPr/>
        </p:nvGrpSpPr>
        <p:grpSpPr>
          <a:xfrm>
            <a:off x="5442066" y="2742012"/>
            <a:ext cx="229553" cy="398558"/>
            <a:chOff x="3966275" y="3094750"/>
            <a:chExt cx="162550" cy="282225"/>
          </a:xfrm>
        </p:grpSpPr>
        <p:sp>
          <p:nvSpPr>
            <p:cNvPr id="2547" name="Google Shape;2547;p57"/>
            <p:cNvSpPr/>
            <p:nvPr/>
          </p:nvSpPr>
          <p:spPr>
            <a:xfrm>
              <a:off x="4042475" y="3132125"/>
              <a:ext cx="82025" cy="54325"/>
            </a:xfrm>
            <a:custGeom>
              <a:avLst/>
              <a:gdLst/>
              <a:ahLst/>
              <a:cxnLst/>
              <a:rect l="l" t="t" r="r" b="b"/>
              <a:pathLst>
                <a:path w="3281" h="2173" extrusionOk="0">
                  <a:moveTo>
                    <a:pt x="3140" y="1"/>
                  </a:moveTo>
                  <a:cubicBezTo>
                    <a:pt x="3126" y="1"/>
                    <a:pt x="3112" y="2"/>
                    <a:pt x="3096" y="5"/>
                  </a:cubicBezTo>
                  <a:cubicBezTo>
                    <a:pt x="3001" y="5"/>
                    <a:pt x="2954" y="101"/>
                    <a:pt x="2954" y="172"/>
                  </a:cubicBezTo>
                  <a:lnTo>
                    <a:pt x="2954" y="1339"/>
                  </a:lnTo>
                  <a:cubicBezTo>
                    <a:pt x="2954" y="1649"/>
                    <a:pt x="2715" y="1839"/>
                    <a:pt x="2453" y="1839"/>
                  </a:cubicBezTo>
                  <a:lnTo>
                    <a:pt x="215" y="1839"/>
                  </a:lnTo>
                  <a:cubicBezTo>
                    <a:pt x="120" y="1839"/>
                    <a:pt x="72" y="1910"/>
                    <a:pt x="24" y="1958"/>
                  </a:cubicBezTo>
                  <a:cubicBezTo>
                    <a:pt x="1" y="2077"/>
                    <a:pt x="96" y="2172"/>
                    <a:pt x="167" y="2172"/>
                  </a:cubicBezTo>
                  <a:lnTo>
                    <a:pt x="2406" y="2172"/>
                  </a:lnTo>
                  <a:cubicBezTo>
                    <a:pt x="2882" y="2172"/>
                    <a:pt x="3239" y="1791"/>
                    <a:pt x="3239" y="1339"/>
                  </a:cubicBezTo>
                  <a:lnTo>
                    <a:pt x="3239" y="172"/>
                  </a:lnTo>
                  <a:cubicBezTo>
                    <a:pt x="3281" y="68"/>
                    <a:pt x="3232" y="1"/>
                    <a:pt x="3140" y="1"/>
                  </a:cubicBez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57"/>
            <p:cNvSpPr/>
            <p:nvPr/>
          </p:nvSpPr>
          <p:spPr>
            <a:xfrm>
              <a:off x="3971025" y="3197725"/>
              <a:ext cx="81000" cy="42900"/>
            </a:xfrm>
            <a:custGeom>
              <a:avLst/>
              <a:gdLst/>
              <a:ahLst/>
              <a:cxnLst/>
              <a:rect l="l" t="t" r="r" b="b"/>
              <a:pathLst>
                <a:path w="3240" h="1716" extrusionOk="0">
                  <a:moveTo>
                    <a:pt x="191" y="1"/>
                  </a:moveTo>
                  <a:cubicBezTo>
                    <a:pt x="96" y="1"/>
                    <a:pt x="1" y="49"/>
                    <a:pt x="1" y="168"/>
                  </a:cubicBezTo>
                  <a:lnTo>
                    <a:pt x="1" y="882"/>
                  </a:lnTo>
                  <a:cubicBezTo>
                    <a:pt x="1" y="1358"/>
                    <a:pt x="382" y="1716"/>
                    <a:pt x="834" y="1716"/>
                  </a:cubicBezTo>
                  <a:lnTo>
                    <a:pt x="3073" y="1716"/>
                  </a:lnTo>
                  <a:cubicBezTo>
                    <a:pt x="3192" y="1692"/>
                    <a:pt x="3240" y="1596"/>
                    <a:pt x="3240" y="1525"/>
                  </a:cubicBezTo>
                  <a:cubicBezTo>
                    <a:pt x="3240" y="1430"/>
                    <a:pt x="3168" y="1358"/>
                    <a:pt x="3073" y="1358"/>
                  </a:cubicBezTo>
                  <a:lnTo>
                    <a:pt x="834" y="1358"/>
                  </a:lnTo>
                  <a:cubicBezTo>
                    <a:pt x="549" y="1358"/>
                    <a:pt x="334" y="1120"/>
                    <a:pt x="334" y="858"/>
                  </a:cubicBezTo>
                  <a:lnTo>
                    <a:pt x="334" y="168"/>
                  </a:lnTo>
                  <a:cubicBezTo>
                    <a:pt x="334" y="96"/>
                    <a:pt x="263" y="25"/>
                    <a:pt x="191" y="1"/>
                  </a:cubicBez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57"/>
            <p:cNvSpPr/>
            <p:nvPr/>
          </p:nvSpPr>
          <p:spPr>
            <a:xfrm>
              <a:off x="4039500" y="3111400"/>
              <a:ext cx="17300" cy="239375"/>
            </a:xfrm>
            <a:custGeom>
              <a:avLst/>
              <a:gdLst/>
              <a:ahLst/>
              <a:cxnLst/>
              <a:rect l="l" t="t" r="r" b="b"/>
              <a:pathLst>
                <a:path w="692" h="9575" extrusionOk="0">
                  <a:moveTo>
                    <a:pt x="0" y="1"/>
                  </a:moveTo>
                  <a:lnTo>
                    <a:pt x="0" y="9574"/>
                  </a:lnTo>
                  <a:lnTo>
                    <a:pt x="691" y="9574"/>
                  </a:lnTo>
                  <a:lnTo>
                    <a:pt x="691" y="1"/>
                  </a:lnTo>
                  <a:close/>
                </a:path>
              </a:pathLst>
            </a:custGeom>
            <a:solidFill>
              <a:srgbClr val="9F8E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57"/>
            <p:cNvSpPr/>
            <p:nvPr/>
          </p:nvSpPr>
          <p:spPr>
            <a:xfrm>
              <a:off x="4033550" y="3343000"/>
              <a:ext cx="29800" cy="25025"/>
            </a:xfrm>
            <a:custGeom>
              <a:avLst/>
              <a:gdLst/>
              <a:ahLst/>
              <a:cxnLst/>
              <a:rect l="l" t="t" r="r" b="b"/>
              <a:pathLst>
                <a:path w="1192" h="1001" extrusionOk="0">
                  <a:moveTo>
                    <a:pt x="191" y="1"/>
                  </a:moveTo>
                  <a:cubicBezTo>
                    <a:pt x="96" y="1"/>
                    <a:pt x="0" y="72"/>
                    <a:pt x="0" y="167"/>
                  </a:cubicBezTo>
                  <a:lnTo>
                    <a:pt x="0" y="1001"/>
                  </a:lnTo>
                  <a:lnTo>
                    <a:pt x="1191" y="1001"/>
                  </a:lnTo>
                  <a:lnTo>
                    <a:pt x="1191" y="167"/>
                  </a:lnTo>
                  <a:cubicBezTo>
                    <a:pt x="1191" y="72"/>
                    <a:pt x="1096" y="1"/>
                    <a:pt x="1024" y="1"/>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57"/>
            <p:cNvSpPr/>
            <p:nvPr/>
          </p:nvSpPr>
          <p:spPr>
            <a:xfrm>
              <a:off x="4041875" y="3343000"/>
              <a:ext cx="21475" cy="25025"/>
            </a:xfrm>
            <a:custGeom>
              <a:avLst/>
              <a:gdLst/>
              <a:ahLst/>
              <a:cxnLst/>
              <a:rect l="l" t="t" r="r" b="b"/>
              <a:pathLst>
                <a:path w="859" h="1001" extrusionOk="0">
                  <a:moveTo>
                    <a:pt x="1" y="1"/>
                  </a:moveTo>
                  <a:cubicBezTo>
                    <a:pt x="96" y="1"/>
                    <a:pt x="167" y="72"/>
                    <a:pt x="167" y="167"/>
                  </a:cubicBezTo>
                  <a:lnTo>
                    <a:pt x="167" y="1001"/>
                  </a:lnTo>
                  <a:lnTo>
                    <a:pt x="858" y="1001"/>
                  </a:lnTo>
                  <a:lnTo>
                    <a:pt x="858" y="167"/>
                  </a:lnTo>
                  <a:cubicBezTo>
                    <a:pt x="858" y="72"/>
                    <a:pt x="763" y="1"/>
                    <a:pt x="691" y="1"/>
                  </a:cubicBez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57"/>
            <p:cNvSpPr/>
            <p:nvPr/>
          </p:nvSpPr>
          <p:spPr>
            <a:xfrm>
              <a:off x="4030575" y="3094750"/>
              <a:ext cx="34550" cy="34550"/>
            </a:xfrm>
            <a:custGeom>
              <a:avLst/>
              <a:gdLst/>
              <a:ahLst/>
              <a:cxnLst/>
              <a:rect l="l" t="t" r="r" b="b"/>
              <a:pathLst>
                <a:path w="1382" h="1382" extrusionOk="0">
                  <a:moveTo>
                    <a:pt x="691" y="0"/>
                  </a:moveTo>
                  <a:cubicBezTo>
                    <a:pt x="310" y="0"/>
                    <a:pt x="0" y="310"/>
                    <a:pt x="0" y="691"/>
                  </a:cubicBezTo>
                  <a:cubicBezTo>
                    <a:pt x="0" y="1072"/>
                    <a:pt x="310" y="1381"/>
                    <a:pt x="691" y="1381"/>
                  </a:cubicBezTo>
                  <a:cubicBezTo>
                    <a:pt x="1072" y="1381"/>
                    <a:pt x="1382" y="1072"/>
                    <a:pt x="1382" y="691"/>
                  </a:cubicBezTo>
                  <a:cubicBezTo>
                    <a:pt x="1382" y="310"/>
                    <a:pt x="1072" y="0"/>
                    <a:pt x="691" y="0"/>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57"/>
            <p:cNvSpPr/>
            <p:nvPr/>
          </p:nvSpPr>
          <p:spPr>
            <a:xfrm>
              <a:off x="4039500" y="3094750"/>
              <a:ext cx="25025" cy="34550"/>
            </a:xfrm>
            <a:custGeom>
              <a:avLst/>
              <a:gdLst/>
              <a:ahLst/>
              <a:cxnLst/>
              <a:rect l="l" t="t" r="r" b="b"/>
              <a:pathLst>
                <a:path w="1001" h="1382" extrusionOk="0">
                  <a:moveTo>
                    <a:pt x="334" y="0"/>
                  </a:moveTo>
                  <a:cubicBezTo>
                    <a:pt x="215" y="0"/>
                    <a:pt x="96" y="48"/>
                    <a:pt x="0" y="95"/>
                  </a:cubicBezTo>
                  <a:cubicBezTo>
                    <a:pt x="215" y="214"/>
                    <a:pt x="334" y="429"/>
                    <a:pt x="334" y="691"/>
                  </a:cubicBezTo>
                  <a:cubicBezTo>
                    <a:pt x="334" y="929"/>
                    <a:pt x="191" y="1167"/>
                    <a:pt x="0" y="1286"/>
                  </a:cubicBezTo>
                  <a:cubicBezTo>
                    <a:pt x="96" y="1357"/>
                    <a:pt x="215" y="1381"/>
                    <a:pt x="334" y="1381"/>
                  </a:cubicBezTo>
                  <a:cubicBezTo>
                    <a:pt x="715" y="1381"/>
                    <a:pt x="1001" y="1072"/>
                    <a:pt x="1001" y="691"/>
                  </a:cubicBezTo>
                  <a:cubicBezTo>
                    <a:pt x="1001" y="310"/>
                    <a:pt x="715" y="0"/>
                    <a:pt x="334" y="0"/>
                  </a:cubicBez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57"/>
            <p:cNvSpPr/>
            <p:nvPr/>
          </p:nvSpPr>
          <p:spPr>
            <a:xfrm>
              <a:off x="4112125" y="3127475"/>
              <a:ext cx="16700" cy="16700"/>
            </a:xfrm>
            <a:custGeom>
              <a:avLst/>
              <a:gdLst/>
              <a:ahLst/>
              <a:cxnLst/>
              <a:rect l="l" t="t" r="r" b="b"/>
              <a:pathLst>
                <a:path w="668" h="668" extrusionOk="0">
                  <a:moveTo>
                    <a:pt x="334" y="1"/>
                  </a:moveTo>
                  <a:cubicBezTo>
                    <a:pt x="168" y="1"/>
                    <a:pt x="1" y="168"/>
                    <a:pt x="1" y="334"/>
                  </a:cubicBezTo>
                  <a:cubicBezTo>
                    <a:pt x="1" y="525"/>
                    <a:pt x="168" y="668"/>
                    <a:pt x="334" y="668"/>
                  </a:cubicBezTo>
                  <a:cubicBezTo>
                    <a:pt x="525" y="668"/>
                    <a:pt x="668" y="525"/>
                    <a:pt x="668" y="334"/>
                  </a:cubicBezTo>
                  <a:cubicBezTo>
                    <a:pt x="668" y="168"/>
                    <a:pt x="525" y="1"/>
                    <a:pt x="334" y="1"/>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57"/>
            <p:cNvSpPr/>
            <p:nvPr/>
          </p:nvSpPr>
          <p:spPr>
            <a:xfrm>
              <a:off x="3966275" y="3192975"/>
              <a:ext cx="16700" cy="16700"/>
            </a:xfrm>
            <a:custGeom>
              <a:avLst/>
              <a:gdLst/>
              <a:ahLst/>
              <a:cxnLst/>
              <a:rect l="l" t="t" r="r" b="b"/>
              <a:pathLst>
                <a:path w="668" h="668" extrusionOk="0">
                  <a:moveTo>
                    <a:pt x="334" y="0"/>
                  </a:moveTo>
                  <a:cubicBezTo>
                    <a:pt x="167" y="0"/>
                    <a:pt x="0" y="143"/>
                    <a:pt x="0" y="334"/>
                  </a:cubicBezTo>
                  <a:cubicBezTo>
                    <a:pt x="0" y="524"/>
                    <a:pt x="167" y="667"/>
                    <a:pt x="334" y="667"/>
                  </a:cubicBezTo>
                  <a:cubicBezTo>
                    <a:pt x="524" y="667"/>
                    <a:pt x="667" y="524"/>
                    <a:pt x="667" y="334"/>
                  </a:cubicBezTo>
                  <a:cubicBezTo>
                    <a:pt x="667" y="167"/>
                    <a:pt x="548" y="0"/>
                    <a:pt x="334" y="0"/>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57"/>
            <p:cNvSpPr/>
            <p:nvPr/>
          </p:nvSpPr>
          <p:spPr>
            <a:xfrm>
              <a:off x="4006150" y="3359675"/>
              <a:ext cx="83975" cy="17300"/>
            </a:xfrm>
            <a:custGeom>
              <a:avLst/>
              <a:gdLst/>
              <a:ahLst/>
              <a:cxnLst/>
              <a:rect l="l" t="t" r="r" b="b"/>
              <a:pathLst>
                <a:path w="3359" h="692" extrusionOk="0">
                  <a:moveTo>
                    <a:pt x="430" y="0"/>
                  </a:moveTo>
                  <a:cubicBezTo>
                    <a:pt x="191" y="0"/>
                    <a:pt x="1" y="215"/>
                    <a:pt x="1" y="453"/>
                  </a:cubicBezTo>
                  <a:lnTo>
                    <a:pt x="1" y="596"/>
                  </a:lnTo>
                  <a:cubicBezTo>
                    <a:pt x="1" y="667"/>
                    <a:pt x="25" y="691"/>
                    <a:pt x="96" y="691"/>
                  </a:cubicBezTo>
                  <a:lnTo>
                    <a:pt x="3263" y="691"/>
                  </a:lnTo>
                  <a:cubicBezTo>
                    <a:pt x="3311" y="691"/>
                    <a:pt x="3359" y="643"/>
                    <a:pt x="3359" y="596"/>
                  </a:cubicBezTo>
                  <a:lnTo>
                    <a:pt x="3359" y="453"/>
                  </a:lnTo>
                  <a:cubicBezTo>
                    <a:pt x="3359" y="215"/>
                    <a:pt x="3144" y="0"/>
                    <a:pt x="2906" y="0"/>
                  </a:cubicBez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57"/>
            <p:cNvSpPr/>
            <p:nvPr/>
          </p:nvSpPr>
          <p:spPr>
            <a:xfrm>
              <a:off x="4062125" y="3359675"/>
              <a:ext cx="28000" cy="17300"/>
            </a:xfrm>
            <a:custGeom>
              <a:avLst/>
              <a:gdLst/>
              <a:ahLst/>
              <a:cxnLst/>
              <a:rect l="l" t="t" r="r" b="b"/>
              <a:pathLst>
                <a:path w="1120" h="692" extrusionOk="0">
                  <a:moveTo>
                    <a:pt x="0" y="0"/>
                  </a:moveTo>
                  <a:cubicBezTo>
                    <a:pt x="239" y="0"/>
                    <a:pt x="429" y="215"/>
                    <a:pt x="429" y="453"/>
                  </a:cubicBezTo>
                  <a:lnTo>
                    <a:pt x="429" y="596"/>
                  </a:lnTo>
                  <a:cubicBezTo>
                    <a:pt x="429" y="667"/>
                    <a:pt x="405" y="691"/>
                    <a:pt x="358" y="691"/>
                  </a:cubicBezTo>
                  <a:lnTo>
                    <a:pt x="1024" y="691"/>
                  </a:lnTo>
                  <a:cubicBezTo>
                    <a:pt x="1096" y="691"/>
                    <a:pt x="1120" y="667"/>
                    <a:pt x="1120" y="596"/>
                  </a:cubicBezTo>
                  <a:lnTo>
                    <a:pt x="1120" y="453"/>
                  </a:lnTo>
                  <a:cubicBezTo>
                    <a:pt x="1120" y="215"/>
                    <a:pt x="905" y="0"/>
                    <a:pt x="667" y="0"/>
                  </a:cubicBezTo>
                  <a:close/>
                </a:path>
              </a:pathLst>
            </a:custGeom>
            <a:solidFill>
              <a:srgbClr val="673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8" name="Google Shape;2558;p57"/>
          <p:cNvGrpSpPr/>
          <p:nvPr/>
        </p:nvGrpSpPr>
        <p:grpSpPr>
          <a:xfrm>
            <a:off x="5358817" y="1466549"/>
            <a:ext cx="397711" cy="274955"/>
            <a:chOff x="3907325" y="2191575"/>
            <a:chExt cx="281625" cy="194700"/>
          </a:xfrm>
        </p:grpSpPr>
        <p:sp>
          <p:nvSpPr>
            <p:cNvPr id="2559" name="Google Shape;2559;p57"/>
            <p:cNvSpPr/>
            <p:nvPr/>
          </p:nvSpPr>
          <p:spPr>
            <a:xfrm>
              <a:off x="4044275" y="2226700"/>
              <a:ext cx="8950" cy="31000"/>
            </a:xfrm>
            <a:custGeom>
              <a:avLst/>
              <a:gdLst/>
              <a:ahLst/>
              <a:cxnLst/>
              <a:rect l="l" t="t" r="r" b="b"/>
              <a:pathLst>
                <a:path w="358" h="1240" extrusionOk="0">
                  <a:moveTo>
                    <a:pt x="167" y="1"/>
                  </a:moveTo>
                  <a:cubicBezTo>
                    <a:pt x="71" y="1"/>
                    <a:pt x="0" y="72"/>
                    <a:pt x="0" y="167"/>
                  </a:cubicBezTo>
                  <a:lnTo>
                    <a:pt x="0" y="1072"/>
                  </a:lnTo>
                  <a:cubicBezTo>
                    <a:pt x="0" y="1144"/>
                    <a:pt x="48" y="1239"/>
                    <a:pt x="167" y="1239"/>
                  </a:cubicBezTo>
                  <a:cubicBezTo>
                    <a:pt x="262" y="1239"/>
                    <a:pt x="357" y="1144"/>
                    <a:pt x="357" y="1072"/>
                  </a:cubicBezTo>
                  <a:lnTo>
                    <a:pt x="357" y="167"/>
                  </a:lnTo>
                  <a:cubicBezTo>
                    <a:pt x="310" y="72"/>
                    <a:pt x="262" y="1"/>
                    <a:pt x="167" y="1"/>
                  </a:cubicBez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57"/>
            <p:cNvSpPr/>
            <p:nvPr/>
          </p:nvSpPr>
          <p:spPr>
            <a:xfrm>
              <a:off x="4163325" y="2321950"/>
              <a:ext cx="16700" cy="64325"/>
            </a:xfrm>
            <a:custGeom>
              <a:avLst/>
              <a:gdLst/>
              <a:ahLst/>
              <a:cxnLst/>
              <a:rect l="l" t="t" r="r" b="b"/>
              <a:pathLst>
                <a:path w="668" h="2573" extrusionOk="0">
                  <a:moveTo>
                    <a:pt x="1" y="1"/>
                  </a:moveTo>
                  <a:lnTo>
                    <a:pt x="1" y="2501"/>
                  </a:lnTo>
                  <a:cubicBezTo>
                    <a:pt x="1" y="2549"/>
                    <a:pt x="25" y="2573"/>
                    <a:pt x="72" y="2573"/>
                  </a:cubicBezTo>
                  <a:lnTo>
                    <a:pt x="596" y="2573"/>
                  </a:lnTo>
                  <a:cubicBezTo>
                    <a:pt x="620" y="2573"/>
                    <a:pt x="668" y="2549"/>
                    <a:pt x="668" y="2501"/>
                  </a:cubicBezTo>
                  <a:lnTo>
                    <a:pt x="668" y="1"/>
                  </a:ln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57"/>
            <p:cNvSpPr/>
            <p:nvPr/>
          </p:nvSpPr>
          <p:spPr>
            <a:xfrm>
              <a:off x="3971625" y="2279100"/>
              <a:ext cx="153625" cy="25625"/>
            </a:xfrm>
            <a:custGeom>
              <a:avLst/>
              <a:gdLst/>
              <a:ahLst/>
              <a:cxnLst/>
              <a:rect l="l" t="t" r="r" b="b"/>
              <a:pathLst>
                <a:path w="6145" h="1025" extrusionOk="0">
                  <a:moveTo>
                    <a:pt x="1" y="0"/>
                  </a:moveTo>
                  <a:lnTo>
                    <a:pt x="1" y="1024"/>
                  </a:lnTo>
                  <a:lnTo>
                    <a:pt x="6145" y="1024"/>
                  </a:lnTo>
                  <a:lnTo>
                    <a:pt x="6145" y="0"/>
                  </a:ln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57"/>
            <p:cNvSpPr/>
            <p:nvPr/>
          </p:nvSpPr>
          <p:spPr>
            <a:xfrm>
              <a:off x="4030575" y="2248150"/>
              <a:ext cx="35750" cy="23825"/>
            </a:xfrm>
            <a:custGeom>
              <a:avLst/>
              <a:gdLst/>
              <a:ahLst/>
              <a:cxnLst/>
              <a:rect l="l" t="t" r="r" b="b"/>
              <a:pathLst>
                <a:path w="1430" h="953" extrusionOk="0">
                  <a:moveTo>
                    <a:pt x="96" y="0"/>
                  </a:moveTo>
                  <a:cubicBezTo>
                    <a:pt x="24" y="0"/>
                    <a:pt x="0" y="24"/>
                    <a:pt x="0" y="95"/>
                  </a:cubicBezTo>
                  <a:lnTo>
                    <a:pt x="72" y="953"/>
                  </a:lnTo>
                  <a:lnTo>
                    <a:pt x="1334" y="953"/>
                  </a:lnTo>
                  <a:lnTo>
                    <a:pt x="1429" y="95"/>
                  </a:lnTo>
                  <a:cubicBezTo>
                    <a:pt x="1429" y="24"/>
                    <a:pt x="1405" y="0"/>
                    <a:pt x="1334" y="0"/>
                  </a:cubicBez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57"/>
            <p:cNvSpPr/>
            <p:nvPr/>
          </p:nvSpPr>
          <p:spPr>
            <a:xfrm>
              <a:off x="4047250" y="2248725"/>
              <a:ext cx="18475" cy="23850"/>
            </a:xfrm>
            <a:custGeom>
              <a:avLst/>
              <a:gdLst/>
              <a:ahLst/>
              <a:cxnLst/>
              <a:rect l="l" t="t" r="r" b="b"/>
              <a:pathLst>
                <a:path w="739" h="954" extrusionOk="0">
                  <a:moveTo>
                    <a:pt x="72" y="1"/>
                  </a:moveTo>
                  <a:lnTo>
                    <a:pt x="0" y="953"/>
                  </a:lnTo>
                  <a:lnTo>
                    <a:pt x="667" y="953"/>
                  </a:lnTo>
                  <a:lnTo>
                    <a:pt x="738" y="96"/>
                  </a:lnTo>
                  <a:cubicBezTo>
                    <a:pt x="738" y="25"/>
                    <a:pt x="715" y="1"/>
                    <a:pt x="643" y="1"/>
                  </a:cubicBezTo>
                  <a:close/>
                </a:path>
              </a:pathLst>
            </a:custGeom>
            <a:solidFill>
              <a:srgbClr val="673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57"/>
            <p:cNvSpPr/>
            <p:nvPr/>
          </p:nvSpPr>
          <p:spPr>
            <a:xfrm>
              <a:off x="4116300" y="2243375"/>
              <a:ext cx="72075" cy="87550"/>
            </a:xfrm>
            <a:custGeom>
              <a:avLst/>
              <a:gdLst/>
              <a:ahLst/>
              <a:cxnLst/>
              <a:rect l="l" t="t" r="r" b="b"/>
              <a:pathLst>
                <a:path w="2883" h="3502" extrusionOk="0">
                  <a:moveTo>
                    <a:pt x="2549" y="0"/>
                  </a:moveTo>
                  <a:cubicBezTo>
                    <a:pt x="2382" y="0"/>
                    <a:pt x="2239" y="167"/>
                    <a:pt x="2239" y="334"/>
                  </a:cubicBezTo>
                  <a:lnTo>
                    <a:pt x="2239" y="2787"/>
                  </a:lnTo>
                  <a:cubicBezTo>
                    <a:pt x="2239" y="2811"/>
                    <a:pt x="2191" y="2811"/>
                    <a:pt x="2191" y="2811"/>
                  </a:cubicBezTo>
                  <a:lnTo>
                    <a:pt x="358" y="2811"/>
                  </a:lnTo>
                  <a:cubicBezTo>
                    <a:pt x="167" y="2811"/>
                    <a:pt x="24" y="2953"/>
                    <a:pt x="24" y="3144"/>
                  </a:cubicBezTo>
                  <a:cubicBezTo>
                    <a:pt x="1" y="3335"/>
                    <a:pt x="143" y="3501"/>
                    <a:pt x="334" y="3501"/>
                  </a:cubicBezTo>
                  <a:lnTo>
                    <a:pt x="2549" y="3501"/>
                  </a:lnTo>
                  <a:cubicBezTo>
                    <a:pt x="2739" y="3501"/>
                    <a:pt x="2882" y="3335"/>
                    <a:pt x="2882" y="3168"/>
                  </a:cubicBezTo>
                  <a:lnTo>
                    <a:pt x="2882" y="334"/>
                  </a:lnTo>
                  <a:cubicBezTo>
                    <a:pt x="2882" y="167"/>
                    <a:pt x="2739" y="0"/>
                    <a:pt x="2549" y="0"/>
                  </a:cubicBez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57"/>
            <p:cNvSpPr/>
            <p:nvPr/>
          </p:nvSpPr>
          <p:spPr>
            <a:xfrm>
              <a:off x="4163925" y="2242775"/>
              <a:ext cx="25025" cy="86950"/>
            </a:xfrm>
            <a:custGeom>
              <a:avLst/>
              <a:gdLst/>
              <a:ahLst/>
              <a:cxnLst/>
              <a:rect l="l" t="t" r="r" b="b"/>
              <a:pathLst>
                <a:path w="1001" h="3478" extrusionOk="0">
                  <a:moveTo>
                    <a:pt x="644" y="1"/>
                  </a:moveTo>
                  <a:cubicBezTo>
                    <a:pt x="477" y="1"/>
                    <a:pt x="334" y="144"/>
                    <a:pt x="334" y="334"/>
                  </a:cubicBezTo>
                  <a:lnTo>
                    <a:pt x="334" y="2811"/>
                  </a:lnTo>
                  <a:lnTo>
                    <a:pt x="358" y="2811"/>
                  </a:lnTo>
                  <a:lnTo>
                    <a:pt x="358" y="3168"/>
                  </a:lnTo>
                  <a:cubicBezTo>
                    <a:pt x="334" y="3335"/>
                    <a:pt x="1" y="3478"/>
                    <a:pt x="1" y="3478"/>
                  </a:cubicBezTo>
                  <a:lnTo>
                    <a:pt x="668" y="3478"/>
                  </a:lnTo>
                  <a:cubicBezTo>
                    <a:pt x="858" y="3478"/>
                    <a:pt x="1001" y="3335"/>
                    <a:pt x="1001" y="3168"/>
                  </a:cubicBezTo>
                  <a:lnTo>
                    <a:pt x="1001" y="334"/>
                  </a:lnTo>
                  <a:cubicBezTo>
                    <a:pt x="1001" y="144"/>
                    <a:pt x="858" y="1"/>
                    <a:pt x="644" y="1"/>
                  </a:cubicBezTo>
                  <a:close/>
                </a:path>
              </a:pathLst>
            </a:custGeom>
            <a:solidFill>
              <a:srgbClr val="673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57"/>
            <p:cNvSpPr/>
            <p:nvPr/>
          </p:nvSpPr>
          <p:spPr>
            <a:xfrm>
              <a:off x="3916250" y="2323750"/>
              <a:ext cx="16700" cy="62525"/>
            </a:xfrm>
            <a:custGeom>
              <a:avLst/>
              <a:gdLst/>
              <a:ahLst/>
              <a:cxnLst/>
              <a:rect l="l" t="t" r="r" b="b"/>
              <a:pathLst>
                <a:path w="668" h="2501" extrusionOk="0">
                  <a:moveTo>
                    <a:pt x="1" y="0"/>
                  </a:moveTo>
                  <a:lnTo>
                    <a:pt x="1" y="2429"/>
                  </a:lnTo>
                  <a:cubicBezTo>
                    <a:pt x="1" y="2477"/>
                    <a:pt x="25" y="2501"/>
                    <a:pt x="72" y="2501"/>
                  </a:cubicBezTo>
                  <a:lnTo>
                    <a:pt x="596" y="2501"/>
                  </a:lnTo>
                  <a:cubicBezTo>
                    <a:pt x="644" y="2501"/>
                    <a:pt x="668" y="2477"/>
                    <a:pt x="668" y="2429"/>
                  </a:cubicBezTo>
                  <a:lnTo>
                    <a:pt x="668" y="0"/>
                  </a:ln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57"/>
            <p:cNvSpPr/>
            <p:nvPr/>
          </p:nvSpPr>
          <p:spPr>
            <a:xfrm>
              <a:off x="3907325" y="2243375"/>
              <a:ext cx="72675" cy="87550"/>
            </a:xfrm>
            <a:custGeom>
              <a:avLst/>
              <a:gdLst/>
              <a:ahLst/>
              <a:cxnLst/>
              <a:rect l="l" t="t" r="r" b="b"/>
              <a:pathLst>
                <a:path w="2907" h="3502" extrusionOk="0">
                  <a:moveTo>
                    <a:pt x="310" y="0"/>
                  </a:moveTo>
                  <a:cubicBezTo>
                    <a:pt x="144" y="0"/>
                    <a:pt x="1" y="167"/>
                    <a:pt x="1" y="334"/>
                  </a:cubicBezTo>
                  <a:lnTo>
                    <a:pt x="1" y="3168"/>
                  </a:lnTo>
                  <a:cubicBezTo>
                    <a:pt x="1" y="3335"/>
                    <a:pt x="144" y="3501"/>
                    <a:pt x="310" y="3501"/>
                  </a:cubicBezTo>
                  <a:lnTo>
                    <a:pt x="2549" y="3501"/>
                  </a:lnTo>
                  <a:cubicBezTo>
                    <a:pt x="2763" y="3501"/>
                    <a:pt x="2906" y="3335"/>
                    <a:pt x="2858" y="3144"/>
                  </a:cubicBezTo>
                  <a:cubicBezTo>
                    <a:pt x="2858" y="2953"/>
                    <a:pt x="2692" y="2811"/>
                    <a:pt x="2525" y="2811"/>
                  </a:cubicBezTo>
                  <a:lnTo>
                    <a:pt x="667" y="2811"/>
                  </a:lnTo>
                  <a:cubicBezTo>
                    <a:pt x="667" y="2811"/>
                    <a:pt x="644" y="2811"/>
                    <a:pt x="644" y="2787"/>
                  </a:cubicBezTo>
                  <a:lnTo>
                    <a:pt x="644" y="334"/>
                  </a:lnTo>
                  <a:cubicBezTo>
                    <a:pt x="644" y="167"/>
                    <a:pt x="501" y="0"/>
                    <a:pt x="310" y="0"/>
                  </a:cubicBez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57"/>
            <p:cNvSpPr/>
            <p:nvPr/>
          </p:nvSpPr>
          <p:spPr>
            <a:xfrm>
              <a:off x="3962700" y="2279100"/>
              <a:ext cx="17300" cy="107175"/>
            </a:xfrm>
            <a:custGeom>
              <a:avLst/>
              <a:gdLst/>
              <a:ahLst/>
              <a:cxnLst/>
              <a:rect l="l" t="t" r="r" b="b"/>
              <a:pathLst>
                <a:path w="692" h="4287" extrusionOk="0">
                  <a:moveTo>
                    <a:pt x="0" y="0"/>
                  </a:moveTo>
                  <a:lnTo>
                    <a:pt x="0" y="4215"/>
                  </a:lnTo>
                  <a:cubicBezTo>
                    <a:pt x="0" y="4263"/>
                    <a:pt x="48" y="4287"/>
                    <a:pt x="96" y="4287"/>
                  </a:cubicBezTo>
                  <a:lnTo>
                    <a:pt x="596" y="4287"/>
                  </a:lnTo>
                  <a:cubicBezTo>
                    <a:pt x="643" y="4287"/>
                    <a:pt x="691" y="4263"/>
                    <a:pt x="691" y="4215"/>
                  </a:cubicBezTo>
                  <a:lnTo>
                    <a:pt x="691" y="0"/>
                  </a:ln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57"/>
            <p:cNvSpPr/>
            <p:nvPr/>
          </p:nvSpPr>
          <p:spPr>
            <a:xfrm>
              <a:off x="4116300" y="2279100"/>
              <a:ext cx="17300" cy="107175"/>
            </a:xfrm>
            <a:custGeom>
              <a:avLst/>
              <a:gdLst/>
              <a:ahLst/>
              <a:cxnLst/>
              <a:rect l="l" t="t" r="r" b="b"/>
              <a:pathLst>
                <a:path w="692" h="4287" extrusionOk="0">
                  <a:moveTo>
                    <a:pt x="1" y="0"/>
                  </a:moveTo>
                  <a:lnTo>
                    <a:pt x="1" y="4215"/>
                  </a:lnTo>
                  <a:cubicBezTo>
                    <a:pt x="1" y="4263"/>
                    <a:pt x="24" y="4287"/>
                    <a:pt x="96" y="4287"/>
                  </a:cubicBezTo>
                  <a:lnTo>
                    <a:pt x="596" y="4287"/>
                  </a:lnTo>
                  <a:cubicBezTo>
                    <a:pt x="644" y="4287"/>
                    <a:pt x="691" y="4263"/>
                    <a:pt x="691" y="4215"/>
                  </a:cubicBezTo>
                  <a:lnTo>
                    <a:pt x="691" y="0"/>
                  </a:ln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57"/>
            <p:cNvSpPr/>
            <p:nvPr/>
          </p:nvSpPr>
          <p:spPr>
            <a:xfrm>
              <a:off x="4027600" y="2192150"/>
              <a:ext cx="41700" cy="41725"/>
            </a:xfrm>
            <a:custGeom>
              <a:avLst/>
              <a:gdLst/>
              <a:ahLst/>
              <a:cxnLst/>
              <a:rect l="l" t="t" r="r" b="b"/>
              <a:pathLst>
                <a:path w="1668" h="1669" extrusionOk="0">
                  <a:moveTo>
                    <a:pt x="874" y="0"/>
                  </a:moveTo>
                  <a:cubicBezTo>
                    <a:pt x="861" y="0"/>
                    <a:pt x="847" y="1"/>
                    <a:pt x="834" y="1"/>
                  </a:cubicBezTo>
                  <a:cubicBezTo>
                    <a:pt x="381" y="1"/>
                    <a:pt x="0" y="359"/>
                    <a:pt x="0" y="835"/>
                  </a:cubicBezTo>
                  <a:cubicBezTo>
                    <a:pt x="0" y="1287"/>
                    <a:pt x="357" y="1668"/>
                    <a:pt x="834" y="1668"/>
                  </a:cubicBezTo>
                  <a:cubicBezTo>
                    <a:pt x="1286" y="1668"/>
                    <a:pt x="1667" y="1311"/>
                    <a:pt x="1667" y="835"/>
                  </a:cubicBezTo>
                  <a:cubicBezTo>
                    <a:pt x="1667" y="373"/>
                    <a:pt x="1309" y="0"/>
                    <a:pt x="874" y="0"/>
                  </a:cubicBezTo>
                  <a:close/>
                </a:path>
              </a:pathLst>
            </a:custGeom>
            <a:solidFill>
              <a:srgbClr val="FFB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57"/>
            <p:cNvSpPr/>
            <p:nvPr/>
          </p:nvSpPr>
          <p:spPr>
            <a:xfrm>
              <a:off x="4039500" y="2191575"/>
              <a:ext cx="29800" cy="41700"/>
            </a:xfrm>
            <a:custGeom>
              <a:avLst/>
              <a:gdLst/>
              <a:ahLst/>
              <a:cxnLst/>
              <a:rect l="l" t="t" r="r" b="b"/>
              <a:pathLst>
                <a:path w="1192" h="1668" extrusionOk="0">
                  <a:moveTo>
                    <a:pt x="334" y="1"/>
                  </a:moveTo>
                  <a:cubicBezTo>
                    <a:pt x="215" y="1"/>
                    <a:pt x="96" y="24"/>
                    <a:pt x="0" y="48"/>
                  </a:cubicBezTo>
                  <a:cubicBezTo>
                    <a:pt x="286" y="167"/>
                    <a:pt x="501" y="477"/>
                    <a:pt x="501" y="834"/>
                  </a:cubicBezTo>
                  <a:cubicBezTo>
                    <a:pt x="501" y="1191"/>
                    <a:pt x="310" y="1453"/>
                    <a:pt x="0" y="1596"/>
                  </a:cubicBezTo>
                  <a:cubicBezTo>
                    <a:pt x="96" y="1668"/>
                    <a:pt x="215" y="1668"/>
                    <a:pt x="334" y="1668"/>
                  </a:cubicBezTo>
                  <a:cubicBezTo>
                    <a:pt x="810" y="1668"/>
                    <a:pt x="1167" y="1263"/>
                    <a:pt x="1167" y="834"/>
                  </a:cubicBezTo>
                  <a:cubicBezTo>
                    <a:pt x="1191" y="382"/>
                    <a:pt x="810" y="1"/>
                    <a:pt x="334" y="1"/>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57"/>
            <p:cNvSpPr/>
            <p:nvPr/>
          </p:nvSpPr>
          <p:spPr>
            <a:xfrm>
              <a:off x="3941850" y="2271350"/>
              <a:ext cx="213175" cy="16100"/>
            </a:xfrm>
            <a:custGeom>
              <a:avLst/>
              <a:gdLst/>
              <a:ahLst/>
              <a:cxnLst/>
              <a:rect l="l" t="t" r="r" b="b"/>
              <a:pathLst>
                <a:path w="8527" h="644" extrusionOk="0">
                  <a:moveTo>
                    <a:pt x="334" y="1"/>
                  </a:moveTo>
                  <a:cubicBezTo>
                    <a:pt x="168" y="1"/>
                    <a:pt x="1" y="144"/>
                    <a:pt x="1" y="310"/>
                  </a:cubicBezTo>
                  <a:cubicBezTo>
                    <a:pt x="1" y="501"/>
                    <a:pt x="168" y="644"/>
                    <a:pt x="334" y="644"/>
                  </a:cubicBezTo>
                  <a:lnTo>
                    <a:pt x="8169" y="644"/>
                  </a:lnTo>
                  <a:cubicBezTo>
                    <a:pt x="8360" y="644"/>
                    <a:pt x="8527" y="501"/>
                    <a:pt x="8503" y="310"/>
                  </a:cubicBezTo>
                  <a:cubicBezTo>
                    <a:pt x="8503" y="144"/>
                    <a:pt x="8336" y="1"/>
                    <a:pt x="8169" y="1"/>
                  </a:cubicBezTo>
                  <a:close/>
                </a:path>
              </a:pathLst>
            </a:custGeom>
            <a:solidFill>
              <a:srgbClr val="8D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57"/>
            <p:cNvSpPr/>
            <p:nvPr/>
          </p:nvSpPr>
          <p:spPr>
            <a:xfrm>
              <a:off x="4128800" y="2270175"/>
              <a:ext cx="26225" cy="16675"/>
            </a:xfrm>
            <a:custGeom>
              <a:avLst/>
              <a:gdLst/>
              <a:ahLst/>
              <a:cxnLst/>
              <a:rect l="l" t="t" r="r" b="b"/>
              <a:pathLst>
                <a:path w="1049" h="667" extrusionOk="0">
                  <a:moveTo>
                    <a:pt x="1" y="0"/>
                  </a:moveTo>
                  <a:cubicBezTo>
                    <a:pt x="191" y="0"/>
                    <a:pt x="334" y="167"/>
                    <a:pt x="334" y="334"/>
                  </a:cubicBezTo>
                  <a:cubicBezTo>
                    <a:pt x="334" y="524"/>
                    <a:pt x="191" y="667"/>
                    <a:pt x="1" y="667"/>
                  </a:cubicBezTo>
                  <a:lnTo>
                    <a:pt x="691" y="667"/>
                  </a:lnTo>
                  <a:cubicBezTo>
                    <a:pt x="858" y="667"/>
                    <a:pt x="1025" y="524"/>
                    <a:pt x="1025" y="334"/>
                  </a:cubicBezTo>
                  <a:cubicBezTo>
                    <a:pt x="1049" y="167"/>
                    <a:pt x="882" y="0"/>
                    <a:pt x="691" y="0"/>
                  </a:cubicBezTo>
                  <a:close/>
                </a:path>
              </a:pathLst>
            </a:custGeom>
            <a:solidFill>
              <a:srgbClr val="C3F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4" name="Google Shape;2574;p57"/>
          <p:cNvGrpSpPr/>
          <p:nvPr/>
        </p:nvGrpSpPr>
        <p:grpSpPr>
          <a:xfrm>
            <a:off x="4728234" y="1405189"/>
            <a:ext cx="269095" cy="398558"/>
            <a:chOff x="3460800" y="2148125"/>
            <a:chExt cx="190550" cy="282225"/>
          </a:xfrm>
        </p:grpSpPr>
        <p:sp>
          <p:nvSpPr>
            <p:cNvPr id="2575" name="Google Shape;2575;p57"/>
            <p:cNvSpPr/>
            <p:nvPr/>
          </p:nvSpPr>
          <p:spPr>
            <a:xfrm>
              <a:off x="3475700" y="2149300"/>
              <a:ext cx="159575" cy="272700"/>
            </a:xfrm>
            <a:custGeom>
              <a:avLst/>
              <a:gdLst/>
              <a:ahLst/>
              <a:cxnLst/>
              <a:rect l="l" t="t" r="r" b="b"/>
              <a:pathLst>
                <a:path w="6383" h="10908" extrusionOk="0">
                  <a:moveTo>
                    <a:pt x="3168" y="1"/>
                  </a:moveTo>
                  <a:cubicBezTo>
                    <a:pt x="1429" y="1"/>
                    <a:pt x="0" y="1430"/>
                    <a:pt x="0" y="3168"/>
                  </a:cubicBezTo>
                  <a:lnTo>
                    <a:pt x="0" y="10908"/>
                  </a:lnTo>
                  <a:lnTo>
                    <a:pt x="6382" y="10908"/>
                  </a:lnTo>
                  <a:lnTo>
                    <a:pt x="6382" y="3168"/>
                  </a:lnTo>
                  <a:cubicBezTo>
                    <a:pt x="6382" y="1430"/>
                    <a:pt x="4954" y="1"/>
                    <a:pt x="3215" y="1"/>
                  </a:cubicBezTo>
                  <a:close/>
                </a:path>
              </a:pathLst>
            </a:custGeom>
            <a:solidFill>
              <a:srgbClr val="FC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57"/>
            <p:cNvSpPr/>
            <p:nvPr/>
          </p:nvSpPr>
          <p:spPr>
            <a:xfrm>
              <a:off x="3547125" y="2148125"/>
              <a:ext cx="88150" cy="273875"/>
            </a:xfrm>
            <a:custGeom>
              <a:avLst/>
              <a:gdLst/>
              <a:ahLst/>
              <a:cxnLst/>
              <a:rect l="l" t="t" r="r" b="b"/>
              <a:pathLst>
                <a:path w="3526" h="10955" extrusionOk="0">
                  <a:moveTo>
                    <a:pt x="358" y="0"/>
                  </a:moveTo>
                  <a:cubicBezTo>
                    <a:pt x="239" y="0"/>
                    <a:pt x="120" y="0"/>
                    <a:pt x="1" y="48"/>
                  </a:cubicBezTo>
                  <a:cubicBezTo>
                    <a:pt x="1596" y="215"/>
                    <a:pt x="2859" y="1548"/>
                    <a:pt x="2859" y="3215"/>
                  </a:cubicBezTo>
                  <a:lnTo>
                    <a:pt x="2859" y="10955"/>
                  </a:lnTo>
                  <a:lnTo>
                    <a:pt x="3525" y="10955"/>
                  </a:lnTo>
                  <a:lnTo>
                    <a:pt x="3525" y="3215"/>
                  </a:lnTo>
                  <a:cubicBezTo>
                    <a:pt x="3525" y="1429"/>
                    <a:pt x="2097" y="0"/>
                    <a:pt x="358" y="0"/>
                  </a:cubicBezTo>
                  <a:close/>
                </a:path>
              </a:pathLst>
            </a:custGeom>
            <a:solidFill>
              <a:srgbClr val="FCBA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57"/>
            <p:cNvSpPr/>
            <p:nvPr/>
          </p:nvSpPr>
          <p:spPr>
            <a:xfrm>
              <a:off x="3492350" y="2165975"/>
              <a:ext cx="126250" cy="230425"/>
            </a:xfrm>
            <a:custGeom>
              <a:avLst/>
              <a:gdLst/>
              <a:ahLst/>
              <a:cxnLst/>
              <a:rect l="l" t="t" r="r" b="b"/>
              <a:pathLst>
                <a:path w="5050" h="9217" extrusionOk="0">
                  <a:moveTo>
                    <a:pt x="2502" y="1"/>
                  </a:moveTo>
                  <a:cubicBezTo>
                    <a:pt x="1144" y="1"/>
                    <a:pt x="1" y="1120"/>
                    <a:pt x="1" y="2501"/>
                  </a:cubicBezTo>
                  <a:lnTo>
                    <a:pt x="1" y="9122"/>
                  </a:lnTo>
                  <a:cubicBezTo>
                    <a:pt x="1" y="9145"/>
                    <a:pt x="49" y="9217"/>
                    <a:pt x="96" y="9217"/>
                  </a:cubicBezTo>
                  <a:lnTo>
                    <a:pt x="4954" y="9217"/>
                  </a:lnTo>
                  <a:cubicBezTo>
                    <a:pt x="5002" y="9217"/>
                    <a:pt x="5050" y="9169"/>
                    <a:pt x="5050" y="9122"/>
                  </a:cubicBezTo>
                  <a:lnTo>
                    <a:pt x="5050" y="2501"/>
                  </a:lnTo>
                  <a:cubicBezTo>
                    <a:pt x="5050" y="1144"/>
                    <a:pt x="3930" y="1"/>
                    <a:pt x="2549" y="1"/>
                  </a:cubicBezTo>
                  <a:close/>
                </a:path>
              </a:pathLst>
            </a:custGeom>
            <a:solidFill>
              <a:srgbClr val="FDD6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57"/>
            <p:cNvSpPr/>
            <p:nvPr/>
          </p:nvSpPr>
          <p:spPr>
            <a:xfrm>
              <a:off x="3460800" y="2413050"/>
              <a:ext cx="190550" cy="17300"/>
            </a:xfrm>
            <a:custGeom>
              <a:avLst/>
              <a:gdLst/>
              <a:ahLst/>
              <a:cxnLst/>
              <a:rect l="l" t="t" r="r" b="b"/>
              <a:pathLst>
                <a:path w="7622" h="692" extrusionOk="0">
                  <a:moveTo>
                    <a:pt x="382" y="1"/>
                  </a:moveTo>
                  <a:cubicBezTo>
                    <a:pt x="168" y="1"/>
                    <a:pt x="1" y="191"/>
                    <a:pt x="1" y="405"/>
                  </a:cubicBezTo>
                  <a:lnTo>
                    <a:pt x="1" y="596"/>
                  </a:lnTo>
                  <a:cubicBezTo>
                    <a:pt x="1" y="667"/>
                    <a:pt x="48" y="691"/>
                    <a:pt x="72" y="691"/>
                  </a:cubicBezTo>
                  <a:lnTo>
                    <a:pt x="7526" y="691"/>
                  </a:lnTo>
                  <a:cubicBezTo>
                    <a:pt x="7550" y="691"/>
                    <a:pt x="7574" y="644"/>
                    <a:pt x="7621" y="644"/>
                  </a:cubicBezTo>
                  <a:lnTo>
                    <a:pt x="7621" y="429"/>
                  </a:lnTo>
                  <a:cubicBezTo>
                    <a:pt x="7621" y="191"/>
                    <a:pt x="7407" y="1"/>
                    <a:pt x="7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57"/>
            <p:cNvSpPr/>
            <p:nvPr/>
          </p:nvSpPr>
          <p:spPr>
            <a:xfrm>
              <a:off x="3622750" y="2412450"/>
              <a:ext cx="27400" cy="17900"/>
            </a:xfrm>
            <a:custGeom>
              <a:avLst/>
              <a:gdLst/>
              <a:ahLst/>
              <a:cxnLst/>
              <a:rect l="l" t="t" r="r" b="b"/>
              <a:pathLst>
                <a:path w="1096" h="716" extrusionOk="0">
                  <a:moveTo>
                    <a:pt x="0" y="1"/>
                  </a:moveTo>
                  <a:cubicBezTo>
                    <a:pt x="215" y="1"/>
                    <a:pt x="429" y="191"/>
                    <a:pt x="429" y="429"/>
                  </a:cubicBezTo>
                  <a:lnTo>
                    <a:pt x="429" y="620"/>
                  </a:lnTo>
                  <a:cubicBezTo>
                    <a:pt x="429" y="668"/>
                    <a:pt x="381" y="715"/>
                    <a:pt x="334" y="715"/>
                  </a:cubicBezTo>
                  <a:lnTo>
                    <a:pt x="1024" y="715"/>
                  </a:lnTo>
                  <a:cubicBezTo>
                    <a:pt x="1048" y="715"/>
                    <a:pt x="1096" y="691"/>
                    <a:pt x="1096" y="620"/>
                  </a:cubicBezTo>
                  <a:lnTo>
                    <a:pt x="1096" y="429"/>
                  </a:lnTo>
                  <a:cubicBezTo>
                    <a:pt x="1096" y="215"/>
                    <a:pt x="929" y="1"/>
                    <a:pt x="691" y="1"/>
                  </a:cubicBezTo>
                  <a:close/>
                </a:path>
              </a:pathLst>
            </a:custGeom>
            <a:solidFill>
              <a:srgbClr val="FDD1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57"/>
            <p:cNvSpPr/>
            <p:nvPr/>
          </p:nvSpPr>
          <p:spPr>
            <a:xfrm>
              <a:off x="3551300" y="2223725"/>
              <a:ext cx="8375" cy="138150"/>
            </a:xfrm>
            <a:custGeom>
              <a:avLst/>
              <a:gdLst/>
              <a:ahLst/>
              <a:cxnLst/>
              <a:rect l="l" t="t" r="r" b="b"/>
              <a:pathLst>
                <a:path w="335" h="5526" extrusionOk="0">
                  <a:moveTo>
                    <a:pt x="144" y="1"/>
                  </a:moveTo>
                  <a:cubicBezTo>
                    <a:pt x="72" y="24"/>
                    <a:pt x="1" y="120"/>
                    <a:pt x="1" y="191"/>
                  </a:cubicBezTo>
                  <a:lnTo>
                    <a:pt x="1" y="5359"/>
                  </a:lnTo>
                  <a:cubicBezTo>
                    <a:pt x="1" y="5430"/>
                    <a:pt x="72" y="5502"/>
                    <a:pt x="144" y="5526"/>
                  </a:cubicBezTo>
                  <a:cubicBezTo>
                    <a:pt x="239" y="5526"/>
                    <a:pt x="334" y="5478"/>
                    <a:pt x="334" y="5359"/>
                  </a:cubicBezTo>
                  <a:lnTo>
                    <a:pt x="334" y="167"/>
                  </a:lnTo>
                  <a:cubicBezTo>
                    <a:pt x="334" y="72"/>
                    <a:pt x="239" y="1"/>
                    <a:pt x="144" y="1"/>
                  </a:cubicBez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57"/>
            <p:cNvSpPr/>
            <p:nvPr/>
          </p:nvSpPr>
          <p:spPr>
            <a:xfrm>
              <a:off x="3509025" y="2182050"/>
              <a:ext cx="92325" cy="92300"/>
            </a:xfrm>
            <a:custGeom>
              <a:avLst/>
              <a:gdLst/>
              <a:ahLst/>
              <a:cxnLst/>
              <a:rect l="l" t="t" r="r" b="b"/>
              <a:pathLst>
                <a:path w="3693" h="3692" extrusionOk="0">
                  <a:moveTo>
                    <a:pt x="1835" y="1"/>
                  </a:moveTo>
                  <a:cubicBezTo>
                    <a:pt x="834" y="1"/>
                    <a:pt x="1" y="834"/>
                    <a:pt x="1" y="1834"/>
                  </a:cubicBezTo>
                  <a:cubicBezTo>
                    <a:pt x="1" y="2835"/>
                    <a:pt x="834" y="3692"/>
                    <a:pt x="1835" y="3692"/>
                  </a:cubicBezTo>
                  <a:cubicBezTo>
                    <a:pt x="2859" y="3692"/>
                    <a:pt x="3692" y="2858"/>
                    <a:pt x="3692" y="1834"/>
                  </a:cubicBezTo>
                  <a:cubicBezTo>
                    <a:pt x="3692" y="834"/>
                    <a:pt x="2859" y="1"/>
                    <a:pt x="1835" y="1"/>
                  </a:cubicBezTo>
                  <a:close/>
                </a:path>
              </a:pathLst>
            </a:custGeom>
            <a:solidFill>
              <a:srgbClr val="9C6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57"/>
            <p:cNvSpPr/>
            <p:nvPr/>
          </p:nvSpPr>
          <p:spPr>
            <a:xfrm>
              <a:off x="3537025" y="2340425"/>
              <a:ext cx="35725" cy="35750"/>
            </a:xfrm>
            <a:custGeom>
              <a:avLst/>
              <a:gdLst/>
              <a:ahLst/>
              <a:cxnLst/>
              <a:rect l="l" t="t" r="r" b="b"/>
              <a:pathLst>
                <a:path w="1429" h="1430" extrusionOk="0">
                  <a:moveTo>
                    <a:pt x="715" y="0"/>
                  </a:moveTo>
                  <a:cubicBezTo>
                    <a:pt x="333" y="0"/>
                    <a:pt x="0" y="334"/>
                    <a:pt x="0" y="715"/>
                  </a:cubicBezTo>
                  <a:cubicBezTo>
                    <a:pt x="0" y="1096"/>
                    <a:pt x="333" y="1429"/>
                    <a:pt x="715" y="1429"/>
                  </a:cubicBezTo>
                  <a:cubicBezTo>
                    <a:pt x="1119" y="1429"/>
                    <a:pt x="1429" y="1096"/>
                    <a:pt x="1429" y="715"/>
                  </a:cubicBezTo>
                  <a:cubicBezTo>
                    <a:pt x="1429" y="334"/>
                    <a:pt x="1119" y="0"/>
                    <a:pt x="7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57"/>
            <p:cNvSpPr/>
            <p:nvPr/>
          </p:nvSpPr>
          <p:spPr>
            <a:xfrm>
              <a:off x="3492350" y="2294575"/>
              <a:ext cx="17900" cy="101825"/>
            </a:xfrm>
            <a:custGeom>
              <a:avLst/>
              <a:gdLst/>
              <a:ahLst/>
              <a:cxnLst/>
              <a:rect l="l" t="t" r="r" b="b"/>
              <a:pathLst>
                <a:path w="716" h="4073" extrusionOk="0">
                  <a:moveTo>
                    <a:pt x="1" y="1"/>
                  </a:moveTo>
                  <a:lnTo>
                    <a:pt x="1" y="3978"/>
                  </a:lnTo>
                  <a:cubicBezTo>
                    <a:pt x="1" y="4025"/>
                    <a:pt x="49" y="4073"/>
                    <a:pt x="96" y="4073"/>
                  </a:cubicBezTo>
                  <a:lnTo>
                    <a:pt x="715" y="4073"/>
                  </a:lnTo>
                  <a:lnTo>
                    <a:pt x="715" y="715"/>
                  </a:lnTo>
                  <a:cubicBezTo>
                    <a:pt x="715" y="334"/>
                    <a:pt x="406"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57"/>
            <p:cNvSpPr/>
            <p:nvPr/>
          </p:nvSpPr>
          <p:spPr>
            <a:xfrm>
              <a:off x="3600125" y="2295775"/>
              <a:ext cx="18475" cy="100625"/>
            </a:xfrm>
            <a:custGeom>
              <a:avLst/>
              <a:gdLst/>
              <a:ahLst/>
              <a:cxnLst/>
              <a:rect l="l" t="t" r="r" b="b"/>
              <a:pathLst>
                <a:path w="739" h="4025" extrusionOk="0">
                  <a:moveTo>
                    <a:pt x="715" y="0"/>
                  </a:moveTo>
                  <a:cubicBezTo>
                    <a:pt x="334" y="0"/>
                    <a:pt x="0" y="334"/>
                    <a:pt x="0" y="715"/>
                  </a:cubicBezTo>
                  <a:lnTo>
                    <a:pt x="0" y="4025"/>
                  </a:lnTo>
                  <a:lnTo>
                    <a:pt x="643" y="4025"/>
                  </a:lnTo>
                  <a:cubicBezTo>
                    <a:pt x="691" y="4025"/>
                    <a:pt x="739" y="3953"/>
                    <a:pt x="715" y="3953"/>
                  </a:cubicBezTo>
                  <a:lnTo>
                    <a:pt x="71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57"/>
            <p:cNvSpPr/>
            <p:nvPr/>
          </p:nvSpPr>
          <p:spPr>
            <a:xfrm>
              <a:off x="3551300" y="2189700"/>
              <a:ext cx="8375" cy="10925"/>
            </a:xfrm>
            <a:custGeom>
              <a:avLst/>
              <a:gdLst/>
              <a:ahLst/>
              <a:cxnLst/>
              <a:rect l="l" t="t" r="r" b="b"/>
              <a:pathLst>
                <a:path w="335" h="437" extrusionOk="0">
                  <a:moveTo>
                    <a:pt x="178" y="0"/>
                  </a:moveTo>
                  <a:cubicBezTo>
                    <a:pt x="77" y="0"/>
                    <a:pt x="1" y="86"/>
                    <a:pt x="1" y="171"/>
                  </a:cubicBezTo>
                  <a:lnTo>
                    <a:pt x="1" y="290"/>
                  </a:lnTo>
                  <a:cubicBezTo>
                    <a:pt x="1" y="354"/>
                    <a:pt x="77" y="437"/>
                    <a:pt x="178" y="437"/>
                  </a:cubicBezTo>
                  <a:cubicBezTo>
                    <a:pt x="190" y="437"/>
                    <a:pt x="202" y="435"/>
                    <a:pt x="215" y="433"/>
                  </a:cubicBezTo>
                  <a:cubicBezTo>
                    <a:pt x="310" y="433"/>
                    <a:pt x="334" y="361"/>
                    <a:pt x="334" y="290"/>
                  </a:cubicBezTo>
                  <a:lnTo>
                    <a:pt x="334" y="195"/>
                  </a:lnTo>
                  <a:cubicBezTo>
                    <a:pt x="334" y="99"/>
                    <a:pt x="263" y="52"/>
                    <a:pt x="215" y="4"/>
                  </a:cubicBezTo>
                  <a:cubicBezTo>
                    <a:pt x="202" y="2"/>
                    <a:pt x="190" y="0"/>
                    <a:pt x="178" y="0"/>
                  </a:cubicBez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57"/>
            <p:cNvSpPr/>
            <p:nvPr/>
          </p:nvSpPr>
          <p:spPr>
            <a:xfrm>
              <a:off x="3551300" y="2254100"/>
              <a:ext cx="8375" cy="11925"/>
            </a:xfrm>
            <a:custGeom>
              <a:avLst/>
              <a:gdLst/>
              <a:ahLst/>
              <a:cxnLst/>
              <a:rect l="l" t="t" r="r" b="b"/>
              <a:pathLst>
                <a:path w="335" h="477" extrusionOk="0">
                  <a:moveTo>
                    <a:pt x="144" y="0"/>
                  </a:moveTo>
                  <a:cubicBezTo>
                    <a:pt x="72" y="24"/>
                    <a:pt x="1" y="119"/>
                    <a:pt x="1" y="214"/>
                  </a:cubicBezTo>
                  <a:lnTo>
                    <a:pt x="1" y="286"/>
                  </a:lnTo>
                  <a:cubicBezTo>
                    <a:pt x="1" y="381"/>
                    <a:pt x="72" y="453"/>
                    <a:pt x="144" y="476"/>
                  </a:cubicBezTo>
                  <a:cubicBezTo>
                    <a:pt x="239" y="476"/>
                    <a:pt x="334" y="405"/>
                    <a:pt x="334" y="286"/>
                  </a:cubicBezTo>
                  <a:lnTo>
                    <a:pt x="334" y="167"/>
                  </a:lnTo>
                  <a:cubicBezTo>
                    <a:pt x="334" y="95"/>
                    <a:pt x="239" y="0"/>
                    <a:pt x="144" y="0"/>
                  </a:cubicBez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57"/>
            <p:cNvSpPr/>
            <p:nvPr/>
          </p:nvSpPr>
          <p:spPr>
            <a:xfrm>
              <a:off x="3581675" y="2223725"/>
              <a:ext cx="11925" cy="7775"/>
            </a:xfrm>
            <a:custGeom>
              <a:avLst/>
              <a:gdLst/>
              <a:ahLst/>
              <a:cxnLst/>
              <a:rect l="l" t="t" r="r" b="b"/>
              <a:pathLst>
                <a:path w="477" h="311" extrusionOk="0">
                  <a:moveTo>
                    <a:pt x="191" y="1"/>
                  </a:moveTo>
                  <a:cubicBezTo>
                    <a:pt x="95" y="1"/>
                    <a:pt x="48" y="48"/>
                    <a:pt x="0" y="144"/>
                  </a:cubicBezTo>
                  <a:cubicBezTo>
                    <a:pt x="0" y="239"/>
                    <a:pt x="72" y="310"/>
                    <a:pt x="191" y="310"/>
                  </a:cubicBezTo>
                  <a:lnTo>
                    <a:pt x="310" y="310"/>
                  </a:lnTo>
                  <a:cubicBezTo>
                    <a:pt x="405" y="310"/>
                    <a:pt x="453" y="263"/>
                    <a:pt x="476" y="191"/>
                  </a:cubicBezTo>
                  <a:cubicBezTo>
                    <a:pt x="476" y="120"/>
                    <a:pt x="405" y="1"/>
                    <a:pt x="310" y="1"/>
                  </a:cubicBez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57"/>
            <p:cNvSpPr/>
            <p:nvPr/>
          </p:nvSpPr>
          <p:spPr>
            <a:xfrm>
              <a:off x="3517375" y="2223725"/>
              <a:ext cx="11925" cy="7775"/>
            </a:xfrm>
            <a:custGeom>
              <a:avLst/>
              <a:gdLst/>
              <a:ahLst/>
              <a:cxnLst/>
              <a:rect l="l" t="t" r="r" b="b"/>
              <a:pathLst>
                <a:path w="477" h="311" extrusionOk="0">
                  <a:moveTo>
                    <a:pt x="167" y="1"/>
                  </a:moveTo>
                  <a:cubicBezTo>
                    <a:pt x="72" y="1"/>
                    <a:pt x="24" y="48"/>
                    <a:pt x="0" y="144"/>
                  </a:cubicBezTo>
                  <a:cubicBezTo>
                    <a:pt x="0" y="239"/>
                    <a:pt x="48" y="310"/>
                    <a:pt x="167" y="310"/>
                  </a:cubicBezTo>
                  <a:lnTo>
                    <a:pt x="286" y="310"/>
                  </a:lnTo>
                  <a:cubicBezTo>
                    <a:pt x="381" y="310"/>
                    <a:pt x="429" y="263"/>
                    <a:pt x="476" y="191"/>
                  </a:cubicBezTo>
                  <a:cubicBezTo>
                    <a:pt x="476" y="120"/>
                    <a:pt x="381" y="1"/>
                    <a:pt x="286" y="1"/>
                  </a:cubicBez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57"/>
            <p:cNvSpPr/>
            <p:nvPr/>
          </p:nvSpPr>
          <p:spPr>
            <a:xfrm>
              <a:off x="3538200" y="2203125"/>
              <a:ext cx="48250" cy="39075"/>
            </a:xfrm>
            <a:custGeom>
              <a:avLst/>
              <a:gdLst/>
              <a:ahLst/>
              <a:cxnLst/>
              <a:rect l="l" t="t" r="r" b="b"/>
              <a:pathLst>
                <a:path w="1930" h="1563" extrusionOk="0">
                  <a:moveTo>
                    <a:pt x="174" y="1"/>
                  </a:moveTo>
                  <a:cubicBezTo>
                    <a:pt x="142" y="1"/>
                    <a:pt x="107" y="6"/>
                    <a:pt x="72" y="15"/>
                  </a:cubicBezTo>
                  <a:cubicBezTo>
                    <a:pt x="1" y="63"/>
                    <a:pt x="1" y="158"/>
                    <a:pt x="25" y="253"/>
                  </a:cubicBezTo>
                  <a:lnTo>
                    <a:pt x="525" y="1087"/>
                  </a:lnTo>
                  <a:cubicBezTo>
                    <a:pt x="548" y="1110"/>
                    <a:pt x="596" y="1134"/>
                    <a:pt x="620" y="1134"/>
                  </a:cubicBezTo>
                  <a:lnTo>
                    <a:pt x="1668" y="1563"/>
                  </a:lnTo>
                  <a:lnTo>
                    <a:pt x="1715" y="1563"/>
                  </a:lnTo>
                  <a:cubicBezTo>
                    <a:pt x="1787" y="1563"/>
                    <a:pt x="1834" y="1539"/>
                    <a:pt x="1858" y="1468"/>
                  </a:cubicBezTo>
                  <a:cubicBezTo>
                    <a:pt x="1930" y="1372"/>
                    <a:pt x="1906" y="1301"/>
                    <a:pt x="1811" y="1253"/>
                  </a:cubicBezTo>
                  <a:lnTo>
                    <a:pt x="787" y="848"/>
                  </a:lnTo>
                  <a:lnTo>
                    <a:pt x="310" y="63"/>
                  </a:lnTo>
                  <a:cubicBezTo>
                    <a:pt x="280" y="17"/>
                    <a:pt x="231" y="1"/>
                    <a:pt x="174" y="1"/>
                  </a:cubicBez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57"/>
            <p:cNvSpPr/>
            <p:nvPr/>
          </p:nvSpPr>
          <p:spPr>
            <a:xfrm>
              <a:off x="3488200" y="2161800"/>
              <a:ext cx="134575" cy="238775"/>
            </a:xfrm>
            <a:custGeom>
              <a:avLst/>
              <a:gdLst/>
              <a:ahLst/>
              <a:cxnLst/>
              <a:rect l="l" t="t" r="r" b="b"/>
              <a:pathLst>
                <a:path w="5383" h="9551" extrusionOk="0">
                  <a:moveTo>
                    <a:pt x="2739" y="358"/>
                  </a:moveTo>
                  <a:cubicBezTo>
                    <a:pt x="4049" y="358"/>
                    <a:pt x="5073" y="1382"/>
                    <a:pt x="5073" y="2716"/>
                  </a:cubicBezTo>
                  <a:lnTo>
                    <a:pt x="5073" y="9193"/>
                  </a:lnTo>
                  <a:cubicBezTo>
                    <a:pt x="5025" y="9193"/>
                    <a:pt x="5025" y="9217"/>
                    <a:pt x="5001" y="9217"/>
                  </a:cubicBezTo>
                  <a:lnTo>
                    <a:pt x="381" y="9217"/>
                  </a:lnTo>
                  <a:cubicBezTo>
                    <a:pt x="357" y="9217"/>
                    <a:pt x="357" y="9193"/>
                    <a:pt x="357" y="9193"/>
                  </a:cubicBezTo>
                  <a:lnTo>
                    <a:pt x="357" y="2716"/>
                  </a:lnTo>
                  <a:cubicBezTo>
                    <a:pt x="357" y="1382"/>
                    <a:pt x="1405" y="358"/>
                    <a:pt x="2691" y="358"/>
                  </a:cubicBezTo>
                  <a:close/>
                  <a:moveTo>
                    <a:pt x="2715" y="1"/>
                  </a:moveTo>
                  <a:cubicBezTo>
                    <a:pt x="1215" y="1"/>
                    <a:pt x="0" y="1192"/>
                    <a:pt x="0" y="2668"/>
                  </a:cubicBezTo>
                  <a:lnTo>
                    <a:pt x="0" y="9289"/>
                  </a:lnTo>
                  <a:cubicBezTo>
                    <a:pt x="0" y="9431"/>
                    <a:pt x="119" y="9550"/>
                    <a:pt x="262" y="9550"/>
                  </a:cubicBezTo>
                  <a:lnTo>
                    <a:pt x="5120" y="9550"/>
                  </a:lnTo>
                  <a:cubicBezTo>
                    <a:pt x="5263" y="9550"/>
                    <a:pt x="5382" y="9431"/>
                    <a:pt x="5382" y="9289"/>
                  </a:cubicBezTo>
                  <a:lnTo>
                    <a:pt x="5382" y="2668"/>
                  </a:lnTo>
                  <a:cubicBezTo>
                    <a:pt x="5382" y="1192"/>
                    <a:pt x="4168" y="1"/>
                    <a:pt x="2715" y="1"/>
                  </a:cubicBezTo>
                  <a:close/>
                </a:path>
              </a:pathLst>
            </a:custGeom>
            <a:solidFill>
              <a:srgbClr val="FFB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1" name="Google Shape;2591;p57"/>
          <p:cNvGrpSpPr/>
          <p:nvPr/>
        </p:nvGrpSpPr>
        <p:grpSpPr>
          <a:xfrm>
            <a:off x="3998444" y="1405189"/>
            <a:ext cx="244699" cy="399088"/>
            <a:chOff x="2944025" y="2148125"/>
            <a:chExt cx="173275" cy="282600"/>
          </a:xfrm>
        </p:grpSpPr>
        <p:sp>
          <p:nvSpPr>
            <p:cNvPr id="2592" name="Google Shape;2592;p57"/>
            <p:cNvSpPr/>
            <p:nvPr/>
          </p:nvSpPr>
          <p:spPr>
            <a:xfrm>
              <a:off x="2972600" y="2373175"/>
              <a:ext cx="116725" cy="17275"/>
            </a:xfrm>
            <a:custGeom>
              <a:avLst/>
              <a:gdLst/>
              <a:ahLst/>
              <a:cxnLst/>
              <a:rect l="l" t="t" r="r" b="b"/>
              <a:pathLst>
                <a:path w="4669" h="691" extrusionOk="0">
                  <a:moveTo>
                    <a:pt x="1" y="0"/>
                  </a:moveTo>
                  <a:lnTo>
                    <a:pt x="1" y="691"/>
                  </a:lnTo>
                  <a:lnTo>
                    <a:pt x="4669" y="691"/>
                  </a:lnTo>
                  <a:lnTo>
                    <a:pt x="4669" y="0"/>
                  </a:lnTo>
                  <a:close/>
                </a:path>
              </a:pathLst>
            </a:custGeom>
            <a:solidFill>
              <a:srgbClr val="8D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57"/>
            <p:cNvSpPr/>
            <p:nvPr/>
          </p:nvSpPr>
          <p:spPr>
            <a:xfrm>
              <a:off x="2966650" y="2148125"/>
              <a:ext cx="128625" cy="173850"/>
            </a:xfrm>
            <a:custGeom>
              <a:avLst/>
              <a:gdLst/>
              <a:ahLst/>
              <a:cxnLst/>
              <a:rect l="l" t="t" r="r" b="b"/>
              <a:pathLst>
                <a:path w="5145" h="6954" extrusionOk="0">
                  <a:moveTo>
                    <a:pt x="429" y="0"/>
                  </a:moveTo>
                  <a:cubicBezTo>
                    <a:pt x="191" y="0"/>
                    <a:pt x="1" y="215"/>
                    <a:pt x="1" y="453"/>
                  </a:cubicBezTo>
                  <a:lnTo>
                    <a:pt x="1" y="6954"/>
                  </a:lnTo>
                  <a:lnTo>
                    <a:pt x="5145" y="6954"/>
                  </a:lnTo>
                  <a:lnTo>
                    <a:pt x="5145" y="453"/>
                  </a:lnTo>
                  <a:cubicBezTo>
                    <a:pt x="5145" y="215"/>
                    <a:pt x="4930" y="0"/>
                    <a:pt x="4692" y="0"/>
                  </a:cubicBezTo>
                  <a:close/>
                </a:path>
              </a:pathLst>
            </a:custGeom>
            <a:solidFill>
              <a:srgbClr val="F68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57"/>
            <p:cNvSpPr/>
            <p:nvPr/>
          </p:nvSpPr>
          <p:spPr>
            <a:xfrm>
              <a:off x="3067875" y="2148125"/>
              <a:ext cx="28000" cy="173850"/>
            </a:xfrm>
            <a:custGeom>
              <a:avLst/>
              <a:gdLst/>
              <a:ahLst/>
              <a:cxnLst/>
              <a:rect l="l" t="t" r="r" b="b"/>
              <a:pathLst>
                <a:path w="1120" h="6954" extrusionOk="0">
                  <a:moveTo>
                    <a:pt x="0" y="0"/>
                  </a:moveTo>
                  <a:cubicBezTo>
                    <a:pt x="238" y="0"/>
                    <a:pt x="429" y="215"/>
                    <a:pt x="429" y="453"/>
                  </a:cubicBezTo>
                  <a:lnTo>
                    <a:pt x="429" y="6954"/>
                  </a:lnTo>
                  <a:lnTo>
                    <a:pt x="1120" y="6954"/>
                  </a:lnTo>
                  <a:lnTo>
                    <a:pt x="1120" y="453"/>
                  </a:lnTo>
                  <a:cubicBezTo>
                    <a:pt x="1120" y="215"/>
                    <a:pt x="905" y="0"/>
                    <a:pt x="667" y="0"/>
                  </a:cubicBezTo>
                  <a:close/>
                </a:path>
              </a:pathLst>
            </a:custGeom>
            <a:solidFill>
              <a:srgbClr val="F56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57"/>
            <p:cNvSpPr/>
            <p:nvPr/>
          </p:nvSpPr>
          <p:spPr>
            <a:xfrm>
              <a:off x="3056550" y="2183750"/>
              <a:ext cx="8375" cy="90600"/>
            </a:xfrm>
            <a:custGeom>
              <a:avLst/>
              <a:gdLst/>
              <a:ahLst/>
              <a:cxnLst/>
              <a:rect l="l" t="t" r="r" b="b"/>
              <a:pathLst>
                <a:path w="335" h="3624" extrusionOk="0">
                  <a:moveTo>
                    <a:pt x="157" y="0"/>
                  </a:moveTo>
                  <a:cubicBezTo>
                    <a:pt x="145" y="0"/>
                    <a:pt x="132" y="2"/>
                    <a:pt x="120" y="4"/>
                  </a:cubicBezTo>
                  <a:cubicBezTo>
                    <a:pt x="48" y="4"/>
                    <a:pt x="1" y="99"/>
                    <a:pt x="1" y="171"/>
                  </a:cubicBezTo>
                  <a:lnTo>
                    <a:pt x="1" y="3433"/>
                  </a:lnTo>
                  <a:cubicBezTo>
                    <a:pt x="1" y="3529"/>
                    <a:pt x="48" y="3576"/>
                    <a:pt x="144" y="3624"/>
                  </a:cubicBezTo>
                  <a:cubicBezTo>
                    <a:pt x="239" y="3624"/>
                    <a:pt x="334" y="3552"/>
                    <a:pt x="334" y="3433"/>
                  </a:cubicBezTo>
                  <a:lnTo>
                    <a:pt x="334" y="171"/>
                  </a:lnTo>
                  <a:cubicBezTo>
                    <a:pt x="334" y="86"/>
                    <a:pt x="258" y="0"/>
                    <a:pt x="157" y="0"/>
                  </a:cubicBezTo>
                  <a:close/>
                </a:path>
              </a:pathLst>
            </a:custGeom>
            <a:solidFill>
              <a:srgbClr val="F455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57"/>
            <p:cNvSpPr/>
            <p:nvPr/>
          </p:nvSpPr>
          <p:spPr>
            <a:xfrm>
              <a:off x="2997025" y="2183250"/>
              <a:ext cx="8350" cy="91100"/>
            </a:xfrm>
            <a:custGeom>
              <a:avLst/>
              <a:gdLst/>
              <a:ahLst/>
              <a:cxnLst/>
              <a:rect l="l" t="t" r="r" b="b"/>
              <a:pathLst>
                <a:path w="334" h="3644" extrusionOk="0">
                  <a:moveTo>
                    <a:pt x="143" y="0"/>
                  </a:moveTo>
                  <a:cubicBezTo>
                    <a:pt x="96" y="24"/>
                    <a:pt x="0" y="119"/>
                    <a:pt x="0" y="215"/>
                  </a:cubicBezTo>
                  <a:lnTo>
                    <a:pt x="0" y="3453"/>
                  </a:lnTo>
                  <a:cubicBezTo>
                    <a:pt x="0" y="3549"/>
                    <a:pt x="48" y="3596"/>
                    <a:pt x="143" y="3644"/>
                  </a:cubicBezTo>
                  <a:cubicBezTo>
                    <a:pt x="238" y="3644"/>
                    <a:pt x="334" y="3572"/>
                    <a:pt x="334" y="3453"/>
                  </a:cubicBezTo>
                  <a:lnTo>
                    <a:pt x="334" y="191"/>
                  </a:lnTo>
                  <a:cubicBezTo>
                    <a:pt x="334" y="95"/>
                    <a:pt x="238" y="0"/>
                    <a:pt x="143" y="0"/>
                  </a:cubicBezTo>
                  <a:close/>
                </a:path>
              </a:pathLst>
            </a:custGeom>
            <a:solidFill>
              <a:srgbClr val="F455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57"/>
            <p:cNvSpPr/>
            <p:nvPr/>
          </p:nvSpPr>
          <p:spPr>
            <a:xfrm>
              <a:off x="3026800" y="2183250"/>
              <a:ext cx="8350" cy="91100"/>
            </a:xfrm>
            <a:custGeom>
              <a:avLst/>
              <a:gdLst/>
              <a:ahLst/>
              <a:cxnLst/>
              <a:rect l="l" t="t" r="r" b="b"/>
              <a:pathLst>
                <a:path w="334" h="3644" extrusionOk="0">
                  <a:moveTo>
                    <a:pt x="143" y="0"/>
                  </a:moveTo>
                  <a:cubicBezTo>
                    <a:pt x="48" y="24"/>
                    <a:pt x="0" y="119"/>
                    <a:pt x="0" y="215"/>
                  </a:cubicBezTo>
                  <a:lnTo>
                    <a:pt x="0" y="3453"/>
                  </a:lnTo>
                  <a:cubicBezTo>
                    <a:pt x="0" y="3549"/>
                    <a:pt x="48" y="3596"/>
                    <a:pt x="143" y="3644"/>
                  </a:cubicBezTo>
                  <a:cubicBezTo>
                    <a:pt x="238" y="3644"/>
                    <a:pt x="333" y="3572"/>
                    <a:pt x="333" y="3453"/>
                  </a:cubicBezTo>
                  <a:lnTo>
                    <a:pt x="333" y="191"/>
                  </a:lnTo>
                  <a:cubicBezTo>
                    <a:pt x="333" y="95"/>
                    <a:pt x="238" y="0"/>
                    <a:pt x="143" y="0"/>
                  </a:cubicBezTo>
                  <a:close/>
                </a:path>
              </a:pathLst>
            </a:custGeom>
            <a:solidFill>
              <a:srgbClr val="F455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57"/>
            <p:cNvSpPr/>
            <p:nvPr/>
          </p:nvSpPr>
          <p:spPr>
            <a:xfrm>
              <a:off x="2964275" y="2324950"/>
              <a:ext cx="17300" cy="105775"/>
            </a:xfrm>
            <a:custGeom>
              <a:avLst/>
              <a:gdLst/>
              <a:ahLst/>
              <a:cxnLst/>
              <a:rect l="l" t="t" r="r" b="b"/>
              <a:pathLst>
                <a:path w="692" h="4231" extrusionOk="0">
                  <a:moveTo>
                    <a:pt x="1" y="0"/>
                  </a:moveTo>
                  <a:lnTo>
                    <a:pt x="1" y="3858"/>
                  </a:lnTo>
                  <a:cubicBezTo>
                    <a:pt x="1" y="4049"/>
                    <a:pt x="120" y="4191"/>
                    <a:pt x="262" y="4215"/>
                  </a:cubicBezTo>
                  <a:cubicBezTo>
                    <a:pt x="297" y="4226"/>
                    <a:pt x="331" y="4230"/>
                    <a:pt x="363" y="4230"/>
                  </a:cubicBezTo>
                  <a:cubicBezTo>
                    <a:pt x="552" y="4230"/>
                    <a:pt x="691" y="4065"/>
                    <a:pt x="691" y="3882"/>
                  </a:cubicBezTo>
                  <a:lnTo>
                    <a:pt x="691" y="0"/>
                  </a:lnTo>
                  <a:close/>
                </a:path>
              </a:pathLst>
            </a:custGeom>
            <a:solidFill>
              <a:srgbClr val="9F8E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57"/>
            <p:cNvSpPr/>
            <p:nvPr/>
          </p:nvSpPr>
          <p:spPr>
            <a:xfrm>
              <a:off x="3080975" y="2324950"/>
              <a:ext cx="17275" cy="105000"/>
            </a:xfrm>
            <a:custGeom>
              <a:avLst/>
              <a:gdLst/>
              <a:ahLst/>
              <a:cxnLst/>
              <a:rect l="l" t="t" r="r" b="b"/>
              <a:pathLst>
                <a:path w="691" h="4200" extrusionOk="0">
                  <a:moveTo>
                    <a:pt x="0" y="0"/>
                  </a:moveTo>
                  <a:lnTo>
                    <a:pt x="0" y="3858"/>
                  </a:lnTo>
                  <a:cubicBezTo>
                    <a:pt x="0" y="4001"/>
                    <a:pt x="119" y="4168"/>
                    <a:pt x="262" y="4191"/>
                  </a:cubicBezTo>
                  <a:cubicBezTo>
                    <a:pt x="290" y="4197"/>
                    <a:pt x="317" y="4200"/>
                    <a:pt x="343" y="4200"/>
                  </a:cubicBezTo>
                  <a:cubicBezTo>
                    <a:pt x="542" y="4200"/>
                    <a:pt x="691" y="4047"/>
                    <a:pt x="691" y="3858"/>
                  </a:cubicBezTo>
                  <a:lnTo>
                    <a:pt x="691" y="0"/>
                  </a:lnTo>
                  <a:close/>
                </a:path>
              </a:pathLst>
            </a:custGeom>
            <a:solidFill>
              <a:srgbClr val="9F8E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57"/>
            <p:cNvSpPr/>
            <p:nvPr/>
          </p:nvSpPr>
          <p:spPr>
            <a:xfrm>
              <a:off x="2944025" y="2307675"/>
              <a:ext cx="173275" cy="33950"/>
            </a:xfrm>
            <a:custGeom>
              <a:avLst/>
              <a:gdLst/>
              <a:ahLst/>
              <a:cxnLst/>
              <a:rect l="l" t="t" r="r" b="b"/>
              <a:pathLst>
                <a:path w="6931" h="1358" extrusionOk="0">
                  <a:moveTo>
                    <a:pt x="739" y="0"/>
                  </a:moveTo>
                  <a:cubicBezTo>
                    <a:pt x="334" y="0"/>
                    <a:pt x="1" y="358"/>
                    <a:pt x="72" y="763"/>
                  </a:cubicBezTo>
                  <a:cubicBezTo>
                    <a:pt x="96" y="1096"/>
                    <a:pt x="382" y="1358"/>
                    <a:pt x="739" y="1358"/>
                  </a:cubicBezTo>
                  <a:lnTo>
                    <a:pt x="6216" y="1358"/>
                  </a:lnTo>
                  <a:cubicBezTo>
                    <a:pt x="6621" y="1358"/>
                    <a:pt x="6931" y="1001"/>
                    <a:pt x="6907" y="596"/>
                  </a:cubicBezTo>
                  <a:cubicBezTo>
                    <a:pt x="6883" y="262"/>
                    <a:pt x="6550" y="0"/>
                    <a:pt x="6216" y="0"/>
                  </a:cubicBezTo>
                  <a:close/>
                </a:path>
              </a:pathLst>
            </a:custGeom>
            <a:solidFill>
              <a:srgbClr val="F56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57"/>
            <p:cNvSpPr/>
            <p:nvPr/>
          </p:nvSpPr>
          <p:spPr>
            <a:xfrm>
              <a:off x="3081550" y="2307675"/>
              <a:ext cx="34575" cy="33950"/>
            </a:xfrm>
            <a:custGeom>
              <a:avLst/>
              <a:gdLst/>
              <a:ahLst/>
              <a:cxnLst/>
              <a:rect l="l" t="t" r="r" b="b"/>
              <a:pathLst>
                <a:path w="1383" h="1358" extrusionOk="0">
                  <a:moveTo>
                    <a:pt x="1" y="0"/>
                  </a:moveTo>
                  <a:cubicBezTo>
                    <a:pt x="406" y="0"/>
                    <a:pt x="692" y="286"/>
                    <a:pt x="692" y="691"/>
                  </a:cubicBezTo>
                  <a:cubicBezTo>
                    <a:pt x="692" y="1072"/>
                    <a:pt x="406" y="1358"/>
                    <a:pt x="1" y="1358"/>
                  </a:cubicBezTo>
                  <a:lnTo>
                    <a:pt x="692" y="1358"/>
                  </a:lnTo>
                  <a:cubicBezTo>
                    <a:pt x="1073" y="1358"/>
                    <a:pt x="1382" y="1072"/>
                    <a:pt x="1382" y="691"/>
                  </a:cubicBezTo>
                  <a:cubicBezTo>
                    <a:pt x="1382" y="286"/>
                    <a:pt x="1073" y="0"/>
                    <a:pt x="692" y="0"/>
                  </a:cubicBezTo>
                  <a:close/>
                </a:path>
              </a:pathLst>
            </a:custGeom>
            <a:solidFill>
              <a:srgbClr val="F455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57"/>
            <p:cNvSpPr/>
            <p:nvPr/>
          </p:nvSpPr>
          <p:spPr>
            <a:xfrm>
              <a:off x="2966650" y="2148125"/>
              <a:ext cx="128625" cy="39900"/>
            </a:xfrm>
            <a:custGeom>
              <a:avLst/>
              <a:gdLst/>
              <a:ahLst/>
              <a:cxnLst/>
              <a:rect l="l" t="t" r="r" b="b"/>
              <a:pathLst>
                <a:path w="5145" h="1596" extrusionOk="0">
                  <a:moveTo>
                    <a:pt x="429" y="0"/>
                  </a:moveTo>
                  <a:cubicBezTo>
                    <a:pt x="191" y="0"/>
                    <a:pt x="1" y="215"/>
                    <a:pt x="1" y="453"/>
                  </a:cubicBezTo>
                  <a:lnTo>
                    <a:pt x="1" y="1143"/>
                  </a:lnTo>
                  <a:cubicBezTo>
                    <a:pt x="1" y="1381"/>
                    <a:pt x="191" y="1596"/>
                    <a:pt x="429" y="1596"/>
                  </a:cubicBezTo>
                  <a:lnTo>
                    <a:pt x="4692" y="1596"/>
                  </a:lnTo>
                  <a:cubicBezTo>
                    <a:pt x="4930" y="1596"/>
                    <a:pt x="5145" y="1381"/>
                    <a:pt x="5145" y="1143"/>
                  </a:cubicBezTo>
                  <a:lnTo>
                    <a:pt x="5145" y="453"/>
                  </a:lnTo>
                  <a:cubicBezTo>
                    <a:pt x="5145" y="215"/>
                    <a:pt x="4930" y="0"/>
                    <a:pt x="4692" y="0"/>
                  </a:cubicBezTo>
                  <a:close/>
                </a:path>
              </a:pathLst>
            </a:custGeom>
            <a:solidFill>
              <a:srgbClr val="F56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57"/>
            <p:cNvSpPr/>
            <p:nvPr/>
          </p:nvSpPr>
          <p:spPr>
            <a:xfrm>
              <a:off x="3066675" y="2148125"/>
              <a:ext cx="28600" cy="39900"/>
            </a:xfrm>
            <a:custGeom>
              <a:avLst/>
              <a:gdLst/>
              <a:ahLst/>
              <a:cxnLst/>
              <a:rect l="l" t="t" r="r" b="b"/>
              <a:pathLst>
                <a:path w="1144" h="1596" extrusionOk="0">
                  <a:moveTo>
                    <a:pt x="1" y="0"/>
                  </a:moveTo>
                  <a:cubicBezTo>
                    <a:pt x="239" y="0"/>
                    <a:pt x="453" y="215"/>
                    <a:pt x="453" y="453"/>
                  </a:cubicBezTo>
                  <a:lnTo>
                    <a:pt x="453" y="1143"/>
                  </a:lnTo>
                  <a:cubicBezTo>
                    <a:pt x="453" y="1381"/>
                    <a:pt x="239" y="1596"/>
                    <a:pt x="1" y="1596"/>
                  </a:cubicBezTo>
                  <a:lnTo>
                    <a:pt x="691" y="1596"/>
                  </a:lnTo>
                  <a:cubicBezTo>
                    <a:pt x="929" y="1596"/>
                    <a:pt x="1144" y="1381"/>
                    <a:pt x="1144" y="1143"/>
                  </a:cubicBezTo>
                  <a:lnTo>
                    <a:pt x="1144" y="453"/>
                  </a:lnTo>
                  <a:cubicBezTo>
                    <a:pt x="1144" y="215"/>
                    <a:pt x="929" y="0"/>
                    <a:pt x="691" y="0"/>
                  </a:cubicBezTo>
                  <a:close/>
                </a:path>
              </a:pathLst>
            </a:custGeom>
            <a:solidFill>
              <a:srgbClr val="F455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4" name="Google Shape;2604;p57"/>
          <p:cNvGrpSpPr/>
          <p:nvPr/>
        </p:nvGrpSpPr>
        <p:grpSpPr>
          <a:xfrm>
            <a:off x="5393310" y="4088898"/>
            <a:ext cx="327913" cy="397711"/>
            <a:chOff x="3931750" y="4048500"/>
            <a:chExt cx="232200" cy="281625"/>
          </a:xfrm>
        </p:grpSpPr>
        <p:sp>
          <p:nvSpPr>
            <p:cNvPr id="2605" name="Google Shape;2605;p57"/>
            <p:cNvSpPr/>
            <p:nvPr/>
          </p:nvSpPr>
          <p:spPr>
            <a:xfrm>
              <a:off x="3940075" y="4048500"/>
              <a:ext cx="216150" cy="260200"/>
            </a:xfrm>
            <a:custGeom>
              <a:avLst/>
              <a:gdLst/>
              <a:ahLst/>
              <a:cxnLst/>
              <a:rect l="l" t="t" r="r" b="b"/>
              <a:pathLst>
                <a:path w="8646" h="10408" extrusionOk="0">
                  <a:moveTo>
                    <a:pt x="0" y="1"/>
                  </a:moveTo>
                  <a:lnTo>
                    <a:pt x="0" y="10408"/>
                  </a:lnTo>
                  <a:lnTo>
                    <a:pt x="8645" y="10408"/>
                  </a:lnTo>
                  <a:lnTo>
                    <a:pt x="8645" y="1"/>
                  </a:lnTo>
                  <a:close/>
                </a:path>
              </a:pathLst>
            </a:custGeom>
            <a:solidFill>
              <a:srgbClr val="FFB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57"/>
            <p:cNvSpPr/>
            <p:nvPr/>
          </p:nvSpPr>
          <p:spPr>
            <a:xfrm>
              <a:off x="4139525" y="4048500"/>
              <a:ext cx="16700" cy="260200"/>
            </a:xfrm>
            <a:custGeom>
              <a:avLst/>
              <a:gdLst/>
              <a:ahLst/>
              <a:cxnLst/>
              <a:rect l="l" t="t" r="r" b="b"/>
              <a:pathLst>
                <a:path w="668" h="10408" extrusionOk="0">
                  <a:moveTo>
                    <a:pt x="0" y="1"/>
                  </a:moveTo>
                  <a:lnTo>
                    <a:pt x="0" y="10408"/>
                  </a:lnTo>
                  <a:lnTo>
                    <a:pt x="667" y="10408"/>
                  </a:lnTo>
                  <a:lnTo>
                    <a:pt x="667" y="1"/>
                  </a:ln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57"/>
            <p:cNvSpPr/>
            <p:nvPr/>
          </p:nvSpPr>
          <p:spPr>
            <a:xfrm>
              <a:off x="3956750" y="4177100"/>
              <a:ext cx="82775" cy="93500"/>
            </a:xfrm>
            <a:custGeom>
              <a:avLst/>
              <a:gdLst/>
              <a:ahLst/>
              <a:cxnLst/>
              <a:rect l="l" t="t" r="r" b="b"/>
              <a:pathLst>
                <a:path w="3311" h="3740" extrusionOk="0">
                  <a:moveTo>
                    <a:pt x="0" y="1"/>
                  </a:moveTo>
                  <a:lnTo>
                    <a:pt x="0" y="3739"/>
                  </a:lnTo>
                  <a:lnTo>
                    <a:pt x="3310" y="3739"/>
                  </a:lnTo>
                  <a:lnTo>
                    <a:pt x="3310" y="1"/>
                  </a:lnTo>
                  <a:close/>
                </a:path>
              </a:pathLst>
            </a:custGeom>
            <a:solidFill>
              <a:srgbClr val="8D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57"/>
            <p:cNvSpPr/>
            <p:nvPr/>
          </p:nvSpPr>
          <p:spPr>
            <a:xfrm>
              <a:off x="4056775" y="4177100"/>
              <a:ext cx="82775" cy="93500"/>
            </a:xfrm>
            <a:custGeom>
              <a:avLst/>
              <a:gdLst/>
              <a:ahLst/>
              <a:cxnLst/>
              <a:rect l="l" t="t" r="r" b="b"/>
              <a:pathLst>
                <a:path w="3311" h="3740" extrusionOk="0">
                  <a:moveTo>
                    <a:pt x="0" y="1"/>
                  </a:moveTo>
                  <a:lnTo>
                    <a:pt x="0" y="3739"/>
                  </a:lnTo>
                  <a:lnTo>
                    <a:pt x="3310" y="3739"/>
                  </a:lnTo>
                  <a:lnTo>
                    <a:pt x="3310" y="1"/>
                  </a:lnTo>
                  <a:close/>
                </a:path>
              </a:pathLst>
            </a:custGeom>
            <a:solidFill>
              <a:srgbClr val="8D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57"/>
            <p:cNvSpPr/>
            <p:nvPr/>
          </p:nvSpPr>
          <p:spPr>
            <a:xfrm>
              <a:off x="4122250" y="4177100"/>
              <a:ext cx="16700" cy="93500"/>
            </a:xfrm>
            <a:custGeom>
              <a:avLst/>
              <a:gdLst/>
              <a:ahLst/>
              <a:cxnLst/>
              <a:rect l="l" t="t" r="r" b="b"/>
              <a:pathLst>
                <a:path w="668" h="3740" extrusionOk="0">
                  <a:moveTo>
                    <a:pt x="1" y="1"/>
                  </a:moveTo>
                  <a:lnTo>
                    <a:pt x="1" y="3739"/>
                  </a:lnTo>
                  <a:lnTo>
                    <a:pt x="668" y="3739"/>
                  </a:lnTo>
                  <a:lnTo>
                    <a:pt x="668" y="1"/>
                  </a:lnTo>
                  <a:close/>
                </a:path>
              </a:pathLst>
            </a:custGeom>
            <a:solidFill>
              <a:srgbClr val="C3F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57"/>
            <p:cNvSpPr/>
            <p:nvPr/>
          </p:nvSpPr>
          <p:spPr>
            <a:xfrm>
              <a:off x="4022225" y="4177100"/>
              <a:ext cx="17300" cy="93500"/>
            </a:xfrm>
            <a:custGeom>
              <a:avLst/>
              <a:gdLst/>
              <a:ahLst/>
              <a:cxnLst/>
              <a:rect l="l" t="t" r="r" b="b"/>
              <a:pathLst>
                <a:path w="692" h="3740" extrusionOk="0">
                  <a:moveTo>
                    <a:pt x="1" y="1"/>
                  </a:moveTo>
                  <a:lnTo>
                    <a:pt x="1" y="3739"/>
                  </a:lnTo>
                  <a:lnTo>
                    <a:pt x="691" y="3739"/>
                  </a:lnTo>
                  <a:lnTo>
                    <a:pt x="691" y="1"/>
                  </a:lnTo>
                  <a:close/>
                </a:path>
              </a:pathLst>
            </a:custGeom>
            <a:solidFill>
              <a:srgbClr val="C3F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57"/>
            <p:cNvSpPr/>
            <p:nvPr/>
          </p:nvSpPr>
          <p:spPr>
            <a:xfrm>
              <a:off x="3956750" y="4065175"/>
              <a:ext cx="82775" cy="94100"/>
            </a:xfrm>
            <a:custGeom>
              <a:avLst/>
              <a:gdLst/>
              <a:ahLst/>
              <a:cxnLst/>
              <a:rect l="l" t="t" r="r" b="b"/>
              <a:pathLst>
                <a:path w="3311" h="3764" extrusionOk="0">
                  <a:moveTo>
                    <a:pt x="0" y="0"/>
                  </a:moveTo>
                  <a:lnTo>
                    <a:pt x="0" y="3763"/>
                  </a:lnTo>
                  <a:lnTo>
                    <a:pt x="3310" y="3763"/>
                  </a:lnTo>
                  <a:lnTo>
                    <a:pt x="3310" y="0"/>
                  </a:lnTo>
                  <a:close/>
                </a:path>
              </a:pathLst>
            </a:custGeom>
            <a:solidFill>
              <a:srgbClr val="8D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57"/>
            <p:cNvSpPr/>
            <p:nvPr/>
          </p:nvSpPr>
          <p:spPr>
            <a:xfrm>
              <a:off x="4056775" y="4065175"/>
              <a:ext cx="82775" cy="94100"/>
            </a:xfrm>
            <a:custGeom>
              <a:avLst/>
              <a:gdLst/>
              <a:ahLst/>
              <a:cxnLst/>
              <a:rect l="l" t="t" r="r" b="b"/>
              <a:pathLst>
                <a:path w="3311" h="3764" extrusionOk="0">
                  <a:moveTo>
                    <a:pt x="0" y="0"/>
                  </a:moveTo>
                  <a:lnTo>
                    <a:pt x="0" y="3763"/>
                  </a:lnTo>
                  <a:lnTo>
                    <a:pt x="3310" y="3763"/>
                  </a:lnTo>
                  <a:lnTo>
                    <a:pt x="3310" y="0"/>
                  </a:lnTo>
                  <a:close/>
                </a:path>
              </a:pathLst>
            </a:custGeom>
            <a:solidFill>
              <a:srgbClr val="8D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57"/>
            <p:cNvSpPr/>
            <p:nvPr/>
          </p:nvSpPr>
          <p:spPr>
            <a:xfrm>
              <a:off x="4122250" y="4065175"/>
              <a:ext cx="16700" cy="94100"/>
            </a:xfrm>
            <a:custGeom>
              <a:avLst/>
              <a:gdLst/>
              <a:ahLst/>
              <a:cxnLst/>
              <a:rect l="l" t="t" r="r" b="b"/>
              <a:pathLst>
                <a:path w="668" h="3764" extrusionOk="0">
                  <a:moveTo>
                    <a:pt x="1" y="0"/>
                  </a:moveTo>
                  <a:lnTo>
                    <a:pt x="1" y="3763"/>
                  </a:lnTo>
                  <a:lnTo>
                    <a:pt x="668" y="3763"/>
                  </a:lnTo>
                  <a:lnTo>
                    <a:pt x="668" y="0"/>
                  </a:lnTo>
                  <a:close/>
                </a:path>
              </a:pathLst>
            </a:custGeom>
            <a:solidFill>
              <a:srgbClr val="C3F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57"/>
            <p:cNvSpPr/>
            <p:nvPr/>
          </p:nvSpPr>
          <p:spPr>
            <a:xfrm>
              <a:off x="4022225" y="4065175"/>
              <a:ext cx="17300" cy="94100"/>
            </a:xfrm>
            <a:custGeom>
              <a:avLst/>
              <a:gdLst/>
              <a:ahLst/>
              <a:cxnLst/>
              <a:rect l="l" t="t" r="r" b="b"/>
              <a:pathLst>
                <a:path w="692" h="3764" extrusionOk="0">
                  <a:moveTo>
                    <a:pt x="1" y="0"/>
                  </a:moveTo>
                  <a:lnTo>
                    <a:pt x="1" y="3763"/>
                  </a:lnTo>
                  <a:lnTo>
                    <a:pt x="691" y="3763"/>
                  </a:lnTo>
                  <a:lnTo>
                    <a:pt x="691" y="0"/>
                  </a:lnTo>
                  <a:close/>
                </a:path>
              </a:pathLst>
            </a:custGeom>
            <a:solidFill>
              <a:srgbClr val="C3F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57"/>
            <p:cNvSpPr/>
            <p:nvPr/>
          </p:nvSpPr>
          <p:spPr>
            <a:xfrm>
              <a:off x="3952575" y="4172350"/>
              <a:ext cx="91700" cy="103000"/>
            </a:xfrm>
            <a:custGeom>
              <a:avLst/>
              <a:gdLst/>
              <a:ahLst/>
              <a:cxnLst/>
              <a:rect l="l" t="t" r="r" b="b"/>
              <a:pathLst>
                <a:path w="3668" h="4120" extrusionOk="0">
                  <a:moveTo>
                    <a:pt x="3311" y="333"/>
                  </a:moveTo>
                  <a:lnTo>
                    <a:pt x="3311" y="3763"/>
                  </a:lnTo>
                  <a:lnTo>
                    <a:pt x="334" y="3763"/>
                  </a:lnTo>
                  <a:lnTo>
                    <a:pt x="334" y="333"/>
                  </a:lnTo>
                  <a:close/>
                  <a:moveTo>
                    <a:pt x="167" y="0"/>
                  </a:moveTo>
                  <a:cubicBezTo>
                    <a:pt x="96" y="0"/>
                    <a:pt x="1" y="71"/>
                    <a:pt x="1" y="191"/>
                  </a:cubicBezTo>
                  <a:lnTo>
                    <a:pt x="1" y="3929"/>
                  </a:lnTo>
                  <a:cubicBezTo>
                    <a:pt x="1" y="4025"/>
                    <a:pt x="48" y="4120"/>
                    <a:pt x="167" y="4120"/>
                  </a:cubicBezTo>
                  <a:lnTo>
                    <a:pt x="3477" y="4120"/>
                  </a:lnTo>
                  <a:cubicBezTo>
                    <a:pt x="3573" y="4120"/>
                    <a:pt x="3668" y="4048"/>
                    <a:pt x="3668" y="3929"/>
                  </a:cubicBezTo>
                  <a:lnTo>
                    <a:pt x="3668" y="191"/>
                  </a:lnTo>
                  <a:cubicBezTo>
                    <a:pt x="3620" y="71"/>
                    <a:pt x="3573" y="0"/>
                    <a:pt x="3477" y="0"/>
                  </a:cubicBez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57"/>
            <p:cNvSpPr/>
            <p:nvPr/>
          </p:nvSpPr>
          <p:spPr>
            <a:xfrm>
              <a:off x="4052000" y="4172350"/>
              <a:ext cx="91725" cy="103000"/>
            </a:xfrm>
            <a:custGeom>
              <a:avLst/>
              <a:gdLst/>
              <a:ahLst/>
              <a:cxnLst/>
              <a:rect l="l" t="t" r="r" b="b"/>
              <a:pathLst>
                <a:path w="3669" h="4120" extrusionOk="0">
                  <a:moveTo>
                    <a:pt x="3311" y="333"/>
                  </a:moveTo>
                  <a:lnTo>
                    <a:pt x="3311" y="3763"/>
                  </a:lnTo>
                  <a:lnTo>
                    <a:pt x="334" y="3763"/>
                  </a:lnTo>
                  <a:lnTo>
                    <a:pt x="334" y="333"/>
                  </a:lnTo>
                  <a:close/>
                  <a:moveTo>
                    <a:pt x="191" y="0"/>
                  </a:moveTo>
                  <a:cubicBezTo>
                    <a:pt x="96" y="0"/>
                    <a:pt x="1" y="71"/>
                    <a:pt x="1" y="191"/>
                  </a:cubicBezTo>
                  <a:lnTo>
                    <a:pt x="1" y="3929"/>
                  </a:lnTo>
                  <a:cubicBezTo>
                    <a:pt x="1" y="4025"/>
                    <a:pt x="72" y="4120"/>
                    <a:pt x="191" y="4120"/>
                  </a:cubicBezTo>
                  <a:lnTo>
                    <a:pt x="3501" y="4120"/>
                  </a:lnTo>
                  <a:cubicBezTo>
                    <a:pt x="3573" y="4120"/>
                    <a:pt x="3668" y="4048"/>
                    <a:pt x="3668" y="3929"/>
                  </a:cubicBezTo>
                  <a:lnTo>
                    <a:pt x="3668" y="191"/>
                  </a:lnTo>
                  <a:cubicBezTo>
                    <a:pt x="3644" y="71"/>
                    <a:pt x="3573" y="0"/>
                    <a:pt x="3501" y="0"/>
                  </a:cubicBez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57"/>
            <p:cNvSpPr/>
            <p:nvPr/>
          </p:nvSpPr>
          <p:spPr>
            <a:xfrm>
              <a:off x="3952575" y="4061000"/>
              <a:ext cx="91700" cy="102425"/>
            </a:xfrm>
            <a:custGeom>
              <a:avLst/>
              <a:gdLst/>
              <a:ahLst/>
              <a:cxnLst/>
              <a:rect l="l" t="t" r="r" b="b"/>
              <a:pathLst>
                <a:path w="3668" h="4097" extrusionOk="0">
                  <a:moveTo>
                    <a:pt x="3311" y="334"/>
                  </a:moveTo>
                  <a:lnTo>
                    <a:pt x="3311" y="3787"/>
                  </a:lnTo>
                  <a:lnTo>
                    <a:pt x="334" y="3787"/>
                  </a:lnTo>
                  <a:lnTo>
                    <a:pt x="334" y="334"/>
                  </a:lnTo>
                  <a:close/>
                  <a:moveTo>
                    <a:pt x="167" y="1"/>
                  </a:moveTo>
                  <a:cubicBezTo>
                    <a:pt x="96" y="1"/>
                    <a:pt x="1" y="48"/>
                    <a:pt x="1" y="167"/>
                  </a:cubicBezTo>
                  <a:lnTo>
                    <a:pt x="1" y="3930"/>
                  </a:lnTo>
                  <a:cubicBezTo>
                    <a:pt x="1" y="4025"/>
                    <a:pt x="48" y="4097"/>
                    <a:pt x="167" y="4097"/>
                  </a:cubicBezTo>
                  <a:lnTo>
                    <a:pt x="3477" y="4097"/>
                  </a:lnTo>
                  <a:cubicBezTo>
                    <a:pt x="3573" y="4097"/>
                    <a:pt x="3668" y="4049"/>
                    <a:pt x="3668" y="3930"/>
                  </a:cubicBezTo>
                  <a:lnTo>
                    <a:pt x="3668" y="167"/>
                  </a:lnTo>
                  <a:cubicBezTo>
                    <a:pt x="3620" y="96"/>
                    <a:pt x="3573" y="1"/>
                    <a:pt x="3477" y="1"/>
                  </a:cubicBez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57"/>
            <p:cNvSpPr/>
            <p:nvPr/>
          </p:nvSpPr>
          <p:spPr>
            <a:xfrm>
              <a:off x="4052000" y="4061000"/>
              <a:ext cx="91725" cy="102425"/>
            </a:xfrm>
            <a:custGeom>
              <a:avLst/>
              <a:gdLst/>
              <a:ahLst/>
              <a:cxnLst/>
              <a:rect l="l" t="t" r="r" b="b"/>
              <a:pathLst>
                <a:path w="3669" h="4097" extrusionOk="0">
                  <a:moveTo>
                    <a:pt x="3311" y="334"/>
                  </a:moveTo>
                  <a:lnTo>
                    <a:pt x="3311" y="3787"/>
                  </a:lnTo>
                  <a:lnTo>
                    <a:pt x="334" y="3787"/>
                  </a:lnTo>
                  <a:lnTo>
                    <a:pt x="334" y="334"/>
                  </a:lnTo>
                  <a:close/>
                  <a:moveTo>
                    <a:pt x="191" y="1"/>
                  </a:moveTo>
                  <a:cubicBezTo>
                    <a:pt x="96" y="1"/>
                    <a:pt x="1" y="48"/>
                    <a:pt x="1" y="167"/>
                  </a:cubicBezTo>
                  <a:lnTo>
                    <a:pt x="1" y="3930"/>
                  </a:lnTo>
                  <a:cubicBezTo>
                    <a:pt x="1" y="4025"/>
                    <a:pt x="72" y="4097"/>
                    <a:pt x="191" y="4097"/>
                  </a:cubicBezTo>
                  <a:lnTo>
                    <a:pt x="3501" y="4097"/>
                  </a:lnTo>
                  <a:cubicBezTo>
                    <a:pt x="3573" y="4097"/>
                    <a:pt x="3668" y="4049"/>
                    <a:pt x="3668" y="3930"/>
                  </a:cubicBezTo>
                  <a:lnTo>
                    <a:pt x="3668" y="167"/>
                  </a:lnTo>
                  <a:cubicBezTo>
                    <a:pt x="3644" y="96"/>
                    <a:pt x="3573" y="1"/>
                    <a:pt x="3501" y="1"/>
                  </a:cubicBez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57"/>
            <p:cNvSpPr/>
            <p:nvPr/>
          </p:nvSpPr>
          <p:spPr>
            <a:xfrm>
              <a:off x="3931750" y="4287850"/>
              <a:ext cx="232200" cy="42275"/>
            </a:xfrm>
            <a:custGeom>
              <a:avLst/>
              <a:gdLst/>
              <a:ahLst/>
              <a:cxnLst/>
              <a:rect l="l" t="t" r="r" b="b"/>
              <a:pathLst>
                <a:path w="9288" h="1691" extrusionOk="0">
                  <a:moveTo>
                    <a:pt x="95" y="0"/>
                  </a:moveTo>
                  <a:cubicBezTo>
                    <a:pt x="24" y="0"/>
                    <a:pt x="0" y="24"/>
                    <a:pt x="0" y="95"/>
                  </a:cubicBezTo>
                  <a:lnTo>
                    <a:pt x="0" y="1619"/>
                  </a:lnTo>
                  <a:cubicBezTo>
                    <a:pt x="0" y="1667"/>
                    <a:pt x="24" y="1691"/>
                    <a:pt x="95" y="1691"/>
                  </a:cubicBezTo>
                  <a:lnTo>
                    <a:pt x="9192" y="1691"/>
                  </a:lnTo>
                  <a:cubicBezTo>
                    <a:pt x="9264" y="1691"/>
                    <a:pt x="9288" y="1643"/>
                    <a:pt x="9288" y="1619"/>
                  </a:cubicBezTo>
                  <a:lnTo>
                    <a:pt x="9288" y="95"/>
                  </a:lnTo>
                  <a:cubicBezTo>
                    <a:pt x="9288" y="24"/>
                    <a:pt x="9264" y="0"/>
                    <a:pt x="9192" y="0"/>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57"/>
            <p:cNvSpPr/>
            <p:nvPr/>
          </p:nvSpPr>
          <p:spPr>
            <a:xfrm>
              <a:off x="4146675" y="4287850"/>
              <a:ext cx="17275" cy="42275"/>
            </a:xfrm>
            <a:custGeom>
              <a:avLst/>
              <a:gdLst/>
              <a:ahLst/>
              <a:cxnLst/>
              <a:rect l="l" t="t" r="r" b="b"/>
              <a:pathLst>
                <a:path w="691" h="1691" extrusionOk="0">
                  <a:moveTo>
                    <a:pt x="0" y="0"/>
                  </a:moveTo>
                  <a:lnTo>
                    <a:pt x="0" y="1691"/>
                  </a:lnTo>
                  <a:lnTo>
                    <a:pt x="595" y="1691"/>
                  </a:lnTo>
                  <a:cubicBezTo>
                    <a:pt x="667" y="1691"/>
                    <a:pt x="691" y="1667"/>
                    <a:pt x="691" y="1596"/>
                  </a:cubicBezTo>
                  <a:lnTo>
                    <a:pt x="691" y="95"/>
                  </a:lnTo>
                  <a:cubicBezTo>
                    <a:pt x="691" y="24"/>
                    <a:pt x="667" y="0"/>
                    <a:pt x="595" y="0"/>
                  </a:cubicBez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57"/>
            <p:cNvSpPr/>
            <p:nvPr/>
          </p:nvSpPr>
          <p:spPr>
            <a:xfrm>
              <a:off x="4004375" y="4096725"/>
              <a:ext cx="16700" cy="16100"/>
            </a:xfrm>
            <a:custGeom>
              <a:avLst/>
              <a:gdLst/>
              <a:ahLst/>
              <a:cxnLst/>
              <a:rect l="l" t="t" r="r" b="b"/>
              <a:pathLst>
                <a:path w="668" h="644" extrusionOk="0">
                  <a:moveTo>
                    <a:pt x="334" y="1"/>
                  </a:moveTo>
                  <a:cubicBezTo>
                    <a:pt x="167" y="1"/>
                    <a:pt x="0" y="143"/>
                    <a:pt x="0" y="334"/>
                  </a:cubicBezTo>
                  <a:cubicBezTo>
                    <a:pt x="0" y="501"/>
                    <a:pt x="167" y="644"/>
                    <a:pt x="334" y="644"/>
                  </a:cubicBezTo>
                  <a:cubicBezTo>
                    <a:pt x="524" y="644"/>
                    <a:pt x="667" y="501"/>
                    <a:pt x="667" y="334"/>
                  </a:cubicBezTo>
                  <a:cubicBezTo>
                    <a:pt x="667" y="143"/>
                    <a:pt x="524" y="1"/>
                    <a:pt x="334" y="1"/>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57"/>
            <p:cNvSpPr/>
            <p:nvPr/>
          </p:nvSpPr>
          <p:spPr>
            <a:xfrm>
              <a:off x="4075825" y="4096725"/>
              <a:ext cx="16675" cy="16100"/>
            </a:xfrm>
            <a:custGeom>
              <a:avLst/>
              <a:gdLst/>
              <a:ahLst/>
              <a:cxnLst/>
              <a:rect l="l" t="t" r="r" b="b"/>
              <a:pathLst>
                <a:path w="667" h="644" extrusionOk="0">
                  <a:moveTo>
                    <a:pt x="334" y="1"/>
                  </a:moveTo>
                  <a:cubicBezTo>
                    <a:pt x="143" y="1"/>
                    <a:pt x="0" y="143"/>
                    <a:pt x="0" y="334"/>
                  </a:cubicBezTo>
                  <a:cubicBezTo>
                    <a:pt x="0" y="501"/>
                    <a:pt x="143" y="644"/>
                    <a:pt x="334" y="644"/>
                  </a:cubicBezTo>
                  <a:cubicBezTo>
                    <a:pt x="524" y="644"/>
                    <a:pt x="667" y="501"/>
                    <a:pt x="667" y="334"/>
                  </a:cubicBezTo>
                  <a:cubicBezTo>
                    <a:pt x="667" y="143"/>
                    <a:pt x="524" y="1"/>
                    <a:pt x="334" y="1"/>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57"/>
            <p:cNvSpPr/>
            <p:nvPr/>
          </p:nvSpPr>
          <p:spPr>
            <a:xfrm>
              <a:off x="4004375" y="4205025"/>
              <a:ext cx="16700" cy="16750"/>
            </a:xfrm>
            <a:custGeom>
              <a:avLst/>
              <a:gdLst/>
              <a:ahLst/>
              <a:cxnLst/>
              <a:rect l="l" t="t" r="r" b="b"/>
              <a:pathLst>
                <a:path w="668" h="670" extrusionOk="0">
                  <a:moveTo>
                    <a:pt x="375" y="0"/>
                  </a:moveTo>
                  <a:cubicBezTo>
                    <a:pt x="361" y="0"/>
                    <a:pt x="348" y="1"/>
                    <a:pt x="334" y="3"/>
                  </a:cubicBezTo>
                  <a:cubicBezTo>
                    <a:pt x="167" y="3"/>
                    <a:pt x="0" y="146"/>
                    <a:pt x="0" y="336"/>
                  </a:cubicBezTo>
                  <a:cubicBezTo>
                    <a:pt x="0" y="527"/>
                    <a:pt x="167" y="670"/>
                    <a:pt x="334" y="670"/>
                  </a:cubicBezTo>
                  <a:cubicBezTo>
                    <a:pt x="524" y="670"/>
                    <a:pt x="667" y="527"/>
                    <a:pt x="667" y="336"/>
                  </a:cubicBezTo>
                  <a:cubicBezTo>
                    <a:pt x="667" y="138"/>
                    <a:pt x="544" y="0"/>
                    <a:pt x="375" y="0"/>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57"/>
            <p:cNvSpPr/>
            <p:nvPr/>
          </p:nvSpPr>
          <p:spPr>
            <a:xfrm>
              <a:off x="4075825" y="4205025"/>
              <a:ext cx="16675" cy="16750"/>
            </a:xfrm>
            <a:custGeom>
              <a:avLst/>
              <a:gdLst/>
              <a:ahLst/>
              <a:cxnLst/>
              <a:rect l="l" t="t" r="r" b="b"/>
              <a:pathLst>
                <a:path w="667" h="670" extrusionOk="0">
                  <a:moveTo>
                    <a:pt x="374" y="0"/>
                  </a:moveTo>
                  <a:cubicBezTo>
                    <a:pt x="361" y="0"/>
                    <a:pt x="347" y="1"/>
                    <a:pt x="334" y="3"/>
                  </a:cubicBezTo>
                  <a:cubicBezTo>
                    <a:pt x="143" y="3"/>
                    <a:pt x="0" y="146"/>
                    <a:pt x="0" y="336"/>
                  </a:cubicBezTo>
                  <a:cubicBezTo>
                    <a:pt x="0" y="527"/>
                    <a:pt x="143" y="670"/>
                    <a:pt x="334" y="670"/>
                  </a:cubicBezTo>
                  <a:cubicBezTo>
                    <a:pt x="524" y="670"/>
                    <a:pt x="667" y="527"/>
                    <a:pt x="667" y="336"/>
                  </a:cubicBezTo>
                  <a:cubicBezTo>
                    <a:pt x="667" y="138"/>
                    <a:pt x="544" y="0"/>
                    <a:pt x="374" y="0"/>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57"/>
            <p:cNvSpPr/>
            <p:nvPr/>
          </p:nvSpPr>
          <p:spPr>
            <a:xfrm>
              <a:off x="3987700" y="4305100"/>
              <a:ext cx="122075" cy="8375"/>
            </a:xfrm>
            <a:custGeom>
              <a:avLst/>
              <a:gdLst/>
              <a:ahLst/>
              <a:cxnLst/>
              <a:rect l="l" t="t" r="r" b="b"/>
              <a:pathLst>
                <a:path w="4883" h="335" extrusionOk="0">
                  <a:moveTo>
                    <a:pt x="167" y="1"/>
                  </a:moveTo>
                  <a:cubicBezTo>
                    <a:pt x="72" y="1"/>
                    <a:pt x="24" y="48"/>
                    <a:pt x="1" y="144"/>
                  </a:cubicBezTo>
                  <a:cubicBezTo>
                    <a:pt x="1" y="239"/>
                    <a:pt x="48" y="334"/>
                    <a:pt x="167" y="334"/>
                  </a:cubicBezTo>
                  <a:lnTo>
                    <a:pt x="4692" y="334"/>
                  </a:lnTo>
                  <a:cubicBezTo>
                    <a:pt x="4787" y="334"/>
                    <a:pt x="4835" y="263"/>
                    <a:pt x="4883" y="215"/>
                  </a:cubicBezTo>
                  <a:cubicBezTo>
                    <a:pt x="4883" y="96"/>
                    <a:pt x="4787" y="1"/>
                    <a:pt x="4692" y="1"/>
                  </a:cubicBez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6" name="Google Shape;2626;p57"/>
          <p:cNvGrpSpPr/>
          <p:nvPr/>
        </p:nvGrpSpPr>
        <p:grpSpPr>
          <a:xfrm>
            <a:off x="3262794" y="3439004"/>
            <a:ext cx="398558" cy="345565"/>
            <a:chOff x="2423100" y="3588300"/>
            <a:chExt cx="282225" cy="244700"/>
          </a:xfrm>
        </p:grpSpPr>
        <p:sp>
          <p:nvSpPr>
            <p:cNvPr id="2627" name="Google Shape;2627;p57"/>
            <p:cNvSpPr/>
            <p:nvPr/>
          </p:nvSpPr>
          <p:spPr>
            <a:xfrm>
              <a:off x="2521925" y="3792500"/>
              <a:ext cx="85150" cy="40500"/>
            </a:xfrm>
            <a:custGeom>
              <a:avLst/>
              <a:gdLst/>
              <a:ahLst/>
              <a:cxnLst/>
              <a:rect l="l" t="t" r="r" b="b"/>
              <a:pathLst>
                <a:path w="3406" h="1620" extrusionOk="0">
                  <a:moveTo>
                    <a:pt x="1715" y="0"/>
                  </a:moveTo>
                  <a:cubicBezTo>
                    <a:pt x="786" y="0"/>
                    <a:pt x="0" y="548"/>
                    <a:pt x="0" y="953"/>
                  </a:cubicBezTo>
                  <a:cubicBezTo>
                    <a:pt x="0" y="1334"/>
                    <a:pt x="762" y="1620"/>
                    <a:pt x="1715" y="1620"/>
                  </a:cubicBezTo>
                  <a:cubicBezTo>
                    <a:pt x="2620" y="1620"/>
                    <a:pt x="3406" y="1334"/>
                    <a:pt x="3406" y="953"/>
                  </a:cubicBezTo>
                  <a:cubicBezTo>
                    <a:pt x="3406" y="596"/>
                    <a:pt x="2620" y="0"/>
                    <a:pt x="1715" y="0"/>
                  </a:cubicBez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57"/>
            <p:cNvSpPr/>
            <p:nvPr/>
          </p:nvSpPr>
          <p:spPr>
            <a:xfrm>
              <a:off x="2555250" y="3792500"/>
              <a:ext cx="51825" cy="39925"/>
            </a:xfrm>
            <a:custGeom>
              <a:avLst/>
              <a:gdLst/>
              <a:ahLst/>
              <a:cxnLst/>
              <a:rect l="l" t="t" r="r" b="b"/>
              <a:pathLst>
                <a:path w="2073" h="1597" extrusionOk="0">
                  <a:moveTo>
                    <a:pt x="334" y="0"/>
                  </a:moveTo>
                  <a:cubicBezTo>
                    <a:pt x="215" y="0"/>
                    <a:pt x="96" y="0"/>
                    <a:pt x="1" y="24"/>
                  </a:cubicBezTo>
                  <a:cubicBezTo>
                    <a:pt x="787" y="143"/>
                    <a:pt x="1382" y="620"/>
                    <a:pt x="1382" y="953"/>
                  </a:cubicBezTo>
                  <a:cubicBezTo>
                    <a:pt x="1382" y="1263"/>
                    <a:pt x="787" y="1548"/>
                    <a:pt x="1" y="1596"/>
                  </a:cubicBezTo>
                  <a:lnTo>
                    <a:pt x="334" y="1596"/>
                  </a:lnTo>
                  <a:cubicBezTo>
                    <a:pt x="1287" y="1596"/>
                    <a:pt x="2049" y="1310"/>
                    <a:pt x="2049" y="905"/>
                  </a:cubicBezTo>
                  <a:cubicBezTo>
                    <a:pt x="2073" y="596"/>
                    <a:pt x="1287" y="0"/>
                    <a:pt x="334" y="0"/>
                  </a:cubicBezTo>
                  <a:close/>
                </a:path>
              </a:pathLst>
            </a:custGeom>
            <a:solidFill>
              <a:srgbClr val="673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57"/>
            <p:cNvSpPr/>
            <p:nvPr/>
          </p:nvSpPr>
          <p:spPr>
            <a:xfrm>
              <a:off x="2555250" y="3634725"/>
              <a:ext cx="17300" cy="168900"/>
            </a:xfrm>
            <a:custGeom>
              <a:avLst/>
              <a:gdLst/>
              <a:ahLst/>
              <a:cxnLst/>
              <a:rect l="l" t="t" r="r" b="b"/>
              <a:pathLst>
                <a:path w="692" h="6756" extrusionOk="0">
                  <a:moveTo>
                    <a:pt x="1" y="1"/>
                  </a:moveTo>
                  <a:lnTo>
                    <a:pt x="1" y="6383"/>
                  </a:lnTo>
                  <a:cubicBezTo>
                    <a:pt x="1" y="6573"/>
                    <a:pt x="144" y="6716"/>
                    <a:pt x="287" y="6740"/>
                  </a:cubicBezTo>
                  <a:cubicBezTo>
                    <a:pt x="322" y="6751"/>
                    <a:pt x="355" y="6755"/>
                    <a:pt x="387" y="6755"/>
                  </a:cubicBezTo>
                  <a:cubicBezTo>
                    <a:pt x="570" y="6755"/>
                    <a:pt x="692" y="6593"/>
                    <a:pt x="692" y="6431"/>
                  </a:cubicBezTo>
                  <a:lnTo>
                    <a:pt x="692" y="1"/>
                  </a:lnTo>
                  <a:close/>
                </a:path>
              </a:pathLst>
            </a:custGeom>
            <a:solidFill>
              <a:srgbClr val="673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57"/>
            <p:cNvSpPr/>
            <p:nvPr/>
          </p:nvSpPr>
          <p:spPr>
            <a:xfrm>
              <a:off x="2423100" y="3627000"/>
              <a:ext cx="281625" cy="55975"/>
            </a:xfrm>
            <a:custGeom>
              <a:avLst/>
              <a:gdLst/>
              <a:ahLst/>
              <a:cxnLst/>
              <a:rect l="l" t="t" r="r" b="b"/>
              <a:pathLst>
                <a:path w="11265" h="2239" extrusionOk="0">
                  <a:moveTo>
                    <a:pt x="0" y="0"/>
                  </a:moveTo>
                  <a:lnTo>
                    <a:pt x="0" y="691"/>
                  </a:lnTo>
                  <a:cubicBezTo>
                    <a:pt x="0" y="1548"/>
                    <a:pt x="2524" y="2239"/>
                    <a:pt x="5620" y="2239"/>
                  </a:cubicBezTo>
                  <a:cubicBezTo>
                    <a:pt x="8716" y="2239"/>
                    <a:pt x="11264" y="1548"/>
                    <a:pt x="11264" y="691"/>
                  </a:cubicBezTo>
                  <a:lnTo>
                    <a:pt x="11264" y="0"/>
                  </a:ln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57"/>
            <p:cNvSpPr/>
            <p:nvPr/>
          </p:nvSpPr>
          <p:spPr>
            <a:xfrm>
              <a:off x="2555250" y="3627000"/>
              <a:ext cx="150075" cy="55975"/>
            </a:xfrm>
            <a:custGeom>
              <a:avLst/>
              <a:gdLst/>
              <a:ahLst/>
              <a:cxnLst/>
              <a:rect l="l" t="t" r="r" b="b"/>
              <a:pathLst>
                <a:path w="6003" h="2239" extrusionOk="0">
                  <a:moveTo>
                    <a:pt x="5312" y="0"/>
                  </a:moveTo>
                  <a:lnTo>
                    <a:pt x="5312" y="691"/>
                  </a:lnTo>
                  <a:cubicBezTo>
                    <a:pt x="5312" y="1524"/>
                    <a:pt x="2954" y="2167"/>
                    <a:pt x="1" y="2239"/>
                  </a:cubicBezTo>
                  <a:lnTo>
                    <a:pt x="334" y="2239"/>
                  </a:lnTo>
                  <a:cubicBezTo>
                    <a:pt x="3478" y="2239"/>
                    <a:pt x="6002" y="1548"/>
                    <a:pt x="6002" y="691"/>
                  </a:cubicBezTo>
                  <a:lnTo>
                    <a:pt x="6002" y="0"/>
                  </a:lnTo>
                  <a:close/>
                </a:path>
              </a:pathLst>
            </a:custGeom>
            <a:solidFill>
              <a:srgbClr val="673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57"/>
            <p:cNvSpPr/>
            <p:nvPr/>
          </p:nvSpPr>
          <p:spPr>
            <a:xfrm>
              <a:off x="2423675" y="3588300"/>
              <a:ext cx="281650" cy="77400"/>
            </a:xfrm>
            <a:custGeom>
              <a:avLst/>
              <a:gdLst/>
              <a:ahLst/>
              <a:cxnLst/>
              <a:rect l="l" t="t" r="r" b="b"/>
              <a:pathLst>
                <a:path w="11266" h="3096" extrusionOk="0">
                  <a:moveTo>
                    <a:pt x="5645" y="0"/>
                  </a:moveTo>
                  <a:cubicBezTo>
                    <a:pt x="2501" y="0"/>
                    <a:pt x="1" y="691"/>
                    <a:pt x="1" y="1548"/>
                  </a:cubicBezTo>
                  <a:cubicBezTo>
                    <a:pt x="1" y="2405"/>
                    <a:pt x="2549" y="3096"/>
                    <a:pt x="5645" y="3096"/>
                  </a:cubicBezTo>
                  <a:cubicBezTo>
                    <a:pt x="8741" y="3072"/>
                    <a:pt x="11265" y="2382"/>
                    <a:pt x="11265" y="1548"/>
                  </a:cubicBezTo>
                  <a:cubicBezTo>
                    <a:pt x="11265" y="691"/>
                    <a:pt x="8741" y="0"/>
                    <a:pt x="5645" y="0"/>
                  </a:cubicBezTo>
                  <a:close/>
                </a:path>
              </a:pathLst>
            </a:custGeom>
            <a:solidFill>
              <a:srgbClr val="8D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57"/>
            <p:cNvSpPr/>
            <p:nvPr/>
          </p:nvSpPr>
          <p:spPr>
            <a:xfrm>
              <a:off x="2555250" y="3588300"/>
              <a:ext cx="149475" cy="77400"/>
            </a:xfrm>
            <a:custGeom>
              <a:avLst/>
              <a:gdLst/>
              <a:ahLst/>
              <a:cxnLst/>
              <a:rect l="l" t="t" r="r" b="b"/>
              <a:pathLst>
                <a:path w="5979" h="3096" extrusionOk="0">
                  <a:moveTo>
                    <a:pt x="1" y="0"/>
                  </a:moveTo>
                  <a:cubicBezTo>
                    <a:pt x="2954" y="72"/>
                    <a:pt x="5312" y="715"/>
                    <a:pt x="5312" y="1548"/>
                  </a:cubicBezTo>
                  <a:cubicBezTo>
                    <a:pt x="5312" y="2382"/>
                    <a:pt x="2954" y="3048"/>
                    <a:pt x="1" y="3096"/>
                  </a:cubicBezTo>
                  <a:lnTo>
                    <a:pt x="334" y="3096"/>
                  </a:lnTo>
                  <a:cubicBezTo>
                    <a:pt x="3478" y="3096"/>
                    <a:pt x="5978" y="2405"/>
                    <a:pt x="5978" y="1548"/>
                  </a:cubicBezTo>
                  <a:cubicBezTo>
                    <a:pt x="5978" y="691"/>
                    <a:pt x="3478" y="0"/>
                    <a:pt x="334" y="0"/>
                  </a:cubicBezTo>
                  <a:close/>
                </a:path>
              </a:pathLst>
            </a:custGeom>
            <a:solidFill>
              <a:srgbClr val="C3F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4" name="Google Shape;2634;p57"/>
          <p:cNvGrpSpPr/>
          <p:nvPr/>
        </p:nvGrpSpPr>
        <p:grpSpPr>
          <a:xfrm>
            <a:off x="3919432" y="3412737"/>
            <a:ext cx="402759" cy="399052"/>
            <a:chOff x="2888075" y="3569700"/>
            <a:chExt cx="285200" cy="282575"/>
          </a:xfrm>
        </p:grpSpPr>
        <p:sp>
          <p:nvSpPr>
            <p:cNvPr id="2635" name="Google Shape;2635;p57"/>
            <p:cNvSpPr/>
            <p:nvPr/>
          </p:nvSpPr>
          <p:spPr>
            <a:xfrm>
              <a:off x="3089900" y="3820475"/>
              <a:ext cx="17275" cy="31800"/>
            </a:xfrm>
            <a:custGeom>
              <a:avLst/>
              <a:gdLst/>
              <a:ahLst/>
              <a:cxnLst/>
              <a:rect l="l" t="t" r="r" b="b"/>
              <a:pathLst>
                <a:path w="691" h="1272" extrusionOk="0">
                  <a:moveTo>
                    <a:pt x="0" y="1"/>
                  </a:moveTo>
                  <a:lnTo>
                    <a:pt x="0" y="906"/>
                  </a:lnTo>
                  <a:cubicBezTo>
                    <a:pt x="0" y="1049"/>
                    <a:pt x="119" y="1191"/>
                    <a:pt x="262" y="1263"/>
                  </a:cubicBezTo>
                  <a:cubicBezTo>
                    <a:pt x="290" y="1268"/>
                    <a:pt x="317" y="1271"/>
                    <a:pt x="343" y="1271"/>
                  </a:cubicBezTo>
                  <a:cubicBezTo>
                    <a:pt x="542" y="1271"/>
                    <a:pt x="691" y="1119"/>
                    <a:pt x="691" y="929"/>
                  </a:cubicBezTo>
                  <a:lnTo>
                    <a:pt x="691" y="1"/>
                  </a:lnTo>
                  <a:close/>
                </a:path>
              </a:pathLst>
            </a:custGeom>
            <a:solidFill>
              <a:srgbClr val="673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57"/>
            <p:cNvSpPr/>
            <p:nvPr/>
          </p:nvSpPr>
          <p:spPr>
            <a:xfrm>
              <a:off x="2955350" y="3820475"/>
              <a:ext cx="17275" cy="31800"/>
            </a:xfrm>
            <a:custGeom>
              <a:avLst/>
              <a:gdLst/>
              <a:ahLst/>
              <a:cxnLst/>
              <a:rect l="l" t="t" r="r" b="b"/>
              <a:pathLst>
                <a:path w="691" h="1272" extrusionOk="0">
                  <a:moveTo>
                    <a:pt x="0" y="1"/>
                  </a:moveTo>
                  <a:lnTo>
                    <a:pt x="0" y="906"/>
                  </a:lnTo>
                  <a:cubicBezTo>
                    <a:pt x="0" y="1072"/>
                    <a:pt x="96" y="1191"/>
                    <a:pt x="262" y="1263"/>
                  </a:cubicBezTo>
                  <a:cubicBezTo>
                    <a:pt x="290" y="1268"/>
                    <a:pt x="317" y="1271"/>
                    <a:pt x="343" y="1271"/>
                  </a:cubicBezTo>
                  <a:cubicBezTo>
                    <a:pt x="542" y="1271"/>
                    <a:pt x="691" y="1119"/>
                    <a:pt x="691" y="929"/>
                  </a:cubicBezTo>
                  <a:lnTo>
                    <a:pt x="691" y="1"/>
                  </a:lnTo>
                  <a:close/>
                </a:path>
              </a:pathLst>
            </a:custGeom>
            <a:solidFill>
              <a:srgbClr val="673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57"/>
            <p:cNvSpPr/>
            <p:nvPr/>
          </p:nvSpPr>
          <p:spPr>
            <a:xfrm>
              <a:off x="3078575" y="3569700"/>
              <a:ext cx="74450" cy="197875"/>
            </a:xfrm>
            <a:custGeom>
              <a:avLst/>
              <a:gdLst/>
              <a:ahLst/>
              <a:cxnLst/>
              <a:rect l="l" t="t" r="r" b="b"/>
              <a:pathLst>
                <a:path w="2978" h="7915" extrusionOk="0">
                  <a:moveTo>
                    <a:pt x="1498" y="1"/>
                  </a:moveTo>
                  <a:cubicBezTo>
                    <a:pt x="692" y="1"/>
                    <a:pt x="1" y="665"/>
                    <a:pt x="1" y="1459"/>
                  </a:cubicBezTo>
                  <a:lnTo>
                    <a:pt x="1" y="1721"/>
                  </a:lnTo>
                  <a:cubicBezTo>
                    <a:pt x="1" y="1911"/>
                    <a:pt x="120" y="2054"/>
                    <a:pt x="287" y="2078"/>
                  </a:cubicBezTo>
                  <a:cubicBezTo>
                    <a:pt x="301" y="2079"/>
                    <a:pt x="315" y="2080"/>
                    <a:pt x="329" y="2080"/>
                  </a:cubicBezTo>
                  <a:cubicBezTo>
                    <a:pt x="507" y="2080"/>
                    <a:pt x="692" y="1943"/>
                    <a:pt x="692" y="1744"/>
                  </a:cubicBezTo>
                  <a:lnTo>
                    <a:pt x="692" y="1482"/>
                  </a:lnTo>
                  <a:cubicBezTo>
                    <a:pt x="692" y="1030"/>
                    <a:pt x="1025" y="673"/>
                    <a:pt x="1477" y="673"/>
                  </a:cubicBezTo>
                  <a:cubicBezTo>
                    <a:pt x="1906" y="673"/>
                    <a:pt x="2263" y="1030"/>
                    <a:pt x="2263" y="1482"/>
                  </a:cubicBezTo>
                  <a:lnTo>
                    <a:pt x="2263" y="7555"/>
                  </a:lnTo>
                  <a:cubicBezTo>
                    <a:pt x="2263" y="7746"/>
                    <a:pt x="2382" y="7888"/>
                    <a:pt x="2549" y="7912"/>
                  </a:cubicBezTo>
                  <a:cubicBezTo>
                    <a:pt x="2563" y="7914"/>
                    <a:pt x="2577" y="7915"/>
                    <a:pt x="2591" y="7915"/>
                  </a:cubicBezTo>
                  <a:cubicBezTo>
                    <a:pt x="2770" y="7915"/>
                    <a:pt x="2954" y="7778"/>
                    <a:pt x="2954" y="7579"/>
                  </a:cubicBezTo>
                  <a:lnTo>
                    <a:pt x="2954" y="1530"/>
                  </a:lnTo>
                  <a:cubicBezTo>
                    <a:pt x="2978" y="720"/>
                    <a:pt x="2382" y="54"/>
                    <a:pt x="1620" y="6"/>
                  </a:cubicBezTo>
                  <a:cubicBezTo>
                    <a:pt x="1579" y="2"/>
                    <a:pt x="1539" y="1"/>
                    <a:pt x="1498" y="1"/>
                  </a:cubicBezTo>
                  <a:close/>
                </a:path>
              </a:pathLst>
            </a:custGeom>
            <a:solidFill>
              <a:srgbClr val="8D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57"/>
            <p:cNvSpPr/>
            <p:nvPr/>
          </p:nvSpPr>
          <p:spPr>
            <a:xfrm>
              <a:off x="2907125" y="3750825"/>
              <a:ext cx="248275" cy="83975"/>
            </a:xfrm>
            <a:custGeom>
              <a:avLst/>
              <a:gdLst/>
              <a:ahLst/>
              <a:cxnLst/>
              <a:rect l="l" t="t" r="r" b="b"/>
              <a:pathLst>
                <a:path w="9931" h="3359" extrusionOk="0">
                  <a:moveTo>
                    <a:pt x="0" y="0"/>
                  </a:moveTo>
                  <a:lnTo>
                    <a:pt x="0" y="1596"/>
                  </a:lnTo>
                  <a:cubicBezTo>
                    <a:pt x="0" y="2549"/>
                    <a:pt x="762" y="3358"/>
                    <a:pt x="1739" y="3358"/>
                  </a:cubicBezTo>
                  <a:lnTo>
                    <a:pt x="8145" y="3358"/>
                  </a:lnTo>
                  <a:cubicBezTo>
                    <a:pt x="9121" y="3358"/>
                    <a:pt x="9931" y="2549"/>
                    <a:pt x="9931" y="1596"/>
                  </a:cubicBezTo>
                  <a:lnTo>
                    <a:pt x="9931" y="0"/>
                  </a:lnTo>
                  <a:close/>
                </a:path>
              </a:pathLst>
            </a:custGeom>
            <a:solidFill>
              <a:srgbClr val="9F8E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57"/>
            <p:cNvSpPr/>
            <p:nvPr/>
          </p:nvSpPr>
          <p:spPr>
            <a:xfrm>
              <a:off x="3093475" y="3758575"/>
              <a:ext cx="61350" cy="76225"/>
            </a:xfrm>
            <a:custGeom>
              <a:avLst/>
              <a:gdLst/>
              <a:ahLst/>
              <a:cxnLst/>
              <a:rect l="l" t="t" r="r" b="b"/>
              <a:pathLst>
                <a:path w="2454" h="3049" extrusionOk="0">
                  <a:moveTo>
                    <a:pt x="1786" y="0"/>
                  </a:moveTo>
                  <a:lnTo>
                    <a:pt x="1786" y="1286"/>
                  </a:lnTo>
                  <a:cubicBezTo>
                    <a:pt x="1786" y="2262"/>
                    <a:pt x="1000" y="3048"/>
                    <a:pt x="0" y="3048"/>
                  </a:cubicBezTo>
                  <a:lnTo>
                    <a:pt x="691" y="3048"/>
                  </a:lnTo>
                  <a:cubicBezTo>
                    <a:pt x="1667" y="3048"/>
                    <a:pt x="2453" y="2239"/>
                    <a:pt x="2453" y="1286"/>
                  </a:cubicBezTo>
                  <a:lnTo>
                    <a:pt x="2453" y="0"/>
                  </a:lnTo>
                  <a:close/>
                </a:path>
              </a:pathLst>
            </a:custGeom>
            <a:solidFill>
              <a:srgbClr val="8D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57"/>
            <p:cNvSpPr/>
            <p:nvPr/>
          </p:nvSpPr>
          <p:spPr>
            <a:xfrm>
              <a:off x="2888075" y="3741900"/>
              <a:ext cx="285200" cy="16700"/>
            </a:xfrm>
            <a:custGeom>
              <a:avLst/>
              <a:gdLst/>
              <a:ahLst/>
              <a:cxnLst/>
              <a:rect l="l" t="t" r="r" b="b"/>
              <a:pathLst>
                <a:path w="11408" h="668" extrusionOk="0">
                  <a:moveTo>
                    <a:pt x="357" y="0"/>
                  </a:moveTo>
                  <a:cubicBezTo>
                    <a:pt x="167" y="0"/>
                    <a:pt x="0" y="191"/>
                    <a:pt x="48" y="405"/>
                  </a:cubicBezTo>
                  <a:cubicBezTo>
                    <a:pt x="72" y="548"/>
                    <a:pt x="215" y="667"/>
                    <a:pt x="405" y="667"/>
                  </a:cubicBezTo>
                  <a:lnTo>
                    <a:pt x="11026" y="667"/>
                  </a:lnTo>
                  <a:cubicBezTo>
                    <a:pt x="11241" y="667"/>
                    <a:pt x="11407" y="477"/>
                    <a:pt x="11360" y="262"/>
                  </a:cubicBezTo>
                  <a:cubicBezTo>
                    <a:pt x="11312" y="119"/>
                    <a:pt x="11169" y="0"/>
                    <a:pt x="11003" y="0"/>
                  </a:cubicBezTo>
                  <a:close/>
                </a:path>
              </a:pathLst>
            </a:custGeom>
            <a:solidFill>
              <a:srgbClr val="8D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57"/>
            <p:cNvSpPr/>
            <p:nvPr/>
          </p:nvSpPr>
          <p:spPr>
            <a:xfrm>
              <a:off x="3146450" y="3741900"/>
              <a:ext cx="26200" cy="16150"/>
            </a:xfrm>
            <a:custGeom>
              <a:avLst/>
              <a:gdLst/>
              <a:ahLst/>
              <a:cxnLst/>
              <a:rect l="l" t="t" r="r" b="b"/>
              <a:pathLst>
                <a:path w="1048" h="646" extrusionOk="0">
                  <a:moveTo>
                    <a:pt x="1" y="0"/>
                  </a:moveTo>
                  <a:cubicBezTo>
                    <a:pt x="191" y="0"/>
                    <a:pt x="334" y="143"/>
                    <a:pt x="334" y="310"/>
                  </a:cubicBezTo>
                  <a:cubicBezTo>
                    <a:pt x="334" y="500"/>
                    <a:pt x="191" y="643"/>
                    <a:pt x="1" y="643"/>
                  </a:cubicBezTo>
                  <a:lnTo>
                    <a:pt x="668" y="643"/>
                  </a:lnTo>
                  <a:cubicBezTo>
                    <a:pt x="681" y="645"/>
                    <a:pt x="694" y="645"/>
                    <a:pt x="707" y="645"/>
                  </a:cubicBezTo>
                  <a:cubicBezTo>
                    <a:pt x="921" y="645"/>
                    <a:pt x="1047" y="464"/>
                    <a:pt x="1025" y="262"/>
                  </a:cubicBezTo>
                  <a:cubicBezTo>
                    <a:pt x="977" y="72"/>
                    <a:pt x="834" y="0"/>
                    <a:pt x="668" y="0"/>
                  </a:cubicBezTo>
                  <a:close/>
                </a:path>
              </a:pathLst>
            </a:custGeom>
            <a:solidFill>
              <a:srgbClr val="2DFD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57"/>
            <p:cNvSpPr/>
            <p:nvPr/>
          </p:nvSpPr>
          <p:spPr>
            <a:xfrm>
              <a:off x="3064900" y="3611500"/>
              <a:ext cx="44675" cy="21475"/>
            </a:xfrm>
            <a:custGeom>
              <a:avLst/>
              <a:gdLst/>
              <a:ahLst/>
              <a:cxnLst/>
              <a:rect l="l" t="t" r="r" b="b"/>
              <a:pathLst>
                <a:path w="1787" h="859" extrusionOk="0">
                  <a:moveTo>
                    <a:pt x="262" y="1"/>
                  </a:moveTo>
                  <a:cubicBezTo>
                    <a:pt x="119" y="1"/>
                    <a:pt x="0" y="120"/>
                    <a:pt x="0" y="263"/>
                  </a:cubicBezTo>
                  <a:lnTo>
                    <a:pt x="0" y="715"/>
                  </a:lnTo>
                  <a:cubicBezTo>
                    <a:pt x="0" y="811"/>
                    <a:pt x="48" y="858"/>
                    <a:pt x="143" y="858"/>
                  </a:cubicBezTo>
                  <a:lnTo>
                    <a:pt x="1596" y="858"/>
                  </a:lnTo>
                  <a:cubicBezTo>
                    <a:pt x="1691" y="858"/>
                    <a:pt x="1786" y="811"/>
                    <a:pt x="1715" y="715"/>
                  </a:cubicBezTo>
                  <a:lnTo>
                    <a:pt x="1715" y="263"/>
                  </a:lnTo>
                  <a:cubicBezTo>
                    <a:pt x="1715" y="120"/>
                    <a:pt x="1596" y="1"/>
                    <a:pt x="1453" y="1"/>
                  </a:cubicBezTo>
                  <a:close/>
                </a:path>
              </a:pathLst>
            </a:custGeom>
            <a:solidFill>
              <a:srgbClr val="FFB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57"/>
            <p:cNvSpPr/>
            <p:nvPr/>
          </p:nvSpPr>
          <p:spPr>
            <a:xfrm>
              <a:off x="3085725" y="3611500"/>
              <a:ext cx="23850" cy="21475"/>
            </a:xfrm>
            <a:custGeom>
              <a:avLst/>
              <a:gdLst/>
              <a:ahLst/>
              <a:cxnLst/>
              <a:rect l="l" t="t" r="r" b="b"/>
              <a:pathLst>
                <a:path w="954" h="859" extrusionOk="0">
                  <a:moveTo>
                    <a:pt x="1" y="1"/>
                  </a:moveTo>
                  <a:cubicBezTo>
                    <a:pt x="144" y="1"/>
                    <a:pt x="263" y="120"/>
                    <a:pt x="263" y="263"/>
                  </a:cubicBezTo>
                  <a:lnTo>
                    <a:pt x="263" y="715"/>
                  </a:lnTo>
                  <a:cubicBezTo>
                    <a:pt x="263" y="811"/>
                    <a:pt x="191" y="858"/>
                    <a:pt x="120" y="858"/>
                  </a:cubicBezTo>
                  <a:lnTo>
                    <a:pt x="787" y="858"/>
                  </a:lnTo>
                  <a:cubicBezTo>
                    <a:pt x="882" y="858"/>
                    <a:pt x="953" y="811"/>
                    <a:pt x="953" y="715"/>
                  </a:cubicBezTo>
                  <a:lnTo>
                    <a:pt x="953" y="263"/>
                  </a:lnTo>
                  <a:cubicBezTo>
                    <a:pt x="953" y="120"/>
                    <a:pt x="834" y="1"/>
                    <a:pt x="667" y="1"/>
                  </a:cubicBez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4" name="Google Shape;2644;p57"/>
          <p:cNvGrpSpPr/>
          <p:nvPr/>
        </p:nvGrpSpPr>
        <p:grpSpPr>
          <a:xfrm>
            <a:off x="3963139" y="2096274"/>
            <a:ext cx="317851" cy="397721"/>
            <a:chOff x="2919025" y="2637493"/>
            <a:chExt cx="225075" cy="281632"/>
          </a:xfrm>
        </p:grpSpPr>
        <p:sp>
          <p:nvSpPr>
            <p:cNvPr id="2645" name="Google Shape;2645;p57"/>
            <p:cNvSpPr/>
            <p:nvPr/>
          </p:nvSpPr>
          <p:spPr>
            <a:xfrm>
              <a:off x="2926769" y="2637493"/>
              <a:ext cx="209575" cy="113494"/>
            </a:xfrm>
            <a:custGeom>
              <a:avLst/>
              <a:gdLst/>
              <a:ahLst/>
              <a:cxnLst/>
              <a:rect l="l" t="t" r="r" b="b"/>
              <a:pathLst>
                <a:path w="8383" h="4073" extrusionOk="0">
                  <a:moveTo>
                    <a:pt x="4001" y="1"/>
                  </a:moveTo>
                  <a:cubicBezTo>
                    <a:pt x="1786" y="1"/>
                    <a:pt x="0" y="1787"/>
                    <a:pt x="0" y="3978"/>
                  </a:cubicBezTo>
                  <a:cubicBezTo>
                    <a:pt x="0" y="4049"/>
                    <a:pt x="48" y="4073"/>
                    <a:pt x="95" y="4073"/>
                  </a:cubicBezTo>
                  <a:lnTo>
                    <a:pt x="8264" y="4073"/>
                  </a:lnTo>
                  <a:cubicBezTo>
                    <a:pt x="8311" y="4073"/>
                    <a:pt x="8335" y="4049"/>
                    <a:pt x="8383" y="3978"/>
                  </a:cubicBezTo>
                  <a:cubicBezTo>
                    <a:pt x="8383" y="1787"/>
                    <a:pt x="6597" y="1"/>
                    <a:pt x="4382" y="1"/>
                  </a:cubicBezTo>
                  <a:close/>
                </a:path>
              </a:pathLst>
            </a:custGeom>
            <a:solidFill>
              <a:srgbClr val="896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57"/>
            <p:cNvSpPr/>
            <p:nvPr/>
          </p:nvSpPr>
          <p:spPr>
            <a:xfrm>
              <a:off x="3023225" y="2638100"/>
              <a:ext cx="111950" cy="101825"/>
            </a:xfrm>
            <a:custGeom>
              <a:avLst/>
              <a:gdLst/>
              <a:ahLst/>
              <a:cxnLst/>
              <a:rect l="l" t="t" r="r" b="b"/>
              <a:pathLst>
                <a:path w="4478" h="4073" extrusionOk="0">
                  <a:moveTo>
                    <a:pt x="0" y="0"/>
                  </a:moveTo>
                  <a:cubicBezTo>
                    <a:pt x="2096" y="96"/>
                    <a:pt x="3810" y="1834"/>
                    <a:pt x="3810" y="3977"/>
                  </a:cubicBezTo>
                  <a:cubicBezTo>
                    <a:pt x="3810" y="4049"/>
                    <a:pt x="3763" y="4073"/>
                    <a:pt x="3715" y="4073"/>
                  </a:cubicBezTo>
                  <a:lnTo>
                    <a:pt x="4406" y="4073"/>
                  </a:lnTo>
                  <a:cubicBezTo>
                    <a:pt x="4453" y="4073"/>
                    <a:pt x="4477" y="4049"/>
                    <a:pt x="4477" y="3977"/>
                  </a:cubicBezTo>
                  <a:cubicBezTo>
                    <a:pt x="4477" y="1763"/>
                    <a:pt x="2691" y="0"/>
                    <a:pt x="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57"/>
            <p:cNvSpPr/>
            <p:nvPr/>
          </p:nvSpPr>
          <p:spPr>
            <a:xfrm>
              <a:off x="3014275" y="2739300"/>
              <a:ext cx="33975" cy="85775"/>
            </a:xfrm>
            <a:custGeom>
              <a:avLst/>
              <a:gdLst/>
              <a:ahLst/>
              <a:cxnLst/>
              <a:rect l="l" t="t" r="r" b="b"/>
              <a:pathLst>
                <a:path w="1359" h="3431" extrusionOk="0">
                  <a:moveTo>
                    <a:pt x="1" y="1"/>
                  </a:moveTo>
                  <a:lnTo>
                    <a:pt x="1" y="3430"/>
                  </a:lnTo>
                  <a:lnTo>
                    <a:pt x="1358" y="3430"/>
                  </a:lnTo>
                  <a:lnTo>
                    <a:pt x="1358" y="1"/>
                  </a:lnTo>
                  <a:close/>
                </a:path>
              </a:pathLst>
            </a:custGeom>
            <a:solidFill>
              <a:srgbClr val="896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57"/>
            <p:cNvSpPr/>
            <p:nvPr/>
          </p:nvSpPr>
          <p:spPr>
            <a:xfrm>
              <a:off x="3030950" y="2739300"/>
              <a:ext cx="17300" cy="85775"/>
            </a:xfrm>
            <a:custGeom>
              <a:avLst/>
              <a:gdLst/>
              <a:ahLst/>
              <a:cxnLst/>
              <a:rect l="l" t="t" r="r" b="b"/>
              <a:pathLst>
                <a:path w="692" h="3431" extrusionOk="0">
                  <a:moveTo>
                    <a:pt x="1" y="1"/>
                  </a:moveTo>
                  <a:lnTo>
                    <a:pt x="1" y="3430"/>
                  </a:lnTo>
                  <a:lnTo>
                    <a:pt x="691" y="3430"/>
                  </a:lnTo>
                  <a:lnTo>
                    <a:pt x="6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57"/>
            <p:cNvSpPr/>
            <p:nvPr/>
          </p:nvSpPr>
          <p:spPr>
            <a:xfrm>
              <a:off x="3001200" y="2805400"/>
              <a:ext cx="58950" cy="99450"/>
            </a:xfrm>
            <a:custGeom>
              <a:avLst/>
              <a:gdLst/>
              <a:ahLst/>
              <a:cxnLst/>
              <a:rect l="l" t="t" r="r" b="b"/>
              <a:pathLst>
                <a:path w="2358" h="3978" extrusionOk="0">
                  <a:moveTo>
                    <a:pt x="524" y="0"/>
                  </a:moveTo>
                  <a:lnTo>
                    <a:pt x="429" y="191"/>
                  </a:lnTo>
                  <a:cubicBezTo>
                    <a:pt x="119" y="858"/>
                    <a:pt x="0" y="1620"/>
                    <a:pt x="119" y="2382"/>
                  </a:cubicBezTo>
                  <a:lnTo>
                    <a:pt x="357" y="3977"/>
                  </a:lnTo>
                  <a:lnTo>
                    <a:pt x="2000" y="3977"/>
                  </a:lnTo>
                  <a:lnTo>
                    <a:pt x="2239" y="2382"/>
                  </a:lnTo>
                  <a:cubicBezTo>
                    <a:pt x="2358" y="1643"/>
                    <a:pt x="2239" y="858"/>
                    <a:pt x="1953" y="191"/>
                  </a:cubicBezTo>
                  <a:lnTo>
                    <a:pt x="1858" y="0"/>
                  </a:lnTo>
                  <a:close/>
                </a:path>
              </a:pathLst>
            </a:custGeom>
            <a:solidFill>
              <a:srgbClr val="896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57"/>
            <p:cNvSpPr/>
            <p:nvPr/>
          </p:nvSpPr>
          <p:spPr>
            <a:xfrm>
              <a:off x="3030350" y="2804800"/>
              <a:ext cx="30400" cy="99450"/>
            </a:xfrm>
            <a:custGeom>
              <a:avLst/>
              <a:gdLst/>
              <a:ahLst/>
              <a:cxnLst/>
              <a:rect l="l" t="t" r="r" b="b"/>
              <a:pathLst>
                <a:path w="1216" h="3978" extrusionOk="0">
                  <a:moveTo>
                    <a:pt x="1" y="0"/>
                  </a:moveTo>
                  <a:lnTo>
                    <a:pt x="96" y="167"/>
                  </a:lnTo>
                  <a:cubicBezTo>
                    <a:pt x="430" y="858"/>
                    <a:pt x="501" y="1620"/>
                    <a:pt x="382" y="2382"/>
                  </a:cubicBezTo>
                  <a:lnTo>
                    <a:pt x="144" y="3977"/>
                  </a:lnTo>
                  <a:lnTo>
                    <a:pt x="834" y="3977"/>
                  </a:lnTo>
                  <a:lnTo>
                    <a:pt x="1073" y="2382"/>
                  </a:lnTo>
                  <a:cubicBezTo>
                    <a:pt x="1215" y="1644"/>
                    <a:pt x="1096" y="882"/>
                    <a:pt x="787" y="167"/>
                  </a:cubicBezTo>
                  <a:lnTo>
                    <a:pt x="6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57"/>
            <p:cNvSpPr/>
            <p:nvPr/>
          </p:nvSpPr>
          <p:spPr>
            <a:xfrm>
              <a:off x="2988100" y="2902425"/>
              <a:ext cx="85750" cy="16700"/>
            </a:xfrm>
            <a:custGeom>
              <a:avLst/>
              <a:gdLst/>
              <a:ahLst/>
              <a:cxnLst/>
              <a:rect l="l" t="t" r="r" b="b"/>
              <a:pathLst>
                <a:path w="3430" h="668" extrusionOk="0">
                  <a:moveTo>
                    <a:pt x="595" y="1"/>
                  </a:moveTo>
                  <a:cubicBezTo>
                    <a:pt x="262" y="1"/>
                    <a:pt x="0" y="263"/>
                    <a:pt x="0" y="596"/>
                  </a:cubicBezTo>
                  <a:cubicBezTo>
                    <a:pt x="0" y="644"/>
                    <a:pt x="24" y="668"/>
                    <a:pt x="95" y="668"/>
                  </a:cubicBezTo>
                  <a:lnTo>
                    <a:pt x="3334" y="668"/>
                  </a:lnTo>
                  <a:cubicBezTo>
                    <a:pt x="3382" y="668"/>
                    <a:pt x="3429" y="644"/>
                    <a:pt x="3429" y="596"/>
                  </a:cubicBezTo>
                  <a:cubicBezTo>
                    <a:pt x="3429" y="263"/>
                    <a:pt x="3144" y="1"/>
                    <a:pt x="2834" y="1"/>
                  </a:cubicBezTo>
                  <a:close/>
                </a:path>
              </a:pathLst>
            </a:custGeom>
            <a:solidFill>
              <a:srgbClr val="927B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57"/>
            <p:cNvSpPr/>
            <p:nvPr/>
          </p:nvSpPr>
          <p:spPr>
            <a:xfrm>
              <a:off x="3041675" y="2902425"/>
              <a:ext cx="32175" cy="16700"/>
            </a:xfrm>
            <a:custGeom>
              <a:avLst/>
              <a:gdLst/>
              <a:ahLst/>
              <a:cxnLst/>
              <a:rect l="l" t="t" r="r" b="b"/>
              <a:pathLst>
                <a:path w="1287" h="668" extrusionOk="0">
                  <a:moveTo>
                    <a:pt x="0" y="1"/>
                  </a:moveTo>
                  <a:cubicBezTo>
                    <a:pt x="334" y="1"/>
                    <a:pt x="596" y="263"/>
                    <a:pt x="596" y="596"/>
                  </a:cubicBezTo>
                  <a:cubicBezTo>
                    <a:pt x="596" y="644"/>
                    <a:pt x="572" y="668"/>
                    <a:pt x="501" y="668"/>
                  </a:cubicBezTo>
                  <a:lnTo>
                    <a:pt x="1191" y="668"/>
                  </a:lnTo>
                  <a:cubicBezTo>
                    <a:pt x="1239" y="668"/>
                    <a:pt x="1286" y="644"/>
                    <a:pt x="1286" y="596"/>
                  </a:cubicBezTo>
                  <a:cubicBezTo>
                    <a:pt x="1286" y="263"/>
                    <a:pt x="1001" y="1"/>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57"/>
            <p:cNvSpPr/>
            <p:nvPr/>
          </p:nvSpPr>
          <p:spPr>
            <a:xfrm>
              <a:off x="2919025" y="2739900"/>
              <a:ext cx="224475" cy="16700"/>
            </a:xfrm>
            <a:custGeom>
              <a:avLst/>
              <a:gdLst/>
              <a:ahLst/>
              <a:cxnLst/>
              <a:rect l="l" t="t" r="r" b="b"/>
              <a:pathLst>
                <a:path w="8979" h="668" extrusionOk="0">
                  <a:moveTo>
                    <a:pt x="310" y="1"/>
                  </a:moveTo>
                  <a:cubicBezTo>
                    <a:pt x="144" y="1"/>
                    <a:pt x="1" y="144"/>
                    <a:pt x="1" y="334"/>
                  </a:cubicBezTo>
                  <a:cubicBezTo>
                    <a:pt x="1" y="501"/>
                    <a:pt x="144" y="667"/>
                    <a:pt x="310" y="667"/>
                  </a:cubicBezTo>
                  <a:lnTo>
                    <a:pt x="8645" y="667"/>
                  </a:lnTo>
                  <a:cubicBezTo>
                    <a:pt x="8836" y="667"/>
                    <a:pt x="8979" y="501"/>
                    <a:pt x="8979" y="334"/>
                  </a:cubicBezTo>
                  <a:cubicBezTo>
                    <a:pt x="8979" y="144"/>
                    <a:pt x="8836" y="1"/>
                    <a:pt x="8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57"/>
            <p:cNvSpPr/>
            <p:nvPr/>
          </p:nvSpPr>
          <p:spPr>
            <a:xfrm>
              <a:off x="3118475" y="2739900"/>
              <a:ext cx="25625" cy="16700"/>
            </a:xfrm>
            <a:custGeom>
              <a:avLst/>
              <a:gdLst/>
              <a:ahLst/>
              <a:cxnLst/>
              <a:rect l="l" t="t" r="r" b="b"/>
              <a:pathLst>
                <a:path w="1025" h="668" extrusionOk="0">
                  <a:moveTo>
                    <a:pt x="0" y="1"/>
                  </a:moveTo>
                  <a:cubicBezTo>
                    <a:pt x="167" y="1"/>
                    <a:pt x="310" y="144"/>
                    <a:pt x="310" y="334"/>
                  </a:cubicBezTo>
                  <a:cubicBezTo>
                    <a:pt x="310" y="501"/>
                    <a:pt x="167" y="667"/>
                    <a:pt x="0" y="667"/>
                  </a:cubicBezTo>
                  <a:lnTo>
                    <a:pt x="667" y="667"/>
                  </a:lnTo>
                  <a:cubicBezTo>
                    <a:pt x="882" y="667"/>
                    <a:pt x="1025" y="477"/>
                    <a:pt x="1001" y="263"/>
                  </a:cubicBezTo>
                  <a:cubicBezTo>
                    <a:pt x="977" y="96"/>
                    <a:pt x="810" y="1"/>
                    <a:pt x="6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5" name="Google Shape;2655;p57"/>
          <p:cNvGrpSpPr/>
          <p:nvPr/>
        </p:nvGrpSpPr>
        <p:grpSpPr>
          <a:xfrm>
            <a:off x="4662673" y="4088898"/>
            <a:ext cx="398558" cy="397711"/>
            <a:chOff x="3414375" y="4048500"/>
            <a:chExt cx="282225" cy="281625"/>
          </a:xfrm>
        </p:grpSpPr>
        <p:sp>
          <p:nvSpPr>
            <p:cNvPr id="2656" name="Google Shape;2656;p57"/>
            <p:cNvSpPr/>
            <p:nvPr/>
          </p:nvSpPr>
          <p:spPr>
            <a:xfrm>
              <a:off x="3551300" y="4052075"/>
              <a:ext cx="8375" cy="63125"/>
            </a:xfrm>
            <a:custGeom>
              <a:avLst/>
              <a:gdLst/>
              <a:ahLst/>
              <a:cxnLst/>
              <a:rect l="l" t="t" r="r" b="b"/>
              <a:pathLst>
                <a:path w="335" h="2525" extrusionOk="0">
                  <a:moveTo>
                    <a:pt x="144" y="1"/>
                  </a:moveTo>
                  <a:cubicBezTo>
                    <a:pt x="72" y="24"/>
                    <a:pt x="1" y="120"/>
                    <a:pt x="1" y="215"/>
                  </a:cubicBezTo>
                  <a:lnTo>
                    <a:pt x="1" y="2358"/>
                  </a:lnTo>
                  <a:cubicBezTo>
                    <a:pt x="1" y="2430"/>
                    <a:pt x="72" y="2501"/>
                    <a:pt x="144" y="2525"/>
                  </a:cubicBezTo>
                  <a:cubicBezTo>
                    <a:pt x="239" y="2525"/>
                    <a:pt x="334" y="2477"/>
                    <a:pt x="334" y="2358"/>
                  </a:cubicBezTo>
                  <a:lnTo>
                    <a:pt x="334" y="167"/>
                  </a:lnTo>
                  <a:cubicBezTo>
                    <a:pt x="334" y="72"/>
                    <a:pt x="239" y="1"/>
                    <a:pt x="144" y="1"/>
                  </a:cubicBezTo>
                  <a:close/>
                </a:path>
              </a:pathLst>
            </a:custGeom>
            <a:solidFill>
              <a:srgbClr val="673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57"/>
            <p:cNvSpPr/>
            <p:nvPr/>
          </p:nvSpPr>
          <p:spPr>
            <a:xfrm>
              <a:off x="3636450" y="4052075"/>
              <a:ext cx="7750" cy="63125"/>
            </a:xfrm>
            <a:custGeom>
              <a:avLst/>
              <a:gdLst/>
              <a:ahLst/>
              <a:cxnLst/>
              <a:rect l="l" t="t" r="r" b="b"/>
              <a:pathLst>
                <a:path w="310" h="2525" extrusionOk="0">
                  <a:moveTo>
                    <a:pt x="143" y="1"/>
                  </a:moveTo>
                  <a:cubicBezTo>
                    <a:pt x="48" y="24"/>
                    <a:pt x="0" y="120"/>
                    <a:pt x="0" y="215"/>
                  </a:cubicBezTo>
                  <a:lnTo>
                    <a:pt x="0" y="2358"/>
                  </a:lnTo>
                  <a:cubicBezTo>
                    <a:pt x="0" y="2430"/>
                    <a:pt x="48" y="2501"/>
                    <a:pt x="143" y="2525"/>
                  </a:cubicBezTo>
                  <a:cubicBezTo>
                    <a:pt x="238" y="2525"/>
                    <a:pt x="310" y="2477"/>
                    <a:pt x="310" y="2358"/>
                  </a:cubicBezTo>
                  <a:lnTo>
                    <a:pt x="310" y="167"/>
                  </a:lnTo>
                  <a:cubicBezTo>
                    <a:pt x="310" y="72"/>
                    <a:pt x="238" y="1"/>
                    <a:pt x="143" y="1"/>
                  </a:cubicBezTo>
                  <a:close/>
                </a:path>
              </a:pathLst>
            </a:custGeom>
            <a:solidFill>
              <a:srgbClr val="673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57"/>
            <p:cNvSpPr/>
            <p:nvPr/>
          </p:nvSpPr>
          <p:spPr>
            <a:xfrm>
              <a:off x="3466750" y="4053175"/>
              <a:ext cx="7775" cy="62150"/>
            </a:xfrm>
            <a:custGeom>
              <a:avLst/>
              <a:gdLst/>
              <a:ahLst/>
              <a:cxnLst/>
              <a:rect l="l" t="t" r="r" b="b"/>
              <a:pathLst>
                <a:path w="311" h="2486" extrusionOk="0">
                  <a:moveTo>
                    <a:pt x="156" y="0"/>
                  </a:moveTo>
                  <a:cubicBezTo>
                    <a:pt x="145" y="0"/>
                    <a:pt x="133" y="2"/>
                    <a:pt x="120" y="4"/>
                  </a:cubicBezTo>
                  <a:cubicBezTo>
                    <a:pt x="25" y="4"/>
                    <a:pt x="1" y="76"/>
                    <a:pt x="1" y="171"/>
                  </a:cubicBezTo>
                  <a:lnTo>
                    <a:pt x="1" y="2314"/>
                  </a:lnTo>
                  <a:cubicBezTo>
                    <a:pt x="1" y="2386"/>
                    <a:pt x="49" y="2457"/>
                    <a:pt x="120" y="2481"/>
                  </a:cubicBezTo>
                  <a:cubicBezTo>
                    <a:pt x="136" y="2484"/>
                    <a:pt x="151" y="2485"/>
                    <a:pt x="164" y="2485"/>
                  </a:cubicBezTo>
                  <a:cubicBezTo>
                    <a:pt x="257" y="2485"/>
                    <a:pt x="311" y="2421"/>
                    <a:pt x="311" y="2338"/>
                  </a:cubicBezTo>
                  <a:lnTo>
                    <a:pt x="311" y="171"/>
                  </a:lnTo>
                  <a:cubicBezTo>
                    <a:pt x="311" y="86"/>
                    <a:pt x="253" y="0"/>
                    <a:pt x="156" y="0"/>
                  </a:cubicBezTo>
                  <a:close/>
                </a:path>
              </a:pathLst>
            </a:custGeom>
            <a:solidFill>
              <a:srgbClr val="673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57"/>
            <p:cNvSpPr/>
            <p:nvPr/>
          </p:nvSpPr>
          <p:spPr>
            <a:xfrm>
              <a:off x="3462600" y="4118700"/>
              <a:ext cx="16700" cy="16750"/>
            </a:xfrm>
            <a:custGeom>
              <a:avLst/>
              <a:gdLst/>
              <a:ahLst/>
              <a:cxnLst/>
              <a:rect l="l" t="t" r="r" b="b"/>
              <a:pathLst>
                <a:path w="668" h="670" extrusionOk="0">
                  <a:moveTo>
                    <a:pt x="375" y="0"/>
                  </a:moveTo>
                  <a:cubicBezTo>
                    <a:pt x="361" y="0"/>
                    <a:pt x="348" y="1"/>
                    <a:pt x="334" y="3"/>
                  </a:cubicBezTo>
                  <a:cubicBezTo>
                    <a:pt x="143" y="3"/>
                    <a:pt x="0" y="169"/>
                    <a:pt x="0" y="336"/>
                  </a:cubicBezTo>
                  <a:cubicBezTo>
                    <a:pt x="0" y="527"/>
                    <a:pt x="143" y="670"/>
                    <a:pt x="334" y="670"/>
                  </a:cubicBezTo>
                  <a:cubicBezTo>
                    <a:pt x="524" y="670"/>
                    <a:pt x="667" y="527"/>
                    <a:pt x="667" y="336"/>
                  </a:cubicBezTo>
                  <a:cubicBezTo>
                    <a:pt x="667" y="137"/>
                    <a:pt x="544" y="0"/>
                    <a:pt x="375" y="0"/>
                  </a:cubicBezTo>
                  <a:close/>
                </a:path>
              </a:pathLst>
            </a:custGeom>
            <a:solidFill>
              <a:srgbClr val="8D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57"/>
            <p:cNvSpPr/>
            <p:nvPr/>
          </p:nvSpPr>
          <p:spPr>
            <a:xfrm>
              <a:off x="3547725" y="4118700"/>
              <a:ext cx="16100" cy="16750"/>
            </a:xfrm>
            <a:custGeom>
              <a:avLst/>
              <a:gdLst/>
              <a:ahLst/>
              <a:cxnLst/>
              <a:rect l="l" t="t" r="r" b="b"/>
              <a:pathLst>
                <a:path w="644" h="670" extrusionOk="0">
                  <a:moveTo>
                    <a:pt x="351" y="0"/>
                  </a:moveTo>
                  <a:cubicBezTo>
                    <a:pt x="338" y="0"/>
                    <a:pt x="324" y="1"/>
                    <a:pt x="310" y="3"/>
                  </a:cubicBezTo>
                  <a:cubicBezTo>
                    <a:pt x="144" y="3"/>
                    <a:pt x="1" y="169"/>
                    <a:pt x="1" y="336"/>
                  </a:cubicBezTo>
                  <a:cubicBezTo>
                    <a:pt x="1" y="527"/>
                    <a:pt x="144" y="670"/>
                    <a:pt x="310" y="670"/>
                  </a:cubicBezTo>
                  <a:cubicBezTo>
                    <a:pt x="501" y="670"/>
                    <a:pt x="644" y="527"/>
                    <a:pt x="644" y="336"/>
                  </a:cubicBezTo>
                  <a:cubicBezTo>
                    <a:pt x="644" y="137"/>
                    <a:pt x="521" y="0"/>
                    <a:pt x="351" y="0"/>
                  </a:cubicBezTo>
                  <a:close/>
                </a:path>
              </a:pathLst>
            </a:custGeom>
            <a:solidFill>
              <a:srgbClr val="8D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57"/>
            <p:cNvSpPr/>
            <p:nvPr/>
          </p:nvSpPr>
          <p:spPr>
            <a:xfrm>
              <a:off x="3632275" y="4118750"/>
              <a:ext cx="16700" cy="16700"/>
            </a:xfrm>
            <a:custGeom>
              <a:avLst/>
              <a:gdLst/>
              <a:ahLst/>
              <a:cxnLst/>
              <a:rect l="l" t="t" r="r" b="b"/>
              <a:pathLst>
                <a:path w="668" h="668" extrusionOk="0">
                  <a:moveTo>
                    <a:pt x="334" y="1"/>
                  </a:moveTo>
                  <a:cubicBezTo>
                    <a:pt x="167" y="1"/>
                    <a:pt x="0" y="167"/>
                    <a:pt x="0" y="334"/>
                  </a:cubicBezTo>
                  <a:cubicBezTo>
                    <a:pt x="0" y="525"/>
                    <a:pt x="167" y="668"/>
                    <a:pt x="334" y="668"/>
                  </a:cubicBezTo>
                  <a:cubicBezTo>
                    <a:pt x="524" y="668"/>
                    <a:pt x="667" y="525"/>
                    <a:pt x="667" y="334"/>
                  </a:cubicBezTo>
                  <a:cubicBezTo>
                    <a:pt x="667" y="120"/>
                    <a:pt x="524" y="1"/>
                    <a:pt x="334" y="1"/>
                  </a:cubicBezTo>
                  <a:close/>
                </a:path>
              </a:pathLst>
            </a:custGeom>
            <a:solidFill>
              <a:srgbClr val="8D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57"/>
            <p:cNvSpPr/>
            <p:nvPr/>
          </p:nvSpPr>
          <p:spPr>
            <a:xfrm>
              <a:off x="3532850" y="4099700"/>
              <a:ext cx="45275" cy="22050"/>
            </a:xfrm>
            <a:custGeom>
              <a:avLst/>
              <a:gdLst/>
              <a:ahLst/>
              <a:cxnLst/>
              <a:rect l="l" t="t" r="r" b="b"/>
              <a:pathLst>
                <a:path w="1811" h="882" extrusionOk="0">
                  <a:moveTo>
                    <a:pt x="810" y="1"/>
                  </a:moveTo>
                  <a:cubicBezTo>
                    <a:pt x="358" y="1"/>
                    <a:pt x="0" y="358"/>
                    <a:pt x="0" y="810"/>
                  </a:cubicBezTo>
                  <a:cubicBezTo>
                    <a:pt x="0" y="858"/>
                    <a:pt x="24" y="882"/>
                    <a:pt x="96" y="882"/>
                  </a:cubicBezTo>
                  <a:lnTo>
                    <a:pt x="1715" y="882"/>
                  </a:lnTo>
                  <a:cubicBezTo>
                    <a:pt x="1763" y="882"/>
                    <a:pt x="1810" y="858"/>
                    <a:pt x="1786" y="810"/>
                  </a:cubicBezTo>
                  <a:cubicBezTo>
                    <a:pt x="1786" y="358"/>
                    <a:pt x="1429" y="1"/>
                    <a:pt x="977" y="1"/>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57"/>
            <p:cNvSpPr/>
            <p:nvPr/>
          </p:nvSpPr>
          <p:spPr>
            <a:xfrm>
              <a:off x="3547725" y="4099700"/>
              <a:ext cx="31000" cy="22050"/>
            </a:xfrm>
            <a:custGeom>
              <a:avLst/>
              <a:gdLst/>
              <a:ahLst/>
              <a:cxnLst/>
              <a:rect l="l" t="t" r="r" b="b"/>
              <a:pathLst>
                <a:path w="1240" h="882" extrusionOk="0">
                  <a:moveTo>
                    <a:pt x="239" y="1"/>
                  </a:moveTo>
                  <a:cubicBezTo>
                    <a:pt x="144" y="1"/>
                    <a:pt x="48" y="1"/>
                    <a:pt x="1" y="24"/>
                  </a:cubicBezTo>
                  <a:cubicBezTo>
                    <a:pt x="334" y="144"/>
                    <a:pt x="572" y="453"/>
                    <a:pt x="572" y="810"/>
                  </a:cubicBezTo>
                  <a:cubicBezTo>
                    <a:pt x="572" y="858"/>
                    <a:pt x="525" y="882"/>
                    <a:pt x="477" y="882"/>
                  </a:cubicBezTo>
                  <a:lnTo>
                    <a:pt x="1168" y="882"/>
                  </a:lnTo>
                  <a:cubicBezTo>
                    <a:pt x="1215" y="882"/>
                    <a:pt x="1239" y="858"/>
                    <a:pt x="1239" y="810"/>
                  </a:cubicBezTo>
                  <a:cubicBezTo>
                    <a:pt x="1215" y="358"/>
                    <a:pt x="858" y="1"/>
                    <a:pt x="406" y="1"/>
                  </a:cubicBez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57"/>
            <p:cNvSpPr/>
            <p:nvPr/>
          </p:nvSpPr>
          <p:spPr>
            <a:xfrm>
              <a:off x="3617400" y="4099700"/>
              <a:ext cx="45850" cy="22050"/>
            </a:xfrm>
            <a:custGeom>
              <a:avLst/>
              <a:gdLst/>
              <a:ahLst/>
              <a:cxnLst/>
              <a:rect l="l" t="t" r="r" b="b"/>
              <a:pathLst>
                <a:path w="1834" h="882" extrusionOk="0">
                  <a:moveTo>
                    <a:pt x="810" y="1"/>
                  </a:moveTo>
                  <a:cubicBezTo>
                    <a:pt x="357" y="1"/>
                    <a:pt x="0" y="358"/>
                    <a:pt x="0" y="810"/>
                  </a:cubicBezTo>
                  <a:cubicBezTo>
                    <a:pt x="0" y="858"/>
                    <a:pt x="48" y="882"/>
                    <a:pt x="95" y="882"/>
                  </a:cubicBezTo>
                  <a:lnTo>
                    <a:pt x="1738" y="882"/>
                  </a:lnTo>
                  <a:cubicBezTo>
                    <a:pt x="1786" y="882"/>
                    <a:pt x="1834" y="858"/>
                    <a:pt x="1786" y="810"/>
                  </a:cubicBezTo>
                  <a:cubicBezTo>
                    <a:pt x="1786" y="358"/>
                    <a:pt x="1429" y="1"/>
                    <a:pt x="1000" y="1"/>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57"/>
            <p:cNvSpPr/>
            <p:nvPr/>
          </p:nvSpPr>
          <p:spPr>
            <a:xfrm>
              <a:off x="3632275" y="4099700"/>
              <a:ext cx="31575" cy="22050"/>
            </a:xfrm>
            <a:custGeom>
              <a:avLst/>
              <a:gdLst/>
              <a:ahLst/>
              <a:cxnLst/>
              <a:rect l="l" t="t" r="r" b="b"/>
              <a:pathLst>
                <a:path w="1263" h="882" extrusionOk="0">
                  <a:moveTo>
                    <a:pt x="239" y="1"/>
                  </a:moveTo>
                  <a:cubicBezTo>
                    <a:pt x="167" y="1"/>
                    <a:pt x="72" y="1"/>
                    <a:pt x="0" y="24"/>
                  </a:cubicBezTo>
                  <a:cubicBezTo>
                    <a:pt x="334" y="144"/>
                    <a:pt x="572" y="453"/>
                    <a:pt x="572" y="810"/>
                  </a:cubicBezTo>
                  <a:cubicBezTo>
                    <a:pt x="572" y="858"/>
                    <a:pt x="548" y="882"/>
                    <a:pt x="477" y="882"/>
                  </a:cubicBezTo>
                  <a:lnTo>
                    <a:pt x="1167" y="882"/>
                  </a:lnTo>
                  <a:cubicBezTo>
                    <a:pt x="1215" y="882"/>
                    <a:pt x="1263" y="858"/>
                    <a:pt x="1263" y="810"/>
                  </a:cubicBezTo>
                  <a:cubicBezTo>
                    <a:pt x="1239" y="358"/>
                    <a:pt x="882" y="1"/>
                    <a:pt x="429" y="1"/>
                  </a:cubicBez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57"/>
            <p:cNvSpPr/>
            <p:nvPr/>
          </p:nvSpPr>
          <p:spPr>
            <a:xfrm>
              <a:off x="3447125" y="4099700"/>
              <a:ext cx="46450" cy="22050"/>
            </a:xfrm>
            <a:custGeom>
              <a:avLst/>
              <a:gdLst/>
              <a:ahLst/>
              <a:cxnLst/>
              <a:rect l="l" t="t" r="r" b="b"/>
              <a:pathLst>
                <a:path w="1858" h="882" extrusionOk="0">
                  <a:moveTo>
                    <a:pt x="810" y="1"/>
                  </a:moveTo>
                  <a:cubicBezTo>
                    <a:pt x="357" y="1"/>
                    <a:pt x="0" y="358"/>
                    <a:pt x="0" y="810"/>
                  </a:cubicBezTo>
                  <a:cubicBezTo>
                    <a:pt x="0" y="858"/>
                    <a:pt x="24" y="882"/>
                    <a:pt x="95" y="882"/>
                  </a:cubicBezTo>
                  <a:lnTo>
                    <a:pt x="1739" y="882"/>
                  </a:lnTo>
                  <a:cubicBezTo>
                    <a:pt x="1786" y="882"/>
                    <a:pt x="1858" y="858"/>
                    <a:pt x="1786" y="810"/>
                  </a:cubicBezTo>
                  <a:cubicBezTo>
                    <a:pt x="1786" y="358"/>
                    <a:pt x="1429" y="1"/>
                    <a:pt x="976" y="1"/>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57"/>
            <p:cNvSpPr/>
            <p:nvPr/>
          </p:nvSpPr>
          <p:spPr>
            <a:xfrm>
              <a:off x="3462000" y="4099700"/>
              <a:ext cx="31575" cy="22050"/>
            </a:xfrm>
            <a:custGeom>
              <a:avLst/>
              <a:gdLst/>
              <a:ahLst/>
              <a:cxnLst/>
              <a:rect l="l" t="t" r="r" b="b"/>
              <a:pathLst>
                <a:path w="1263" h="882" extrusionOk="0">
                  <a:moveTo>
                    <a:pt x="239" y="1"/>
                  </a:moveTo>
                  <a:cubicBezTo>
                    <a:pt x="143" y="1"/>
                    <a:pt x="72" y="1"/>
                    <a:pt x="0" y="24"/>
                  </a:cubicBezTo>
                  <a:cubicBezTo>
                    <a:pt x="334" y="144"/>
                    <a:pt x="572" y="453"/>
                    <a:pt x="572" y="810"/>
                  </a:cubicBezTo>
                  <a:cubicBezTo>
                    <a:pt x="572" y="858"/>
                    <a:pt x="524" y="882"/>
                    <a:pt x="477" y="882"/>
                  </a:cubicBezTo>
                  <a:lnTo>
                    <a:pt x="1167" y="882"/>
                  </a:lnTo>
                  <a:cubicBezTo>
                    <a:pt x="1215" y="882"/>
                    <a:pt x="1263" y="858"/>
                    <a:pt x="1263" y="810"/>
                  </a:cubicBezTo>
                  <a:cubicBezTo>
                    <a:pt x="1263" y="358"/>
                    <a:pt x="858" y="1"/>
                    <a:pt x="429" y="1"/>
                  </a:cubicBez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57"/>
            <p:cNvSpPr/>
            <p:nvPr/>
          </p:nvSpPr>
          <p:spPr>
            <a:xfrm>
              <a:off x="3414375" y="4198525"/>
              <a:ext cx="282225" cy="131600"/>
            </a:xfrm>
            <a:custGeom>
              <a:avLst/>
              <a:gdLst/>
              <a:ahLst/>
              <a:cxnLst/>
              <a:rect l="l" t="t" r="r" b="b"/>
              <a:pathLst>
                <a:path w="11289" h="5264" extrusionOk="0">
                  <a:moveTo>
                    <a:pt x="0" y="1"/>
                  </a:moveTo>
                  <a:lnTo>
                    <a:pt x="0" y="5192"/>
                  </a:lnTo>
                  <a:cubicBezTo>
                    <a:pt x="0" y="5240"/>
                    <a:pt x="24" y="5264"/>
                    <a:pt x="96" y="5264"/>
                  </a:cubicBezTo>
                  <a:lnTo>
                    <a:pt x="11193" y="5264"/>
                  </a:lnTo>
                  <a:cubicBezTo>
                    <a:pt x="11217" y="5264"/>
                    <a:pt x="11288" y="5216"/>
                    <a:pt x="11288" y="5192"/>
                  </a:cubicBezTo>
                  <a:lnTo>
                    <a:pt x="11288" y="1"/>
                  </a:lnTo>
                  <a:close/>
                </a:path>
              </a:pathLst>
            </a:custGeom>
            <a:solidFill>
              <a:srgbClr val="FFB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57"/>
            <p:cNvSpPr/>
            <p:nvPr/>
          </p:nvSpPr>
          <p:spPr>
            <a:xfrm>
              <a:off x="3431625" y="4224125"/>
              <a:ext cx="115525" cy="89350"/>
            </a:xfrm>
            <a:custGeom>
              <a:avLst/>
              <a:gdLst/>
              <a:ahLst/>
              <a:cxnLst/>
              <a:rect l="l" t="t" r="r" b="b"/>
              <a:pathLst>
                <a:path w="4621" h="3574" extrusionOk="0">
                  <a:moveTo>
                    <a:pt x="96" y="1"/>
                  </a:moveTo>
                  <a:cubicBezTo>
                    <a:pt x="25" y="1"/>
                    <a:pt x="1" y="25"/>
                    <a:pt x="1" y="72"/>
                  </a:cubicBezTo>
                  <a:lnTo>
                    <a:pt x="1" y="3478"/>
                  </a:lnTo>
                  <a:cubicBezTo>
                    <a:pt x="1" y="3525"/>
                    <a:pt x="25" y="3573"/>
                    <a:pt x="96" y="3573"/>
                  </a:cubicBezTo>
                  <a:lnTo>
                    <a:pt x="4526" y="3573"/>
                  </a:lnTo>
                  <a:cubicBezTo>
                    <a:pt x="4573" y="3573"/>
                    <a:pt x="4621" y="3525"/>
                    <a:pt x="4621" y="3478"/>
                  </a:cubicBezTo>
                  <a:lnTo>
                    <a:pt x="4621" y="72"/>
                  </a:lnTo>
                  <a:cubicBezTo>
                    <a:pt x="4621" y="25"/>
                    <a:pt x="4573" y="1"/>
                    <a:pt x="4526" y="1"/>
                  </a:cubicBez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57"/>
            <p:cNvSpPr/>
            <p:nvPr/>
          </p:nvSpPr>
          <p:spPr>
            <a:xfrm>
              <a:off x="3563800" y="4224125"/>
              <a:ext cx="115525" cy="89350"/>
            </a:xfrm>
            <a:custGeom>
              <a:avLst/>
              <a:gdLst/>
              <a:ahLst/>
              <a:cxnLst/>
              <a:rect l="l" t="t" r="r" b="b"/>
              <a:pathLst>
                <a:path w="4621" h="3574" extrusionOk="0">
                  <a:moveTo>
                    <a:pt x="96" y="1"/>
                  </a:moveTo>
                  <a:cubicBezTo>
                    <a:pt x="48" y="1"/>
                    <a:pt x="1" y="25"/>
                    <a:pt x="1" y="72"/>
                  </a:cubicBezTo>
                  <a:lnTo>
                    <a:pt x="1" y="3478"/>
                  </a:lnTo>
                  <a:cubicBezTo>
                    <a:pt x="1" y="3525"/>
                    <a:pt x="48" y="3573"/>
                    <a:pt x="96" y="3573"/>
                  </a:cubicBezTo>
                  <a:lnTo>
                    <a:pt x="4525" y="3573"/>
                  </a:lnTo>
                  <a:cubicBezTo>
                    <a:pt x="4597" y="3573"/>
                    <a:pt x="4621" y="3525"/>
                    <a:pt x="4621" y="3478"/>
                  </a:cubicBezTo>
                  <a:lnTo>
                    <a:pt x="4621" y="72"/>
                  </a:lnTo>
                  <a:cubicBezTo>
                    <a:pt x="4621" y="25"/>
                    <a:pt x="4573" y="1"/>
                    <a:pt x="4525" y="1"/>
                  </a:cubicBez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57"/>
            <p:cNvSpPr/>
            <p:nvPr/>
          </p:nvSpPr>
          <p:spPr>
            <a:xfrm>
              <a:off x="3679300" y="4198525"/>
              <a:ext cx="17300" cy="131600"/>
            </a:xfrm>
            <a:custGeom>
              <a:avLst/>
              <a:gdLst/>
              <a:ahLst/>
              <a:cxnLst/>
              <a:rect l="l" t="t" r="r" b="b"/>
              <a:pathLst>
                <a:path w="692" h="5264" extrusionOk="0">
                  <a:moveTo>
                    <a:pt x="1" y="1"/>
                  </a:moveTo>
                  <a:lnTo>
                    <a:pt x="1" y="5264"/>
                  </a:lnTo>
                  <a:lnTo>
                    <a:pt x="596" y="5264"/>
                  </a:lnTo>
                  <a:cubicBezTo>
                    <a:pt x="668" y="5264"/>
                    <a:pt x="691" y="5240"/>
                    <a:pt x="691" y="5169"/>
                  </a:cubicBezTo>
                  <a:lnTo>
                    <a:pt x="691" y="1"/>
                  </a:ln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57"/>
            <p:cNvSpPr/>
            <p:nvPr/>
          </p:nvSpPr>
          <p:spPr>
            <a:xfrm>
              <a:off x="3414375" y="4189600"/>
              <a:ext cx="282225" cy="17300"/>
            </a:xfrm>
            <a:custGeom>
              <a:avLst/>
              <a:gdLst/>
              <a:ahLst/>
              <a:cxnLst/>
              <a:rect l="l" t="t" r="r" b="b"/>
              <a:pathLst>
                <a:path w="11289" h="692" extrusionOk="0">
                  <a:moveTo>
                    <a:pt x="96" y="1"/>
                  </a:moveTo>
                  <a:cubicBezTo>
                    <a:pt x="24" y="1"/>
                    <a:pt x="0" y="24"/>
                    <a:pt x="0" y="96"/>
                  </a:cubicBezTo>
                  <a:lnTo>
                    <a:pt x="0" y="596"/>
                  </a:lnTo>
                  <a:cubicBezTo>
                    <a:pt x="0" y="667"/>
                    <a:pt x="24" y="691"/>
                    <a:pt x="96" y="691"/>
                  </a:cubicBezTo>
                  <a:lnTo>
                    <a:pt x="11193" y="691"/>
                  </a:lnTo>
                  <a:cubicBezTo>
                    <a:pt x="11217" y="691"/>
                    <a:pt x="11288" y="667"/>
                    <a:pt x="11288" y="596"/>
                  </a:cubicBezTo>
                  <a:lnTo>
                    <a:pt x="11288" y="96"/>
                  </a:lnTo>
                  <a:cubicBezTo>
                    <a:pt x="11288" y="24"/>
                    <a:pt x="11265" y="1"/>
                    <a:pt x="11193" y="1"/>
                  </a:cubicBez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57"/>
            <p:cNvSpPr/>
            <p:nvPr/>
          </p:nvSpPr>
          <p:spPr>
            <a:xfrm>
              <a:off x="3679300" y="4189600"/>
              <a:ext cx="17300" cy="17300"/>
            </a:xfrm>
            <a:custGeom>
              <a:avLst/>
              <a:gdLst/>
              <a:ahLst/>
              <a:cxnLst/>
              <a:rect l="l" t="t" r="r" b="b"/>
              <a:pathLst>
                <a:path w="692" h="692" extrusionOk="0">
                  <a:moveTo>
                    <a:pt x="1" y="1"/>
                  </a:moveTo>
                  <a:lnTo>
                    <a:pt x="1" y="691"/>
                  </a:lnTo>
                  <a:lnTo>
                    <a:pt x="596" y="691"/>
                  </a:lnTo>
                  <a:cubicBezTo>
                    <a:pt x="668" y="691"/>
                    <a:pt x="691" y="667"/>
                    <a:pt x="691" y="596"/>
                  </a:cubicBezTo>
                  <a:lnTo>
                    <a:pt x="691" y="96"/>
                  </a:lnTo>
                  <a:cubicBezTo>
                    <a:pt x="691" y="24"/>
                    <a:pt x="668" y="1"/>
                    <a:pt x="596" y="1"/>
                  </a:cubicBezTo>
                  <a:close/>
                </a:path>
              </a:pathLst>
            </a:custGeom>
            <a:solidFill>
              <a:srgbClr val="FDD1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57"/>
            <p:cNvSpPr/>
            <p:nvPr/>
          </p:nvSpPr>
          <p:spPr>
            <a:xfrm>
              <a:off x="3414375" y="4048500"/>
              <a:ext cx="282225" cy="16700"/>
            </a:xfrm>
            <a:custGeom>
              <a:avLst/>
              <a:gdLst/>
              <a:ahLst/>
              <a:cxnLst/>
              <a:rect l="l" t="t" r="r" b="b"/>
              <a:pathLst>
                <a:path w="11289" h="668" extrusionOk="0">
                  <a:moveTo>
                    <a:pt x="96" y="1"/>
                  </a:moveTo>
                  <a:cubicBezTo>
                    <a:pt x="24" y="1"/>
                    <a:pt x="0" y="24"/>
                    <a:pt x="0" y="72"/>
                  </a:cubicBezTo>
                  <a:lnTo>
                    <a:pt x="0" y="596"/>
                  </a:lnTo>
                  <a:cubicBezTo>
                    <a:pt x="0" y="644"/>
                    <a:pt x="24" y="667"/>
                    <a:pt x="96" y="667"/>
                  </a:cubicBezTo>
                  <a:lnTo>
                    <a:pt x="11193" y="667"/>
                  </a:lnTo>
                  <a:cubicBezTo>
                    <a:pt x="11217" y="667"/>
                    <a:pt x="11288" y="644"/>
                    <a:pt x="11288" y="596"/>
                  </a:cubicBezTo>
                  <a:lnTo>
                    <a:pt x="11288" y="72"/>
                  </a:lnTo>
                  <a:cubicBezTo>
                    <a:pt x="11288" y="24"/>
                    <a:pt x="11265" y="1"/>
                    <a:pt x="11193" y="1"/>
                  </a:cubicBez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57"/>
            <p:cNvSpPr/>
            <p:nvPr/>
          </p:nvSpPr>
          <p:spPr>
            <a:xfrm>
              <a:off x="3679300" y="4048500"/>
              <a:ext cx="17300" cy="16700"/>
            </a:xfrm>
            <a:custGeom>
              <a:avLst/>
              <a:gdLst/>
              <a:ahLst/>
              <a:cxnLst/>
              <a:rect l="l" t="t" r="r" b="b"/>
              <a:pathLst>
                <a:path w="692" h="668" extrusionOk="0">
                  <a:moveTo>
                    <a:pt x="1" y="1"/>
                  </a:moveTo>
                  <a:lnTo>
                    <a:pt x="1" y="667"/>
                  </a:lnTo>
                  <a:lnTo>
                    <a:pt x="596" y="667"/>
                  </a:lnTo>
                  <a:cubicBezTo>
                    <a:pt x="668" y="667"/>
                    <a:pt x="691" y="644"/>
                    <a:pt x="691" y="596"/>
                  </a:cubicBezTo>
                  <a:lnTo>
                    <a:pt x="691" y="72"/>
                  </a:lnTo>
                  <a:cubicBezTo>
                    <a:pt x="691" y="24"/>
                    <a:pt x="668" y="1"/>
                    <a:pt x="596" y="1"/>
                  </a:cubicBezTo>
                  <a:close/>
                </a:path>
              </a:pathLst>
            </a:custGeom>
            <a:solidFill>
              <a:srgbClr val="673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57"/>
            <p:cNvSpPr/>
            <p:nvPr/>
          </p:nvSpPr>
          <p:spPr>
            <a:xfrm>
              <a:off x="3444150" y="4237225"/>
              <a:ext cx="89900" cy="64325"/>
            </a:xfrm>
            <a:custGeom>
              <a:avLst/>
              <a:gdLst/>
              <a:ahLst/>
              <a:cxnLst/>
              <a:rect l="l" t="t" r="r" b="b"/>
              <a:pathLst>
                <a:path w="3596" h="2573" extrusionOk="0">
                  <a:moveTo>
                    <a:pt x="3215" y="358"/>
                  </a:moveTo>
                  <a:cubicBezTo>
                    <a:pt x="3239" y="358"/>
                    <a:pt x="3239" y="382"/>
                    <a:pt x="3239" y="382"/>
                  </a:cubicBezTo>
                  <a:lnTo>
                    <a:pt x="3239" y="2168"/>
                  </a:lnTo>
                  <a:cubicBezTo>
                    <a:pt x="3239" y="2168"/>
                    <a:pt x="3239" y="2216"/>
                    <a:pt x="3215" y="2216"/>
                  </a:cubicBezTo>
                  <a:lnTo>
                    <a:pt x="381" y="2216"/>
                  </a:lnTo>
                  <a:cubicBezTo>
                    <a:pt x="357" y="2216"/>
                    <a:pt x="357" y="2168"/>
                    <a:pt x="357" y="2168"/>
                  </a:cubicBezTo>
                  <a:lnTo>
                    <a:pt x="357" y="382"/>
                  </a:lnTo>
                  <a:cubicBezTo>
                    <a:pt x="357" y="358"/>
                    <a:pt x="381" y="358"/>
                    <a:pt x="381" y="358"/>
                  </a:cubicBezTo>
                  <a:close/>
                  <a:moveTo>
                    <a:pt x="191" y="1"/>
                  </a:moveTo>
                  <a:cubicBezTo>
                    <a:pt x="95" y="1"/>
                    <a:pt x="0" y="72"/>
                    <a:pt x="0" y="191"/>
                  </a:cubicBezTo>
                  <a:lnTo>
                    <a:pt x="0" y="2382"/>
                  </a:lnTo>
                  <a:cubicBezTo>
                    <a:pt x="0" y="2477"/>
                    <a:pt x="71" y="2573"/>
                    <a:pt x="191" y="2573"/>
                  </a:cubicBezTo>
                  <a:lnTo>
                    <a:pt x="3429" y="2573"/>
                  </a:lnTo>
                  <a:cubicBezTo>
                    <a:pt x="3525" y="2573"/>
                    <a:pt x="3596" y="2501"/>
                    <a:pt x="3596" y="2382"/>
                  </a:cubicBezTo>
                  <a:lnTo>
                    <a:pt x="3596" y="191"/>
                  </a:lnTo>
                  <a:cubicBezTo>
                    <a:pt x="3572" y="72"/>
                    <a:pt x="3525" y="1"/>
                    <a:pt x="3429" y="1"/>
                  </a:cubicBez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57"/>
            <p:cNvSpPr/>
            <p:nvPr/>
          </p:nvSpPr>
          <p:spPr>
            <a:xfrm>
              <a:off x="3576900" y="4237225"/>
              <a:ext cx="89925" cy="64325"/>
            </a:xfrm>
            <a:custGeom>
              <a:avLst/>
              <a:gdLst/>
              <a:ahLst/>
              <a:cxnLst/>
              <a:rect l="l" t="t" r="r" b="b"/>
              <a:pathLst>
                <a:path w="3597" h="2573" extrusionOk="0">
                  <a:moveTo>
                    <a:pt x="3216" y="358"/>
                  </a:moveTo>
                  <a:cubicBezTo>
                    <a:pt x="3239" y="358"/>
                    <a:pt x="3239" y="382"/>
                    <a:pt x="3239" y="382"/>
                  </a:cubicBezTo>
                  <a:lnTo>
                    <a:pt x="3239" y="2168"/>
                  </a:lnTo>
                  <a:cubicBezTo>
                    <a:pt x="3263" y="2168"/>
                    <a:pt x="3239" y="2216"/>
                    <a:pt x="3216" y="2216"/>
                  </a:cubicBezTo>
                  <a:lnTo>
                    <a:pt x="382" y="2216"/>
                  </a:lnTo>
                  <a:cubicBezTo>
                    <a:pt x="334" y="2216"/>
                    <a:pt x="334" y="2168"/>
                    <a:pt x="334" y="2168"/>
                  </a:cubicBezTo>
                  <a:lnTo>
                    <a:pt x="334" y="382"/>
                  </a:lnTo>
                  <a:cubicBezTo>
                    <a:pt x="334" y="358"/>
                    <a:pt x="382" y="358"/>
                    <a:pt x="382" y="358"/>
                  </a:cubicBezTo>
                  <a:close/>
                  <a:moveTo>
                    <a:pt x="167" y="1"/>
                  </a:moveTo>
                  <a:cubicBezTo>
                    <a:pt x="72" y="1"/>
                    <a:pt x="1" y="72"/>
                    <a:pt x="1" y="191"/>
                  </a:cubicBezTo>
                  <a:lnTo>
                    <a:pt x="1" y="2382"/>
                  </a:lnTo>
                  <a:cubicBezTo>
                    <a:pt x="1" y="2477"/>
                    <a:pt x="48" y="2573"/>
                    <a:pt x="167" y="2573"/>
                  </a:cubicBezTo>
                  <a:lnTo>
                    <a:pt x="3406" y="2573"/>
                  </a:lnTo>
                  <a:cubicBezTo>
                    <a:pt x="3501" y="2573"/>
                    <a:pt x="3597" y="2501"/>
                    <a:pt x="3597" y="2382"/>
                  </a:cubicBezTo>
                  <a:lnTo>
                    <a:pt x="3597" y="191"/>
                  </a:lnTo>
                  <a:cubicBezTo>
                    <a:pt x="3597" y="72"/>
                    <a:pt x="3501" y="1"/>
                    <a:pt x="3406" y="1"/>
                  </a:cubicBez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8" name="Google Shape;2678;p57"/>
          <p:cNvGrpSpPr/>
          <p:nvPr/>
        </p:nvGrpSpPr>
        <p:grpSpPr>
          <a:xfrm>
            <a:off x="3999292" y="2741165"/>
            <a:ext cx="242192" cy="400217"/>
            <a:chOff x="2944625" y="3094150"/>
            <a:chExt cx="171500" cy="283400"/>
          </a:xfrm>
        </p:grpSpPr>
        <p:sp>
          <p:nvSpPr>
            <p:cNvPr id="2679" name="Google Shape;2679;p57"/>
            <p:cNvSpPr/>
            <p:nvPr/>
          </p:nvSpPr>
          <p:spPr>
            <a:xfrm>
              <a:off x="3021425" y="3219775"/>
              <a:ext cx="19675" cy="150650"/>
            </a:xfrm>
            <a:custGeom>
              <a:avLst/>
              <a:gdLst/>
              <a:ahLst/>
              <a:cxnLst/>
              <a:rect l="l" t="t" r="r" b="b"/>
              <a:pathLst>
                <a:path w="787" h="6026" extrusionOk="0">
                  <a:moveTo>
                    <a:pt x="1" y="0"/>
                  </a:moveTo>
                  <a:lnTo>
                    <a:pt x="1" y="6025"/>
                  </a:lnTo>
                  <a:lnTo>
                    <a:pt x="787" y="6025"/>
                  </a:lnTo>
                  <a:lnTo>
                    <a:pt x="787" y="0"/>
                  </a:lnTo>
                  <a:close/>
                </a:path>
              </a:pathLst>
            </a:custGeom>
            <a:solidFill>
              <a:srgbClr val="9F8E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57"/>
            <p:cNvSpPr/>
            <p:nvPr/>
          </p:nvSpPr>
          <p:spPr>
            <a:xfrm>
              <a:off x="2959525" y="3359675"/>
              <a:ext cx="142300" cy="17300"/>
            </a:xfrm>
            <a:custGeom>
              <a:avLst/>
              <a:gdLst/>
              <a:ahLst/>
              <a:cxnLst/>
              <a:rect l="l" t="t" r="r" b="b"/>
              <a:pathLst>
                <a:path w="5692" h="692" extrusionOk="0">
                  <a:moveTo>
                    <a:pt x="405" y="0"/>
                  </a:moveTo>
                  <a:cubicBezTo>
                    <a:pt x="191" y="0"/>
                    <a:pt x="0" y="191"/>
                    <a:pt x="0" y="405"/>
                  </a:cubicBezTo>
                  <a:lnTo>
                    <a:pt x="0" y="596"/>
                  </a:lnTo>
                  <a:cubicBezTo>
                    <a:pt x="0" y="667"/>
                    <a:pt x="71" y="691"/>
                    <a:pt x="95" y="691"/>
                  </a:cubicBezTo>
                  <a:lnTo>
                    <a:pt x="5596" y="691"/>
                  </a:lnTo>
                  <a:cubicBezTo>
                    <a:pt x="5668" y="691"/>
                    <a:pt x="5692" y="643"/>
                    <a:pt x="5668" y="596"/>
                  </a:cubicBezTo>
                  <a:lnTo>
                    <a:pt x="5668" y="405"/>
                  </a:lnTo>
                  <a:cubicBezTo>
                    <a:pt x="5668" y="191"/>
                    <a:pt x="5477" y="0"/>
                    <a:pt x="5287" y="0"/>
                  </a:cubicBez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57"/>
            <p:cNvSpPr/>
            <p:nvPr/>
          </p:nvSpPr>
          <p:spPr>
            <a:xfrm>
              <a:off x="3074425" y="3359675"/>
              <a:ext cx="27400" cy="17875"/>
            </a:xfrm>
            <a:custGeom>
              <a:avLst/>
              <a:gdLst/>
              <a:ahLst/>
              <a:cxnLst/>
              <a:rect l="l" t="t" r="r" b="b"/>
              <a:pathLst>
                <a:path w="1096" h="715" extrusionOk="0">
                  <a:moveTo>
                    <a:pt x="0" y="0"/>
                  </a:moveTo>
                  <a:cubicBezTo>
                    <a:pt x="191" y="0"/>
                    <a:pt x="405" y="191"/>
                    <a:pt x="405" y="429"/>
                  </a:cubicBezTo>
                  <a:lnTo>
                    <a:pt x="405" y="620"/>
                  </a:lnTo>
                  <a:cubicBezTo>
                    <a:pt x="405" y="667"/>
                    <a:pt x="381" y="715"/>
                    <a:pt x="310" y="715"/>
                  </a:cubicBezTo>
                  <a:lnTo>
                    <a:pt x="1000" y="715"/>
                  </a:lnTo>
                  <a:cubicBezTo>
                    <a:pt x="1048" y="715"/>
                    <a:pt x="1096" y="691"/>
                    <a:pt x="1096" y="620"/>
                  </a:cubicBezTo>
                  <a:lnTo>
                    <a:pt x="1096" y="405"/>
                  </a:lnTo>
                  <a:cubicBezTo>
                    <a:pt x="1096" y="191"/>
                    <a:pt x="929" y="0"/>
                    <a:pt x="691" y="0"/>
                  </a:cubicBezTo>
                  <a:close/>
                </a:path>
              </a:pathLst>
            </a:custGeom>
            <a:solidFill>
              <a:srgbClr val="673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57"/>
            <p:cNvSpPr/>
            <p:nvPr/>
          </p:nvSpPr>
          <p:spPr>
            <a:xfrm>
              <a:off x="2997025" y="3155475"/>
              <a:ext cx="68475" cy="79200"/>
            </a:xfrm>
            <a:custGeom>
              <a:avLst/>
              <a:gdLst/>
              <a:ahLst/>
              <a:cxnLst/>
              <a:rect l="l" t="t" r="r" b="b"/>
              <a:pathLst>
                <a:path w="2739" h="3168" extrusionOk="0">
                  <a:moveTo>
                    <a:pt x="0" y="0"/>
                  </a:moveTo>
                  <a:lnTo>
                    <a:pt x="0" y="2286"/>
                  </a:lnTo>
                  <a:cubicBezTo>
                    <a:pt x="0" y="2763"/>
                    <a:pt x="381" y="3167"/>
                    <a:pt x="881" y="3167"/>
                  </a:cubicBezTo>
                  <a:lnTo>
                    <a:pt x="1810" y="3167"/>
                  </a:lnTo>
                  <a:cubicBezTo>
                    <a:pt x="2310" y="3167"/>
                    <a:pt x="2715" y="2763"/>
                    <a:pt x="2739" y="2286"/>
                  </a:cubicBezTo>
                  <a:lnTo>
                    <a:pt x="2739" y="0"/>
                  </a:ln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57"/>
            <p:cNvSpPr/>
            <p:nvPr/>
          </p:nvSpPr>
          <p:spPr>
            <a:xfrm>
              <a:off x="3025000" y="3155475"/>
              <a:ext cx="39925" cy="79200"/>
            </a:xfrm>
            <a:custGeom>
              <a:avLst/>
              <a:gdLst/>
              <a:ahLst/>
              <a:cxnLst/>
              <a:rect l="l" t="t" r="r" b="b"/>
              <a:pathLst>
                <a:path w="1597" h="3168" extrusionOk="0">
                  <a:moveTo>
                    <a:pt x="929" y="0"/>
                  </a:moveTo>
                  <a:lnTo>
                    <a:pt x="929" y="2262"/>
                  </a:lnTo>
                  <a:cubicBezTo>
                    <a:pt x="929" y="2763"/>
                    <a:pt x="525" y="3167"/>
                    <a:pt x="1" y="3167"/>
                  </a:cubicBezTo>
                  <a:lnTo>
                    <a:pt x="691" y="3167"/>
                  </a:lnTo>
                  <a:cubicBezTo>
                    <a:pt x="1191" y="3167"/>
                    <a:pt x="1596" y="2763"/>
                    <a:pt x="1596" y="2286"/>
                  </a:cubicBezTo>
                  <a:lnTo>
                    <a:pt x="1596" y="0"/>
                  </a:lnTo>
                  <a:close/>
                </a:path>
              </a:pathLst>
            </a:custGeom>
            <a:solidFill>
              <a:srgbClr val="673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57"/>
            <p:cNvSpPr/>
            <p:nvPr/>
          </p:nvSpPr>
          <p:spPr>
            <a:xfrm>
              <a:off x="3011300" y="3173125"/>
              <a:ext cx="16700" cy="46450"/>
            </a:xfrm>
            <a:custGeom>
              <a:avLst/>
              <a:gdLst/>
              <a:ahLst/>
              <a:cxnLst/>
              <a:rect l="l" t="t" r="r" b="b"/>
              <a:pathLst>
                <a:path w="668" h="1858" extrusionOk="0">
                  <a:moveTo>
                    <a:pt x="337" y="0"/>
                  </a:moveTo>
                  <a:cubicBezTo>
                    <a:pt x="313" y="0"/>
                    <a:pt x="288" y="3"/>
                    <a:pt x="263" y="9"/>
                  </a:cubicBezTo>
                  <a:cubicBezTo>
                    <a:pt x="120" y="32"/>
                    <a:pt x="1" y="175"/>
                    <a:pt x="1" y="366"/>
                  </a:cubicBezTo>
                  <a:lnTo>
                    <a:pt x="1" y="1509"/>
                  </a:lnTo>
                  <a:cubicBezTo>
                    <a:pt x="1" y="1699"/>
                    <a:pt x="120" y="1842"/>
                    <a:pt x="263" y="1842"/>
                  </a:cubicBezTo>
                  <a:cubicBezTo>
                    <a:pt x="298" y="1853"/>
                    <a:pt x="331" y="1858"/>
                    <a:pt x="362" y="1858"/>
                  </a:cubicBezTo>
                  <a:cubicBezTo>
                    <a:pt x="546" y="1858"/>
                    <a:pt x="668" y="1692"/>
                    <a:pt x="668" y="1509"/>
                  </a:cubicBezTo>
                  <a:lnTo>
                    <a:pt x="668" y="318"/>
                  </a:lnTo>
                  <a:cubicBezTo>
                    <a:pt x="668" y="150"/>
                    <a:pt x="519" y="0"/>
                    <a:pt x="337" y="0"/>
                  </a:cubicBezTo>
                  <a:close/>
                </a:path>
              </a:pathLst>
            </a:custGeom>
            <a:solidFill>
              <a:srgbClr val="673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57"/>
            <p:cNvSpPr/>
            <p:nvPr/>
          </p:nvSpPr>
          <p:spPr>
            <a:xfrm>
              <a:off x="2964875" y="3188200"/>
              <a:ext cx="62525" cy="16700"/>
            </a:xfrm>
            <a:custGeom>
              <a:avLst/>
              <a:gdLst/>
              <a:ahLst/>
              <a:cxnLst/>
              <a:rect l="l" t="t" r="r" b="b"/>
              <a:pathLst>
                <a:path w="2501" h="668" extrusionOk="0">
                  <a:moveTo>
                    <a:pt x="358" y="1"/>
                  </a:moveTo>
                  <a:cubicBezTo>
                    <a:pt x="143" y="1"/>
                    <a:pt x="0" y="191"/>
                    <a:pt x="24" y="406"/>
                  </a:cubicBezTo>
                  <a:cubicBezTo>
                    <a:pt x="72" y="549"/>
                    <a:pt x="215" y="668"/>
                    <a:pt x="381" y="668"/>
                  </a:cubicBezTo>
                  <a:lnTo>
                    <a:pt x="2501" y="668"/>
                  </a:lnTo>
                  <a:lnTo>
                    <a:pt x="2501" y="1"/>
                  </a:lnTo>
                  <a:close/>
                </a:path>
              </a:pathLst>
            </a:custGeom>
            <a:solidFill>
              <a:srgbClr val="9F8E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57"/>
            <p:cNvSpPr/>
            <p:nvPr/>
          </p:nvSpPr>
          <p:spPr>
            <a:xfrm>
              <a:off x="2944625" y="3094150"/>
              <a:ext cx="171500" cy="53000"/>
            </a:xfrm>
            <a:custGeom>
              <a:avLst/>
              <a:gdLst/>
              <a:ahLst/>
              <a:cxnLst/>
              <a:rect l="l" t="t" r="r" b="b"/>
              <a:pathLst>
                <a:path w="6860" h="2120" extrusionOk="0">
                  <a:moveTo>
                    <a:pt x="1048" y="0"/>
                  </a:moveTo>
                  <a:cubicBezTo>
                    <a:pt x="477" y="0"/>
                    <a:pt x="1" y="476"/>
                    <a:pt x="1" y="1048"/>
                  </a:cubicBezTo>
                  <a:lnTo>
                    <a:pt x="1" y="1072"/>
                  </a:lnTo>
                  <a:cubicBezTo>
                    <a:pt x="1" y="1643"/>
                    <a:pt x="477" y="2120"/>
                    <a:pt x="1048" y="2120"/>
                  </a:cubicBezTo>
                  <a:lnTo>
                    <a:pt x="5811" y="2120"/>
                  </a:lnTo>
                  <a:cubicBezTo>
                    <a:pt x="6407" y="2120"/>
                    <a:pt x="6859" y="1667"/>
                    <a:pt x="6859" y="1072"/>
                  </a:cubicBezTo>
                  <a:lnTo>
                    <a:pt x="6859" y="1048"/>
                  </a:lnTo>
                  <a:cubicBezTo>
                    <a:pt x="6859" y="476"/>
                    <a:pt x="6383" y="0"/>
                    <a:pt x="5811" y="0"/>
                  </a:cubicBezTo>
                  <a:close/>
                </a:path>
              </a:pathLst>
            </a:custGeom>
            <a:solidFill>
              <a:srgbClr val="F68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57"/>
            <p:cNvSpPr/>
            <p:nvPr/>
          </p:nvSpPr>
          <p:spPr>
            <a:xfrm>
              <a:off x="3073825" y="3094750"/>
              <a:ext cx="42300" cy="52400"/>
            </a:xfrm>
            <a:custGeom>
              <a:avLst/>
              <a:gdLst/>
              <a:ahLst/>
              <a:cxnLst/>
              <a:rect l="l" t="t" r="r" b="b"/>
              <a:pathLst>
                <a:path w="1692" h="2096" extrusionOk="0">
                  <a:moveTo>
                    <a:pt x="0" y="0"/>
                  </a:moveTo>
                  <a:cubicBezTo>
                    <a:pt x="548" y="0"/>
                    <a:pt x="1001" y="476"/>
                    <a:pt x="1001" y="1048"/>
                  </a:cubicBezTo>
                  <a:cubicBezTo>
                    <a:pt x="1001" y="1619"/>
                    <a:pt x="548" y="2096"/>
                    <a:pt x="0" y="2096"/>
                  </a:cubicBezTo>
                  <a:lnTo>
                    <a:pt x="667" y="2096"/>
                  </a:lnTo>
                  <a:cubicBezTo>
                    <a:pt x="1239" y="2096"/>
                    <a:pt x="1691" y="1619"/>
                    <a:pt x="1691" y="1048"/>
                  </a:cubicBezTo>
                  <a:cubicBezTo>
                    <a:pt x="1691" y="476"/>
                    <a:pt x="1239" y="0"/>
                    <a:pt x="667" y="0"/>
                  </a:cubicBezTo>
                  <a:close/>
                </a:path>
              </a:pathLst>
            </a:custGeom>
            <a:solidFill>
              <a:srgbClr val="F56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57"/>
            <p:cNvSpPr/>
            <p:nvPr/>
          </p:nvSpPr>
          <p:spPr>
            <a:xfrm>
              <a:off x="2947000" y="3146525"/>
              <a:ext cx="168525" cy="16700"/>
            </a:xfrm>
            <a:custGeom>
              <a:avLst/>
              <a:gdLst/>
              <a:ahLst/>
              <a:cxnLst/>
              <a:rect l="l" t="t" r="r" b="b"/>
              <a:pathLst>
                <a:path w="6741" h="668" extrusionOk="0">
                  <a:moveTo>
                    <a:pt x="358" y="1"/>
                  </a:moveTo>
                  <a:cubicBezTo>
                    <a:pt x="144" y="1"/>
                    <a:pt x="1" y="191"/>
                    <a:pt x="25" y="406"/>
                  </a:cubicBezTo>
                  <a:cubicBezTo>
                    <a:pt x="49" y="549"/>
                    <a:pt x="215" y="668"/>
                    <a:pt x="382" y="668"/>
                  </a:cubicBezTo>
                  <a:lnTo>
                    <a:pt x="6383" y="668"/>
                  </a:lnTo>
                  <a:cubicBezTo>
                    <a:pt x="6574" y="668"/>
                    <a:pt x="6740" y="477"/>
                    <a:pt x="6693" y="263"/>
                  </a:cubicBezTo>
                  <a:cubicBezTo>
                    <a:pt x="6669" y="120"/>
                    <a:pt x="6526" y="1"/>
                    <a:pt x="6336" y="1"/>
                  </a:cubicBezTo>
                  <a:close/>
                </a:path>
              </a:pathLst>
            </a:custGeom>
            <a:solidFill>
              <a:srgbClr val="9F8E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57"/>
            <p:cNvSpPr/>
            <p:nvPr/>
          </p:nvSpPr>
          <p:spPr>
            <a:xfrm>
              <a:off x="3088700" y="3146525"/>
              <a:ext cx="26750" cy="16150"/>
            </a:xfrm>
            <a:custGeom>
              <a:avLst/>
              <a:gdLst/>
              <a:ahLst/>
              <a:cxnLst/>
              <a:rect l="l" t="t" r="r" b="b"/>
              <a:pathLst>
                <a:path w="1070" h="646" extrusionOk="0">
                  <a:moveTo>
                    <a:pt x="1" y="1"/>
                  </a:moveTo>
                  <a:cubicBezTo>
                    <a:pt x="167" y="1"/>
                    <a:pt x="310" y="144"/>
                    <a:pt x="310" y="310"/>
                  </a:cubicBezTo>
                  <a:cubicBezTo>
                    <a:pt x="310" y="501"/>
                    <a:pt x="167" y="644"/>
                    <a:pt x="1" y="644"/>
                  </a:cubicBezTo>
                  <a:lnTo>
                    <a:pt x="668" y="644"/>
                  </a:lnTo>
                  <a:cubicBezTo>
                    <a:pt x="680" y="645"/>
                    <a:pt x="692" y="646"/>
                    <a:pt x="704" y="646"/>
                  </a:cubicBezTo>
                  <a:cubicBezTo>
                    <a:pt x="903" y="646"/>
                    <a:pt x="1070" y="465"/>
                    <a:pt x="1025" y="263"/>
                  </a:cubicBezTo>
                  <a:cubicBezTo>
                    <a:pt x="1001" y="72"/>
                    <a:pt x="858" y="1"/>
                    <a:pt x="668" y="1"/>
                  </a:cubicBezTo>
                  <a:close/>
                </a:path>
              </a:pathLst>
            </a:custGeom>
            <a:solidFill>
              <a:srgbClr val="7EFE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0" name="Google Shape;2690;p57"/>
          <p:cNvGrpSpPr/>
          <p:nvPr/>
        </p:nvGrpSpPr>
        <p:grpSpPr>
          <a:xfrm>
            <a:off x="3921938" y="4088898"/>
            <a:ext cx="398558" cy="397711"/>
            <a:chOff x="2889850" y="4048500"/>
            <a:chExt cx="282225" cy="281625"/>
          </a:xfrm>
        </p:grpSpPr>
        <p:sp>
          <p:nvSpPr>
            <p:cNvPr id="2691" name="Google Shape;2691;p57"/>
            <p:cNvSpPr/>
            <p:nvPr/>
          </p:nvSpPr>
          <p:spPr>
            <a:xfrm>
              <a:off x="2923200" y="4222350"/>
              <a:ext cx="29800" cy="35150"/>
            </a:xfrm>
            <a:custGeom>
              <a:avLst/>
              <a:gdLst/>
              <a:ahLst/>
              <a:cxnLst/>
              <a:rect l="l" t="t" r="r" b="b"/>
              <a:pathLst>
                <a:path w="1192" h="1406" extrusionOk="0">
                  <a:moveTo>
                    <a:pt x="0" y="0"/>
                  </a:moveTo>
                  <a:lnTo>
                    <a:pt x="0" y="1405"/>
                  </a:lnTo>
                  <a:lnTo>
                    <a:pt x="262" y="1405"/>
                  </a:lnTo>
                  <a:cubicBezTo>
                    <a:pt x="739" y="1405"/>
                    <a:pt x="1167" y="1024"/>
                    <a:pt x="1191" y="477"/>
                  </a:cubicBezTo>
                  <a:lnTo>
                    <a:pt x="1191" y="0"/>
                  </a:ln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57"/>
            <p:cNvSpPr/>
            <p:nvPr/>
          </p:nvSpPr>
          <p:spPr>
            <a:xfrm>
              <a:off x="3110150" y="4222350"/>
              <a:ext cx="29775" cy="35150"/>
            </a:xfrm>
            <a:custGeom>
              <a:avLst/>
              <a:gdLst/>
              <a:ahLst/>
              <a:cxnLst/>
              <a:rect l="l" t="t" r="r" b="b"/>
              <a:pathLst>
                <a:path w="1191" h="1406" extrusionOk="0">
                  <a:moveTo>
                    <a:pt x="0" y="0"/>
                  </a:moveTo>
                  <a:lnTo>
                    <a:pt x="0" y="477"/>
                  </a:lnTo>
                  <a:cubicBezTo>
                    <a:pt x="0" y="1024"/>
                    <a:pt x="405" y="1405"/>
                    <a:pt x="929" y="1405"/>
                  </a:cubicBezTo>
                  <a:lnTo>
                    <a:pt x="1191" y="1405"/>
                  </a:lnTo>
                  <a:lnTo>
                    <a:pt x="1191" y="0"/>
                  </a:ln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57"/>
            <p:cNvSpPr/>
            <p:nvPr/>
          </p:nvSpPr>
          <p:spPr>
            <a:xfrm>
              <a:off x="2901775" y="4048500"/>
              <a:ext cx="258400" cy="153025"/>
            </a:xfrm>
            <a:custGeom>
              <a:avLst/>
              <a:gdLst/>
              <a:ahLst/>
              <a:cxnLst/>
              <a:rect l="l" t="t" r="r" b="b"/>
              <a:pathLst>
                <a:path w="10336" h="6121" extrusionOk="0">
                  <a:moveTo>
                    <a:pt x="929" y="1"/>
                  </a:moveTo>
                  <a:cubicBezTo>
                    <a:pt x="405" y="1"/>
                    <a:pt x="0" y="405"/>
                    <a:pt x="0" y="906"/>
                  </a:cubicBezTo>
                  <a:lnTo>
                    <a:pt x="0" y="5192"/>
                  </a:lnTo>
                  <a:cubicBezTo>
                    <a:pt x="0" y="5716"/>
                    <a:pt x="405" y="6121"/>
                    <a:pt x="929" y="6121"/>
                  </a:cubicBezTo>
                  <a:lnTo>
                    <a:pt x="9407" y="6121"/>
                  </a:lnTo>
                  <a:cubicBezTo>
                    <a:pt x="9907" y="6121"/>
                    <a:pt x="10335" y="5716"/>
                    <a:pt x="10288" y="5192"/>
                  </a:cubicBezTo>
                  <a:lnTo>
                    <a:pt x="10288" y="906"/>
                  </a:lnTo>
                  <a:cubicBezTo>
                    <a:pt x="10288" y="405"/>
                    <a:pt x="9883" y="1"/>
                    <a:pt x="9383" y="1"/>
                  </a:cubicBez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57"/>
            <p:cNvSpPr/>
            <p:nvPr/>
          </p:nvSpPr>
          <p:spPr>
            <a:xfrm>
              <a:off x="2952975" y="4066950"/>
              <a:ext cx="155400" cy="143525"/>
            </a:xfrm>
            <a:custGeom>
              <a:avLst/>
              <a:gdLst/>
              <a:ahLst/>
              <a:cxnLst/>
              <a:rect l="l" t="t" r="r" b="b"/>
              <a:pathLst>
                <a:path w="6216" h="5741" extrusionOk="0">
                  <a:moveTo>
                    <a:pt x="0" y="1"/>
                  </a:moveTo>
                  <a:lnTo>
                    <a:pt x="0" y="5740"/>
                  </a:lnTo>
                  <a:lnTo>
                    <a:pt x="6216" y="5740"/>
                  </a:lnTo>
                  <a:lnTo>
                    <a:pt x="6216" y="1"/>
                  </a:lnTo>
                  <a:close/>
                </a:path>
              </a:pathLst>
            </a:custGeom>
            <a:solidFill>
              <a:srgbClr val="8D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57"/>
            <p:cNvSpPr/>
            <p:nvPr/>
          </p:nvSpPr>
          <p:spPr>
            <a:xfrm>
              <a:off x="2948800" y="4062200"/>
              <a:ext cx="164350" cy="153025"/>
            </a:xfrm>
            <a:custGeom>
              <a:avLst/>
              <a:gdLst/>
              <a:ahLst/>
              <a:cxnLst/>
              <a:rect l="l" t="t" r="r" b="b"/>
              <a:pathLst>
                <a:path w="6574" h="6121" extrusionOk="0">
                  <a:moveTo>
                    <a:pt x="6192" y="358"/>
                  </a:moveTo>
                  <a:cubicBezTo>
                    <a:pt x="6216" y="358"/>
                    <a:pt x="6216" y="405"/>
                    <a:pt x="6216" y="405"/>
                  </a:cubicBezTo>
                  <a:lnTo>
                    <a:pt x="6216" y="5763"/>
                  </a:lnTo>
                  <a:lnTo>
                    <a:pt x="381" y="5763"/>
                  </a:lnTo>
                  <a:lnTo>
                    <a:pt x="381" y="405"/>
                  </a:lnTo>
                  <a:cubicBezTo>
                    <a:pt x="381" y="358"/>
                    <a:pt x="405" y="358"/>
                    <a:pt x="405" y="358"/>
                  </a:cubicBezTo>
                  <a:close/>
                  <a:moveTo>
                    <a:pt x="167" y="0"/>
                  </a:moveTo>
                  <a:cubicBezTo>
                    <a:pt x="72" y="0"/>
                    <a:pt x="0" y="72"/>
                    <a:pt x="0" y="191"/>
                  </a:cubicBezTo>
                  <a:lnTo>
                    <a:pt x="0" y="5930"/>
                  </a:lnTo>
                  <a:cubicBezTo>
                    <a:pt x="0" y="6025"/>
                    <a:pt x="48" y="6121"/>
                    <a:pt x="167" y="6121"/>
                  </a:cubicBezTo>
                  <a:lnTo>
                    <a:pt x="6383" y="6121"/>
                  </a:lnTo>
                  <a:cubicBezTo>
                    <a:pt x="6478" y="6121"/>
                    <a:pt x="6573" y="6049"/>
                    <a:pt x="6573" y="5930"/>
                  </a:cubicBezTo>
                  <a:lnTo>
                    <a:pt x="6573" y="191"/>
                  </a:lnTo>
                  <a:cubicBezTo>
                    <a:pt x="6573" y="96"/>
                    <a:pt x="6478" y="0"/>
                    <a:pt x="6383" y="0"/>
                  </a:cubicBez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57"/>
            <p:cNvSpPr/>
            <p:nvPr/>
          </p:nvSpPr>
          <p:spPr>
            <a:xfrm>
              <a:off x="3134550" y="4222950"/>
              <a:ext cx="17300" cy="106975"/>
            </a:xfrm>
            <a:custGeom>
              <a:avLst/>
              <a:gdLst/>
              <a:ahLst/>
              <a:cxnLst/>
              <a:rect l="l" t="t" r="r" b="b"/>
              <a:pathLst>
                <a:path w="692" h="4279" extrusionOk="0">
                  <a:moveTo>
                    <a:pt x="0" y="0"/>
                  </a:moveTo>
                  <a:lnTo>
                    <a:pt x="0" y="3930"/>
                  </a:lnTo>
                  <a:cubicBezTo>
                    <a:pt x="0" y="4096"/>
                    <a:pt x="120" y="4239"/>
                    <a:pt x="262" y="4263"/>
                  </a:cubicBezTo>
                  <a:cubicBezTo>
                    <a:pt x="297" y="4273"/>
                    <a:pt x="331" y="4278"/>
                    <a:pt x="363" y="4278"/>
                  </a:cubicBezTo>
                  <a:cubicBezTo>
                    <a:pt x="552" y="4278"/>
                    <a:pt x="691" y="4113"/>
                    <a:pt x="691" y="3930"/>
                  </a:cubicBezTo>
                  <a:lnTo>
                    <a:pt x="691" y="0"/>
                  </a:ln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57"/>
            <p:cNvSpPr/>
            <p:nvPr/>
          </p:nvSpPr>
          <p:spPr>
            <a:xfrm>
              <a:off x="2910700" y="4222950"/>
              <a:ext cx="17275" cy="106975"/>
            </a:xfrm>
            <a:custGeom>
              <a:avLst/>
              <a:gdLst/>
              <a:ahLst/>
              <a:cxnLst/>
              <a:rect l="l" t="t" r="r" b="b"/>
              <a:pathLst>
                <a:path w="691" h="4279" extrusionOk="0">
                  <a:moveTo>
                    <a:pt x="0" y="0"/>
                  </a:moveTo>
                  <a:lnTo>
                    <a:pt x="0" y="3930"/>
                  </a:lnTo>
                  <a:cubicBezTo>
                    <a:pt x="0" y="4096"/>
                    <a:pt x="119" y="4239"/>
                    <a:pt x="262" y="4263"/>
                  </a:cubicBezTo>
                  <a:cubicBezTo>
                    <a:pt x="297" y="4273"/>
                    <a:pt x="331" y="4278"/>
                    <a:pt x="363" y="4278"/>
                  </a:cubicBezTo>
                  <a:cubicBezTo>
                    <a:pt x="552" y="4278"/>
                    <a:pt x="691" y="4113"/>
                    <a:pt x="691" y="3930"/>
                  </a:cubicBezTo>
                  <a:lnTo>
                    <a:pt x="691" y="0"/>
                  </a:ln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57"/>
            <p:cNvSpPr/>
            <p:nvPr/>
          </p:nvSpPr>
          <p:spPr>
            <a:xfrm>
              <a:off x="3125025" y="4080050"/>
              <a:ext cx="16100" cy="16700"/>
            </a:xfrm>
            <a:custGeom>
              <a:avLst/>
              <a:gdLst/>
              <a:ahLst/>
              <a:cxnLst/>
              <a:rect l="l" t="t" r="r" b="b"/>
              <a:pathLst>
                <a:path w="644" h="668" extrusionOk="0">
                  <a:moveTo>
                    <a:pt x="334" y="1"/>
                  </a:moveTo>
                  <a:cubicBezTo>
                    <a:pt x="143" y="1"/>
                    <a:pt x="0" y="167"/>
                    <a:pt x="0" y="334"/>
                  </a:cubicBezTo>
                  <a:cubicBezTo>
                    <a:pt x="0" y="525"/>
                    <a:pt x="143" y="668"/>
                    <a:pt x="334" y="668"/>
                  </a:cubicBezTo>
                  <a:cubicBezTo>
                    <a:pt x="501" y="668"/>
                    <a:pt x="643" y="525"/>
                    <a:pt x="643" y="334"/>
                  </a:cubicBezTo>
                  <a:cubicBezTo>
                    <a:pt x="643" y="167"/>
                    <a:pt x="501" y="1"/>
                    <a:pt x="334" y="1"/>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57"/>
            <p:cNvSpPr/>
            <p:nvPr/>
          </p:nvSpPr>
          <p:spPr>
            <a:xfrm>
              <a:off x="3125025" y="4115775"/>
              <a:ext cx="16100" cy="16700"/>
            </a:xfrm>
            <a:custGeom>
              <a:avLst/>
              <a:gdLst/>
              <a:ahLst/>
              <a:cxnLst/>
              <a:rect l="l" t="t" r="r" b="b"/>
              <a:pathLst>
                <a:path w="644" h="668" extrusionOk="0">
                  <a:moveTo>
                    <a:pt x="334" y="1"/>
                  </a:moveTo>
                  <a:cubicBezTo>
                    <a:pt x="143" y="1"/>
                    <a:pt x="0" y="144"/>
                    <a:pt x="0" y="334"/>
                  </a:cubicBezTo>
                  <a:cubicBezTo>
                    <a:pt x="0" y="525"/>
                    <a:pt x="143" y="667"/>
                    <a:pt x="334" y="667"/>
                  </a:cubicBezTo>
                  <a:cubicBezTo>
                    <a:pt x="501" y="667"/>
                    <a:pt x="643" y="525"/>
                    <a:pt x="643" y="334"/>
                  </a:cubicBezTo>
                  <a:cubicBezTo>
                    <a:pt x="643" y="167"/>
                    <a:pt x="501" y="1"/>
                    <a:pt x="334" y="1"/>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57"/>
            <p:cNvSpPr/>
            <p:nvPr/>
          </p:nvSpPr>
          <p:spPr>
            <a:xfrm>
              <a:off x="3125025" y="4151500"/>
              <a:ext cx="16100" cy="16700"/>
            </a:xfrm>
            <a:custGeom>
              <a:avLst/>
              <a:gdLst/>
              <a:ahLst/>
              <a:cxnLst/>
              <a:rect l="l" t="t" r="r" b="b"/>
              <a:pathLst>
                <a:path w="644" h="668" extrusionOk="0">
                  <a:moveTo>
                    <a:pt x="334" y="1"/>
                  </a:moveTo>
                  <a:cubicBezTo>
                    <a:pt x="143" y="1"/>
                    <a:pt x="0" y="167"/>
                    <a:pt x="0" y="334"/>
                  </a:cubicBezTo>
                  <a:cubicBezTo>
                    <a:pt x="0" y="524"/>
                    <a:pt x="143" y="667"/>
                    <a:pt x="334" y="667"/>
                  </a:cubicBezTo>
                  <a:cubicBezTo>
                    <a:pt x="501" y="667"/>
                    <a:pt x="643" y="524"/>
                    <a:pt x="643" y="334"/>
                  </a:cubicBezTo>
                  <a:cubicBezTo>
                    <a:pt x="643" y="167"/>
                    <a:pt x="501" y="1"/>
                    <a:pt x="334" y="1"/>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57"/>
            <p:cNvSpPr/>
            <p:nvPr/>
          </p:nvSpPr>
          <p:spPr>
            <a:xfrm>
              <a:off x="2922000" y="4080000"/>
              <a:ext cx="16100" cy="16750"/>
            </a:xfrm>
            <a:custGeom>
              <a:avLst/>
              <a:gdLst/>
              <a:ahLst/>
              <a:cxnLst/>
              <a:rect l="l" t="t" r="r" b="b"/>
              <a:pathLst>
                <a:path w="644" h="670" extrusionOk="0">
                  <a:moveTo>
                    <a:pt x="343" y="1"/>
                  </a:moveTo>
                  <a:cubicBezTo>
                    <a:pt x="332" y="1"/>
                    <a:pt x="321" y="1"/>
                    <a:pt x="310" y="3"/>
                  </a:cubicBezTo>
                  <a:cubicBezTo>
                    <a:pt x="144" y="3"/>
                    <a:pt x="1" y="169"/>
                    <a:pt x="1" y="336"/>
                  </a:cubicBezTo>
                  <a:cubicBezTo>
                    <a:pt x="1" y="527"/>
                    <a:pt x="144" y="670"/>
                    <a:pt x="310" y="670"/>
                  </a:cubicBezTo>
                  <a:cubicBezTo>
                    <a:pt x="501" y="670"/>
                    <a:pt x="644" y="527"/>
                    <a:pt x="644" y="336"/>
                  </a:cubicBezTo>
                  <a:cubicBezTo>
                    <a:pt x="644" y="179"/>
                    <a:pt x="517" y="1"/>
                    <a:pt x="343" y="1"/>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57"/>
            <p:cNvSpPr/>
            <p:nvPr/>
          </p:nvSpPr>
          <p:spPr>
            <a:xfrm>
              <a:off x="2922000" y="4115725"/>
              <a:ext cx="16100" cy="16750"/>
            </a:xfrm>
            <a:custGeom>
              <a:avLst/>
              <a:gdLst/>
              <a:ahLst/>
              <a:cxnLst/>
              <a:rect l="l" t="t" r="r" b="b"/>
              <a:pathLst>
                <a:path w="644" h="670" extrusionOk="0">
                  <a:moveTo>
                    <a:pt x="343" y="1"/>
                  </a:moveTo>
                  <a:cubicBezTo>
                    <a:pt x="332" y="1"/>
                    <a:pt x="321" y="1"/>
                    <a:pt x="310" y="3"/>
                  </a:cubicBezTo>
                  <a:cubicBezTo>
                    <a:pt x="144" y="3"/>
                    <a:pt x="1" y="146"/>
                    <a:pt x="1" y="336"/>
                  </a:cubicBezTo>
                  <a:cubicBezTo>
                    <a:pt x="1" y="527"/>
                    <a:pt x="144" y="669"/>
                    <a:pt x="310" y="669"/>
                  </a:cubicBezTo>
                  <a:cubicBezTo>
                    <a:pt x="501" y="669"/>
                    <a:pt x="644" y="527"/>
                    <a:pt x="644" y="336"/>
                  </a:cubicBezTo>
                  <a:cubicBezTo>
                    <a:pt x="644" y="179"/>
                    <a:pt x="517" y="1"/>
                    <a:pt x="343" y="1"/>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57"/>
            <p:cNvSpPr/>
            <p:nvPr/>
          </p:nvSpPr>
          <p:spPr>
            <a:xfrm>
              <a:off x="2922000" y="4151500"/>
              <a:ext cx="16100" cy="16700"/>
            </a:xfrm>
            <a:custGeom>
              <a:avLst/>
              <a:gdLst/>
              <a:ahLst/>
              <a:cxnLst/>
              <a:rect l="l" t="t" r="r" b="b"/>
              <a:pathLst>
                <a:path w="644" h="668" extrusionOk="0">
                  <a:moveTo>
                    <a:pt x="310" y="1"/>
                  </a:moveTo>
                  <a:cubicBezTo>
                    <a:pt x="144" y="1"/>
                    <a:pt x="1" y="167"/>
                    <a:pt x="1" y="334"/>
                  </a:cubicBezTo>
                  <a:cubicBezTo>
                    <a:pt x="1" y="524"/>
                    <a:pt x="144" y="667"/>
                    <a:pt x="310" y="667"/>
                  </a:cubicBezTo>
                  <a:cubicBezTo>
                    <a:pt x="501" y="667"/>
                    <a:pt x="644" y="524"/>
                    <a:pt x="644" y="334"/>
                  </a:cubicBezTo>
                  <a:cubicBezTo>
                    <a:pt x="644" y="167"/>
                    <a:pt x="501" y="1"/>
                    <a:pt x="310" y="1"/>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57"/>
            <p:cNvSpPr/>
            <p:nvPr/>
          </p:nvSpPr>
          <p:spPr>
            <a:xfrm>
              <a:off x="2982125" y="4276525"/>
              <a:ext cx="98275" cy="53600"/>
            </a:xfrm>
            <a:custGeom>
              <a:avLst/>
              <a:gdLst/>
              <a:ahLst/>
              <a:cxnLst/>
              <a:rect l="l" t="t" r="r" b="b"/>
              <a:pathLst>
                <a:path w="3931" h="2144" extrusionOk="0">
                  <a:moveTo>
                    <a:pt x="1" y="1"/>
                  </a:moveTo>
                  <a:lnTo>
                    <a:pt x="1" y="2072"/>
                  </a:lnTo>
                  <a:cubicBezTo>
                    <a:pt x="1" y="2120"/>
                    <a:pt x="25" y="2144"/>
                    <a:pt x="96" y="2144"/>
                  </a:cubicBezTo>
                  <a:lnTo>
                    <a:pt x="3835" y="2144"/>
                  </a:lnTo>
                  <a:cubicBezTo>
                    <a:pt x="3907" y="2144"/>
                    <a:pt x="3930" y="2096"/>
                    <a:pt x="3930" y="2072"/>
                  </a:cubicBezTo>
                  <a:lnTo>
                    <a:pt x="3930" y="1"/>
                  </a:ln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57"/>
            <p:cNvSpPr/>
            <p:nvPr/>
          </p:nvSpPr>
          <p:spPr>
            <a:xfrm>
              <a:off x="3063100" y="4276525"/>
              <a:ext cx="17300" cy="53600"/>
            </a:xfrm>
            <a:custGeom>
              <a:avLst/>
              <a:gdLst/>
              <a:ahLst/>
              <a:cxnLst/>
              <a:rect l="l" t="t" r="r" b="b"/>
              <a:pathLst>
                <a:path w="692" h="2144" extrusionOk="0">
                  <a:moveTo>
                    <a:pt x="1" y="1"/>
                  </a:moveTo>
                  <a:lnTo>
                    <a:pt x="1" y="2144"/>
                  </a:lnTo>
                  <a:lnTo>
                    <a:pt x="596" y="2144"/>
                  </a:lnTo>
                  <a:cubicBezTo>
                    <a:pt x="668" y="2144"/>
                    <a:pt x="691" y="2120"/>
                    <a:pt x="691" y="2049"/>
                  </a:cubicBezTo>
                  <a:lnTo>
                    <a:pt x="691" y="1"/>
                  </a:lnTo>
                  <a:close/>
                </a:path>
              </a:pathLst>
            </a:custGeom>
            <a:solidFill>
              <a:srgbClr val="673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57"/>
            <p:cNvSpPr/>
            <p:nvPr/>
          </p:nvSpPr>
          <p:spPr>
            <a:xfrm>
              <a:off x="2889850" y="4197350"/>
              <a:ext cx="282225" cy="31575"/>
            </a:xfrm>
            <a:custGeom>
              <a:avLst/>
              <a:gdLst/>
              <a:ahLst/>
              <a:cxnLst/>
              <a:rect l="l" t="t" r="r" b="b"/>
              <a:pathLst>
                <a:path w="11289" h="1263" extrusionOk="0">
                  <a:moveTo>
                    <a:pt x="120" y="0"/>
                  </a:moveTo>
                  <a:cubicBezTo>
                    <a:pt x="48" y="0"/>
                    <a:pt x="1" y="48"/>
                    <a:pt x="1" y="119"/>
                  </a:cubicBezTo>
                  <a:lnTo>
                    <a:pt x="1" y="1143"/>
                  </a:lnTo>
                  <a:cubicBezTo>
                    <a:pt x="1" y="1215"/>
                    <a:pt x="48" y="1262"/>
                    <a:pt x="120" y="1262"/>
                  </a:cubicBezTo>
                  <a:lnTo>
                    <a:pt x="11170" y="1262"/>
                  </a:lnTo>
                  <a:cubicBezTo>
                    <a:pt x="11217" y="1262"/>
                    <a:pt x="11289" y="1239"/>
                    <a:pt x="11289" y="1143"/>
                  </a:cubicBezTo>
                  <a:lnTo>
                    <a:pt x="11289" y="119"/>
                  </a:lnTo>
                  <a:cubicBezTo>
                    <a:pt x="11289" y="48"/>
                    <a:pt x="11217" y="0"/>
                    <a:pt x="11170" y="0"/>
                  </a:cubicBezTo>
                  <a:close/>
                </a:path>
              </a:pathLst>
            </a:custGeom>
            <a:solidFill>
              <a:srgbClr val="FFB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57"/>
            <p:cNvSpPr/>
            <p:nvPr/>
          </p:nvSpPr>
          <p:spPr>
            <a:xfrm>
              <a:off x="3153000" y="4197950"/>
              <a:ext cx="19075" cy="30975"/>
            </a:xfrm>
            <a:custGeom>
              <a:avLst/>
              <a:gdLst/>
              <a:ahLst/>
              <a:cxnLst/>
              <a:rect l="l" t="t" r="r" b="b"/>
              <a:pathLst>
                <a:path w="763" h="1239" extrusionOk="0">
                  <a:moveTo>
                    <a:pt x="1" y="0"/>
                  </a:moveTo>
                  <a:cubicBezTo>
                    <a:pt x="72" y="0"/>
                    <a:pt x="120" y="48"/>
                    <a:pt x="120" y="119"/>
                  </a:cubicBezTo>
                  <a:lnTo>
                    <a:pt x="120" y="1119"/>
                  </a:lnTo>
                  <a:cubicBezTo>
                    <a:pt x="120" y="1191"/>
                    <a:pt x="72" y="1238"/>
                    <a:pt x="1" y="1238"/>
                  </a:cubicBezTo>
                  <a:lnTo>
                    <a:pt x="644" y="1238"/>
                  </a:lnTo>
                  <a:cubicBezTo>
                    <a:pt x="691" y="1238"/>
                    <a:pt x="763" y="1191"/>
                    <a:pt x="763" y="1119"/>
                  </a:cubicBezTo>
                  <a:lnTo>
                    <a:pt x="763" y="119"/>
                  </a:lnTo>
                  <a:cubicBezTo>
                    <a:pt x="763" y="48"/>
                    <a:pt x="691" y="0"/>
                    <a:pt x="644" y="0"/>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57"/>
            <p:cNvSpPr/>
            <p:nvPr/>
          </p:nvSpPr>
          <p:spPr>
            <a:xfrm>
              <a:off x="2955350" y="4253900"/>
              <a:ext cx="151825" cy="39325"/>
            </a:xfrm>
            <a:custGeom>
              <a:avLst/>
              <a:gdLst/>
              <a:ahLst/>
              <a:cxnLst/>
              <a:rect l="l" t="t" r="r" b="b"/>
              <a:pathLst>
                <a:path w="6073" h="1573" extrusionOk="0">
                  <a:moveTo>
                    <a:pt x="810" y="1"/>
                  </a:moveTo>
                  <a:cubicBezTo>
                    <a:pt x="358" y="1"/>
                    <a:pt x="0" y="358"/>
                    <a:pt x="0" y="763"/>
                  </a:cubicBezTo>
                  <a:cubicBezTo>
                    <a:pt x="0" y="1215"/>
                    <a:pt x="358" y="1572"/>
                    <a:pt x="810" y="1572"/>
                  </a:cubicBezTo>
                  <a:lnTo>
                    <a:pt x="5263" y="1572"/>
                  </a:lnTo>
                  <a:cubicBezTo>
                    <a:pt x="5716" y="1572"/>
                    <a:pt x="6049" y="1239"/>
                    <a:pt x="6073" y="786"/>
                  </a:cubicBezTo>
                  <a:cubicBezTo>
                    <a:pt x="6073" y="358"/>
                    <a:pt x="5716" y="1"/>
                    <a:pt x="5263" y="1"/>
                  </a:cubicBezTo>
                  <a:close/>
                </a:path>
              </a:pathLst>
            </a:custGeom>
            <a:solidFill>
              <a:srgbClr val="F68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57"/>
            <p:cNvSpPr/>
            <p:nvPr/>
          </p:nvSpPr>
          <p:spPr>
            <a:xfrm>
              <a:off x="3070850" y="4253900"/>
              <a:ext cx="36325" cy="39925"/>
            </a:xfrm>
            <a:custGeom>
              <a:avLst/>
              <a:gdLst/>
              <a:ahLst/>
              <a:cxnLst/>
              <a:rect l="l" t="t" r="r" b="b"/>
              <a:pathLst>
                <a:path w="1453" h="1597" extrusionOk="0">
                  <a:moveTo>
                    <a:pt x="0" y="1"/>
                  </a:moveTo>
                  <a:cubicBezTo>
                    <a:pt x="429" y="1"/>
                    <a:pt x="786" y="358"/>
                    <a:pt x="786" y="786"/>
                  </a:cubicBezTo>
                  <a:cubicBezTo>
                    <a:pt x="786" y="1239"/>
                    <a:pt x="429" y="1596"/>
                    <a:pt x="0" y="1596"/>
                  </a:cubicBezTo>
                  <a:lnTo>
                    <a:pt x="667" y="1596"/>
                  </a:lnTo>
                  <a:cubicBezTo>
                    <a:pt x="1096" y="1572"/>
                    <a:pt x="1453" y="1239"/>
                    <a:pt x="1453" y="786"/>
                  </a:cubicBezTo>
                  <a:cubicBezTo>
                    <a:pt x="1453" y="358"/>
                    <a:pt x="1096" y="1"/>
                    <a:pt x="643" y="1"/>
                  </a:cubicBezTo>
                  <a:close/>
                </a:path>
              </a:pathLst>
            </a:custGeom>
            <a:solidFill>
              <a:srgbClr val="F56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0" name="Google Shape;2710;p57"/>
          <p:cNvGrpSpPr/>
          <p:nvPr/>
        </p:nvGrpSpPr>
        <p:grpSpPr>
          <a:xfrm>
            <a:off x="3262794" y="4088051"/>
            <a:ext cx="398558" cy="398558"/>
            <a:chOff x="2423100" y="4047900"/>
            <a:chExt cx="282225" cy="282225"/>
          </a:xfrm>
        </p:grpSpPr>
        <p:sp>
          <p:nvSpPr>
            <p:cNvPr id="2711" name="Google Shape;2711;p57"/>
            <p:cNvSpPr/>
            <p:nvPr/>
          </p:nvSpPr>
          <p:spPr>
            <a:xfrm>
              <a:off x="2423100" y="4048500"/>
              <a:ext cx="282225" cy="77425"/>
            </a:xfrm>
            <a:custGeom>
              <a:avLst/>
              <a:gdLst/>
              <a:ahLst/>
              <a:cxnLst/>
              <a:rect l="l" t="t" r="r" b="b"/>
              <a:pathLst>
                <a:path w="11289" h="3097" extrusionOk="0">
                  <a:moveTo>
                    <a:pt x="95" y="1"/>
                  </a:moveTo>
                  <a:cubicBezTo>
                    <a:pt x="24" y="1"/>
                    <a:pt x="0" y="24"/>
                    <a:pt x="0" y="72"/>
                  </a:cubicBezTo>
                  <a:lnTo>
                    <a:pt x="0" y="3001"/>
                  </a:lnTo>
                  <a:cubicBezTo>
                    <a:pt x="0" y="3049"/>
                    <a:pt x="24" y="3097"/>
                    <a:pt x="95" y="3097"/>
                  </a:cubicBezTo>
                  <a:lnTo>
                    <a:pt x="11193" y="3097"/>
                  </a:lnTo>
                  <a:cubicBezTo>
                    <a:pt x="11264" y="3097"/>
                    <a:pt x="11288" y="3049"/>
                    <a:pt x="11288" y="3001"/>
                  </a:cubicBezTo>
                  <a:lnTo>
                    <a:pt x="11288" y="72"/>
                  </a:lnTo>
                  <a:cubicBezTo>
                    <a:pt x="11288" y="48"/>
                    <a:pt x="11217" y="1"/>
                    <a:pt x="11193" y="1"/>
                  </a:cubicBezTo>
                  <a:close/>
                </a:path>
              </a:pathLst>
            </a:custGeom>
            <a:solidFill>
              <a:srgbClr val="FFB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57"/>
            <p:cNvSpPr/>
            <p:nvPr/>
          </p:nvSpPr>
          <p:spPr>
            <a:xfrm>
              <a:off x="2502275" y="4048500"/>
              <a:ext cx="15500" cy="77425"/>
            </a:xfrm>
            <a:custGeom>
              <a:avLst/>
              <a:gdLst/>
              <a:ahLst/>
              <a:cxnLst/>
              <a:rect l="l" t="t" r="r" b="b"/>
              <a:pathLst>
                <a:path w="620" h="3097" extrusionOk="0">
                  <a:moveTo>
                    <a:pt x="0" y="1"/>
                  </a:moveTo>
                  <a:lnTo>
                    <a:pt x="0" y="3097"/>
                  </a:lnTo>
                  <a:lnTo>
                    <a:pt x="620" y="3097"/>
                  </a:lnTo>
                  <a:lnTo>
                    <a:pt x="620" y="1"/>
                  </a:ln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57"/>
            <p:cNvSpPr/>
            <p:nvPr/>
          </p:nvSpPr>
          <p:spPr>
            <a:xfrm>
              <a:off x="2595750" y="4048500"/>
              <a:ext cx="15500" cy="77425"/>
            </a:xfrm>
            <a:custGeom>
              <a:avLst/>
              <a:gdLst/>
              <a:ahLst/>
              <a:cxnLst/>
              <a:rect l="l" t="t" r="r" b="b"/>
              <a:pathLst>
                <a:path w="620" h="3097" extrusionOk="0">
                  <a:moveTo>
                    <a:pt x="0" y="1"/>
                  </a:moveTo>
                  <a:lnTo>
                    <a:pt x="0" y="3097"/>
                  </a:lnTo>
                  <a:lnTo>
                    <a:pt x="620" y="3097"/>
                  </a:lnTo>
                  <a:lnTo>
                    <a:pt x="620" y="1"/>
                  </a:ln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57"/>
            <p:cNvSpPr/>
            <p:nvPr/>
          </p:nvSpPr>
          <p:spPr>
            <a:xfrm>
              <a:off x="2689825" y="4047900"/>
              <a:ext cx="15500" cy="78025"/>
            </a:xfrm>
            <a:custGeom>
              <a:avLst/>
              <a:gdLst/>
              <a:ahLst/>
              <a:cxnLst/>
              <a:rect l="l" t="t" r="r" b="b"/>
              <a:pathLst>
                <a:path w="620" h="3121" extrusionOk="0">
                  <a:moveTo>
                    <a:pt x="524" y="1"/>
                  </a:moveTo>
                  <a:lnTo>
                    <a:pt x="0" y="25"/>
                  </a:lnTo>
                  <a:lnTo>
                    <a:pt x="0" y="3121"/>
                  </a:lnTo>
                  <a:lnTo>
                    <a:pt x="524" y="3121"/>
                  </a:lnTo>
                  <a:cubicBezTo>
                    <a:pt x="595" y="3121"/>
                    <a:pt x="619" y="3073"/>
                    <a:pt x="619" y="3025"/>
                  </a:cubicBezTo>
                  <a:lnTo>
                    <a:pt x="619" y="96"/>
                  </a:lnTo>
                  <a:cubicBezTo>
                    <a:pt x="619" y="48"/>
                    <a:pt x="595" y="1"/>
                    <a:pt x="524" y="1"/>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57"/>
            <p:cNvSpPr/>
            <p:nvPr/>
          </p:nvSpPr>
          <p:spPr>
            <a:xfrm>
              <a:off x="2438575" y="4063975"/>
              <a:ext cx="63725" cy="47650"/>
            </a:xfrm>
            <a:custGeom>
              <a:avLst/>
              <a:gdLst/>
              <a:ahLst/>
              <a:cxnLst/>
              <a:rect l="l" t="t" r="r" b="b"/>
              <a:pathLst>
                <a:path w="2549" h="1906" extrusionOk="0">
                  <a:moveTo>
                    <a:pt x="0" y="1"/>
                  </a:moveTo>
                  <a:lnTo>
                    <a:pt x="0" y="1906"/>
                  </a:lnTo>
                  <a:lnTo>
                    <a:pt x="2548" y="1906"/>
                  </a:lnTo>
                  <a:lnTo>
                    <a:pt x="2548" y="1"/>
                  </a:lnTo>
                  <a:close/>
                </a:path>
              </a:pathLst>
            </a:custGeom>
            <a:solidFill>
              <a:srgbClr val="8D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57"/>
            <p:cNvSpPr/>
            <p:nvPr/>
          </p:nvSpPr>
          <p:spPr>
            <a:xfrm>
              <a:off x="2626100" y="4063975"/>
              <a:ext cx="63750" cy="47650"/>
            </a:xfrm>
            <a:custGeom>
              <a:avLst/>
              <a:gdLst/>
              <a:ahLst/>
              <a:cxnLst/>
              <a:rect l="l" t="t" r="r" b="b"/>
              <a:pathLst>
                <a:path w="2550" h="1906" extrusionOk="0">
                  <a:moveTo>
                    <a:pt x="1" y="1"/>
                  </a:moveTo>
                  <a:lnTo>
                    <a:pt x="1" y="1906"/>
                  </a:lnTo>
                  <a:lnTo>
                    <a:pt x="2549" y="1906"/>
                  </a:lnTo>
                  <a:lnTo>
                    <a:pt x="2549" y="1"/>
                  </a:lnTo>
                  <a:close/>
                </a:path>
              </a:pathLst>
            </a:custGeom>
            <a:solidFill>
              <a:srgbClr val="8D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57"/>
            <p:cNvSpPr/>
            <p:nvPr/>
          </p:nvSpPr>
          <p:spPr>
            <a:xfrm>
              <a:off x="2532650" y="4063975"/>
              <a:ext cx="63125" cy="47650"/>
            </a:xfrm>
            <a:custGeom>
              <a:avLst/>
              <a:gdLst/>
              <a:ahLst/>
              <a:cxnLst/>
              <a:rect l="l" t="t" r="r" b="b"/>
              <a:pathLst>
                <a:path w="2525" h="1906" extrusionOk="0">
                  <a:moveTo>
                    <a:pt x="0" y="1"/>
                  </a:moveTo>
                  <a:lnTo>
                    <a:pt x="0" y="1906"/>
                  </a:lnTo>
                  <a:lnTo>
                    <a:pt x="2524" y="1906"/>
                  </a:lnTo>
                  <a:lnTo>
                    <a:pt x="2524" y="1"/>
                  </a:lnTo>
                  <a:close/>
                </a:path>
              </a:pathLst>
            </a:custGeom>
            <a:solidFill>
              <a:srgbClr val="8D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57"/>
            <p:cNvSpPr/>
            <p:nvPr/>
          </p:nvSpPr>
          <p:spPr>
            <a:xfrm>
              <a:off x="2423100" y="4198525"/>
              <a:ext cx="282225" cy="131600"/>
            </a:xfrm>
            <a:custGeom>
              <a:avLst/>
              <a:gdLst/>
              <a:ahLst/>
              <a:cxnLst/>
              <a:rect l="l" t="t" r="r" b="b"/>
              <a:pathLst>
                <a:path w="11289" h="5264" extrusionOk="0">
                  <a:moveTo>
                    <a:pt x="0" y="1"/>
                  </a:moveTo>
                  <a:lnTo>
                    <a:pt x="0" y="5192"/>
                  </a:lnTo>
                  <a:cubicBezTo>
                    <a:pt x="0" y="5240"/>
                    <a:pt x="24" y="5264"/>
                    <a:pt x="95" y="5264"/>
                  </a:cubicBezTo>
                  <a:lnTo>
                    <a:pt x="11193" y="5264"/>
                  </a:lnTo>
                  <a:cubicBezTo>
                    <a:pt x="11217" y="5264"/>
                    <a:pt x="11288" y="5216"/>
                    <a:pt x="11288" y="5192"/>
                  </a:cubicBezTo>
                  <a:lnTo>
                    <a:pt x="11288" y="1"/>
                  </a:lnTo>
                  <a:close/>
                </a:path>
              </a:pathLst>
            </a:custGeom>
            <a:solidFill>
              <a:srgbClr val="FFB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57"/>
            <p:cNvSpPr/>
            <p:nvPr/>
          </p:nvSpPr>
          <p:spPr>
            <a:xfrm>
              <a:off x="2440350" y="4224125"/>
              <a:ext cx="114925" cy="89350"/>
            </a:xfrm>
            <a:custGeom>
              <a:avLst/>
              <a:gdLst/>
              <a:ahLst/>
              <a:cxnLst/>
              <a:rect l="l" t="t" r="r" b="b"/>
              <a:pathLst>
                <a:path w="4597" h="3574" extrusionOk="0">
                  <a:moveTo>
                    <a:pt x="96" y="1"/>
                  </a:moveTo>
                  <a:cubicBezTo>
                    <a:pt x="25" y="1"/>
                    <a:pt x="1" y="25"/>
                    <a:pt x="1" y="72"/>
                  </a:cubicBezTo>
                  <a:lnTo>
                    <a:pt x="1" y="3478"/>
                  </a:lnTo>
                  <a:cubicBezTo>
                    <a:pt x="1" y="3525"/>
                    <a:pt x="25" y="3573"/>
                    <a:pt x="96" y="3573"/>
                  </a:cubicBezTo>
                  <a:lnTo>
                    <a:pt x="4526" y="3573"/>
                  </a:lnTo>
                  <a:cubicBezTo>
                    <a:pt x="4573" y="3573"/>
                    <a:pt x="4597" y="3525"/>
                    <a:pt x="4597" y="3478"/>
                  </a:cubicBezTo>
                  <a:lnTo>
                    <a:pt x="4597" y="72"/>
                  </a:lnTo>
                  <a:cubicBezTo>
                    <a:pt x="4597" y="25"/>
                    <a:pt x="4573" y="1"/>
                    <a:pt x="4526" y="1"/>
                  </a:cubicBez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57"/>
            <p:cNvSpPr/>
            <p:nvPr/>
          </p:nvSpPr>
          <p:spPr>
            <a:xfrm>
              <a:off x="2572525" y="4224125"/>
              <a:ext cx="115525" cy="89350"/>
            </a:xfrm>
            <a:custGeom>
              <a:avLst/>
              <a:gdLst/>
              <a:ahLst/>
              <a:cxnLst/>
              <a:rect l="l" t="t" r="r" b="b"/>
              <a:pathLst>
                <a:path w="4621" h="3574" extrusionOk="0">
                  <a:moveTo>
                    <a:pt x="96" y="1"/>
                  </a:moveTo>
                  <a:cubicBezTo>
                    <a:pt x="48" y="1"/>
                    <a:pt x="1" y="25"/>
                    <a:pt x="1" y="72"/>
                  </a:cubicBezTo>
                  <a:lnTo>
                    <a:pt x="1" y="3478"/>
                  </a:lnTo>
                  <a:cubicBezTo>
                    <a:pt x="1" y="3525"/>
                    <a:pt x="48" y="3573"/>
                    <a:pt x="96" y="3573"/>
                  </a:cubicBezTo>
                  <a:lnTo>
                    <a:pt x="4525" y="3573"/>
                  </a:lnTo>
                  <a:cubicBezTo>
                    <a:pt x="4597" y="3573"/>
                    <a:pt x="4621" y="3525"/>
                    <a:pt x="4621" y="3478"/>
                  </a:cubicBezTo>
                  <a:lnTo>
                    <a:pt x="4621" y="72"/>
                  </a:lnTo>
                  <a:cubicBezTo>
                    <a:pt x="4621" y="25"/>
                    <a:pt x="4573" y="1"/>
                    <a:pt x="4525" y="1"/>
                  </a:cubicBez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57"/>
            <p:cNvSpPr/>
            <p:nvPr/>
          </p:nvSpPr>
          <p:spPr>
            <a:xfrm>
              <a:off x="2688025" y="4198525"/>
              <a:ext cx="17300" cy="131600"/>
            </a:xfrm>
            <a:custGeom>
              <a:avLst/>
              <a:gdLst/>
              <a:ahLst/>
              <a:cxnLst/>
              <a:rect l="l" t="t" r="r" b="b"/>
              <a:pathLst>
                <a:path w="692" h="5264" extrusionOk="0">
                  <a:moveTo>
                    <a:pt x="1" y="1"/>
                  </a:moveTo>
                  <a:lnTo>
                    <a:pt x="1" y="5264"/>
                  </a:lnTo>
                  <a:lnTo>
                    <a:pt x="596" y="5264"/>
                  </a:lnTo>
                  <a:cubicBezTo>
                    <a:pt x="667" y="5264"/>
                    <a:pt x="691" y="5240"/>
                    <a:pt x="691" y="5169"/>
                  </a:cubicBezTo>
                  <a:lnTo>
                    <a:pt x="691" y="1"/>
                  </a:ln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57"/>
            <p:cNvSpPr/>
            <p:nvPr/>
          </p:nvSpPr>
          <p:spPr>
            <a:xfrm>
              <a:off x="2423100" y="4189600"/>
              <a:ext cx="282225" cy="17300"/>
            </a:xfrm>
            <a:custGeom>
              <a:avLst/>
              <a:gdLst/>
              <a:ahLst/>
              <a:cxnLst/>
              <a:rect l="l" t="t" r="r" b="b"/>
              <a:pathLst>
                <a:path w="11289" h="692" extrusionOk="0">
                  <a:moveTo>
                    <a:pt x="95" y="1"/>
                  </a:moveTo>
                  <a:cubicBezTo>
                    <a:pt x="24" y="1"/>
                    <a:pt x="0" y="24"/>
                    <a:pt x="0" y="96"/>
                  </a:cubicBezTo>
                  <a:lnTo>
                    <a:pt x="0" y="596"/>
                  </a:lnTo>
                  <a:cubicBezTo>
                    <a:pt x="0" y="667"/>
                    <a:pt x="24" y="691"/>
                    <a:pt x="95" y="691"/>
                  </a:cubicBezTo>
                  <a:lnTo>
                    <a:pt x="11193" y="691"/>
                  </a:lnTo>
                  <a:cubicBezTo>
                    <a:pt x="11217" y="691"/>
                    <a:pt x="11288" y="667"/>
                    <a:pt x="11288" y="596"/>
                  </a:cubicBezTo>
                  <a:lnTo>
                    <a:pt x="11288" y="96"/>
                  </a:lnTo>
                  <a:cubicBezTo>
                    <a:pt x="11288" y="24"/>
                    <a:pt x="11264" y="1"/>
                    <a:pt x="11193" y="1"/>
                  </a:cubicBez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57"/>
            <p:cNvSpPr/>
            <p:nvPr/>
          </p:nvSpPr>
          <p:spPr>
            <a:xfrm>
              <a:off x="2688025" y="4189600"/>
              <a:ext cx="17300" cy="17300"/>
            </a:xfrm>
            <a:custGeom>
              <a:avLst/>
              <a:gdLst/>
              <a:ahLst/>
              <a:cxnLst/>
              <a:rect l="l" t="t" r="r" b="b"/>
              <a:pathLst>
                <a:path w="692" h="692" extrusionOk="0">
                  <a:moveTo>
                    <a:pt x="1" y="1"/>
                  </a:moveTo>
                  <a:lnTo>
                    <a:pt x="1" y="691"/>
                  </a:lnTo>
                  <a:lnTo>
                    <a:pt x="596" y="691"/>
                  </a:lnTo>
                  <a:cubicBezTo>
                    <a:pt x="667" y="691"/>
                    <a:pt x="691" y="667"/>
                    <a:pt x="691" y="596"/>
                  </a:cubicBezTo>
                  <a:lnTo>
                    <a:pt x="691" y="96"/>
                  </a:lnTo>
                  <a:cubicBezTo>
                    <a:pt x="691" y="24"/>
                    <a:pt x="667" y="1"/>
                    <a:pt x="596" y="1"/>
                  </a:cubicBezTo>
                  <a:close/>
                </a:path>
              </a:pathLst>
            </a:custGeom>
            <a:solidFill>
              <a:srgbClr val="673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57"/>
            <p:cNvSpPr/>
            <p:nvPr/>
          </p:nvSpPr>
          <p:spPr>
            <a:xfrm>
              <a:off x="2452850" y="4237225"/>
              <a:ext cx="89925" cy="64325"/>
            </a:xfrm>
            <a:custGeom>
              <a:avLst/>
              <a:gdLst/>
              <a:ahLst/>
              <a:cxnLst/>
              <a:rect l="l" t="t" r="r" b="b"/>
              <a:pathLst>
                <a:path w="3597" h="2573" extrusionOk="0">
                  <a:moveTo>
                    <a:pt x="3216" y="358"/>
                  </a:moveTo>
                  <a:cubicBezTo>
                    <a:pt x="3240" y="358"/>
                    <a:pt x="3240" y="382"/>
                    <a:pt x="3240" y="382"/>
                  </a:cubicBezTo>
                  <a:lnTo>
                    <a:pt x="3240" y="2168"/>
                  </a:lnTo>
                  <a:cubicBezTo>
                    <a:pt x="3240" y="2168"/>
                    <a:pt x="3240" y="2216"/>
                    <a:pt x="3216" y="2216"/>
                  </a:cubicBezTo>
                  <a:lnTo>
                    <a:pt x="382" y="2216"/>
                  </a:lnTo>
                  <a:cubicBezTo>
                    <a:pt x="358" y="2216"/>
                    <a:pt x="358" y="2168"/>
                    <a:pt x="358" y="2168"/>
                  </a:cubicBezTo>
                  <a:lnTo>
                    <a:pt x="358" y="382"/>
                  </a:lnTo>
                  <a:cubicBezTo>
                    <a:pt x="358" y="358"/>
                    <a:pt x="382" y="358"/>
                    <a:pt x="382" y="358"/>
                  </a:cubicBezTo>
                  <a:close/>
                  <a:moveTo>
                    <a:pt x="191" y="1"/>
                  </a:moveTo>
                  <a:cubicBezTo>
                    <a:pt x="96" y="1"/>
                    <a:pt x="1" y="72"/>
                    <a:pt x="1" y="191"/>
                  </a:cubicBezTo>
                  <a:lnTo>
                    <a:pt x="1" y="2382"/>
                  </a:lnTo>
                  <a:cubicBezTo>
                    <a:pt x="1" y="2477"/>
                    <a:pt x="72" y="2573"/>
                    <a:pt x="191" y="2573"/>
                  </a:cubicBezTo>
                  <a:lnTo>
                    <a:pt x="3430" y="2573"/>
                  </a:lnTo>
                  <a:cubicBezTo>
                    <a:pt x="3525" y="2573"/>
                    <a:pt x="3597" y="2501"/>
                    <a:pt x="3597" y="2382"/>
                  </a:cubicBezTo>
                  <a:lnTo>
                    <a:pt x="3597" y="191"/>
                  </a:lnTo>
                  <a:cubicBezTo>
                    <a:pt x="3573" y="72"/>
                    <a:pt x="3502" y="1"/>
                    <a:pt x="3430" y="1"/>
                  </a:cubicBez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57"/>
            <p:cNvSpPr/>
            <p:nvPr/>
          </p:nvSpPr>
          <p:spPr>
            <a:xfrm>
              <a:off x="2585025" y="4237225"/>
              <a:ext cx="90525" cy="64325"/>
            </a:xfrm>
            <a:custGeom>
              <a:avLst/>
              <a:gdLst/>
              <a:ahLst/>
              <a:cxnLst/>
              <a:rect l="l" t="t" r="r" b="b"/>
              <a:pathLst>
                <a:path w="3621" h="2573" extrusionOk="0">
                  <a:moveTo>
                    <a:pt x="3239" y="358"/>
                  </a:moveTo>
                  <a:cubicBezTo>
                    <a:pt x="3263" y="358"/>
                    <a:pt x="3263" y="382"/>
                    <a:pt x="3263" y="382"/>
                  </a:cubicBezTo>
                  <a:lnTo>
                    <a:pt x="3263" y="2168"/>
                  </a:lnTo>
                  <a:cubicBezTo>
                    <a:pt x="3287" y="2168"/>
                    <a:pt x="3263" y="2216"/>
                    <a:pt x="3239" y="2216"/>
                  </a:cubicBezTo>
                  <a:lnTo>
                    <a:pt x="406" y="2216"/>
                  </a:lnTo>
                  <a:cubicBezTo>
                    <a:pt x="358" y="2216"/>
                    <a:pt x="358" y="2168"/>
                    <a:pt x="358" y="2168"/>
                  </a:cubicBezTo>
                  <a:lnTo>
                    <a:pt x="358" y="382"/>
                  </a:lnTo>
                  <a:cubicBezTo>
                    <a:pt x="358" y="358"/>
                    <a:pt x="406" y="358"/>
                    <a:pt x="406" y="358"/>
                  </a:cubicBezTo>
                  <a:close/>
                  <a:moveTo>
                    <a:pt x="191" y="1"/>
                  </a:moveTo>
                  <a:cubicBezTo>
                    <a:pt x="96" y="1"/>
                    <a:pt x="1" y="72"/>
                    <a:pt x="1" y="191"/>
                  </a:cubicBezTo>
                  <a:lnTo>
                    <a:pt x="1" y="2382"/>
                  </a:lnTo>
                  <a:cubicBezTo>
                    <a:pt x="1" y="2477"/>
                    <a:pt x="72" y="2573"/>
                    <a:pt x="191" y="2573"/>
                  </a:cubicBezTo>
                  <a:lnTo>
                    <a:pt x="3430" y="2573"/>
                  </a:lnTo>
                  <a:cubicBezTo>
                    <a:pt x="3525" y="2573"/>
                    <a:pt x="3621" y="2501"/>
                    <a:pt x="3621" y="2382"/>
                  </a:cubicBezTo>
                  <a:lnTo>
                    <a:pt x="3621" y="191"/>
                  </a:lnTo>
                  <a:cubicBezTo>
                    <a:pt x="3621" y="72"/>
                    <a:pt x="3525" y="1"/>
                    <a:pt x="3430" y="1"/>
                  </a:cubicBez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57"/>
            <p:cNvSpPr/>
            <p:nvPr/>
          </p:nvSpPr>
          <p:spPr>
            <a:xfrm>
              <a:off x="2515375" y="4258575"/>
              <a:ext cx="8350" cy="19750"/>
            </a:xfrm>
            <a:custGeom>
              <a:avLst/>
              <a:gdLst/>
              <a:ahLst/>
              <a:cxnLst/>
              <a:rect l="l" t="t" r="r" b="b"/>
              <a:pathLst>
                <a:path w="334" h="790" extrusionOk="0">
                  <a:moveTo>
                    <a:pt x="178" y="0"/>
                  </a:moveTo>
                  <a:cubicBezTo>
                    <a:pt x="77" y="0"/>
                    <a:pt x="0" y="86"/>
                    <a:pt x="0" y="171"/>
                  </a:cubicBezTo>
                  <a:lnTo>
                    <a:pt x="0" y="599"/>
                  </a:lnTo>
                  <a:cubicBezTo>
                    <a:pt x="0" y="695"/>
                    <a:pt x="96" y="790"/>
                    <a:pt x="191" y="790"/>
                  </a:cubicBezTo>
                  <a:cubicBezTo>
                    <a:pt x="262" y="790"/>
                    <a:pt x="334" y="695"/>
                    <a:pt x="334" y="647"/>
                  </a:cubicBezTo>
                  <a:lnTo>
                    <a:pt x="334" y="195"/>
                  </a:lnTo>
                  <a:cubicBezTo>
                    <a:pt x="334" y="99"/>
                    <a:pt x="262" y="52"/>
                    <a:pt x="215" y="4"/>
                  </a:cubicBezTo>
                  <a:cubicBezTo>
                    <a:pt x="202" y="2"/>
                    <a:pt x="190" y="0"/>
                    <a:pt x="178" y="0"/>
                  </a:cubicBez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57"/>
            <p:cNvSpPr/>
            <p:nvPr/>
          </p:nvSpPr>
          <p:spPr>
            <a:xfrm>
              <a:off x="2605275" y="4258575"/>
              <a:ext cx="8350" cy="19750"/>
            </a:xfrm>
            <a:custGeom>
              <a:avLst/>
              <a:gdLst/>
              <a:ahLst/>
              <a:cxnLst/>
              <a:rect l="l" t="t" r="r" b="b"/>
              <a:pathLst>
                <a:path w="334" h="790" extrusionOk="0">
                  <a:moveTo>
                    <a:pt x="178" y="0"/>
                  </a:moveTo>
                  <a:cubicBezTo>
                    <a:pt x="77" y="0"/>
                    <a:pt x="0" y="86"/>
                    <a:pt x="0" y="171"/>
                  </a:cubicBezTo>
                  <a:lnTo>
                    <a:pt x="0" y="599"/>
                  </a:lnTo>
                  <a:cubicBezTo>
                    <a:pt x="0" y="695"/>
                    <a:pt x="96" y="790"/>
                    <a:pt x="191" y="790"/>
                  </a:cubicBezTo>
                  <a:cubicBezTo>
                    <a:pt x="286" y="790"/>
                    <a:pt x="334" y="695"/>
                    <a:pt x="334" y="647"/>
                  </a:cubicBezTo>
                  <a:lnTo>
                    <a:pt x="334" y="195"/>
                  </a:lnTo>
                  <a:cubicBezTo>
                    <a:pt x="334" y="99"/>
                    <a:pt x="286" y="52"/>
                    <a:pt x="215" y="4"/>
                  </a:cubicBezTo>
                  <a:cubicBezTo>
                    <a:pt x="202" y="2"/>
                    <a:pt x="190" y="0"/>
                    <a:pt x="178" y="0"/>
                  </a:cubicBez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57"/>
            <p:cNvSpPr/>
            <p:nvPr/>
          </p:nvSpPr>
          <p:spPr>
            <a:xfrm>
              <a:off x="2433800" y="4059225"/>
              <a:ext cx="72075" cy="56575"/>
            </a:xfrm>
            <a:custGeom>
              <a:avLst/>
              <a:gdLst/>
              <a:ahLst/>
              <a:cxnLst/>
              <a:rect l="l" t="t" r="r" b="b"/>
              <a:pathLst>
                <a:path w="2883" h="2263" extrusionOk="0">
                  <a:moveTo>
                    <a:pt x="2478" y="358"/>
                  </a:moveTo>
                  <a:cubicBezTo>
                    <a:pt x="2525" y="358"/>
                    <a:pt x="2525" y="405"/>
                    <a:pt x="2525" y="405"/>
                  </a:cubicBezTo>
                  <a:lnTo>
                    <a:pt x="2525" y="1882"/>
                  </a:lnTo>
                  <a:cubicBezTo>
                    <a:pt x="2549" y="1882"/>
                    <a:pt x="2525" y="1905"/>
                    <a:pt x="2478" y="1905"/>
                  </a:cubicBezTo>
                  <a:lnTo>
                    <a:pt x="382" y="1905"/>
                  </a:lnTo>
                  <a:cubicBezTo>
                    <a:pt x="334" y="1905"/>
                    <a:pt x="334" y="1882"/>
                    <a:pt x="334" y="1882"/>
                  </a:cubicBezTo>
                  <a:lnTo>
                    <a:pt x="334" y="405"/>
                  </a:lnTo>
                  <a:cubicBezTo>
                    <a:pt x="334" y="358"/>
                    <a:pt x="382" y="358"/>
                    <a:pt x="382" y="358"/>
                  </a:cubicBezTo>
                  <a:close/>
                  <a:moveTo>
                    <a:pt x="168" y="0"/>
                  </a:moveTo>
                  <a:cubicBezTo>
                    <a:pt x="72" y="0"/>
                    <a:pt x="1" y="72"/>
                    <a:pt x="1" y="191"/>
                  </a:cubicBezTo>
                  <a:lnTo>
                    <a:pt x="1" y="2096"/>
                  </a:lnTo>
                  <a:cubicBezTo>
                    <a:pt x="1" y="2191"/>
                    <a:pt x="48" y="2263"/>
                    <a:pt x="168" y="2263"/>
                  </a:cubicBezTo>
                  <a:lnTo>
                    <a:pt x="2692" y="2263"/>
                  </a:lnTo>
                  <a:cubicBezTo>
                    <a:pt x="2787" y="2263"/>
                    <a:pt x="2882" y="2215"/>
                    <a:pt x="2882" y="2096"/>
                  </a:cubicBezTo>
                  <a:lnTo>
                    <a:pt x="2882" y="191"/>
                  </a:lnTo>
                  <a:cubicBezTo>
                    <a:pt x="2882" y="96"/>
                    <a:pt x="2787" y="0"/>
                    <a:pt x="2692" y="0"/>
                  </a:cubicBez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57"/>
            <p:cNvSpPr/>
            <p:nvPr/>
          </p:nvSpPr>
          <p:spPr>
            <a:xfrm>
              <a:off x="2621950" y="4059225"/>
              <a:ext cx="72050" cy="56575"/>
            </a:xfrm>
            <a:custGeom>
              <a:avLst/>
              <a:gdLst/>
              <a:ahLst/>
              <a:cxnLst/>
              <a:rect l="l" t="t" r="r" b="b"/>
              <a:pathLst>
                <a:path w="2882" h="2263" extrusionOk="0">
                  <a:moveTo>
                    <a:pt x="2501" y="358"/>
                  </a:moveTo>
                  <a:cubicBezTo>
                    <a:pt x="2525" y="358"/>
                    <a:pt x="2525" y="405"/>
                    <a:pt x="2525" y="405"/>
                  </a:cubicBezTo>
                  <a:lnTo>
                    <a:pt x="2525" y="1882"/>
                  </a:lnTo>
                  <a:cubicBezTo>
                    <a:pt x="2548" y="1882"/>
                    <a:pt x="2525" y="1905"/>
                    <a:pt x="2501" y="1905"/>
                  </a:cubicBezTo>
                  <a:lnTo>
                    <a:pt x="381" y="1905"/>
                  </a:lnTo>
                  <a:cubicBezTo>
                    <a:pt x="357" y="1905"/>
                    <a:pt x="357" y="1882"/>
                    <a:pt x="357" y="1882"/>
                  </a:cubicBezTo>
                  <a:lnTo>
                    <a:pt x="357" y="405"/>
                  </a:lnTo>
                  <a:cubicBezTo>
                    <a:pt x="357" y="358"/>
                    <a:pt x="381" y="358"/>
                    <a:pt x="381" y="358"/>
                  </a:cubicBezTo>
                  <a:close/>
                  <a:moveTo>
                    <a:pt x="167" y="0"/>
                  </a:moveTo>
                  <a:cubicBezTo>
                    <a:pt x="72" y="0"/>
                    <a:pt x="0" y="72"/>
                    <a:pt x="0" y="191"/>
                  </a:cubicBezTo>
                  <a:lnTo>
                    <a:pt x="0" y="2096"/>
                  </a:lnTo>
                  <a:cubicBezTo>
                    <a:pt x="0" y="2191"/>
                    <a:pt x="48" y="2263"/>
                    <a:pt x="167" y="2263"/>
                  </a:cubicBezTo>
                  <a:lnTo>
                    <a:pt x="2715" y="2263"/>
                  </a:lnTo>
                  <a:cubicBezTo>
                    <a:pt x="2786" y="2263"/>
                    <a:pt x="2882" y="2215"/>
                    <a:pt x="2882" y="2096"/>
                  </a:cubicBezTo>
                  <a:lnTo>
                    <a:pt x="2882" y="191"/>
                  </a:lnTo>
                  <a:cubicBezTo>
                    <a:pt x="2882" y="96"/>
                    <a:pt x="2786" y="0"/>
                    <a:pt x="2715" y="0"/>
                  </a:cubicBez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57"/>
            <p:cNvSpPr/>
            <p:nvPr/>
          </p:nvSpPr>
          <p:spPr>
            <a:xfrm>
              <a:off x="2527875" y="4059225"/>
              <a:ext cx="72650" cy="56575"/>
            </a:xfrm>
            <a:custGeom>
              <a:avLst/>
              <a:gdLst/>
              <a:ahLst/>
              <a:cxnLst/>
              <a:rect l="l" t="t" r="r" b="b"/>
              <a:pathLst>
                <a:path w="2906" h="2263" extrusionOk="0">
                  <a:moveTo>
                    <a:pt x="2501" y="358"/>
                  </a:moveTo>
                  <a:cubicBezTo>
                    <a:pt x="2549" y="358"/>
                    <a:pt x="2549" y="405"/>
                    <a:pt x="2549" y="405"/>
                  </a:cubicBezTo>
                  <a:lnTo>
                    <a:pt x="2549" y="1882"/>
                  </a:lnTo>
                  <a:cubicBezTo>
                    <a:pt x="2549" y="1882"/>
                    <a:pt x="2549" y="1905"/>
                    <a:pt x="2501" y="1905"/>
                  </a:cubicBezTo>
                  <a:lnTo>
                    <a:pt x="405" y="1905"/>
                  </a:lnTo>
                  <a:cubicBezTo>
                    <a:pt x="358" y="1905"/>
                    <a:pt x="358" y="1882"/>
                    <a:pt x="358" y="1882"/>
                  </a:cubicBezTo>
                  <a:lnTo>
                    <a:pt x="358" y="405"/>
                  </a:lnTo>
                  <a:cubicBezTo>
                    <a:pt x="358" y="358"/>
                    <a:pt x="405" y="358"/>
                    <a:pt x="405" y="358"/>
                  </a:cubicBezTo>
                  <a:close/>
                  <a:moveTo>
                    <a:pt x="191" y="0"/>
                  </a:moveTo>
                  <a:cubicBezTo>
                    <a:pt x="96" y="0"/>
                    <a:pt x="1" y="72"/>
                    <a:pt x="1" y="191"/>
                  </a:cubicBezTo>
                  <a:lnTo>
                    <a:pt x="1" y="2096"/>
                  </a:lnTo>
                  <a:cubicBezTo>
                    <a:pt x="1" y="2191"/>
                    <a:pt x="72" y="2263"/>
                    <a:pt x="191" y="2263"/>
                  </a:cubicBezTo>
                  <a:lnTo>
                    <a:pt x="2715" y="2263"/>
                  </a:lnTo>
                  <a:cubicBezTo>
                    <a:pt x="2811" y="2263"/>
                    <a:pt x="2906" y="2215"/>
                    <a:pt x="2906" y="2096"/>
                  </a:cubicBezTo>
                  <a:lnTo>
                    <a:pt x="2906" y="191"/>
                  </a:lnTo>
                  <a:cubicBezTo>
                    <a:pt x="2858" y="96"/>
                    <a:pt x="2811" y="0"/>
                    <a:pt x="2715" y="0"/>
                  </a:cubicBez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1" name="Google Shape;2731;p57"/>
          <p:cNvGrpSpPr/>
          <p:nvPr/>
        </p:nvGrpSpPr>
        <p:grpSpPr>
          <a:xfrm>
            <a:off x="2565767" y="4088898"/>
            <a:ext cx="351497" cy="397711"/>
            <a:chOff x="1929525" y="4048500"/>
            <a:chExt cx="248900" cy="281625"/>
          </a:xfrm>
        </p:grpSpPr>
        <p:sp>
          <p:nvSpPr>
            <p:cNvPr id="2732" name="Google Shape;2732;p57"/>
            <p:cNvSpPr/>
            <p:nvPr/>
          </p:nvSpPr>
          <p:spPr>
            <a:xfrm>
              <a:off x="2031950" y="4048500"/>
              <a:ext cx="73250" cy="111350"/>
            </a:xfrm>
            <a:custGeom>
              <a:avLst/>
              <a:gdLst/>
              <a:ahLst/>
              <a:cxnLst/>
              <a:rect l="l" t="t" r="r" b="b"/>
              <a:pathLst>
                <a:path w="2930" h="4454" extrusionOk="0">
                  <a:moveTo>
                    <a:pt x="1477" y="1"/>
                  </a:moveTo>
                  <a:cubicBezTo>
                    <a:pt x="643" y="1"/>
                    <a:pt x="0" y="644"/>
                    <a:pt x="0" y="1477"/>
                  </a:cubicBezTo>
                  <a:lnTo>
                    <a:pt x="0" y="1668"/>
                  </a:lnTo>
                  <a:cubicBezTo>
                    <a:pt x="0" y="1715"/>
                    <a:pt x="24" y="1739"/>
                    <a:pt x="71" y="1739"/>
                  </a:cubicBezTo>
                  <a:lnTo>
                    <a:pt x="595" y="1739"/>
                  </a:lnTo>
                  <a:cubicBezTo>
                    <a:pt x="643" y="1739"/>
                    <a:pt x="667" y="1715"/>
                    <a:pt x="667" y="1668"/>
                  </a:cubicBezTo>
                  <a:lnTo>
                    <a:pt x="667" y="1477"/>
                  </a:lnTo>
                  <a:cubicBezTo>
                    <a:pt x="667" y="1025"/>
                    <a:pt x="1024" y="667"/>
                    <a:pt x="1477" y="667"/>
                  </a:cubicBezTo>
                  <a:cubicBezTo>
                    <a:pt x="1929" y="667"/>
                    <a:pt x="2262" y="1072"/>
                    <a:pt x="2262" y="1477"/>
                  </a:cubicBezTo>
                  <a:lnTo>
                    <a:pt x="2262" y="4454"/>
                  </a:lnTo>
                  <a:lnTo>
                    <a:pt x="2929" y="4454"/>
                  </a:lnTo>
                  <a:lnTo>
                    <a:pt x="2929" y="1477"/>
                  </a:lnTo>
                  <a:cubicBezTo>
                    <a:pt x="2929" y="667"/>
                    <a:pt x="2286" y="1"/>
                    <a:pt x="1477" y="1"/>
                  </a:cubicBezTo>
                  <a:close/>
                </a:path>
              </a:pathLst>
            </a:custGeom>
            <a:solidFill>
              <a:srgbClr val="8D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57"/>
            <p:cNvSpPr/>
            <p:nvPr/>
          </p:nvSpPr>
          <p:spPr>
            <a:xfrm>
              <a:off x="1929525" y="4147925"/>
              <a:ext cx="248900" cy="56000"/>
            </a:xfrm>
            <a:custGeom>
              <a:avLst/>
              <a:gdLst/>
              <a:ahLst/>
              <a:cxnLst/>
              <a:rect l="l" t="t" r="r" b="b"/>
              <a:pathLst>
                <a:path w="9956" h="2240" extrusionOk="0">
                  <a:moveTo>
                    <a:pt x="96" y="1"/>
                  </a:moveTo>
                  <a:cubicBezTo>
                    <a:pt x="25" y="1"/>
                    <a:pt x="1" y="24"/>
                    <a:pt x="1" y="96"/>
                  </a:cubicBezTo>
                  <a:lnTo>
                    <a:pt x="1" y="453"/>
                  </a:lnTo>
                  <a:cubicBezTo>
                    <a:pt x="1" y="1429"/>
                    <a:pt x="811" y="2239"/>
                    <a:pt x="1787" y="2239"/>
                  </a:cubicBezTo>
                  <a:lnTo>
                    <a:pt x="8146" y="2239"/>
                  </a:lnTo>
                  <a:cubicBezTo>
                    <a:pt x="9146" y="2239"/>
                    <a:pt x="9932" y="1429"/>
                    <a:pt x="9955" y="453"/>
                  </a:cubicBezTo>
                  <a:lnTo>
                    <a:pt x="9955" y="96"/>
                  </a:lnTo>
                  <a:cubicBezTo>
                    <a:pt x="9955" y="24"/>
                    <a:pt x="9908" y="1"/>
                    <a:pt x="9860" y="1"/>
                  </a:cubicBezTo>
                  <a:close/>
                </a:path>
              </a:pathLst>
            </a:custGeom>
            <a:solidFill>
              <a:srgbClr val="9F8E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57"/>
            <p:cNvSpPr/>
            <p:nvPr/>
          </p:nvSpPr>
          <p:spPr>
            <a:xfrm>
              <a:off x="2116475" y="4147925"/>
              <a:ext cx="61950" cy="56575"/>
            </a:xfrm>
            <a:custGeom>
              <a:avLst/>
              <a:gdLst/>
              <a:ahLst/>
              <a:cxnLst/>
              <a:rect l="l" t="t" r="r" b="b"/>
              <a:pathLst>
                <a:path w="2478" h="2263" extrusionOk="0">
                  <a:moveTo>
                    <a:pt x="1787" y="1"/>
                  </a:moveTo>
                  <a:lnTo>
                    <a:pt x="1787" y="453"/>
                  </a:lnTo>
                  <a:cubicBezTo>
                    <a:pt x="1787" y="1453"/>
                    <a:pt x="977" y="2263"/>
                    <a:pt x="1" y="2263"/>
                  </a:cubicBezTo>
                  <a:lnTo>
                    <a:pt x="691" y="2263"/>
                  </a:lnTo>
                  <a:cubicBezTo>
                    <a:pt x="1668" y="2263"/>
                    <a:pt x="2477" y="1453"/>
                    <a:pt x="2477" y="453"/>
                  </a:cubicBezTo>
                  <a:lnTo>
                    <a:pt x="2477" y="96"/>
                  </a:lnTo>
                  <a:cubicBezTo>
                    <a:pt x="2477" y="24"/>
                    <a:pt x="2430" y="1"/>
                    <a:pt x="2382" y="1"/>
                  </a:cubicBezTo>
                  <a:close/>
                </a:path>
              </a:pathLst>
            </a:custGeom>
            <a:solidFill>
              <a:srgbClr val="8D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57"/>
            <p:cNvSpPr/>
            <p:nvPr/>
          </p:nvSpPr>
          <p:spPr>
            <a:xfrm>
              <a:off x="1945025" y="4202100"/>
              <a:ext cx="216725" cy="128025"/>
            </a:xfrm>
            <a:custGeom>
              <a:avLst/>
              <a:gdLst/>
              <a:ahLst/>
              <a:cxnLst/>
              <a:rect l="l" t="t" r="r" b="b"/>
              <a:pathLst>
                <a:path w="8669" h="5121" extrusionOk="0">
                  <a:moveTo>
                    <a:pt x="95" y="1"/>
                  </a:moveTo>
                  <a:cubicBezTo>
                    <a:pt x="48" y="1"/>
                    <a:pt x="0" y="48"/>
                    <a:pt x="0" y="96"/>
                  </a:cubicBezTo>
                  <a:lnTo>
                    <a:pt x="0" y="5049"/>
                  </a:lnTo>
                  <a:cubicBezTo>
                    <a:pt x="0" y="5097"/>
                    <a:pt x="48" y="5121"/>
                    <a:pt x="95" y="5121"/>
                  </a:cubicBezTo>
                  <a:lnTo>
                    <a:pt x="8597" y="5121"/>
                  </a:lnTo>
                  <a:cubicBezTo>
                    <a:pt x="8645" y="5121"/>
                    <a:pt x="8669" y="5073"/>
                    <a:pt x="8669" y="5049"/>
                  </a:cubicBezTo>
                  <a:lnTo>
                    <a:pt x="8669" y="96"/>
                  </a:lnTo>
                  <a:cubicBezTo>
                    <a:pt x="8669" y="48"/>
                    <a:pt x="8645" y="1"/>
                    <a:pt x="8597" y="1"/>
                  </a:cubicBezTo>
                  <a:close/>
                </a:path>
              </a:pathLst>
            </a:custGeom>
            <a:solidFill>
              <a:srgbClr val="FFB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57"/>
            <p:cNvSpPr/>
            <p:nvPr/>
          </p:nvSpPr>
          <p:spPr>
            <a:xfrm>
              <a:off x="2145050" y="4202100"/>
              <a:ext cx="16700" cy="128025"/>
            </a:xfrm>
            <a:custGeom>
              <a:avLst/>
              <a:gdLst/>
              <a:ahLst/>
              <a:cxnLst/>
              <a:rect l="l" t="t" r="r" b="b"/>
              <a:pathLst>
                <a:path w="668" h="5121" extrusionOk="0">
                  <a:moveTo>
                    <a:pt x="1" y="1"/>
                  </a:moveTo>
                  <a:lnTo>
                    <a:pt x="1" y="5121"/>
                  </a:lnTo>
                  <a:lnTo>
                    <a:pt x="596" y="5121"/>
                  </a:lnTo>
                  <a:cubicBezTo>
                    <a:pt x="644" y="5121"/>
                    <a:pt x="668" y="5097"/>
                    <a:pt x="668" y="5026"/>
                  </a:cubicBezTo>
                  <a:lnTo>
                    <a:pt x="668" y="96"/>
                  </a:lnTo>
                  <a:cubicBezTo>
                    <a:pt x="668" y="25"/>
                    <a:pt x="644" y="1"/>
                    <a:pt x="596" y="1"/>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57"/>
            <p:cNvSpPr/>
            <p:nvPr/>
          </p:nvSpPr>
          <p:spPr>
            <a:xfrm>
              <a:off x="1962275" y="4218775"/>
              <a:ext cx="182800" cy="93500"/>
            </a:xfrm>
            <a:custGeom>
              <a:avLst/>
              <a:gdLst/>
              <a:ahLst/>
              <a:cxnLst/>
              <a:rect l="l" t="t" r="r" b="b"/>
              <a:pathLst>
                <a:path w="7312" h="3740" extrusionOk="0">
                  <a:moveTo>
                    <a:pt x="1" y="1"/>
                  </a:moveTo>
                  <a:lnTo>
                    <a:pt x="1" y="3739"/>
                  </a:lnTo>
                  <a:lnTo>
                    <a:pt x="7312" y="3739"/>
                  </a:lnTo>
                  <a:lnTo>
                    <a:pt x="7312" y="1"/>
                  </a:ln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57"/>
            <p:cNvSpPr/>
            <p:nvPr/>
          </p:nvSpPr>
          <p:spPr>
            <a:xfrm>
              <a:off x="1958125" y="4215200"/>
              <a:ext cx="191125" cy="102425"/>
            </a:xfrm>
            <a:custGeom>
              <a:avLst/>
              <a:gdLst/>
              <a:ahLst/>
              <a:cxnLst/>
              <a:rect l="l" t="t" r="r" b="b"/>
              <a:pathLst>
                <a:path w="7645" h="4097" extrusionOk="0">
                  <a:moveTo>
                    <a:pt x="7263" y="382"/>
                  </a:moveTo>
                  <a:cubicBezTo>
                    <a:pt x="7287" y="382"/>
                    <a:pt x="7287" y="405"/>
                    <a:pt x="7287" y="405"/>
                  </a:cubicBezTo>
                  <a:lnTo>
                    <a:pt x="7287" y="3740"/>
                  </a:lnTo>
                  <a:cubicBezTo>
                    <a:pt x="7311" y="3740"/>
                    <a:pt x="7287" y="3763"/>
                    <a:pt x="7263" y="3763"/>
                  </a:cubicBezTo>
                  <a:lnTo>
                    <a:pt x="381" y="3763"/>
                  </a:lnTo>
                  <a:cubicBezTo>
                    <a:pt x="357" y="3763"/>
                    <a:pt x="357" y="3740"/>
                    <a:pt x="357" y="3740"/>
                  </a:cubicBezTo>
                  <a:lnTo>
                    <a:pt x="357" y="405"/>
                  </a:lnTo>
                  <a:cubicBezTo>
                    <a:pt x="357" y="382"/>
                    <a:pt x="381" y="382"/>
                    <a:pt x="381" y="382"/>
                  </a:cubicBezTo>
                  <a:close/>
                  <a:moveTo>
                    <a:pt x="167" y="1"/>
                  </a:moveTo>
                  <a:cubicBezTo>
                    <a:pt x="71" y="1"/>
                    <a:pt x="0" y="48"/>
                    <a:pt x="0" y="167"/>
                  </a:cubicBezTo>
                  <a:lnTo>
                    <a:pt x="0" y="3930"/>
                  </a:lnTo>
                  <a:cubicBezTo>
                    <a:pt x="0" y="4001"/>
                    <a:pt x="48" y="4097"/>
                    <a:pt x="167" y="4097"/>
                  </a:cubicBezTo>
                  <a:lnTo>
                    <a:pt x="7478" y="4097"/>
                  </a:lnTo>
                  <a:cubicBezTo>
                    <a:pt x="7549" y="4097"/>
                    <a:pt x="7644" y="4049"/>
                    <a:pt x="7644" y="3930"/>
                  </a:cubicBezTo>
                  <a:lnTo>
                    <a:pt x="7644" y="167"/>
                  </a:lnTo>
                  <a:cubicBezTo>
                    <a:pt x="7644" y="72"/>
                    <a:pt x="7597" y="1"/>
                    <a:pt x="7478" y="1"/>
                  </a:cubicBez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57"/>
            <p:cNvSpPr/>
            <p:nvPr/>
          </p:nvSpPr>
          <p:spPr>
            <a:xfrm>
              <a:off x="2020625" y="4255700"/>
              <a:ext cx="65525" cy="17275"/>
            </a:xfrm>
            <a:custGeom>
              <a:avLst/>
              <a:gdLst/>
              <a:ahLst/>
              <a:cxnLst/>
              <a:rect l="l" t="t" r="r" b="b"/>
              <a:pathLst>
                <a:path w="2621" h="691" extrusionOk="0">
                  <a:moveTo>
                    <a:pt x="358" y="0"/>
                  </a:moveTo>
                  <a:cubicBezTo>
                    <a:pt x="143" y="0"/>
                    <a:pt x="1" y="214"/>
                    <a:pt x="24" y="429"/>
                  </a:cubicBezTo>
                  <a:cubicBezTo>
                    <a:pt x="48" y="572"/>
                    <a:pt x="215" y="691"/>
                    <a:pt x="382" y="691"/>
                  </a:cubicBezTo>
                  <a:lnTo>
                    <a:pt x="2287" y="691"/>
                  </a:lnTo>
                  <a:cubicBezTo>
                    <a:pt x="2477" y="691"/>
                    <a:pt x="2620" y="548"/>
                    <a:pt x="2596" y="333"/>
                  </a:cubicBezTo>
                  <a:cubicBezTo>
                    <a:pt x="2596" y="167"/>
                    <a:pt x="2430" y="0"/>
                    <a:pt x="2263" y="0"/>
                  </a:cubicBezTo>
                  <a:close/>
                </a:path>
              </a:pathLst>
            </a:custGeom>
            <a:solidFill>
              <a:srgbClr val="FE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57"/>
            <p:cNvSpPr/>
            <p:nvPr/>
          </p:nvSpPr>
          <p:spPr>
            <a:xfrm>
              <a:off x="2060525" y="4256875"/>
              <a:ext cx="25625" cy="16100"/>
            </a:xfrm>
            <a:custGeom>
              <a:avLst/>
              <a:gdLst/>
              <a:ahLst/>
              <a:cxnLst/>
              <a:rect l="l" t="t" r="r" b="b"/>
              <a:pathLst>
                <a:path w="1025" h="644" extrusionOk="0">
                  <a:moveTo>
                    <a:pt x="0" y="1"/>
                  </a:moveTo>
                  <a:cubicBezTo>
                    <a:pt x="191" y="1"/>
                    <a:pt x="334" y="144"/>
                    <a:pt x="334" y="310"/>
                  </a:cubicBezTo>
                  <a:cubicBezTo>
                    <a:pt x="334" y="501"/>
                    <a:pt x="191" y="644"/>
                    <a:pt x="0" y="644"/>
                  </a:cubicBezTo>
                  <a:lnTo>
                    <a:pt x="691" y="644"/>
                  </a:lnTo>
                  <a:cubicBezTo>
                    <a:pt x="881" y="644"/>
                    <a:pt x="1024" y="501"/>
                    <a:pt x="1024" y="310"/>
                  </a:cubicBezTo>
                  <a:cubicBezTo>
                    <a:pt x="1024" y="144"/>
                    <a:pt x="881" y="1"/>
                    <a:pt x="691" y="1"/>
                  </a:cubicBez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57"/>
            <p:cNvSpPr/>
            <p:nvPr/>
          </p:nvSpPr>
          <p:spPr>
            <a:xfrm>
              <a:off x="2078975" y="4090775"/>
              <a:ext cx="34550" cy="33950"/>
            </a:xfrm>
            <a:custGeom>
              <a:avLst/>
              <a:gdLst/>
              <a:ahLst/>
              <a:cxnLst/>
              <a:rect l="l" t="t" r="r" b="b"/>
              <a:pathLst>
                <a:path w="1382" h="1358" extrusionOk="0">
                  <a:moveTo>
                    <a:pt x="691" y="0"/>
                  </a:moveTo>
                  <a:cubicBezTo>
                    <a:pt x="310" y="0"/>
                    <a:pt x="0" y="286"/>
                    <a:pt x="0" y="691"/>
                  </a:cubicBezTo>
                  <a:cubicBezTo>
                    <a:pt x="0" y="1072"/>
                    <a:pt x="310" y="1358"/>
                    <a:pt x="691" y="1358"/>
                  </a:cubicBezTo>
                  <a:cubicBezTo>
                    <a:pt x="1096" y="1358"/>
                    <a:pt x="1382" y="1072"/>
                    <a:pt x="1382" y="691"/>
                  </a:cubicBezTo>
                  <a:cubicBezTo>
                    <a:pt x="1382" y="334"/>
                    <a:pt x="1048" y="0"/>
                    <a:pt x="691" y="0"/>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57"/>
            <p:cNvSpPr/>
            <p:nvPr/>
          </p:nvSpPr>
          <p:spPr>
            <a:xfrm>
              <a:off x="2088500" y="4090775"/>
              <a:ext cx="25025" cy="33950"/>
            </a:xfrm>
            <a:custGeom>
              <a:avLst/>
              <a:gdLst/>
              <a:ahLst/>
              <a:cxnLst/>
              <a:rect l="l" t="t" r="r" b="b"/>
              <a:pathLst>
                <a:path w="1001" h="1358" extrusionOk="0">
                  <a:moveTo>
                    <a:pt x="310" y="0"/>
                  </a:moveTo>
                  <a:cubicBezTo>
                    <a:pt x="191" y="0"/>
                    <a:pt x="72" y="24"/>
                    <a:pt x="0" y="96"/>
                  </a:cubicBezTo>
                  <a:cubicBezTo>
                    <a:pt x="191" y="215"/>
                    <a:pt x="310" y="405"/>
                    <a:pt x="310" y="691"/>
                  </a:cubicBezTo>
                  <a:cubicBezTo>
                    <a:pt x="310" y="929"/>
                    <a:pt x="167" y="1167"/>
                    <a:pt x="0" y="1286"/>
                  </a:cubicBezTo>
                  <a:cubicBezTo>
                    <a:pt x="72" y="1334"/>
                    <a:pt x="191" y="1358"/>
                    <a:pt x="310" y="1358"/>
                  </a:cubicBezTo>
                  <a:cubicBezTo>
                    <a:pt x="715" y="1358"/>
                    <a:pt x="1001" y="1072"/>
                    <a:pt x="1001" y="691"/>
                  </a:cubicBezTo>
                  <a:cubicBezTo>
                    <a:pt x="1001" y="334"/>
                    <a:pt x="667" y="0"/>
                    <a:pt x="310" y="0"/>
                  </a:cubicBez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3" name="Google Shape;2743;p57"/>
          <p:cNvGrpSpPr/>
          <p:nvPr/>
        </p:nvGrpSpPr>
        <p:grpSpPr>
          <a:xfrm>
            <a:off x="2542254" y="3475968"/>
            <a:ext cx="397711" cy="272449"/>
            <a:chOff x="1912875" y="3614475"/>
            <a:chExt cx="281625" cy="192925"/>
          </a:xfrm>
        </p:grpSpPr>
        <p:sp>
          <p:nvSpPr>
            <p:cNvPr id="2744" name="Google Shape;2744;p57"/>
            <p:cNvSpPr/>
            <p:nvPr/>
          </p:nvSpPr>
          <p:spPr>
            <a:xfrm>
              <a:off x="1925975" y="3623425"/>
              <a:ext cx="17275" cy="124450"/>
            </a:xfrm>
            <a:custGeom>
              <a:avLst/>
              <a:gdLst/>
              <a:ahLst/>
              <a:cxnLst/>
              <a:rect l="l" t="t" r="r" b="b"/>
              <a:pathLst>
                <a:path w="691" h="4978" extrusionOk="0">
                  <a:moveTo>
                    <a:pt x="0" y="0"/>
                  </a:moveTo>
                  <a:lnTo>
                    <a:pt x="0" y="4977"/>
                  </a:lnTo>
                  <a:lnTo>
                    <a:pt x="691" y="4977"/>
                  </a:lnTo>
                  <a:lnTo>
                    <a:pt x="6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57"/>
            <p:cNvSpPr/>
            <p:nvPr/>
          </p:nvSpPr>
          <p:spPr>
            <a:xfrm>
              <a:off x="1960500" y="3623425"/>
              <a:ext cx="16700" cy="124450"/>
            </a:xfrm>
            <a:custGeom>
              <a:avLst/>
              <a:gdLst/>
              <a:ahLst/>
              <a:cxnLst/>
              <a:rect l="l" t="t" r="r" b="b"/>
              <a:pathLst>
                <a:path w="668" h="4978" extrusionOk="0">
                  <a:moveTo>
                    <a:pt x="0" y="0"/>
                  </a:moveTo>
                  <a:lnTo>
                    <a:pt x="0" y="4977"/>
                  </a:lnTo>
                  <a:lnTo>
                    <a:pt x="667" y="4977"/>
                  </a:lnTo>
                  <a:lnTo>
                    <a:pt x="6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57"/>
            <p:cNvSpPr/>
            <p:nvPr/>
          </p:nvSpPr>
          <p:spPr>
            <a:xfrm>
              <a:off x="1994425" y="3623425"/>
              <a:ext cx="17300" cy="124450"/>
            </a:xfrm>
            <a:custGeom>
              <a:avLst/>
              <a:gdLst/>
              <a:ahLst/>
              <a:cxnLst/>
              <a:rect l="l" t="t" r="r" b="b"/>
              <a:pathLst>
                <a:path w="692" h="4978" extrusionOk="0">
                  <a:moveTo>
                    <a:pt x="1" y="0"/>
                  </a:moveTo>
                  <a:lnTo>
                    <a:pt x="1" y="4977"/>
                  </a:lnTo>
                  <a:lnTo>
                    <a:pt x="691" y="4977"/>
                  </a:lnTo>
                  <a:lnTo>
                    <a:pt x="6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57"/>
            <p:cNvSpPr/>
            <p:nvPr/>
          </p:nvSpPr>
          <p:spPr>
            <a:xfrm>
              <a:off x="2028950" y="3623425"/>
              <a:ext cx="16700" cy="124450"/>
            </a:xfrm>
            <a:custGeom>
              <a:avLst/>
              <a:gdLst/>
              <a:ahLst/>
              <a:cxnLst/>
              <a:rect l="l" t="t" r="r" b="b"/>
              <a:pathLst>
                <a:path w="668" h="4978" extrusionOk="0">
                  <a:moveTo>
                    <a:pt x="1" y="0"/>
                  </a:moveTo>
                  <a:lnTo>
                    <a:pt x="1" y="4977"/>
                  </a:lnTo>
                  <a:lnTo>
                    <a:pt x="668" y="4977"/>
                  </a:lnTo>
                  <a:lnTo>
                    <a:pt x="66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57"/>
            <p:cNvSpPr/>
            <p:nvPr/>
          </p:nvSpPr>
          <p:spPr>
            <a:xfrm>
              <a:off x="2062900" y="3623425"/>
              <a:ext cx="17300" cy="124450"/>
            </a:xfrm>
            <a:custGeom>
              <a:avLst/>
              <a:gdLst/>
              <a:ahLst/>
              <a:cxnLst/>
              <a:rect l="l" t="t" r="r" b="b"/>
              <a:pathLst>
                <a:path w="692" h="4978" extrusionOk="0">
                  <a:moveTo>
                    <a:pt x="0" y="0"/>
                  </a:moveTo>
                  <a:lnTo>
                    <a:pt x="0" y="4977"/>
                  </a:lnTo>
                  <a:lnTo>
                    <a:pt x="691" y="4977"/>
                  </a:lnTo>
                  <a:lnTo>
                    <a:pt x="6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57"/>
            <p:cNvSpPr/>
            <p:nvPr/>
          </p:nvSpPr>
          <p:spPr>
            <a:xfrm>
              <a:off x="2096250" y="3623425"/>
              <a:ext cx="17275" cy="124450"/>
            </a:xfrm>
            <a:custGeom>
              <a:avLst/>
              <a:gdLst/>
              <a:ahLst/>
              <a:cxnLst/>
              <a:rect l="l" t="t" r="r" b="b"/>
              <a:pathLst>
                <a:path w="691" h="4978" extrusionOk="0">
                  <a:moveTo>
                    <a:pt x="0" y="0"/>
                  </a:moveTo>
                  <a:lnTo>
                    <a:pt x="0" y="4977"/>
                  </a:lnTo>
                  <a:lnTo>
                    <a:pt x="691" y="4977"/>
                  </a:lnTo>
                  <a:lnTo>
                    <a:pt x="6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57"/>
            <p:cNvSpPr/>
            <p:nvPr/>
          </p:nvSpPr>
          <p:spPr>
            <a:xfrm>
              <a:off x="2130175" y="3623425"/>
              <a:ext cx="16700" cy="124450"/>
            </a:xfrm>
            <a:custGeom>
              <a:avLst/>
              <a:gdLst/>
              <a:ahLst/>
              <a:cxnLst/>
              <a:rect l="l" t="t" r="r" b="b"/>
              <a:pathLst>
                <a:path w="668" h="4978" extrusionOk="0">
                  <a:moveTo>
                    <a:pt x="0" y="0"/>
                  </a:moveTo>
                  <a:lnTo>
                    <a:pt x="0" y="4977"/>
                  </a:lnTo>
                  <a:lnTo>
                    <a:pt x="667" y="4977"/>
                  </a:lnTo>
                  <a:lnTo>
                    <a:pt x="6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57"/>
            <p:cNvSpPr/>
            <p:nvPr/>
          </p:nvSpPr>
          <p:spPr>
            <a:xfrm>
              <a:off x="2164100" y="3623425"/>
              <a:ext cx="17300" cy="124450"/>
            </a:xfrm>
            <a:custGeom>
              <a:avLst/>
              <a:gdLst/>
              <a:ahLst/>
              <a:cxnLst/>
              <a:rect l="l" t="t" r="r" b="b"/>
              <a:pathLst>
                <a:path w="692" h="4978" extrusionOk="0">
                  <a:moveTo>
                    <a:pt x="1" y="0"/>
                  </a:moveTo>
                  <a:lnTo>
                    <a:pt x="1" y="4977"/>
                  </a:lnTo>
                  <a:lnTo>
                    <a:pt x="691" y="4977"/>
                  </a:lnTo>
                  <a:lnTo>
                    <a:pt x="6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57"/>
            <p:cNvSpPr/>
            <p:nvPr/>
          </p:nvSpPr>
          <p:spPr>
            <a:xfrm>
              <a:off x="1939650" y="3751425"/>
              <a:ext cx="28025" cy="32775"/>
            </a:xfrm>
            <a:custGeom>
              <a:avLst/>
              <a:gdLst/>
              <a:ahLst/>
              <a:cxnLst/>
              <a:rect l="l" t="t" r="r" b="b"/>
              <a:pathLst>
                <a:path w="1121" h="1311" extrusionOk="0">
                  <a:moveTo>
                    <a:pt x="1" y="0"/>
                  </a:moveTo>
                  <a:lnTo>
                    <a:pt x="1" y="1310"/>
                  </a:lnTo>
                  <a:lnTo>
                    <a:pt x="263" y="1310"/>
                  </a:lnTo>
                  <a:cubicBezTo>
                    <a:pt x="739" y="1310"/>
                    <a:pt x="1120" y="929"/>
                    <a:pt x="1120" y="453"/>
                  </a:cubicBezTo>
                  <a:lnTo>
                    <a:pt x="1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57"/>
            <p:cNvSpPr/>
            <p:nvPr/>
          </p:nvSpPr>
          <p:spPr>
            <a:xfrm>
              <a:off x="2140300" y="3751425"/>
              <a:ext cx="28000" cy="32775"/>
            </a:xfrm>
            <a:custGeom>
              <a:avLst/>
              <a:gdLst/>
              <a:ahLst/>
              <a:cxnLst/>
              <a:rect l="l" t="t" r="r" b="b"/>
              <a:pathLst>
                <a:path w="1120" h="1311" extrusionOk="0">
                  <a:moveTo>
                    <a:pt x="0" y="0"/>
                  </a:moveTo>
                  <a:lnTo>
                    <a:pt x="0" y="453"/>
                  </a:lnTo>
                  <a:cubicBezTo>
                    <a:pt x="0" y="929"/>
                    <a:pt x="381" y="1310"/>
                    <a:pt x="858" y="1310"/>
                  </a:cubicBezTo>
                  <a:lnTo>
                    <a:pt x="1120" y="1310"/>
                  </a:lnTo>
                  <a:lnTo>
                    <a:pt x="1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57"/>
            <p:cNvSpPr/>
            <p:nvPr/>
          </p:nvSpPr>
          <p:spPr>
            <a:xfrm>
              <a:off x="1925975" y="3751425"/>
              <a:ext cx="17275" cy="55975"/>
            </a:xfrm>
            <a:custGeom>
              <a:avLst/>
              <a:gdLst/>
              <a:ahLst/>
              <a:cxnLst/>
              <a:rect l="l" t="t" r="r" b="b"/>
              <a:pathLst>
                <a:path w="691" h="2239" extrusionOk="0">
                  <a:moveTo>
                    <a:pt x="0" y="0"/>
                  </a:moveTo>
                  <a:lnTo>
                    <a:pt x="0" y="2144"/>
                  </a:lnTo>
                  <a:cubicBezTo>
                    <a:pt x="0" y="2191"/>
                    <a:pt x="24" y="2239"/>
                    <a:pt x="95" y="2239"/>
                  </a:cubicBezTo>
                  <a:lnTo>
                    <a:pt x="595" y="2239"/>
                  </a:lnTo>
                  <a:cubicBezTo>
                    <a:pt x="667" y="2239"/>
                    <a:pt x="691" y="2167"/>
                    <a:pt x="691" y="2144"/>
                  </a:cubicBezTo>
                  <a:lnTo>
                    <a:pt x="6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57"/>
            <p:cNvSpPr/>
            <p:nvPr/>
          </p:nvSpPr>
          <p:spPr>
            <a:xfrm>
              <a:off x="2164100" y="3751425"/>
              <a:ext cx="17300" cy="55975"/>
            </a:xfrm>
            <a:custGeom>
              <a:avLst/>
              <a:gdLst/>
              <a:ahLst/>
              <a:cxnLst/>
              <a:rect l="l" t="t" r="r" b="b"/>
              <a:pathLst>
                <a:path w="692" h="2239" extrusionOk="0">
                  <a:moveTo>
                    <a:pt x="1" y="0"/>
                  </a:moveTo>
                  <a:lnTo>
                    <a:pt x="1" y="2144"/>
                  </a:lnTo>
                  <a:cubicBezTo>
                    <a:pt x="1" y="2191"/>
                    <a:pt x="25" y="2239"/>
                    <a:pt x="96" y="2239"/>
                  </a:cubicBezTo>
                  <a:lnTo>
                    <a:pt x="596" y="2239"/>
                  </a:lnTo>
                  <a:cubicBezTo>
                    <a:pt x="668" y="2239"/>
                    <a:pt x="691" y="2167"/>
                    <a:pt x="691" y="2144"/>
                  </a:cubicBezTo>
                  <a:lnTo>
                    <a:pt x="6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57"/>
            <p:cNvSpPr/>
            <p:nvPr/>
          </p:nvSpPr>
          <p:spPr>
            <a:xfrm>
              <a:off x="1912875" y="3738925"/>
              <a:ext cx="281625" cy="16675"/>
            </a:xfrm>
            <a:custGeom>
              <a:avLst/>
              <a:gdLst/>
              <a:ahLst/>
              <a:cxnLst/>
              <a:rect l="l" t="t" r="r" b="b"/>
              <a:pathLst>
                <a:path w="11265" h="667" extrusionOk="0">
                  <a:moveTo>
                    <a:pt x="72" y="0"/>
                  </a:moveTo>
                  <a:cubicBezTo>
                    <a:pt x="24" y="0"/>
                    <a:pt x="0" y="24"/>
                    <a:pt x="0" y="72"/>
                  </a:cubicBezTo>
                  <a:lnTo>
                    <a:pt x="0" y="596"/>
                  </a:lnTo>
                  <a:cubicBezTo>
                    <a:pt x="0" y="643"/>
                    <a:pt x="24" y="667"/>
                    <a:pt x="72" y="667"/>
                  </a:cubicBezTo>
                  <a:lnTo>
                    <a:pt x="11193" y="667"/>
                  </a:lnTo>
                  <a:cubicBezTo>
                    <a:pt x="11241" y="667"/>
                    <a:pt x="11264" y="643"/>
                    <a:pt x="11264" y="596"/>
                  </a:cubicBezTo>
                  <a:lnTo>
                    <a:pt x="11264" y="72"/>
                  </a:lnTo>
                  <a:cubicBezTo>
                    <a:pt x="11264" y="24"/>
                    <a:pt x="11241" y="0"/>
                    <a:pt x="111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57"/>
            <p:cNvSpPr/>
            <p:nvPr/>
          </p:nvSpPr>
          <p:spPr>
            <a:xfrm>
              <a:off x="2179000" y="3738925"/>
              <a:ext cx="15500" cy="16675"/>
            </a:xfrm>
            <a:custGeom>
              <a:avLst/>
              <a:gdLst/>
              <a:ahLst/>
              <a:cxnLst/>
              <a:rect l="l" t="t" r="r" b="b"/>
              <a:pathLst>
                <a:path w="620" h="667" extrusionOk="0">
                  <a:moveTo>
                    <a:pt x="0" y="0"/>
                  </a:moveTo>
                  <a:lnTo>
                    <a:pt x="0" y="667"/>
                  </a:lnTo>
                  <a:lnTo>
                    <a:pt x="548" y="667"/>
                  </a:lnTo>
                  <a:cubicBezTo>
                    <a:pt x="596" y="667"/>
                    <a:pt x="619" y="643"/>
                    <a:pt x="619" y="596"/>
                  </a:cubicBezTo>
                  <a:lnTo>
                    <a:pt x="619" y="72"/>
                  </a:lnTo>
                  <a:cubicBezTo>
                    <a:pt x="619" y="24"/>
                    <a:pt x="596" y="0"/>
                    <a:pt x="5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57"/>
            <p:cNvSpPr/>
            <p:nvPr/>
          </p:nvSpPr>
          <p:spPr>
            <a:xfrm>
              <a:off x="1912875" y="3614475"/>
              <a:ext cx="281625" cy="17300"/>
            </a:xfrm>
            <a:custGeom>
              <a:avLst/>
              <a:gdLst/>
              <a:ahLst/>
              <a:cxnLst/>
              <a:rect l="l" t="t" r="r" b="b"/>
              <a:pathLst>
                <a:path w="11265" h="692" extrusionOk="0">
                  <a:moveTo>
                    <a:pt x="72" y="1"/>
                  </a:moveTo>
                  <a:cubicBezTo>
                    <a:pt x="24" y="1"/>
                    <a:pt x="0" y="25"/>
                    <a:pt x="0" y="96"/>
                  </a:cubicBezTo>
                  <a:lnTo>
                    <a:pt x="0" y="596"/>
                  </a:lnTo>
                  <a:cubicBezTo>
                    <a:pt x="0" y="644"/>
                    <a:pt x="24" y="692"/>
                    <a:pt x="72" y="692"/>
                  </a:cubicBezTo>
                  <a:lnTo>
                    <a:pt x="11193" y="692"/>
                  </a:lnTo>
                  <a:cubicBezTo>
                    <a:pt x="11241" y="692"/>
                    <a:pt x="11264" y="644"/>
                    <a:pt x="11264" y="596"/>
                  </a:cubicBezTo>
                  <a:lnTo>
                    <a:pt x="11264" y="96"/>
                  </a:lnTo>
                  <a:cubicBezTo>
                    <a:pt x="11264" y="25"/>
                    <a:pt x="11241" y="1"/>
                    <a:pt x="111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57"/>
            <p:cNvSpPr/>
            <p:nvPr/>
          </p:nvSpPr>
          <p:spPr>
            <a:xfrm>
              <a:off x="2179000" y="3614475"/>
              <a:ext cx="15500" cy="17300"/>
            </a:xfrm>
            <a:custGeom>
              <a:avLst/>
              <a:gdLst/>
              <a:ahLst/>
              <a:cxnLst/>
              <a:rect l="l" t="t" r="r" b="b"/>
              <a:pathLst>
                <a:path w="620" h="692" extrusionOk="0">
                  <a:moveTo>
                    <a:pt x="0" y="1"/>
                  </a:moveTo>
                  <a:lnTo>
                    <a:pt x="0" y="692"/>
                  </a:lnTo>
                  <a:lnTo>
                    <a:pt x="548" y="692"/>
                  </a:lnTo>
                  <a:cubicBezTo>
                    <a:pt x="596" y="692"/>
                    <a:pt x="619" y="644"/>
                    <a:pt x="619" y="596"/>
                  </a:cubicBezTo>
                  <a:lnTo>
                    <a:pt x="619" y="96"/>
                  </a:lnTo>
                  <a:cubicBezTo>
                    <a:pt x="619" y="25"/>
                    <a:pt x="596" y="1"/>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0" name="Google Shape;2760;p57"/>
          <p:cNvGrpSpPr/>
          <p:nvPr/>
        </p:nvGrpSpPr>
        <p:grpSpPr>
          <a:xfrm>
            <a:off x="1177681" y="3412913"/>
            <a:ext cx="317851" cy="399405"/>
            <a:chOff x="946600" y="3569825"/>
            <a:chExt cx="225075" cy="282825"/>
          </a:xfrm>
        </p:grpSpPr>
        <p:sp>
          <p:nvSpPr>
            <p:cNvPr id="2761" name="Google Shape;2761;p57"/>
            <p:cNvSpPr/>
            <p:nvPr/>
          </p:nvSpPr>
          <p:spPr>
            <a:xfrm>
              <a:off x="946600" y="3569825"/>
              <a:ext cx="225075" cy="281050"/>
            </a:xfrm>
            <a:custGeom>
              <a:avLst/>
              <a:gdLst/>
              <a:ahLst/>
              <a:cxnLst/>
              <a:rect l="l" t="t" r="r" b="b"/>
              <a:pathLst>
                <a:path w="9003" h="11242" extrusionOk="0">
                  <a:moveTo>
                    <a:pt x="4501" y="1"/>
                  </a:moveTo>
                  <a:cubicBezTo>
                    <a:pt x="2572" y="1"/>
                    <a:pt x="953" y="1906"/>
                    <a:pt x="572" y="4454"/>
                  </a:cubicBezTo>
                  <a:cubicBezTo>
                    <a:pt x="500" y="4764"/>
                    <a:pt x="381" y="5026"/>
                    <a:pt x="191" y="5240"/>
                  </a:cubicBezTo>
                  <a:cubicBezTo>
                    <a:pt x="72" y="5335"/>
                    <a:pt x="0" y="5478"/>
                    <a:pt x="0" y="5621"/>
                  </a:cubicBezTo>
                  <a:cubicBezTo>
                    <a:pt x="0" y="5764"/>
                    <a:pt x="95" y="5931"/>
                    <a:pt x="191" y="6002"/>
                  </a:cubicBezTo>
                  <a:cubicBezTo>
                    <a:pt x="381" y="6216"/>
                    <a:pt x="548" y="6478"/>
                    <a:pt x="572" y="6788"/>
                  </a:cubicBezTo>
                  <a:cubicBezTo>
                    <a:pt x="953" y="9336"/>
                    <a:pt x="2572" y="11241"/>
                    <a:pt x="4501" y="11241"/>
                  </a:cubicBezTo>
                  <a:cubicBezTo>
                    <a:pt x="6430" y="11241"/>
                    <a:pt x="8050" y="9336"/>
                    <a:pt x="8431" y="6788"/>
                  </a:cubicBezTo>
                  <a:cubicBezTo>
                    <a:pt x="8478" y="6478"/>
                    <a:pt x="8597" y="6216"/>
                    <a:pt x="8812" y="6002"/>
                  </a:cubicBezTo>
                  <a:cubicBezTo>
                    <a:pt x="8931" y="5931"/>
                    <a:pt x="9002" y="5764"/>
                    <a:pt x="9002" y="5621"/>
                  </a:cubicBezTo>
                  <a:cubicBezTo>
                    <a:pt x="9002" y="5478"/>
                    <a:pt x="8931" y="5335"/>
                    <a:pt x="8812" y="5240"/>
                  </a:cubicBezTo>
                  <a:cubicBezTo>
                    <a:pt x="8597" y="5026"/>
                    <a:pt x="8454" y="4764"/>
                    <a:pt x="8431" y="4454"/>
                  </a:cubicBezTo>
                  <a:cubicBezTo>
                    <a:pt x="8050" y="1906"/>
                    <a:pt x="6430" y="1"/>
                    <a:pt x="4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57"/>
            <p:cNvSpPr/>
            <p:nvPr/>
          </p:nvSpPr>
          <p:spPr>
            <a:xfrm>
              <a:off x="1050775" y="3569825"/>
              <a:ext cx="120900" cy="282825"/>
            </a:xfrm>
            <a:custGeom>
              <a:avLst/>
              <a:gdLst/>
              <a:ahLst/>
              <a:cxnLst/>
              <a:rect l="l" t="t" r="r" b="b"/>
              <a:pathLst>
                <a:path w="4836" h="11313" extrusionOk="0">
                  <a:moveTo>
                    <a:pt x="334" y="1"/>
                  </a:moveTo>
                  <a:cubicBezTo>
                    <a:pt x="215" y="1"/>
                    <a:pt x="96" y="1"/>
                    <a:pt x="1" y="25"/>
                  </a:cubicBezTo>
                  <a:cubicBezTo>
                    <a:pt x="1787" y="239"/>
                    <a:pt x="3216" y="2073"/>
                    <a:pt x="3573" y="4502"/>
                  </a:cubicBezTo>
                  <a:cubicBezTo>
                    <a:pt x="3597" y="4788"/>
                    <a:pt x="3597" y="6526"/>
                    <a:pt x="3573" y="6812"/>
                  </a:cubicBezTo>
                  <a:cubicBezTo>
                    <a:pt x="3216" y="9217"/>
                    <a:pt x="1763" y="11075"/>
                    <a:pt x="1" y="11289"/>
                  </a:cubicBezTo>
                  <a:cubicBezTo>
                    <a:pt x="120" y="11289"/>
                    <a:pt x="239" y="11313"/>
                    <a:pt x="334" y="11313"/>
                  </a:cubicBezTo>
                  <a:cubicBezTo>
                    <a:pt x="2263" y="11313"/>
                    <a:pt x="3883" y="9408"/>
                    <a:pt x="4264" y="6836"/>
                  </a:cubicBezTo>
                  <a:cubicBezTo>
                    <a:pt x="4287" y="6550"/>
                    <a:pt x="4430" y="6288"/>
                    <a:pt x="4645" y="6074"/>
                  </a:cubicBezTo>
                  <a:cubicBezTo>
                    <a:pt x="4740" y="5978"/>
                    <a:pt x="4835" y="5835"/>
                    <a:pt x="4835" y="5693"/>
                  </a:cubicBezTo>
                  <a:cubicBezTo>
                    <a:pt x="4835" y="5526"/>
                    <a:pt x="4764" y="5335"/>
                    <a:pt x="4645" y="5240"/>
                  </a:cubicBezTo>
                  <a:cubicBezTo>
                    <a:pt x="4430" y="5026"/>
                    <a:pt x="4311" y="4764"/>
                    <a:pt x="4264" y="4454"/>
                  </a:cubicBezTo>
                  <a:cubicBezTo>
                    <a:pt x="3883" y="1906"/>
                    <a:pt x="2263"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57"/>
            <p:cNvSpPr/>
            <p:nvPr/>
          </p:nvSpPr>
          <p:spPr>
            <a:xfrm>
              <a:off x="976350" y="3585900"/>
              <a:ext cx="166750" cy="248900"/>
            </a:xfrm>
            <a:custGeom>
              <a:avLst/>
              <a:gdLst/>
              <a:ahLst/>
              <a:cxnLst/>
              <a:rect l="l" t="t" r="r" b="b"/>
              <a:pathLst>
                <a:path w="6670" h="9956" extrusionOk="0">
                  <a:moveTo>
                    <a:pt x="3335" y="1"/>
                  </a:moveTo>
                  <a:cubicBezTo>
                    <a:pt x="2478" y="1"/>
                    <a:pt x="1668" y="477"/>
                    <a:pt x="1049" y="1382"/>
                  </a:cubicBezTo>
                  <a:cubicBezTo>
                    <a:pt x="358" y="2335"/>
                    <a:pt x="1" y="3597"/>
                    <a:pt x="1" y="4978"/>
                  </a:cubicBezTo>
                  <a:cubicBezTo>
                    <a:pt x="1" y="6359"/>
                    <a:pt x="358" y="7621"/>
                    <a:pt x="1049" y="8574"/>
                  </a:cubicBezTo>
                  <a:cubicBezTo>
                    <a:pt x="1668" y="9479"/>
                    <a:pt x="2501" y="9955"/>
                    <a:pt x="3335" y="9955"/>
                  </a:cubicBezTo>
                  <a:cubicBezTo>
                    <a:pt x="4168" y="9955"/>
                    <a:pt x="4978" y="9455"/>
                    <a:pt x="5621" y="8574"/>
                  </a:cubicBezTo>
                  <a:cubicBezTo>
                    <a:pt x="6312" y="7621"/>
                    <a:pt x="6669" y="6359"/>
                    <a:pt x="6669" y="4978"/>
                  </a:cubicBezTo>
                  <a:cubicBezTo>
                    <a:pt x="6669" y="3597"/>
                    <a:pt x="6312" y="2335"/>
                    <a:pt x="5621" y="1382"/>
                  </a:cubicBezTo>
                  <a:cubicBezTo>
                    <a:pt x="5002" y="477"/>
                    <a:pt x="4168" y="1"/>
                    <a:pt x="3335" y="1"/>
                  </a:cubicBezTo>
                  <a:close/>
                </a:path>
              </a:pathLst>
            </a:custGeom>
            <a:solidFill>
              <a:srgbClr val="FFB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57"/>
            <p:cNvSpPr/>
            <p:nvPr/>
          </p:nvSpPr>
          <p:spPr>
            <a:xfrm>
              <a:off x="993625" y="3604950"/>
              <a:ext cx="132200" cy="212575"/>
            </a:xfrm>
            <a:custGeom>
              <a:avLst/>
              <a:gdLst/>
              <a:ahLst/>
              <a:cxnLst/>
              <a:rect l="l" t="t" r="r" b="b"/>
              <a:pathLst>
                <a:path w="5288" h="8503" extrusionOk="0">
                  <a:moveTo>
                    <a:pt x="2644" y="1"/>
                  </a:moveTo>
                  <a:cubicBezTo>
                    <a:pt x="2025" y="1"/>
                    <a:pt x="1429" y="382"/>
                    <a:pt x="929" y="1073"/>
                  </a:cubicBezTo>
                  <a:cubicBezTo>
                    <a:pt x="334" y="1906"/>
                    <a:pt x="1" y="3025"/>
                    <a:pt x="1" y="4240"/>
                  </a:cubicBezTo>
                  <a:cubicBezTo>
                    <a:pt x="1" y="5454"/>
                    <a:pt x="334" y="6598"/>
                    <a:pt x="929" y="7431"/>
                  </a:cubicBezTo>
                  <a:cubicBezTo>
                    <a:pt x="1429" y="8122"/>
                    <a:pt x="2025" y="8503"/>
                    <a:pt x="2644" y="8503"/>
                  </a:cubicBezTo>
                  <a:cubicBezTo>
                    <a:pt x="3239" y="8503"/>
                    <a:pt x="3859" y="8122"/>
                    <a:pt x="4382" y="7431"/>
                  </a:cubicBezTo>
                  <a:cubicBezTo>
                    <a:pt x="4978" y="6598"/>
                    <a:pt x="5287" y="5454"/>
                    <a:pt x="5287" y="4240"/>
                  </a:cubicBezTo>
                  <a:cubicBezTo>
                    <a:pt x="5287" y="3025"/>
                    <a:pt x="4978" y="1906"/>
                    <a:pt x="4382" y="1073"/>
                  </a:cubicBezTo>
                  <a:cubicBezTo>
                    <a:pt x="3859" y="382"/>
                    <a:pt x="3263" y="1"/>
                    <a:pt x="2644" y="1"/>
                  </a:cubicBez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57"/>
            <p:cNvSpPr/>
            <p:nvPr/>
          </p:nvSpPr>
          <p:spPr>
            <a:xfrm>
              <a:off x="957900" y="3582925"/>
              <a:ext cx="202450" cy="255450"/>
            </a:xfrm>
            <a:custGeom>
              <a:avLst/>
              <a:gdLst/>
              <a:ahLst/>
              <a:cxnLst/>
              <a:rect l="l" t="t" r="r" b="b"/>
              <a:pathLst>
                <a:path w="8098" h="10218" extrusionOk="0">
                  <a:moveTo>
                    <a:pt x="4073" y="334"/>
                  </a:moveTo>
                  <a:cubicBezTo>
                    <a:pt x="4883" y="334"/>
                    <a:pt x="5621" y="787"/>
                    <a:pt x="6216" y="1644"/>
                  </a:cubicBezTo>
                  <a:cubicBezTo>
                    <a:pt x="6883" y="2573"/>
                    <a:pt x="7240" y="3811"/>
                    <a:pt x="7240" y="5121"/>
                  </a:cubicBezTo>
                  <a:cubicBezTo>
                    <a:pt x="7240" y="6431"/>
                    <a:pt x="6883" y="7693"/>
                    <a:pt x="6216" y="8622"/>
                  </a:cubicBezTo>
                  <a:cubicBezTo>
                    <a:pt x="5621" y="9455"/>
                    <a:pt x="4859" y="9931"/>
                    <a:pt x="4073" y="9931"/>
                  </a:cubicBezTo>
                  <a:cubicBezTo>
                    <a:pt x="3263" y="9931"/>
                    <a:pt x="2525" y="9479"/>
                    <a:pt x="1930" y="8622"/>
                  </a:cubicBezTo>
                  <a:cubicBezTo>
                    <a:pt x="1263" y="7693"/>
                    <a:pt x="906" y="6431"/>
                    <a:pt x="906" y="5121"/>
                  </a:cubicBezTo>
                  <a:cubicBezTo>
                    <a:pt x="906" y="3787"/>
                    <a:pt x="1263" y="2573"/>
                    <a:pt x="1930" y="1644"/>
                  </a:cubicBezTo>
                  <a:cubicBezTo>
                    <a:pt x="2525" y="810"/>
                    <a:pt x="3287" y="334"/>
                    <a:pt x="4073" y="334"/>
                  </a:cubicBezTo>
                  <a:close/>
                  <a:moveTo>
                    <a:pt x="4049" y="1"/>
                  </a:moveTo>
                  <a:cubicBezTo>
                    <a:pt x="3144" y="1"/>
                    <a:pt x="2287" y="525"/>
                    <a:pt x="1644" y="1430"/>
                  </a:cubicBezTo>
                  <a:cubicBezTo>
                    <a:pt x="977" y="2382"/>
                    <a:pt x="596" y="3621"/>
                    <a:pt x="572" y="4954"/>
                  </a:cubicBezTo>
                  <a:lnTo>
                    <a:pt x="167" y="4954"/>
                  </a:lnTo>
                  <a:cubicBezTo>
                    <a:pt x="96" y="4954"/>
                    <a:pt x="25" y="5002"/>
                    <a:pt x="1" y="5097"/>
                  </a:cubicBezTo>
                  <a:cubicBezTo>
                    <a:pt x="1" y="5192"/>
                    <a:pt x="48" y="5288"/>
                    <a:pt x="167" y="5288"/>
                  </a:cubicBezTo>
                  <a:lnTo>
                    <a:pt x="572" y="5288"/>
                  </a:lnTo>
                  <a:cubicBezTo>
                    <a:pt x="596" y="6621"/>
                    <a:pt x="977" y="7860"/>
                    <a:pt x="1644" y="8788"/>
                  </a:cubicBezTo>
                  <a:cubicBezTo>
                    <a:pt x="2287" y="9717"/>
                    <a:pt x="3144" y="10217"/>
                    <a:pt x="4049" y="10217"/>
                  </a:cubicBezTo>
                  <a:cubicBezTo>
                    <a:pt x="4930" y="10217"/>
                    <a:pt x="5811" y="9717"/>
                    <a:pt x="6454" y="8788"/>
                  </a:cubicBezTo>
                  <a:cubicBezTo>
                    <a:pt x="7121" y="7836"/>
                    <a:pt x="7502" y="6621"/>
                    <a:pt x="7526" y="5288"/>
                  </a:cubicBezTo>
                  <a:lnTo>
                    <a:pt x="7907" y="5288"/>
                  </a:lnTo>
                  <a:cubicBezTo>
                    <a:pt x="8002" y="5288"/>
                    <a:pt x="8098" y="5192"/>
                    <a:pt x="8098" y="5097"/>
                  </a:cubicBezTo>
                  <a:cubicBezTo>
                    <a:pt x="8098" y="5002"/>
                    <a:pt x="8002" y="4954"/>
                    <a:pt x="7907" y="4954"/>
                  </a:cubicBezTo>
                  <a:lnTo>
                    <a:pt x="7526" y="4954"/>
                  </a:lnTo>
                  <a:cubicBezTo>
                    <a:pt x="7502" y="3621"/>
                    <a:pt x="7121" y="2358"/>
                    <a:pt x="6454" y="1430"/>
                  </a:cubicBezTo>
                  <a:cubicBezTo>
                    <a:pt x="5811" y="525"/>
                    <a:pt x="4930" y="1"/>
                    <a:pt x="4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6" name="Google Shape;2766;p57"/>
          <p:cNvGrpSpPr/>
          <p:nvPr/>
        </p:nvGrpSpPr>
        <p:grpSpPr>
          <a:xfrm>
            <a:off x="2564108" y="2742012"/>
            <a:ext cx="354003" cy="398558"/>
            <a:chOff x="1928350" y="3094750"/>
            <a:chExt cx="250675" cy="282225"/>
          </a:xfrm>
        </p:grpSpPr>
        <p:sp>
          <p:nvSpPr>
            <p:cNvPr id="2767" name="Google Shape;2767;p57"/>
            <p:cNvSpPr/>
            <p:nvPr/>
          </p:nvSpPr>
          <p:spPr>
            <a:xfrm>
              <a:off x="1928350" y="3094750"/>
              <a:ext cx="250675" cy="282225"/>
            </a:xfrm>
            <a:custGeom>
              <a:avLst/>
              <a:gdLst/>
              <a:ahLst/>
              <a:cxnLst/>
              <a:rect l="l" t="t" r="r" b="b"/>
              <a:pathLst>
                <a:path w="10027" h="11289" extrusionOk="0">
                  <a:moveTo>
                    <a:pt x="96" y="0"/>
                  </a:moveTo>
                  <a:cubicBezTo>
                    <a:pt x="24" y="0"/>
                    <a:pt x="0" y="48"/>
                    <a:pt x="0" y="95"/>
                  </a:cubicBezTo>
                  <a:lnTo>
                    <a:pt x="0" y="11193"/>
                  </a:lnTo>
                  <a:cubicBezTo>
                    <a:pt x="0" y="11264"/>
                    <a:pt x="24" y="11288"/>
                    <a:pt x="96" y="11288"/>
                  </a:cubicBezTo>
                  <a:lnTo>
                    <a:pt x="9931" y="11288"/>
                  </a:lnTo>
                  <a:cubicBezTo>
                    <a:pt x="10002" y="11288"/>
                    <a:pt x="10026" y="11240"/>
                    <a:pt x="10026" y="11193"/>
                  </a:cubicBezTo>
                  <a:lnTo>
                    <a:pt x="10026" y="95"/>
                  </a:lnTo>
                  <a:cubicBezTo>
                    <a:pt x="10026" y="48"/>
                    <a:pt x="10002" y="0"/>
                    <a:pt x="99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57"/>
            <p:cNvSpPr/>
            <p:nvPr/>
          </p:nvSpPr>
          <p:spPr>
            <a:xfrm>
              <a:off x="2161725" y="3094750"/>
              <a:ext cx="17300" cy="282225"/>
            </a:xfrm>
            <a:custGeom>
              <a:avLst/>
              <a:gdLst/>
              <a:ahLst/>
              <a:cxnLst/>
              <a:rect l="l" t="t" r="r" b="b"/>
              <a:pathLst>
                <a:path w="692" h="11289" extrusionOk="0">
                  <a:moveTo>
                    <a:pt x="1" y="0"/>
                  </a:moveTo>
                  <a:lnTo>
                    <a:pt x="1" y="11288"/>
                  </a:lnTo>
                  <a:lnTo>
                    <a:pt x="596" y="11288"/>
                  </a:lnTo>
                  <a:cubicBezTo>
                    <a:pt x="667" y="11288"/>
                    <a:pt x="691" y="11240"/>
                    <a:pt x="691" y="11193"/>
                  </a:cubicBezTo>
                  <a:lnTo>
                    <a:pt x="691" y="95"/>
                  </a:lnTo>
                  <a:cubicBezTo>
                    <a:pt x="691" y="48"/>
                    <a:pt x="667" y="0"/>
                    <a:pt x="596" y="0"/>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57"/>
            <p:cNvSpPr/>
            <p:nvPr/>
          </p:nvSpPr>
          <p:spPr>
            <a:xfrm>
              <a:off x="1945025" y="3112000"/>
              <a:ext cx="100025" cy="186975"/>
            </a:xfrm>
            <a:custGeom>
              <a:avLst/>
              <a:gdLst/>
              <a:ahLst/>
              <a:cxnLst/>
              <a:rect l="l" t="t" r="r" b="b"/>
              <a:pathLst>
                <a:path w="4001" h="7479" extrusionOk="0">
                  <a:moveTo>
                    <a:pt x="95" y="1"/>
                  </a:moveTo>
                  <a:cubicBezTo>
                    <a:pt x="72" y="1"/>
                    <a:pt x="24" y="24"/>
                    <a:pt x="0" y="96"/>
                  </a:cubicBezTo>
                  <a:lnTo>
                    <a:pt x="0" y="7383"/>
                  </a:lnTo>
                  <a:cubicBezTo>
                    <a:pt x="0" y="7455"/>
                    <a:pt x="48" y="7478"/>
                    <a:pt x="95" y="7478"/>
                  </a:cubicBezTo>
                  <a:lnTo>
                    <a:pt x="3906" y="7478"/>
                  </a:lnTo>
                  <a:cubicBezTo>
                    <a:pt x="3977" y="7478"/>
                    <a:pt x="4001" y="7455"/>
                    <a:pt x="4001" y="7383"/>
                  </a:cubicBezTo>
                  <a:lnTo>
                    <a:pt x="4001" y="96"/>
                  </a:lnTo>
                  <a:cubicBezTo>
                    <a:pt x="4001" y="24"/>
                    <a:pt x="3977" y="1"/>
                    <a:pt x="3906" y="1"/>
                  </a:cubicBez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57"/>
            <p:cNvSpPr/>
            <p:nvPr/>
          </p:nvSpPr>
          <p:spPr>
            <a:xfrm>
              <a:off x="2062300" y="3112000"/>
              <a:ext cx="99450" cy="186975"/>
            </a:xfrm>
            <a:custGeom>
              <a:avLst/>
              <a:gdLst/>
              <a:ahLst/>
              <a:cxnLst/>
              <a:rect l="l" t="t" r="r" b="b"/>
              <a:pathLst>
                <a:path w="3978" h="7479" extrusionOk="0">
                  <a:moveTo>
                    <a:pt x="72" y="1"/>
                  </a:moveTo>
                  <a:cubicBezTo>
                    <a:pt x="24" y="1"/>
                    <a:pt x="1" y="24"/>
                    <a:pt x="1" y="96"/>
                  </a:cubicBezTo>
                  <a:lnTo>
                    <a:pt x="1" y="7383"/>
                  </a:lnTo>
                  <a:cubicBezTo>
                    <a:pt x="1" y="7455"/>
                    <a:pt x="24" y="7478"/>
                    <a:pt x="72" y="7478"/>
                  </a:cubicBezTo>
                  <a:lnTo>
                    <a:pt x="3906" y="7478"/>
                  </a:lnTo>
                  <a:cubicBezTo>
                    <a:pt x="3954" y="7478"/>
                    <a:pt x="3978" y="7455"/>
                    <a:pt x="3978" y="7383"/>
                  </a:cubicBezTo>
                  <a:lnTo>
                    <a:pt x="3978" y="96"/>
                  </a:lnTo>
                  <a:cubicBezTo>
                    <a:pt x="3978" y="24"/>
                    <a:pt x="3954" y="1"/>
                    <a:pt x="3906" y="1"/>
                  </a:cubicBez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57"/>
            <p:cNvSpPr/>
            <p:nvPr/>
          </p:nvSpPr>
          <p:spPr>
            <a:xfrm>
              <a:off x="2062300" y="3318000"/>
              <a:ext cx="99450" cy="39900"/>
            </a:xfrm>
            <a:custGeom>
              <a:avLst/>
              <a:gdLst/>
              <a:ahLst/>
              <a:cxnLst/>
              <a:rect l="l" t="t" r="r" b="b"/>
              <a:pathLst>
                <a:path w="3978" h="1596" extrusionOk="0">
                  <a:moveTo>
                    <a:pt x="1" y="0"/>
                  </a:moveTo>
                  <a:lnTo>
                    <a:pt x="1" y="1596"/>
                  </a:lnTo>
                  <a:lnTo>
                    <a:pt x="3978" y="1596"/>
                  </a:lnTo>
                  <a:lnTo>
                    <a:pt x="3978" y="0"/>
                  </a:ln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57"/>
            <p:cNvSpPr/>
            <p:nvPr/>
          </p:nvSpPr>
          <p:spPr>
            <a:xfrm>
              <a:off x="1945600" y="3318000"/>
              <a:ext cx="99450" cy="39900"/>
            </a:xfrm>
            <a:custGeom>
              <a:avLst/>
              <a:gdLst/>
              <a:ahLst/>
              <a:cxnLst/>
              <a:rect l="l" t="t" r="r" b="b"/>
              <a:pathLst>
                <a:path w="3978" h="1596" extrusionOk="0">
                  <a:moveTo>
                    <a:pt x="1" y="0"/>
                  </a:moveTo>
                  <a:lnTo>
                    <a:pt x="1" y="1596"/>
                  </a:lnTo>
                  <a:lnTo>
                    <a:pt x="3978" y="1596"/>
                  </a:lnTo>
                  <a:lnTo>
                    <a:pt x="3978" y="0"/>
                  </a:ln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57"/>
            <p:cNvSpPr/>
            <p:nvPr/>
          </p:nvSpPr>
          <p:spPr>
            <a:xfrm>
              <a:off x="1995025" y="3170350"/>
              <a:ext cx="8350" cy="73250"/>
            </a:xfrm>
            <a:custGeom>
              <a:avLst/>
              <a:gdLst/>
              <a:ahLst/>
              <a:cxnLst/>
              <a:rect l="l" t="t" r="r" b="b"/>
              <a:pathLst>
                <a:path w="334" h="2930" extrusionOk="0">
                  <a:moveTo>
                    <a:pt x="167" y="0"/>
                  </a:moveTo>
                  <a:cubicBezTo>
                    <a:pt x="72" y="24"/>
                    <a:pt x="1" y="120"/>
                    <a:pt x="1" y="191"/>
                  </a:cubicBezTo>
                  <a:lnTo>
                    <a:pt x="1" y="2763"/>
                  </a:lnTo>
                  <a:cubicBezTo>
                    <a:pt x="1" y="2858"/>
                    <a:pt x="72" y="2906"/>
                    <a:pt x="167" y="2930"/>
                  </a:cubicBezTo>
                  <a:cubicBezTo>
                    <a:pt x="239" y="2930"/>
                    <a:pt x="334" y="2882"/>
                    <a:pt x="334" y="2763"/>
                  </a:cubicBezTo>
                  <a:lnTo>
                    <a:pt x="334" y="167"/>
                  </a:lnTo>
                  <a:cubicBezTo>
                    <a:pt x="334" y="72"/>
                    <a:pt x="239" y="0"/>
                    <a:pt x="167" y="0"/>
                  </a:cubicBezTo>
                  <a:close/>
                </a:path>
              </a:pathLst>
            </a:custGeom>
            <a:solidFill>
              <a:srgbClr val="FFB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57"/>
            <p:cNvSpPr/>
            <p:nvPr/>
          </p:nvSpPr>
          <p:spPr>
            <a:xfrm>
              <a:off x="2104575" y="3170350"/>
              <a:ext cx="8350" cy="73250"/>
            </a:xfrm>
            <a:custGeom>
              <a:avLst/>
              <a:gdLst/>
              <a:ahLst/>
              <a:cxnLst/>
              <a:rect l="l" t="t" r="r" b="b"/>
              <a:pathLst>
                <a:path w="334" h="2930" extrusionOk="0">
                  <a:moveTo>
                    <a:pt x="143" y="0"/>
                  </a:moveTo>
                  <a:cubicBezTo>
                    <a:pt x="72" y="24"/>
                    <a:pt x="0" y="120"/>
                    <a:pt x="0" y="191"/>
                  </a:cubicBezTo>
                  <a:lnTo>
                    <a:pt x="0" y="2763"/>
                  </a:lnTo>
                  <a:cubicBezTo>
                    <a:pt x="0" y="2858"/>
                    <a:pt x="72" y="2906"/>
                    <a:pt x="143" y="2930"/>
                  </a:cubicBezTo>
                  <a:cubicBezTo>
                    <a:pt x="239" y="2930"/>
                    <a:pt x="334" y="2882"/>
                    <a:pt x="334" y="2763"/>
                  </a:cubicBezTo>
                  <a:lnTo>
                    <a:pt x="334" y="167"/>
                  </a:lnTo>
                  <a:cubicBezTo>
                    <a:pt x="334" y="72"/>
                    <a:pt x="239" y="0"/>
                    <a:pt x="143" y="0"/>
                  </a:cubicBezTo>
                  <a:close/>
                </a:path>
              </a:pathLst>
            </a:custGeom>
            <a:solidFill>
              <a:srgbClr val="FFB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57"/>
            <p:cNvSpPr/>
            <p:nvPr/>
          </p:nvSpPr>
          <p:spPr>
            <a:xfrm>
              <a:off x="1991450" y="3166725"/>
              <a:ext cx="16700" cy="16750"/>
            </a:xfrm>
            <a:custGeom>
              <a:avLst/>
              <a:gdLst/>
              <a:ahLst/>
              <a:cxnLst/>
              <a:rect l="l" t="t" r="r" b="b"/>
              <a:pathLst>
                <a:path w="668" h="670" extrusionOk="0">
                  <a:moveTo>
                    <a:pt x="366" y="0"/>
                  </a:moveTo>
                  <a:cubicBezTo>
                    <a:pt x="356" y="0"/>
                    <a:pt x="345" y="1"/>
                    <a:pt x="334" y="3"/>
                  </a:cubicBezTo>
                  <a:cubicBezTo>
                    <a:pt x="144" y="3"/>
                    <a:pt x="1" y="169"/>
                    <a:pt x="1" y="336"/>
                  </a:cubicBezTo>
                  <a:cubicBezTo>
                    <a:pt x="1" y="526"/>
                    <a:pt x="144" y="669"/>
                    <a:pt x="334" y="669"/>
                  </a:cubicBezTo>
                  <a:cubicBezTo>
                    <a:pt x="501" y="669"/>
                    <a:pt x="667" y="526"/>
                    <a:pt x="667" y="336"/>
                  </a:cubicBezTo>
                  <a:cubicBezTo>
                    <a:pt x="667" y="158"/>
                    <a:pt x="522" y="0"/>
                    <a:pt x="366" y="0"/>
                  </a:cubicBezTo>
                  <a:close/>
                </a:path>
              </a:pathLst>
            </a:custGeom>
            <a:solidFill>
              <a:srgbClr val="FDD1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57"/>
            <p:cNvSpPr/>
            <p:nvPr/>
          </p:nvSpPr>
          <p:spPr>
            <a:xfrm>
              <a:off x="2101000" y="3166725"/>
              <a:ext cx="16100" cy="16750"/>
            </a:xfrm>
            <a:custGeom>
              <a:avLst/>
              <a:gdLst/>
              <a:ahLst/>
              <a:cxnLst/>
              <a:rect l="l" t="t" r="r" b="b"/>
              <a:pathLst>
                <a:path w="644" h="670" extrusionOk="0">
                  <a:moveTo>
                    <a:pt x="366" y="0"/>
                  </a:moveTo>
                  <a:cubicBezTo>
                    <a:pt x="355" y="0"/>
                    <a:pt x="345" y="1"/>
                    <a:pt x="334" y="3"/>
                  </a:cubicBezTo>
                  <a:cubicBezTo>
                    <a:pt x="143" y="3"/>
                    <a:pt x="1" y="169"/>
                    <a:pt x="1" y="336"/>
                  </a:cubicBezTo>
                  <a:cubicBezTo>
                    <a:pt x="1" y="526"/>
                    <a:pt x="143" y="669"/>
                    <a:pt x="334" y="669"/>
                  </a:cubicBezTo>
                  <a:cubicBezTo>
                    <a:pt x="501" y="669"/>
                    <a:pt x="644" y="526"/>
                    <a:pt x="644" y="336"/>
                  </a:cubicBezTo>
                  <a:cubicBezTo>
                    <a:pt x="644" y="158"/>
                    <a:pt x="518" y="0"/>
                    <a:pt x="366" y="0"/>
                  </a:cubicBezTo>
                  <a:close/>
                </a:path>
              </a:pathLst>
            </a:custGeom>
            <a:solidFill>
              <a:srgbClr val="FDD1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57"/>
            <p:cNvSpPr/>
            <p:nvPr/>
          </p:nvSpPr>
          <p:spPr>
            <a:xfrm>
              <a:off x="1991450" y="3231075"/>
              <a:ext cx="16700" cy="16700"/>
            </a:xfrm>
            <a:custGeom>
              <a:avLst/>
              <a:gdLst/>
              <a:ahLst/>
              <a:cxnLst/>
              <a:rect l="l" t="t" r="r" b="b"/>
              <a:pathLst>
                <a:path w="668" h="668" extrusionOk="0">
                  <a:moveTo>
                    <a:pt x="334" y="1"/>
                  </a:moveTo>
                  <a:cubicBezTo>
                    <a:pt x="144" y="1"/>
                    <a:pt x="1" y="143"/>
                    <a:pt x="1" y="334"/>
                  </a:cubicBezTo>
                  <a:cubicBezTo>
                    <a:pt x="1" y="501"/>
                    <a:pt x="144" y="667"/>
                    <a:pt x="334" y="667"/>
                  </a:cubicBezTo>
                  <a:cubicBezTo>
                    <a:pt x="501" y="667"/>
                    <a:pt x="667" y="501"/>
                    <a:pt x="667" y="334"/>
                  </a:cubicBezTo>
                  <a:cubicBezTo>
                    <a:pt x="667" y="143"/>
                    <a:pt x="501" y="1"/>
                    <a:pt x="334" y="1"/>
                  </a:cubicBezTo>
                  <a:close/>
                </a:path>
              </a:pathLst>
            </a:custGeom>
            <a:solidFill>
              <a:srgbClr val="FFB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57"/>
            <p:cNvSpPr/>
            <p:nvPr/>
          </p:nvSpPr>
          <p:spPr>
            <a:xfrm>
              <a:off x="2101000" y="3231075"/>
              <a:ext cx="16100" cy="16700"/>
            </a:xfrm>
            <a:custGeom>
              <a:avLst/>
              <a:gdLst/>
              <a:ahLst/>
              <a:cxnLst/>
              <a:rect l="l" t="t" r="r" b="b"/>
              <a:pathLst>
                <a:path w="644" h="668" extrusionOk="0">
                  <a:moveTo>
                    <a:pt x="334" y="1"/>
                  </a:moveTo>
                  <a:cubicBezTo>
                    <a:pt x="143" y="1"/>
                    <a:pt x="1" y="143"/>
                    <a:pt x="1" y="334"/>
                  </a:cubicBezTo>
                  <a:cubicBezTo>
                    <a:pt x="1" y="501"/>
                    <a:pt x="143" y="667"/>
                    <a:pt x="334" y="667"/>
                  </a:cubicBezTo>
                  <a:cubicBezTo>
                    <a:pt x="501" y="667"/>
                    <a:pt x="644" y="501"/>
                    <a:pt x="644" y="334"/>
                  </a:cubicBezTo>
                  <a:cubicBezTo>
                    <a:pt x="644" y="143"/>
                    <a:pt x="501" y="1"/>
                    <a:pt x="334" y="1"/>
                  </a:cubicBezTo>
                  <a:close/>
                </a:path>
              </a:pathLst>
            </a:custGeom>
            <a:solidFill>
              <a:srgbClr val="FFB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57"/>
            <p:cNvSpPr/>
            <p:nvPr/>
          </p:nvSpPr>
          <p:spPr>
            <a:xfrm>
              <a:off x="1958125" y="3124500"/>
              <a:ext cx="75025" cy="162575"/>
            </a:xfrm>
            <a:custGeom>
              <a:avLst/>
              <a:gdLst/>
              <a:ahLst/>
              <a:cxnLst/>
              <a:rect l="l" t="t" r="r" b="b"/>
              <a:pathLst>
                <a:path w="3001" h="6503" extrusionOk="0">
                  <a:moveTo>
                    <a:pt x="2620" y="358"/>
                  </a:moveTo>
                  <a:cubicBezTo>
                    <a:pt x="2643" y="358"/>
                    <a:pt x="2643" y="382"/>
                    <a:pt x="2643" y="382"/>
                  </a:cubicBezTo>
                  <a:lnTo>
                    <a:pt x="2643" y="6097"/>
                  </a:lnTo>
                  <a:lnTo>
                    <a:pt x="2620" y="6145"/>
                  </a:lnTo>
                  <a:lnTo>
                    <a:pt x="381" y="6145"/>
                  </a:lnTo>
                  <a:cubicBezTo>
                    <a:pt x="357" y="6145"/>
                    <a:pt x="357" y="6097"/>
                    <a:pt x="357" y="6097"/>
                  </a:cubicBezTo>
                  <a:lnTo>
                    <a:pt x="357" y="382"/>
                  </a:lnTo>
                  <a:cubicBezTo>
                    <a:pt x="357" y="358"/>
                    <a:pt x="381" y="358"/>
                    <a:pt x="381" y="358"/>
                  </a:cubicBezTo>
                  <a:close/>
                  <a:moveTo>
                    <a:pt x="167" y="1"/>
                  </a:moveTo>
                  <a:cubicBezTo>
                    <a:pt x="71" y="1"/>
                    <a:pt x="0" y="72"/>
                    <a:pt x="0" y="191"/>
                  </a:cubicBezTo>
                  <a:lnTo>
                    <a:pt x="0" y="6312"/>
                  </a:lnTo>
                  <a:cubicBezTo>
                    <a:pt x="0" y="6407"/>
                    <a:pt x="48" y="6502"/>
                    <a:pt x="167" y="6502"/>
                  </a:cubicBezTo>
                  <a:lnTo>
                    <a:pt x="2834" y="6502"/>
                  </a:lnTo>
                  <a:cubicBezTo>
                    <a:pt x="2905" y="6502"/>
                    <a:pt x="3001" y="6431"/>
                    <a:pt x="3001" y="6312"/>
                  </a:cubicBezTo>
                  <a:lnTo>
                    <a:pt x="3001" y="191"/>
                  </a:lnTo>
                  <a:cubicBezTo>
                    <a:pt x="2977" y="72"/>
                    <a:pt x="2905" y="1"/>
                    <a:pt x="2834" y="1"/>
                  </a:cubicBezTo>
                  <a:close/>
                </a:path>
              </a:pathLst>
            </a:custGeom>
            <a:solidFill>
              <a:srgbClr val="FFB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57"/>
            <p:cNvSpPr/>
            <p:nvPr/>
          </p:nvSpPr>
          <p:spPr>
            <a:xfrm>
              <a:off x="2074200" y="3124500"/>
              <a:ext cx="75050" cy="162575"/>
            </a:xfrm>
            <a:custGeom>
              <a:avLst/>
              <a:gdLst/>
              <a:ahLst/>
              <a:cxnLst/>
              <a:rect l="l" t="t" r="r" b="b"/>
              <a:pathLst>
                <a:path w="3002" h="6503" extrusionOk="0">
                  <a:moveTo>
                    <a:pt x="2620" y="358"/>
                  </a:moveTo>
                  <a:cubicBezTo>
                    <a:pt x="2644" y="358"/>
                    <a:pt x="2644" y="382"/>
                    <a:pt x="2644" y="382"/>
                  </a:cubicBezTo>
                  <a:lnTo>
                    <a:pt x="2644" y="6097"/>
                  </a:lnTo>
                  <a:cubicBezTo>
                    <a:pt x="2668" y="6121"/>
                    <a:pt x="2644" y="6145"/>
                    <a:pt x="2620" y="6145"/>
                  </a:cubicBezTo>
                  <a:lnTo>
                    <a:pt x="382" y="6145"/>
                  </a:lnTo>
                  <a:cubicBezTo>
                    <a:pt x="358" y="6145"/>
                    <a:pt x="358" y="6097"/>
                    <a:pt x="358" y="6097"/>
                  </a:cubicBezTo>
                  <a:lnTo>
                    <a:pt x="358" y="382"/>
                  </a:lnTo>
                  <a:cubicBezTo>
                    <a:pt x="358" y="358"/>
                    <a:pt x="382" y="358"/>
                    <a:pt x="382" y="358"/>
                  </a:cubicBezTo>
                  <a:close/>
                  <a:moveTo>
                    <a:pt x="168" y="1"/>
                  </a:moveTo>
                  <a:cubicBezTo>
                    <a:pt x="72" y="1"/>
                    <a:pt x="1" y="72"/>
                    <a:pt x="1" y="191"/>
                  </a:cubicBezTo>
                  <a:lnTo>
                    <a:pt x="1" y="6312"/>
                  </a:lnTo>
                  <a:cubicBezTo>
                    <a:pt x="1" y="6407"/>
                    <a:pt x="49" y="6502"/>
                    <a:pt x="168" y="6502"/>
                  </a:cubicBezTo>
                  <a:lnTo>
                    <a:pt x="2835" y="6502"/>
                  </a:lnTo>
                  <a:cubicBezTo>
                    <a:pt x="2906" y="6502"/>
                    <a:pt x="3001" y="6431"/>
                    <a:pt x="3001" y="6312"/>
                  </a:cubicBezTo>
                  <a:lnTo>
                    <a:pt x="3001" y="191"/>
                  </a:lnTo>
                  <a:cubicBezTo>
                    <a:pt x="3001" y="72"/>
                    <a:pt x="2954" y="1"/>
                    <a:pt x="2835" y="1"/>
                  </a:cubicBezTo>
                  <a:close/>
                </a:path>
              </a:pathLst>
            </a:custGeom>
            <a:solidFill>
              <a:srgbClr val="FFB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57"/>
            <p:cNvSpPr/>
            <p:nvPr/>
          </p:nvSpPr>
          <p:spPr>
            <a:xfrm>
              <a:off x="2057550" y="3313825"/>
              <a:ext cx="108975" cy="48250"/>
            </a:xfrm>
            <a:custGeom>
              <a:avLst/>
              <a:gdLst/>
              <a:ahLst/>
              <a:cxnLst/>
              <a:rect l="l" t="t" r="r" b="b"/>
              <a:pathLst>
                <a:path w="4359" h="1930" extrusionOk="0">
                  <a:moveTo>
                    <a:pt x="3977" y="382"/>
                  </a:moveTo>
                  <a:cubicBezTo>
                    <a:pt x="4001" y="382"/>
                    <a:pt x="4001" y="406"/>
                    <a:pt x="4001" y="406"/>
                  </a:cubicBezTo>
                  <a:lnTo>
                    <a:pt x="4001" y="1572"/>
                  </a:lnTo>
                  <a:cubicBezTo>
                    <a:pt x="4025" y="1572"/>
                    <a:pt x="4001" y="1596"/>
                    <a:pt x="3977" y="1596"/>
                  </a:cubicBezTo>
                  <a:lnTo>
                    <a:pt x="405" y="1596"/>
                  </a:lnTo>
                  <a:cubicBezTo>
                    <a:pt x="357" y="1596"/>
                    <a:pt x="357" y="1572"/>
                    <a:pt x="357" y="1572"/>
                  </a:cubicBezTo>
                  <a:lnTo>
                    <a:pt x="357" y="406"/>
                  </a:lnTo>
                  <a:cubicBezTo>
                    <a:pt x="357" y="382"/>
                    <a:pt x="405" y="382"/>
                    <a:pt x="405" y="382"/>
                  </a:cubicBezTo>
                  <a:close/>
                  <a:moveTo>
                    <a:pt x="191" y="1"/>
                  </a:moveTo>
                  <a:cubicBezTo>
                    <a:pt x="95" y="1"/>
                    <a:pt x="0" y="48"/>
                    <a:pt x="0" y="167"/>
                  </a:cubicBezTo>
                  <a:lnTo>
                    <a:pt x="0" y="1763"/>
                  </a:lnTo>
                  <a:cubicBezTo>
                    <a:pt x="0" y="1834"/>
                    <a:pt x="72" y="1930"/>
                    <a:pt x="191" y="1930"/>
                  </a:cubicBezTo>
                  <a:lnTo>
                    <a:pt x="4168" y="1930"/>
                  </a:lnTo>
                  <a:cubicBezTo>
                    <a:pt x="4263" y="1930"/>
                    <a:pt x="4358" y="1882"/>
                    <a:pt x="4358" y="1763"/>
                  </a:cubicBezTo>
                  <a:lnTo>
                    <a:pt x="4358" y="167"/>
                  </a:lnTo>
                  <a:cubicBezTo>
                    <a:pt x="4358" y="96"/>
                    <a:pt x="4263" y="1"/>
                    <a:pt x="4168" y="1"/>
                  </a:cubicBezTo>
                  <a:close/>
                </a:path>
              </a:pathLst>
            </a:custGeom>
            <a:solidFill>
              <a:srgbClr val="FFB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57"/>
            <p:cNvSpPr/>
            <p:nvPr/>
          </p:nvSpPr>
          <p:spPr>
            <a:xfrm>
              <a:off x="1941450" y="3313825"/>
              <a:ext cx="108975" cy="48250"/>
            </a:xfrm>
            <a:custGeom>
              <a:avLst/>
              <a:gdLst/>
              <a:ahLst/>
              <a:cxnLst/>
              <a:rect l="l" t="t" r="r" b="b"/>
              <a:pathLst>
                <a:path w="4359" h="1930" extrusionOk="0">
                  <a:moveTo>
                    <a:pt x="3977" y="382"/>
                  </a:moveTo>
                  <a:cubicBezTo>
                    <a:pt x="4001" y="382"/>
                    <a:pt x="4001" y="406"/>
                    <a:pt x="4001" y="406"/>
                  </a:cubicBezTo>
                  <a:lnTo>
                    <a:pt x="4001" y="1572"/>
                  </a:lnTo>
                  <a:lnTo>
                    <a:pt x="3977" y="1596"/>
                  </a:lnTo>
                  <a:lnTo>
                    <a:pt x="405" y="1596"/>
                  </a:lnTo>
                  <a:cubicBezTo>
                    <a:pt x="357" y="1596"/>
                    <a:pt x="357" y="1572"/>
                    <a:pt x="357" y="1572"/>
                  </a:cubicBezTo>
                  <a:lnTo>
                    <a:pt x="357" y="406"/>
                  </a:lnTo>
                  <a:cubicBezTo>
                    <a:pt x="357" y="382"/>
                    <a:pt x="405" y="382"/>
                    <a:pt x="405" y="382"/>
                  </a:cubicBezTo>
                  <a:close/>
                  <a:moveTo>
                    <a:pt x="191" y="1"/>
                  </a:moveTo>
                  <a:cubicBezTo>
                    <a:pt x="96" y="1"/>
                    <a:pt x="0" y="48"/>
                    <a:pt x="0" y="167"/>
                  </a:cubicBezTo>
                  <a:lnTo>
                    <a:pt x="0" y="1763"/>
                  </a:lnTo>
                  <a:cubicBezTo>
                    <a:pt x="0" y="1834"/>
                    <a:pt x="72" y="1930"/>
                    <a:pt x="191" y="1930"/>
                  </a:cubicBezTo>
                  <a:lnTo>
                    <a:pt x="4168" y="1930"/>
                  </a:lnTo>
                  <a:cubicBezTo>
                    <a:pt x="4263" y="1930"/>
                    <a:pt x="4358" y="1882"/>
                    <a:pt x="4358" y="1763"/>
                  </a:cubicBezTo>
                  <a:lnTo>
                    <a:pt x="4358" y="167"/>
                  </a:lnTo>
                  <a:cubicBezTo>
                    <a:pt x="4334" y="96"/>
                    <a:pt x="4263" y="1"/>
                    <a:pt x="4168" y="1"/>
                  </a:cubicBezTo>
                  <a:close/>
                </a:path>
              </a:pathLst>
            </a:custGeom>
            <a:solidFill>
              <a:srgbClr val="FFB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57"/>
            <p:cNvSpPr/>
            <p:nvPr/>
          </p:nvSpPr>
          <p:spPr>
            <a:xfrm>
              <a:off x="1987875" y="3334075"/>
              <a:ext cx="13725" cy="7750"/>
            </a:xfrm>
            <a:custGeom>
              <a:avLst/>
              <a:gdLst/>
              <a:ahLst/>
              <a:cxnLst/>
              <a:rect l="l" t="t" r="r" b="b"/>
              <a:pathLst>
                <a:path w="549" h="310" extrusionOk="0">
                  <a:moveTo>
                    <a:pt x="167" y="0"/>
                  </a:moveTo>
                  <a:cubicBezTo>
                    <a:pt x="72" y="0"/>
                    <a:pt x="25" y="48"/>
                    <a:pt x="1" y="143"/>
                  </a:cubicBezTo>
                  <a:cubicBezTo>
                    <a:pt x="1" y="239"/>
                    <a:pt x="96" y="310"/>
                    <a:pt x="167" y="310"/>
                  </a:cubicBezTo>
                  <a:lnTo>
                    <a:pt x="382" y="310"/>
                  </a:lnTo>
                  <a:cubicBezTo>
                    <a:pt x="477" y="310"/>
                    <a:pt x="525" y="262"/>
                    <a:pt x="549" y="167"/>
                  </a:cubicBezTo>
                  <a:cubicBezTo>
                    <a:pt x="549" y="72"/>
                    <a:pt x="501" y="0"/>
                    <a:pt x="382" y="0"/>
                  </a:cubicBezTo>
                  <a:close/>
                </a:path>
              </a:pathLst>
            </a:custGeom>
            <a:solidFill>
              <a:srgbClr val="FFB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57"/>
            <p:cNvSpPr/>
            <p:nvPr/>
          </p:nvSpPr>
          <p:spPr>
            <a:xfrm>
              <a:off x="2105175" y="3334075"/>
              <a:ext cx="14300" cy="7750"/>
            </a:xfrm>
            <a:custGeom>
              <a:avLst/>
              <a:gdLst/>
              <a:ahLst/>
              <a:cxnLst/>
              <a:rect l="l" t="t" r="r" b="b"/>
              <a:pathLst>
                <a:path w="572" h="310" extrusionOk="0">
                  <a:moveTo>
                    <a:pt x="191" y="0"/>
                  </a:moveTo>
                  <a:cubicBezTo>
                    <a:pt x="95" y="0"/>
                    <a:pt x="48" y="48"/>
                    <a:pt x="0" y="143"/>
                  </a:cubicBezTo>
                  <a:cubicBezTo>
                    <a:pt x="0" y="239"/>
                    <a:pt x="72" y="310"/>
                    <a:pt x="167" y="310"/>
                  </a:cubicBezTo>
                  <a:lnTo>
                    <a:pt x="357" y="310"/>
                  </a:lnTo>
                  <a:cubicBezTo>
                    <a:pt x="453" y="310"/>
                    <a:pt x="524" y="262"/>
                    <a:pt x="548" y="191"/>
                  </a:cubicBezTo>
                  <a:cubicBezTo>
                    <a:pt x="572" y="72"/>
                    <a:pt x="477" y="0"/>
                    <a:pt x="405" y="0"/>
                  </a:cubicBezTo>
                  <a:close/>
                </a:path>
              </a:pathLst>
            </a:custGeom>
            <a:solidFill>
              <a:srgbClr val="FFB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5" name="Google Shape;2785;p57"/>
          <p:cNvGrpSpPr/>
          <p:nvPr/>
        </p:nvGrpSpPr>
        <p:grpSpPr>
          <a:xfrm>
            <a:off x="1138139" y="2774775"/>
            <a:ext cx="397746" cy="332997"/>
            <a:chOff x="918600" y="3117950"/>
            <a:chExt cx="281650" cy="235800"/>
          </a:xfrm>
        </p:grpSpPr>
        <p:sp>
          <p:nvSpPr>
            <p:cNvPr id="2786" name="Google Shape;2786;p57"/>
            <p:cNvSpPr/>
            <p:nvPr/>
          </p:nvSpPr>
          <p:spPr>
            <a:xfrm>
              <a:off x="918600" y="3132850"/>
              <a:ext cx="281650" cy="220900"/>
            </a:xfrm>
            <a:custGeom>
              <a:avLst/>
              <a:gdLst/>
              <a:ahLst/>
              <a:cxnLst/>
              <a:rect l="l" t="t" r="r" b="b"/>
              <a:pathLst>
                <a:path w="11266" h="8836" extrusionOk="0">
                  <a:moveTo>
                    <a:pt x="1" y="0"/>
                  </a:moveTo>
                  <a:lnTo>
                    <a:pt x="1" y="8764"/>
                  </a:lnTo>
                  <a:cubicBezTo>
                    <a:pt x="1" y="8811"/>
                    <a:pt x="25" y="8835"/>
                    <a:pt x="72" y="8835"/>
                  </a:cubicBezTo>
                  <a:lnTo>
                    <a:pt x="11194" y="8835"/>
                  </a:lnTo>
                  <a:cubicBezTo>
                    <a:pt x="11241" y="8835"/>
                    <a:pt x="11265" y="8811"/>
                    <a:pt x="11265" y="8764"/>
                  </a:cubicBezTo>
                  <a:lnTo>
                    <a:pt x="11265" y="0"/>
                  </a:lnTo>
                  <a:close/>
                </a:path>
              </a:pathLst>
            </a:custGeom>
            <a:solidFill>
              <a:srgbClr val="8D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57"/>
            <p:cNvSpPr/>
            <p:nvPr/>
          </p:nvSpPr>
          <p:spPr>
            <a:xfrm>
              <a:off x="931700" y="3145350"/>
              <a:ext cx="256050" cy="195900"/>
            </a:xfrm>
            <a:custGeom>
              <a:avLst/>
              <a:gdLst/>
              <a:ahLst/>
              <a:cxnLst/>
              <a:rect l="l" t="t" r="r" b="b"/>
              <a:pathLst>
                <a:path w="10242" h="7836" extrusionOk="0">
                  <a:moveTo>
                    <a:pt x="9908" y="334"/>
                  </a:moveTo>
                  <a:lnTo>
                    <a:pt x="9908" y="7478"/>
                  </a:lnTo>
                  <a:lnTo>
                    <a:pt x="334" y="7478"/>
                  </a:lnTo>
                  <a:lnTo>
                    <a:pt x="334" y="334"/>
                  </a:lnTo>
                  <a:close/>
                  <a:moveTo>
                    <a:pt x="191" y="0"/>
                  </a:moveTo>
                  <a:cubicBezTo>
                    <a:pt x="96" y="0"/>
                    <a:pt x="1" y="72"/>
                    <a:pt x="1" y="191"/>
                  </a:cubicBezTo>
                  <a:lnTo>
                    <a:pt x="1" y="7668"/>
                  </a:lnTo>
                  <a:cubicBezTo>
                    <a:pt x="1" y="7740"/>
                    <a:pt x="72" y="7835"/>
                    <a:pt x="191" y="7835"/>
                  </a:cubicBezTo>
                  <a:lnTo>
                    <a:pt x="10074" y="7835"/>
                  </a:lnTo>
                  <a:cubicBezTo>
                    <a:pt x="10146" y="7835"/>
                    <a:pt x="10241" y="7788"/>
                    <a:pt x="10241" y="7668"/>
                  </a:cubicBezTo>
                  <a:lnTo>
                    <a:pt x="10241" y="191"/>
                  </a:lnTo>
                  <a:cubicBezTo>
                    <a:pt x="10241" y="96"/>
                    <a:pt x="10146" y="0"/>
                    <a:pt x="10074" y="0"/>
                  </a:cubicBez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57"/>
            <p:cNvSpPr/>
            <p:nvPr/>
          </p:nvSpPr>
          <p:spPr>
            <a:xfrm>
              <a:off x="918600" y="3125700"/>
              <a:ext cx="56600" cy="228050"/>
            </a:xfrm>
            <a:custGeom>
              <a:avLst/>
              <a:gdLst/>
              <a:ahLst/>
              <a:cxnLst/>
              <a:rect l="l" t="t" r="r" b="b"/>
              <a:pathLst>
                <a:path w="2264" h="9122" extrusionOk="0">
                  <a:moveTo>
                    <a:pt x="1" y="0"/>
                  </a:moveTo>
                  <a:lnTo>
                    <a:pt x="1" y="9050"/>
                  </a:lnTo>
                  <a:cubicBezTo>
                    <a:pt x="1" y="9097"/>
                    <a:pt x="25" y="9121"/>
                    <a:pt x="72" y="9121"/>
                  </a:cubicBezTo>
                  <a:lnTo>
                    <a:pt x="2263" y="9121"/>
                  </a:lnTo>
                  <a:lnTo>
                    <a:pt x="2263" y="0"/>
                  </a:lnTo>
                  <a:close/>
                </a:path>
              </a:pathLst>
            </a:custGeom>
            <a:solidFill>
              <a:srgbClr val="F68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57"/>
            <p:cNvSpPr/>
            <p:nvPr/>
          </p:nvSpPr>
          <p:spPr>
            <a:xfrm>
              <a:off x="957900" y="3125700"/>
              <a:ext cx="17300" cy="228050"/>
            </a:xfrm>
            <a:custGeom>
              <a:avLst/>
              <a:gdLst/>
              <a:ahLst/>
              <a:cxnLst/>
              <a:rect l="l" t="t" r="r" b="b"/>
              <a:pathLst>
                <a:path w="692" h="9122" extrusionOk="0">
                  <a:moveTo>
                    <a:pt x="1" y="0"/>
                  </a:moveTo>
                  <a:lnTo>
                    <a:pt x="1" y="9121"/>
                  </a:lnTo>
                  <a:lnTo>
                    <a:pt x="691" y="9121"/>
                  </a:lnTo>
                  <a:lnTo>
                    <a:pt x="691" y="0"/>
                  </a:lnTo>
                  <a:close/>
                </a:path>
              </a:pathLst>
            </a:custGeom>
            <a:solidFill>
              <a:srgbClr val="F56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57"/>
            <p:cNvSpPr/>
            <p:nvPr/>
          </p:nvSpPr>
          <p:spPr>
            <a:xfrm>
              <a:off x="1143650" y="3125700"/>
              <a:ext cx="56600" cy="228050"/>
            </a:xfrm>
            <a:custGeom>
              <a:avLst/>
              <a:gdLst/>
              <a:ahLst/>
              <a:cxnLst/>
              <a:rect l="l" t="t" r="r" b="b"/>
              <a:pathLst>
                <a:path w="2264" h="9122" extrusionOk="0">
                  <a:moveTo>
                    <a:pt x="1" y="0"/>
                  </a:moveTo>
                  <a:lnTo>
                    <a:pt x="1" y="9121"/>
                  </a:lnTo>
                  <a:lnTo>
                    <a:pt x="2192" y="9121"/>
                  </a:lnTo>
                  <a:cubicBezTo>
                    <a:pt x="2239" y="9121"/>
                    <a:pt x="2263" y="9097"/>
                    <a:pt x="2263" y="9050"/>
                  </a:cubicBezTo>
                  <a:lnTo>
                    <a:pt x="2263" y="0"/>
                  </a:lnTo>
                  <a:close/>
                </a:path>
              </a:pathLst>
            </a:custGeom>
            <a:solidFill>
              <a:srgbClr val="F68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57"/>
            <p:cNvSpPr/>
            <p:nvPr/>
          </p:nvSpPr>
          <p:spPr>
            <a:xfrm>
              <a:off x="1183550" y="3125700"/>
              <a:ext cx="16700" cy="228050"/>
            </a:xfrm>
            <a:custGeom>
              <a:avLst/>
              <a:gdLst/>
              <a:ahLst/>
              <a:cxnLst/>
              <a:rect l="l" t="t" r="r" b="b"/>
              <a:pathLst>
                <a:path w="668" h="9122" extrusionOk="0">
                  <a:moveTo>
                    <a:pt x="0" y="0"/>
                  </a:moveTo>
                  <a:lnTo>
                    <a:pt x="0" y="9121"/>
                  </a:lnTo>
                  <a:lnTo>
                    <a:pt x="596" y="9121"/>
                  </a:lnTo>
                  <a:cubicBezTo>
                    <a:pt x="643" y="9121"/>
                    <a:pt x="667" y="9097"/>
                    <a:pt x="667" y="9050"/>
                  </a:cubicBezTo>
                  <a:lnTo>
                    <a:pt x="667" y="0"/>
                  </a:lnTo>
                  <a:close/>
                </a:path>
              </a:pathLst>
            </a:custGeom>
            <a:solidFill>
              <a:srgbClr val="F56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57"/>
            <p:cNvSpPr/>
            <p:nvPr/>
          </p:nvSpPr>
          <p:spPr>
            <a:xfrm>
              <a:off x="954325" y="3129275"/>
              <a:ext cx="7775" cy="132500"/>
            </a:xfrm>
            <a:custGeom>
              <a:avLst/>
              <a:gdLst/>
              <a:ahLst/>
              <a:cxnLst/>
              <a:rect l="l" t="t" r="r" b="b"/>
              <a:pathLst>
                <a:path w="311" h="5300" extrusionOk="0">
                  <a:moveTo>
                    <a:pt x="144" y="0"/>
                  </a:moveTo>
                  <a:cubicBezTo>
                    <a:pt x="48" y="0"/>
                    <a:pt x="1" y="48"/>
                    <a:pt x="1" y="143"/>
                  </a:cubicBezTo>
                  <a:lnTo>
                    <a:pt x="1" y="5120"/>
                  </a:lnTo>
                  <a:cubicBezTo>
                    <a:pt x="1" y="5216"/>
                    <a:pt x="48" y="5263"/>
                    <a:pt x="120" y="5287"/>
                  </a:cubicBezTo>
                  <a:cubicBezTo>
                    <a:pt x="142" y="5296"/>
                    <a:pt x="162" y="5300"/>
                    <a:pt x="180" y="5300"/>
                  </a:cubicBezTo>
                  <a:cubicBezTo>
                    <a:pt x="263" y="5300"/>
                    <a:pt x="310" y="5222"/>
                    <a:pt x="310" y="5144"/>
                  </a:cubicBezTo>
                  <a:lnTo>
                    <a:pt x="310" y="167"/>
                  </a:lnTo>
                  <a:cubicBezTo>
                    <a:pt x="310" y="96"/>
                    <a:pt x="239" y="0"/>
                    <a:pt x="144" y="0"/>
                  </a:cubicBezTo>
                  <a:close/>
                </a:path>
              </a:pathLst>
            </a:custGeom>
            <a:solidFill>
              <a:srgbClr val="F455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57"/>
            <p:cNvSpPr/>
            <p:nvPr/>
          </p:nvSpPr>
          <p:spPr>
            <a:xfrm>
              <a:off x="931700" y="3128075"/>
              <a:ext cx="8375" cy="155425"/>
            </a:xfrm>
            <a:custGeom>
              <a:avLst/>
              <a:gdLst/>
              <a:ahLst/>
              <a:cxnLst/>
              <a:rect l="l" t="t" r="r" b="b"/>
              <a:pathLst>
                <a:path w="335" h="6217" extrusionOk="0">
                  <a:moveTo>
                    <a:pt x="144" y="1"/>
                  </a:moveTo>
                  <a:cubicBezTo>
                    <a:pt x="72" y="48"/>
                    <a:pt x="1" y="96"/>
                    <a:pt x="1" y="191"/>
                  </a:cubicBezTo>
                  <a:lnTo>
                    <a:pt x="1" y="6026"/>
                  </a:lnTo>
                  <a:cubicBezTo>
                    <a:pt x="1" y="6121"/>
                    <a:pt x="72" y="6169"/>
                    <a:pt x="144" y="6216"/>
                  </a:cubicBezTo>
                  <a:cubicBezTo>
                    <a:pt x="239" y="6216"/>
                    <a:pt x="334" y="6145"/>
                    <a:pt x="334" y="6026"/>
                  </a:cubicBezTo>
                  <a:lnTo>
                    <a:pt x="334" y="191"/>
                  </a:lnTo>
                  <a:cubicBezTo>
                    <a:pt x="334" y="96"/>
                    <a:pt x="239" y="1"/>
                    <a:pt x="144" y="1"/>
                  </a:cubicBezTo>
                  <a:close/>
                </a:path>
              </a:pathLst>
            </a:custGeom>
            <a:solidFill>
              <a:srgbClr val="F455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57"/>
            <p:cNvSpPr/>
            <p:nvPr/>
          </p:nvSpPr>
          <p:spPr>
            <a:xfrm>
              <a:off x="1156750" y="3129275"/>
              <a:ext cx="7775" cy="132500"/>
            </a:xfrm>
            <a:custGeom>
              <a:avLst/>
              <a:gdLst/>
              <a:ahLst/>
              <a:cxnLst/>
              <a:rect l="l" t="t" r="r" b="b"/>
              <a:pathLst>
                <a:path w="311" h="5300" extrusionOk="0">
                  <a:moveTo>
                    <a:pt x="144" y="0"/>
                  </a:moveTo>
                  <a:cubicBezTo>
                    <a:pt x="48" y="0"/>
                    <a:pt x="1" y="48"/>
                    <a:pt x="1" y="143"/>
                  </a:cubicBezTo>
                  <a:lnTo>
                    <a:pt x="1" y="5120"/>
                  </a:lnTo>
                  <a:cubicBezTo>
                    <a:pt x="1" y="5216"/>
                    <a:pt x="48" y="5263"/>
                    <a:pt x="120" y="5287"/>
                  </a:cubicBezTo>
                  <a:cubicBezTo>
                    <a:pt x="142" y="5296"/>
                    <a:pt x="162" y="5300"/>
                    <a:pt x="180" y="5300"/>
                  </a:cubicBezTo>
                  <a:cubicBezTo>
                    <a:pt x="263" y="5300"/>
                    <a:pt x="310" y="5222"/>
                    <a:pt x="310" y="5144"/>
                  </a:cubicBezTo>
                  <a:lnTo>
                    <a:pt x="310" y="167"/>
                  </a:lnTo>
                  <a:cubicBezTo>
                    <a:pt x="310" y="96"/>
                    <a:pt x="239" y="0"/>
                    <a:pt x="144" y="0"/>
                  </a:cubicBezTo>
                  <a:close/>
                </a:path>
              </a:pathLst>
            </a:custGeom>
            <a:solidFill>
              <a:srgbClr val="F455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57"/>
            <p:cNvSpPr/>
            <p:nvPr/>
          </p:nvSpPr>
          <p:spPr>
            <a:xfrm>
              <a:off x="1179375" y="3128075"/>
              <a:ext cx="8375" cy="155425"/>
            </a:xfrm>
            <a:custGeom>
              <a:avLst/>
              <a:gdLst/>
              <a:ahLst/>
              <a:cxnLst/>
              <a:rect l="l" t="t" r="r" b="b"/>
              <a:pathLst>
                <a:path w="335" h="6217" extrusionOk="0">
                  <a:moveTo>
                    <a:pt x="167" y="1"/>
                  </a:moveTo>
                  <a:cubicBezTo>
                    <a:pt x="72" y="48"/>
                    <a:pt x="1" y="96"/>
                    <a:pt x="1" y="191"/>
                  </a:cubicBezTo>
                  <a:lnTo>
                    <a:pt x="1" y="6026"/>
                  </a:lnTo>
                  <a:cubicBezTo>
                    <a:pt x="1" y="6121"/>
                    <a:pt x="72" y="6169"/>
                    <a:pt x="167" y="6216"/>
                  </a:cubicBezTo>
                  <a:cubicBezTo>
                    <a:pt x="239" y="6216"/>
                    <a:pt x="334" y="6145"/>
                    <a:pt x="334" y="6026"/>
                  </a:cubicBezTo>
                  <a:lnTo>
                    <a:pt x="334" y="191"/>
                  </a:lnTo>
                  <a:cubicBezTo>
                    <a:pt x="334" y="96"/>
                    <a:pt x="239" y="1"/>
                    <a:pt x="167" y="1"/>
                  </a:cubicBezTo>
                  <a:close/>
                </a:path>
              </a:pathLst>
            </a:custGeom>
            <a:solidFill>
              <a:srgbClr val="F455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57"/>
            <p:cNvSpPr/>
            <p:nvPr/>
          </p:nvSpPr>
          <p:spPr>
            <a:xfrm>
              <a:off x="1055550" y="3128950"/>
              <a:ext cx="7750" cy="224800"/>
            </a:xfrm>
            <a:custGeom>
              <a:avLst/>
              <a:gdLst/>
              <a:ahLst/>
              <a:cxnLst/>
              <a:rect l="l" t="t" r="r" b="b"/>
              <a:pathLst>
                <a:path w="310" h="8992" extrusionOk="0">
                  <a:moveTo>
                    <a:pt x="130" y="1"/>
                  </a:moveTo>
                  <a:cubicBezTo>
                    <a:pt x="48" y="1"/>
                    <a:pt x="0" y="78"/>
                    <a:pt x="0" y="156"/>
                  </a:cubicBezTo>
                  <a:lnTo>
                    <a:pt x="0" y="8991"/>
                  </a:lnTo>
                  <a:lnTo>
                    <a:pt x="310" y="8991"/>
                  </a:lnTo>
                  <a:lnTo>
                    <a:pt x="310" y="156"/>
                  </a:lnTo>
                  <a:cubicBezTo>
                    <a:pt x="310" y="61"/>
                    <a:pt x="286" y="13"/>
                    <a:pt x="191" y="13"/>
                  </a:cubicBezTo>
                  <a:cubicBezTo>
                    <a:pt x="169" y="5"/>
                    <a:pt x="149" y="1"/>
                    <a:pt x="130" y="1"/>
                  </a:cubicBezTo>
                  <a:close/>
                </a:path>
              </a:pathLst>
            </a:custGeom>
            <a:solidFill>
              <a:srgbClr val="9F8E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57"/>
            <p:cNvSpPr/>
            <p:nvPr/>
          </p:nvSpPr>
          <p:spPr>
            <a:xfrm>
              <a:off x="918600" y="3117950"/>
              <a:ext cx="281650" cy="14925"/>
            </a:xfrm>
            <a:custGeom>
              <a:avLst/>
              <a:gdLst/>
              <a:ahLst/>
              <a:cxnLst/>
              <a:rect l="l" t="t" r="r" b="b"/>
              <a:pathLst>
                <a:path w="11266" h="597" extrusionOk="0">
                  <a:moveTo>
                    <a:pt x="72" y="1"/>
                  </a:moveTo>
                  <a:cubicBezTo>
                    <a:pt x="25" y="1"/>
                    <a:pt x="1" y="25"/>
                    <a:pt x="1" y="96"/>
                  </a:cubicBezTo>
                  <a:lnTo>
                    <a:pt x="1" y="596"/>
                  </a:lnTo>
                  <a:lnTo>
                    <a:pt x="11265" y="596"/>
                  </a:lnTo>
                  <a:lnTo>
                    <a:pt x="11265" y="96"/>
                  </a:lnTo>
                  <a:cubicBezTo>
                    <a:pt x="11265" y="25"/>
                    <a:pt x="11241" y="1"/>
                    <a:pt x="11194" y="1"/>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57"/>
            <p:cNvSpPr/>
            <p:nvPr/>
          </p:nvSpPr>
          <p:spPr>
            <a:xfrm>
              <a:off x="1184150" y="3117950"/>
              <a:ext cx="16100" cy="14925"/>
            </a:xfrm>
            <a:custGeom>
              <a:avLst/>
              <a:gdLst/>
              <a:ahLst/>
              <a:cxnLst/>
              <a:rect l="l" t="t" r="r" b="b"/>
              <a:pathLst>
                <a:path w="644" h="597" extrusionOk="0">
                  <a:moveTo>
                    <a:pt x="0" y="1"/>
                  </a:moveTo>
                  <a:lnTo>
                    <a:pt x="0" y="596"/>
                  </a:lnTo>
                  <a:lnTo>
                    <a:pt x="643" y="596"/>
                  </a:lnTo>
                  <a:lnTo>
                    <a:pt x="643" y="96"/>
                  </a:lnTo>
                  <a:cubicBezTo>
                    <a:pt x="643" y="25"/>
                    <a:pt x="619" y="1"/>
                    <a:pt x="548" y="1"/>
                  </a:cubicBez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9" name="Google Shape;2799;p57"/>
          <p:cNvGrpSpPr/>
          <p:nvPr/>
        </p:nvGrpSpPr>
        <p:grpSpPr>
          <a:xfrm>
            <a:off x="3262794" y="2778165"/>
            <a:ext cx="398558" cy="327066"/>
            <a:chOff x="2423100" y="3120350"/>
            <a:chExt cx="282225" cy="231600"/>
          </a:xfrm>
        </p:grpSpPr>
        <p:sp>
          <p:nvSpPr>
            <p:cNvPr id="2800" name="Google Shape;2800;p57"/>
            <p:cNvSpPr/>
            <p:nvPr/>
          </p:nvSpPr>
          <p:spPr>
            <a:xfrm>
              <a:off x="2674325" y="3197725"/>
              <a:ext cx="17300" cy="154225"/>
            </a:xfrm>
            <a:custGeom>
              <a:avLst/>
              <a:gdLst/>
              <a:ahLst/>
              <a:cxnLst/>
              <a:rect l="l" t="t" r="r" b="b"/>
              <a:pathLst>
                <a:path w="692" h="6169" extrusionOk="0">
                  <a:moveTo>
                    <a:pt x="1" y="1"/>
                  </a:moveTo>
                  <a:lnTo>
                    <a:pt x="1" y="6074"/>
                  </a:lnTo>
                  <a:cubicBezTo>
                    <a:pt x="1" y="6121"/>
                    <a:pt x="49" y="6169"/>
                    <a:pt x="96" y="6169"/>
                  </a:cubicBezTo>
                  <a:lnTo>
                    <a:pt x="620" y="6169"/>
                  </a:lnTo>
                  <a:cubicBezTo>
                    <a:pt x="668" y="6169"/>
                    <a:pt x="691" y="6121"/>
                    <a:pt x="691" y="6074"/>
                  </a:cubicBezTo>
                  <a:lnTo>
                    <a:pt x="691" y="1"/>
                  </a:lnTo>
                  <a:close/>
                </a:path>
              </a:pathLst>
            </a:custGeom>
            <a:solidFill>
              <a:srgbClr val="FFB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57"/>
            <p:cNvSpPr/>
            <p:nvPr/>
          </p:nvSpPr>
          <p:spPr>
            <a:xfrm>
              <a:off x="2436200" y="3197725"/>
              <a:ext cx="17275" cy="154225"/>
            </a:xfrm>
            <a:custGeom>
              <a:avLst/>
              <a:gdLst/>
              <a:ahLst/>
              <a:cxnLst/>
              <a:rect l="l" t="t" r="r" b="b"/>
              <a:pathLst>
                <a:path w="691" h="6169" extrusionOk="0">
                  <a:moveTo>
                    <a:pt x="0" y="1"/>
                  </a:moveTo>
                  <a:lnTo>
                    <a:pt x="0" y="6074"/>
                  </a:lnTo>
                  <a:cubicBezTo>
                    <a:pt x="0" y="6121"/>
                    <a:pt x="48" y="6169"/>
                    <a:pt x="95" y="6169"/>
                  </a:cubicBezTo>
                  <a:lnTo>
                    <a:pt x="595" y="6169"/>
                  </a:lnTo>
                  <a:cubicBezTo>
                    <a:pt x="667" y="6169"/>
                    <a:pt x="691" y="6121"/>
                    <a:pt x="691" y="6074"/>
                  </a:cubicBezTo>
                  <a:lnTo>
                    <a:pt x="691" y="1"/>
                  </a:lnTo>
                  <a:close/>
                </a:path>
              </a:pathLst>
            </a:custGeom>
            <a:solidFill>
              <a:srgbClr val="FFB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57"/>
            <p:cNvSpPr/>
            <p:nvPr/>
          </p:nvSpPr>
          <p:spPr>
            <a:xfrm>
              <a:off x="2423100" y="3313825"/>
              <a:ext cx="282225" cy="17300"/>
            </a:xfrm>
            <a:custGeom>
              <a:avLst/>
              <a:gdLst/>
              <a:ahLst/>
              <a:cxnLst/>
              <a:rect l="l" t="t" r="r" b="b"/>
              <a:pathLst>
                <a:path w="11289" h="692" extrusionOk="0">
                  <a:moveTo>
                    <a:pt x="95" y="1"/>
                  </a:moveTo>
                  <a:cubicBezTo>
                    <a:pt x="24" y="1"/>
                    <a:pt x="0" y="25"/>
                    <a:pt x="0" y="96"/>
                  </a:cubicBezTo>
                  <a:lnTo>
                    <a:pt x="0" y="596"/>
                  </a:lnTo>
                  <a:cubicBezTo>
                    <a:pt x="0" y="644"/>
                    <a:pt x="24" y="691"/>
                    <a:pt x="95" y="691"/>
                  </a:cubicBezTo>
                  <a:lnTo>
                    <a:pt x="11193" y="691"/>
                  </a:lnTo>
                  <a:cubicBezTo>
                    <a:pt x="11217" y="691"/>
                    <a:pt x="11288" y="644"/>
                    <a:pt x="11288" y="596"/>
                  </a:cubicBezTo>
                  <a:lnTo>
                    <a:pt x="11288" y="96"/>
                  </a:lnTo>
                  <a:cubicBezTo>
                    <a:pt x="11288" y="25"/>
                    <a:pt x="11264" y="1"/>
                    <a:pt x="11193" y="1"/>
                  </a:cubicBezTo>
                  <a:close/>
                </a:path>
              </a:pathLst>
            </a:custGeom>
            <a:solidFill>
              <a:srgbClr val="FE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57"/>
            <p:cNvSpPr/>
            <p:nvPr/>
          </p:nvSpPr>
          <p:spPr>
            <a:xfrm>
              <a:off x="2689825" y="3313825"/>
              <a:ext cx="15500" cy="17300"/>
            </a:xfrm>
            <a:custGeom>
              <a:avLst/>
              <a:gdLst/>
              <a:ahLst/>
              <a:cxnLst/>
              <a:rect l="l" t="t" r="r" b="b"/>
              <a:pathLst>
                <a:path w="620" h="692" extrusionOk="0">
                  <a:moveTo>
                    <a:pt x="0" y="1"/>
                  </a:moveTo>
                  <a:lnTo>
                    <a:pt x="0" y="691"/>
                  </a:lnTo>
                  <a:lnTo>
                    <a:pt x="524" y="691"/>
                  </a:lnTo>
                  <a:cubicBezTo>
                    <a:pt x="595" y="691"/>
                    <a:pt x="619" y="644"/>
                    <a:pt x="619" y="596"/>
                  </a:cubicBezTo>
                  <a:lnTo>
                    <a:pt x="619" y="96"/>
                  </a:lnTo>
                  <a:cubicBezTo>
                    <a:pt x="619" y="25"/>
                    <a:pt x="595" y="1"/>
                    <a:pt x="524" y="1"/>
                  </a:cubicBez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57"/>
            <p:cNvSpPr/>
            <p:nvPr/>
          </p:nvSpPr>
          <p:spPr>
            <a:xfrm>
              <a:off x="2423100" y="3188800"/>
              <a:ext cx="282225" cy="17300"/>
            </a:xfrm>
            <a:custGeom>
              <a:avLst/>
              <a:gdLst/>
              <a:ahLst/>
              <a:cxnLst/>
              <a:rect l="l" t="t" r="r" b="b"/>
              <a:pathLst>
                <a:path w="11289" h="692" extrusionOk="0">
                  <a:moveTo>
                    <a:pt x="95" y="1"/>
                  </a:moveTo>
                  <a:cubicBezTo>
                    <a:pt x="24" y="1"/>
                    <a:pt x="0" y="25"/>
                    <a:pt x="0" y="96"/>
                  </a:cubicBezTo>
                  <a:lnTo>
                    <a:pt x="0" y="596"/>
                  </a:lnTo>
                  <a:cubicBezTo>
                    <a:pt x="0" y="644"/>
                    <a:pt x="24" y="691"/>
                    <a:pt x="95" y="691"/>
                  </a:cubicBezTo>
                  <a:lnTo>
                    <a:pt x="11193" y="691"/>
                  </a:lnTo>
                  <a:cubicBezTo>
                    <a:pt x="11217" y="691"/>
                    <a:pt x="11288" y="644"/>
                    <a:pt x="11288" y="596"/>
                  </a:cubicBezTo>
                  <a:lnTo>
                    <a:pt x="11288" y="96"/>
                  </a:lnTo>
                  <a:cubicBezTo>
                    <a:pt x="11288" y="25"/>
                    <a:pt x="11264" y="1"/>
                    <a:pt x="11193" y="1"/>
                  </a:cubicBezTo>
                  <a:close/>
                </a:path>
              </a:pathLst>
            </a:custGeom>
            <a:solidFill>
              <a:srgbClr val="FE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57"/>
            <p:cNvSpPr/>
            <p:nvPr/>
          </p:nvSpPr>
          <p:spPr>
            <a:xfrm>
              <a:off x="2689825" y="3188800"/>
              <a:ext cx="15500" cy="17300"/>
            </a:xfrm>
            <a:custGeom>
              <a:avLst/>
              <a:gdLst/>
              <a:ahLst/>
              <a:cxnLst/>
              <a:rect l="l" t="t" r="r" b="b"/>
              <a:pathLst>
                <a:path w="620" h="692" extrusionOk="0">
                  <a:moveTo>
                    <a:pt x="0" y="1"/>
                  </a:moveTo>
                  <a:lnTo>
                    <a:pt x="0" y="691"/>
                  </a:lnTo>
                  <a:lnTo>
                    <a:pt x="524" y="691"/>
                  </a:lnTo>
                  <a:cubicBezTo>
                    <a:pt x="595" y="691"/>
                    <a:pt x="619" y="644"/>
                    <a:pt x="619" y="596"/>
                  </a:cubicBezTo>
                  <a:lnTo>
                    <a:pt x="619" y="96"/>
                  </a:lnTo>
                  <a:cubicBezTo>
                    <a:pt x="619" y="25"/>
                    <a:pt x="595" y="1"/>
                    <a:pt x="524" y="1"/>
                  </a:cubicBez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57"/>
            <p:cNvSpPr/>
            <p:nvPr/>
          </p:nvSpPr>
          <p:spPr>
            <a:xfrm>
              <a:off x="2458825" y="3120350"/>
              <a:ext cx="103000" cy="60750"/>
            </a:xfrm>
            <a:custGeom>
              <a:avLst/>
              <a:gdLst/>
              <a:ahLst/>
              <a:cxnLst/>
              <a:rect l="l" t="t" r="r" b="b"/>
              <a:pathLst>
                <a:path w="4120" h="2430" extrusionOk="0">
                  <a:moveTo>
                    <a:pt x="2524" y="0"/>
                  </a:moveTo>
                  <a:cubicBezTo>
                    <a:pt x="2405" y="0"/>
                    <a:pt x="2334" y="71"/>
                    <a:pt x="2334" y="191"/>
                  </a:cubicBezTo>
                  <a:lnTo>
                    <a:pt x="2334" y="500"/>
                  </a:lnTo>
                  <a:cubicBezTo>
                    <a:pt x="2334" y="667"/>
                    <a:pt x="2167" y="834"/>
                    <a:pt x="2000" y="834"/>
                  </a:cubicBezTo>
                  <a:lnTo>
                    <a:pt x="810" y="834"/>
                  </a:lnTo>
                  <a:cubicBezTo>
                    <a:pt x="357" y="834"/>
                    <a:pt x="0" y="1215"/>
                    <a:pt x="0" y="1667"/>
                  </a:cubicBezTo>
                  <a:lnTo>
                    <a:pt x="0" y="2429"/>
                  </a:lnTo>
                  <a:lnTo>
                    <a:pt x="4120" y="2429"/>
                  </a:lnTo>
                  <a:lnTo>
                    <a:pt x="4120" y="857"/>
                  </a:lnTo>
                  <a:cubicBezTo>
                    <a:pt x="4120" y="381"/>
                    <a:pt x="3763" y="0"/>
                    <a:pt x="3239" y="0"/>
                  </a:cubicBezTo>
                  <a:close/>
                </a:path>
              </a:pathLst>
            </a:custGeom>
            <a:solidFill>
              <a:srgbClr val="F68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57"/>
            <p:cNvSpPr/>
            <p:nvPr/>
          </p:nvSpPr>
          <p:spPr>
            <a:xfrm>
              <a:off x="2523700" y="3120350"/>
              <a:ext cx="38725" cy="60750"/>
            </a:xfrm>
            <a:custGeom>
              <a:avLst/>
              <a:gdLst/>
              <a:ahLst/>
              <a:cxnLst/>
              <a:rect l="l" t="t" r="r" b="b"/>
              <a:pathLst>
                <a:path w="1549" h="2430" extrusionOk="0">
                  <a:moveTo>
                    <a:pt x="1" y="0"/>
                  </a:moveTo>
                  <a:cubicBezTo>
                    <a:pt x="477" y="0"/>
                    <a:pt x="858" y="381"/>
                    <a:pt x="858" y="857"/>
                  </a:cubicBezTo>
                  <a:lnTo>
                    <a:pt x="858" y="2429"/>
                  </a:lnTo>
                  <a:lnTo>
                    <a:pt x="1549" y="2429"/>
                  </a:lnTo>
                  <a:lnTo>
                    <a:pt x="1549" y="857"/>
                  </a:lnTo>
                  <a:cubicBezTo>
                    <a:pt x="1525" y="381"/>
                    <a:pt x="1120" y="0"/>
                    <a:pt x="668" y="0"/>
                  </a:cubicBezTo>
                  <a:close/>
                </a:path>
              </a:pathLst>
            </a:custGeom>
            <a:solidFill>
              <a:srgbClr val="F56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57"/>
            <p:cNvSpPr/>
            <p:nvPr/>
          </p:nvSpPr>
          <p:spPr>
            <a:xfrm>
              <a:off x="2458825" y="3171550"/>
              <a:ext cx="103000" cy="17275"/>
            </a:xfrm>
            <a:custGeom>
              <a:avLst/>
              <a:gdLst/>
              <a:ahLst/>
              <a:cxnLst/>
              <a:rect l="l" t="t" r="r" b="b"/>
              <a:pathLst>
                <a:path w="4120" h="691" extrusionOk="0">
                  <a:moveTo>
                    <a:pt x="0" y="0"/>
                  </a:moveTo>
                  <a:lnTo>
                    <a:pt x="0" y="500"/>
                  </a:lnTo>
                  <a:cubicBezTo>
                    <a:pt x="0" y="595"/>
                    <a:pt x="95" y="691"/>
                    <a:pt x="191" y="691"/>
                  </a:cubicBezTo>
                  <a:lnTo>
                    <a:pt x="3929" y="691"/>
                  </a:lnTo>
                  <a:cubicBezTo>
                    <a:pt x="4025" y="691"/>
                    <a:pt x="4120" y="619"/>
                    <a:pt x="4120" y="500"/>
                  </a:cubicBezTo>
                  <a:lnTo>
                    <a:pt x="4120" y="0"/>
                  </a:lnTo>
                  <a:close/>
                </a:path>
              </a:pathLst>
            </a:custGeom>
            <a:solidFill>
              <a:srgbClr val="9C6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57"/>
            <p:cNvSpPr/>
            <p:nvPr/>
          </p:nvSpPr>
          <p:spPr>
            <a:xfrm>
              <a:off x="2539775" y="3172125"/>
              <a:ext cx="22050" cy="17300"/>
            </a:xfrm>
            <a:custGeom>
              <a:avLst/>
              <a:gdLst/>
              <a:ahLst/>
              <a:cxnLst/>
              <a:rect l="l" t="t" r="r" b="b"/>
              <a:pathLst>
                <a:path w="882" h="692" extrusionOk="0">
                  <a:moveTo>
                    <a:pt x="191" y="1"/>
                  </a:moveTo>
                  <a:lnTo>
                    <a:pt x="191" y="525"/>
                  </a:lnTo>
                  <a:cubicBezTo>
                    <a:pt x="191" y="596"/>
                    <a:pt x="96" y="692"/>
                    <a:pt x="1" y="692"/>
                  </a:cubicBezTo>
                  <a:lnTo>
                    <a:pt x="691" y="692"/>
                  </a:lnTo>
                  <a:cubicBezTo>
                    <a:pt x="787" y="692"/>
                    <a:pt x="882" y="596"/>
                    <a:pt x="882" y="525"/>
                  </a:cubicBezTo>
                  <a:lnTo>
                    <a:pt x="882" y="1"/>
                  </a:ln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57"/>
            <p:cNvSpPr/>
            <p:nvPr/>
          </p:nvSpPr>
          <p:spPr>
            <a:xfrm>
              <a:off x="2539175" y="3245375"/>
              <a:ext cx="103025" cy="60750"/>
            </a:xfrm>
            <a:custGeom>
              <a:avLst/>
              <a:gdLst/>
              <a:ahLst/>
              <a:cxnLst/>
              <a:rect l="l" t="t" r="r" b="b"/>
              <a:pathLst>
                <a:path w="4121" h="2430" extrusionOk="0">
                  <a:moveTo>
                    <a:pt x="2525" y="0"/>
                  </a:moveTo>
                  <a:cubicBezTo>
                    <a:pt x="2406" y="0"/>
                    <a:pt x="2335" y="72"/>
                    <a:pt x="2335" y="191"/>
                  </a:cubicBezTo>
                  <a:lnTo>
                    <a:pt x="2335" y="500"/>
                  </a:lnTo>
                  <a:cubicBezTo>
                    <a:pt x="2335" y="667"/>
                    <a:pt x="2168" y="834"/>
                    <a:pt x="2001" y="834"/>
                  </a:cubicBezTo>
                  <a:lnTo>
                    <a:pt x="811" y="834"/>
                  </a:lnTo>
                  <a:cubicBezTo>
                    <a:pt x="358" y="834"/>
                    <a:pt x="1" y="1215"/>
                    <a:pt x="1" y="1667"/>
                  </a:cubicBezTo>
                  <a:lnTo>
                    <a:pt x="1" y="2429"/>
                  </a:lnTo>
                  <a:lnTo>
                    <a:pt x="4121" y="2429"/>
                  </a:lnTo>
                  <a:lnTo>
                    <a:pt x="4121" y="857"/>
                  </a:lnTo>
                  <a:cubicBezTo>
                    <a:pt x="4121" y="381"/>
                    <a:pt x="3716" y="0"/>
                    <a:pt x="3240" y="0"/>
                  </a:cubicBez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57"/>
            <p:cNvSpPr/>
            <p:nvPr/>
          </p:nvSpPr>
          <p:spPr>
            <a:xfrm>
              <a:off x="2603475" y="3245375"/>
              <a:ext cx="38725" cy="60750"/>
            </a:xfrm>
            <a:custGeom>
              <a:avLst/>
              <a:gdLst/>
              <a:ahLst/>
              <a:cxnLst/>
              <a:rect l="l" t="t" r="r" b="b"/>
              <a:pathLst>
                <a:path w="1549" h="2430" extrusionOk="0">
                  <a:moveTo>
                    <a:pt x="1" y="0"/>
                  </a:moveTo>
                  <a:cubicBezTo>
                    <a:pt x="477" y="0"/>
                    <a:pt x="858" y="381"/>
                    <a:pt x="858" y="857"/>
                  </a:cubicBezTo>
                  <a:lnTo>
                    <a:pt x="858" y="2429"/>
                  </a:lnTo>
                  <a:lnTo>
                    <a:pt x="1549" y="2429"/>
                  </a:lnTo>
                  <a:lnTo>
                    <a:pt x="1549" y="857"/>
                  </a:lnTo>
                  <a:cubicBezTo>
                    <a:pt x="1549" y="381"/>
                    <a:pt x="1144" y="0"/>
                    <a:pt x="668" y="0"/>
                  </a:cubicBezTo>
                  <a:close/>
                </a:path>
              </a:pathLst>
            </a:custGeom>
            <a:solidFill>
              <a:srgbClr val="673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57"/>
            <p:cNvSpPr/>
            <p:nvPr/>
          </p:nvSpPr>
          <p:spPr>
            <a:xfrm>
              <a:off x="2482625" y="3141775"/>
              <a:ext cx="8375" cy="20975"/>
            </a:xfrm>
            <a:custGeom>
              <a:avLst/>
              <a:gdLst/>
              <a:ahLst/>
              <a:cxnLst/>
              <a:rect l="l" t="t" r="r" b="b"/>
              <a:pathLst>
                <a:path w="335" h="839" extrusionOk="0">
                  <a:moveTo>
                    <a:pt x="1" y="0"/>
                  </a:moveTo>
                  <a:lnTo>
                    <a:pt x="1" y="691"/>
                  </a:lnTo>
                  <a:cubicBezTo>
                    <a:pt x="1" y="774"/>
                    <a:pt x="72" y="838"/>
                    <a:pt x="169" y="838"/>
                  </a:cubicBezTo>
                  <a:cubicBezTo>
                    <a:pt x="184" y="838"/>
                    <a:pt x="199" y="837"/>
                    <a:pt x="215" y="834"/>
                  </a:cubicBezTo>
                  <a:cubicBezTo>
                    <a:pt x="263" y="810"/>
                    <a:pt x="334" y="739"/>
                    <a:pt x="334" y="643"/>
                  </a:cubicBezTo>
                  <a:lnTo>
                    <a:pt x="334" y="0"/>
                  </a:lnTo>
                  <a:close/>
                </a:path>
              </a:pathLst>
            </a:custGeom>
            <a:solidFill>
              <a:srgbClr val="9C6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57"/>
            <p:cNvSpPr/>
            <p:nvPr/>
          </p:nvSpPr>
          <p:spPr>
            <a:xfrm>
              <a:off x="2498100" y="3141775"/>
              <a:ext cx="8375" cy="20975"/>
            </a:xfrm>
            <a:custGeom>
              <a:avLst/>
              <a:gdLst/>
              <a:ahLst/>
              <a:cxnLst/>
              <a:rect l="l" t="t" r="r" b="b"/>
              <a:pathLst>
                <a:path w="335" h="839" extrusionOk="0">
                  <a:moveTo>
                    <a:pt x="1" y="0"/>
                  </a:moveTo>
                  <a:lnTo>
                    <a:pt x="1" y="691"/>
                  </a:lnTo>
                  <a:cubicBezTo>
                    <a:pt x="1" y="774"/>
                    <a:pt x="73" y="838"/>
                    <a:pt x="170" y="838"/>
                  </a:cubicBezTo>
                  <a:cubicBezTo>
                    <a:pt x="184" y="838"/>
                    <a:pt x="199" y="837"/>
                    <a:pt x="215" y="834"/>
                  </a:cubicBezTo>
                  <a:cubicBezTo>
                    <a:pt x="287" y="810"/>
                    <a:pt x="334" y="739"/>
                    <a:pt x="334" y="643"/>
                  </a:cubicBezTo>
                  <a:lnTo>
                    <a:pt x="334" y="0"/>
                  </a:lnTo>
                  <a:close/>
                </a:path>
              </a:pathLst>
            </a:custGeom>
            <a:solidFill>
              <a:srgbClr val="9C6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57"/>
            <p:cNvSpPr/>
            <p:nvPr/>
          </p:nvSpPr>
          <p:spPr>
            <a:xfrm>
              <a:off x="2562400" y="3266800"/>
              <a:ext cx="7775" cy="20975"/>
            </a:xfrm>
            <a:custGeom>
              <a:avLst/>
              <a:gdLst/>
              <a:ahLst/>
              <a:cxnLst/>
              <a:rect l="l" t="t" r="r" b="b"/>
              <a:pathLst>
                <a:path w="311" h="839" extrusionOk="0">
                  <a:moveTo>
                    <a:pt x="1" y="0"/>
                  </a:moveTo>
                  <a:lnTo>
                    <a:pt x="1" y="691"/>
                  </a:lnTo>
                  <a:cubicBezTo>
                    <a:pt x="1" y="774"/>
                    <a:pt x="73" y="838"/>
                    <a:pt x="170" y="838"/>
                  </a:cubicBezTo>
                  <a:cubicBezTo>
                    <a:pt x="184" y="838"/>
                    <a:pt x="199" y="837"/>
                    <a:pt x="215" y="834"/>
                  </a:cubicBezTo>
                  <a:cubicBezTo>
                    <a:pt x="263" y="810"/>
                    <a:pt x="310" y="739"/>
                    <a:pt x="310" y="643"/>
                  </a:cubicBezTo>
                  <a:lnTo>
                    <a:pt x="310" y="0"/>
                  </a:lnTo>
                  <a:close/>
                </a:path>
              </a:pathLst>
            </a:custGeom>
            <a:solidFill>
              <a:srgbClr val="9C6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57"/>
            <p:cNvSpPr/>
            <p:nvPr/>
          </p:nvSpPr>
          <p:spPr>
            <a:xfrm>
              <a:off x="2578475" y="3266800"/>
              <a:ext cx="8375" cy="21450"/>
            </a:xfrm>
            <a:custGeom>
              <a:avLst/>
              <a:gdLst/>
              <a:ahLst/>
              <a:cxnLst/>
              <a:rect l="l" t="t" r="r" b="b"/>
              <a:pathLst>
                <a:path w="335" h="858" extrusionOk="0">
                  <a:moveTo>
                    <a:pt x="334" y="0"/>
                  </a:moveTo>
                  <a:lnTo>
                    <a:pt x="1" y="24"/>
                  </a:lnTo>
                  <a:lnTo>
                    <a:pt x="1" y="691"/>
                  </a:lnTo>
                  <a:cubicBezTo>
                    <a:pt x="1" y="786"/>
                    <a:pt x="72" y="858"/>
                    <a:pt x="167" y="858"/>
                  </a:cubicBezTo>
                  <a:cubicBezTo>
                    <a:pt x="239" y="858"/>
                    <a:pt x="334" y="786"/>
                    <a:pt x="334" y="691"/>
                  </a:cubicBezTo>
                  <a:lnTo>
                    <a:pt x="334" y="0"/>
                  </a:lnTo>
                  <a:close/>
                </a:path>
              </a:pathLst>
            </a:custGeom>
            <a:solidFill>
              <a:srgbClr val="9C6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57"/>
            <p:cNvSpPr/>
            <p:nvPr/>
          </p:nvSpPr>
          <p:spPr>
            <a:xfrm>
              <a:off x="2538600" y="3296575"/>
              <a:ext cx="103600" cy="17275"/>
            </a:xfrm>
            <a:custGeom>
              <a:avLst/>
              <a:gdLst/>
              <a:ahLst/>
              <a:cxnLst/>
              <a:rect l="l" t="t" r="r" b="b"/>
              <a:pathLst>
                <a:path w="4144" h="691" extrusionOk="0">
                  <a:moveTo>
                    <a:pt x="0" y="0"/>
                  </a:moveTo>
                  <a:lnTo>
                    <a:pt x="0" y="500"/>
                  </a:lnTo>
                  <a:cubicBezTo>
                    <a:pt x="0" y="595"/>
                    <a:pt x="72" y="691"/>
                    <a:pt x="167" y="691"/>
                  </a:cubicBezTo>
                  <a:lnTo>
                    <a:pt x="3930" y="691"/>
                  </a:lnTo>
                  <a:cubicBezTo>
                    <a:pt x="4049" y="691"/>
                    <a:pt x="4144" y="619"/>
                    <a:pt x="4144" y="500"/>
                  </a:cubicBezTo>
                  <a:lnTo>
                    <a:pt x="4144" y="0"/>
                  </a:lnTo>
                  <a:close/>
                </a:path>
              </a:pathLst>
            </a:custGeom>
            <a:solidFill>
              <a:srgbClr val="9C6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57"/>
            <p:cNvSpPr/>
            <p:nvPr/>
          </p:nvSpPr>
          <p:spPr>
            <a:xfrm>
              <a:off x="2620150" y="3296575"/>
              <a:ext cx="22050" cy="17275"/>
            </a:xfrm>
            <a:custGeom>
              <a:avLst/>
              <a:gdLst/>
              <a:ahLst/>
              <a:cxnLst/>
              <a:rect l="l" t="t" r="r" b="b"/>
              <a:pathLst>
                <a:path w="882" h="691" extrusionOk="0">
                  <a:moveTo>
                    <a:pt x="191" y="0"/>
                  </a:moveTo>
                  <a:lnTo>
                    <a:pt x="191" y="500"/>
                  </a:lnTo>
                  <a:cubicBezTo>
                    <a:pt x="191" y="595"/>
                    <a:pt x="96" y="691"/>
                    <a:pt x="1" y="691"/>
                  </a:cubicBezTo>
                  <a:lnTo>
                    <a:pt x="691" y="691"/>
                  </a:lnTo>
                  <a:cubicBezTo>
                    <a:pt x="787" y="691"/>
                    <a:pt x="882" y="595"/>
                    <a:pt x="882" y="500"/>
                  </a:cubicBezTo>
                  <a:lnTo>
                    <a:pt x="882" y="0"/>
                  </a:ln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8" name="Google Shape;2818;p57"/>
          <p:cNvGrpSpPr/>
          <p:nvPr/>
        </p:nvGrpSpPr>
        <p:grpSpPr>
          <a:xfrm>
            <a:off x="1848617" y="2773928"/>
            <a:ext cx="397711" cy="333844"/>
            <a:chOff x="1421700" y="3117350"/>
            <a:chExt cx="281625" cy="236400"/>
          </a:xfrm>
        </p:grpSpPr>
        <p:sp>
          <p:nvSpPr>
            <p:cNvPr id="2819" name="Google Shape;2819;p57"/>
            <p:cNvSpPr/>
            <p:nvPr/>
          </p:nvSpPr>
          <p:spPr>
            <a:xfrm>
              <a:off x="1434200" y="3125100"/>
              <a:ext cx="17275" cy="228650"/>
            </a:xfrm>
            <a:custGeom>
              <a:avLst/>
              <a:gdLst/>
              <a:ahLst/>
              <a:cxnLst/>
              <a:rect l="l" t="t" r="r" b="b"/>
              <a:pathLst>
                <a:path w="691" h="9146" extrusionOk="0">
                  <a:moveTo>
                    <a:pt x="96" y="1"/>
                  </a:moveTo>
                  <a:cubicBezTo>
                    <a:pt x="24" y="1"/>
                    <a:pt x="0" y="48"/>
                    <a:pt x="0" y="96"/>
                  </a:cubicBezTo>
                  <a:lnTo>
                    <a:pt x="0" y="9074"/>
                  </a:lnTo>
                  <a:cubicBezTo>
                    <a:pt x="0" y="9121"/>
                    <a:pt x="24" y="9145"/>
                    <a:pt x="96" y="9145"/>
                  </a:cubicBezTo>
                  <a:lnTo>
                    <a:pt x="596" y="9145"/>
                  </a:lnTo>
                  <a:cubicBezTo>
                    <a:pt x="643" y="9145"/>
                    <a:pt x="691" y="9121"/>
                    <a:pt x="691" y="9074"/>
                  </a:cubicBezTo>
                  <a:lnTo>
                    <a:pt x="691" y="96"/>
                  </a:lnTo>
                  <a:cubicBezTo>
                    <a:pt x="691" y="48"/>
                    <a:pt x="643" y="1"/>
                    <a:pt x="596" y="1"/>
                  </a:cubicBez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57"/>
            <p:cNvSpPr/>
            <p:nvPr/>
          </p:nvSpPr>
          <p:spPr>
            <a:xfrm>
              <a:off x="1672350" y="3125100"/>
              <a:ext cx="17275" cy="228650"/>
            </a:xfrm>
            <a:custGeom>
              <a:avLst/>
              <a:gdLst/>
              <a:ahLst/>
              <a:cxnLst/>
              <a:rect l="l" t="t" r="r" b="b"/>
              <a:pathLst>
                <a:path w="691" h="9146" extrusionOk="0">
                  <a:moveTo>
                    <a:pt x="95" y="1"/>
                  </a:moveTo>
                  <a:cubicBezTo>
                    <a:pt x="24" y="1"/>
                    <a:pt x="0" y="48"/>
                    <a:pt x="0" y="96"/>
                  </a:cubicBezTo>
                  <a:lnTo>
                    <a:pt x="0" y="9074"/>
                  </a:lnTo>
                  <a:cubicBezTo>
                    <a:pt x="0" y="9121"/>
                    <a:pt x="24" y="9145"/>
                    <a:pt x="95" y="9145"/>
                  </a:cubicBezTo>
                  <a:lnTo>
                    <a:pt x="595" y="9145"/>
                  </a:lnTo>
                  <a:cubicBezTo>
                    <a:pt x="643" y="9145"/>
                    <a:pt x="691" y="9121"/>
                    <a:pt x="691" y="9074"/>
                  </a:cubicBezTo>
                  <a:lnTo>
                    <a:pt x="691" y="96"/>
                  </a:lnTo>
                  <a:cubicBezTo>
                    <a:pt x="691" y="48"/>
                    <a:pt x="643" y="1"/>
                    <a:pt x="595" y="1"/>
                  </a:cubicBez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57"/>
            <p:cNvSpPr/>
            <p:nvPr/>
          </p:nvSpPr>
          <p:spPr>
            <a:xfrm>
              <a:off x="1466350" y="3124500"/>
              <a:ext cx="7750" cy="197700"/>
            </a:xfrm>
            <a:custGeom>
              <a:avLst/>
              <a:gdLst/>
              <a:ahLst/>
              <a:cxnLst/>
              <a:rect l="l" t="t" r="r" b="b"/>
              <a:pathLst>
                <a:path w="310" h="7908" extrusionOk="0">
                  <a:moveTo>
                    <a:pt x="143" y="1"/>
                  </a:moveTo>
                  <a:cubicBezTo>
                    <a:pt x="48" y="48"/>
                    <a:pt x="0" y="120"/>
                    <a:pt x="0" y="215"/>
                  </a:cubicBezTo>
                  <a:lnTo>
                    <a:pt x="0" y="7717"/>
                  </a:lnTo>
                  <a:cubicBezTo>
                    <a:pt x="0" y="7812"/>
                    <a:pt x="48" y="7859"/>
                    <a:pt x="143" y="7907"/>
                  </a:cubicBezTo>
                  <a:cubicBezTo>
                    <a:pt x="238" y="7907"/>
                    <a:pt x="310" y="7836"/>
                    <a:pt x="310" y="7717"/>
                  </a:cubicBezTo>
                  <a:lnTo>
                    <a:pt x="310" y="191"/>
                  </a:lnTo>
                  <a:cubicBezTo>
                    <a:pt x="310" y="96"/>
                    <a:pt x="238" y="1"/>
                    <a:pt x="143" y="1"/>
                  </a:cubicBez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57"/>
            <p:cNvSpPr/>
            <p:nvPr/>
          </p:nvSpPr>
          <p:spPr>
            <a:xfrm>
              <a:off x="1649725" y="3125700"/>
              <a:ext cx="8350" cy="199475"/>
            </a:xfrm>
            <a:custGeom>
              <a:avLst/>
              <a:gdLst/>
              <a:ahLst/>
              <a:cxnLst/>
              <a:rect l="l" t="t" r="r" b="b"/>
              <a:pathLst>
                <a:path w="334" h="7979" extrusionOk="0">
                  <a:moveTo>
                    <a:pt x="167" y="0"/>
                  </a:moveTo>
                  <a:cubicBezTo>
                    <a:pt x="72" y="0"/>
                    <a:pt x="0" y="72"/>
                    <a:pt x="0" y="167"/>
                  </a:cubicBezTo>
                  <a:lnTo>
                    <a:pt x="0" y="7788"/>
                  </a:lnTo>
                  <a:cubicBezTo>
                    <a:pt x="0" y="7883"/>
                    <a:pt x="72" y="7931"/>
                    <a:pt x="167" y="7978"/>
                  </a:cubicBezTo>
                  <a:cubicBezTo>
                    <a:pt x="238" y="7978"/>
                    <a:pt x="334" y="7907"/>
                    <a:pt x="334" y="7788"/>
                  </a:cubicBezTo>
                  <a:lnTo>
                    <a:pt x="334" y="167"/>
                  </a:lnTo>
                  <a:cubicBezTo>
                    <a:pt x="334" y="72"/>
                    <a:pt x="238" y="0"/>
                    <a:pt x="167" y="0"/>
                  </a:cubicBez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57"/>
            <p:cNvSpPr/>
            <p:nvPr/>
          </p:nvSpPr>
          <p:spPr>
            <a:xfrm>
              <a:off x="1511000" y="3124500"/>
              <a:ext cx="7750" cy="132200"/>
            </a:xfrm>
            <a:custGeom>
              <a:avLst/>
              <a:gdLst/>
              <a:ahLst/>
              <a:cxnLst/>
              <a:rect l="l" t="t" r="r" b="b"/>
              <a:pathLst>
                <a:path w="310" h="5288" extrusionOk="0">
                  <a:moveTo>
                    <a:pt x="143" y="1"/>
                  </a:moveTo>
                  <a:cubicBezTo>
                    <a:pt x="48" y="48"/>
                    <a:pt x="0" y="120"/>
                    <a:pt x="0" y="215"/>
                  </a:cubicBezTo>
                  <a:lnTo>
                    <a:pt x="0" y="5097"/>
                  </a:lnTo>
                  <a:cubicBezTo>
                    <a:pt x="0" y="5192"/>
                    <a:pt x="48" y="5240"/>
                    <a:pt x="143" y="5288"/>
                  </a:cubicBezTo>
                  <a:cubicBezTo>
                    <a:pt x="239" y="5288"/>
                    <a:pt x="310" y="5216"/>
                    <a:pt x="310" y="5097"/>
                  </a:cubicBezTo>
                  <a:lnTo>
                    <a:pt x="310" y="191"/>
                  </a:lnTo>
                  <a:cubicBezTo>
                    <a:pt x="310" y="96"/>
                    <a:pt x="239" y="1"/>
                    <a:pt x="143" y="1"/>
                  </a:cubicBez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57"/>
            <p:cNvSpPr/>
            <p:nvPr/>
          </p:nvSpPr>
          <p:spPr>
            <a:xfrm>
              <a:off x="1605075" y="3124500"/>
              <a:ext cx="8350" cy="132200"/>
            </a:xfrm>
            <a:custGeom>
              <a:avLst/>
              <a:gdLst/>
              <a:ahLst/>
              <a:cxnLst/>
              <a:rect l="l" t="t" r="r" b="b"/>
              <a:pathLst>
                <a:path w="334" h="5288" extrusionOk="0">
                  <a:moveTo>
                    <a:pt x="167" y="1"/>
                  </a:moveTo>
                  <a:cubicBezTo>
                    <a:pt x="72" y="48"/>
                    <a:pt x="0" y="120"/>
                    <a:pt x="0" y="215"/>
                  </a:cubicBezTo>
                  <a:lnTo>
                    <a:pt x="0" y="5097"/>
                  </a:lnTo>
                  <a:cubicBezTo>
                    <a:pt x="0" y="5192"/>
                    <a:pt x="72" y="5240"/>
                    <a:pt x="167" y="5288"/>
                  </a:cubicBezTo>
                  <a:cubicBezTo>
                    <a:pt x="238" y="5288"/>
                    <a:pt x="333" y="5216"/>
                    <a:pt x="333" y="5097"/>
                  </a:cubicBezTo>
                  <a:lnTo>
                    <a:pt x="333" y="191"/>
                  </a:lnTo>
                  <a:cubicBezTo>
                    <a:pt x="333" y="96"/>
                    <a:pt x="238" y="1"/>
                    <a:pt x="167" y="1"/>
                  </a:cubicBez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57"/>
            <p:cNvSpPr/>
            <p:nvPr/>
          </p:nvSpPr>
          <p:spPr>
            <a:xfrm>
              <a:off x="1481825" y="3242375"/>
              <a:ext cx="161375" cy="66725"/>
            </a:xfrm>
            <a:custGeom>
              <a:avLst/>
              <a:gdLst/>
              <a:ahLst/>
              <a:cxnLst/>
              <a:rect l="l" t="t" r="r" b="b"/>
              <a:pathLst>
                <a:path w="6455" h="2669" extrusionOk="0">
                  <a:moveTo>
                    <a:pt x="1334" y="1"/>
                  </a:moveTo>
                  <a:cubicBezTo>
                    <a:pt x="596" y="1"/>
                    <a:pt x="0" y="596"/>
                    <a:pt x="0" y="1335"/>
                  </a:cubicBezTo>
                  <a:cubicBezTo>
                    <a:pt x="0" y="2073"/>
                    <a:pt x="596" y="2668"/>
                    <a:pt x="1334" y="2668"/>
                  </a:cubicBezTo>
                  <a:lnTo>
                    <a:pt x="5121" y="2668"/>
                  </a:lnTo>
                  <a:cubicBezTo>
                    <a:pt x="5835" y="2668"/>
                    <a:pt x="6454" y="2073"/>
                    <a:pt x="6454" y="1335"/>
                  </a:cubicBezTo>
                  <a:cubicBezTo>
                    <a:pt x="6454" y="596"/>
                    <a:pt x="5859" y="1"/>
                    <a:pt x="5121" y="1"/>
                  </a:cubicBezTo>
                  <a:close/>
                </a:path>
              </a:pathLst>
            </a:custGeom>
            <a:solidFill>
              <a:srgbClr val="F68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57"/>
            <p:cNvSpPr/>
            <p:nvPr/>
          </p:nvSpPr>
          <p:spPr>
            <a:xfrm>
              <a:off x="1591975" y="3241800"/>
              <a:ext cx="50625" cy="66700"/>
            </a:xfrm>
            <a:custGeom>
              <a:avLst/>
              <a:gdLst/>
              <a:ahLst/>
              <a:cxnLst/>
              <a:rect l="l" t="t" r="r" b="b"/>
              <a:pathLst>
                <a:path w="2025" h="2668" extrusionOk="0">
                  <a:moveTo>
                    <a:pt x="0" y="0"/>
                  </a:moveTo>
                  <a:cubicBezTo>
                    <a:pt x="738" y="0"/>
                    <a:pt x="1334" y="596"/>
                    <a:pt x="1334" y="1334"/>
                  </a:cubicBezTo>
                  <a:cubicBezTo>
                    <a:pt x="1334" y="2072"/>
                    <a:pt x="738" y="2667"/>
                    <a:pt x="0" y="2667"/>
                  </a:cubicBezTo>
                  <a:lnTo>
                    <a:pt x="691" y="2667"/>
                  </a:lnTo>
                  <a:cubicBezTo>
                    <a:pt x="1429" y="2667"/>
                    <a:pt x="2024" y="2072"/>
                    <a:pt x="2024" y="1334"/>
                  </a:cubicBezTo>
                  <a:cubicBezTo>
                    <a:pt x="2024" y="619"/>
                    <a:pt x="1429" y="0"/>
                    <a:pt x="691" y="0"/>
                  </a:cubicBezTo>
                  <a:close/>
                </a:path>
              </a:pathLst>
            </a:custGeom>
            <a:solidFill>
              <a:srgbClr val="F56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57"/>
            <p:cNvSpPr/>
            <p:nvPr/>
          </p:nvSpPr>
          <p:spPr>
            <a:xfrm>
              <a:off x="1421700" y="3117350"/>
              <a:ext cx="281625" cy="17300"/>
            </a:xfrm>
            <a:custGeom>
              <a:avLst/>
              <a:gdLst/>
              <a:ahLst/>
              <a:cxnLst/>
              <a:rect l="l" t="t" r="r" b="b"/>
              <a:pathLst>
                <a:path w="11265" h="692" extrusionOk="0">
                  <a:moveTo>
                    <a:pt x="0" y="1"/>
                  </a:moveTo>
                  <a:lnTo>
                    <a:pt x="0" y="692"/>
                  </a:lnTo>
                  <a:lnTo>
                    <a:pt x="11264" y="692"/>
                  </a:lnTo>
                  <a:lnTo>
                    <a:pt x="11264" y="1"/>
                  </a:lnTo>
                  <a:close/>
                </a:path>
              </a:pathLst>
            </a:custGeom>
            <a:solidFill>
              <a:srgbClr val="FFB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57"/>
            <p:cNvSpPr/>
            <p:nvPr/>
          </p:nvSpPr>
          <p:spPr>
            <a:xfrm>
              <a:off x="1687225" y="3117350"/>
              <a:ext cx="15500" cy="17300"/>
            </a:xfrm>
            <a:custGeom>
              <a:avLst/>
              <a:gdLst/>
              <a:ahLst/>
              <a:cxnLst/>
              <a:rect l="l" t="t" r="r" b="b"/>
              <a:pathLst>
                <a:path w="620" h="692" extrusionOk="0">
                  <a:moveTo>
                    <a:pt x="0" y="1"/>
                  </a:moveTo>
                  <a:lnTo>
                    <a:pt x="0" y="692"/>
                  </a:lnTo>
                  <a:lnTo>
                    <a:pt x="620" y="692"/>
                  </a:lnTo>
                  <a:lnTo>
                    <a:pt x="620" y="1"/>
                  </a:ln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57"/>
            <p:cNvSpPr/>
            <p:nvPr/>
          </p:nvSpPr>
          <p:spPr>
            <a:xfrm>
              <a:off x="1463975" y="3309075"/>
              <a:ext cx="195875" cy="22650"/>
            </a:xfrm>
            <a:custGeom>
              <a:avLst/>
              <a:gdLst/>
              <a:ahLst/>
              <a:cxnLst/>
              <a:rect l="l" t="t" r="r" b="b"/>
              <a:pathLst>
                <a:path w="7835" h="906" extrusionOk="0">
                  <a:moveTo>
                    <a:pt x="453" y="0"/>
                  </a:moveTo>
                  <a:cubicBezTo>
                    <a:pt x="191" y="0"/>
                    <a:pt x="0" y="215"/>
                    <a:pt x="0" y="453"/>
                  </a:cubicBezTo>
                  <a:cubicBezTo>
                    <a:pt x="0" y="691"/>
                    <a:pt x="191" y="905"/>
                    <a:pt x="453" y="905"/>
                  </a:cubicBezTo>
                  <a:lnTo>
                    <a:pt x="7383" y="905"/>
                  </a:lnTo>
                  <a:cubicBezTo>
                    <a:pt x="7644" y="905"/>
                    <a:pt x="7835" y="691"/>
                    <a:pt x="7835" y="453"/>
                  </a:cubicBezTo>
                  <a:cubicBezTo>
                    <a:pt x="7835" y="215"/>
                    <a:pt x="7621" y="0"/>
                    <a:pt x="7383" y="0"/>
                  </a:cubicBezTo>
                  <a:close/>
                </a:path>
              </a:pathLst>
            </a:custGeom>
            <a:solidFill>
              <a:srgbClr val="F56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57"/>
            <p:cNvSpPr/>
            <p:nvPr/>
          </p:nvSpPr>
          <p:spPr>
            <a:xfrm>
              <a:off x="1631250" y="3309075"/>
              <a:ext cx="28600" cy="22650"/>
            </a:xfrm>
            <a:custGeom>
              <a:avLst/>
              <a:gdLst/>
              <a:ahLst/>
              <a:cxnLst/>
              <a:rect l="l" t="t" r="r" b="b"/>
              <a:pathLst>
                <a:path w="1144" h="906" extrusionOk="0">
                  <a:moveTo>
                    <a:pt x="1" y="0"/>
                  </a:moveTo>
                  <a:cubicBezTo>
                    <a:pt x="239" y="0"/>
                    <a:pt x="453" y="215"/>
                    <a:pt x="453" y="453"/>
                  </a:cubicBezTo>
                  <a:cubicBezTo>
                    <a:pt x="453" y="691"/>
                    <a:pt x="239" y="905"/>
                    <a:pt x="1" y="905"/>
                  </a:cubicBezTo>
                  <a:lnTo>
                    <a:pt x="692" y="905"/>
                  </a:lnTo>
                  <a:cubicBezTo>
                    <a:pt x="930" y="905"/>
                    <a:pt x="1144" y="691"/>
                    <a:pt x="1144" y="453"/>
                  </a:cubicBezTo>
                  <a:cubicBezTo>
                    <a:pt x="1144" y="215"/>
                    <a:pt x="953" y="0"/>
                    <a:pt x="692" y="0"/>
                  </a:cubicBezTo>
                  <a:close/>
                </a:path>
              </a:pathLst>
            </a:custGeom>
            <a:solidFill>
              <a:srgbClr val="F455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57"/>
            <p:cNvSpPr/>
            <p:nvPr/>
          </p:nvSpPr>
          <p:spPr>
            <a:xfrm>
              <a:off x="1597325" y="3260850"/>
              <a:ext cx="26825" cy="26800"/>
            </a:xfrm>
            <a:custGeom>
              <a:avLst/>
              <a:gdLst/>
              <a:ahLst/>
              <a:cxnLst/>
              <a:rect l="l" t="t" r="r" b="b"/>
              <a:pathLst>
                <a:path w="1073" h="1072" extrusionOk="0">
                  <a:moveTo>
                    <a:pt x="548" y="0"/>
                  </a:moveTo>
                  <a:cubicBezTo>
                    <a:pt x="477" y="0"/>
                    <a:pt x="382" y="48"/>
                    <a:pt x="382" y="191"/>
                  </a:cubicBezTo>
                  <a:lnTo>
                    <a:pt x="382" y="381"/>
                  </a:lnTo>
                  <a:lnTo>
                    <a:pt x="167" y="381"/>
                  </a:lnTo>
                  <a:cubicBezTo>
                    <a:pt x="72" y="381"/>
                    <a:pt x="24" y="453"/>
                    <a:pt x="0" y="548"/>
                  </a:cubicBezTo>
                  <a:cubicBezTo>
                    <a:pt x="0" y="619"/>
                    <a:pt x="48" y="715"/>
                    <a:pt x="167" y="715"/>
                  </a:cubicBezTo>
                  <a:lnTo>
                    <a:pt x="382" y="715"/>
                  </a:lnTo>
                  <a:lnTo>
                    <a:pt x="382" y="905"/>
                  </a:lnTo>
                  <a:cubicBezTo>
                    <a:pt x="382" y="977"/>
                    <a:pt x="429" y="1048"/>
                    <a:pt x="524" y="1072"/>
                  </a:cubicBezTo>
                  <a:cubicBezTo>
                    <a:pt x="620" y="1072"/>
                    <a:pt x="715" y="1024"/>
                    <a:pt x="715" y="905"/>
                  </a:cubicBezTo>
                  <a:lnTo>
                    <a:pt x="715" y="715"/>
                  </a:lnTo>
                  <a:lnTo>
                    <a:pt x="882" y="715"/>
                  </a:lnTo>
                  <a:cubicBezTo>
                    <a:pt x="977" y="715"/>
                    <a:pt x="1072" y="619"/>
                    <a:pt x="1072" y="548"/>
                  </a:cubicBezTo>
                  <a:cubicBezTo>
                    <a:pt x="1024" y="429"/>
                    <a:pt x="977" y="357"/>
                    <a:pt x="882" y="357"/>
                  </a:cubicBezTo>
                  <a:lnTo>
                    <a:pt x="715" y="357"/>
                  </a:lnTo>
                  <a:lnTo>
                    <a:pt x="715" y="191"/>
                  </a:lnTo>
                  <a:cubicBezTo>
                    <a:pt x="715" y="95"/>
                    <a:pt x="643" y="24"/>
                    <a:pt x="548" y="0"/>
                  </a:cubicBezTo>
                  <a:close/>
                </a:path>
              </a:pathLst>
            </a:custGeom>
            <a:solidFill>
              <a:srgbClr val="F455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57"/>
            <p:cNvSpPr/>
            <p:nvPr/>
          </p:nvSpPr>
          <p:spPr>
            <a:xfrm>
              <a:off x="1548500" y="3260850"/>
              <a:ext cx="26825" cy="26800"/>
            </a:xfrm>
            <a:custGeom>
              <a:avLst/>
              <a:gdLst/>
              <a:ahLst/>
              <a:cxnLst/>
              <a:rect l="l" t="t" r="r" b="b"/>
              <a:pathLst>
                <a:path w="1073" h="1072" extrusionOk="0">
                  <a:moveTo>
                    <a:pt x="572" y="0"/>
                  </a:moveTo>
                  <a:cubicBezTo>
                    <a:pt x="477" y="0"/>
                    <a:pt x="406" y="48"/>
                    <a:pt x="406" y="191"/>
                  </a:cubicBezTo>
                  <a:lnTo>
                    <a:pt x="406" y="381"/>
                  </a:lnTo>
                  <a:lnTo>
                    <a:pt x="191" y="381"/>
                  </a:lnTo>
                  <a:cubicBezTo>
                    <a:pt x="96" y="381"/>
                    <a:pt x="48" y="453"/>
                    <a:pt x="1" y="548"/>
                  </a:cubicBezTo>
                  <a:cubicBezTo>
                    <a:pt x="1" y="619"/>
                    <a:pt x="72" y="715"/>
                    <a:pt x="191" y="715"/>
                  </a:cubicBezTo>
                  <a:lnTo>
                    <a:pt x="406" y="715"/>
                  </a:lnTo>
                  <a:lnTo>
                    <a:pt x="406" y="905"/>
                  </a:lnTo>
                  <a:cubicBezTo>
                    <a:pt x="406" y="977"/>
                    <a:pt x="453" y="1048"/>
                    <a:pt x="548" y="1072"/>
                  </a:cubicBezTo>
                  <a:cubicBezTo>
                    <a:pt x="644" y="1072"/>
                    <a:pt x="715" y="1024"/>
                    <a:pt x="715" y="905"/>
                  </a:cubicBezTo>
                  <a:lnTo>
                    <a:pt x="715" y="715"/>
                  </a:lnTo>
                  <a:lnTo>
                    <a:pt x="906" y="715"/>
                  </a:lnTo>
                  <a:cubicBezTo>
                    <a:pt x="1001" y="715"/>
                    <a:pt x="1072" y="619"/>
                    <a:pt x="1072" y="548"/>
                  </a:cubicBezTo>
                  <a:cubicBezTo>
                    <a:pt x="1049" y="429"/>
                    <a:pt x="1001" y="357"/>
                    <a:pt x="906" y="357"/>
                  </a:cubicBezTo>
                  <a:lnTo>
                    <a:pt x="715" y="357"/>
                  </a:lnTo>
                  <a:lnTo>
                    <a:pt x="715" y="191"/>
                  </a:lnTo>
                  <a:cubicBezTo>
                    <a:pt x="715" y="95"/>
                    <a:pt x="667" y="24"/>
                    <a:pt x="572" y="0"/>
                  </a:cubicBezTo>
                  <a:close/>
                </a:path>
              </a:pathLst>
            </a:custGeom>
            <a:solidFill>
              <a:srgbClr val="F455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57"/>
            <p:cNvSpPr/>
            <p:nvPr/>
          </p:nvSpPr>
          <p:spPr>
            <a:xfrm>
              <a:off x="1500275" y="3260850"/>
              <a:ext cx="26825" cy="26800"/>
            </a:xfrm>
            <a:custGeom>
              <a:avLst/>
              <a:gdLst/>
              <a:ahLst/>
              <a:cxnLst/>
              <a:rect l="l" t="t" r="r" b="b"/>
              <a:pathLst>
                <a:path w="1073" h="1072" extrusionOk="0">
                  <a:moveTo>
                    <a:pt x="572" y="0"/>
                  </a:moveTo>
                  <a:cubicBezTo>
                    <a:pt x="477" y="0"/>
                    <a:pt x="382" y="48"/>
                    <a:pt x="382" y="191"/>
                  </a:cubicBezTo>
                  <a:lnTo>
                    <a:pt x="382" y="381"/>
                  </a:lnTo>
                  <a:lnTo>
                    <a:pt x="191" y="381"/>
                  </a:lnTo>
                  <a:cubicBezTo>
                    <a:pt x="96" y="381"/>
                    <a:pt x="25" y="453"/>
                    <a:pt x="1" y="548"/>
                  </a:cubicBezTo>
                  <a:cubicBezTo>
                    <a:pt x="1" y="619"/>
                    <a:pt x="72" y="715"/>
                    <a:pt x="191" y="715"/>
                  </a:cubicBezTo>
                  <a:lnTo>
                    <a:pt x="382" y="715"/>
                  </a:lnTo>
                  <a:lnTo>
                    <a:pt x="382" y="905"/>
                  </a:lnTo>
                  <a:cubicBezTo>
                    <a:pt x="382" y="977"/>
                    <a:pt x="453" y="1048"/>
                    <a:pt x="548" y="1072"/>
                  </a:cubicBezTo>
                  <a:cubicBezTo>
                    <a:pt x="620" y="1072"/>
                    <a:pt x="715" y="1024"/>
                    <a:pt x="715" y="905"/>
                  </a:cubicBezTo>
                  <a:lnTo>
                    <a:pt x="715" y="715"/>
                  </a:lnTo>
                  <a:lnTo>
                    <a:pt x="906" y="715"/>
                  </a:lnTo>
                  <a:cubicBezTo>
                    <a:pt x="977" y="715"/>
                    <a:pt x="1072" y="619"/>
                    <a:pt x="1072" y="548"/>
                  </a:cubicBezTo>
                  <a:cubicBezTo>
                    <a:pt x="1049" y="429"/>
                    <a:pt x="977" y="357"/>
                    <a:pt x="906" y="357"/>
                  </a:cubicBezTo>
                  <a:lnTo>
                    <a:pt x="715" y="357"/>
                  </a:lnTo>
                  <a:lnTo>
                    <a:pt x="715" y="191"/>
                  </a:lnTo>
                  <a:cubicBezTo>
                    <a:pt x="715" y="95"/>
                    <a:pt x="668" y="24"/>
                    <a:pt x="572" y="0"/>
                  </a:cubicBezTo>
                  <a:close/>
                </a:path>
              </a:pathLst>
            </a:custGeom>
            <a:solidFill>
              <a:srgbClr val="F455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4" name="Google Shape;2834;p57"/>
          <p:cNvGrpSpPr/>
          <p:nvPr/>
        </p:nvGrpSpPr>
        <p:grpSpPr>
          <a:xfrm>
            <a:off x="3286307" y="2096284"/>
            <a:ext cx="351497" cy="397711"/>
            <a:chOff x="2439750" y="2637500"/>
            <a:chExt cx="248900" cy="281625"/>
          </a:xfrm>
        </p:grpSpPr>
        <p:sp>
          <p:nvSpPr>
            <p:cNvPr id="2835" name="Google Shape;2835;p57"/>
            <p:cNvSpPr/>
            <p:nvPr/>
          </p:nvSpPr>
          <p:spPr>
            <a:xfrm>
              <a:off x="2439750" y="2654175"/>
              <a:ext cx="23850" cy="8950"/>
            </a:xfrm>
            <a:custGeom>
              <a:avLst/>
              <a:gdLst/>
              <a:ahLst/>
              <a:cxnLst/>
              <a:rect l="l" t="t" r="r" b="b"/>
              <a:pathLst>
                <a:path w="954" h="358" extrusionOk="0">
                  <a:moveTo>
                    <a:pt x="144" y="0"/>
                  </a:moveTo>
                  <a:cubicBezTo>
                    <a:pt x="49" y="0"/>
                    <a:pt x="1" y="72"/>
                    <a:pt x="1" y="191"/>
                  </a:cubicBezTo>
                  <a:cubicBezTo>
                    <a:pt x="1" y="310"/>
                    <a:pt x="49" y="358"/>
                    <a:pt x="144" y="358"/>
                  </a:cubicBezTo>
                  <a:lnTo>
                    <a:pt x="787" y="358"/>
                  </a:lnTo>
                  <a:cubicBezTo>
                    <a:pt x="882" y="358"/>
                    <a:pt x="954" y="310"/>
                    <a:pt x="954" y="191"/>
                  </a:cubicBezTo>
                  <a:cubicBezTo>
                    <a:pt x="954" y="96"/>
                    <a:pt x="882" y="0"/>
                    <a:pt x="787" y="0"/>
                  </a:cubicBezTo>
                  <a:close/>
                </a:path>
              </a:pathLst>
            </a:custGeom>
            <a:solidFill>
              <a:srgbClr val="F56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57"/>
            <p:cNvSpPr/>
            <p:nvPr/>
          </p:nvSpPr>
          <p:spPr>
            <a:xfrm>
              <a:off x="2440350" y="2689300"/>
              <a:ext cx="23850" cy="8950"/>
            </a:xfrm>
            <a:custGeom>
              <a:avLst/>
              <a:gdLst/>
              <a:ahLst/>
              <a:cxnLst/>
              <a:rect l="l" t="t" r="r" b="b"/>
              <a:pathLst>
                <a:path w="954" h="358" extrusionOk="0">
                  <a:moveTo>
                    <a:pt x="144" y="0"/>
                  </a:moveTo>
                  <a:cubicBezTo>
                    <a:pt x="48" y="0"/>
                    <a:pt x="1" y="72"/>
                    <a:pt x="1" y="191"/>
                  </a:cubicBezTo>
                  <a:cubicBezTo>
                    <a:pt x="1" y="310"/>
                    <a:pt x="48" y="358"/>
                    <a:pt x="144" y="358"/>
                  </a:cubicBezTo>
                  <a:lnTo>
                    <a:pt x="810" y="358"/>
                  </a:lnTo>
                  <a:cubicBezTo>
                    <a:pt x="882" y="358"/>
                    <a:pt x="953" y="310"/>
                    <a:pt x="953" y="191"/>
                  </a:cubicBezTo>
                  <a:cubicBezTo>
                    <a:pt x="953" y="72"/>
                    <a:pt x="882" y="0"/>
                    <a:pt x="810" y="0"/>
                  </a:cubicBezTo>
                  <a:close/>
                </a:path>
              </a:pathLst>
            </a:custGeom>
            <a:solidFill>
              <a:srgbClr val="F56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57"/>
            <p:cNvSpPr/>
            <p:nvPr/>
          </p:nvSpPr>
          <p:spPr>
            <a:xfrm>
              <a:off x="2440350" y="2723825"/>
              <a:ext cx="23850" cy="8375"/>
            </a:xfrm>
            <a:custGeom>
              <a:avLst/>
              <a:gdLst/>
              <a:ahLst/>
              <a:cxnLst/>
              <a:rect l="l" t="t" r="r" b="b"/>
              <a:pathLst>
                <a:path w="954" h="335" extrusionOk="0">
                  <a:moveTo>
                    <a:pt x="144" y="1"/>
                  </a:moveTo>
                  <a:cubicBezTo>
                    <a:pt x="48" y="1"/>
                    <a:pt x="1" y="48"/>
                    <a:pt x="1" y="167"/>
                  </a:cubicBezTo>
                  <a:cubicBezTo>
                    <a:pt x="1" y="263"/>
                    <a:pt x="48" y="334"/>
                    <a:pt x="144" y="334"/>
                  </a:cubicBezTo>
                  <a:lnTo>
                    <a:pt x="810" y="334"/>
                  </a:lnTo>
                  <a:cubicBezTo>
                    <a:pt x="882" y="334"/>
                    <a:pt x="953" y="286"/>
                    <a:pt x="953" y="167"/>
                  </a:cubicBezTo>
                  <a:cubicBezTo>
                    <a:pt x="953" y="48"/>
                    <a:pt x="882" y="1"/>
                    <a:pt x="810" y="1"/>
                  </a:cubicBezTo>
                  <a:close/>
                </a:path>
              </a:pathLst>
            </a:custGeom>
            <a:solidFill>
              <a:srgbClr val="F56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57"/>
            <p:cNvSpPr/>
            <p:nvPr/>
          </p:nvSpPr>
          <p:spPr>
            <a:xfrm>
              <a:off x="2440350" y="2757775"/>
              <a:ext cx="23850" cy="8950"/>
            </a:xfrm>
            <a:custGeom>
              <a:avLst/>
              <a:gdLst/>
              <a:ahLst/>
              <a:cxnLst/>
              <a:rect l="l" t="t" r="r" b="b"/>
              <a:pathLst>
                <a:path w="954" h="358" extrusionOk="0">
                  <a:moveTo>
                    <a:pt x="144" y="0"/>
                  </a:moveTo>
                  <a:cubicBezTo>
                    <a:pt x="48" y="0"/>
                    <a:pt x="1" y="72"/>
                    <a:pt x="1" y="191"/>
                  </a:cubicBezTo>
                  <a:cubicBezTo>
                    <a:pt x="1" y="262"/>
                    <a:pt x="48" y="357"/>
                    <a:pt x="144" y="357"/>
                  </a:cubicBezTo>
                  <a:lnTo>
                    <a:pt x="810" y="357"/>
                  </a:lnTo>
                  <a:cubicBezTo>
                    <a:pt x="882" y="357"/>
                    <a:pt x="953" y="310"/>
                    <a:pt x="953" y="191"/>
                  </a:cubicBezTo>
                  <a:cubicBezTo>
                    <a:pt x="953" y="72"/>
                    <a:pt x="882" y="0"/>
                    <a:pt x="810" y="0"/>
                  </a:cubicBezTo>
                  <a:close/>
                </a:path>
              </a:pathLst>
            </a:custGeom>
            <a:solidFill>
              <a:srgbClr val="F56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57"/>
            <p:cNvSpPr/>
            <p:nvPr/>
          </p:nvSpPr>
          <p:spPr>
            <a:xfrm>
              <a:off x="2440350" y="2791100"/>
              <a:ext cx="23850" cy="8950"/>
            </a:xfrm>
            <a:custGeom>
              <a:avLst/>
              <a:gdLst/>
              <a:ahLst/>
              <a:cxnLst/>
              <a:rect l="l" t="t" r="r" b="b"/>
              <a:pathLst>
                <a:path w="954" h="358" extrusionOk="0">
                  <a:moveTo>
                    <a:pt x="144" y="1"/>
                  </a:moveTo>
                  <a:cubicBezTo>
                    <a:pt x="48" y="1"/>
                    <a:pt x="1" y="72"/>
                    <a:pt x="1" y="191"/>
                  </a:cubicBezTo>
                  <a:cubicBezTo>
                    <a:pt x="1" y="286"/>
                    <a:pt x="48" y="358"/>
                    <a:pt x="144" y="358"/>
                  </a:cubicBezTo>
                  <a:lnTo>
                    <a:pt x="810" y="358"/>
                  </a:lnTo>
                  <a:cubicBezTo>
                    <a:pt x="882" y="358"/>
                    <a:pt x="953" y="310"/>
                    <a:pt x="953" y="191"/>
                  </a:cubicBezTo>
                  <a:cubicBezTo>
                    <a:pt x="953" y="72"/>
                    <a:pt x="882" y="1"/>
                    <a:pt x="810" y="1"/>
                  </a:cubicBezTo>
                  <a:close/>
                </a:path>
              </a:pathLst>
            </a:custGeom>
            <a:solidFill>
              <a:srgbClr val="F56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57"/>
            <p:cNvSpPr/>
            <p:nvPr/>
          </p:nvSpPr>
          <p:spPr>
            <a:xfrm>
              <a:off x="2440350" y="2825625"/>
              <a:ext cx="23850" cy="8975"/>
            </a:xfrm>
            <a:custGeom>
              <a:avLst/>
              <a:gdLst/>
              <a:ahLst/>
              <a:cxnLst/>
              <a:rect l="l" t="t" r="r" b="b"/>
              <a:pathLst>
                <a:path w="954" h="359" extrusionOk="0">
                  <a:moveTo>
                    <a:pt x="144" y="1"/>
                  </a:moveTo>
                  <a:cubicBezTo>
                    <a:pt x="48" y="1"/>
                    <a:pt x="1" y="49"/>
                    <a:pt x="1" y="168"/>
                  </a:cubicBezTo>
                  <a:cubicBezTo>
                    <a:pt x="1" y="263"/>
                    <a:pt x="48" y="358"/>
                    <a:pt x="144" y="358"/>
                  </a:cubicBezTo>
                  <a:lnTo>
                    <a:pt x="810" y="358"/>
                  </a:lnTo>
                  <a:cubicBezTo>
                    <a:pt x="882" y="358"/>
                    <a:pt x="953" y="287"/>
                    <a:pt x="953" y="168"/>
                  </a:cubicBezTo>
                  <a:cubicBezTo>
                    <a:pt x="953" y="49"/>
                    <a:pt x="882" y="1"/>
                    <a:pt x="810" y="1"/>
                  </a:cubicBezTo>
                  <a:close/>
                </a:path>
              </a:pathLst>
            </a:custGeom>
            <a:solidFill>
              <a:srgbClr val="F56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57"/>
            <p:cNvSpPr/>
            <p:nvPr/>
          </p:nvSpPr>
          <p:spPr>
            <a:xfrm>
              <a:off x="2440350" y="2859575"/>
              <a:ext cx="23850" cy="8950"/>
            </a:xfrm>
            <a:custGeom>
              <a:avLst/>
              <a:gdLst/>
              <a:ahLst/>
              <a:cxnLst/>
              <a:rect l="l" t="t" r="r" b="b"/>
              <a:pathLst>
                <a:path w="954" h="358" extrusionOk="0">
                  <a:moveTo>
                    <a:pt x="144" y="0"/>
                  </a:moveTo>
                  <a:cubicBezTo>
                    <a:pt x="48" y="0"/>
                    <a:pt x="1" y="72"/>
                    <a:pt x="1" y="191"/>
                  </a:cubicBezTo>
                  <a:cubicBezTo>
                    <a:pt x="1" y="286"/>
                    <a:pt x="48" y="358"/>
                    <a:pt x="144" y="358"/>
                  </a:cubicBezTo>
                  <a:lnTo>
                    <a:pt x="810" y="358"/>
                  </a:lnTo>
                  <a:cubicBezTo>
                    <a:pt x="882" y="358"/>
                    <a:pt x="953" y="310"/>
                    <a:pt x="953" y="191"/>
                  </a:cubicBezTo>
                  <a:cubicBezTo>
                    <a:pt x="953" y="72"/>
                    <a:pt x="882" y="0"/>
                    <a:pt x="810" y="0"/>
                  </a:cubicBezTo>
                  <a:close/>
                </a:path>
              </a:pathLst>
            </a:custGeom>
            <a:solidFill>
              <a:srgbClr val="F56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57"/>
            <p:cNvSpPr/>
            <p:nvPr/>
          </p:nvSpPr>
          <p:spPr>
            <a:xfrm>
              <a:off x="2440350" y="2893500"/>
              <a:ext cx="23850" cy="8950"/>
            </a:xfrm>
            <a:custGeom>
              <a:avLst/>
              <a:gdLst/>
              <a:ahLst/>
              <a:cxnLst/>
              <a:rect l="l" t="t" r="r" b="b"/>
              <a:pathLst>
                <a:path w="954" h="358" extrusionOk="0">
                  <a:moveTo>
                    <a:pt x="144" y="1"/>
                  </a:moveTo>
                  <a:cubicBezTo>
                    <a:pt x="48" y="1"/>
                    <a:pt x="1" y="48"/>
                    <a:pt x="1" y="167"/>
                  </a:cubicBezTo>
                  <a:cubicBezTo>
                    <a:pt x="1" y="263"/>
                    <a:pt x="48" y="358"/>
                    <a:pt x="144" y="358"/>
                  </a:cubicBezTo>
                  <a:lnTo>
                    <a:pt x="810" y="358"/>
                  </a:lnTo>
                  <a:cubicBezTo>
                    <a:pt x="882" y="358"/>
                    <a:pt x="953" y="287"/>
                    <a:pt x="953" y="167"/>
                  </a:cubicBezTo>
                  <a:cubicBezTo>
                    <a:pt x="953" y="72"/>
                    <a:pt x="882" y="1"/>
                    <a:pt x="810" y="1"/>
                  </a:cubicBezTo>
                  <a:close/>
                </a:path>
              </a:pathLst>
            </a:custGeom>
            <a:solidFill>
              <a:srgbClr val="F56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57"/>
            <p:cNvSpPr/>
            <p:nvPr/>
          </p:nvSpPr>
          <p:spPr>
            <a:xfrm>
              <a:off x="2453450" y="2638100"/>
              <a:ext cx="218525" cy="281025"/>
            </a:xfrm>
            <a:custGeom>
              <a:avLst/>
              <a:gdLst/>
              <a:ahLst/>
              <a:cxnLst/>
              <a:rect l="l" t="t" r="r" b="b"/>
              <a:pathLst>
                <a:path w="8741" h="11241" extrusionOk="0">
                  <a:moveTo>
                    <a:pt x="191" y="0"/>
                  </a:moveTo>
                  <a:cubicBezTo>
                    <a:pt x="96" y="0"/>
                    <a:pt x="1" y="72"/>
                    <a:pt x="1" y="167"/>
                  </a:cubicBezTo>
                  <a:lnTo>
                    <a:pt x="1" y="11074"/>
                  </a:lnTo>
                  <a:cubicBezTo>
                    <a:pt x="1" y="11169"/>
                    <a:pt x="96" y="11241"/>
                    <a:pt x="191" y="11241"/>
                  </a:cubicBezTo>
                  <a:lnTo>
                    <a:pt x="8741" y="11241"/>
                  </a:lnTo>
                  <a:lnTo>
                    <a:pt x="8741" y="0"/>
                  </a:lnTo>
                  <a:close/>
                </a:path>
              </a:pathLst>
            </a:custGeom>
            <a:solidFill>
              <a:srgbClr val="F68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57"/>
            <p:cNvSpPr/>
            <p:nvPr/>
          </p:nvSpPr>
          <p:spPr>
            <a:xfrm>
              <a:off x="2470125" y="2654175"/>
              <a:ext cx="184575" cy="248275"/>
            </a:xfrm>
            <a:custGeom>
              <a:avLst/>
              <a:gdLst/>
              <a:ahLst/>
              <a:cxnLst/>
              <a:rect l="l" t="t" r="r" b="b"/>
              <a:pathLst>
                <a:path w="7383" h="9931" extrusionOk="0">
                  <a:moveTo>
                    <a:pt x="96" y="0"/>
                  </a:moveTo>
                  <a:cubicBezTo>
                    <a:pt x="24" y="0"/>
                    <a:pt x="1" y="48"/>
                    <a:pt x="1" y="96"/>
                  </a:cubicBezTo>
                  <a:lnTo>
                    <a:pt x="1" y="9836"/>
                  </a:lnTo>
                  <a:cubicBezTo>
                    <a:pt x="1" y="9883"/>
                    <a:pt x="48" y="9931"/>
                    <a:pt x="96" y="9931"/>
                  </a:cubicBezTo>
                  <a:lnTo>
                    <a:pt x="7383" y="9931"/>
                  </a:lnTo>
                  <a:lnTo>
                    <a:pt x="7383" y="0"/>
                  </a:ln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57"/>
            <p:cNvSpPr/>
            <p:nvPr/>
          </p:nvSpPr>
          <p:spPr>
            <a:xfrm>
              <a:off x="2637425" y="2637500"/>
              <a:ext cx="51225" cy="281625"/>
            </a:xfrm>
            <a:custGeom>
              <a:avLst/>
              <a:gdLst/>
              <a:ahLst/>
              <a:cxnLst/>
              <a:rect l="l" t="t" r="r" b="b"/>
              <a:pathLst>
                <a:path w="2049" h="11265" extrusionOk="0">
                  <a:moveTo>
                    <a:pt x="0" y="1"/>
                  </a:moveTo>
                  <a:lnTo>
                    <a:pt x="0" y="11265"/>
                  </a:lnTo>
                  <a:lnTo>
                    <a:pt x="1882" y="11265"/>
                  </a:lnTo>
                  <a:cubicBezTo>
                    <a:pt x="1977" y="11265"/>
                    <a:pt x="2048" y="11193"/>
                    <a:pt x="2048" y="11074"/>
                  </a:cubicBezTo>
                  <a:lnTo>
                    <a:pt x="2048" y="167"/>
                  </a:lnTo>
                  <a:cubicBezTo>
                    <a:pt x="2048" y="72"/>
                    <a:pt x="1977" y="1"/>
                    <a:pt x="1882" y="1"/>
                  </a:cubicBezTo>
                  <a:close/>
                </a:path>
              </a:pathLst>
            </a:custGeom>
            <a:solidFill>
              <a:srgbClr val="F56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57"/>
            <p:cNvSpPr/>
            <p:nvPr/>
          </p:nvSpPr>
          <p:spPr>
            <a:xfrm>
              <a:off x="2671950" y="2637500"/>
              <a:ext cx="16700" cy="281625"/>
            </a:xfrm>
            <a:custGeom>
              <a:avLst/>
              <a:gdLst/>
              <a:ahLst/>
              <a:cxnLst/>
              <a:rect l="l" t="t" r="r" b="b"/>
              <a:pathLst>
                <a:path w="668" h="11265" extrusionOk="0">
                  <a:moveTo>
                    <a:pt x="1" y="1"/>
                  </a:moveTo>
                  <a:lnTo>
                    <a:pt x="1" y="11265"/>
                  </a:lnTo>
                  <a:lnTo>
                    <a:pt x="501" y="11265"/>
                  </a:lnTo>
                  <a:cubicBezTo>
                    <a:pt x="596" y="11265"/>
                    <a:pt x="667" y="11193"/>
                    <a:pt x="667" y="11074"/>
                  </a:cubicBezTo>
                  <a:lnTo>
                    <a:pt x="667" y="167"/>
                  </a:lnTo>
                  <a:cubicBezTo>
                    <a:pt x="667" y="72"/>
                    <a:pt x="596" y="1"/>
                    <a:pt x="501" y="1"/>
                  </a:cubicBezTo>
                  <a:close/>
                </a:path>
              </a:pathLst>
            </a:custGeom>
            <a:solidFill>
              <a:srgbClr val="F455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57"/>
            <p:cNvSpPr/>
            <p:nvPr/>
          </p:nvSpPr>
          <p:spPr>
            <a:xfrm>
              <a:off x="2637425" y="2655375"/>
              <a:ext cx="51225" cy="247675"/>
            </a:xfrm>
            <a:custGeom>
              <a:avLst/>
              <a:gdLst/>
              <a:ahLst/>
              <a:cxnLst/>
              <a:rect l="l" t="t" r="r" b="b"/>
              <a:pathLst>
                <a:path w="2049" h="9907" extrusionOk="0">
                  <a:moveTo>
                    <a:pt x="0" y="0"/>
                  </a:moveTo>
                  <a:lnTo>
                    <a:pt x="0" y="9907"/>
                  </a:lnTo>
                  <a:lnTo>
                    <a:pt x="2048" y="9907"/>
                  </a:lnTo>
                  <a:lnTo>
                    <a:pt x="20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57"/>
            <p:cNvSpPr/>
            <p:nvPr/>
          </p:nvSpPr>
          <p:spPr>
            <a:xfrm>
              <a:off x="2671950" y="2655375"/>
              <a:ext cx="16700" cy="247675"/>
            </a:xfrm>
            <a:custGeom>
              <a:avLst/>
              <a:gdLst/>
              <a:ahLst/>
              <a:cxnLst/>
              <a:rect l="l" t="t" r="r" b="b"/>
              <a:pathLst>
                <a:path w="668" h="9907" extrusionOk="0">
                  <a:moveTo>
                    <a:pt x="1" y="0"/>
                  </a:moveTo>
                  <a:lnTo>
                    <a:pt x="1" y="9907"/>
                  </a:lnTo>
                  <a:lnTo>
                    <a:pt x="667" y="9907"/>
                  </a:lnTo>
                  <a:lnTo>
                    <a:pt x="667" y="0"/>
                  </a:ln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9" name="Google Shape;2849;p57"/>
          <p:cNvGrpSpPr/>
          <p:nvPr/>
        </p:nvGrpSpPr>
        <p:grpSpPr>
          <a:xfrm>
            <a:off x="2675072" y="2096002"/>
            <a:ext cx="132041" cy="397993"/>
            <a:chOff x="2006925" y="2637300"/>
            <a:chExt cx="93500" cy="281825"/>
          </a:xfrm>
        </p:grpSpPr>
        <p:sp>
          <p:nvSpPr>
            <p:cNvPr id="2850" name="Google Shape;2850;p57"/>
            <p:cNvSpPr/>
            <p:nvPr/>
          </p:nvSpPr>
          <p:spPr>
            <a:xfrm>
              <a:off x="2045025" y="2637300"/>
              <a:ext cx="17300" cy="256825"/>
            </a:xfrm>
            <a:custGeom>
              <a:avLst/>
              <a:gdLst/>
              <a:ahLst/>
              <a:cxnLst/>
              <a:rect l="l" t="t" r="r" b="b"/>
              <a:pathLst>
                <a:path w="692" h="10273" extrusionOk="0">
                  <a:moveTo>
                    <a:pt x="338" y="0"/>
                  </a:moveTo>
                  <a:cubicBezTo>
                    <a:pt x="313" y="0"/>
                    <a:pt x="288" y="3"/>
                    <a:pt x="263" y="9"/>
                  </a:cubicBezTo>
                  <a:cubicBezTo>
                    <a:pt x="120" y="32"/>
                    <a:pt x="1" y="175"/>
                    <a:pt x="1" y="366"/>
                  </a:cubicBezTo>
                  <a:lnTo>
                    <a:pt x="1" y="10273"/>
                  </a:lnTo>
                  <a:lnTo>
                    <a:pt x="692" y="10273"/>
                  </a:lnTo>
                  <a:lnTo>
                    <a:pt x="692" y="318"/>
                  </a:lnTo>
                  <a:cubicBezTo>
                    <a:pt x="692" y="150"/>
                    <a:pt x="525" y="0"/>
                    <a:pt x="338" y="0"/>
                  </a:cubicBezTo>
                  <a:close/>
                </a:path>
              </a:pathLst>
            </a:custGeom>
            <a:solidFill>
              <a:srgbClr val="9F8E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57"/>
            <p:cNvSpPr/>
            <p:nvPr/>
          </p:nvSpPr>
          <p:spPr>
            <a:xfrm>
              <a:off x="2039075" y="2885175"/>
              <a:ext cx="29800" cy="25025"/>
            </a:xfrm>
            <a:custGeom>
              <a:avLst/>
              <a:gdLst/>
              <a:ahLst/>
              <a:cxnLst/>
              <a:rect l="l" t="t" r="r" b="b"/>
              <a:pathLst>
                <a:path w="1192" h="1001" extrusionOk="0">
                  <a:moveTo>
                    <a:pt x="191" y="0"/>
                  </a:moveTo>
                  <a:cubicBezTo>
                    <a:pt x="96" y="0"/>
                    <a:pt x="1" y="96"/>
                    <a:pt x="1" y="167"/>
                  </a:cubicBezTo>
                  <a:lnTo>
                    <a:pt x="1" y="1001"/>
                  </a:lnTo>
                  <a:lnTo>
                    <a:pt x="1192" y="1001"/>
                  </a:lnTo>
                  <a:lnTo>
                    <a:pt x="1192" y="167"/>
                  </a:lnTo>
                  <a:cubicBezTo>
                    <a:pt x="1192" y="96"/>
                    <a:pt x="1096" y="0"/>
                    <a:pt x="1025" y="0"/>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57"/>
            <p:cNvSpPr/>
            <p:nvPr/>
          </p:nvSpPr>
          <p:spPr>
            <a:xfrm>
              <a:off x="2047425" y="2885175"/>
              <a:ext cx="21450" cy="25025"/>
            </a:xfrm>
            <a:custGeom>
              <a:avLst/>
              <a:gdLst/>
              <a:ahLst/>
              <a:cxnLst/>
              <a:rect l="l" t="t" r="r" b="b"/>
              <a:pathLst>
                <a:path w="858" h="1001" extrusionOk="0">
                  <a:moveTo>
                    <a:pt x="0" y="0"/>
                  </a:moveTo>
                  <a:cubicBezTo>
                    <a:pt x="95" y="0"/>
                    <a:pt x="167" y="96"/>
                    <a:pt x="167" y="167"/>
                  </a:cubicBezTo>
                  <a:lnTo>
                    <a:pt x="167" y="1001"/>
                  </a:lnTo>
                  <a:lnTo>
                    <a:pt x="858" y="1001"/>
                  </a:lnTo>
                  <a:lnTo>
                    <a:pt x="858" y="167"/>
                  </a:lnTo>
                  <a:cubicBezTo>
                    <a:pt x="858" y="96"/>
                    <a:pt x="762" y="0"/>
                    <a:pt x="691" y="0"/>
                  </a:cubicBez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57"/>
            <p:cNvSpPr/>
            <p:nvPr/>
          </p:nvSpPr>
          <p:spPr>
            <a:xfrm>
              <a:off x="2011700" y="2902425"/>
              <a:ext cx="83975" cy="16700"/>
            </a:xfrm>
            <a:custGeom>
              <a:avLst/>
              <a:gdLst/>
              <a:ahLst/>
              <a:cxnLst/>
              <a:rect l="l" t="t" r="r" b="b"/>
              <a:pathLst>
                <a:path w="3359" h="668" extrusionOk="0">
                  <a:moveTo>
                    <a:pt x="453" y="1"/>
                  </a:moveTo>
                  <a:cubicBezTo>
                    <a:pt x="215" y="1"/>
                    <a:pt x="0" y="192"/>
                    <a:pt x="0" y="430"/>
                  </a:cubicBezTo>
                  <a:lnTo>
                    <a:pt x="0" y="596"/>
                  </a:lnTo>
                  <a:cubicBezTo>
                    <a:pt x="0" y="644"/>
                    <a:pt x="24" y="668"/>
                    <a:pt x="96" y="668"/>
                  </a:cubicBezTo>
                  <a:lnTo>
                    <a:pt x="3263" y="668"/>
                  </a:lnTo>
                  <a:cubicBezTo>
                    <a:pt x="3334" y="668"/>
                    <a:pt x="3358" y="644"/>
                    <a:pt x="3358" y="596"/>
                  </a:cubicBezTo>
                  <a:lnTo>
                    <a:pt x="3358" y="430"/>
                  </a:lnTo>
                  <a:cubicBezTo>
                    <a:pt x="3358" y="192"/>
                    <a:pt x="3144" y="1"/>
                    <a:pt x="2906" y="1"/>
                  </a:cubicBez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57"/>
            <p:cNvSpPr/>
            <p:nvPr/>
          </p:nvSpPr>
          <p:spPr>
            <a:xfrm>
              <a:off x="2067650" y="2902425"/>
              <a:ext cx="28025" cy="16700"/>
            </a:xfrm>
            <a:custGeom>
              <a:avLst/>
              <a:gdLst/>
              <a:ahLst/>
              <a:cxnLst/>
              <a:rect l="l" t="t" r="r" b="b"/>
              <a:pathLst>
                <a:path w="1121" h="668" extrusionOk="0">
                  <a:moveTo>
                    <a:pt x="1" y="1"/>
                  </a:moveTo>
                  <a:cubicBezTo>
                    <a:pt x="239" y="1"/>
                    <a:pt x="430" y="192"/>
                    <a:pt x="430" y="430"/>
                  </a:cubicBezTo>
                  <a:lnTo>
                    <a:pt x="430" y="596"/>
                  </a:lnTo>
                  <a:cubicBezTo>
                    <a:pt x="430" y="644"/>
                    <a:pt x="406" y="668"/>
                    <a:pt x="334" y="668"/>
                  </a:cubicBezTo>
                  <a:lnTo>
                    <a:pt x="1025" y="668"/>
                  </a:lnTo>
                  <a:cubicBezTo>
                    <a:pt x="1096" y="668"/>
                    <a:pt x="1120" y="644"/>
                    <a:pt x="1120" y="596"/>
                  </a:cubicBezTo>
                  <a:lnTo>
                    <a:pt x="1120" y="430"/>
                  </a:lnTo>
                  <a:cubicBezTo>
                    <a:pt x="1120" y="192"/>
                    <a:pt x="906" y="1"/>
                    <a:pt x="668" y="1"/>
                  </a:cubicBezTo>
                  <a:close/>
                </a:path>
              </a:pathLst>
            </a:custGeom>
            <a:solidFill>
              <a:srgbClr val="673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57"/>
            <p:cNvSpPr/>
            <p:nvPr/>
          </p:nvSpPr>
          <p:spPr>
            <a:xfrm>
              <a:off x="2006925" y="2665475"/>
              <a:ext cx="93500" cy="150650"/>
            </a:xfrm>
            <a:custGeom>
              <a:avLst/>
              <a:gdLst/>
              <a:ahLst/>
              <a:cxnLst/>
              <a:rect l="l" t="t" r="r" b="b"/>
              <a:pathLst>
                <a:path w="3740" h="6026" extrusionOk="0">
                  <a:moveTo>
                    <a:pt x="1358" y="1"/>
                  </a:moveTo>
                  <a:cubicBezTo>
                    <a:pt x="1263" y="1"/>
                    <a:pt x="1192" y="72"/>
                    <a:pt x="1192" y="120"/>
                  </a:cubicBezTo>
                  <a:cubicBezTo>
                    <a:pt x="1168" y="310"/>
                    <a:pt x="1072" y="691"/>
                    <a:pt x="763" y="739"/>
                  </a:cubicBezTo>
                  <a:cubicBezTo>
                    <a:pt x="525" y="787"/>
                    <a:pt x="406" y="811"/>
                    <a:pt x="310" y="811"/>
                  </a:cubicBezTo>
                  <a:cubicBezTo>
                    <a:pt x="239" y="834"/>
                    <a:pt x="191" y="906"/>
                    <a:pt x="191" y="953"/>
                  </a:cubicBezTo>
                  <a:cubicBezTo>
                    <a:pt x="215" y="1192"/>
                    <a:pt x="215" y="1692"/>
                    <a:pt x="168" y="1977"/>
                  </a:cubicBezTo>
                  <a:cubicBezTo>
                    <a:pt x="72" y="2287"/>
                    <a:pt x="287" y="2930"/>
                    <a:pt x="596" y="3406"/>
                  </a:cubicBezTo>
                  <a:cubicBezTo>
                    <a:pt x="906" y="3883"/>
                    <a:pt x="1" y="4668"/>
                    <a:pt x="48" y="5121"/>
                  </a:cubicBezTo>
                  <a:cubicBezTo>
                    <a:pt x="48" y="5431"/>
                    <a:pt x="72" y="5740"/>
                    <a:pt x="96" y="5907"/>
                  </a:cubicBezTo>
                  <a:cubicBezTo>
                    <a:pt x="120" y="5954"/>
                    <a:pt x="191" y="6026"/>
                    <a:pt x="239" y="6026"/>
                  </a:cubicBezTo>
                  <a:lnTo>
                    <a:pt x="3502" y="6026"/>
                  </a:lnTo>
                  <a:cubicBezTo>
                    <a:pt x="3573" y="6026"/>
                    <a:pt x="3644" y="5954"/>
                    <a:pt x="3644" y="5907"/>
                  </a:cubicBezTo>
                  <a:cubicBezTo>
                    <a:pt x="3644" y="5716"/>
                    <a:pt x="3668" y="5431"/>
                    <a:pt x="3692" y="5121"/>
                  </a:cubicBezTo>
                  <a:cubicBezTo>
                    <a:pt x="3740" y="4668"/>
                    <a:pt x="2835" y="3859"/>
                    <a:pt x="3192" y="3406"/>
                  </a:cubicBezTo>
                  <a:cubicBezTo>
                    <a:pt x="3525" y="2930"/>
                    <a:pt x="3740" y="2335"/>
                    <a:pt x="3644" y="1977"/>
                  </a:cubicBezTo>
                  <a:cubicBezTo>
                    <a:pt x="3573" y="1692"/>
                    <a:pt x="3621" y="1192"/>
                    <a:pt x="3621" y="953"/>
                  </a:cubicBezTo>
                  <a:cubicBezTo>
                    <a:pt x="3621" y="858"/>
                    <a:pt x="3549" y="811"/>
                    <a:pt x="3502" y="811"/>
                  </a:cubicBezTo>
                  <a:cubicBezTo>
                    <a:pt x="3406" y="811"/>
                    <a:pt x="3263" y="787"/>
                    <a:pt x="3049" y="739"/>
                  </a:cubicBezTo>
                  <a:cubicBezTo>
                    <a:pt x="2716" y="715"/>
                    <a:pt x="2620" y="334"/>
                    <a:pt x="2597" y="120"/>
                  </a:cubicBezTo>
                  <a:cubicBezTo>
                    <a:pt x="2573" y="72"/>
                    <a:pt x="2501" y="1"/>
                    <a:pt x="24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57"/>
            <p:cNvSpPr/>
            <p:nvPr/>
          </p:nvSpPr>
          <p:spPr>
            <a:xfrm>
              <a:off x="2049200" y="2665475"/>
              <a:ext cx="51225" cy="149475"/>
            </a:xfrm>
            <a:custGeom>
              <a:avLst/>
              <a:gdLst/>
              <a:ahLst/>
              <a:cxnLst/>
              <a:rect l="l" t="t" r="r" b="b"/>
              <a:pathLst>
                <a:path w="2049" h="5979" extrusionOk="0">
                  <a:moveTo>
                    <a:pt x="1" y="1"/>
                  </a:moveTo>
                  <a:cubicBezTo>
                    <a:pt x="72" y="1"/>
                    <a:pt x="144" y="72"/>
                    <a:pt x="167" y="120"/>
                  </a:cubicBezTo>
                  <a:cubicBezTo>
                    <a:pt x="191" y="334"/>
                    <a:pt x="286" y="715"/>
                    <a:pt x="596" y="739"/>
                  </a:cubicBezTo>
                  <a:lnTo>
                    <a:pt x="667" y="739"/>
                  </a:lnTo>
                  <a:cubicBezTo>
                    <a:pt x="929" y="811"/>
                    <a:pt x="1144" y="1049"/>
                    <a:pt x="1144" y="1334"/>
                  </a:cubicBezTo>
                  <a:cubicBezTo>
                    <a:pt x="1144" y="1549"/>
                    <a:pt x="1168" y="1811"/>
                    <a:pt x="1191" y="1930"/>
                  </a:cubicBezTo>
                  <a:cubicBezTo>
                    <a:pt x="1287" y="2287"/>
                    <a:pt x="1072" y="2882"/>
                    <a:pt x="763" y="3359"/>
                  </a:cubicBezTo>
                  <a:cubicBezTo>
                    <a:pt x="429" y="3835"/>
                    <a:pt x="1310" y="4645"/>
                    <a:pt x="1310" y="5097"/>
                  </a:cubicBezTo>
                  <a:cubicBezTo>
                    <a:pt x="1287" y="5383"/>
                    <a:pt x="1263" y="5693"/>
                    <a:pt x="1263" y="5859"/>
                  </a:cubicBezTo>
                  <a:cubicBezTo>
                    <a:pt x="1263" y="5931"/>
                    <a:pt x="1191" y="5978"/>
                    <a:pt x="1120" y="5978"/>
                  </a:cubicBezTo>
                  <a:lnTo>
                    <a:pt x="1787" y="5978"/>
                  </a:lnTo>
                  <a:cubicBezTo>
                    <a:pt x="1858" y="5978"/>
                    <a:pt x="1930" y="5931"/>
                    <a:pt x="1953" y="5859"/>
                  </a:cubicBezTo>
                  <a:cubicBezTo>
                    <a:pt x="1977" y="5716"/>
                    <a:pt x="2001" y="5383"/>
                    <a:pt x="2001" y="5097"/>
                  </a:cubicBezTo>
                  <a:cubicBezTo>
                    <a:pt x="2049" y="4668"/>
                    <a:pt x="1144" y="3859"/>
                    <a:pt x="1453" y="3406"/>
                  </a:cubicBezTo>
                  <a:cubicBezTo>
                    <a:pt x="1763" y="2930"/>
                    <a:pt x="1977" y="2287"/>
                    <a:pt x="1882" y="1977"/>
                  </a:cubicBezTo>
                  <a:cubicBezTo>
                    <a:pt x="1834" y="1692"/>
                    <a:pt x="1834" y="1192"/>
                    <a:pt x="1858" y="953"/>
                  </a:cubicBezTo>
                  <a:cubicBezTo>
                    <a:pt x="1858" y="906"/>
                    <a:pt x="1811" y="834"/>
                    <a:pt x="1739" y="811"/>
                  </a:cubicBezTo>
                  <a:cubicBezTo>
                    <a:pt x="1644" y="811"/>
                    <a:pt x="1525" y="787"/>
                    <a:pt x="1287" y="739"/>
                  </a:cubicBezTo>
                  <a:cubicBezTo>
                    <a:pt x="977" y="691"/>
                    <a:pt x="882" y="310"/>
                    <a:pt x="858" y="120"/>
                  </a:cubicBezTo>
                  <a:cubicBezTo>
                    <a:pt x="858" y="72"/>
                    <a:pt x="787" y="1"/>
                    <a:pt x="691" y="1"/>
                  </a:cubicBezTo>
                  <a:close/>
                </a:path>
              </a:pathLst>
            </a:custGeom>
            <a:solidFill>
              <a:srgbClr val="FED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7" name="Google Shape;2857;p57"/>
          <p:cNvGrpSpPr/>
          <p:nvPr/>
        </p:nvGrpSpPr>
        <p:grpSpPr>
          <a:xfrm>
            <a:off x="1845228" y="3546296"/>
            <a:ext cx="402795" cy="131511"/>
            <a:chOff x="1419300" y="3664275"/>
            <a:chExt cx="285225" cy="93125"/>
          </a:xfrm>
        </p:grpSpPr>
        <p:sp>
          <p:nvSpPr>
            <p:cNvPr id="2858" name="Google Shape;2858;p57"/>
            <p:cNvSpPr/>
            <p:nvPr/>
          </p:nvSpPr>
          <p:spPr>
            <a:xfrm>
              <a:off x="1434200" y="3664275"/>
              <a:ext cx="17275" cy="28225"/>
            </a:xfrm>
            <a:custGeom>
              <a:avLst/>
              <a:gdLst/>
              <a:ahLst/>
              <a:cxnLst/>
              <a:rect l="l" t="t" r="r" b="b"/>
              <a:pathLst>
                <a:path w="691" h="1129" extrusionOk="0">
                  <a:moveTo>
                    <a:pt x="346" y="0"/>
                  </a:moveTo>
                  <a:cubicBezTo>
                    <a:pt x="318" y="0"/>
                    <a:pt x="290" y="3"/>
                    <a:pt x="262" y="9"/>
                  </a:cubicBezTo>
                  <a:cubicBezTo>
                    <a:pt x="119" y="33"/>
                    <a:pt x="0" y="176"/>
                    <a:pt x="0" y="343"/>
                  </a:cubicBezTo>
                  <a:lnTo>
                    <a:pt x="0" y="1129"/>
                  </a:lnTo>
                  <a:lnTo>
                    <a:pt x="691" y="1129"/>
                  </a:lnTo>
                  <a:lnTo>
                    <a:pt x="691" y="319"/>
                  </a:lnTo>
                  <a:cubicBezTo>
                    <a:pt x="691" y="133"/>
                    <a:pt x="529" y="0"/>
                    <a:pt x="346" y="0"/>
                  </a:cubicBezTo>
                  <a:close/>
                </a:path>
              </a:pathLst>
            </a:custGeom>
            <a:solidFill>
              <a:srgbClr val="9F8E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57"/>
            <p:cNvSpPr/>
            <p:nvPr/>
          </p:nvSpPr>
          <p:spPr>
            <a:xfrm>
              <a:off x="1672350" y="3664275"/>
              <a:ext cx="17275" cy="28225"/>
            </a:xfrm>
            <a:custGeom>
              <a:avLst/>
              <a:gdLst/>
              <a:ahLst/>
              <a:cxnLst/>
              <a:rect l="l" t="t" r="r" b="b"/>
              <a:pathLst>
                <a:path w="691" h="1129" extrusionOk="0">
                  <a:moveTo>
                    <a:pt x="345" y="0"/>
                  </a:moveTo>
                  <a:cubicBezTo>
                    <a:pt x="318" y="0"/>
                    <a:pt x="290" y="3"/>
                    <a:pt x="262" y="9"/>
                  </a:cubicBezTo>
                  <a:cubicBezTo>
                    <a:pt x="119" y="33"/>
                    <a:pt x="0" y="176"/>
                    <a:pt x="0" y="343"/>
                  </a:cubicBezTo>
                  <a:lnTo>
                    <a:pt x="0" y="1129"/>
                  </a:lnTo>
                  <a:lnTo>
                    <a:pt x="691" y="1129"/>
                  </a:lnTo>
                  <a:lnTo>
                    <a:pt x="691" y="319"/>
                  </a:lnTo>
                  <a:cubicBezTo>
                    <a:pt x="691" y="133"/>
                    <a:pt x="529" y="0"/>
                    <a:pt x="345" y="0"/>
                  </a:cubicBezTo>
                  <a:close/>
                </a:path>
              </a:pathLst>
            </a:custGeom>
            <a:solidFill>
              <a:srgbClr val="9F8E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57"/>
            <p:cNvSpPr/>
            <p:nvPr/>
          </p:nvSpPr>
          <p:spPr>
            <a:xfrm>
              <a:off x="1455625" y="3687125"/>
              <a:ext cx="8375" cy="66700"/>
            </a:xfrm>
            <a:custGeom>
              <a:avLst/>
              <a:gdLst/>
              <a:ahLst/>
              <a:cxnLst/>
              <a:rect l="l" t="t" r="r" b="b"/>
              <a:pathLst>
                <a:path w="335" h="2668" extrusionOk="0">
                  <a:moveTo>
                    <a:pt x="144" y="0"/>
                  </a:moveTo>
                  <a:cubicBezTo>
                    <a:pt x="72" y="48"/>
                    <a:pt x="1" y="119"/>
                    <a:pt x="1" y="215"/>
                  </a:cubicBezTo>
                  <a:lnTo>
                    <a:pt x="1" y="2477"/>
                  </a:lnTo>
                  <a:cubicBezTo>
                    <a:pt x="1" y="2572"/>
                    <a:pt x="48" y="2620"/>
                    <a:pt x="144" y="2668"/>
                  </a:cubicBezTo>
                  <a:cubicBezTo>
                    <a:pt x="239" y="2668"/>
                    <a:pt x="334" y="2596"/>
                    <a:pt x="334" y="2477"/>
                  </a:cubicBezTo>
                  <a:lnTo>
                    <a:pt x="334" y="191"/>
                  </a:lnTo>
                  <a:cubicBezTo>
                    <a:pt x="334" y="96"/>
                    <a:pt x="239" y="0"/>
                    <a:pt x="144" y="0"/>
                  </a:cubicBez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57"/>
            <p:cNvSpPr/>
            <p:nvPr/>
          </p:nvSpPr>
          <p:spPr>
            <a:xfrm>
              <a:off x="1506825" y="3688000"/>
              <a:ext cx="8375" cy="65825"/>
            </a:xfrm>
            <a:custGeom>
              <a:avLst/>
              <a:gdLst/>
              <a:ahLst/>
              <a:cxnLst/>
              <a:rect l="l" t="t" r="r" b="b"/>
              <a:pathLst>
                <a:path w="335" h="2633" extrusionOk="0">
                  <a:moveTo>
                    <a:pt x="182" y="0"/>
                  </a:moveTo>
                  <a:cubicBezTo>
                    <a:pt x="163" y="0"/>
                    <a:pt x="142" y="4"/>
                    <a:pt x="120" y="13"/>
                  </a:cubicBezTo>
                  <a:cubicBezTo>
                    <a:pt x="72" y="37"/>
                    <a:pt x="1" y="84"/>
                    <a:pt x="1" y="180"/>
                  </a:cubicBezTo>
                  <a:lnTo>
                    <a:pt x="1" y="2442"/>
                  </a:lnTo>
                  <a:cubicBezTo>
                    <a:pt x="1" y="2537"/>
                    <a:pt x="72" y="2585"/>
                    <a:pt x="167" y="2633"/>
                  </a:cubicBezTo>
                  <a:cubicBezTo>
                    <a:pt x="239" y="2633"/>
                    <a:pt x="334" y="2561"/>
                    <a:pt x="334" y="2442"/>
                  </a:cubicBezTo>
                  <a:lnTo>
                    <a:pt x="334" y="156"/>
                  </a:lnTo>
                  <a:cubicBezTo>
                    <a:pt x="334" y="78"/>
                    <a:pt x="271" y="0"/>
                    <a:pt x="182" y="0"/>
                  </a:cubicBez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57"/>
            <p:cNvSpPr/>
            <p:nvPr/>
          </p:nvSpPr>
          <p:spPr>
            <a:xfrm>
              <a:off x="1558625" y="3688000"/>
              <a:ext cx="7775" cy="65825"/>
            </a:xfrm>
            <a:custGeom>
              <a:avLst/>
              <a:gdLst/>
              <a:ahLst/>
              <a:cxnLst/>
              <a:rect l="l" t="t" r="r" b="b"/>
              <a:pathLst>
                <a:path w="311" h="2633" extrusionOk="0">
                  <a:moveTo>
                    <a:pt x="180" y="0"/>
                  </a:moveTo>
                  <a:cubicBezTo>
                    <a:pt x="162" y="0"/>
                    <a:pt x="141" y="4"/>
                    <a:pt x="120" y="13"/>
                  </a:cubicBezTo>
                  <a:cubicBezTo>
                    <a:pt x="24" y="37"/>
                    <a:pt x="1" y="84"/>
                    <a:pt x="1" y="180"/>
                  </a:cubicBezTo>
                  <a:lnTo>
                    <a:pt x="1" y="2442"/>
                  </a:lnTo>
                  <a:cubicBezTo>
                    <a:pt x="1" y="2537"/>
                    <a:pt x="48" y="2585"/>
                    <a:pt x="143" y="2633"/>
                  </a:cubicBezTo>
                  <a:cubicBezTo>
                    <a:pt x="239" y="2633"/>
                    <a:pt x="310" y="2561"/>
                    <a:pt x="310" y="2442"/>
                  </a:cubicBezTo>
                  <a:lnTo>
                    <a:pt x="310" y="156"/>
                  </a:lnTo>
                  <a:cubicBezTo>
                    <a:pt x="310" y="78"/>
                    <a:pt x="262" y="0"/>
                    <a:pt x="180" y="0"/>
                  </a:cubicBez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57"/>
            <p:cNvSpPr/>
            <p:nvPr/>
          </p:nvSpPr>
          <p:spPr>
            <a:xfrm>
              <a:off x="1609225" y="3687125"/>
              <a:ext cx="7775" cy="66700"/>
            </a:xfrm>
            <a:custGeom>
              <a:avLst/>
              <a:gdLst/>
              <a:ahLst/>
              <a:cxnLst/>
              <a:rect l="l" t="t" r="r" b="b"/>
              <a:pathLst>
                <a:path w="311" h="2668" extrusionOk="0">
                  <a:moveTo>
                    <a:pt x="144" y="0"/>
                  </a:moveTo>
                  <a:cubicBezTo>
                    <a:pt x="48" y="48"/>
                    <a:pt x="1" y="119"/>
                    <a:pt x="1" y="215"/>
                  </a:cubicBezTo>
                  <a:lnTo>
                    <a:pt x="1" y="2477"/>
                  </a:lnTo>
                  <a:cubicBezTo>
                    <a:pt x="1" y="2572"/>
                    <a:pt x="48" y="2620"/>
                    <a:pt x="144" y="2668"/>
                  </a:cubicBezTo>
                  <a:cubicBezTo>
                    <a:pt x="239" y="2668"/>
                    <a:pt x="310" y="2596"/>
                    <a:pt x="310" y="2477"/>
                  </a:cubicBezTo>
                  <a:lnTo>
                    <a:pt x="310" y="191"/>
                  </a:lnTo>
                  <a:cubicBezTo>
                    <a:pt x="310" y="96"/>
                    <a:pt x="215" y="0"/>
                    <a:pt x="144" y="0"/>
                  </a:cubicBez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57"/>
            <p:cNvSpPr/>
            <p:nvPr/>
          </p:nvSpPr>
          <p:spPr>
            <a:xfrm>
              <a:off x="1659825" y="3688000"/>
              <a:ext cx="7775" cy="65825"/>
            </a:xfrm>
            <a:custGeom>
              <a:avLst/>
              <a:gdLst/>
              <a:ahLst/>
              <a:cxnLst/>
              <a:rect l="l" t="t" r="r" b="b"/>
              <a:pathLst>
                <a:path w="311" h="2633" extrusionOk="0">
                  <a:moveTo>
                    <a:pt x="181" y="0"/>
                  </a:moveTo>
                  <a:cubicBezTo>
                    <a:pt x="162" y="0"/>
                    <a:pt x="142" y="4"/>
                    <a:pt x="120" y="13"/>
                  </a:cubicBezTo>
                  <a:cubicBezTo>
                    <a:pt x="49" y="37"/>
                    <a:pt x="1" y="84"/>
                    <a:pt x="1" y="180"/>
                  </a:cubicBezTo>
                  <a:lnTo>
                    <a:pt x="1" y="2442"/>
                  </a:lnTo>
                  <a:cubicBezTo>
                    <a:pt x="1" y="2537"/>
                    <a:pt x="49" y="2585"/>
                    <a:pt x="144" y="2633"/>
                  </a:cubicBezTo>
                  <a:cubicBezTo>
                    <a:pt x="239" y="2633"/>
                    <a:pt x="311" y="2561"/>
                    <a:pt x="311" y="2442"/>
                  </a:cubicBezTo>
                  <a:lnTo>
                    <a:pt x="311" y="156"/>
                  </a:lnTo>
                  <a:cubicBezTo>
                    <a:pt x="311" y="78"/>
                    <a:pt x="263" y="0"/>
                    <a:pt x="181" y="0"/>
                  </a:cubicBez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57"/>
            <p:cNvSpPr/>
            <p:nvPr/>
          </p:nvSpPr>
          <p:spPr>
            <a:xfrm>
              <a:off x="1452050" y="3740700"/>
              <a:ext cx="16100" cy="16700"/>
            </a:xfrm>
            <a:custGeom>
              <a:avLst/>
              <a:gdLst/>
              <a:ahLst/>
              <a:cxnLst/>
              <a:rect l="l" t="t" r="r" b="b"/>
              <a:pathLst>
                <a:path w="644" h="668" extrusionOk="0">
                  <a:moveTo>
                    <a:pt x="334" y="1"/>
                  </a:moveTo>
                  <a:cubicBezTo>
                    <a:pt x="144" y="1"/>
                    <a:pt x="1" y="167"/>
                    <a:pt x="1" y="334"/>
                  </a:cubicBezTo>
                  <a:cubicBezTo>
                    <a:pt x="1" y="525"/>
                    <a:pt x="144" y="667"/>
                    <a:pt x="334" y="667"/>
                  </a:cubicBezTo>
                  <a:cubicBezTo>
                    <a:pt x="501" y="667"/>
                    <a:pt x="644" y="525"/>
                    <a:pt x="644" y="334"/>
                  </a:cubicBezTo>
                  <a:cubicBezTo>
                    <a:pt x="644" y="167"/>
                    <a:pt x="501" y="1"/>
                    <a:pt x="334" y="1"/>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57"/>
            <p:cNvSpPr/>
            <p:nvPr/>
          </p:nvSpPr>
          <p:spPr>
            <a:xfrm>
              <a:off x="1502650" y="3740700"/>
              <a:ext cx="16100" cy="16700"/>
            </a:xfrm>
            <a:custGeom>
              <a:avLst/>
              <a:gdLst/>
              <a:ahLst/>
              <a:cxnLst/>
              <a:rect l="l" t="t" r="r" b="b"/>
              <a:pathLst>
                <a:path w="644" h="668" extrusionOk="0">
                  <a:moveTo>
                    <a:pt x="334" y="1"/>
                  </a:moveTo>
                  <a:cubicBezTo>
                    <a:pt x="144" y="1"/>
                    <a:pt x="1" y="167"/>
                    <a:pt x="1" y="334"/>
                  </a:cubicBezTo>
                  <a:cubicBezTo>
                    <a:pt x="1" y="525"/>
                    <a:pt x="144" y="667"/>
                    <a:pt x="334" y="667"/>
                  </a:cubicBezTo>
                  <a:cubicBezTo>
                    <a:pt x="501" y="667"/>
                    <a:pt x="644" y="525"/>
                    <a:pt x="644" y="334"/>
                  </a:cubicBezTo>
                  <a:cubicBezTo>
                    <a:pt x="644" y="167"/>
                    <a:pt x="501" y="1"/>
                    <a:pt x="334" y="1"/>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57"/>
            <p:cNvSpPr/>
            <p:nvPr/>
          </p:nvSpPr>
          <p:spPr>
            <a:xfrm>
              <a:off x="1553875" y="3740700"/>
              <a:ext cx="16675" cy="16700"/>
            </a:xfrm>
            <a:custGeom>
              <a:avLst/>
              <a:gdLst/>
              <a:ahLst/>
              <a:cxnLst/>
              <a:rect l="l" t="t" r="r" b="b"/>
              <a:pathLst>
                <a:path w="667" h="668" extrusionOk="0">
                  <a:moveTo>
                    <a:pt x="333" y="1"/>
                  </a:moveTo>
                  <a:cubicBezTo>
                    <a:pt x="143" y="1"/>
                    <a:pt x="0" y="167"/>
                    <a:pt x="0" y="334"/>
                  </a:cubicBezTo>
                  <a:cubicBezTo>
                    <a:pt x="0" y="525"/>
                    <a:pt x="143" y="667"/>
                    <a:pt x="333" y="667"/>
                  </a:cubicBezTo>
                  <a:cubicBezTo>
                    <a:pt x="500" y="667"/>
                    <a:pt x="667" y="525"/>
                    <a:pt x="667" y="334"/>
                  </a:cubicBezTo>
                  <a:cubicBezTo>
                    <a:pt x="667" y="167"/>
                    <a:pt x="500" y="1"/>
                    <a:pt x="333" y="1"/>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57"/>
            <p:cNvSpPr/>
            <p:nvPr/>
          </p:nvSpPr>
          <p:spPr>
            <a:xfrm>
              <a:off x="1605075" y="3740700"/>
              <a:ext cx="16675" cy="16700"/>
            </a:xfrm>
            <a:custGeom>
              <a:avLst/>
              <a:gdLst/>
              <a:ahLst/>
              <a:cxnLst/>
              <a:rect l="l" t="t" r="r" b="b"/>
              <a:pathLst>
                <a:path w="667" h="668" extrusionOk="0">
                  <a:moveTo>
                    <a:pt x="333" y="1"/>
                  </a:moveTo>
                  <a:cubicBezTo>
                    <a:pt x="167" y="1"/>
                    <a:pt x="0" y="167"/>
                    <a:pt x="0" y="334"/>
                  </a:cubicBezTo>
                  <a:cubicBezTo>
                    <a:pt x="0" y="525"/>
                    <a:pt x="167" y="667"/>
                    <a:pt x="333" y="667"/>
                  </a:cubicBezTo>
                  <a:cubicBezTo>
                    <a:pt x="524" y="667"/>
                    <a:pt x="667" y="525"/>
                    <a:pt x="667" y="334"/>
                  </a:cubicBezTo>
                  <a:cubicBezTo>
                    <a:pt x="667" y="167"/>
                    <a:pt x="524" y="1"/>
                    <a:pt x="333" y="1"/>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57"/>
            <p:cNvSpPr/>
            <p:nvPr/>
          </p:nvSpPr>
          <p:spPr>
            <a:xfrm>
              <a:off x="1655675" y="3740700"/>
              <a:ext cx="16700" cy="16700"/>
            </a:xfrm>
            <a:custGeom>
              <a:avLst/>
              <a:gdLst/>
              <a:ahLst/>
              <a:cxnLst/>
              <a:rect l="l" t="t" r="r" b="b"/>
              <a:pathLst>
                <a:path w="668" h="668" extrusionOk="0">
                  <a:moveTo>
                    <a:pt x="334" y="1"/>
                  </a:moveTo>
                  <a:cubicBezTo>
                    <a:pt x="167" y="1"/>
                    <a:pt x="0" y="167"/>
                    <a:pt x="0" y="334"/>
                  </a:cubicBezTo>
                  <a:cubicBezTo>
                    <a:pt x="0" y="525"/>
                    <a:pt x="167" y="667"/>
                    <a:pt x="334" y="667"/>
                  </a:cubicBezTo>
                  <a:cubicBezTo>
                    <a:pt x="524" y="667"/>
                    <a:pt x="667" y="525"/>
                    <a:pt x="667" y="334"/>
                  </a:cubicBezTo>
                  <a:cubicBezTo>
                    <a:pt x="667" y="167"/>
                    <a:pt x="524" y="1"/>
                    <a:pt x="334" y="1"/>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57"/>
            <p:cNvSpPr/>
            <p:nvPr/>
          </p:nvSpPr>
          <p:spPr>
            <a:xfrm>
              <a:off x="1419300" y="3683550"/>
              <a:ext cx="285225" cy="17300"/>
            </a:xfrm>
            <a:custGeom>
              <a:avLst/>
              <a:gdLst/>
              <a:ahLst/>
              <a:cxnLst/>
              <a:rect l="l" t="t" r="r" b="b"/>
              <a:pathLst>
                <a:path w="11409" h="692" extrusionOk="0">
                  <a:moveTo>
                    <a:pt x="358" y="0"/>
                  </a:moveTo>
                  <a:cubicBezTo>
                    <a:pt x="144" y="0"/>
                    <a:pt x="1" y="215"/>
                    <a:pt x="25" y="429"/>
                  </a:cubicBezTo>
                  <a:cubicBezTo>
                    <a:pt x="49" y="572"/>
                    <a:pt x="215" y="691"/>
                    <a:pt x="382" y="691"/>
                  </a:cubicBezTo>
                  <a:lnTo>
                    <a:pt x="11003" y="691"/>
                  </a:lnTo>
                  <a:cubicBezTo>
                    <a:pt x="11218" y="691"/>
                    <a:pt x="11408" y="501"/>
                    <a:pt x="11313" y="262"/>
                  </a:cubicBezTo>
                  <a:cubicBezTo>
                    <a:pt x="11289" y="120"/>
                    <a:pt x="11122" y="0"/>
                    <a:pt x="10956" y="0"/>
                  </a:cubicBezTo>
                  <a:close/>
                </a:path>
              </a:pathLst>
            </a:custGeom>
            <a:solidFill>
              <a:srgbClr val="F68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57"/>
            <p:cNvSpPr/>
            <p:nvPr/>
          </p:nvSpPr>
          <p:spPr>
            <a:xfrm>
              <a:off x="1676500" y="3683550"/>
              <a:ext cx="26800" cy="16750"/>
            </a:xfrm>
            <a:custGeom>
              <a:avLst/>
              <a:gdLst/>
              <a:ahLst/>
              <a:cxnLst/>
              <a:rect l="l" t="t" r="r" b="b"/>
              <a:pathLst>
                <a:path w="1072" h="670" extrusionOk="0">
                  <a:moveTo>
                    <a:pt x="1" y="0"/>
                  </a:moveTo>
                  <a:cubicBezTo>
                    <a:pt x="191" y="0"/>
                    <a:pt x="334" y="143"/>
                    <a:pt x="334" y="334"/>
                  </a:cubicBezTo>
                  <a:cubicBezTo>
                    <a:pt x="334" y="501"/>
                    <a:pt x="191" y="667"/>
                    <a:pt x="1" y="667"/>
                  </a:cubicBezTo>
                  <a:lnTo>
                    <a:pt x="691" y="667"/>
                  </a:lnTo>
                  <a:cubicBezTo>
                    <a:pt x="705" y="669"/>
                    <a:pt x="718" y="669"/>
                    <a:pt x="731" y="669"/>
                  </a:cubicBezTo>
                  <a:cubicBezTo>
                    <a:pt x="945" y="669"/>
                    <a:pt x="1071" y="487"/>
                    <a:pt x="1049" y="262"/>
                  </a:cubicBezTo>
                  <a:cubicBezTo>
                    <a:pt x="1025" y="120"/>
                    <a:pt x="882" y="0"/>
                    <a:pt x="691" y="0"/>
                  </a:cubicBezTo>
                  <a:close/>
                </a:path>
              </a:pathLst>
            </a:custGeom>
            <a:solidFill>
              <a:srgbClr val="F56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2" name="Google Shape;2872;p57"/>
          <p:cNvGrpSpPr/>
          <p:nvPr/>
        </p:nvGrpSpPr>
        <p:grpSpPr>
          <a:xfrm>
            <a:off x="1848617" y="2119832"/>
            <a:ext cx="396864" cy="352309"/>
            <a:chOff x="1421700" y="2654175"/>
            <a:chExt cx="281025" cy="249475"/>
          </a:xfrm>
        </p:grpSpPr>
        <p:sp>
          <p:nvSpPr>
            <p:cNvPr id="2873" name="Google Shape;2873;p57"/>
            <p:cNvSpPr/>
            <p:nvPr/>
          </p:nvSpPr>
          <p:spPr>
            <a:xfrm>
              <a:off x="1421700" y="2654175"/>
              <a:ext cx="281025" cy="248875"/>
            </a:xfrm>
            <a:custGeom>
              <a:avLst/>
              <a:gdLst/>
              <a:ahLst/>
              <a:cxnLst/>
              <a:rect l="l" t="t" r="r" b="b"/>
              <a:pathLst>
                <a:path w="11241" h="9955" extrusionOk="0">
                  <a:moveTo>
                    <a:pt x="7264" y="0"/>
                  </a:moveTo>
                  <a:lnTo>
                    <a:pt x="3644" y="858"/>
                  </a:lnTo>
                  <a:lnTo>
                    <a:pt x="3596" y="858"/>
                  </a:lnTo>
                  <a:lnTo>
                    <a:pt x="119" y="24"/>
                  </a:lnTo>
                  <a:cubicBezTo>
                    <a:pt x="48" y="24"/>
                    <a:pt x="0" y="72"/>
                    <a:pt x="0" y="119"/>
                  </a:cubicBezTo>
                  <a:lnTo>
                    <a:pt x="0" y="9026"/>
                  </a:lnTo>
                  <a:cubicBezTo>
                    <a:pt x="0" y="9050"/>
                    <a:pt x="24" y="9121"/>
                    <a:pt x="48" y="9121"/>
                  </a:cubicBezTo>
                  <a:lnTo>
                    <a:pt x="3596" y="9955"/>
                  </a:lnTo>
                  <a:lnTo>
                    <a:pt x="3644" y="9955"/>
                  </a:lnTo>
                  <a:lnTo>
                    <a:pt x="7264" y="9074"/>
                  </a:lnTo>
                  <a:lnTo>
                    <a:pt x="11145" y="9074"/>
                  </a:lnTo>
                  <a:cubicBezTo>
                    <a:pt x="11217" y="9074"/>
                    <a:pt x="11241" y="9050"/>
                    <a:pt x="11241" y="9002"/>
                  </a:cubicBezTo>
                  <a:lnTo>
                    <a:pt x="11241" y="96"/>
                  </a:lnTo>
                  <a:cubicBezTo>
                    <a:pt x="11241" y="48"/>
                    <a:pt x="11217" y="0"/>
                    <a:pt x="11145" y="0"/>
                  </a:cubicBezTo>
                  <a:close/>
                </a:path>
              </a:pathLst>
            </a:custGeom>
            <a:solidFill>
              <a:srgbClr val="F68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57"/>
            <p:cNvSpPr/>
            <p:nvPr/>
          </p:nvSpPr>
          <p:spPr>
            <a:xfrm>
              <a:off x="1512175" y="2654175"/>
              <a:ext cx="91125" cy="249475"/>
            </a:xfrm>
            <a:custGeom>
              <a:avLst/>
              <a:gdLst/>
              <a:ahLst/>
              <a:cxnLst/>
              <a:rect l="l" t="t" r="r" b="b"/>
              <a:pathLst>
                <a:path w="3645" h="9979" extrusionOk="0">
                  <a:moveTo>
                    <a:pt x="3645" y="0"/>
                  </a:moveTo>
                  <a:lnTo>
                    <a:pt x="25" y="882"/>
                  </a:lnTo>
                  <a:lnTo>
                    <a:pt x="1" y="882"/>
                  </a:lnTo>
                  <a:lnTo>
                    <a:pt x="1" y="9979"/>
                  </a:lnTo>
                  <a:lnTo>
                    <a:pt x="25" y="9979"/>
                  </a:lnTo>
                  <a:lnTo>
                    <a:pt x="3645" y="9121"/>
                  </a:lnTo>
                  <a:lnTo>
                    <a:pt x="3645" y="0"/>
                  </a:lnTo>
                  <a:close/>
                </a:path>
              </a:pathLst>
            </a:custGeom>
            <a:solidFill>
              <a:srgbClr val="F56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57"/>
            <p:cNvSpPr/>
            <p:nvPr/>
          </p:nvSpPr>
          <p:spPr>
            <a:xfrm>
              <a:off x="1437775" y="2677400"/>
              <a:ext cx="56575" cy="203025"/>
            </a:xfrm>
            <a:custGeom>
              <a:avLst/>
              <a:gdLst/>
              <a:ahLst/>
              <a:cxnLst/>
              <a:rect l="l" t="t" r="r" b="b"/>
              <a:pathLst>
                <a:path w="2263" h="8121" extrusionOk="0">
                  <a:moveTo>
                    <a:pt x="119" y="0"/>
                  </a:moveTo>
                  <a:cubicBezTo>
                    <a:pt x="48" y="0"/>
                    <a:pt x="0" y="24"/>
                    <a:pt x="0" y="95"/>
                  </a:cubicBezTo>
                  <a:lnTo>
                    <a:pt x="0" y="7549"/>
                  </a:lnTo>
                  <a:cubicBezTo>
                    <a:pt x="0" y="7597"/>
                    <a:pt x="24" y="7621"/>
                    <a:pt x="48" y="7621"/>
                  </a:cubicBezTo>
                  <a:lnTo>
                    <a:pt x="2143" y="8121"/>
                  </a:lnTo>
                  <a:cubicBezTo>
                    <a:pt x="2215" y="8121"/>
                    <a:pt x="2263" y="8097"/>
                    <a:pt x="2263" y="8049"/>
                  </a:cubicBezTo>
                  <a:lnTo>
                    <a:pt x="2263" y="596"/>
                  </a:lnTo>
                  <a:cubicBezTo>
                    <a:pt x="2263" y="572"/>
                    <a:pt x="2239" y="500"/>
                    <a:pt x="2215" y="500"/>
                  </a:cubicBezTo>
                  <a:lnTo>
                    <a:pt x="119" y="0"/>
                  </a:lnTo>
                  <a:close/>
                </a:path>
              </a:pathLst>
            </a:custGeom>
            <a:solidFill>
              <a:srgbClr val="9C6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57"/>
            <p:cNvSpPr/>
            <p:nvPr/>
          </p:nvSpPr>
          <p:spPr>
            <a:xfrm>
              <a:off x="1528850" y="2676800"/>
              <a:ext cx="57175" cy="203625"/>
            </a:xfrm>
            <a:custGeom>
              <a:avLst/>
              <a:gdLst/>
              <a:ahLst/>
              <a:cxnLst/>
              <a:rect l="l" t="t" r="r" b="b"/>
              <a:pathLst>
                <a:path w="2287" h="8145" extrusionOk="0">
                  <a:moveTo>
                    <a:pt x="2168" y="0"/>
                  </a:moveTo>
                  <a:lnTo>
                    <a:pt x="72" y="500"/>
                  </a:lnTo>
                  <a:cubicBezTo>
                    <a:pt x="25" y="500"/>
                    <a:pt x="1" y="524"/>
                    <a:pt x="25" y="596"/>
                  </a:cubicBezTo>
                  <a:lnTo>
                    <a:pt x="25" y="8073"/>
                  </a:lnTo>
                  <a:cubicBezTo>
                    <a:pt x="25" y="8121"/>
                    <a:pt x="72" y="8145"/>
                    <a:pt x="144" y="8145"/>
                  </a:cubicBezTo>
                  <a:lnTo>
                    <a:pt x="2216" y="7645"/>
                  </a:lnTo>
                  <a:cubicBezTo>
                    <a:pt x="2263" y="7645"/>
                    <a:pt x="2287" y="7597"/>
                    <a:pt x="2287" y="7549"/>
                  </a:cubicBezTo>
                  <a:lnTo>
                    <a:pt x="2287" y="96"/>
                  </a:lnTo>
                  <a:cubicBezTo>
                    <a:pt x="2287" y="24"/>
                    <a:pt x="2216" y="0"/>
                    <a:pt x="2168" y="0"/>
                  </a:cubicBezTo>
                  <a:close/>
                </a:path>
              </a:pathLst>
            </a:custGeom>
            <a:solidFill>
              <a:srgbClr val="9C6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57"/>
            <p:cNvSpPr/>
            <p:nvPr/>
          </p:nvSpPr>
          <p:spPr>
            <a:xfrm>
              <a:off x="1619350" y="2671450"/>
              <a:ext cx="66125" cy="192900"/>
            </a:xfrm>
            <a:custGeom>
              <a:avLst/>
              <a:gdLst/>
              <a:ahLst/>
              <a:cxnLst/>
              <a:rect l="l" t="t" r="r" b="b"/>
              <a:pathLst>
                <a:path w="2645" h="7716" extrusionOk="0">
                  <a:moveTo>
                    <a:pt x="96" y="0"/>
                  </a:moveTo>
                  <a:cubicBezTo>
                    <a:pt x="24" y="0"/>
                    <a:pt x="1" y="24"/>
                    <a:pt x="1" y="95"/>
                  </a:cubicBezTo>
                  <a:lnTo>
                    <a:pt x="1" y="7621"/>
                  </a:lnTo>
                  <a:cubicBezTo>
                    <a:pt x="1" y="7692"/>
                    <a:pt x="24" y="7716"/>
                    <a:pt x="96" y="7716"/>
                  </a:cubicBezTo>
                  <a:lnTo>
                    <a:pt x="2573" y="7716"/>
                  </a:lnTo>
                  <a:cubicBezTo>
                    <a:pt x="2620" y="7716"/>
                    <a:pt x="2644" y="7692"/>
                    <a:pt x="2644" y="7621"/>
                  </a:cubicBezTo>
                  <a:lnTo>
                    <a:pt x="2644" y="95"/>
                  </a:lnTo>
                  <a:cubicBezTo>
                    <a:pt x="2644" y="24"/>
                    <a:pt x="2620" y="0"/>
                    <a:pt x="2573" y="0"/>
                  </a:cubicBezTo>
                  <a:close/>
                </a:path>
              </a:pathLst>
            </a:custGeom>
            <a:solidFill>
              <a:srgbClr val="9C6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57"/>
            <p:cNvSpPr/>
            <p:nvPr/>
          </p:nvSpPr>
          <p:spPr>
            <a:xfrm>
              <a:off x="1433600" y="2672950"/>
              <a:ext cx="65525" cy="211875"/>
            </a:xfrm>
            <a:custGeom>
              <a:avLst/>
              <a:gdLst/>
              <a:ahLst/>
              <a:cxnLst/>
              <a:rect l="l" t="t" r="r" b="b"/>
              <a:pathLst>
                <a:path w="2621" h="8475" extrusionOk="0">
                  <a:moveTo>
                    <a:pt x="358" y="369"/>
                  </a:moveTo>
                  <a:lnTo>
                    <a:pt x="2287" y="797"/>
                  </a:lnTo>
                  <a:lnTo>
                    <a:pt x="2287" y="8132"/>
                  </a:lnTo>
                  <a:lnTo>
                    <a:pt x="358" y="7680"/>
                  </a:lnTo>
                  <a:lnTo>
                    <a:pt x="358" y="369"/>
                  </a:lnTo>
                  <a:close/>
                  <a:moveTo>
                    <a:pt x="244" y="1"/>
                  </a:moveTo>
                  <a:cubicBezTo>
                    <a:pt x="121" y="1"/>
                    <a:pt x="0" y="108"/>
                    <a:pt x="0" y="250"/>
                  </a:cubicBezTo>
                  <a:lnTo>
                    <a:pt x="0" y="7703"/>
                  </a:lnTo>
                  <a:cubicBezTo>
                    <a:pt x="0" y="7823"/>
                    <a:pt x="72" y="7918"/>
                    <a:pt x="191" y="7942"/>
                  </a:cubicBezTo>
                  <a:lnTo>
                    <a:pt x="2287" y="8466"/>
                  </a:lnTo>
                  <a:cubicBezTo>
                    <a:pt x="2309" y="8471"/>
                    <a:pt x="2330" y="8474"/>
                    <a:pt x="2350" y="8474"/>
                  </a:cubicBezTo>
                  <a:cubicBezTo>
                    <a:pt x="2416" y="8474"/>
                    <a:pt x="2470" y="8443"/>
                    <a:pt x="2525" y="8370"/>
                  </a:cubicBezTo>
                  <a:cubicBezTo>
                    <a:pt x="2549" y="8299"/>
                    <a:pt x="2572" y="8251"/>
                    <a:pt x="2572" y="8180"/>
                  </a:cubicBezTo>
                  <a:lnTo>
                    <a:pt x="2572" y="726"/>
                  </a:lnTo>
                  <a:cubicBezTo>
                    <a:pt x="2620" y="631"/>
                    <a:pt x="2525" y="512"/>
                    <a:pt x="2406" y="512"/>
                  </a:cubicBezTo>
                  <a:lnTo>
                    <a:pt x="310" y="11"/>
                  </a:lnTo>
                  <a:cubicBezTo>
                    <a:pt x="288" y="4"/>
                    <a:pt x="266" y="1"/>
                    <a:pt x="244" y="1"/>
                  </a:cubicBez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57"/>
            <p:cNvSpPr/>
            <p:nvPr/>
          </p:nvSpPr>
          <p:spPr>
            <a:xfrm>
              <a:off x="1524100" y="2672700"/>
              <a:ext cx="65500" cy="212700"/>
            </a:xfrm>
            <a:custGeom>
              <a:avLst/>
              <a:gdLst/>
              <a:ahLst/>
              <a:cxnLst/>
              <a:rect l="l" t="t" r="r" b="b"/>
              <a:pathLst>
                <a:path w="2620" h="8508" extrusionOk="0">
                  <a:moveTo>
                    <a:pt x="2286" y="379"/>
                  </a:moveTo>
                  <a:lnTo>
                    <a:pt x="2286" y="7690"/>
                  </a:lnTo>
                  <a:lnTo>
                    <a:pt x="358" y="8142"/>
                  </a:lnTo>
                  <a:lnTo>
                    <a:pt x="358" y="807"/>
                  </a:lnTo>
                  <a:lnTo>
                    <a:pt x="2286" y="379"/>
                  </a:lnTo>
                  <a:close/>
                  <a:moveTo>
                    <a:pt x="2393" y="1"/>
                  </a:moveTo>
                  <a:cubicBezTo>
                    <a:pt x="2360" y="1"/>
                    <a:pt x="2324" y="7"/>
                    <a:pt x="2286" y="21"/>
                  </a:cubicBezTo>
                  <a:lnTo>
                    <a:pt x="215" y="522"/>
                  </a:lnTo>
                  <a:cubicBezTo>
                    <a:pt x="96" y="522"/>
                    <a:pt x="0" y="617"/>
                    <a:pt x="0" y="736"/>
                  </a:cubicBezTo>
                  <a:lnTo>
                    <a:pt x="0" y="8237"/>
                  </a:lnTo>
                  <a:cubicBezTo>
                    <a:pt x="0" y="8285"/>
                    <a:pt x="24" y="8333"/>
                    <a:pt x="72" y="8404"/>
                  </a:cubicBezTo>
                  <a:cubicBezTo>
                    <a:pt x="108" y="8477"/>
                    <a:pt x="172" y="8508"/>
                    <a:pt x="254" y="8508"/>
                  </a:cubicBezTo>
                  <a:cubicBezTo>
                    <a:pt x="279" y="8508"/>
                    <a:pt x="306" y="8505"/>
                    <a:pt x="334" y="8499"/>
                  </a:cubicBezTo>
                  <a:lnTo>
                    <a:pt x="2406" y="7999"/>
                  </a:lnTo>
                  <a:cubicBezTo>
                    <a:pt x="2525" y="7952"/>
                    <a:pt x="2620" y="7880"/>
                    <a:pt x="2620" y="7761"/>
                  </a:cubicBezTo>
                  <a:lnTo>
                    <a:pt x="2620" y="283"/>
                  </a:lnTo>
                  <a:cubicBezTo>
                    <a:pt x="2620" y="111"/>
                    <a:pt x="2528" y="1"/>
                    <a:pt x="2393" y="1"/>
                  </a:cubicBez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57"/>
            <p:cNvSpPr/>
            <p:nvPr/>
          </p:nvSpPr>
          <p:spPr>
            <a:xfrm>
              <a:off x="1615775" y="2667875"/>
              <a:ext cx="75050" cy="201250"/>
            </a:xfrm>
            <a:custGeom>
              <a:avLst/>
              <a:gdLst/>
              <a:ahLst/>
              <a:cxnLst/>
              <a:rect l="l" t="t" r="r" b="b"/>
              <a:pathLst>
                <a:path w="3002" h="8050" extrusionOk="0">
                  <a:moveTo>
                    <a:pt x="1311" y="334"/>
                  </a:moveTo>
                  <a:lnTo>
                    <a:pt x="1311" y="1167"/>
                  </a:lnTo>
                  <a:lnTo>
                    <a:pt x="334" y="1167"/>
                  </a:lnTo>
                  <a:lnTo>
                    <a:pt x="334" y="334"/>
                  </a:lnTo>
                  <a:close/>
                  <a:moveTo>
                    <a:pt x="2620" y="334"/>
                  </a:moveTo>
                  <a:lnTo>
                    <a:pt x="2620" y="1167"/>
                  </a:lnTo>
                  <a:lnTo>
                    <a:pt x="1644" y="1167"/>
                  </a:lnTo>
                  <a:lnTo>
                    <a:pt x="1644" y="334"/>
                  </a:lnTo>
                  <a:close/>
                  <a:moveTo>
                    <a:pt x="1311" y="1477"/>
                  </a:moveTo>
                  <a:lnTo>
                    <a:pt x="1311" y="2501"/>
                  </a:lnTo>
                  <a:lnTo>
                    <a:pt x="334" y="2501"/>
                  </a:lnTo>
                  <a:lnTo>
                    <a:pt x="334" y="1477"/>
                  </a:lnTo>
                  <a:close/>
                  <a:moveTo>
                    <a:pt x="2620" y="1477"/>
                  </a:moveTo>
                  <a:lnTo>
                    <a:pt x="2620" y="2501"/>
                  </a:lnTo>
                  <a:lnTo>
                    <a:pt x="1644" y="2501"/>
                  </a:lnTo>
                  <a:lnTo>
                    <a:pt x="1644" y="1477"/>
                  </a:lnTo>
                  <a:close/>
                  <a:moveTo>
                    <a:pt x="1311" y="2834"/>
                  </a:moveTo>
                  <a:lnTo>
                    <a:pt x="1311" y="3834"/>
                  </a:lnTo>
                  <a:lnTo>
                    <a:pt x="334" y="3834"/>
                  </a:lnTo>
                  <a:lnTo>
                    <a:pt x="334" y="2834"/>
                  </a:lnTo>
                  <a:close/>
                  <a:moveTo>
                    <a:pt x="2620" y="2834"/>
                  </a:moveTo>
                  <a:lnTo>
                    <a:pt x="2620" y="3834"/>
                  </a:lnTo>
                  <a:lnTo>
                    <a:pt x="1644" y="3834"/>
                  </a:lnTo>
                  <a:lnTo>
                    <a:pt x="1644" y="2834"/>
                  </a:lnTo>
                  <a:close/>
                  <a:moveTo>
                    <a:pt x="1311" y="4191"/>
                  </a:moveTo>
                  <a:lnTo>
                    <a:pt x="1311" y="5215"/>
                  </a:lnTo>
                  <a:lnTo>
                    <a:pt x="334" y="5215"/>
                  </a:lnTo>
                  <a:lnTo>
                    <a:pt x="334" y="4191"/>
                  </a:lnTo>
                  <a:close/>
                  <a:moveTo>
                    <a:pt x="2620" y="4191"/>
                  </a:moveTo>
                  <a:lnTo>
                    <a:pt x="2620" y="5215"/>
                  </a:lnTo>
                  <a:lnTo>
                    <a:pt x="1644" y="5215"/>
                  </a:lnTo>
                  <a:lnTo>
                    <a:pt x="1644" y="4191"/>
                  </a:lnTo>
                  <a:close/>
                  <a:moveTo>
                    <a:pt x="1311" y="5525"/>
                  </a:moveTo>
                  <a:lnTo>
                    <a:pt x="1311" y="6549"/>
                  </a:lnTo>
                  <a:lnTo>
                    <a:pt x="334" y="6549"/>
                  </a:lnTo>
                  <a:lnTo>
                    <a:pt x="334" y="5525"/>
                  </a:lnTo>
                  <a:close/>
                  <a:moveTo>
                    <a:pt x="2620" y="5525"/>
                  </a:moveTo>
                  <a:lnTo>
                    <a:pt x="2620" y="6549"/>
                  </a:lnTo>
                  <a:lnTo>
                    <a:pt x="1644" y="6549"/>
                  </a:lnTo>
                  <a:lnTo>
                    <a:pt x="1644" y="5525"/>
                  </a:lnTo>
                  <a:close/>
                  <a:moveTo>
                    <a:pt x="1311" y="6882"/>
                  </a:moveTo>
                  <a:lnTo>
                    <a:pt x="1311" y="7716"/>
                  </a:lnTo>
                  <a:lnTo>
                    <a:pt x="334" y="7716"/>
                  </a:lnTo>
                  <a:lnTo>
                    <a:pt x="334" y="6882"/>
                  </a:lnTo>
                  <a:close/>
                  <a:moveTo>
                    <a:pt x="2620" y="6882"/>
                  </a:moveTo>
                  <a:lnTo>
                    <a:pt x="2620" y="7716"/>
                  </a:lnTo>
                  <a:lnTo>
                    <a:pt x="1644" y="7716"/>
                  </a:lnTo>
                  <a:lnTo>
                    <a:pt x="1644" y="6882"/>
                  </a:lnTo>
                  <a:close/>
                  <a:moveTo>
                    <a:pt x="263" y="0"/>
                  </a:moveTo>
                  <a:cubicBezTo>
                    <a:pt x="120" y="0"/>
                    <a:pt x="1" y="119"/>
                    <a:pt x="1" y="262"/>
                  </a:cubicBezTo>
                  <a:lnTo>
                    <a:pt x="1" y="7787"/>
                  </a:lnTo>
                  <a:cubicBezTo>
                    <a:pt x="1" y="7930"/>
                    <a:pt x="120" y="8049"/>
                    <a:pt x="263" y="8049"/>
                  </a:cubicBezTo>
                  <a:lnTo>
                    <a:pt x="2739" y="8049"/>
                  </a:lnTo>
                  <a:cubicBezTo>
                    <a:pt x="2882" y="8049"/>
                    <a:pt x="3001" y="7930"/>
                    <a:pt x="3001" y="7787"/>
                  </a:cubicBezTo>
                  <a:lnTo>
                    <a:pt x="3001" y="262"/>
                  </a:lnTo>
                  <a:cubicBezTo>
                    <a:pt x="2978" y="95"/>
                    <a:pt x="2858" y="0"/>
                    <a:pt x="2739" y="0"/>
                  </a:cubicBez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1" name="Google Shape;2881;p57"/>
          <p:cNvGrpSpPr/>
          <p:nvPr/>
        </p:nvGrpSpPr>
        <p:grpSpPr>
          <a:xfrm>
            <a:off x="1214680" y="2096284"/>
            <a:ext cx="244699" cy="397711"/>
            <a:chOff x="972800" y="2637500"/>
            <a:chExt cx="173275" cy="281625"/>
          </a:xfrm>
        </p:grpSpPr>
        <p:sp>
          <p:nvSpPr>
            <p:cNvPr id="2882" name="Google Shape;2882;p57"/>
            <p:cNvSpPr/>
            <p:nvPr/>
          </p:nvSpPr>
          <p:spPr>
            <a:xfrm>
              <a:off x="1000175" y="2862550"/>
              <a:ext cx="117900" cy="17300"/>
            </a:xfrm>
            <a:custGeom>
              <a:avLst/>
              <a:gdLst/>
              <a:ahLst/>
              <a:cxnLst/>
              <a:rect l="l" t="t" r="r" b="b"/>
              <a:pathLst>
                <a:path w="4716" h="692" extrusionOk="0">
                  <a:moveTo>
                    <a:pt x="1" y="0"/>
                  </a:moveTo>
                  <a:lnTo>
                    <a:pt x="1" y="691"/>
                  </a:lnTo>
                  <a:lnTo>
                    <a:pt x="4716" y="691"/>
                  </a:lnTo>
                  <a:lnTo>
                    <a:pt x="4716" y="0"/>
                  </a:lnTo>
                  <a:close/>
                </a:path>
              </a:pathLst>
            </a:custGeom>
            <a:solidFill>
              <a:srgbClr val="8D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57"/>
            <p:cNvSpPr/>
            <p:nvPr/>
          </p:nvSpPr>
          <p:spPr>
            <a:xfrm>
              <a:off x="993025" y="2798850"/>
              <a:ext cx="16700" cy="120275"/>
            </a:xfrm>
            <a:custGeom>
              <a:avLst/>
              <a:gdLst/>
              <a:ahLst/>
              <a:cxnLst/>
              <a:rect l="l" t="t" r="r" b="b"/>
              <a:pathLst>
                <a:path w="668" h="4811" extrusionOk="0">
                  <a:moveTo>
                    <a:pt x="1" y="0"/>
                  </a:moveTo>
                  <a:lnTo>
                    <a:pt x="1" y="4477"/>
                  </a:lnTo>
                  <a:cubicBezTo>
                    <a:pt x="1" y="4668"/>
                    <a:pt x="144" y="4811"/>
                    <a:pt x="310" y="4811"/>
                  </a:cubicBezTo>
                  <a:cubicBezTo>
                    <a:pt x="501" y="4811"/>
                    <a:pt x="644" y="4668"/>
                    <a:pt x="668" y="4477"/>
                  </a:cubicBezTo>
                  <a:lnTo>
                    <a:pt x="668" y="0"/>
                  </a:lnTo>
                  <a:close/>
                </a:path>
              </a:pathLst>
            </a:custGeom>
            <a:solidFill>
              <a:srgbClr val="9F8E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57"/>
            <p:cNvSpPr/>
            <p:nvPr/>
          </p:nvSpPr>
          <p:spPr>
            <a:xfrm>
              <a:off x="991850" y="2716675"/>
              <a:ext cx="17275" cy="80400"/>
            </a:xfrm>
            <a:custGeom>
              <a:avLst/>
              <a:gdLst/>
              <a:ahLst/>
              <a:cxnLst/>
              <a:rect l="l" t="t" r="r" b="b"/>
              <a:pathLst>
                <a:path w="691" h="3216" extrusionOk="0">
                  <a:moveTo>
                    <a:pt x="0" y="1"/>
                  </a:moveTo>
                  <a:lnTo>
                    <a:pt x="0" y="3216"/>
                  </a:lnTo>
                  <a:lnTo>
                    <a:pt x="691" y="3216"/>
                  </a:lnTo>
                  <a:lnTo>
                    <a:pt x="691" y="1"/>
                  </a:lnTo>
                  <a:close/>
                </a:path>
              </a:pathLst>
            </a:custGeom>
            <a:solidFill>
              <a:srgbClr val="9F8E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57"/>
            <p:cNvSpPr/>
            <p:nvPr/>
          </p:nvSpPr>
          <p:spPr>
            <a:xfrm>
              <a:off x="1110325" y="2716675"/>
              <a:ext cx="17275" cy="80400"/>
            </a:xfrm>
            <a:custGeom>
              <a:avLst/>
              <a:gdLst/>
              <a:ahLst/>
              <a:cxnLst/>
              <a:rect l="l" t="t" r="r" b="b"/>
              <a:pathLst>
                <a:path w="691" h="3216" extrusionOk="0">
                  <a:moveTo>
                    <a:pt x="0" y="1"/>
                  </a:moveTo>
                  <a:lnTo>
                    <a:pt x="0" y="3216"/>
                  </a:lnTo>
                  <a:lnTo>
                    <a:pt x="691" y="3216"/>
                  </a:lnTo>
                  <a:lnTo>
                    <a:pt x="691" y="1"/>
                  </a:lnTo>
                  <a:close/>
                </a:path>
              </a:pathLst>
            </a:custGeom>
            <a:solidFill>
              <a:srgbClr val="9F8E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57"/>
            <p:cNvSpPr/>
            <p:nvPr/>
          </p:nvSpPr>
          <p:spPr>
            <a:xfrm>
              <a:off x="1110325" y="2798850"/>
              <a:ext cx="17275" cy="120275"/>
            </a:xfrm>
            <a:custGeom>
              <a:avLst/>
              <a:gdLst/>
              <a:ahLst/>
              <a:cxnLst/>
              <a:rect l="l" t="t" r="r" b="b"/>
              <a:pathLst>
                <a:path w="691" h="4811" extrusionOk="0">
                  <a:moveTo>
                    <a:pt x="0" y="0"/>
                  </a:moveTo>
                  <a:lnTo>
                    <a:pt x="0" y="4477"/>
                  </a:lnTo>
                  <a:cubicBezTo>
                    <a:pt x="0" y="4668"/>
                    <a:pt x="143" y="4811"/>
                    <a:pt x="334" y="4811"/>
                  </a:cubicBezTo>
                  <a:cubicBezTo>
                    <a:pt x="500" y="4811"/>
                    <a:pt x="667" y="4668"/>
                    <a:pt x="691" y="4477"/>
                  </a:cubicBezTo>
                  <a:lnTo>
                    <a:pt x="691" y="0"/>
                  </a:lnTo>
                  <a:close/>
                </a:path>
              </a:pathLst>
            </a:custGeom>
            <a:solidFill>
              <a:srgbClr val="9F8E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57"/>
            <p:cNvSpPr/>
            <p:nvPr/>
          </p:nvSpPr>
          <p:spPr>
            <a:xfrm>
              <a:off x="972800" y="2779800"/>
              <a:ext cx="173275" cy="34550"/>
            </a:xfrm>
            <a:custGeom>
              <a:avLst/>
              <a:gdLst/>
              <a:ahLst/>
              <a:cxnLst/>
              <a:rect l="l" t="t" r="r" b="b"/>
              <a:pathLst>
                <a:path w="6931" h="1382" extrusionOk="0">
                  <a:moveTo>
                    <a:pt x="738" y="0"/>
                  </a:moveTo>
                  <a:cubicBezTo>
                    <a:pt x="333" y="0"/>
                    <a:pt x="0" y="381"/>
                    <a:pt x="48" y="786"/>
                  </a:cubicBezTo>
                  <a:cubicBezTo>
                    <a:pt x="72" y="1120"/>
                    <a:pt x="381" y="1381"/>
                    <a:pt x="738" y="1381"/>
                  </a:cubicBezTo>
                  <a:lnTo>
                    <a:pt x="6216" y="1381"/>
                  </a:lnTo>
                  <a:cubicBezTo>
                    <a:pt x="6597" y="1381"/>
                    <a:pt x="6930" y="1024"/>
                    <a:pt x="6906" y="596"/>
                  </a:cubicBezTo>
                  <a:cubicBezTo>
                    <a:pt x="6882" y="286"/>
                    <a:pt x="6573" y="0"/>
                    <a:pt x="6216" y="0"/>
                  </a:cubicBez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57"/>
            <p:cNvSpPr/>
            <p:nvPr/>
          </p:nvSpPr>
          <p:spPr>
            <a:xfrm>
              <a:off x="1110325" y="2780400"/>
              <a:ext cx="34550" cy="33950"/>
            </a:xfrm>
            <a:custGeom>
              <a:avLst/>
              <a:gdLst/>
              <a:ahLst/>
              <a:cxnLst/>
              <a:rect l="l" t="t" r="r" b="b"/>
              <a:pathLst>
                <a:path w="1382" h="1358" extrusionOk="0">
                  <a:moveTo>
                    <a:pt x="0" y="0"/>
                  </a:moveTo>
                  <a:cubicBezTo>
                    <a:pt x="381" y="0"/>
                    <a:pt x="691" y="286"/>
                    <a:pt x="691" y="667"/>
                  </a:cubicBezTo>
                  <a:cubicBezTo>
                    <a:pt x="691" y="1072"/>
                    <a:pt x="381" y="1357"/>
                    <a:pt x="0" y="1357"/>
                  </a:cubicBezTo>
                  <a:lnTo>
                    <a:pt x="691" y="1357"/>
                  </a:lnTo>
                  <a:cubicBezTo>
                    <a:pt x="1072" y="1357"/>
                    <a:pt x="1381" y="1072"/>
                    <a:pt x="1381" y="667"/>
                  </a:cubicBezTo>
                  <a:cubicBezTo>
                    <a:pt x="1381" y="286"/>
                    <a:pt x="1072" y="0"/>
                    <a:pt x="691" y="0"/>
                  </a:cubicBezTo>
                  <a:close/>
                </a:path>
              </a:pathLst>
            </a:custGeom>
            <a:solidFill>
              <a:srgbClr val="673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57"/>
            <p:cNvSpPr/>
            <p:nvPr/>
          </p:nvSpPr>
          <p:spPr>
            <a:xfrm>
              <a:off x="979925" y="2637500"/>
              <a:ext cx="159600" cy="96475"/>
            </a:xfrm>
            <a:custGeom>
              <a:avLst/>
              <a:gdLst/>
              <a:ahLst/>
              <a:cxnLst/>
              <a:rect l="l" t="t" r="r" b="b"/>
              <a:pathLst>
                <a:path w="6384" h="3859" extrusionOk="0">
                  <a:moveTo>
                    <a:pt x="1144" y="1"/>
                  </a:moveTo>
                  <a:cubicBezTo>
                    <a:pt x="525" y="1"/>
                    <a:pt x="1" y="501"/>
                    <a:pt x="1" y="1120"/>
                  </a:cubicBezTo>
                  <a:lnTo>
                    <a:pt x="1" y="3358"/>
                  </a:lnTo>
                  <a:cubicBezTo>
                    <a:pt x="1" y="3620"/>
                    <a:pt x="239" y="3859"/>
                    <a:pt x="525" y="3859"/>
                  </a:cubicBezTo>
                  <a:lnTo>
                    <a:pt x="5883" y="3859"/>
                  </a:lnTo>
                  <a:cubicBezTo>
                    <a:pt x="6145" y="3859"/>
                    <a:pt x="6383" y="3620"/>
                    <a:pt x="6383" y="3358"/>
                  </a:cubicBezTo>
                  <a:lnTo>
                    <a:pt x="6383" y="1120"/>
                  </a:lnTo>
                  <a:cubicBezTo>
                    <a:pt x="6383" y="501"/>
                    <a:pt x="5883" y="1"/>
                    <a:pt x="5240" y="1"/>
                  </a:cubicBez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57"/>
            <p:cNvSpPr/>
            <p:nvPr/>
          </p:nvSpPr>
          <p:spPr>
            <a:xfrm>
              <a:off x="1094250" y="2638100"/>
              <a:ext cx="45275" cy="96475"/>
            </a:xfrm>
            <a:custGeom>
              <a:avLst/>
              <a:gdLst/>
              <a:ahLst/>
              <a:cxnLst/>
              <a:rect l="l" t="t" r="r" b="b"/>
              <a:pathLst>
                <a:path w="1811" h="3859" extrusionOk="0">
                  <a:moveTo>
                    <a:pt x="0" y="0"/>
                  </a:moveTo>
                  <a:cubicBezTo>
                    <a:pt x="619" y="0"/>
                    <a:pt x="1120" y="501"/>
                    <a:pt x="1120" y="1120"/>
                  </a:cubicBezTo>
                  <a:lnTo>
                    <a:pt x="1120" y="3358"/>
                  </a:lnTo>
                  <a:cubicBezTo>
                    <a:pt x="1120" y="3620"/>
                    <a:pt x="881" y="3858"/>
                    <a:pt x="619" y="3858"/>
                  </a:cubicBezTo>
                  <a:lnTo>
                    <a:pt x="1310" y="3858"/>
                  </a:lnTo>
                  <a:cubicBezTo>
                    <a:pt x="1572" y="3858"/>
                    <a:pt x="1810" y="3620"/>
                    <a:pt x="1810" y="3358"/>
                  </a:cubicBezTo>
                  <a:lnTo>
                    <a:pt x="1810" y="1120"/>
                  </a:lnTo>
                  <a:cubicBezTo>
                    <a:pt x="1810" y="477"/>
                    <a:pt x="1310" y="0"/>
                    <a:pt x="667" y="0"/>
                  </a:cubicBezTo>
                  <a:close/>
                </a:path>
              </a:pathLst>
            </a:custGeom>
            <a:solidFill>
              <a:srgbClr val="673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1" name="Google Shape;2891;p57"/>
          <p:cNvGrpSpPr/>
          <p:nvPr/>
        </p:nvGrpSpPr>
        <p:grpSpPr>
          <a:xfrm>
            <a:off x="3349397" y="1405189"/>
            <a:ext cx="224504" cy="398558"/>
            <a:chOff x="2484425" y="2148125"/>
            <a:chExt cx="158975" cy="282225"/>
          </a:xfrm>
        </p:grpSpPr>
        <p:sp>
          <p:nvSpPr>
            <p:cNvPr id="2892" name="Google Shape;2892;p57"/>
            <p:cNvSpPr/>
            <p:nvPr/>
          </p:nvSpPr>
          <p:spPr>
            <a:xfrm>
              <a:off x="2555250" y="2384475"/>
              <a:ext cx="17300" cy="45875"/>
            </a:xfrm>
            <a:custGeom>
              <a:avLst/>
              <a:gdLst/>
              <a:ahLst/>
              <a:cxnLst/>
              <a:rect l="l" t="t" r="r" b="b"/>
              <a:pathLst>
                <a:path w="692" h="1835" extrusionOk="0">
                  <a:moveTo>
                    <a:pt x="1" y="0"/>
                  </a:moveTo>
                  <a:lnTo>
                    <a:pt x="1" y="1739"/>
                  </a:lnTo>
                  <a:cubicBezTo>
                    <a:pt x="1" y="1810"/>
                    <a:pt x="49" y="1834"/>
                    <a:pt x="96" y="1834"/>
                  </a:cubicBezTo>
                  <a:lnTo>
                    <a:pt x="596" y="1834"/>
                  </a:lnTo>
                  <a:cubicBezTo>
                    <a:pt x="668" y="1834"/>
                    <a:pt x="692" y="1787"/>
                    <a:pt x="692" y="1739"/>
                  </a:cubicBezTo>
                  <a:lnTo>
                    <a:pt x="6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57"/>
            <p:cNvSpPr/>
            <p:nvPr/>
          </p:nvSpPr>
          <p:spPr>
            <a:xfrm>
              <a:off x="2538000" y="2289225"/>
              <a:ext cx="51225" cy="86350"/>
            </a:xfrm>
            <a:custGeom>
              <a:avLst/>
              <a:gdLst/>
              <a:ahLst/>
              <a:cxnLst/>
              <a:rect l="l" t="t" r="r" b="b"/>
              <a:pathLst>
                <a:path w="2049" h="3454" extrusionOk="0">
                  <a:moveTo>
                    <a:pt x="0" y="0"/>
                  </a:moveTo>
                  <a:lnTo>
                    <a:pt x="0" y="2858"/>
                  </a:lnTo>
                  <a:cubicBezTo>
                    <a:pt x="0" y="3168"/>
                    <a:pt x="262" y="3453"/>
                    <a:pt x="596" y="3453"/>
                  </a:cubicBezTo>
                  <a:lnTo>
                    <a:pt x="1453" y="3453"/>
                  </a:lnTo>
                  <a:cubicBezTo>
                    <a:pt x="1786" y="3453"/>
                    <a:pt x="2048" y="3215"/>
                    <a:pt x="2048" y="2858"/>
                  </a:cubicBezTo>
                  <a:lnTo>
                    <a:pt x="2048" y="0"/>
                  </a:lnTo>
                  <a:close/>
                </a:path>
              </a:pathLst>
            </a:custGeom>
            <a:solidFill>
              <a:srgbClr val="9F8E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57"/>
            <p:cNvSpPr/>
            <p:nvPr/>
          </p:nvSpPr>
          <p:spPr>
            <a:xfrm>
              <a:off x="2557050" y="2289225"/>
              <a:ext cx="32175" cy="86350"/>
            </a:xfrm>
            <a:custGeom>
              <a:avLst/>
              <a:gdLst/>
              <a:ahLst/>
              <a:cxnLst/>
              <a:rect l="l" t="t" r="r" b="b"/>
              <a:pathLst>
                <a:path w="1287" h="3454" extrusionOk="0">
                  <a:moveTo>
                    <a:pt x="596" y="0"/>
                  </a:moveTo>
                  <a:lnTo>
                    <a:pt x="596" y="2858"/>
                  </a:lnTo>
                  <a:cubicBezTo>
                    <a:pt x="596" y="3168"/>
                    <a:pt x="334" y="3453"/>
                    <a:pt x="0" y="3453"/>
                  </a:cubicBezTo>
                  <a:lnTo>
                    <a:pt x="691" y="3453"/>
                  </a:lnTo>
                  <a:cubicBezTo>
                    <a:pt x="1024" y="3453"/>
                    <a:pt x="1286" y="3168"/>
                    <a:pt x="1286" y="2858"/>
                  </a:cubicBezTo>
                  <a:lnTo>
                    <a:pt x="1286" y="0"/>
                  </a:lnTo>
                  <a:close/>
                </a:path>
              </a:pathLst>
            </a:custGeom>
            <a:solidFill>
              <a:srgbClr val="927B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57"/>
            <p:cNvSpPr/>
            <p:nvPr/>
          </p:nvSpPr>
          <p:spPr>
            <a:xfrm>
              <a:off x="2543950" y="2374950"/>
              <a:ext cx="39925" cy="17300"/>
            </a:xfrm>
            <a:custGeom>
              <a:avLst/>
              <a:gdLst/>
              <a:ahLst/>
              <a:cxnLst/>
              <a:rect l="l" t="t" r="r" b="b"/>
              <a:pathLst>
                <a:path w="1597" h="692" extrusionOk="0">
                  <a:moveTo>
                    <a:pt x="358" y="0"/>
                  </a:moveTo>
                  <a:cubicBezTo>
                    <a:pt x="143" y="0"/>
                    <a:pt x="1" y="215"/>
                    <a:pt x="24" y="429"/>
                  </a:cubicBezTo>
                  <a:cubicBezTo>
                    <a:pt x="48" y="572"/>
                    <a:pt x="191" y="691"/>
                    <a:pt x="382" y="691"/>
                  </a:cubicBezTo>
                  <a:lnTo>
                    <a:pt x="1263" y="691"/>
                  </a:lnTo>
                  <a:cubicBezTo>
                    <a:pt x="1453" y="691"/>
                    <a:pt x="1596" y="548"/>
                    <a:pt x="1596" y="334"/>
                  </a:cubicBezTo>
                  <a:cubicBezTo>
                    <a:pt x="1596" y="167"/>
                    <a:pt x="1453" y="0"/>
                    <a:pt x="12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57"/>
            <p:cNvSpPr/>
            <p:nvPr/>
          </p:nvSpPr>
          <p:spPr>
            <a:xfrm>
              <a:off x="2558825" y="2375550"/>
              <a:ext cx="25050" cy="16100"/>
            </a:xfrm>
            <a:custGeom>
              <a:avLst/>
              <a:gdLst/>
              <a:ahLst/>
              <a:cxnLst/>
              <a:rect l="l" t="t" r="r" b="b"/>
              <a:pathLst>
                <a:path w="1002" h="644" extrusionOk="0">
                  <a:moveTo>
                    <a:pt x="1" y="0"/>
                  </a:moveTo>
                  <a:cubicBezTo>
                    <a:pt x="168" y="0"/>
                    <a:pt x="310" y="143"/>
                    <a:pt x="310" y="310"/>
                  </a:cubicBezTo>
                  <a:cubicBezTo>
                    <a:pt x="310" y="500"/>
                    <a:pt x="168" y="643"/>
                    <a:pt x="1" y="643"/>
                  </a:cubicBezTo>
                  <a:lnTo>
                    <a:pt x="668" y="643"/>
                  </a:lnTo>
                  <a:cubicBezTo>
                    <a:pt x="858" y="643"/>
                    <a:pt x="1001" y="500"/>
                    <a:pt x="1001" y="310"/>
                  </a:cubicBezTo>
                  <a:cubicBezTo>
                    <a:pt x="1001" y="167"/>
                    <a:pt x="858" y="0"/>
                    <a:pt x="668" y="0"/>
                  </a:cubicBezTo>
                  <a:close/>
                </a:path>
              </a:pathLst>
            </a:custGeom>
            <a:solidFill>
              <a:srgbClr val="927B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57"/>
            <p:cNvSpPr/>
            <p:nvPr/>
          </p:nvSpPr>
          <p:spPr>
            <a:xfrm>
              <a:off x="2484425" y="2148125"/>
              <a:ext cx="158975" cy="159575"/>
            </a:xfrm>
            <a:custGeom>
              <a:avLst/>
              <a:gdLst/>
              <a:ahLst/>
              <a:cxnLst/>
              <a:rect l="l" t="t" r="r" b="b"/>
              <a:pathLst>
                <a:path w="6359" h="6383" extrusionOk="0">
                  <a:moveTo>
                    <a:pt x="3167" y="0"/>
                  </a:moveTo>
                  <a:cubicBezTo>
                    <a:pt x="1429" y="0"/>
                    <a:pt x="0" y="1429"/>
                    <a:pt x="0" y="3191"/>
                  </a:cubicBezTo>
                  <a:cubicBezTo>
                    <a:pt x="0" y="4954"/>
                    <a:pt x="1429" y="6382"/>
                    <a:pt x="3167" y="6382"/>
                  </a:cubicBezTo>
                  <a:cubicBezTo>
                    <a:pt x="4930" y="6382"/>
                    <a:pt x="6359" y="4954"/>
                    <a:pt x="6359" y="3191"/>
                  </a:cubicBezTo>
                  <a:cubicBezTo>
                    <a:pt x="6359" y="1429"/>
                    <a:pt x="4930" y="0"/>
                    <a:pt x="3167" y="0"/>
                  </a:cubicBezTo>
                  <a:close/>
                </a:path>
              </a:pathLst>
            </a:custGeom>
            <a:solidFill>
              <a:srgbClr val="9F8E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57"/>
            <p:cNvSpPr/>
            <p:nvPr/>
          </p:nvSpPr>
          <p:spPr>
            <a:xfrm>
              <a:off x="2555250" y="2148125"/>
              <a:ext cx="88150" cy="160775"/>
            </a:xfrm>
            <a:custGeom>
              <a:avLst/>
              <a:gdLst/>
              <a:ahLst/>
              <a:cxnLst/>
              <a:rect l="l" t="t" r="r" b="b"/>
              <a:pathLst>
                <a:path w="3526" h="6431" extrusionOk="0">
                  <a:moveTo>
                    <a:pt x="334" y="0"/>
                  </a:moveTo>
                  <a:cubicBezTo>
                    <a:pt x="215" y="0"/>
                    <a:pt x="96" y="0"/>
                    <a:pt x="1" y="48"/>
                  </a:cubicBezTo>
                  <a:cubicBezTo>
                    <a:pt x="1620" y="215"/>
                    <a:pt x="2883" y="1548"/>
                    <a:pt x="2883" y="3215"/>
                  </a:cubicBezTo>
                  <a:cubicBezTo>
                    <a:pt x="2883" y="4882"/>
                    <a:pt x="1620" y="6240"/>
                    <a:pt x="1" y="6406"/>
                  </a:cubicBezTo>
                  <a:cubicBezTo>
                    <a:pt x="120" y="6406"/>
                    <a:pt x="263" y="6430"/>
                    <a:pt x="334" y="6430"/>
                  </a:cubicBezTo>
                  <a:cubicBezTo>
                    <a:pt x="2097" y="6430"/>
                    <a:pt x="3526" y="5001"/>
                    <a:pt x="3526" y="3263"/>
                  </a:cubicBezTo>
                  <a:cubicBezTo>
                    <a:pt x="3526" y="1500"/>
                    <a:pt x="2097" y="0"/>
                    <a:pt x="334" y="0"/>
                  </a:cubicBezTo>
                  <a:close/>
                </a:path>
              </a:pathLst>
            </a:custGeom>
            <a:solidFill>
              <a:srgbClr val="927B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57"/>
            <p:cNvSpPr/>
            <p:nvPr/>
          </p:nvSpPr>
          <p:spPr>
            <a:xfrm>
              <a:off x="2501075" y="2165375"/>
              <a:ext cx="125050" cy="125050"/>
            </a:xfrm>
            <a:custGeom>
              <a:avLst/>
              <a:gdLst/>
              <a:ahLst/>
              <a:cxnLst/>
              <a:rect l="l" t="t" r="r" b="b"/>
              <a:pathLst>
                <a:path w="5002" h="5002" extrusionOk="0">
                  <a:moveTo>
                    <a:pt x="2501" y="1"/>
                  </a:moveTo>
                  <a:cubicBezTo>
                    <a:pt x="1144" y="1"/>
                    <a:pt x="1" y="1144"/>
                    <a:pt x="1" y="2501"/>
                  </a:cubicBezTo>
                  <a:cubicBezTo>
                    <a:pt x="1" y="3883"/>
                    <a:pt x="1144" y="5002"/>
                    <a:pt x="2501" y="5002"/>
                  </a:cubicBezTo>
                  <a:cubicBezTo>
                    <a:pt x="3906" y="5002"/>
                    <a:pt x="5002" y="3883"/>
                    <a:pt x="5002" y="2501"/>
                  </a:cubicBezTo>
                  <a:cubicBezTo>
                    <a:pt x="5002" y="1144"/>
                    <a:pt x="3883" y="1"/>
                    <a:pt x="2501" y="1"/>
                  </a:cubicBezTo>
                  <a:close/>
                </a:path>
              </a:pathLst>
            </a:custGeom>
            <a:solidFill>
              <a:srgbClr val="7EFE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57"/>
            <p:cNvSpPr/>
            <p:nvPr/>
          </p:nvSpPr>
          <p:spPr>
            <a:xfrm>
              <a:off x="2556450" y="2219500"/>
              <a:ext cx="16100" cy="16750"/>
            </a:xfrm>
            <a:custGeom>
              <a:avLst/>
              <a:gdLst/>
              <a:ahLst/>
              <a:cxnLst/>
              <a:rect l="l" t="t" r="r" b="b"/>
              <a:pathLst>
                <a:path w="644" h="670" extrusionOk="0">
                  <a:moveTo>
                    <a:pt x="351" y="0"/>
                  </a:moveTo>
                  <a:cubicBezTo>
                    <a:pt x="338" y="0"/>
                    <a:pt x="324" y="1"/>
                    <a:pt x="310" y="3"/>
                  </a:cubicBezTo>
                  <a:cubicBezTo>
                    <a:pt x="143" y="3"/>
                    <a:pt x="1" y="170"/>
                    <a:pt x="1" y="336"/>
                  </a:cubicBezTo>
                  <a:cubicBezTo>
                    <a:pt x="1" y="527"/>
                    <a:pt x="143" y="670"/>
                    <a:pt x="310" y="670"/>
                  </a:cubicBezTo>
                  <a:cubicBezTo>
                    <a:pt x="501" y="670"/>
                    <a:pt x="644" y="527"/>
                    <a:pt x="644" y="336"/>
                  </a:cubicBezTo>
                  <a:cubicBezTo>
                    <a:pt x="644" y="138"/>
                    <a:pt x="521" y="0"/>
                    <a:pt x="3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57"/>
            <p:cNvSpPr/>
            <p:nvPr/>
          </p:nvSpPr>
          <p:spPr>
            <a:xfrm>
              <a:off x="2556450" y="2183775"/>
              <a:ext cx="16100" cy="16750"/>
            </a:xfrm>
            <a:custGeom>
              <a:avLst/>
              <a:gdLst/>
              <a:ahLst/>
              <a:cxnLst/>
              <a:rect l="l" t="t" r="r" b="b"/>
              <a:pathLst>
                <a:path w="644" h="670" extrusionOk="0">
                  <a:moveTo>
                    <a:pt x="351" y="0"/>
                  </a:moveTo>
                  <a:cubicBezTo>
                    <a:pt x="338" y="0"/>
                    <a:pt x="324" y="1"/>
                    <a:pt x="310" y="3"/>
                  </a:cubicBezTo>
                  <a:cubicBezTo>
                    <a:pt x="143" y="3"/>
                    <a:pt x="1" y="170"/>
                    <a:pt x="1" y="336"/>
                  </a:cubicBezTo>
                  <a:cubicBezTo>
                    <a:pt x="1" y="527"/>
                    <a:pt x="143" y="670"/>
                    <a:pt x="310" y="670"/>
                  </a:cubicBezTo>
                  <a:cubicBezTo>
                    <a:pt x="501" y="670"/>
                    <a:pt x="644" y="527"/>
                    <a:pt x="644" y="336"/>
                  </a:cubicBezTo>
                  <a:cubicBezTo>
                    <a:pt x="644" y="138"/>
                    <a:pt x="521" y="0"/>
                    <a:pt x="3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57"/>
            <p:cNvSpPr/>
            <p:nvPr/>
          </p:nvSpPr>
          <p:spPr>
            <a:xfrm>
              <a:off x="2555264" y="2255225"/>
              <a:ext cx="16100" cy="16750"/>
            </a:xfrm>
            <a:custGeom>
              <a:avLst/>
              <a:gdLst/>
              <a:ahLst/>
              <a:cxnLst/>
              <a:rect l="l" t="t" r="r" b="b"/>
              <a:pathLst>
                <a:path w="644" h="670" extrusionOk="0">
                  <a:moveTo>
                    <a:pt x="351" y="0"/>
                  </a:moveTo>
                  <a:cubicBezTo>
                    <a:pt x="338" y="0"/>
                    <a:pt x="324" y="1"/>
                    <a:pt x="310" y="3"/>
                  </a:cubicBezTo>
                  <a:cubicBezTo>
                    <a:pt x="143" y="3"/>
                    <a:pt x="1" y="169"/>
                    <a:pt x="1" y="336"/>
                  </a:cubicBezTo>
                  <a:cubicBezTo>
                    <a:pt x="1" y="527"/>
                    <a:pt x="143" y="670"/>
                    <a:pt x="310" y="670"/>
                  </a:cubicBezTo>
                  <a:cubicBezTo>
                    <a:pt x="501" y="670"/>
                    <a:pt x="644" y="527"/>
                    <a:pt x="644" y="336"/>
                  </a:cubicBezTo>
                  <a:cubicBezTo>
                    <a:pt x="644" y="137"/>
                    <a:pt x="521" y="0"/>
                    <a:pt x="3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57"/>
            <p:cNvSpPr/>
            <p:nvPr/>
          </p:nvSpPr>
          <p:spPr>
            <a:xfrm>
              <a:off x="2580275" y="2194700"/>
              <a:ext cx="18475" cy="16400"/>
            </a:xfrm>
            <a:custGeom>
              <a:avLst/>
              <a:gdLst/>
              <a:ahLst/>
              <a:cxnLst/>
              <a:rect l="l" t="t" r="r" b="b"/>
              <a:pathLst>
                <a:path w="739" h="656" extrusionOk="0">
                  <a:moveTo>
                    <a:pt x="357" y="1"/>
                  </a:moveTo>
                  <a:cubicBezTo>
                    <a:pt x="268" y="1"/>
                    <a:pt x="179" y="30"/>
                    <a:pt x="119" y="90"/>
                  </a:cubicBezTo>
                  <a:cubicBezTo>
                    <a:pt x="0" y="209"/>
                    <a:pt x="0" y="447"/>
                    <a:pt x="119" y="566"/>
                  </a:cubicBezTo>
                  <a:cubicBezTo>
                    <a:pt x="179" y="626"/>
                    <a:pt x="268" y="656"/>
                    <a:pt x="357" y="656"/>
                  </a:cubicBezTo>
                  <a:cubicBezTo>
                    <a:pt x="447" y="656"/>
                    <a:pt x="536" y="626"/>
                    <a:pt x="596" y="566"/>
                  </a:cubicBezTo>
                  <a:cubicBezTo>
                    <a:pt x="738" y="400"/>
                    <a:pt x="738" y="209"/>
                    <a:pt x="596" y="90"/>
                  </a:cubicBezTo>
                  <a:cubicBezTo>
                    <a:pt x="536" y="30"/>
                    <a:pt x="447" y="1"/>
                    <a:pt x="3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57"/>
            <p:cNvSpPr/>
            <p:nvPr/>
          </p:nvSpPr>
          <p:spPr>
            <a:xfrm>
              <a:off x="2529650" y="2245300"/>
              <a:ext cx="18500" cy="16400"/>
            </a:xfrm>
            <a:custGeom>
              <a:avLst/>
              <a:gdLst/>
              <a:ahLst/>
              <a:cxnLst/>
              <a:rect l="l" t="t" r="r" b="b"/>
              <a:pathLst>
                <a:path w="740" h="656" extrusionOk="0">
                  <a:moveTo>
                    <a:pt x="358" y="1"/>
                  </a:moveTo>
                  <a:cubicBezTo>
                    <a:pt x="269" y="1"/>
                    <a:pt x="180" y="31"/>
                    <a:pt x="120" y="90"/>
                  </a:cubicBezTo>
                  <a:cubicBezTo>
                    <a:pt x="1" y="209"/>
                    <a:pt x="1" y="424"/>
                    <a:pt x="120" y="566"/>
                  </a:cubicBezTo>
                  <a:cubicBezTo>
                    <a:pt x="180" y="626"/>
                    <a:pt x="269" y="656"/>
                    <a:pt x="358" y="656"/>
                  </a:cubicBezTo>
                  <a:cubicBezTo>
                    <a:pt x="447" y="656"/>
                    <a:pt x="537" y="626"/>
                    <a:pt x="596" y="566"/>
                  </a:cubicBezTo>
                  <a:cubicBezTo>
                    <a:pt x="739" y="400"/>
                    <a:pt x="739" y="209"/>
                    <a:pt x="596" y="90"/>
                  </a:cubicBezTo>
                  <a:cubicBezTo>
                    <a:pt x="537" y="31"/>
                    <a:pt x="447"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57"/>
            <p:cNvSpPr/>
            <p:nvPr/>
          </p:nvSpPr>
          <p:spPr>
            <a:xfrm>
              <a:off x="2590989" y="2219500"/>
              <a:ext cx="16100" cy="16750"/>
            </a:xfrm>
            <a:custGeom>
              <a:avLst/>
              <a:gdLst/>
              <a:ahLst/>
              <a:cxnLst/>
              <a:rect l="l" t="t" r="r" b="b"/>
              <a:pathLst>
                <a:path w="644" h="670" extrusionOk="0">
                  <a:moveTo>
                    <a:pt x="351" y="0"/>
                  </a:moveTo>
                  <a:cubicBezTo>
                    <a:pt x="338" y="0"/>
                    <a:pt x="324" y="1"/>
                    <a:pt x="310" y="3"/>
                  </a:cubicBezTo>
                  <a:cubicBezTo>
                    <a:pt x="143" y="3"/>
                    <a:pt x="0" y="170"/>
                    <a:pt x="0" y="336"/>
                  </a:cubicBezTo>
                  <a:cubicBezTo>
                    <a:pt x="0" y="527"/>
                    <a:pt x="143" y="670"/>
                    <a:pt x="310" y="670"/>
                  </a:cubicBezTo>
                  <a:cubicBezTo>
                    <a:pt x="501" y="670"/>
                    <a:pt x="643" y="527"/>
                    <a:pt x="643" y="336"/>
                  </a:cubicBezTo>
                  <a:cubicBezTo>
                    <a:pt x="643" y="138"/>
                    <a:pt x="521" y="0"/>
                    <a:pt x="3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57"/>
            <p:cNvSpPr/>
            <p:nvPr/>
          </p:nvSpPr>
          <p:spPr>
            <a:xfrm>
              <a:off x="2520725" y="2219500"/>
              <a:ext cx="16100" cy="16750"/>
            </a:xfrm>
            <a:custGeom>
              <a:avLst/>
              <a:gdLst/>
              <a:ahLst/>
              <a:cxnLst/>
              <a:rect l="l" t="t" r="r" b="b"/>
              <a:pathLst>
                <a:path w="644" h="670" extrusionOk="0">
                  <a:moveTo>
                    <a:pt x="351" y="0"/>
                  </a:moveTo>
                  <a:cubicBezTo>
                    <a:pt x="338" y="0"/>
                    <a:pt x="324" y="1"/>
                    <a:pt x="310" y="3"/>
                  </a:cubicBezTo>
                  <a:cubicBezTo>
                    <a:pt x="144" y="3"/>
                    <a:pt x="1" y="170"/>
                    <a:pt x="1" y="336"/>
                  </a:cubicBezTo>
                  <a:cubicBezTo>
                    <a:pt x="1" y="527"/>
                    <a:pt x="144" y="670"/>
                    <a:pt x="310" y="670"/>
                  </a:cubicBezTo>
                  <a:cubicBezTo>
                    <a:pt x="501" y="670"/>
                    <a:pt x="644" y="527"/>
                    <a:pt x="644" y="336"/>
                  </a:cubicBezTo>
                  <a:cubicBezTo>
                    <a:pt x="644" y="138"/>
                    <a:pt x="521" y="0"/>
                    <a:pt x="3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57"/>
            <p:cNvSpPr/>
            <p:nvPr/>
          </p:nvSpPr>
          <p:spPr>
            <a:xfrm>
              <a:off x="2579089" y="2245300"/>
              <a:ext cx="18475" cy="16400"/>
            </a:xfrm>
            <a:custGeom>
              <a:avLst/>
              <a:gdLst/>
              <a:ahLst/>
              <a:cxnLst/>
              <a:rect l="l" t="t" r="r" b="b"/>
              <a:pathLst>
                <a:path w="739" h="656" extrusionOk="0">
                  <a:moveTo>
                    <a:pt x="357" y="1"/>
                  </a:moveTo>
                  <a:cubicBezTo>
                    <a:pt x="268" y="1"/>
                    <a:pt x="179" y="31"/>
                    <a:pt x="119" y="90"/>
                  </a:cubicBezTo>
                  <a:cubicBezTo>
                    <a:pt x="0" y="209"/>
                    <a:pt x="0" y="424"/>
                    <a:pt x="119" y="566"/>
                  </a:cubicBezTo>
                  <a:cubicBezTo>
                    <a:pt x="179" y="626"/>
                    <a:pt x="268" y="656"/>
                    <a:pt x="357" y="656"/>
                  </a:cubicBezTo>
                  <a:cubicBezTo>
                    <a:pt x="447" y="656"/>
                    <a:pt x="536" y="626"/>
                    <a:pt x="596" y="566"/>
                  </a:cubicBezTo>
                  <a:cubicBezTo>
                    <a:pt x="738" y="400"/>
                    <a:pt x="738" y="209"/>
                    <a:pt x="596" y="90"/>
                  </a:cubicBezTo>
                  <a:cubicBezTo>
                    <a:pt x="536" y="31"/>
                    <a:pt x="447" y="1"/>
                    <a:pt x="3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57"/>
            <p:cNvSpPr/>
            <p:nvPr/>
          </p:nvSpPr>
          <p:spPr>
            <a:xfrm>
              <a:off x="2529650" y="2194700"/>
              <a:ext cx="18500" cy="16400"/>
            </a:xfrm>
            <a:custGeom>
              <a:avLst/>
              <a:gdLst/>
              <a:ahLst/>
              <a:cxnLst/>
              <a:rect l="l" t="t" r="r" b="b"/>
              <a:pathLst>
                <a:path w="740" h="656" extrusionOk="0">
                  <a:moveTo>
                    <a:pt x="358" y="1"/>
                  </a:moveTo>
                  <a:cubicBezTo>
                    <a:pt x="269" y="1"/>
                    <a:pt x="180" y="30"/>
                    <a:pt x="120" y="90"/>
                  </a:cubicBezTo>
                  <a:cubicBezTo>
                    <a:pt x="1" y="209"/>
                    <a:pt x="1" y="447"/>
                    <a:pt x="120" y="566"/>
                  </a:cubicBezTo>
                  <a:cubicBezTo>
                    <a:pt x="180" y="626"/>
                    <a:pt x="269" y="656"/>
                    <a:pt x="358" y="656"/>
                  </a:cubicBezTo>
                  <a:cubicBezTo>
                    <a:pt x="447" y="656"/>
                    <a:pt x="537" y="626"/>
                    <a:pt x="596" y="566"/>
                  </a:cubicBezTo>
                  <a:cubicBezTo>
                    <a:pt x="739" y="400"/>
                    <a:pt x="739" y="209"/>
                    <a:pt x="596" y="90"/>
                  </a:cubicBezTo>
                  <a:cubicBezTo>
                    <a:pt x="537" y="30"/>
                    <a:pt x="447"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9" name="Google Shape;2909;p57"/>
          <p:cNvGrpSpPr/>
          <p:nvPr/>
        </p:nvGrpSpPr>
        <p:grpSpPr>
          <a:xfrm>
            <a:off x="2542254" y="1491792"/>
            <a:ext cx="399405" cy="224504"/>
            <a:chOff x="1912875" y="2209450"/>
            <a:chExt cx="282825" cy="158975"/>
          </a:xfrm>
        </p:grpSpPr>
        <p:sp>
          <p:nvSpPr>
            <p:cNvPr id="2910" name="Google Shape;2910;p57"/>
            <p:cNvSpPr/>
            <p:nvPr/>
          </p:nvSpPr>
          <p:spPr>
            <a:xfrm>
              <a:off x="1912875" y="2209450"/>
              <a:ext cx="282825" cy="158975"/>
            </a:xfrm>
            <a:custGeom>
              <a:avLst/>
              <a:gdLst/>
              <a:ahLst/>
              <a:cxnLst/>
              <a:rect l="l" t="t" r="r" b="b"/>
              <a:pathLst>
                <a:path w="11313" h="6359" extrusionOk="0">
                  <a:moveTo>
                    <a:pt x="2048" y="0"/>
                  </a:moveTo>
                  <a:cubicBezTo>
                    <a:pt x="905" y="0"/>
                    <a:pt x="0" y="929"/>
                    <a:pt x="0" y="2048"/>
                  </a:cubicBezTo>
                  <a:lnTo>
                    <a:pt x="0" y="4310"/>
                  </a:lnTo>
                  <a:cubicBezTo>
                    <a:pt x="0" y="5454"/>
                    <a:pt x="905" y="6359"/>
                    <a:pt x="2048" y="6359"/>
                  </a:cubicBezTo>
                  <a:lnTo>
                    <a:pt x="9240" y="6359"/>
                  </a:lnTo>
                  <a:cubicBezTo>
                    <a:pt x="10359" y="6359"/>
                    <a:pt x="11264" y="5454"/>
                    <a:pt x="11312" y="4310"/>
                  </a:cubicBezTo>
                  <a:lnTo>
                    <a:pt x="11312" y="2048"/>
                  </a:lnTo>
                  <a:cubicBezTo>
                    <a:pt x="11312" y="929"/>
                    <a:pt x="10383" y="0"/>
                    <a:pt x="9240" y="0"/>
                  </a:cubicBezTo>
                  <a:close/>
                </a:path>
              </a:pathLst>
            </a:custGeom>
            <a:solidFill>
              <a:srgbClr val="9F8E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57"/>
            <p:cNvSpPr/>
            <p:nvPr/>
          </p:nvSpPr>
          <p:spPr>
            <a:xfrm>
              <a:off x="2126000" y="2210025"/>
              <a:ext cx="68500" cy="157800"/>
            </a:xfrm>
            <a:custGeom>
              <a:avLst/>
              <a:gdLst/>
              <a:ahLst/>
              <a:cxnLst/>
              <a:rect l="l" t="t" r="r" b="b"/>
              <a:pathLst>
                <a:path w="2740" h="6312" extrusionOk="0">
                  <a:moveTo>
                    <a:pt x="1" y="1"/>
                  </a:moveTo>
                  <a:cubicBezTo>
                    <a:pt x="1144" y="1"/>
                    <a:pt x="2049" y="930"/>
                    <a:pt x="2049" y="2025"/>
                  </a:cubicBezTo>
                  <a:lnTo>
                    <a:pt x="2049" y="4287"/>
                  </a:lnTo>
                  <a:cubicBezTo>
                    <a:pt x="2049" y="5431"/>
                    <a:pt x="1144" y="6312"/>
                    <a:pt x="1" y="6312"/>
                  </a:cubicBezTo>
                  <a:lnTo>
                    <a:pt x="691" y="6312"/>
                  </a:lnTo>
                  <a:cubicBezTo>
                    <a:pt x="1811" y="6312"/>
                    <a:pt x="2739" y="5383"/>
                    <a:pt x="2739" y="4287"/>
                  </a:cubicBezTo>
                  <a:lnTo>
                    <a:pt x="2739" y="2025"/>
                  </a:lnTo>
                  <a:cubicBezTo>
                    <a:pt x="2739" y="906"/>
                    <a:pt x="1834" y="1"/>
                    <a:pt x="691" y="1"/>
                  </a:cubicBezTo>
                  <a:close/>
                </a:path>
              </a:pathLst>
            </a:custGeom>
            <a:solidFill>
              <a:srgbClr val="8D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57"/>
            <p:cNvSpPr/>
            <p:nvPr/>
          </p:nvSpPr>
          <p:spPr>
            <a:xfrm>
              <a:off x="1929525" y="2227300"/>
              <a:ext cx="247100" cy="124450"/>
            </a:xfrm>
            <a:custGeom>
              <a:avLst/>
              <a:gdLst/>
              <a:ahLst/>
              <a:cxnLst/>
              <a:rect l="l" t="t" r="r" b="b"/>
              <a:pathLst>
                <a:path w="9884" h="4978" extrusionOk="0">
                  <a:moveTo>
                    <a:pt x="1501" y="1"/>
                  </a:moveTo>
                  <a:cubicBezTo>
                    <a:pt x="668" y="1"/>
                    <a:pt x="1" y="643"/>
                    <a:pt x="1" y="1477"/>
                  </a:cubicBezTo>
                  <a:lnTo>
                    <a:pt x="1" y="3477"/>
                  </a:lnTo>
                  <a:cubicBezTo>
                    <a:pt x="1" y="4287"/>
                    <a:pt x="692" y="4978"/>
                    <a:pt x="1501" y="4978"/>
                  </a:cubicBezTo>
                  <a:lnTo>
                    <a:pt x="8407" y="4978"/>
                  </a:lnTo>
                  <a:cubicBezTo>
                    <a:pt x="9241" y="4978"/>
                    <a:pt x="9884" y="4311"/>
                    <a:pt x="9884" y="3477"/>
                  </a:cubicBezTo>
                  <a:lnTo>
                    <a:pt x="9884" y="1477"/>
                  </a:lnTo>
                  <a:cubicBezTo>
                    <a:pt x="9884" y="643"/>
                    <a:pt x="9241" y="1"/>
                    <a:pt x="8407" y="1"/>
                  </a:cubicBezTo>
                  <a:close/>
                </a:path>
              </a:pathLst>
            </a:custGeom>
            <a:solidFill>
              <a:srgbClr val="816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57"/>
            <p:cNvSpPr/>
            <p:nvPr/>
          </p:nvSpPr>
          <p:spPr>
            <a:xfrm>
              <a:off x="1997400" y="2291000"/>
              <a:ext cx="8375" cy="32775"/>
            </a:xfrm>
            <a:custGeom>
              <a:avLst/>
              <a:gdLst/>
              <a:ahLst/>
              <a:cxnLst/>
              <a:rect l="l" t="t" r="r" b="b"/>
              <a:pathLst>
                <a:path w="335" h="1311" extrusionOk="0">
                  <a:moveTo>
                    <a:pt x="144" y="1"/>
                  </a:moveTo>
                  <a:cubicBezTo>
                    <a:pt x="72" y="1"/>
                    <a:pt x="1" y="96"/>
                    <a:pt x="1" y="191"/>
                  </a:cubicBezTo>
                  <a:lnTo>
                    <a:pt x="1" y="1144"/>
                  </a:lnTo>
                  <a:cubicBezTo>
                    <a:pt x="1" y="1239"/>
                    <a:pt x="72" y="1287"/>
                    <a:pt x="144" y="1310"/>
                  </a:cubicBezTo>
                  <a:cubicBezTo>
                    <a:pt x="239" y="1310"/>
                    <a:pt x="334" y="1263"/>
                    <a:pt x="334" y="1144"/>
                  </a:cubicBezTo>
                  <a:lnTo>
                    <a:pt x="334" y="191"/>
                  </a:lnTo>
                  <a:cubicBezTo>
                    <a:pt x="334" y="96"/>
                    <a:pt x="239" y="1"/>
                    <a:pt x="144" y="1"/>
                  </a:cubicBezTo>
                  <a:close/>
                </a:path>
              </a:pathLst>
            </a:custGeom>
            <a:solidFill>
              <a:srgbClr val="FDD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57"/>
            <p:cNvSpPr/>
            <p:nvPr/>
          </p:nvSpPr>
          <p:spPr>
            <a:xfrm>
              <a:off x="2047425" y="2317200"/>
              <a:ext cx="17275" cy="34550"/>
            </a:xfrm>
            <a:custGeom>
              <a:avLst/>
              <a:gdLst/>
              <a:ahLst/>
              <a:cxnLst/>
              <a:rect l="l" t="t" r="r" b="b"/>
              <a:pathLst>
                <a:path w="691" h="1382" extrusionOk="0">
                  <a:moveTo>
                    <a:pt x="95" y="0"/>
                  </a:moveTo>
                  <a:cubicBezTo>
                    <a:pt x="24" y="0"/>
                    <a:pt x="0" y="24"/>
                    <a:pt x="0" y="96"/>
                  </a:cubicBezTo>
                  <a:lnTo>
                    <a:pt x="0" y="1382"/>
                  </a:lnTo>
                  <a:lnTo>
                    <a:pt x="691" y="1382"/>
                  </a:lnTo>
                  <a:lnTo>
                    <a:pt x="691" y="96"/>
                  </a:lnTo>
                  <a:cubicBezTo>
                    <a:pt x="691" y="24"/>
                    <a:pt x="643" y="0"/>
                    <a:pt x="596" y="0"/>
                  </a:cubicBezTo>
                  <a:close/>
                </a:path>
              </a:pathLst>
            </a:custGeom>
            <a:solidFill>
              <a:srgbClr val="8D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57"/>
            <p:cNvSpPr/>
            <p:nvPr/>
          </p:nvSpPr>
          <p:spPr>
            <a:xfrm>
              <a:off x="2063500" y="2296350"/>
              <a:ext cx="17275" cy="55400"/>
            </a:xfrm>
            <a:custGeom>
              <a:avLst/>
              <a:gdLst/>
              <a:ahLst/>
              <a:cxnLst/>
              <a:rect l="l" t="t" r="r" b="b"/>
              <a:pathLst>
                <a:path w="691" h="2216" extrusionOk="0">
                  <a:moveTo>
                    <a:pt x="95" y="1"/>
                  </a:moveTo>
                  <a:cubicBezTo>
                    <a:pt x="24" y="1"/>
                    <a:pt x="0" y="25"/>
                    <a:pt x="0" y="96"/>
                  </a:cubicBezTo>
                  <a:lnTo>
                    <a:pt x="0" y="2216"/>
                  </a:lnTo>
                  <a:lnTo>
                    <a:pt x="691" y="2216"/>
                  </a:lnTo>
                  <a:lnTo>
                    <a:pt x="691" y="96"/>
                  </a:lnTo>
                  <a:cubicBezTo>
                    <a:pt x="691" y="25"/>
                    <a:pt x="667" y="1"/>
                    <a:pt x="596" y="1"/>
                  </a:cubicBezTo>
                  <a:close/>
                </a:path>
              </a:pathLst>
            </a:custGeom>
            <a:solidFill>
              <a:srgbClr val="F68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57"/>
            <p:cNvSpPr/>
            <p:nvPr/>
          </p:nvSpPr>
          <p:spPr>
            <a:xfrm>
              <a:off x="2080750" y="2305300"/>
              <a:ext cx="17300" cy="46450"/>
            </a:xfrm>
            <a:custGeom>
              <a:avLst/>
              <a:gdLst/>
              <a:ahLst/>
              <a:cxnLst/>
              <a:rect l="l" t="t" r="r" b="b"/>
              <a:pathLst>
                <a:path w="692" h="1858" extrusionOk="0">
                  <a:moveTo>
                    <a:pt x="96" y="0"/>
                  </a:moveTo>
                  <a:cubicBezTo>
                    <a:pt x="25" y="0"/>
                    <a:pt x="1" y="24"/>
                    <a:pt x="1" y="95"/>
                  </a:cubicBezTo>
                  <a:lnTo>
                    <a:pt x="1" y="1858"/>
                  </a:lnTo>
                  <a:lnTo>
                    <a:pt x="691" y="1858"/>
                  </a:lnTo>
                  <a:lnTo>
                    <a:pt x="691" y="95"/>
                  </a:lnTo>
                  <a:cubicBezTo>
                    <a:pt x="691" y="24"/>
                    <a:pt x="668" y="0"/>
                    <a:pt x="596" y="0"/>
                  </a:cubicBezTo>
                  <a:close/>
                </a:path>
              </a:pathLst>
            </a:custGeom>
            <a:solidFill>
              <a:srgbClr val="8D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57"/>
            <p:cNvSpPr/>
            <p:nvPr/>
          </p:nvSpPr>
          <p:spPr>
            <a:xfrm>
              <a:off x="2098025" y="2296350"/>
              <a:ext cx="17300" cy="55400"/>
            </a:xfrm>
            <a:custGeom>
              <a:avLst/>
              <a:gdLst/>
              <a:ahLst/>
              <a:cxnLst/>
              <a:rect l="l" t="t" r="r" b="b"/>
              <a:pathLst>
                <a:path w="692" h="2216" extrusionOk="0">
                  <a:moveTo>
                    <a:pt x="96" y="1"/>
                  </a:moveTo>
                  <a:cubicBezTo>
                    <a:pt x="24" y="1"/>
                    <a:pt x="0" y="25"/>
                    <a:pt x="0" y="96"/>
                  </a:cubicBezTo>
                  <a:lnTo>
                    <a:pt x="0" y="2216"/>
                  </a:lnTo>
                  <a:lnTo>
                    <a:pt x="691" y="2216"/>
                  </a:lnTo>
                  <a:lnTo>
                    <a:pt x="691" y="96"/>
                  </a:lnTo>
                  <a:cubicBezTo>
                    <a:pt x="691" y="25"/>
                    <a:pt x="643" y="1"/>
                    <a:pt x="596" y="1"/>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57"/>
            <p:cNvSpPr/>
            <p:nvPr/>
          </p:nvSpPr>
          <p:spPr>
            <a:xfrm>
              <a:off x="2115300" y="2308875"/>
              <a:ext cx="16675" cy="42875"/>
            </a:xfrm>
            <a:custGeom>
              <a:avLst/>
              <a:gdLst/>
              <a:ahLst/>
              <a:cxnLst/>
              <a:rect l="l" t="t" r="r" b="b"/>
              <a:pathLst>
                <a:path w="667" h="1715" extrusionOk="0">
                  <a:moveTo>
                    <a:pt x="72" y="0"/>
                  </a:moveTo>
                  <a:cubicBezTo>
                    <a:pt x="24" y="0"/>
                    <a:pt x="0" y="48"/>
                    <a:pt x="0" y="95"/>
                  </a:cubicBezTo>
                  <a:lnTo>
                    <a:pt x="0" y="1715"/>
                  </a:lnTo>
                  <a:lnTo>
                    <a:pt x="667" y="1715"/>
                  </a:lnTo>
                  <a:lnTo>
                    <a:pt x="667" y="95"/>
                  </a:lnTo>
                  <a:cubicBezTo>
                    <a:pt x="667" y="24"/>
                    <a:pt x="643" y="0"/>
                    <a:pt x="595" y="0"/>
                  </a:cubicBezTo>
                  <a:close/>
                </a:path>
              </a:pathLst>
            </a:custGeom>
            <a:solidFill>
              <a:srgbClr val="F68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57"/>
            <p:cNvSpPr/>
            <p:nvPr/>
          </p:nvSpPr>
          <p:spPr>
            <a:xfrm>
              <a:off x="1973600" y="2314225"/>
              <a:ext cx="56575" cy="37525"/>
            </a:xfrm>
            <a:custGeom>
              <a:avLst/>
              <a:gdLst/>
              <a:ahLst/>
              <a:cxnLst/>
              <a:rect l="l" t="t" r="r" b="b"/>
              <a:pathLst>
                <a:path w="2263" h="1501" extrusionOk="0">
                  <a:moveTo>
                    <a:pt x="48" y="0"/>
                  </a:moveTo>
                  <a:cubicBezTo>
                    <a:pt x="24" y="0"/>
                    <a:pt x="0" y="24"/>
                    <a:pt x="0" y="72"/>
                  </a:cubicBezTo>
                  <a:lnTo>
                    <a:pt x="119" y="1453"/>
                  </a:lnTo>
                  <a:cubicBezTo>
                    <a:pt x="119" y="1501"/>
                    <a:pt x="143" y="1501"/>
                    <a:pt x="143" y="1501"/>
                  </a:cubicBezTo>
                  <a:lnTo>
                    <a:pt x="2096" y="1501"/>
                  </a:lnTo>
                  <a:lnTo>
                    <a:pt x="2263" y="72"/>
                  </a:lnTo>
                  <a:cubicBezTo>
                    <a:pt x="2263" y="24"/>
                    <a:pt x="2239" y="0"/>
                    <a:pt x="2191" y="0"/>
                  </a:cubicBezTo>
                  <a:close/>
                  <a:moveTo>
                    <a:pt x="2112" y="1480"/>
                  </a:moveTo>
                  <a:cubicBezTo>
                    <a:pt x="2109" y="1480"/>
                    <a:pt x="2104" y="1485"/>
                    <a:pt x="2096" y="1501"/>
                  </a:cubicBezTo>
                  <a:cubicBezTo>
                    <a:pt x="2112" y="1501"/>
                    <a:pt x="2117" y="1480"/>
                    <a:pt x="2112" y="1480"/>
                  </a:cubicBezTo>
                  <a:close/>
                </a:path>
              </a:pathLst>
            </a:custGeom>
            <a:solidFill>
              <a:srgbClr val="F68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57"/>
            <p:cNvSpPr/>
            <p:nvPr/>
          </p:nvSpPr>
          <p:spPr>
            <a:xfrm>
              <a:off x="2008725" y="2314225"/>
              <a:ext cx="20850" cy="36925"/>
            </a:xfrm>
            <a:custGeom>
              <a:avLst/>
              <a:gdLst/>
              <a:ahLst/>
              <a:cxnLst/>
              <a:rect l="l" t="t" r="r" b="b"/>
              <a:pathLst>
                <a:path w="834" h="1477" extrusionOk="0">
                  <a:moveTo>
                    <a:pt x="96" y="0"/>
                  </a:moveTo>
                  <a:cubicBezTo>
                    <a:pt x="119" y="0"/>
                    <a:pt x="143" y="24"/>
                    <a:pt x="143" y="48"/>
                  </a:cubicBezTo>
                  <a:lnTo>
                    <a:pt x="24" y="1453"/>
                  </a:lnTo>
                  <a:cubicBezTo>
                    <a:pt x="24" y="1453"/>
                    <a:pt x="24" y="1477"/>
                    <a:pt x="0" y="1477"/>
                  </a:cubicBezTo>
                  <a:lnTo>
                    <a:pt x="691" y="1477"/>
                  </a:lnTo>
                  <a:cubicBezTo>
                    <a:pt x="691" y="1477"/>
                    <a:pt x="715" y="1477"/>
                    <a:pt x="715" y="1453"/>
                  </a:cubicBezTo>
                  <a:lnTo>
                    <a:pt x="834" y="48"/>
                  </a:lnTo>
                  <a:cubicBezTo>
                    <a:pt x="834" y="24"/>
                    <a:pt x="810" y="0"/>
                    <a:pt x="762" y="0"/>
                  </a:cubicBezTo>
                  <a:close/>
                </a:path>
              </a:pathLst>
            </a:custGeom>
            <a:solidFill>
              <a:srgbClr val="F56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57"/>
            <p:cNvSpPr/>
            <p:nvPr/>
          </p:nvSpPr>
          <p:spPr>
            <a:xfrm>
              <a:off x="1974200" y="2245150"/>
              <a:ext cx="55375" cy="54800"/>
            </a:xfrm>
            <a:custGeom>
              <a:avLst/>
              <a:gdLst/>
              <a:ahLst/>
              <a:cxnLst/>
              <a:rect l="l" t="t" r="r" b="b"/>
              <a:pathLst>
                <a:path w="2215" h="2192" extrusionOk="0">
                  <a:moveTo>
                    <a:pt x="1119" y="1"/>
                  </a:moveTo>
                  <a:cubicBezTo>
                    <a:pt x="524" y="1"/>
                    <a:pt x="0" y="501"/>
                    <a:pt x="0" y="1096"/>
                  </a:cubicBezTo>
                  <a:cubicBezTo>
                    <a:pt x="0" y="1692"/>
                    <a:pt x="524" y="2192"/>
                    <a:pt x="1119" y="2192"/>
                  </a:cubicBezTo>
                  <a:cubicBezTo>
                    <a:pt x="1715" y="2192"/>
                    <a:pt x="2215" y="1692"/>
                    <a:pt x="2215" y="1096"/>
                  </a:cubicBezTo>
                  <a:cubicBezTo>
                    <a:pt x="2215" y="477"/>
                    <a:pt x="1715" y="1"/>
                    <a:pt x="1119" y="1"/>
                  </a:cubicBezTo>
                  <a:close/>
                </a:path>
              </a:pathLst>
            </a:custGeom>
            <a:solidFill>
              <a:srgbClr val="FFB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57"/>
            <p:cNvSpPr/>
            <p:nvPr/>
          </p:nvSpPr>
          <p:spPr>
            <a:xfrm>
              <a:off x="1993825" y="2245150"/>
              <a:ext cx="35750" cy="54800"/>
            </a:xfrm>
            <a:custGeom>
              <a:avLst/>
              <a:gdLst/>
              <a:ahLst/>
              <a:cxnLst/>
              <a:rect l="l" t="t" r="r" b="b"/>
              <a:pathLst>
                <a:path w="1430" h="2192" extrusionOk="0">
                  <a:moveTo>
                    <a:pt x="334" y="1"/>
                  </a:moveTo>
                  <a:cubicBezTo>
                    <a:pt x="215" y="1"/>
                    <a:pt x="96" y="25"/>
                    <a:pt x="1" y="49"/>
                  </a:cubicBezTo>
                  <a:cubicBezTo>
                    <a:pt x="453" y="215"/>
                    <a:pt x="763" y="620"/>
                    <a:pt x="763" y="1096"/>
                  </a:cubicBezTo>
                  <a:cubicBezTo>
                    <a:pt x="763" y="1573"/>
                    <a:pt x="453" y="2001"/>
                    <a:pt x="1" y="2144"/>
                  </a:cubicBezTo>
                  <a:cubicBezTo>
                    <a:pt x="120" y="2168"/>
                    <a:pt x="215" y="2192"/>
                    <a:pt x="334" y="2192"/>
                  </a:cubicBezTo>
                  <a:cubicBezTo>
                    <a:pt x="930" y="2192"/>
                    <a:pt x="1430" y="1692"/>
                    <a:pt x="1430" y="1096"/>
                  </a:cubicBezTo>
                  <a:cubicBezTo>
                    <a:pt x="1430" y="477"/>
                    <a:pt x="930" y="1"/>
                    <a:pt x="334" y="1"/>
                  </a:cubicBezTo>
                  <a:close/>
                </a:path>
              </a:pathLst>
            </a:custGeom>
            <a:solidFill>
              <a:srgbClr val="FEC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3" name="Google Shape;2923;p57"/>
          <p:cNvGrpSpPr/>
          <p:nvPr/>
        </p:nvGrpSpPr>
        <p:grpSpPr>
          <a:xfrm>
            <a:off x="1924276" y="1404341"/>
            <a:ext cx="244699" cy="399405"/>
            <a:chOff x="1475275" y="2147525"/>
            <a:chExt cx="173275" cy="282825"/>
          </a:xfrm>
        </p:grpSpPr>
        <p:sp>
          <p:nvSpPr>
            <p:cNvPr id="2924" name="Google Shape;2924;p57"/>
            <p:cNvSpPr/>
            <p:nvPr/>
          </p:nvSpPr>
          <p:spPr>
            <a:xfrm>
              <a:off x="1503250" y="2373175"/>
              <a:ext cx="116725" cy="17275"/>
            </a:xfrm>
            <a:custGeom>
              <a:avLst/>
              <a:gdLst/>
              <a:ahLst/>
              <a:cxnLst/>
              <a:rect l="l" t="t" r="r" b="b"/>
              <a:pathLst>
                <a:path w="4669" h="691" extrusionOk="0">
                  <a:moveTo>
                    <a:pt x="1" y="0"/>
                  </a:moveTo>
                  <a:lnTo>
                    <a:pt x="1" y="691"/>
                  </a:lnTo>
                  <a:lnTo>
                    <a:pt x="4668" y="691"/>
                  </a:lnTo>
                  <a:lnTo>
                    <a:pt x="4668" y="0"/>
                  </a:lnTo>
                  <a:close/>
                </a:path>
              </a:pathLst>
            </a:custGeom>
            <a:solidFill>
              <a:srgbClr val="8DE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57"/>
            <p:cNvSpPr/>
            <p:nvPr/>
          </p:nvSpPr>
          <p:spPr>
            <a:xfrm>
              <a:off x="1505650" y="2147525"/>
              <a:ext cx="113725" cy="79800"/>
            </a:xfrm>
            <a:custGeom>
              <a:avLst/>
              <a:gdLst/>
              <a:ahLst/>
              <a:cxnLst/>
              <a:rect l="l" t="t" r="r" b="b"/>
              <a:pathLst>
                <a:path w="4549" h="3192" extrusionOk="0">
                  <a:moveTo>
                    <a:pt x="762" y="0"/>
                  </a:moveTo>
                  <a:cubicBezTo>
                    <a:pt x="357" y="0"/>
                    <a:pt x="0" y="358"/>
                    <a:pt x="0" y="786"/>
                  </a:cubicBezTo>
                  <a:lnTo>
                    <a:pt x="0" y="3192"/>
                  </a:lnTo>
                  <a:lnTo>
                    <a:pt x="4549" y="3192"/>
                  </a:lnTo>
                  <a:lnTo>
                    <a:pt x="4549" y="786"/>
                  </a:lnTo>
                  <a:cubicBezTo>
                    <a:pt x="4549" y="358"/>
                    <a:pt x="4191" y="0"/>
                    <a:pt x="3787" y="0"/>
                  </a:cubicBezTo>
                  <a:close/>
                </a:path>
              </a:pathLst>
            </a:custGeom>
            <a:solidFill>
              <a:srgbClr val="F68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57"/>
            <p:cNvSpPr/>
            <p:nvPr/>
          </p:nvSpPr>
          <p:spPr>
            <a:xfrm>
              <a:off x="1582450" y="2148125"/>
              <a:ext cx="36325" cy="78600"/>
            </a:xfrm>
            <a:custGeom>
              <a:avLst/>
              <a:gdLst/>
              <a:ahLst/>
              <a:cxnLst/>
              <a:rect l="l" t="t" r="r" b="b"/>
              <a:pathLst>
                <a:path w="1453" h="3144" extrusionOk="0">
                  <a:moveTo>
                    <a:pt x="0" y="0"/>
                  </a:moveTo>
                  <a:cubicBezTo>
                    <a:pt x="405" y="0"/>
                    <a:pt x="762" y="357"/>
                    <a:pt x="762" y="786"/>
                  </a:cubicBezTo>
                  <a:lnTo>
                    <a:pt x="762" y="3144"/>
                  </a:lnTo>
                  <a:lnTo>
                    <a:pt x="1453" y="3144"/>
                  </a:lnTo>
                  <a:lnTo>
                    <a:pt x="1453" y="786"/>
                  </a:lnTo>
                  <a:cubicBezTo>
                    <a:pt x="1453" y="357"/>
                    <a:pt x="1096" y="0"/>
                    <a:pt x="667" y="0"/>
                  </a:cubicBezTo>
                  <a:close/>
                </a:path>
              </a:pathLst>
            </a:custGeom>
            <a:solidFill>
              <a:srgbClr val="F56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57"/>
            <p:cNvSpPr/>
            <p:nvPr/>
          </p:nvSpPr>
          <p:spPr>
            <a:xfrm>
              <a:off x="1494925" y="2230275"/>
              <a:ext cx="17275" cy="200075"/>
            </a:xfrm>
            <a:custGeom>
              <a:avLst/>
              <a:gdLst/>
              <a:ahLst/>
              <a:cxnLst/>
              <a:rect l="l" t="t" r="r" b="b"/>
              <a:pathLst>
                <a:path w="691" h="8003" extrusionOk="0">
                  <a:moveTo>
                    <a:pt x="0" y="1"/>
                  </a:moveTo>
                  <a:lnTo>
                    <a:pt x="0" y="7669"/>
                  </a:lnTo>
                  <a:cubicBezTo>
                    <a:pt x="0" y="7859"/>
                    <a:pt x="167" y="8002"/>
                    <a:pt x="334" y="8002"/>
                  </a:cubicBezTo>
                  <a:cubicBezTo>
                    <a:pt x="524" y="8002"/>
                    <a:pt x="691" y="7836"/>
                    <a:pt x="691" y="7669"/>
                  </a:cubicBezTo>
                  <a:lnTo>
                    <a:pt x="691" y="1"/>
                  </a:lnTo>
                  <a:close/>
                </a:path>
              </a:pathLst>
            </a:custGeom>
            <a:solidFill>
              <a:srgbClr val="9F8E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57"/>
            <p:cNvSpPr/>
            <p:nvPr/>
          </p:nvSpPr>
          <p:spPr>
            <a:xfrm>
              <a:off x="1612800" y="2230275"/>
              <a:ext cx="17300" cy="200075"/>
            </a:xfrm>
            <a:custGeom>
              <a:avLst/>
              <a:gdLst/>
              <a:ahLst/>
              <a:cxnLst/>
              <a:rect l="l" t="t" r="r" b="b"/>
              <a:pathLst>
                <a:path w="692" h="8003" extrusionOk="0">
                  <a:moveTo>
                    <a:pt x="1" y="1"/>
                  </a:moveTo>
                  <a:lnTo>
                    <a:pt x="1" y="7669"/>
                  </a:lnTo>
                  <a:cubicBezTo>
                    <a:pt x="1" y="7859"/>
                    <a:pt x="144" y="8002"/>
                    <a:pt x="334" y="8002"/>
                  </a:cubicBezTo>
                  <a:cubicBezTo>
                    <a:pt x="501" y="8002"/>
                    <a:pt x="644" y="7836"/>
                    <a:pt x="691" y="7669"/>
                  </a:cubicBezTo>
                  <a:lnTo>
                    <a:pt x="691" y="1"/>
                  </a:lnTo>
                  <a:close/>
                </a:path>
              </a:pathLst>
            </a:custGeom>
            <a:solidFill>
              <a:srgbClr val="9F8E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57"/>
            <p:cNvSpPr/>
            <p:nvPr/>
          </p:nvSpPr>
          <p:spPr>
            <a:xfrm>
              <a:off x="1511600" y="2229675"/>
              <a:ext cx="100625" cy="54200"/>
            </a:xfrm>
            <a:custGeom>
              <a:avLst/>
              <a:gdLst/>
              <a:ahLst/>
              <a:cxnLst/>
              <a:rect l="l" t="t" r="r" b="b"/>
              <a:pathLst>
                <a:path w="4025" h="2168" extrusionOk="0">
                  <a:moveTo>
                    <a:pt x="0" y="1"/>
                  </a:moveTo>
                  <a:lnTo>
                    <a:pt x="0" y="1477"/>
                  </a:lnTo>
                  <a:cubicBezTo>
                    <a:pt x="0" y="1858"/>
                    <a:pt x="286" y="2168"/>
                    <a:pt x="691" y="2168"/>
                  </a:cubicBezTo>
                  <a:lnTo>
                    <a:pt x="3334" y="2168"/>
                  </a:lnTo>
                  <a:cubicBezTo>
                    <a:pt x="3715" y="2168"/>
                    <a:pt x="4025" y="1858"/>
                    <a:pt x="4025" y="1477"/>
                  </a:cubicBezTo>
                  <a:lnTo>
                    <a:pt x="4025" y="1"/>
                  </a:lnTo>
                  <a:close/>
                </a:path>
              </a:pathLst>
            </a:custGeom>
            <a:solidFill>
              <a:srgbClr val="F68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57"/>
            <p:cNvSpPr/>
            <p:nvPr/>
          </p:nvSpPr>
          <p:spPr>
            <a:xfrm>
              <a:off x="1594950" y="2229675"/>
              <a:ext cx="17275" cy="54200"/>
            </a:xfrm>
            <a:custGeom>
              <a:avLst/>
              <a:gdLst/>
              <a:ahLst/>
              <a:cxnLst/>
              <a:rect l="l" t="t" r="r" b="b"/>
              <a:pathLst>
                <a:path w="691" h="2168" extrusionOk="0">
                  <a:moveTo>
                    <a:pt x="0" y="1"/>
                  </a:moveTo>
                  <a:lnTo>
                    <a:pt x="0" y="2168"/>
                  </a:lnTo>
                  <a:cubicBezTo>
                    <a:pt x="381" y="2168"/>
                    <a:pt x="691" y="1858"/>
                    <a:pt x="691" y="1477"/>
                  </a:cubicBezTo>
                  <a:lnTo>
                    <a:pt x="691" y="1"/>
                  </a:lnTo>
                  <a:close/>
                </a:path>
              </a:pathLst>
            </a:custGeom>
            <a:solidFill>
              <a:srgbClr val="F56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57"/>
            <p:cNvSpPr/>
            <p:nvPr/>
          </p:nvSpPr>
          <p:spPr>
            <a:xfrm>
              <a:off x="1529450" y="2246350"/>
              <a:ext cx="22050" cy="19675"/>
            </a:xfrm>
            <a:custGeom>
              <a:avLst/>
              <a:gdLst/>
              <a:ahLst/>
              <a:cxnLst/>
              <a:rect l="l" t="t" r="r" b="b"/>
              <a:pathLst>
                <a:path w="882" h="787" extrusionOk="0">
                  <a:moveTo>
                    <a:pt x="1" y="1"/>
                  </a:moveTo>
                  <a:lnTo>
                    <a:pt x="1" y="334"/>
                  </a:lnTo>
                  <a:cubicBezTo>
                    <a:pt x="1" y="572"/>
                    <a:pt x="215" y="786"/>
                    <a:pt x="453" y="786"/>
                  </a:cubicBezTo>
                  <a:cubicBezTo>
                    <a:pt x="691" y="786"/>
                    <a:pt x="882" y="572"/>
                    <a:pt x="882" y="334"/>
                  </a:cubicBezTo>
                  <a:lnTo>
                    <a:pt x="882" y="1"/>
                  </a:lnTo>
                  <a:close/>
                </a:path>
              </a:pathLst>
            </a:custGeom>
            <a:solidFill>
              <a:srgbClr val="4D19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57"/>
            <p:cNvSpPr/>
            <p:nvPr/>
          </p:nvSpPr>
          <p:spPr>
            <a:xfrm>
              <a:off x="1572325" y="2246350"/>
              <a:ext cx="22650" cy="19675"/>
            </a:xfrm>
            <a:custGeom>
              <a:avLst/>
              <a:gdLst/>
              <a:ahLst/>
              <a:cxnLst/>
              <a:rect l="l" t="t" r="r" b="b"/>
              <a:pathLst>
                <a:path w="906" h="787" extrusionOk="0">
                  <a:moveTo>
                    <a:pt x="0" y="1"/>
                  </a:moveTo>
                  <a:lnTo>
                    <a:pt x="0" y="334"/>
                  </a:lnTo>
                  <a:cubicBezTo>
                    <a:pt x="0" y="572"/>
                    <a:pt x="215" y="786"/>
                    <a:pt x="453" y="786"/>
                  </a:cubicBezTo>
                  <a:cubicBezTo>
                    <a:pt x="691" y="786"/>
                    <a:pt x="905" y="572"/>
                    <a:pt x="905" y="334"/>
                  </a:cubicBezTo>
                  <a:lnTo>
                    <a:pt x="905" y="1"/>
                  </a:lnTo>
                  <a:close/>
                </a:path>
              </a:pathLst>
            </a:custGeom>
            <a:solidFill>
              <a:srgbClr val="4D19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57"/>
            <p:cNvSpPr/>
            <p:nvPr/>
          </p:nvSpPr>
          <p:spPr>
            <a:xfrm>
              <a:off x="1475275" y="2212425"/>
              <a:ext cx="173275" cy="33950"/>
            </a:xfrm>
            <a:custGeom>
              <a:avLst/>
              <a:gdLst/>
              <a:ahLst/>
              <a:cxnLst/>
              <a:rect l="l" t="t" r="r" b="b"/>
              <a:pathLst>
                <a:path w="6931" h="1358" extrusionOk="0">
                  <a:moveTo>
                    <a:pt x="739" y="0"/>
                  </a:moveTo>
                  <a:cubicBezTo>
                    <a:pt x="310" y="0"/>
                    <a:pt x="1" y="357"/>
                    <a:pt x="48" y="762"/>
                  </a:cubicBezTo>
                  <a:cubicBezTo>
                    <a:pt x="72" y="1096"/>
                    <a:pt x="382" y="1358"/>
                    <a:pt x="739" y="1358"/>
                  </a:cubicBezTo>
                  <a:lnTo>
                    <a:pt x="6216" y="1358"/>
                  </a:lnTo>
                  <a:cubicBezTo>
                    <a:pt x="6597" y="1358"/>
                    <a:pt x="6931" y="1000"/>
                    <a:pt x="6907" y="596"/>
                  </a:cubicBezTo>
                  <a:cubicBezTo>
                    <a:pt x="6859" y="262"/>
                    <a:pt x="6573" y="0"/>
                    <a:pt x="6216" y="0"/>
                  </a:cubicBezTo>
                  <a:close/>
                </a:path>
              </a:pathLst>
            </a:custGeom>
            <a:solidFill>
              <a:srgbClr val="F56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57"/>
            <p:cNvSpPr/>
            <p:nvPr/>
          </p:nvSpPr>
          <p:spPr>
            <a:xfrm>
              <a:off x="1613400" y="2212425"/>
              <a:ext cx="34550" cy="33950"/>
            </a:xfrm>
            <a:custGeom>
              <a:avLst/>
              <a:gdLst/>
              <a:ahLst/>
              <a:cxnLst/>
              <a:rect l="l" t="t" r="r" b="b"/>
              <a:pathLst>
                <a:path w="1382" h="1358" extrusionOk="0">
                  <a:moveTo>
                    <a:pt x="0" y="0"/>
                  </a:moveTo>
                  <a:cubicBezTo>
                    <a:pt x="381" y="0"/>
                    <a:pt x="691" y="286"/>
                    <a:pt x="691" y="691"/>
                  </a:cubicBezTo>
                  <a:cubicBezTo>
                    <a:pt x="691" y="1072"/>
                    <a:pt x="381" y="1358"/>
                    <a:pt x="0" y="1358"/>
                  </a:cubicBezTo>
                  <a:lnTo>
                    <a:pt x="691" y="1358"/>
                  </a:lnTo>
                  <a:cubicBezTo>
                    <a:pt x="1072" y="1358"/>
                    <a:pt x="1382" y="1072"/>
                    <a:pt x="1382" y="691"/>
                  </a:cubicBezTo>
                  <a:cubicBezTo>
                    <a:pt x="1382" y="286"/>
                    <a:pt x="1048" y="0"/>
                    <a:pt x="691" y="0"/>
                  </a:cubicBezTo>
                  <a:close/>
                </a:path>
              </a:pathLst>
            </a:custGeom>
            <a:solidFill>
              <a:srgbClr val="F455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ransition>
    <p:fade/>
  </p:transition>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2938"/>
        <p:cNvGrpSpPr/>
        <p:nvPr/>
      </p:nvGrpSpPr>
      <p:grpSpPr>
        <a:xfrm>
          <a:off x="0" y="0"/>
          <a:ext cx="0" cy="0"/>
          <a:chOff x="0" y="0"/>
          <a:chExt cx="0" cy="0"/>
        </a:xfrm>
      </p:grpSpPr>
      <p:sp>
        <p:nvSpPr>
          <p:cNvPr id="2939" name="Google Shape;2939;p58"/>
          <p:cNvSpPr/>
          <p:nvPr/>
        </p:nvSpPr>
        <p:spPr>
          <a:xfrm>
            <a:off x="1507650" y="490791"/>
            <a:ext cx="6128700" cy="688200"/>
          </a:xfrm>
          <a:prstGeom prst="roundRect">
            <a:avLst>
              <a:gd name="adj" fmla="val 50000"/>
            </a:avLst>
          </a:prstGeom>
          <a:solidFill>
            <a:srgbClr val="5C3972"/>
          </a:solidFill>
          <a:ln>
            <a:noFill/>
          </a:ln>
          <a:effectLst>
            <a:outerShdw dist="57150" dir="5400000" algn="bl" rotWithShape="0">
              <a:srgbClr val="A893B6">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58"/>
          <p:cNvSpPr txBox="1">
            <a:spLocks noGrp="1"/>
          </p:cNvSpPr>
          <p:nvPr>
            <p:ph type="title"/>
          </p:nvPr>
        </p:nvSpPr>
        <p:spPr>
          <a:xfrm>
            <a:off x="720000" y="539496"/>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Alternative resources</a:t>
            </a:r>
            <a:endParaRPr/>
          </a:p>
        </p:txBody>
      </p:sp>
      <p:sp>
        <p:nvSpPr>
          <p:cNvPr id="2941" name="Google Shape;2941;p58"/>
          <p:cNvSpPr txBox="1">
            <a:spLocks noGrp="1"/>
          </p:cNvSpPr>
          <p:nvPr>
            <p:ph type="subTitle" idx="1"/>
          </p:nvPr>
        </p:nvSpPr>
        <p:spPr>
          <a:xfrm>
            <a:off x="720000" y="1514725"/>
            <a:ext cx="7704000" cy="438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Here’s an assortment of alternative resources whose style fits that of this template</a:t>
            </a:r>
            <a:endParaRPr/>
          </a:p>
        </p:txBody>
      </p:sp>
      <p:pic>
        <p:nvPicPr>
          <p:cNvPr id="2942" name="Google Shape;2942;p58"/>
          <p:cNvPicPr preferRelativeResize="0"/>
          <p:nvPr/>
        </p:nvPicPr>
        <p:blipFill rotWithShape="1">
          <a:blip r:embed="rId3">
            <a:alphaModFix/>
          </a:blip>
          <a:srcRect l="69210"/>
          <a:stretch/>
        </p:blipFill>
        <p:spPr>
          <a:xfrm>
            <a:off x="4381800" y="3772950"/>
            <a:ext cx="2167829" cy="438600"/>
          </a:xfrm>
          <a:prstGeom prst="rect">
            <a:avLst/>
          </a:prstGeom>
          <a:noFill/>
          <a:ln>
            <a:noFill/>
          </a:ln>
        </p:spPr>
      </p:pic>
      <p:pic>
        <p:nvPicPr>
          <p:cNvPr id="2943" name="Google Shape;2943;p58"/>
          <p:cNvPicPr preferRelativeResize="0"/>
          <p:nvPr/>
        </p:nvPicPr>
        <p:blipFill>
          <a:blip r:embed="rId4">
            <a:alphaModFix/>
          </a:blip>
          <a:stretch>
            <a:fillRect/>
          </a:stretch>
        </p:blipFill>
        <p:spPr>
          <a:xfrm>
            <a:off x="2581281" y="2243850"/>
            <a:ext cx="1397776" cy="572700"/>
          </a:xfrm>
          <a:prstGeom prst="rect">
            <a:avLst/>
          </a:prstGeom>
          <a:noFill/>
          <a:ln>
            <a:noFill/>
          </a:ln>
        </p:spPr>
      </p:pic>
      <p:pic>
        <p:nvPicPr>
          <p:cNvPr id="2944" name="Google Shape;2944;p58"/>
          <p:cNvPicPr preferRelativeResize="0"/>
          <p:nvPr/>
        </p:nvPicPr>
        <p:blipFill>
          <a:blip r:embed="rId5">
            <a:alphaModFix/>
          </a:blip>
          <a:stretch>
            <a:fillRect/>
          </a:stretch>
        </p:blipFill>
        <p:spPr>
          <a:xfrm>
            <a:off x="3450688" y="3422274"/>
            <a:ext cx="1751100" cy="1186225"/>
          </a:xfrm>
          <a:prstGeom prst="rect">
            <a:avLst/>
          </a:prstGeom>
          <a:noFill/>
          <a:ln>
            <a:noFill/>
          </a:ln>
        </p:spPr>
      </p:pic>
      <p:pic>
        <p:nvPicPr>
          <p:cNvPr id="2945" name="Google Shape;2945;p58"/>
          <p:cNvPicPr preferRelativeResize="0"/>
          <p:nvPr/>
        </p:nvPicPr>
        <p:blipFill>
          <a:blip r:embed="rId6">
            <a:alphaModFix/>
          </a:blip>
          <a:stretch>
            <a:fillRect/>
          </a:stretch>
        </p:blipFill>
        <p:spPr>
          <a:xfrm>
            <a:off x="4658063" y="2189801"/>
            <a:ext cx="1615306" cy="1186225"/>
          </a:xfrm>
          <a:prstGeom prst="rect">
            <a:avLst/>
          </a:prstGeom>
          <a:noFill/>
          <a:ln>
            <a:noFill/>
          </a:ln>
        </p:spPr>
      </p:pic>
      <p:pic>
        <p:nvPicPr>
          <p:cNvPr id="2946" name="Google Shape;2946;p58"/>
          <p:cNvPicPr preferRelativeResize="0"/>
          <p:nvPr/>
        </p:nvPicPr>
        <p:blipFill>
          <a:blip r:embed="rId7">
            <a:alphaModFix/>
          </a:blip>
          <a:stretch>
            <a:fillRect/>
          </a:stretch>
        </p:blipFill>
        <p:spPr>
          <a:xfrm>
            <a:off x="671094" y="2564175"/>
            <a:ext cx="2285200" cy="1762725"/>
          </a:xfrm>
          <a:prstGeom prst="rect">
            <a:avLst/>
          </a:prstGeom>
          <a:noFill/>
          <a:ln>
            <a:noFill/>
          </a:ln>
          <a:effectLst>
            <a:reflection stA="66000" endPos="22000" fadeDir="5400012" sy="-100000" algn="bl" rotWithShape="0"/>
          </a:effectLst>
        </p:spPr>
      </p:pic>
      <p:pic>
        <p:nvPicPr>
          <p:cNvPr id="2947" name="Google Shape;2947;p58"/>
          <p:cNvPicPr preferRelativeResize="0"/>
          <p:nvPr/>
        </p:nvPicPr>
        <p:blipFill>
          <a:blip r:embed="rId8">
            <a:alphaModFix/>
          </a:blip>
          <a:stretch>
            <a:fillRect/>
          </a:stretch>
        </p:blipFill>
        <p:spPr>
          <a:xfrm>
            <a:off x="1694375" y="3005300"/>
            <a:ext cx="787462" cy="572700"/>
          </a:xfrm>
          <a:prstGeom prst="rect">
            <a:avLst/>
          </a:prstGeom>
          <a:noFill/>
          <a:ln>
            <a:noFill/>
          </a:ln>
        </p:spPr>
      </p:pic>
      <p:grpSp>
        <p:nvGrpSpPr>
          <p:cNvPr id="2948" name="Google Shape;2948;p58"/>
          <p:cNvGrpSpPr/>
          <p:nvPr/>
        </p:nvGrpSpPr>
        <p:grpSpPr>
          <a:xfrm>
            <a:off x="6775650" y="2227286"/>
            <a:ext cx="1572150" cy="2381215"/>
            <a:chOff x="6775650" y="2227286"/>
            <a:chExt cx="1572150" cy="2381215"/>
          </a:xfrm>
        </p:grpSpPr>
        <p:pic>
          <p:nvPicPr>
            <p:cNvPr id="2949" name="Google Shape;2949;p58"/>
            <p:cNvPicPr preferRelativeResize="0"/>
            <p:nvPr/>
          </p:nvPicPr>
          <p:blipFill rotWithShape="1">
            <a:blip r:embed="rId9">
              <a:alphaModFix/>
            </a:blip>
            <a:srcRect/>
            <a:stretch/>
          </p:blipFill>
          <p:spPr>
            <a:xfrm>
              <a:off x="6775650" y="3257609"/>
              <a:ext cx="1572150" cy="1350892"/>
            </a:xfrm>
            <a:prstGeom prst="rect">
              <a:avLst/>
            </a:prstGeom>
            <a:noFill/>
            <a:ln>
              <a:noFill/>
            </a:ln>
          </p:spPr>
        </p:pic>
        <p:pic>
          <p:nvPicPr>
            <p:cNvPr id="2950" name="Google Shape;2950;p58"/>
            <p:cNvPicPr preferRelativeResize="0"/>
            <p:nvPr/>
          </p:nvPicPr>
          <p:blipFill>
            <a:blip r:embed="rId10">
              <a:alphaModFix/>
            </a:blip>
            <a:stretch>
              <a:fillRect/>
            </a:stretch>
          </p:blipFill>
          <p:spPr>
            <a:xfrm>
              <a:off x="7120536" y="2227286"/>
              <a:ext cx="863101" cy="1040856"/>
            </a:xfrm>
            <a:prstGeom prst="rect">
              <a:avLst/>
            </a:prstGeom>
            <a:noFill/>
            <a:ln>
              <a:noFill/>
            </a:ln>
          </p:spPr>
        </p:pic>
      </p:grpSp>
    </p:spTree>
  </p:cSld>
  <p:clrMapOvr>
    <a:masterClrMapping/>
  </p:clrMapOvr>
  <p:transition>
    <p:fade/>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449"/>
        <p:cNvGrpSpPr/>
        <p:nvPr/>
      </p:nvGrpSpPr>
      <p:grpSpPr>
        <a:xfrm>
          <a:off x="0" y="0"/>
          <a:ext cx="0" cy="0"/>
          <a:chOff x="0" y="0"/>
          <a:chExt cx="0" cy="0"/>
        </a:xfrm>
      </p:grpSpPr>
      <p:sp>
        <p:nvSpPr>
          <p:cNvPr id="1450" name="Google Shape;1450;p34"/>
          <p:cNvSpPr/>
          <p:nvPr/>
        </p:nvSpPr>
        <p:spPr>
          <a:xfrm>
            <a:off x="1519075" y="1984543"/>
            <a:ext cx="6105900" cy="778800"/>
          </a:xfrm>
          <a:prstGeom prst="roundRect">
            <a:avLst>
              <a:gd name="adj" fmla="val 50000"/>
            </a:avLst>
          </a:prstGeom>
          <a:solidFill>
            <a:srgbClr val="5C3972"/>
          </a:solidFill>
          <a:ln>
            <a:noFill/>
          </a:ln>
          <a:effectLst>
            <a:outerShdw dist="57150" dir="5400000" algn="bl" rotWithShape="0">
              <a:srgbClr val="A893B6">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34"/>
          <p:cNvSpPr txBox="1">
            <a:spLocks noGrp="1"/>
          </p:cNvSpPr>
          <p:nvPr>
            <p:ph type="title"/>
          </p:nvPr>
        </p:nvSpPr>
        <p:spPr>
          <a:xfrm>
            <a:off x="1844525" y="1537325"/>
            <a:ext cx="5780400" cy="1731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a:solidFill>
                  <a:srgbClr val="FFFF00"/>
                </a:solidFill>
              </a:rPr>
              <a:t>REVIEW</a:t>
            </a:r>
            <a:endParaRPr>
              <a:solidFill>
                <a:srgbClr val="FFFF00"/>
              </a:solidFill>
            </a:endParaRPr>
          </a:p>
        </p:txBody>
      </p:sp>
      <p:pic>
        <p:nvPicPr>
          <p:cNvPr id="1452" name="Google Shape;1452;p34"/>
          <p:cNvPicPr preferRelativeResize="0"/>
          <p:nvPr/>
        </p:nvPicPr>
        <p:blipFill rotWithShape="1">
          <a:blip r:embed="rId3">
            <a:alphaModFix/>
          </a:blip>
          <a:srcRect/>
          <a:stretch/>
        </p:blipFill>
        <p:spPr>
          <a:xfrm flipH="1">
            <a:off x="2070043" y="4020300"/>
            <a:ext cx="415200" cy="433252"/>
          </a:xfrm>
          <a:prstGeom prst="rect">
            <a:avLst/>
          </a:prstGeom>
          <a:noFill/>
          <a:ln>
            <a:noFill/>
          </a:ln>
        </p:spPr>
      </p:pic>
      <p:pic>
        <p:nvPicPr>
          <p:cNvPr id="1453" name="Google Shape;1453;p34"/>
          <p:cNvPicPr preferRelativeResize="0"/>
          <p:nvPr/>
        </p:nvPicPr>
        <p:blipFill rotWithShape="1">
          <a:blip r:embed="rId4">
            <a:alphaModFix/>
          </a:blip>
          <a:srcRect/>
          <a:stretch/>
        </p:blipFill>
        <p:spPr>
          <a:xfrm>
            <a:off x="8013688" y="432200"/>
            <a:ext cx="415200" cy="433252"/>
          </a:xfrm>
          <a:prstGeom prst="rect">
            <a:avLst/>
          </a:prstGeom>
          <a:noFill/>
          <a:ln>
            <a:noFill/>
          </a:ln>
        </p:spPr>
      </p:pic>
      <p:pic>
        <p:nvPicPr>
          <p:cNvPr id="1454" name="Google Shape;1454;p34"/>
          <p:cNvPicPr preferRelativeResize="0"/>
          <p:nvPr/>
        </p:nvPicPr>
        <p:blipFill rotWithShape="1">
          <a:blip r:embed="rId5">
            <a:alphaModFix/>
          </a:blip>
          <a:srcRect/>
          <a:stretch/>
        </p:blipFill>
        <p:spPr>
          <a:xfrm>
            <a:off x="440325" y="734425"/>
            <a:ext cx="415200" cy="433252"/>
          </a:xfrm>
          <a:prstGeom prst="rect">
            <a:avLst/>
          </a:prstGeom>
          <a:noFill/>
          <a:ln>
            <a:noFill/>
          </a:ln>
        </p:spPr>
      </p:pic>
      <p:pic>
        <p:nvPicPr>
          <p:cNvPr id="1455" name="Google Shape;1455;p34"/>
          <p:cNvPicPr preferRelativeResize="0"/>
          <p:nvPr/>
        </p:nvPicPr>
        <p:blipFill>
          <a:blip r:embed="rId6">
            <a:alphaModFix/>
          </a:blip>
          <a:stretch>
            <a:fillRect/>
          </a:stretch>
        </p:blipFill>
        <p:spPr>
          <a:xfrm>
            <a:off x="6934347" y="1167677"/>
            <a:ext cx="1276350" cy="1600200"/>
          </a:xfrm>
          <a:prstGeom prst="rect">
            <a:avLst/>
          </a:prstGeom>
          <a:noFill/>
          <a:ln>
            <a:noFill/>
          </a:ln>
          <a:effectLst>
            <a:reflection stA="51000" endPos="18000" fadeDir="5400012" sy="-100000" algn="bl" rotWithShape="0"/>
          </a:effectLst>
        </p:spPr>
      </p:pic>
      <p:pic>
        <p:nvPicPr>
          <p:cNvPr id="1456" name="Google Shape;1456;p34"/>
          <p:cNvPicPr preferRelativeResize="0"/>
          <p:nvPr/>
        </p:nvPicPr>
        <p:blipFill>
          <a:blip r:embed="rId7">
            <a:alphaModFix/>
          </a:blip>
          <a:stretch>
            <a:fillRect/>
          </a:stretch>
        </p:blipFill>
        <p:spPr>
          <a:xfrm rot="-2263808">
            <a:off x="1478066" y="2031200"/>
            <a:ext cx="651797" cy="685487"/>
          </a:xfrm>
          <a:prstGeom prst="rect">
            <a:avLst/>
          </a:prstGeom>
          <a:noFill/>
          <a:ln>
            <a:noFill/>
          </a:ln>
        </p:spPr>
      </p:pic>
      <p:pic>
        <p:nvPicPr>
          <p:cNvPr id="1457" name="Google Shape;1457;p34"/>
          <p:cNvPicPr preferRelativeResize="0"/>
          <p:nvPr/>
        </p:nvPicPr>
        <p:blipFill>
          <a:blip r:embed="rId8">
            <a:alphaModFix/>
          </a:blip>
          <a:stretch>
            <a:fillRect/>
          </a:stretch>
        </p:blipFill>
        <p:spPr>
          <a:xfrm flipH="1">
            <a:off x="3599550" y="997875"/>
            <a:ext cx="415200" cy="433252"/>
          </a:xfrm>
          <a:prstGeom prst="rect">
            <a:avLst/>
          </a:prstGeom>
          <a:noFill/>
          <a:ln>
            <a:noFill/>
          </a:ln>
        </p:spPr>
      </p:pic>
      <p:pic>
        <p:nvPicPr>
          <p:cNvPr id="1458" name="Google Shape;1458;p34"/>
          <p:cNvPicPr preferRelativeResize="0"/>
          <p:nvPr/>
        </p:nvPicPr>
        <p:blipFill rotWithShape="1">
          <a:blip r:embed="rId5">
            <a:alphaModFix/>
          </a:blip>
          <a:srcRect/>
          <a:stretch/>
        </p:blipFill>
        <p:spPr>
          <a:xfrm>
            <a:off x="7563925" y="3739875"/>
            <a:ext cx="415200" cy="433252"/>
          </a:xfrm>
          <a:prstGeom prst="rect">
            <a:avLst/>
          </a:prstGeom>
          <a:noFill/>
          <a:ln>
            <a:noFill/>
          </a:ln>
        </p:spPr>
      </p:pic>
      <p:pic>
        <p:nvPicPr>
          <p:cNvPr id="11" name="Google Shape;2944;p58">
            <a:extLst>
              <a:ext uri="{FF2B5EF4-FFF2-40B4-BE49-F238E27FC236}">
                <a16:creationId xmlns:a16="http://schemas.microsoft.com/office/drawing/2014/main" id="{6A7FB549-BE34-4F70-B63C-27FB652CBDD4}"/>
              </a:ext>
            </a:extLst>
          </p:cNvPr>
          <p:cNvPicPr preferRelativeResize="0"/>
          <p:nvPr/>
        </p:nvPicPr>
        <p:blipFill>
          <a:blip r:embed="rId9">
            <a:alphaModFix/>
          </a:blip>
          <a:stretch>
            <a:fillRect/>
          </a:stretch>
        </p:blipFill>
        <p:spPr>
          <a:xfrm>
            <a:off x="4014750" y="2987096"/>
            <a:ext cx="1751100" cy="1186225"/>
          </a:xfrm>
          <a:prstGeom prst="rect">
            <a:avLst/>
          </a:prstGeom>
          <a:noFill/>
          <a:ln>
            <a:noFill/>
          </a:ln>
        </p:spPr>
      </p:pic>
      <p:pic>
        <p:nvPicPr>
          <p:cNvPr id="12" name="Google Shape;2944;p58">
            <a:extLst>
              <a:ext uri="{FF2B5EF4-FFF2-40B4-BE49-F238E27FC236}">
                <a16:creationId xmlns:a16="http://schemas.microsoft.com/office/drawing/2014/main" id="{CE720353-E791-4459-9496-BD4BA74E7A73}"/>
              </a:ext>
            </a:extLst>
          </p:cNvPr>
          <p:cNvPicPr preferRelativeResize="0"/>
          <p:nvPr/>
        </p:nvPicPr>
        <p:blipFill>
          <a:blip r:embed="rId9">
            <a:alphaModFix/>
          </a:blip>
          <a:stretch>
            <a:fillRect/>
          </a:stretch>
        </p:blipFill>
        <p:spPr>
          <a:xfrm>
            <a:off x="318943" y="1978637"/>
            <a:ext cx="1751100" cy="1186225"/>
          </a:xfrm>
          <a:prstGeom prst="rect">
            <a:avLst/>
          </a:prstGeom>
          <a:noFill/>
          <a:ln>
            <a:noFill/>
          </a:ln>
        </p:spPr>
      </p:pic>
      <p:pic>
        <p:nvPicPr>
          <p:cNvPr id="13" name="Google Shape;2944;p58">
            <a:extLst>
              <a:ext uri="{FF2B5EF4-FFF2-40B4-BE49-F238E27FC236}">
                <a16:creationId xmlns:a16="http://schemas.microsoft.com/office/drawing/2014/main" id="{15702B99-DFB3-4879-B944-AC09D89E4D75}"/>
              </a:ext>
            </a:extLst>
          </p:cNvPr>
          <p:cNvPicPr preferRelativeResize="0"/>
          <p:nvPr/>
        </p:nvPicPr>
        <p:blipFill>
          <a:blip r:embed="rId9">
            <a:alphaModFix/>
          </a:blip>
          <a:stretch>
            <a:fillRect/>
          </a:stretch>
        </p:blipFill>
        <p:spPr>
          <a:xfrm>
            <a:off x="8268450" y="141312"/>
            <a:ext cx="1751100" cy="1186225"/>
          </a:xfrm>
          <a:prstGeom prst="rect">
            <a:avLst/>
          </a:prstGeom>
          <a:noFill/>
          <a:ln>
            <a:noFill/>
          </a:ln>
        </p:spPr>
      </p:pic>
    </p:spTree>
  </p:cSld>
  <p:clrMapOvr>
    <a:masterClrMapping/>
  </p:clrMapOvr>
  <p:transition>
    <p:fade/>
  </p:transition>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2954"/>
        <p:cNvGrpSpPr/>
        <p:nvPr/>
      </p:nvGrpSpPr>
      <p:grpSpPr>
        <a:xfrm>
          <a:off x="0" y="0"/>
          <a:ext cx="0" cy="0"/>
          <a:chOff x="0" y="0"/>
          <a:chExt cx="0" cy="0"/>
        </a:xfrm>
      </p:grpSpPr>
      <p:sp>
        <p:nvSpPr>
          <p:cNvPr id="2955" name="Google Shape;2955;p59"/>
          <p:cNvSpPr/>
          <p:nvPr/>
        </p:nvSpPr>
        <p:spPr>
          <a:xfrm>
            <a:off x="1507650" y="490791"/>
            <a:ext cx="6128700" cy="688200"/>
          </a:xfrm>
          <a:prstGeom prst="roundRect">
            <a:avLst>
              <a:gd name="adj" fmla="val 50000"/>
            </a:avLst>
          </a:prstGeom>
          <a:solidFill>
            <a:srgbClr val="5C3972"/>
          </a:solidFill>
          <a:ln>
            <a:noFill/>
          </a:ln>
          <a:effectLst>
            <a:outerShdw dist="57150" dir="5400000" algn="bl" rotWithShape="0">
              <a:srgbClr val="A893B6">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59"/>
          <p:cNvSpPr txBox="1">
            <a:spLocks noGrp="1"/>
          </p:cNvSpPr>
          <p:nvPr>
            <p:ph type="title"/>
          </p:nvPr>
        </p:nvSpPr>
        <p:spPr>
          <a:xfrm>
            <a:off x="720000" y="539496"/>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Resources</a:t>
            </a:r>
            <a:endParaRPr/>
          </a:p>
        </p:txBody>
      </p:sp>
      <p:sp>
        <p:nvSpPr>
          <p:cNvPr id="2957" name="Google Shape;2957;p59"/>
          <p:cNvSpPr txBox="1">
            <a:spLocks noGrp="1"/>
          </p:cNvSpPr>
          <p:nvPr>
            <p:ph type="subTitle" idx="1"/>
          </p:nvPr>
        </p:nvSpPr>
        <p:spPr>
          <a:xfrm>
            <a:off x="1329600" y="1578625"/>
            <a:ext cx="3090600" cy="3029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Did you like the resources on this template? Get them for free at our other websites:</a:t>
            </a:r>
            <a:endParaRPr/>
          </a:p>
          <a:p>
            <a:pPr marL="0" lvl="0" indent="0" algn="l" rtl="0">
              <a:spcBef>
                <a:spcPts val="0"/>
              </a:spcBef>
              <a:spcAft>
                <a:spcPts val="0"/>
              </a:spcAft>
              <a:buNone/>
            </a:pPr>
            <a:endParaRPr/>
          </a:p>
          <a:p>
            <a:pPr marL="0" lvl="0" indent="0" algn="l" rtl="0">
              <a:spcBef>
                <a:spcPts val="0"/>
              </a:spcBef>
              <a:spcAft>
                <a:spcPts val="0"/>
              </a:spcAft>
              <a:buNone/>
            </a:pPr>
            <a:r>
              <a:rPr lang="en" sz="2500">
                <a:latin typeface="Righteous"/>
                <a:ea typeface="Righteous"/>
                <a:cs typeface="Righteous"/>
                <a:sym typeface="Righteous"/>
              </a:rPr>
              <a:t>Vectors</a:t>
            </a:r>
            <a:endParaRPr sz="2500">
              <a:latin typeface="Righteous"/>
              <a:ea typeface="Righteous"/>
              <a:cs typeface="Righteous"/>
              <a:sym typeface="Righteous"/>
            </a:endParaRPr>
          </a:p>
          <a:p>
            <a:pPr marL="457200" lvl="0" indent="-317500" algn="l" rtl="0">
              <a:spcBef>
                <a:spcPts val="1000"/>
              </a:spcBef>
              <a:spcAft>
                <a:spcPts val="0"/>
              </a:spcAft>
              <a:buClr>
                <a:schemeClr val="dk2"/>
              </a:buClr>
              <a:buSzPts val="1400"/>
              <a:buFont typeface="Open Sans"/>
              <a:buChar char="●"/>
            </a:pPr>
            <a:r>
              <a:rPr lang="en">
                <a:uFill>
                  <a:noFill/>
                </a:uFill>
                <a:hlinkClick r:id="rId3"/>
              </a:rPr>
              <a:t>Realist illustration of room interior</a:t>
            </a:r>
            <a:r>
              <a:rPr lang="en"/>
              <a:t> I</a:t>
            </a:r>
            <a:endParaRPr/>
          </a:p>
          <a:p>
            <a:pPr marL="457200" lvl="0" indent="-317500" algn="l" rtl="0">
              <a:spcBef>
                <a:spcPts val="0"/>
              </a:spcBef>
              <a:spcAft>
                <a:spcPts val="0"/>
              </a:spcAft>
              <a:buClr>
                <a:schemeClr val="dk2"/>
              </a:buClr>
              <a:buSzPts val="1400"/>
              <a:buFont typeface="Open Sans"/>
              <a:buChar char="●"/>
            </a:pPr>
            <a:r>
              <a:rPr lang="en">
                <a:uFill>
                  <a:noFill/>
                </a:uFill>
                <a:hlinkClick r:id="rId4"/>
              </a:rPr>
              <a:t>Realist illustration of room interior II</a:t>
            </a:r>
            <a:endParaRPr/>
          </a:p>
          <a:p>
            <a:pPr marL="457200" lvl="0" indent="-317500" algn="l" rtl="0">
              <a:spcBef>
                <a:spcPts val="0"/>
              </a:spcBef>
              <a:spcAft>
                <a:spcPts val="0"/>
              </a:spcAft>
              <a:buClr>
                <a:schemeClr val="dk2"/>
              </a:buClr>
              <a:buSzPts val="1400"/>
              <a:buFont typeface="Open Sans"/>
              <a:buChar char="●"/>
            </a:pPr>
            <a:r>
              <a:rPr lang="en">
                <a:uFill>
                  <a:noFill/>
                </a:uFill>
                <a:hlinkClick r:id="rId5"/>
              </a:rPr>
              <a:t>Realist illustration of room interior III</a:t>
            </a:r>
            <a:endParaRPr/>
          </a:p>
          <a:p>
            <a:pPr marL="457200" lvl="0" indent="0" algn="l" rtl="0">
              <a:spcBef>
                <a:spcPts val="1000"/>
              </a:spcBef>
              <a:spcAft>
                <a:spcPts val="0"/>
              </a:spcAft>
              <a:buNone/>
            </a:pPr>
            <a:endParaRPr/>
          </a:p>
          <a:p>
            <a:pPr marL="0" lvl="0" indent="0" algn="l" rtl="0">
              <a:spcBef>
                <a:spcPts val="1000"/>
              </a:spcBef>
              <a:spcAft>
                <a:spcPts val="0"/>
              </a:spcAft>
              <a:buNone/>
            </a:pPr>
            <a:endParaRPr/>
          </a:p>
        </p:txBody>
      </p:sp>
      <p:sp>
        <p:nvSpPr>
          <p:cNvPr id="2958" name="Google Shape;2958;p59"/>
          <p:cNvSpPr txBox="1">
            <a:spLocks noGrp="1"/>
          </p:cNvSpPr>
          <p:nvPr>
            <p:ph type="subTitle" idx="2"/>
          </p:nvPr>
        </p:nvSpPr>
        <p:spPr>
          <a:xfrm>
            <a:off x="4728325" y="1578625"/>
            <a:ext cx="3086100" cy="3029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500">
                <a:latin typeface="Righteous"/>
                <a:ea typeface="Righteous"/>
                <a:cs typeface="Righteous"/>
                <a:sym typeface="Righteous"/>
              </a:rPr>
              <a:t>Photos</a:t>
            </a:r>
            <a:endParaRPr sz="2500">
              <a:latin typeface="Righteous"/>
              <a:ea typeface="Righteous"/>
              <a:cs typeface="Righteous"/>
              <a:sym typeface="Righteous"/>
            </a:endParaRPr>
          </a:p>
          <a:p>
            <a:pPr marL="457200" lvl="0" indent="-317500" algn="l" rtl="0">
              <a:spcBef>
                <a:spcPts val="1000"/>
              </a:spcBef>
              <a:spcAft>
                <a:spcPts val="0"/>
              </a:spcAft>
              <a:buClr>
                <a:schemeClr val="dk2"/>
              </a:buClr>
              <a:buSzPts val="1400"/>
              <a:buFont typeface="Open Sans"/>
              <a:buChar char="●"/>
            </a:pPr>
            <a:r>
              <a:rPr lang="en">
                <a:uFill>
                  <a:noFill/>
                </a:uFill>
                <a:hlinkClick r:id="rId6"/>
              </a:rPr>
              <a:t>Business people working together</a:t>
            </a:r>
            <a:endParaRPr/>
          </a:p>
          <a:p>
            <a:pPr marL="457200" lvl="0" indent="-317500" algn="l" rtl="0">
              <a:spcBef>
                <a:spcPts val="0"/>
              </a:spcBef>
              <a:spcAft>
                <a:spcPts val="0"/>
              </a:spcAft>
              <a:buClr>
                <a:schemeClr val="dk2"/>
              </a:buClr>
              <a:buSzPts val="1400"/>
              <a:buChar char="●"/>
            </a:pPr>
            <a:r>
              <a:rPr lang="en">
                <a:uFill>
                  <a:noFill/>
                </a:uFill>
                <a:hlinkClick r:id="rId7"/>
              </a:rPr>
              <a:t>Business people in conference room</a:t>
            </a:r>
            <a:endParaRPr/>
          </a:p>
          <a:p>
            <a:pPr marL="457200" lvl="0" indent="-317500" algn="l" rtl="0">
              <a:spcBef>
                <a:spcPts val="0"/>
              </a:spcBef>
              <a:spcAft>
                <a:spcPts val="0"/>
              </a:spcAft>
              <a:buClr>
                <a:schemeClr val="dk2"/>
              </a:buClr>
              <a:buSzPts val="1400"/>
              <a:buChar char="●"/>
            </a:pPr>
            <a:r>
              <a:rPr lang="en">
                <a:uFill>
                  <a:noFill/>
                </a:uFill>
                <a:hlinkClick r:id="rId8"/>
              </a:rPr>
              <a:t>Front view of child room with rustic interior design</a:t>
            </a:r>
            <a:endParaRPr/>
          </a:p>
          <a:p>
            <a:pPr marL="0" lvl="0" indent="0" algn="l" rtl="0">
              <a:spcBef>
                <a:spcPts val="1000"/>
              </a:spcBef>
              <a:spcAft>
                <a:spcPts val="0"/>
              </a:spcAft>
              <a:buNone/>
            </a:pPr>
            <a:r>
              <a:rPr lang="en" sz="2500">
                <a:latin typeface="Righteous"/>
                <a:ea typeface="Righteous"/>
                <a:cs typeface="Righteous"/>
                <a:sym typeface="Righteous"/>
              </a:rPr>
              <a:t>Icons</a:t>
            </a:r>
            <a:endParaRPr sz="2500">
              <a:latin typeface="Righteous"/>
              <a:ea typeface="Righteous"/>
              <a:cs typeface="Righteous"/>
              <a:sym typeface="Righteous"/>
            </a:endParaRPr>
          </a:p>
          <a:p>
            <a:pPr marL="457200" lvl="0" indent="-317500" algn="l" rtl="0">
              <a:spcBef>
                <a:spcPts val="1000"/>
              </a:spcBef>
              <a:spcAft>
                <a:spcPts val="0"/>
              </a:spcAft>
              <a:buClr>
                <a:schemeClr val="dk2"/>
              </a:buClr>
              <a:buSzPts val="1400"/>
              <a:buFont typeface="Open Sans"/>
              <a:buChar char="●"/>
            </a:pPr>
            <a:r>
              <a:rPr lang="en">
                <a:uFill>
                  <a:noFill/>
                </a:uFill>
                <a:hlinkClick r:id="rId9"/>
              </a:rPr>
              <a:t>Furnitures Icon Pack</a:t>
            </a:r>
            <a:endParaRPr/>
          </a:p>
          <a:p>
            <a:pPr marL="457200" lvl="0" indent="0" algn="l" rtl="0">
              <a:spcBef>
                <a:spcPts val="1000"/>
              </a:spcBef>
              <a:spcAft>
                <a:spcPts val="0"/>
              </a:spcAft>
              <a:buNone/>
            </a:pPr>
            <a:endParaRPr/>
          </a:p>
          <a:p>
            <a:pPr marL="0" lvl="0" indent="0" algn="l" rtl="0">
              <a:spcBef>
                <a:spcPts val="1000"/>
              </a:spcBef>
              <a:spcAft>
                <a:spcPts val="0"/>
              </a:spcAft>
              <a:buNone/>
            </a:pPr>
            <a:endParaRPr/>
          </a:p>
        </p:txBody>
      </p:sp>
      <p:pic>
        <p:nvPicPr>
          <p:cNvPr id="2959" name="Google Shape;2959;p59"/>
          <p:cNvPicPr preferRelativeResize="0"/>
          <p:nvPr/>
        </p:nvPicPr>
        <p:blipFill rotWithShape="1">
          <a:blip r:embed="rId10">
            <a:alphaModFix/>
          </a:blip>
          <a:srcRect l="86462" r="-5885"/>
          <a:stretch/>
        </p:blipFill>
        <p:spPr>
          <a:xfrm>
            <a:off x="8645752" y="-125"/>
            <a:ext cx="726851" cy="5143500"/>
          </a:xfrm>
          <a:prstGeom prst="rect">
            <a:avLst/>
          </a:prstGeom>
          <a:noFill/>
          <a:ln>
            <a:noFill/>
          </a:ln>
        </p:spPr>
      </p:pic>
      <p:pic>
        <p:nvPicPr>
          <p:cNvPr id="2960" name="Google Shape;2960;p59"/>
          <p:cNvPicPr preferRelativeResize="0"/>
          <p:nvPr/>
        </p:nvPicPr>
        <p:blipFill>
          <a:blip r:embed="rId11">
            <a:alphaModFix/>
          </a:blip>
          <a:stretch>
            <a:fillRect/>
          </a:stretch>
        </p:blipFill>
        <p:spPr>
          <a:xfrm flipH="1">
            <a:off x="-76200" y="-44"/>
            <a:ext cx="726850" cy="5143418"/>
          </a:xfrm>
          <a:prstGeom prst="rect">
            <a:avLst/>
          </a:prstGeom>
          <a:noFill/>
          <a:ln>
            <a:noFill/>
          </a:ln>
        </p:spPr>
      </p:pic>
      <p:pic>
        <p:nvPicPr>
          <p:cNvPr id="2961" name="Google Shape;2961;p59"/>
          <p:cNvPicPr preferRelativeResize="0"/>
          <p:nvPr/>
        </p:nvPicPr>
        <p:blipFill rotWithShape="1">
          <a:blip r:embed="rId12">
            <a:alphaModFix/>
          </a:blip>
          <a:srcRect/>
          <a:stretch/>
        </p:blipFill>
        <p:spPr>
          <a:xfrm flipH="1">
            <a:off x="782518" y="4075100"/>
            <a:ext cx="415200" cy="433252"/>
          </a:xfrm>
          <a:prstGeom prst="rect">
            <a:avLst/>
          </a:prstGeom>
          <a:noFill/>
          <a:ln>
            <a:noFill/>
          </a:ln>
        </p:spPr>
      </p:pic>
      <p:pic>
        <p:nvPicPr>
          <p:cNvPr id="2962" name="Google Shape;2962;p59"/>
          <p:cNvPicPr preferRelativeResize="0"/>
          <p:nvPr/>
        </p:nvPicPr>
        <p:blipFill>
          <a:blip r:embed="rId13">
            <a:alphaModFix/>
          </a:blip>
          <a:stretch>
            <a:fillRect/>
          </a:stretch>
        </p:blipFill>
        <p:spPr>
          <a:xfrm flipH="1">
            <a:off x="7876400" y="1736725"/>
            <a:ext cx="415200" cy="433252"/>
          </a:xfrm>
          <a:prstGeom prst="rect">
            <a:avLst/>
          </a:prstGeom>
          <a:noFill/>
          <a:ln>
            <a:noFill/>
          </a:ln>
        </p:spPr>
      </p:pic>
      <p:pic>
        <p:nvPicPr>
          <p:cNvPr id="2963" name="Google Shape;2963;p59"/>
          <p:cNvPicPr preferRelativeResize="0"/>
          <p:nvPr/>
        </p:nvPicPr>
        <p:blipFill rotWithShape="1">
          <a:blip r:embed="rId14">
            <a:alphaModFix/>
          </a:blip>
          <a:srcRect/>
          <a:stretch/>
        </p:blipFill>
        <p:spPr>
          <a:xfrm>
            <a:off x="7306163" y="490800"/>
            <a:ext cx="415200" cy="433252"/>
          </a:xfrm>
          <a:prstGeom prst="rect">
            <a:avLst/>
          </a:prstGeom>
          <a:noFill/>
          <a:ln>
            <a:noFill/>
          </a:ln>
        </p:spPr>
      </p:pic>
      <p:pic>
        <p:nvPicPr>
          <p:cNvPr id="2964" name="Google Shape;2964;p59"/>
          <p:cNvPicPr preferRelativeResize="0"/>
          <p:nvPr/>
        </p:nvPicPr>
        <p:blipFill rotWithShape="1">
          <a:blip r:embed="rId15">
            <a:alphaModFix/>
          </a:blip>
          <a:srcRect/>
          <a:stretch/>
        </p:blipFill>
        <p:spPr>
          <a:xfrm>
            <a:off x="914400" y="1003000"/>
            <a:ext cx="415200" cy="433252"/>
          </a:xfrm>
          <a:prstGeom prst="rect">
            <a:avLst/>
          </a:prstGeom>
          <a:noFill/>
          <a:ln>
            <a:noFill/>
          </a:ln>
        </p:spPr>
      </p:pic>
    </p:spTree>
  </p:cSld>
  <p:clrMapOvr>
    <a:masterClrMapping/>
  </p:clrMapOvr>
  <p:transition>
    <p:fade/>
  </p:transition>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968"/>
        <p:cNvGrpSpPr/>
        <p:nvPr/>
      </p:nvGrpSpPr>
      <p:grpSpPr>
        <a:xfrm>
          <a:off x="0" y="0"/>
          <a:ext cx="0" cy="0"/>
          <a:chOff x="0" y="0"/>
          <a:chExt cx="0" cy="0"/>
        </a:xfrm>
      </p:grpSpPr>
      <p:sp>
        <p:nvSpPr>
          <p:cNvPr id="2969" name="Google Shape;2969;p60"/>
          <p:cNvSpPr txBox="1"/>
          <p:nvPr/>
        </p:nvSpPr>
        <p:spPr>
          <a:xfrm>
            <a:off x="1048350" y="902900"/>
            <a:ext cx="7047300" cy="26865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None/>
            </a:pPr>
            <a:r>
              <a:rPr lang="en" sz="1100">
                <a:solidFill>
                  <a:srgbClr val="FFFFFF"/>
                </a:solidFill>
              </a:rPr>
              <a:t>In order to use this template, you must credit </a:t>
            </a:r>
            <a:r>
              <a:rPr lang="en" sz="1100" b="1" u="sng">
                <a:solidFill>
                  <a:srgbClr val="869FB2"/>
                </a:solidFill>
                <a:hlinkClick r:id="rId3">
                  <a:extLst>
                    <a:ext uri="{A12FA001-AC4F-418D-AE19-62706E023703}">
                      <ahyp:hlinkClr xmlns:ahyp="http://schemas.microsoft.com/office/drawing/2018/hyperlinkcolor" val="tx"/>
                    </a:ext>
                  </a:extLst>
                </a:hlinkClick>
              </a:rPr>
              <a:t>Slidesgo</a:t>
            </a:r>
            <a:r>
              <a:rPr lang="en" sz="1100">
                <a:solidFill>
                  <a:srgbClr val="435D74"/>
                </a:solidFill>
              </a:rPr>
              <a:t> </a:t>
            </a:r>
            <a:r>
              <a:rPr lang="en" sz="1100">
                <a:solidFill>
                  <a:srgbClr val="FFFFFF"/>
                </a:solidFill>
              </a:rPr>
              <a:t>by keeping the </a:t>
            </a:r>
            <a:r>
              <a:rPr lang="en" sz="1100" b="1" u="sng">
                <a:solidFill>
                  <a:schemeClr val="hlink"/>
                </a:solidFill>
                <a:hlinkClick r:id="rId4" action="ppaction://hlinksldjump"/>
              </a:rPr>
              <a:t>Thanks</a:t>
            </a:r>
            <a:r>
              <a:rPr lang="en" sz="1100">
                <a:solidFill>
                  <a:srgbClr val="869FB2"/>
                </a:solidFill>
              </a:rPr>
              <a:t> </a:t>
            </a:r>
            <a:r>
              <a:rPr lang="en" sz="1100">
                <a:solidFill>
                  <a:srgbClr val="FFFFFF"/>
                </a:solidFill>
              </a:rPr>
              <a:t>slide.</a:t>
            </a:r>
            <a:endParaRPr sz="11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0" lvl="0" indent="0" algn="l" rtl="0">
              <a:lnSpc>
                <a:spcPct val="115000"/>
              </a:lnSpc>
              <a:spcBef>
                <a:spcPts val="400"/>
              </a:spcBef>
              <a:spcAft>
                <a:spcPts val="0"/>
              </a:spcAft>
              <a:buNone/>
            </a:pPr>
            <a:r>
              <a:rPr lang="en" sz="1000">
                <a:solidFill>
                  <a:srgbClr val="FFFFFF"/>
                </a:solidFill>
              </a:rPr>
              <a:t>- Modify this template.</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Use it for both personal and commercial projects.</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0" lvl="0" indent="0" algn="l" rtl="0">
              <a:lnSpc>
                <a:spcPct val="115000"/>
              </a:lnSpc>
              <a:spcBef>
                <a:spcPts val="400"/>
              </a:spcBef>
              <a:spcAft>
                <a:spcPts val="0"/>
              </a:spcAft>
              <a:buNone/>
            </a:pPr>
            <a:r>
              <a:rPr lang="en" sz="1000">
                <a:solidFill>
                  <a:srgbClr val="FFFFFF"/>
                </a:solidFill>
              </a:rPr>
              <a:t>- Sublicense, sell or rent any of Slidesgo Content (or a modified version of Slidesgo Content).</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Distribute Slidesgo Content unless it has been expressly authorized by Slidesgo.</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Include Slidesgo Content in an online or offline database or file.</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Offer Slidesgo templates (or modified versions of Slidesgo templates) for download.</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Acquire the copyright of Slidesgo Content.</a:t>
            </a:r>
            <a:endParaRPr sz="1000">
              <a:solidFill>
                <a:srgbClr val="FFFFFF"/>
              </a:solidFill>
            </a:endParaRPr>
          </a:p>
        </p:txBody>
      </p:sp>
      <p:sp>
        <p:nvSpPr>
          <p:cNvPr id="2970" name="Google Shape;2970;p60"/>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5">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6">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
        <p:nvSpPr>
          <p:cNvPr id="2971" name="Google Shape;2971;p60"/>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Instructions for use</a:t>
            </a:r>
            <a:endParaRPr/>
          </a:p>
        </p:txBody>
      </p:sp>
    </p:spTree>
  </p:cSld>
  <p:clrMapOvr>
    <a:masterClrMapping/>
  </p:clrMapOvr>
  <p:transition>
    <p:fade/>
  </p:transition>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975"/>
        <p:cNvGrpSpPr/>
        <p:nvPr/>
      </p:nvGrpSpPr>
      <p:grpSpPr>
        <a:xfrm>
          <a:off x="0" y="0"/>
          <a:ext cx="0" cy="0"/>
          <a:chOff x="0" y="0"/>
          <a:chExt cx="0" cy="0"/>
        </a:xfrm>
      </p:grpSpPr>
      <p:sp>
        <p:nvSpPr>
          <p:cNvPr id="2976" name="Google Shape;2976;p61"/>
          <p:cNvSpPr txBox="1"/>
          <p:nvPr/>
        </p:nvSpPr>
        <p:spPr>
          <a:xfrm>
            <a:off x="1048350" y="902900"/>
            <a:ext cx="7047300" cy="3929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Clr>
                <a:schemeClr val="dk1"/>
              </a:buClr>
              <a:buSzPts val="1100"/>
              <a:buFont typeface="Arial"/>
              <a:buNone/>
            </a:pPr>
            <a:r>
              <a:rPr lang="en" sz="1100">
                <a:solidFill>
                  <a:schemeClr val="lt1"/>
                </a:solidFill>
              </a:rPr>
              <a:t>As a Premium user, you can use this template without attributing </a:t>
            </a:r>
            <a:r>
              <a:rPr lang="en" sz="1100" b="1" u="sng">
                <a:solidFill>
                  <a:schemeClr val="hlink"/>
                </a:solidFill>
                <a:hlinkClick r:id="rId3"/>
              </a:rPr>
              <a:t>Slidesgo</a:t>
            </a:r>
            <a:r>
              <a:rPr lang="en" sz="1100">
                <a:solidFill>
                  <a:schemeClr val="lt1"/>
                </a:solidFill>
              </a:rPr>
              <a:t> or keeping the "Thanks" slide.</a:t>
            </a:r>
            <a:endParaRPr sz="11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p:txBody>
      </p:sp>
      <p:sp>
        <p:nvSpPr>
          <p:cNvPr id="2977" name="Google Shape;2977;p61"/>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4">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
        <p:nvSpPr>
          <p:cNvPr id="2978" name="Google Shape;2978;p61"/>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Instructions for use (premium users)</a:t>
            </a:r>
            <a:endParaRPr/>
          </a:p>
        </p:txBody>
      </p:sp>
    </p:spTree>
  </p:cSld>
  <p:clrMapOvr>
    <a:masterClrMapping/>
  </p:clrMapOvr>
  <p:transition>
    <p:fade/>
  </p:transition>
</p:sld>
</file>

<file path=ppt/slides/slide5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982"/>
        <p:cNvGrpSpPr/>
        <p:nvPr/>
      </p:nvGrpSpPr>
      <p:grpSpPr>
        <a:xfrm>
          <a:off x="0" y="0"/>
          <a:ext cx="0" cy="0"/>
          <a:chOff x="0" y="0"/>
          <a:chExt cx="0" cy="0"/>
        </a:xfrm>
      </p:grpSpPr>
      <p:sp>
        <p:nvSpPr>
          <p:cNvPr id="2983" name="Google Shape;2983;p62"/>
          <p:cNvSpPr/>
          <p:nvPr/>
        </p:nvSpPr>
        <p:spPr>
          <a:xfrm>
            <a:off x="3645390" y="2988225"/>
            <a:ext cx="791400" cy="754200"/>
          </a:xfrm>
          <a:prstGeom prst="roundRect">
            <a:avLst>
              <a:gd name="adj" fmla="val 16667"/>
            </a:avLst>
          </a:prstGeom>
          <a:solidFill>
            <a:srgbClr val="62457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62"/>
          <p:cNvSpPr txBox="1"/>
          <p:nvPr/>
        </p:nvSpPr>
        <p:spPr>
          <a:xfrm>
            <a:off x="364539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#624574</a:t>
            </a:r>
            <a:endParaRPr sz="1000">
              <a:solidFill>
                <a:srgbClr val="FFFFFF"/>
              </a:solidFill>
            </a:endParaRPr>
          </a:p>
        </p:txBody>
      </p:sp>
      <p:sp>
        <p:nvSpPr>
          <p:cNvPr id="2985" name="Google Shape;2985;p62"/>
          <p:cNvSpPr/>
          <p:nvPr/>
        </p:nvSpPr>
        <p:spPr>
          <a:xfrm>
            <a:off x="2583560" y="3919325"/>
            <a:ext cx="791400" cy="754200"/>
          </a:xfrm>
          <a:prstGeom prst="roundRect">
            <a:avLst>
              <a:gd name="adj" fmla="val 16667"/>
            </a:avLst>
          </a:prstGeom>
          <a:solidFill>
            <a:schemeClr val="lt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62"/>
          <p:cNvSpPr txBox="1"/>
          <p:nvPr/>
        </p:nvSpPr>
        <p:spPr>
          <a:xfrm>
            <a:off x="2583565"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#ffffff</a:t>
            </a:r>
            <a:endParaRPr sz="1000">
              <a:solidFill>
                <a:schemeClr val="dk1"/>
              </a:solidFill>
            </a:endParaRPr>
          </a:p>
        </p:txBody>
      </p:sp>
      <p:sp>
        <p:nvSpPr>
          <p:cNvPr id="2987" name="Google Shape;2987;p62"/>
          <p:cNvSpPr/>
          <p:nvPr/>
        </p:nvSpPr>
        <p:spPr>
          <a:xfrm>
            <a:off x="2583565" y="2988225"/>
            <a:ext cx="791400" cy="754200"/>
          </a:xfrm>
          <a:prstGeom prst="roundRect">
            <a:avLst>
              <a:gd name="adj" fmla="val 16667"/>
            </a:avLst>
          </a:prstGeom>
          <a:solidFill>
            <a:srgbClr val="2A2A2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62"/>
          <p:cNvSpPr txBox="1"/>
          <p:nvPr/>
        </p:nvSpPr>
        <p:spPr>
          <a:xfrm>
            <a:off x="2583565"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#2a2a2a</a:t>
            </a:r>
            <a:endParaRPr sz="1000">
              <a:solidFill>
                <a:srgbClr val="FFFFFF"/>
              </a:solidFill>
            </a:endParaRPr>
          </a:p>
        </p:txBody>
      </p:sp>
      <p:sp>
        <p:nvSpPr>
          <p:cNvPr id="2989" name="Google Shape;2989;p62"/>
          <p:cNvSpPr txBox="1"/>
          <p:nvPr/>
        </p:nvSpPr>
        <p:spPr>
          <a:xfrm>
            <a:off x="1068100" y="1087849"/>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marL="0" lvl="0" indent="0" algn="l" rtl="0">
              <a:lnSpc>
                <a:spcPct val="115000"/>
              </a:lnSpc>
              <a:spcBef>
                <a:spcPts val="0"/>
              </a:spcBef>
              <a:spcAft>
                <a:spcPts val="0"/>
              </a:spcAft>
              <a:buNone/>
            </a:pPr>
            <a:endParaRPr sz="1300">
              <a:solidFill>
                <a:srgbClr val="435D74"/>
              </a:solidFill>
            </a:endParaRPr>
          </a:p>
        </p:txBody>
      </p:sp>
      <p:sp>
        <p:nvSpPr>
          <p:cNvPr id="2990" name="Google Shape;2990;p62"/>
          <p:cNvSpPr txBox="1"/>
          <p:nvPr/>
        </p:nvSpPr>
        <p:spPr>
          <a:xfrm>
            <a:off x="1068100" y="1610422"/>
            <a:ext cx="7047300" cy="12549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b="1">
                <a:solidFill>
                  <a:srgbClr val="EFEFEF"/>
                </a:solidFill>
              </a:rPr>
              <a:t>Righteous</a:t>
            </a:r>
            <a:endParaRPr sz="1100" b="1">
              <a:solidFill>
                <a:srgbClr val="EFEFEF"/>
              </a:solidFill>
            </a:endParaRPr>
          </a:p>
          <a:p>
            <a:pPr marL="0" lvl="0" indent="0" algn="ctr" rtl="0">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3">
                  <a:extLst>
                    <a:ext uri="{A12FA001-AC4F-418D-AE19-62706E023703}">
                      <ahyp:hlinkClr xmlns:ahyp="http://schemas.microsoft.com/office/drawing/2018/hyperlinkcolor" val="tx"/>
                    </a:ext>
                  </a:extLst>
                </a:hlinkClick>
              </a:rPr>
              <a:t>https://fonts.google.com/specimen/Righteous</a:t>
            </a:r>
            <a:r>
              <a:rPr lang="en" sz="1100">
                <a:solidFill>
                  <a:schemeClr val="lt1"/>
                </a:solidFill>
              </a:rPr>
              <a:t>)</a:t>
            </a:r>
            <a:endParaRPr sz="1100">
              <a:solidFill>
                <a:schemeClr val="lt1"/>
              </a:solidFill>
            </a:endParaRPr>
          </a:p>
          <a:p>
            <a:pPr marL="0" lvl="0" indent="0" algn="ctr" rtl="0">
              <a:lnSpc>
                <a:spcPct val="115000"/>
              </a:lnSpc>
              <a:spcBef>
                <a:spcPts val="0"/>
              </a:spcBef>
              <a:spcAft>
                <a:spcPts val="0"/>
              </a:spcAft>
              <a:buNone/>
            </a:pPr>
            <a:endParaRPr sz="800">
              <a:solidFill>
                <a:srgbClr val="435D74"/>
              </a:solidFill>
            </a:endParaRPr>
          </a:p>
          <a:p>
            <a:pPr marL="0" lvl="0" indent="0" algn="ctr" rtl="0">
              <a:lnSpc>
                <a:spcPct val="115000"/>
              </a:lnSpc>
              <a:spcBef>
                <a:spcPts val="0"/>
              </a:spcBef>
              <a:spcAft>
                <a:spcPts val="0"/>
              </a:spcAft>
              <a:buNone/>
            </a:pPr>
            <a:r>
              <a:rPr lang="en" sz="1100" b="1">
                <a:solidFill>
                  <a:srgbClr val="FFFFFF"/>
                </a:solidFill>
              </a:rPr>
              <a:t>Open Sans</a:t>
            </a:r>
            <a:endParaRPr sz="1100" b="1">
              <a:solidFill>
                <a:srgbClr val="FFFFFF"/>
              </a:solidFill>
            </a:endParaRPr>
          </a:p>
          <a:p>
            <a:pPr marL="0" lvl="0" indent="0" algn="ctr" rtl="0">
              <a:lnSpc>
                <a:spcPct val="115000"/>
              </a:lnSpc>
              <a:spcBef>
                <a:spcPts val="0"/>
              </a:spcBef>
              <a:spcAft>
                <a:spcPts val="0"/>
              </a:spcAft>
              <a:buNone/>
            </a:pPr>
            <a:r>
              <a:rPr lang="en" sz="1100">
                <a:solidFill>
                  <a:schemeClr val="lt1"/>
                </a:solidFill>
                <a:uFill>
                  <a:noFill/>
                </a:uFill>
                <a:hlinkClick r:id="rId4">
                  <a:extLst>
                    <a:ext uri="{A12FA001-AC4F-418D-AE19-62706E023703}">
                      <ahyp:hlinkClr xmlns:ahyp="http://schemas.microsoft.com/office/drawing/2018/hyperlinkcolor" val="tx"/>
                    </a:ext>
                  </a:extLst>
                </a:hlinkClick>
              </a:rPr>
              <a:t>(https://fonts.google.com/specimen/Open+Sans)</a:t>
            </a:r>
            <a:endParaRPr sz="1100">
              <a:solidFill>
                <a:schemeClr val="lt1"/>
              </a:solidFill>
            </a:endParaRPr>
          </a:p>
        </p:txBody>
      </p:sp>
      <p:sp>
        <p:nvSpPr>
          <p:cNvPr id="2991" name="Google Shape;2991;p62"/>
          <p:cNvSpPr/>
          <p:nvPr/>
        </p:nvSpPr>
        <p:spPr>
          <a:xfrm>
            <a:off x="3645385" y="3919325"/>
            <a:ext cx="791400" cy="754200"/>
          </a:xfrm>
          <a:prstGeom prst="roundRect">
            <a:avLst>
              <a:gd name="adj" fmla="val 16667"/>
            </a:avLst>
          </a:prstGeom>
          <a:solidFill>
            <a:srgbClr val="A893B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62"/>
          <p:cNvSpPr/>
          <p:nvPr/>
        </p:nvSpPr>
        <p:spPr>
          <a:xfrm>
            <a:off x="4707204" y="2988225"/>
            <a:ext cx="791400" cy="754200"/>
          </a:xfrm>
          <a:prstGeom prst="roundRect">
            <a:avLst>
              <a:gd name="adj" fmla="val 16667"/>
            </a:avLst>
          </a:prstGeom>
          <a:solidFill>
            <a:srgbClr val="FE9E1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62"/>
          <p:cNvSpPr txBox="1"/>
          <p:nvPr/>
        </p:nvSpPr>
        <p:spPr>
          <a:xfrm>
            <a:off x="3645390"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lt1"/>
                </a:solidFill>
              </a:rPr>
              <a:t>#a893b6</a:t>
            </a:r>
            <a:endParaRPr sz="1000">
              <a:solidFill>
                <a:schemeClr val="lt1"/>
              </a:solidFill>
            </a:endParaRPr>
          </a:p>
        </p:txBody>
      </p:sp>
      <p:sp>
        <p:nvSpPr>
          <p:cNvPr id="2994" name="Google Shape;2994;p62"/>
          <p:cNvSpPr txBox="1"/>
          <p:nvPr/>
        </p:nvSpPr>
        <p:spPr>
          <a:xfrm>
            <a:off x="4707215"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#fe9e1e</a:t>
            </a:r>
            <a:endParaRPr sz="1000">
              <a:solidFill>
                <a:srgbClr val="FFFFFF"/>
              </a:solidFill>
            </a:endParaRPr>
          </a:p>
        </p:txBody>
      </p:sp>
      <p:sp>
        <p:nvSpPr>
          <p:cNvPr id="2995" name="Google Shape;2995;p62"/>
          <p:cNvSpPr/>
          <p:nvPr/>
        </p:nvSpPr>
        <p:spPr>
          <a:xfrm>
            <a:off x="4707204" y="3919325"/>
            <a:ext cx="791400" cy="754200"/>
          </a:xfrm>
          <a:prstGeom prst="roundRect">
            <a:avLst>
              <a:gd name="adj" fmla="val 16667"/>
            </a:avLst>
          </a:prstGeom>
          <a:solidFill>
            <a:srgbClr val="FAD9B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62"/>
          <p:cNvSpPr txBox="1"/>
          <p:nvPr/>
        </p:nvSpPr>
        <p:spPr>
          <a:xfrm>
            <a:off x="4707215"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#fad9be</a:t>
            </a:r>
            <a:endParaRPr sz="1000">
              <a:solidFill>
                <a:schemeClr val="dk1"/>
              </a:solidFill>
            </a:endParaRPr>
          </a:p>
        </p:txBody>
      </p:sp>
      <p:sp>
        <p:nvSpPr>
          <p:cNvPr id="2997" name="Google Shape;2997;p62"/>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Fonts &amp; colors used</a:t>
            </a:r>
            <a:endParaRPr/>
          </a:p>
        </p:txBody>
      </p:sp>
      <p:sp>
        <p:nvSpPr>
          <p:cNvPr id="2998" name="Google Shape;2998;p62"/>
          <p:cNvSpPr/>
          <p:nvPr/>
        </p:nvSpPr>
        <p:spPr>
          <a:xfrm>
            <a:off x="5769054" y="2988225"/>
            <a:ext cx="791400" cy="754200"/>
          </a:xfrm>
          <a:prstGeom prst="roundRect">
            <a:avLst>
              <a:gd name="adj" fmla="val 16667"/>
            </a:avLst>
          </a:prstGeom>
          <a:solidFill>
            <a:srgbClr val="8DE2D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62"/>
          <p:cNvSpPr txBox="1"/>
          <p:nvPr/>
        </p:nvSpPr>
        <p:spPr>
          <a:xfrm>
            <a:off x="5769065"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#8de2da</a:t>
            </a:r>
            <a:endParaRPr sz="1000">
              <a:solidFill>
                <a:schemeClr val="dk1"/>
              </a:solidFill>
            </a:endParaRPr>
          </a:p>
        </p:txBody>
      </p:sp>
      <p:sp>
        <p:nvSpPr>
          <p:cNvPr id="3000" name="Google Shape;3000;p62"/>
          <p:cNvSpPr/>
          <p:nvPr/>
        </p:nvSpPr>
        <p:spPr>
          <a:xfrm>
            <a:off x="5769054" y="3919325"/>
            <a:ext cx="791400" cy="754200"/>
          </a:xfrm>
          <a:prstGeom prst="roundRect">
            <a:avLst>
              <a:gd name="adj" fmla="val 16667"/>
            </a:avLst>
          </a:prstGeom>
          <a:solidFill>
            <a:srgbClr val="F878B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62"/>
          <p:cNvSpPr txBox="1"/>
          <p:nvPr/>
        </p:nvSpPr>
        <p:spPr>
          <a:xfrm>
            <a:off x="5769065"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#f878bd</a:t>
            </a:r>
            <a:endParaRPr sz="1000">
              <a:solidFill>
                <a:schemeClr val="dk1"/>
              </a:solidFill>
            </a:endParaRPr>
          </a:p>
        </p:txBody>
      </p:sp>
    </p:spTree>
  </p:cSld>
  <p:clrMapOvr>
    <a:masterClrMapping/>
  </p:clrMapOvr>
  <p:transition>
    <p:fade/>
  </p:transition>
</p:sld>
</file>

<file path=ppt/slides/slide5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005"/>
        <p:cNvGrpSpPr/>
        <p:nvPr/>
      </p:nvGrpSpPr>
      <p:grpSpPr>
        <a:xfrm>
          <a:off x="0" y="0"/>
          <a:ext cx="0" cy="0"/>
          <a:chOff x="0" y="0"/>
          <a:chExt cx="0" cy="0"/>
        </a:xfrm>
      </p:grpSpPr>
      <p:sp>
        <p:nvSpPr>
          <p:cNvPr id="3006" name="Google Shape;3006;p63"/>
          <p:cNvSpPr txBox="1"/>
          <p:nvPr/>
        </p:nvSpPr>
        <p:spPr>
          <a:xfrm>
            <a:off x="1252425" y="1086401"/>
            <a:ext cx="6630900" cy="852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xmlns:ahyp="http://schemas.microsoft.com/office/drawing/2018/hyperlinkcolor" val="tx"/>
                    </a:ext>
                  </a:extLst>
                </a:hlinkClick>
              </a:rPr>
              <a:t>How it Works.</a:t>
            </a:r>
            <a:endParaRPr sz="1100">
              <a:solidFill>
                <a:srgbClr val="869FB2"/>
              </a:solidFill>
            </a:endParaRPr>
          </a:p>
        </p:txBody>
      </p:sp>
      <p:pic>
        <p:nvPicPr>
          <p:cNvPr id="3007" name="Google Shape;3007;p63"/>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3008" name="Google Shape;3008;p63">
            <a:hlinkClick r:id="rId5"/>
          </p:cNvPr>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val="tx"/>
                    </a:ext>
                  </a:extLst>
                </a:hlinkClick>
              </a:rPr>
              <a:t>Pana</a:t>
            </a:r>
            <a:endParaRPr>
              <a:solidFill>
                <a:srgbClr val="869FB2"/>
              </a:solidFill>
            </a:endParaRPr>
          </a:p>
        </p:txBody>
      </p:sp>
      <p:sp>
        <p:nvSpPr>
          <p:cNvPr id="3009" name="Google Shape;3009;p63">
            <a:hlinkClick r:id="rId6"/>
          </p:cNvPr>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val="tx"/>
                    </a:ext>
                  </a:extLst>
                </a:hlinkClick>
              </a:rPr>
              <a:t>Amico</a:t>
            </a:r>
            <a:endParaRPr>
              <a:solidFill>
                <a:srgbClr val="869FB2"/>
              </a:solidFill>
            </a:endParaRPr>
          </a:p>
        </p:txBody>
      </p:sp>
      <p:sp>
        <p:nvSpPr>
          <p:cNvPr id="3010" name="Google Shape;3010;p63">
            <a:hlinkClick r:id="rId7"/>
          </p:cNvPr>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val="tx"/>
                    </a:ext>
                  </a:extLst>
                </a:hlinkClick>
              </a:rPr>
              <a:t>Bro</a:t>
            </a:r>
            <a:endParaRPr>
              <a:solidFill>
                <a:srgbClr val="869FB2"/>
              </a:solidFill>
            </a:endParaRPr>
          </a:p>
        </p:txBody>
      </p:sp>
      <p:sp>
        <p:nvSpPr>
          <p:cNvPr id="3011" name="Google Shape;3011;p63">
            <a:hlinkClick r:id="rId8"/>
          </p:cNvPr>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val="tx"/>
                    </a:ext>
                  </a:extLst>
                </a:hlinkClick>
              </a:rPr>
              <a:t>Rafiki</a:t>
            </a:r>
            <a:endParaRPr>
              <a:solidFill>
                <a:srgbClr val="869FB2"/>
              </a:solidFill>
            </a:endParaRPr>
          </a:p>
        </p:txBody>
      </p:sp>
      <p:pic>
        <p:nvPicPr>
          <p:cNvPr id="3012" name="Google Shape;3012;p63"/>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3013" name="Google Shape;3013;p63"/>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3014" name="Google Shape;3014;p63"/>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3015" name="Google Shape;3015;p63"/>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3016" name="Google Shape;3016;p63">
            <a:hlinkClick r:id="rId13"/>
          </p:cNvPr>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val="tx"/>
                    </a:ext>
                  </a:extLst>
                </a:hlinkClick>
              </a:rPr>
              <a:t>Cuate</a:t>
            </a:r>
            <a:endParaRPr>
              <a:solidFill>
                <a:srgbClr val="869FB2"/>
              </a:solidFill>
            </a:endParaRPr>
          </a:p>
        </p:txBody>
      </p:sp>
      <p:sp>
        <p:nvSpPr>
          <p:cNvPr id="3017" name="Google Shape;3017;p63"/>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rPr>
              <a:t>Storyset</a:t>
            </a:r>
            <a:endParaRPr/>
          </a:p>
        </p:txBody>
      </p:sp>
    </p:spTree>
  </p:cSld>
  <p:clrMapOvr>
    <a:masterClrMapping/>
  </p:clrMapOvr>
  <p:transition>
    <p:fade/>
  </p:transition>
</p:sld>
</file>

<file path=ppt/slides/slide5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021"/>
        <p:cNvGrpSpPr/>
        <p:nvPr/>
      </p:nvGrpSpPr>
      <p:grpSpPr>
        <a:xfrm>
          <a:off x="0" y="0"/>
          <a:ext cx="0" cy="0"/>
          <a:chOff x="0" y="0"/>
          <a:chExt cx="0" cy="0"/>
        </a:xfrm>
      </p:grpSpPr>
      <p:sp>
        <p:nvSpPr>
          <p:cNvPr id="3022" name="Google Shape;3022;p64"/>
          <p:cNvSpPr txBox="1"/>
          <p:nvPr/>
        </p:nvSpPr>
        <p:spPr>
          <a:xfrm>
            <a:off x="1068100" y="1221875"/>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ahyp="http://schemas.microsoft.com/office/drawing/2018/hyperlinkcolor" val="tx"/>
                    </a:ext>
                  </a:extLst>
                </a:hlinkClick>
              </a:rPr>
              <a:t>infographics</a:t>
            </a:r>
            <a:r>
              <a:rPr lang="en" sz="1100">
                <a:solidFill>
                  <a:srgbClr val="FFFFFF"/>
                </a:solidFill>
              </a:rPr>
              <a:t> on Slidesgo.</a:t>
            </a:r>
            <a:endParaRPr sz="1100">
              <a:solidFill>
                <a:srgbClr val="FFFFFF"/>
              </a:solidFill>
            </a:endParaRPr>
          </a:p>
        </p:txBody>
      </p:sp>
      <p:grpSp>
        <p:nvGrpSpPr>
          <p:cNvPr id="3023" name="Google Shape;3023;p64"/>
          <p:cNvGrpSpPr/>
          <p:nvPr/>
        </p:nvGrpSpPr>
        <p:grpSpPr>
          <a:xfrm>
            <a:off x="5156078" y="3085736"/>
            <a:ext cx="474294" cy="551291"/>
            <a:chOff x="4727025" y="1332775"/>
            <a:chExt cx="59900" cy="69625"/>
          </a:xfrm>
        </p:grpSpPr>
        <p:sp>
          <p:nvSpPr>
            <p:cNvPr id="3024" name="Google Shape;3024;p64"/>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64"/>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6" name="Google Shape;3026;p64"/>
          <p:cNvGrpSpPr/>
          <p:nvPr/>
        </p:nvGrpSpPr>
        <p:grpSpPr>
          <a:xfrm>
            <a:off x="5769734" y="2314340"/>
            <a:ext cx="555653" cy="557031"/>
            <a:chOff x="4820425" y="1329900"/>
            <a:chExt cx="70175" cy="70350"/>
          </a:xfrm>
        </p:grpSpPr>
        <p:sp>
          <p:nvSpPr>
            <p:cNvPr id="3027" name="Google Shape;3027;p64"/>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64"/>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64"/>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64"/>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1" name="Google Shape;3031;p64"/>
          <p:cNvGrpSpPr/>
          <p:nvPr/>
        </p:nvGrpSpPr>
        <p:grpSpPr>
          <a:xfrm>
            <a:off x="6396103" y="2318845"/>
            <a:ext cx="582574" cy="533871"/>
            <a:chOff x="4903200" y="1331525"/>
            <a:chExt cx="73575" cy="67425"/>
          </a:xfrm>
        </p:grpSpPr>
        <p:sp>
          <p:nvSpPr>
            <p:cNvPr id="3032" name="Google Shape;3032;p64"/>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64"/>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4" name="Google Shape;3034;p64"/>
          <p:cNvGrpSpPr/>
          <p:nvPr/>
        </p:nvGrpSpPr>
        <p:grpSpPr>
          <a:xfrm>
            <a:off x="5755581" y="3078709"/>
            <a:ext cx="583960" cy="565345"/>
            <a:chOff x="4815575" y="1416800"/>
            <a:chExt cx="73750" cy="71400"/>
          </a:xfrm>
        </p:grpSpPr>
        <p:sp>
          <p:nvSpPr>
            <p:cNvPr id="3035" name="Google Shape;3035;p64"/>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64"/>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64"/>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8" name="Google Shape;3038;p64"/>
          <p:cNvGrpSpPr/>
          <p:nvPr/>
        </p:nvGrpSpPr>
        <p:grpSpPr>
          <a:xfrm>
            <a:off x="6390362" y="3108896"/>
            <a:ext cx="589898" cy="504970"/>
            <a:chOff x="4902475" y="1418875"/>
            <a:chExt cx="74500" cy="63775"/>
          </a:xfrm>
        </p:grpSpPr>
        <p:sp>
          <p:nvSpPr>
            <p:cNvPr id="3039" name="Google Shape;3039;p64"/>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64"/>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1" name="Google Shape;3041;p64"/>
          <p:cNvGrpSpPr/>
          <p:nvPr/>
        </p:nvGrpSpPr>
        <p:grpSpPr>
          <a:xfrm>
            <a:off x="5765577" y="3826000"/>
            <a:ext cx="563967" cy="567127"/>
            <a:chOff x="4818100" y="1507675"/>
            <a:chExt cx="71225" cy="71625"/>
          </a:xfrm>
        </p:grpSpPr>
        <p:sp>
          <p:nvSpPr>
            <p:cNvPr id="3042" name="Google Shape;3042;p64"/>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64"/>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64"/>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64"/>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6" name="Google Shape;3046;p64"/>
          <p:cNvGrpSpPr/>
          <p:nvPr/>
        </p:nvGrpSpPr>
        <p:grpSpPr>
          <a:xfrm>
            <a:off x="5079075" y="3829461"/>
            <a:ext cx="628301" cy="588505"/>
            <a:chOff x="4721450" y="1509475"/>
            <a:chExt cx="79350" cy="74325"/>
          </a:xfrm>
        </p:grpSpPr>
        <p:sp>
          <p:nvSpPr>
            <p:cNvPr id="3047" name="Google Shape;3047;p64"/>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64"/>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64"/>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64"/>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1" name="Google Shape;3051;p64"/>
          <p:cNvGrpSpPr/>
          <p:nvPr/>
        </p:nvGrpSpPr>
        <p:grpSpPr>
          <a:xfrm>
            <a:off x="6424608" y="3814027"/>
            <a:ext cx="557038" cy="562772"/>
            <a:chOff x="4906800" y="1507500"/>
            <a:chExt cx="70350" cy="71075"/>
          </a:xfrm>
        </p:grpSpPr>
        <p:sp>
          <p:nvSpPr>
            <p:cNvPr id="3052" name="Google Shape;3052;p64"/>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64"/>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64"/>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64"/>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64"/>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7" name="Google Shape;3057;p64"/>
          <p:cNvGrpSpPr/>
          <p:nvPr/>
        </p:nvGrpSpPr>
        <p:grpSpPr>
          <a:xfrm>
            <a:off x="4462216" y="2340963"/>
            <a:ext cx="517934" cy="517934"/>
            <a:chOff x="3736598" y="2170606"/>
            <a:chExt cx="404889" cy="404889"/>
          </a:xfrm>
        </p:grpSpPr>
        <p:sp>
          <p:nvSpPr>
            <p:cNvPr id="3058" name="Google Shape;3058;p64"/>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64"/>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64"/>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64"/>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2" name="Google Shape;3062;p64"/>
          <p:cNvGrpSpPr/>
          <p:nvPr/>
        </p:nvGrpSpPr>
        <p:grpSpPr>
          <a:xfrm>
            <a:off x="3729277" y="2341061"/>
            <a:ext cx="586986" cy="517740"/>
            <a:chOff x="3161917" y="2170682"/>
            <a:chExt cx="458870" cy="404737"/>
          </a:xfrm>
        </p:grpSpPr>
        <p:sp>
          <p:nvSpPr>
            <p:cNvPr id="3063" name="Google Shape;3063;p64"/>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64"/>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64"/>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6" name="Google Shape;3066;p64"/>
          <p:cNvGrpSpPr/>
          <p:nvPr/>
        </p:nvGrpSpPr>
        <p:grpSpPr>
          <a:xfrm>
            <a:off x="3752299" y="3102400"/>
            <a:ext cx="540943" cy="517963"/>
            <a:chOff x="3179914" y="2889488"/>
            <a:chExt cx="422876" cy="404911"/>
          </a:xfrm>
        </p:grpSpPr>
        <p:sp>
          <p:nvSpPr>
            <p:cNvPr id="3067" name="Google Shape;3067;p64"/>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64"/>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64"/>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64"/>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64"/>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64"/>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3" name="Google Shape;3073;p64"/>
          <p:cNvGrpSpPr/>
          <p:nvPr/>
        </p:nvGrpSpPr>
        <p:grpSpPr>
          <a:xfrm>
            <a:off x="4453093" y="3102358"/>
            <a:ext cx="536180" cy="518047"/>
            <a:chOff x="3729467" y="2889422"/>
            <a:chExt cx="419153" cy="404977"/>
          </a:xfrm>
        </p:grpSpPr>
        <p:sp>
          <p:nvSpPr>
            <p:cNvPr id="3074" name="Google Shape;3074;p64"/>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64"/>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64"/>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64"/>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64"/>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64"/>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64"/>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1" name="Google Shape;3081;p64"/>
          <p:cNvGrpSpPr/>
          <p:nvPr/>
        </p:nvGrpSpPr>
        <p:grpSpPr>
          <a:xfrm>
            <a:off x="1990126" y="3445787"/>
            <a:ext cx="965351" cy="134611"/>
            <a:chOff x="4411970" y="2962952"/>
            <a:chExt cx="706544" cy="104212"/>
          </a:xfrm>
        </p:grpSpPr>
        <p:sp>
          <p:nvSpPr>
            <p:cNvPr id="3082" name="Google Shape;3082;p64"/>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64"/>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64"/>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64"/>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6" name="Google Shape;3086;p64"/>
          <p:cNvGrpSpPr/>
          <p:nvPr/>
        </p:nvGrpSpPr>
        <p:grpSpPr>
          <a:xfrm>
            <a:off x="1990126" y="3041077"/>
            <a:ext cx="960158" cy="289172"/>
            <a:chOff x="4411970" y="2726085"/>
            <a:chExt cx="643107" cy="193659"/>
          </a:xfrm>
        </p:grpSpPr>
        <p:sp>
          <p:nvSpPr>
            <p:cNvPr id="3087" name="Google Shape;3087;p64"/>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64"/>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64"/>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0" name="Google Shape;3090;p64"/>
          <p:cNvGrpSpPr/>
          <p:nvPr/>
        </p:nvGrpSpPr>
        <p:grpSpPr>
          <a:xfrm>
            <a:off x="998624" y="3295400"/>
            <a:ext cx="811503" cy="252584"/>
            <a:chOff x="4411970" y="4340222"/>
            <a:chExt cx="779467" cy="242683"/>
          </a:xfrm>
        </p:grpSpPr>
        <p:sp>
          <p:nvSpPr>
            <p:cNvPr id="3091" name="Google Shape;3091;p64"/>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64"/>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64"/>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4" name="Google Shape;3094;p64"/>
          <p:cNvGrpSpPr/>
          <p:nvPr/>
        </p:nvGrpSpPr>
        <p:grpSpPr>
          <a:xfrm>
            <a:off x="1990126" y="2709308"/>
            <a:ext cx="965160" cy="216230"/>
            <a:chOff x="4411970" y="2468674"/>
            <a:chExt cx="747317" cy="167425"/>
          </a:xfrm>
        </p:grpSpPr>
        <p:sp>
          <p:nvSpPr>
            <p:cNvPr id="3095" name="Google Shape;3095;p64"/>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64"/>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97" name="Google Shape;3097;p64"/>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98" name="Google Shape;3098;p64"/>
          <p:cNvGrpSpPr/>
          <p:nvPr/>
        </p:nvGrpSpPr>
        <p:grpSpPr>
          <a:xfrm>
            <a:off x="997692" y="2334687"/>
            <a:ext cx="1959041" cy="208784"/>
            <a:chOff x="6336019" y="3733725"/>
            <a:chExt cx="2566206" cy="351310"/>
          </a:xfrm>
        </p:grpSpPr>
        <p:sp>
          <p:nvSpPr>
            <p:cNvPr id="3099" name="Google Shape;3099;p64"/>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64"/>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64"/>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64"/>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3" name="Google Shape;3103;p64"/>
          <p:cNvGrpSpPr/>
          <p:nvPr/>
        </p:nvGrpSpPr>
        <p:grpSpPr>
          <a:xfrm>
            <a:off x="1990126" y="3950602"/>
            <a:ext cx="946551" cy="153200"/>
            <a:chOff x="4404545" y="3301592"/>
            <a:chExt cx="782403" cy="129272"/>
          </a:xfrm>
        </p:grpSpPr>
        <p:sp>
          <p:nvSpPr>
            <p:cNvPr id="3104" name="Google Shape;3104;p64"/>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64"/>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6" name="Google Shape;3106;p64"/>
          <p:cNvGrpSpPr/>
          <p:nvPr/>
        </p:nvGrpSpPr>
        <p:grpSpPr>
          <a:xfrm>
            <a:off x="1990126" y="3695937"/>
            <a:ext cx="962257" cy="139127"/>
            <a:chOff x="4411970" y="3131459"/>
            <a:chExt cx="710520" cy="117397"/>
          </a:xfrm>
        </p:grpSpPr>
        <p:sp>
          <p:nvSpPr>
            <p:cNvPr id="3107" name="Google Shape;3107;p64"/>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64"/>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09" name="Google Shape;3109;p64"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10" name="Google Shape;3110;p64"/>
          <p:cNvGrpSpPr/>
          <p:nvPr/>
        </p:nvGrpSpPr>
        <p:grpSpPr>
          <a:xfrm>
            <a:off x="990271" y="3621603"/>
            <a:ext cx="823838" cy="458988"/>
            <a:chOff x="4411970" y="1801825"/>
            <a:chExt cx="734586" cy="409262"/>
          </a:xfrm>
        </p:grpSpPr>
        <p:sp>
          <p:nvSpPr>
            <p:cNvPr id="3111" name="Google Shape;3111;p64"/>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64"/>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3" name="Google Shape;3113;p64"/>
          <p:cNvGrpSpPr/>
          <p:nvPr/>
        </p:nvGrpSpPr>
        <p:grpSpPr>
          <a:xfrm>
            <a:off x="3095243" y="2339173"/>
            <a:ext cx="521514" cy="521514"/>
            <a:chOff x="5681300" y="2527788"/>
            <a:chExt cx="805800" cy="805800"/>
          </a:xfrm>
        </p:grpSpPr>
        <p:sp>
          <p:nvSpPr>
            <p:cNvPr id="3114" name="Google Shape;3114;p64"/>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64"/>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6" name="Google Shape;3116;p64"/>
          <p:cNvGrpSpPr/>
          <p:nvPr/>
        </p:nvGrpSpPr>
        <p:grpSpPr>
          <a:xfrm>
            <a:off x="3089483" y="3094865"/>
            <a:ext cx="533033" cy="533033"/>
            <a:chOff x="4049800" y="640400"/>
            <a:chExt cx="858900" cy="858900"/>
          </a:xfrm>
        </p:grpSpPr>
        <p:sp>
          <p:nvSpPr>
            <p:cNvPr id="3117" name="Google Shape;3117;p64"/>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64"/>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9" name="Google Shape;3119;p64"/>
          <p:cNvGrpSpPr/>
          <p:nvPr/>
        </p:nvGrpSpPr>
        <p:grpSpPr>
          <a:xfrm>
            <a:off x="3014966" y="3772543"/>
            <a:ext cx="682068" cy="682068"/>
            <a:chOff x="5080188" y="927900"/>
            <a:chExt cx="961200" cy="961200"/>
          </a:xfrm>
        </p:grpSpPr>
        <p:sp>
          <p:nvSpPr>
            <p:cNvPr id="3120" name="Google Shape;3120;p64"/>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64"/>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64"/>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64"/>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64"/>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64"/>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64"/>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64"/>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8" name="Google Shape;3128;p64"/>
          <p:cNvGrpSpPr/>
          <p:nvPr/>
        </p:nvGrpSpPr>
        <p:grpSpPr>
          <a:xfrm>
            <a:off x="4478465" y="3869234"/>
            <a:ext cx="505650" cy="504006"/>
            <a:chOff x="6039282" y="1042577"/>
            <a:chExt cx="734315" cy="731929"/>
          </a:xfrm>
        </p:grpSpPr>
        <p:sp>
          <p:nvSpPr>
            <p:cNvPr id="3129" name="Google Shape;3129;p64"/>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64"/>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64"/>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64"/>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64"/>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64"/>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64"/>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64"/>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64"/>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64"/>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64"/>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64"/>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64"/>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64"/>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64"/>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64"/>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64"/>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64"/>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64"/>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64"/>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64"/>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0" name="Google Shape;3150;p64"/>
          <p:cNvGrpSpPr/>
          <p:nvPr/>
        </p:nvGrpSpPr>
        <p:grpSpPr>
          <a:xfrm>
            <a:off x="5091067" y="2298862"/>
            <a:ext cx="567744" cy="602136"/>
            <a:chOff x="1825800" y="1651625"/>
            <a:chExt cx="539989" cy="571775"/>
          </a:xfrm>
        </p:grpSpPr>
        <p:sp>
          <p:nvSpPr>
            <p:cNvPr id="3151" name="Google Shape;3151;p64"/>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64"/>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64"/>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64"/>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5" name="Google Shape;3155;p64"/>
          <p:cNvGrpSpPr/>
          <p:nvPr/>
        </p:nvGrpSpPr>
        <p:grpSpPr>
          <a:xfrm>
            <a:off x="3765995" y="3855579"/>
            <a:ext cx="508123" cy="507955"/>
            <a:chOff x="1897577" y="2802432"/>
            <a:chExt cx="492176" cy="492014"/>
          </a:xfrm>
        </p:grpSpPr>
        <p:sp>
          <p:nvSpPr>
            <p:cNvPr id="3156" name="Google Shape;3156;p64"/>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64"/>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64"/>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64"/>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64"/>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64"/>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64"/>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64"/>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64"/>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64"/>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64"/>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64"/>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8" name="Google Shape;3168;p64"/>
          <p:cNvGrpSpPr/>
          <p:nvPr/>
        </p:nvGrpSpPr>
        <p:grpSpPr>
          <a:xfrm>
            <a:off x="997525" y="4169123"/>
            <a:ext cx="809227" cy="200842"/>
            <a:chOff x="2013045" y="4813233"/>
            <a:chExt cx="921986" cy="228854"/>
          </a:xfrm>
        </p:grpSpPr>
        <p:sp>
          <p:nvSpPr>
            <p:cNvPr id="3169" name="Google Shape;3169;p64"/>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64"/>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1" name="Google Shape;3171;p64"/>
          <p:cNvGrpSpPr/>
          <p:nvPr/>
        </p:nvGrpSpPr>
        <p:grpSpPr>
          <a:xfrm>
            <a:off x="1005985" y="2656004"/>
            <a:ext cx="792421" cy="269941"/>
            <a:chOff x="1046767" y="4756633"/>
            <a:chExt cx="859646" cy="292841"/>
          </a:xfrm>
        </p:grpSpPr>
        <p:sp>
          <p:nvSpPr>
            <p:cNvPr id="3172" name="Google Shape;3172;p64"/>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64"/>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64"/>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75" name="Google Shape;3175;p64"/>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64"/>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64"/>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64"/>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79" name="Google Shape;3179;p64"/>
          <p:cNvGrpSpPr/>
          <p:nvPr/>
        </p:nvGrpSpPr>
        <p:grpSpPr>
          <a:xfrm>
            <a:off x="7141841" y="2550562"/>
            <a:ext cx="166473" cy="141497"/>
            <a:chOff x="4660325" y="1866850"/>
            <a:chExt cx="68350" cy="58100"/>
          </a:xfrm>
        </p:grpSpPr>
        <p:sp>
          <p:nvSpPr>
            <p:cNvPr id="3180" name="Google Shape;3180;p64"/>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64"/>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2" name="Google Shape;3182;p64"/>
          <p:cNvGrpSpPr/>
          <p:nvPr/>
        </p:nvGrpSpPr>
        <p:grpSpPr>
          <a:xfrm>
            <a:off x="7451186" y="2576286"/>
            <a:ext cx="162515" cy="90049"/>
            <a:chOff x="4791775" y="1877500"/>
            <a:chExt cx="66725" cy="36975"/>
          </a:xfrm>
        </p:grpSpPr>
        <p:sp>
          <p:nvSpPr>
            <p:cNvPr id="3183" name="Google Shape;3183;p64"/>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64"/>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5" name="Google Shape;3185;p64"/>
          <p:cNvGrpSpPr/>
          <p:nvPr/>
        </p:nvGrpSpPr>
        <p:grpSpPr>
          <a:xfrm>
            <a:off x="7772899" y="2576286"/>
            <a:ext cx="144979" cy="90049"/>
            <a:chOff x="4923925" y="1877500"/>
            <a:chExt cx="59525" cy="36975"/>
          </a:xfrm>
        </p:grpSpPr>
        <p:sp>
          <p:nvSpPr>
            <p:cNvPr id="3186" name="Google Shape;3186;p64"/>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64"/>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8" name="Google Shape;3188;p64"/>
          <p:cNvGrpSpPr/>
          <p:nvPr/>
        </p:nvGrpSpPr>
        <p:grpSpPr>
          <a:xfrm>
            <a:off x="8067390" y="2558477"/>
            <a:ext cx="141447" cy="125667"/>
            <a:chOff x="5058450" y="1870100"/>
            <a:chExt cx="58075" cy="51600"/>
          </a:xfrm>
        </p:grpSpPr>
        <p:sp>
          <p:nvSpPr>
            <p:cNvPr id="3189" name="Google Shape;3189;p64"/>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64"/>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1" name="Google Shape;3191;p64"/>
          <p:cNvGrpSpPr/>
          <p:nvPr/>
        </p:nvGrpSpPr>
        <p:grpSpPr>
          <a:xfrm>
            <a:off x="7481905" y="2980885"/>
            <a:ext cx="101077" cy="107645"/>
            <a:chOff x="4811425" y="2065025"/>
            <a:chExt cx="41500" cy="44200"/>
          </a:xfrm>
        </p:grpSpPr>
        <p:sp>
          <p:nvSpPr>
            <p:cNvPr id="3192" name="Google Shape;3192;p64"/>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64"/>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4" name="Google Shape;3194;p64"/>
          <p:cNvGrpSpPr/>
          <p:nvPr/>
        </p:nvGrpSpPr>
        <p:grpSpPr>
          <a:xfrm>
            <a:off x="7774342" y="2981098"/>
            <a:ext cx="120867" cy="107218"/>
            <a:chOff x="4929875" y="2065025"/>
            <a:chExt cx="49625" cy="44025"/>
          </a:xfrm>
        </p:grpSpPr>
        <p:sp>
          <p:nvSpPr>
            <p:cNvPr id="3195" name="Google Shape;3195;p64"/>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64"/>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7" name="Google Shape;3197;p64"/>
          <p:cNvGrpSpPr/>
          <p:nvPr/>
        </p:nvGrpSpPr>
        <p:grpSpPr>
          <a:xfrm>
            <a:off x="8103011" y="2984112"/>
            <a:ext cx="70206" cy="101191"/>
            <a:chOff x="5083925" y="2066350"/>
            <a:chExt cx="28825" cy="41550"/>
          </a:xfrm>
        </p:grpSpPr>
        <p:sp>
          <p:nvSpPr>
            <p:cNvPr id="3198" name="Google Shape;3198;p64"/>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64"/>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0" name="Google Shape;3200;p64"/>
          <p:cNvGrpSpPr/>
          <p:nvPr/>
        </p:nvGrpSpPr>
        <p:grpSpPr>
          <a:xfrm>
            <a:off x="7134565" y="2999759"/>
            <a:ext cx="181026" cy="69896"/>
            <a:chOff x="4659775" y="2072775"/>
            <a:chExt cx="74325" cy="28700"/>
          </a:xfrm>
        </p:grpSpPr>
        <p:sp>
          <p:nvSpPr>
            <p:cNvPr id="3201" name="Google Shape;3201;p64"/>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64"/>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64"/>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4" name="Google Shape;3204;p64"/>
          <p:cNvGrpSpPr/>
          <p:nvPr/>
        </p:nvGrpSpPr>
        <p:grpSpPr>
          <a:xfrm>
            <a:off x="8054421" y="2790324"/>
            <a:ext cx="167387" cy="89197"/>
            <a:chOff x="4662475" y="1976500"/>
            <a:chExt cx="68725" cy="36625"/>
          </a:xfrm>
        </p:grpSpPr>
        <p:sp>
          <p:nvSpPr>
            <p:cNvPr id="3205" name="Google Shape;3205;p64"/>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64"/>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64"/>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8" name="Google Shape;3208;p64"/>
          <p:cNvGrpSpPr/>
          <p:nvPr/>
        </p:nvGrpSpPr>
        <p:grpSpPr>
          <a:xfrm>
            <a:off x="7751326" y="2793764"/>
            <a:ext cx="166899" cy="82317"/>
            <a:chOff x="4920150" y="1977875"/>
            <a:chExt cx="68525" cy="33800"/>
          </a:xfrm>
        </p:grpSpPr>
        <p:sp>
          <p:nvSpPr>
            <p:cNvPr id="3209" name="Google Shape;3209;p64"/>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64"/>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64"/>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2" name="Google Shape;3212;p64"/>
          <p:cNvGrpSpPr/>
          <p:nvPr/>
        </p:nvGrpSpPr>
        <p:grpSpPr>
          <a:xfrm>
            <a:off x="7162483" y="3197682"/>
            <a:ext cx="125190" cy="127859"/>
            <a:chOff x="4676550" y="2160575"/>
            <a:chExt cx="51400" cy="52500"/>
          </a:xfrm>
        </p:grpSpPr>
        <p:sp>
          <p:nvSpPr>
            <p:cNvPr id="3213" name="Google Shape;3213;p64"/>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64"/>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64"/>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6" name="Google Shape;3216;p64"/>
          <p:cNvGrpSpPr/>
          <p:nvPr/>
        </p:nvGrpSpPr>
        <p:grpSpPr>
          <a:xfrm>
            <a:off x="7459741" y="3204714"/>
            <a:ext cx="145405" cy="113794"/>
            <a:chOff x="4768325" y="2163475"/>
            <a:chExt cx="59700" cy="46725"/>
          </a:xfrm>
        </p:grpSpPr>
        <p:sp>
          <p:nvSpPr>
            <p:cNvPr id="3217" name="Google Shape;3217;p64"/>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64"/>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19" name="Google Shape;3219;p64"/>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64"/>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64"/>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64"/>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64"/>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64"/>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25" name="Google Shape;3225;p64"/>
          <p:cNvGrpSpPr/>
          <p:nvPr/>
        </p:nvGrpSpPr>
        <p:grpSpPr>
          <a:xfrm>
            <a:off x="7476059" y="3459808"/>
            <a:ext cx="112768" cy="106853"/>
            <a:chOff x="4768575" y="2253950"/>
            <a:chExt cx="46300" cy="43875"/>
          </a:xfrm>
        </p:grpSpPr>
        <p:sp>
          <p:nvSpPr>
            <p:cNvPr id="3226" name="Google Shape;3226;p64"/>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64"/>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8" name="Google Shape;3228;p64"/>
          <p:cNvGrpSpPr/>
          <p:nvPr/>
        </p:nvGrpSpPr>
        <p:grpSpPr>
          <a:xfrm>
            <a:off x="7775682" y="3948834"/>
            <a:ext cx="118187" cy="146246"/>
            <a:chOff x="4960900" y="2433225"/>
            <a:chExt cx="48525" cy="60050"/>
          </a:xfrm>
        </p:grpSpPr>
        <p:sp>
          <p:nvSpPr>
            <p:cNvPr id="3229" name="Google Shape;3229;p64"/>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64"/>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1" name="Google Shape;3231;p64"/>
          <p:cNvGrpSpPr/>
          <p:nvPr/>
        </p:nvGrpSpPr>
        <p:grpSpPr>
          <a:xfrm>
            <a:off x="7464247" y="4212895"/>
            <a:ext cx="136394" cy="143810"/>
            <a:chOff x="4854075" y="2527625"/>
            <a:chExt cx="56000" cy="59050"/>
          </a:xfrm>
        </p:grpSpPr>
        <p:sp>
          <p:nvSpPr>
            <p:cNvPr id="3232" name="Google Shape;3232;p64"/>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64"/>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34" name="Google Shape;3234;p64"/>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64"/>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64"/>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37" name="Google Shape;3237;p64"/>
          <p:cNvGrpSpPr/>
          <p:nvPr/>
        </p:nvGrpSpPr>
        <p:grpSpPr>
          <a:xfrm>
            <a:off x="8088458" y="3676639"/>
            <a:ext cx="99312" cy="160797"/>
            <a:chOff x="5059700" y="2334775"/>
            <a:chExt cx="40775" cy="66025"/>
          </a:xfrm>
        </p:grpSpPr>
        <p:sp>
          <p:nvSpPr>
            <p:cNvPr id="3238" name="Google Shape;3238;p64"/>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64"/>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64"/>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64"/>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64"/>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64"/>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64"/>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64"/>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64"/>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7" name="Google Shape;3247;p64"/>
          <p:cNvGrpSpPr/>
          <p:nvPr/>
        </p:nvGrpSpPr>
        <p:grpSpPr>
          <a:xfrm>
            <a:off x="8045622" y="3941771"/>
            <a:ext cx="184984" cy="160371"/>
            <a:chOff x="5037700" y="2430325"/>
            <a:chExt cx="75950" cy="65850"/>
          </a:xfrm>
        </p:grpSpPr>
        <p:sp>
          <p:nvSpPr>
            <p:cNvPr id="3248" name="Google Shape;3248;p64"/>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64"/>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0" name="Google Shape;3250;p64"/>
          <p:cNvGrpSpPr/>
          <p:nvPr/>
        </p:nvGrpSpPr>
        <p:grpSpPr>
          <a:xfrm>
            <a:off x="7465128" y="3708223"/>
            <a:ext cx="173014" cy="97629"/>
            <a:chOff x="4756975" y="2341800"/>
            <a:chExt cx="91975" cy="51925"/>
          </a:xfrm>
        </p:grpSpPr>
        <p:sp>
          <p:nvSpPr>
            <p:cNvPr id="3251" name="Google Shape;3251;p64"/>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64"/>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64"/>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64"/>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64"/>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64"/>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64"/>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64"/>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64"/>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64"/>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64"/>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64"/>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64"/>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64"/>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64"/>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64"/>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64"/>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64"/>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64"/>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64"/>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1" name="Google Shape;3271;p64"/>
          <p:cNvGrpSpPr/>
          <p:nvPr/>
        </p:nvGrpSpPr>
        <p:grpSpPr>
          <a:xfrm>
            <a:off x="7732065" y="4196920"/>
            <a:ext cx="212497" cy="175761"/>
            <a:chOff x="4943575" y="2516350"/>
            <a:chExt cx="98675" cy="81700"/>
          </a:xfrm>
        </p:grpSpPr>
        <p:sp>
          <p:nvSpPr>
            <p:cNvPr id="3272" name="Google Shape;3272;p64"/>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64"/>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64"/>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64"/>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64"/>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64"/>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64"/>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64"/>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64"/>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64"/>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64"/>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64"/>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64"/>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64"/>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64"/>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64"/>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64"/>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64"/>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64"/>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64"/>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64"/>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64"/>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64"/>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64"/>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64"/>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64"/>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64"/>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64"/>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64"/>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64"/>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64"/>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64"/>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64"/>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64"/>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64"/>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64"/>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64"/>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64"/>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64"/>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64"/>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64"/>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64"/>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64"/>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64"/>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64"/>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64"/>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64"/>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64"/>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64"/>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64"/>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64"/>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64"/>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64"/>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64"/>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64"/>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64"/>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64"/>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64"/>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64"/>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64"/>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64"/>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64"/>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64"/>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64"/>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64"/>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64"/>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64"/>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64"/>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64"/>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64"/>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64"/>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64"/>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64"/>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64"/>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64"/>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64"/>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64"/>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64"/>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50" name="Google Shape;3350;p64"/>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64"/>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64"/>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64"/>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64"/>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Use our editable graphic resources...</a:t>
            </a:r>
            <a:endParaRPr/>
          </a:p>
        </p:txBody>
      </p:sp>
    </p:spTree>
  </p:cSld>
  <p:clrMapOvr>
    <a:masterClrMapping/>
  </p:clrMapOvr>
  <p:transition>
    <p:fade/>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3358"/>
        <p:cNvGrpSpPr/>
        <p:nvPr/>
      </p:nvGrpSpPr>
      <p:grpSpPr>
        <a:xfrm>
          <a:off x="0" y="0"/>
          <a:ext cx="0" cy="0"/>
          <a:chOff x="0" y="0"/>
          <a:chExt cx="0" cy="0"/>
        </a:xfrm>
      </p:grpSpPr>
      <p:grpSp>
        <p:nvGrpSpPr>
          <p:cNvPr id="3359" name="Google Shape;3359;p65"/>
          <p:cNvGrpSpPr/>
          <p:nvPr/>
        </p:nvGrpSpPr>
        <p:grpSpPr>
          <a:xfrm>
            <a:off x="722058" y="957091"/>
            <a:ext cx="2492868" cy="1379876"/>
            <a:chOff x="2654821" y="2311071"/>
            <a:chExt cx="2279715" cy="1262120"/>
          </a:xfrm>
        </p:grpSpPr>
        <p:grpSp>
          <p:nvGrpSpPr>
            <p:cNvPr id="3360" name="Google Shape;3360;p65"/>
            <p:cNvGrpSpPr/>
            <p:nvPr/>
          </p:nvGrpSpPr>
          <p:grpSpPr>
            <a:xfrm>
              <a:off x="4034269" y="2840745"/>
              <a:ext cx="40212" cy="36437"/>
              <a:chOff x="4293400" y="2574725"/>
              <a:chExt cx="84425" cy="80100"/>
            </a:xfrm>
          </p:grpSpPr>
          <p:sp>
            <p:nvSpPr>
              <p:cNvPr id="3361" name="Google Shape;3361;p65"/>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3362" name="Google Shape;3362;p65"/>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3" name="Google Shape;3363;p65"/>
            <p:cNvGrpSpPr/>
            <p:nvPr/>
          </p:nvGrpSpPr>
          <p:grpSpPr>
            <a:xfrm>
              <a:off x="3894606" y="2334874"/>
              <a:ext cx="913198" cy="518984"/>
              <a:chOff x="4000175" y="1462675"/>
              <a:chExt cx="1917275" cy="1140875"/>
            </a:xfrm>
          </p:grpSpPr>
          <p:sp>
            <p:nvSpPr>
              <p:cNvPr id="3364" name="Google Shape;3364;p65"/>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3365" name="Google Shape;3365;p65"/>
              <p:cNvGrpSpPr/>
              <p:nvPr/>
            </p:nvGrpSpPr>
            <p:grpSpPr>
              <a:xfrm>
                <a:off x="4000175" y="1462675"/>
                <a:ext cx="1917275" cy="1140875"/>
                <a:chOff x="4000175" y="1462675"/>
                <a:chExt cx="1917275" cy="1140875"/>
              </a:xfrm>
            </p:grpSpPr>
            <p:sp>
              <p:nvSpPr>
                <p:cNvPr id="3366" name="Google Shape;3366;p65"/>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3367" name="Google Shape;3367;p65"/>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65"/>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65"/>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65"/>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371" name="Google Shape;3371;p65"/>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372" name="Google Shape;3372;p65"/>
            <p:cNvGrpSpPr/>
            <p:nvPr/>
          </p:nvGrpSpPr>
          <p:grpSpPr>
            <a:xfrm>
              <a:off x="3875768" y="2846704"/>
              <a:ext cx="44796" cy="47366"/>
              <a:chOff x="3960625" y="2587825"/>
              <a:chExt cx="94050" cy="104125"/>
            </a:xfrm>
          </p:grpSpPr>
          <p:sp>
            <p:nvSpPr>
              <p:cNvPr id="3373" name="Google Shape;3373;p65"/>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3374" name="Google Shape;3374;p65"/>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5" name="Google Shape;3375;p65"/>
            <p:cNvGrpSpPr/>
            <p:nvPr/>
          </p:nvGrpSpPr>
          <p:grpSpPr>
            <a:xfrm>
              <a:off x="3782759" y="2807162"/>
              <a:ext cx="82686" cy="85487"/>
              <a:chOff x="3765350" y="2500900"/>
              <a:chExt cx="173600" cy="187925"/>
            </a:xfrm>
          </p:grpSpPr>
          <p:sp>
            <p:nvSpPr>
              <p:cNvPr id="3376" name="Google Shape;3376;p65"/>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3377" name="Google Shape;3377;p65"/>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65"/>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65"/>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65"/>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65"/>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2" name="Google Shape;3382;p65"/>
            <p:cNvGrpSpPr/>
            <p:nvPr/>
          </p:nvGrpSpPr>
          <p:grpSpPr>
            <a:xfrm>
              <a:off x="3775674" y="2798496"/>
              <a:ext cx="40545" cy="23564"/>
              <a:chOff x="3750475" y="2481850"/>
              <a:chExt cx="85125" cy="51800"/>
            </a:xfrm>
          </p:grpSpPr>
          <p:sp>
            <p:nvSpPr>
              <p:cNvPr id="3383" name="Google Shape;3383;p65"/>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65"/>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3385" name="Google Shape;3385;p65"/>
            <p:cNvGrpSpPr/>
            <p:nvPr/>
          </p:nvGrpSpPr>
          <p:grpSpPr>
            <a:xfrm>
              <a:off x="3716946" y="2776024"/>
              <a:ext cx="81971" cy="76912"/>
              <a:chOff x="3627175" y="2432450"/>
              <a:chExt cx="172100" cy="169075"/>
            </a:xfrm>
          </p:grpSpPr>
          <p:sp>
            <p:nvSpPr>
              <p:cNvPr id="3386" name="Google Shape;3386;p65"/>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65"/>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3388" name="Google Shape;3388;p65"/>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3389" name="Google Shape;3389;p65"/>
            <p:cNvGrpSpPr/>
            <p:nvPr/>
          </p:nvGrpSpPr>
          <p:grpSpPr>
            <a:xfrm>
              <a:off x="3685682" y="2845624"/>
              <a:ext cx="29311" cy="45055"/>
              <a:chOff x="3561536" y="2585450"/>
              <a:chExt cx="61539" cy="99045"/>
            </a:xfrm>
          </p:grpSpPr>
          <p:sp>
            <p:nvSpPr>
              <p:cNvPr id="3390" name="Google Shape;3390;p65"/>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65"/>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3392" name="Google Shape;3392;p65"/>
            <p:cNvGrpSpPr/>
            <p:nvPr/>
          </p:nvGrpSpPr>
          <p:grpSpPr>
            <a:xfrm>
              <a:off x="3849905" y="2572252"/>
              <a:ext cx="74339" cy="119559"/>
              <a:chOff x="3906325" y="1984500"/>
              <a:chExt cx="156075" cy="262825"/>
            </a:xfrm>
          </p:grpSpPr>
          <p:sp>
            <p:nvSpPr>
              <p:cNvPr id="3393" name="Google Shape;3393;p65"/>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3394" name="Google Shape;3394;p65"/>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5" name="Google Shape;3395;p65"/>
            <p:cNvGrpSpPr/>
            <p:nvPr/>
          </p:nvGrpSpPr>
          <p:grpSpPr>
            <a:xfrm>
              <a:off x="2654821" y="2414345"/>
              <a:ext cx="667570" cy="558731"/>
              <a:chOff x="1397225" y="1637375"/>
              <a:chExt cx="1401575" cy="1228250"/>
            </a:xfrm>
          </p:grpSpPr>
          <p:sp>
            <p:nvSpPr>
              <p:cNvPr id="3396" name="Google Shape;3396;p65"/>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3397" name="Google Shape;3397;p65"/>
              <p:cNvGrpSpPr/>
              <p:nvPr/>
            </p:nvGrpSpPr>
            <p:grpSpPr>
              <a:xfrm>
                <a:off x="1397225" y="1637375"/>
                <a:ext cx="1398775" cy="1228250"/>
                <a:chOff x="1397225" y="1637375"/>
                <a:chExt cx="1398775" cy="1228250"/>
              </a:xfrm>
            </p:grpSpPr>
            <p:sp>
              <p:nvSpPr>
                <p:cNvPr id="3398" name="Google Shape;3398;p65"/>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65"/>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400" name="Google Shape;3400;p65"/>
            <p:cNvGrpSpPr/>
            <p:nvPr/>
          </p:nvGrpSpPr>
          <p:grpSpPr>
            <a:xfrm>
              <a:off x="3230417" y="3103734"/>
              <a:ext cx="282982" cy="280332"/>
              <a:chOff x="2605700" y="3152850"/>
              <a:chExt cx="594125" cy="616250"/>
            </a:xfrm>
          </p:grpSpPr>
          <p:sp>
            <p:nvSpPr>
              <p:cNvPr id="3401" name="Google Shape;3401;p65"/>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3402" name="Google Shape;3402;p65"/>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3403" name="Google Shape;3403;p65"/>
            <p:cNvGrpSpPr/>
            <p:nvPr/>
          </p:nvGrpSpPr>
          <p:grpSpPr>
            <a:xfrm>
              <a:off x="3265985" y="3226989"/>
              <a:ext cx="87151" cy="346202"/>
              <a:chOff x="2680375" y="3423800"/>
              <a:chExt cx="182975" cy="761050"/>
            </a:xfrm>
          </p:grpSpPr>
          <p:sp>
            <p:nvSpPr>
              <p:cNvPr id="3404" name="Google Shape;3404;p65"/>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3405" name="Google Shape;3405;p65"/>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6" name="Google Shape;3406;p65"/>
            <p:cNvGrpSpPr/>
            <p:nvPr/>
          </p:nvGrpSpPr>
          <p:grpSpPr>
            <a:xfrm>
              <a:off x="3855466" y="3289811"/>
              <a:ext cx="112514" cy="94210"/>
              <a:chOff x="3918000" y="3561900"/>
              <a:chExt cx="236225" cy="207100"/>
            </a:xfrm>
          </p:grpSpPr>
          <p:sp>
            <p:nvSpPr>
              <p:cNvPr id="3407" name="Google Shape;3407;p65"/>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3408" name="Google Shape;3408;p65"/>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09" name="Google Shape;3409;p65"/>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65"/>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65"/>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3412" name="Google Shape;3412;p65"/>
            <p:cNvGrpSpPr/>
            <p:nvPr/>
          </p:nvGrpSpPr>
          <p:grpSpPr>
            <a:xfrm>
              <a:off x="2905224" y="2311071"/>
              <a:ext cx="596721" cy="528992"/>
              <a:chOff x="1922950" y="1410350"/>
              <a:chExt cx="1252825" cy="1162875"/>
            </a:xfrm>
          </p:grpSpPr>
          <p:sp>
            <p:nvSpPr>
              <p:cNvPr id="3413" name="Google Shape;3413;p65"/>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65"/>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65"/>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65"/>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65"/>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65"/>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65"/>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65"/>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65"/>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65"/>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65"/>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65"/>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65"/>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65"/>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65"/>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65"/>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3429" name="Google Shape;3429;p65"/>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65"/>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65"/>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65"/>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65"/>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65"/>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65"/>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65"/>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65"/>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65"/>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65"/>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65"/>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65"/>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65"/>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65"/>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65"/>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65"/>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65"/>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65"/>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65"/>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449" name="Google Shape;3449;p65"/>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450" name="Google Shape;3450;p65"/>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51" name="Google Shape;3451;p65"/>
            <p:cNvGrpSpPr/>
            <p:nvPr/>
          </p:nvGrpSpPr>
          <p:grpSpPr>
            <a:xfrm>
              <a:off x="3280929" y="3294542"/>
              <a:ext cx="109894" cy="272224"/>
              <a:chOff x="2711750" y="3572300"/>
              <a:chExt cx="230725" cy="598425"/>
            </a:xfrm>
          </p:grpSpPr>
          <p:sp>
            <p:nvSpPr>
              <p:cNvPr id="3452" name="Google Shape;3452;p65"/>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65"/>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54" name="Google Shape;3454;p65"/>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55" name="Google Shape;3455;p65"/>
            <p:cNvGrpSpPr/>
            <p:nvPr/>
          </p:nvGrpSpPr>
          <p:grpSpPr>
            <a:xfrm>
              <a:off x="3790439" y="2408636"/>
              <a:ext cx="73017" cy="75684"/>
              <a:chOff x="3781475" y="1624825"/>
              <a:chExt cx="153300" cy="166375"/>
            </a:xfrm>
          </p:grpSpPr>
          <p:sp>
            <p:nvSpPr>
              <p:cNvPr id="3456" name="Google Shape;3456;p65"/>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65"/>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65"/>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65"/>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60" name="Google Shape;3460;p65"/>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65"/>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65"/>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65"/>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65"/>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65"/>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65"/>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67" name="Google Shape;3467;p65"/>
            <p:cNvGrpSpPr/>
            <p:nvPr/>
          </p:nvGrpSpPr>
          <p:grpSpPr>
            <a:xfrm>
              <a:off x="4403342" y="3107749"/>
              <a:ext cx="316680" cy="101374"/>
              <a:chOff x="5068275" y="3161675"/>
              <a:chExt cx="664875" cy="222850"/>
            </a:xfrm>
          </p:grpSpPr>
          <p:sp>
            <p:nvSpPr>
              <p:cNvPr id="3468" name="Google Shape;3468;p65"/>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65"/>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65"/>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65"/>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72" name="Google Shape;3472;p65"/>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65"/>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65"/>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65"/>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65"/>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65"/>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65"/>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65"/>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65"/>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65"/>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65"/>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65"/>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65"/>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65"/>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65"/>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65"/>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65"/>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65"/>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65"/>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65"/>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65"/>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65"/>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65"/>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65"/>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65"/>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65"/>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65"/>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65"/>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65"/>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01" name="Google Shape;3501;p65"/>
            <p:cNvGrpSpPr/>
            <p:nvPr/>
          </p:nvGrpSpPr>
          <p:grpSpPr>
            <a:xfrm>
              <a:off x="3697513" y="2707266"/>
              <a:ext cx="59549" cy="79733"/>
              <a:chOff x="3586375" y="2281300"/>
              <a:chExt cx="125025" cy="175275"/>
            </a:xfrm>
          </p:grpSpPr>
          <p:sp>
            <p:nvSpPr>
              <p:cNvPr id="3502" name="Google Shape;3502;p65"/>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65"/>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04" name="Google Shape;3504;p65"/>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05" name="Google Shape;3505;p65"/>
            <p:cNvGrpSpPr/>
            <p:nvPr/>
          </p:nvGrpSpPr>
          <p:grpSpPr>
            <a:xfrm>
              <a:off x="4513224" y="3221724"/>
              <a:ext cx="274563" cy="280321"/>
              <a:chOff x="5298975" y="3412225"/>
              <a:chExt cx="576450" cy="616225"/>
            </a:xfrm>
          </p:grpSpPr>
          <p:sp>
            <p:nvSpPr>
              <p:cNvPr id="3506" name="Google Shape;3506;p65"/>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507" name="Google Shape;3507;p65"/>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8" name="Google Shape;3508;p65"/>
            <p:cNvGrpSpPr/>
            <p:nvPr/>
          </p:nvGrpSpPr>
          <p:grpSpPr>
            <a:xfrm>
              <a:off x="4824403" y="3421846"/>
              <a:ext cx="110132" cy="130647"/>
              <a:chOff x="5952300" y="3852150"/>
              <a:chExt cx="231225" cy="287200"/>
            </a:xfrm>
          </p:grpSpPr>
          <p:sp>
            <p:nvSpPr>
              <p:cNvPr id="3509" name="Google Shape;3509;p65"/>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65"/>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11" name="Google Shape;3511;p65"/>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65"/>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65"/>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65"/>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65"/>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65"/>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65"/>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65"/>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19" name="Google Shape;3519;p65"/>
            <p:cNvGrpSpPr/>
            <p:nvPr/>
          </p:nvGrpSpPr>
          <p:grpSpPr>
            <a:xfrm>
              <a:off x="4295710" y="3079670"/>
              <a:ext cx="14968" cy="27135"/>
              <a:chOff x="4842300" y="3099950"/>
              <a:chExt cx="31425" cy="59650"/>
            </a:xfrm>
          </p:grpSpPr>
          <p:sp>
            <p:nvSpPr>
              <p:cNvPr id="3520" name="Google Shape;3520;p65"/>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65"/>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65"/>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65"/>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24" name="Google Shape;3524;p65"/>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65"/>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65"/>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65"/>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65"/>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65"/>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65"/>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65"/>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32" name="Google Shape;3532;p65"/>
            <p:cNvGrpSpPr/>
            <p:nvPr/>
          </p:nvGrpSpPr>
          <p:grpSpPr>
            <a:xfrm>
              <a:off x="3831056" y="2816010"/>
              <a:ext cx="37378" cy="27612"/>
              <a:chOff x="3866750" y="2520350"/>
              <a:chExt cx="78475" cy="60700"/>
            </a:xfrm>
          </p:grpSpPr>
          <p:sp>
            <p:nvSpPr>
              <p:cNvPr id="3533" name="Google Shape;3533;p65"/>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65"/>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65"/>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65"/>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37" name="Google Shape;3537;p65"/>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65"/>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65"/>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65"/>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65"/>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65"/>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65"/>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65"/>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65"/>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65"/>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65"/>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65"/>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65"/>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65"/>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65"/>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65"/>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65"/>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554" name="Google Shape;3554;p65"/>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65"/>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65"/>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65"/>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65"/>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65"/>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65"/>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65"/>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65"/>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65"/>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65"/>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65"/>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566" name="Google Shape;3566;p65"/>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65"/>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65"/>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65"/>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65"/>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65"/>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65"/>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65"/>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65"/>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65"/>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65"/>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65"/>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65"/>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79" name="Google Shape;3579;p65"/>
            <p:cNvGrpSpPr/>
            <p:nvPr/>
          </p:nvGrpSpPr>
          <p:grpSpPr>
            <a:xfrm>
              <a:off x="3632736" y="3051591"/>
              <a:ext cx="63288" cy="45217"/>
              <a:chOff x="3450375" y="3038225"/>
              <a:chExt cx="132875" cy="99400"/>
            </a:xfrm>
          </p:grpSpPr>
          <p:sp>
            <p:nvSpPr>
              <p:cNvPr id="3580" name="Google Shape;3580;p65"/>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65"/>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82" name="Google Shape;3582;p65"/>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65"/>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65"/>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65"/>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65"/>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65"/>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65"/>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65"/>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65"/>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591" name="Google Shape;3591;p65"/>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65"/>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65"/>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65"/>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65"/>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65"/>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65"/>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65"/>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65"/>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65"/>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601" name="Google Shape;3601;p65"/>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65"/>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65"/>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65"/>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65"/>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65"/>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607" name="Google Shape;3607;p65"/>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65"/>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65"/>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65"/>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65"/>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65"/>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65"/>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65"/>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65"/>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65"/>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 name="Google Shape;3617;p65"/>
          <p:cNvGrpSpPr/>
          <p:nvPr/>
        </p:nvGrpSpPr>
        <p:grpSpPr>
          <a:xfrm>
            <a:off x="3530618" y="1021765"/>
            <a:ext cx="2078182" cy="1366558"/>
            <a:chOff x="235800" y="830650"/>
            <a:chExt cx="6978450" cy="4588844"/>
          </a:xfrm>
        </p:grpSpPr>
        <p:sp>
          <p:nvSpPr>
            <p:cNvPr id="3618" name="Google Shape;3618;p65"/>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65"/>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65"/>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65"/>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65"/>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65"/>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4" name="Google Shape;3624;p65"/>
          <p:cNvGrpSpPr/>
          <p:nvPr/>
        </p:nvGrpSpPr>
        <p:grpSpPr>
          <a:xfrm>
            <a:off x="719115" y="2852867"/>
            <a:ext cx="2622876" cy="1333540"/>
            <a:chOff x="238125" y="1038125"/>
            <a:chExt cx="7146800" cy="3633625"/>
          </a:xfrm>
        </p:grpSpPr>
        <p:sp>
          <p:nvSpPr>
            <p:cNvPr id="3625" name="Google Shape;3625;p65"/>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65"/>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65"/>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65"/>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65"/>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65"/>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65"/>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65"/>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65"/>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65"/>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65"/>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65"/>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65"/>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65"/>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65"/>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65"/>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65"/>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65"/>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65"/>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65"/>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65"/>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65"/>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65"/>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65"/>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65"/>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65"/>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65"/>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65"/>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65"/>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65"/>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65"/>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65"/>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65"/>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65"/>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65"/>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65"/>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65"/>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65"/>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65"/>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65"/>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65"/>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65"/>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65"/>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65"/>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65"/>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65"/>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65"/>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65"/>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65"/>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65"/>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65"/>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65"/>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65"/>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65"/>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65"/>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65"/>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65"/>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65"/>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65"/>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65"/>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65"/>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65"/>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65"/>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65"/>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65"/>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65"/>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65"/>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65"/>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65"/>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65"/>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65"/>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65"/>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65"/>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65"/>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65"/>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65"/>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65"/>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65"/>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65"/>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65"/>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65"/>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65"/>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65"/>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65"/>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65"/>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65"/>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65"/>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65"/>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65"/>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65"/>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65"/>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65"/>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65"/>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65"/>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65"/>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65"/>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65"/>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65"/>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65"/>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65"/>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65"/>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65"/>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65"/>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65"/>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65"/>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65"/>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65"/>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65"/>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65"/>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65"/>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65"/>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65"/>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65"/>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65"/>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65"/>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65"/>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65"/>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65"/>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65"/>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65"/>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65"/>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65"/>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65"/>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65"/>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65"/>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65"/>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65"/>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65"/>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65"/>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65"/>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65"/>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65"/>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65"/>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65"/>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65"/>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65"/>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65"/>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65"/>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65"/>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65"/>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65"/>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65"/>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65"/>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65"/>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65"/>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65"/>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65"/>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65"/>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65"/>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65"/>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65"/>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65"/>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65"/>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65"/>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65"/>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65"/>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65"/>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65"/>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65"/>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65"/>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65"/>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65"/>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65"/>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65"/>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65"/>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65"/>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65"/>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65"/>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65"/>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65"/>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65"/>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65"/>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65"/>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65"/>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65"/>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65"/>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65"/>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65"/>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65"/>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65"/>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65"/>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65"/>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65"/>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65"/>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65"/>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65"/>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65"/>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65"/>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65"/>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65"/>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65"/>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65"/>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65"/>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65"/>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65"/>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65"/>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65"/>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65"/>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65"/>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65"/>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65"/>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65"/>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65"/>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65"/>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65"/>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65"/>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65"/>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65"/>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65"/>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65"/>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65"/>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65"/>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65"/>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65"/>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65"/>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65"/>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65"/>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65"/>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65"/>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65"/>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65"/>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65"/>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65"/>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65"/>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65"/>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65"/>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65"/>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65"/>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65"/>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65"/>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65"/>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65"/>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65"/>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65"/>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65"/>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65"/>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65"/>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65"/>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65"/>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65"/>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65"/>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65"/>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65"/>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65"/>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65"/>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65"/>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65"/>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65"/>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65"/>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65"/>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65"/>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65"/>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65"/>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65"/>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65"/>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65"/>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65"/>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65"/>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65"/>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65"/>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65"/>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65"/>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65"/>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65"/>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65"/>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65"/>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65"/>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65"/>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65"/>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65"/>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65"/>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65"/>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65"/>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65"/>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65"/>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65"/>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65"/>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65"/>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65"/>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65"/>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65"/>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65"/>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65"/>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65"/>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65"/>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65"/>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65"/>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65"/>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65"/>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65"/>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65"/>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65"/>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65"/>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65"/>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65"/>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65"/>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65"/>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65"/>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65"/>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65"/>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65"/>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65"/>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65"/>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65"/>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65"/>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65"/>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65"/>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65"/>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65"/>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65"/>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65"/>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65"/>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65"/>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65"/>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65"/>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65"/>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65"/>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65"/>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65"/>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65"/>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65"/>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65"/>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65"/>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65"/>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65"/>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65"/>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65"/>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65"/>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65"/>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65"/>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65"/>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65"/>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65"/>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65"/>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65"/>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65"/>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65"/>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65"/>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65"/>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65"/>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65"/>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65"/>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65"/>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65"/>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65"/>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65"/>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65"/>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65"/>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65"/>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65"/>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65"/>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65"/>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65"/>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65"/>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65"/>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65"/>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65"/>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65"/>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65"/>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65"/>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65"/>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65"/>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65"/>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65"/>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65"/>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65"/>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65"/>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65"/>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65"/>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65"/>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65"/>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65"/>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65"/>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65"/>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65"/>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65"/>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65"/>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65"/>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65"/>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65"/>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65"/>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65"/>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65"/>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65"/>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65"/>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65"/>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65"/>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65"/>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65"/>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65"/>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65"/>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65"/>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65"/>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65"/>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65"/>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65"/>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65"/>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65"/>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65"/>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65"/>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65"/>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65"/>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65"/>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65"/>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65"/>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65"/>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65"/>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65"/>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65"/>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65"/>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65"/>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65"/>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65"/>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65"/>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65"/>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65"/>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65"/>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65"/>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65"/>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65"/>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65"/>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65"/>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65"/>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65"/>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65"/>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65"/>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65"/>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65"/>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65"/>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65"/>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65"/>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65"/>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65"/>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65"/>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65"/>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65"/>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65"/>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65"/>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65"/>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65"/>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65"/>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65"/>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65"/>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65"/>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65"/>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65"/>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65"/>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65"/>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65"/>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65"/>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65"/>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65"/>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65"/>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65"/>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65"/>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65"/>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65"/>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65"/>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65"/>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65"/>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65"/>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65"/>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65"/>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65"/>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65"/>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65"/>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65"/>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65"/>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65"/>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65"/>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65"/>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65"/>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65"/>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65"/>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65"/>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65"/>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65"/>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65"/>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65"/>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65"/>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65"/>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65"/>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65"/>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65"/>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65"/>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65"/>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65"/>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65"/>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65"/>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65"/>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65"/>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65"/>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65"/>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65"/>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65"/>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65"/>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65"/>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65"/>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65"/>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65"/>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65"/>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65"/>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65"/>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65"/>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65"/>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65"/>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65"/>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65"/>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65"/>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65"/>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65"/>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65"/>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65"/>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65"/>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65"/>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65"/>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65"/>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65"/>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65"/>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65"/>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65"/>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65"/>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65"/>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65"/>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65"/>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65"/>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65"/>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65"/>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65"/>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65"/>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65"/>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65"/>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65"/>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65"/>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65"/>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65"/>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65"/>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65"/>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65"/>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65"/>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65"/>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65"/>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65"/>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65"/>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65"/>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65"/>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65"/>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65"/>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65"/>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65"/>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65"/>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65"/>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65"/>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65"/>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65"/>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65"/>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65"/>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65"/>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65"/>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65"/>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65"/>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65"/>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65"/>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65"/>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65"/>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65"/>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65"/>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65"/>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65"/>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65"/>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65"/>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65"/>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65"/>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65"/>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65"/>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65"/>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65"/>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65"/>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65"/>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65"/>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65"/>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65"/>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65"/>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65"/>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65"/>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65"/>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65"/>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65"/>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65"/>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65"/>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65"/>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65"/>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65"/>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65"/>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65"/>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65"/>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65"/>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65"/>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65"/>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65"/>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65"/>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65"/>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65"/>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65"/>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65"/>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65"/>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65"/>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65"/>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65"/>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65"/>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65"/>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65"/>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65"/>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65"/>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65"/>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65"/>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65"/>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65"/>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65"/>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65"/>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65"/>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65"/>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65"/>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65"/>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65"/>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65"/>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65"/>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65"/>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65"/>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65"/>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65"/>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65"/>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65"/>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65"/>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65"/>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65"/>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65"/>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65"/>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65"/>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65"/>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65"/>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65"/>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65"/>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65"/>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65"/>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65"/>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65"/>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65"/>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65"/>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65"/>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65"/>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65"/>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65"/>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65"/>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65"/>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65"/>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65"/>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65"/>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65"/>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65"/>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65"/>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65"/>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65"/>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65"/>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65"/>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65"/>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65"/>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65"/>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65"/>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65"/>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65"/>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65"/>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65"/>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65"/>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65"/>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65"/>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65"/>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65"/>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65"/>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65"/>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65"/>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65"/>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65"/>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65"/>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65"/>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65"/>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65"/>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65"/>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65"/>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65"/>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65"/>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65"/>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65"/>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65"/>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65"/>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65"/>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65"/>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65"/>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65"/>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65"/>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65"/>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65"/>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65"/>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65"/>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65"/>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65"/>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65"/>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65"/>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65"/>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65"/>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65"/>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65"/>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65"/>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65"/>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65"/>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65"/>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65"/>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65"/>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65"/>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65"/>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65"/>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65"/>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65"/>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65"/>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65"/>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65"/>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65"/>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65"/>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65"/>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65"/>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65"/>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65"/>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65"/>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65"/>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65"/>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65"/>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65"/>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65"/>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65"/>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65"/>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65"/>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65"/>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65"/>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65"/>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65"/>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65"/>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65"/>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65"/>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65"/>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65"/>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65"/>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65"/>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65"/>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65"/>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65"/>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65"/>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65"/>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65"/>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65"/>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65"/>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65"/>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65"/>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65"/>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65"/>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65"/>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65"/>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65"/>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65"/>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65"/>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65"/>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65"/>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65"/>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65"/>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65"/>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65"/>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65"/>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65"/>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65"/>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65"/>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65"/>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65"/>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65"/>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65"/>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65"/>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65"/>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65"/>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65"/>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65"/>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65"/>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65"/>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65"/>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65"/>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65"/>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65"/>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65"/>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65"/>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65"/>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65"/>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65"/>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65"/>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65"/>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65"/>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65"/>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65"/>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65"/>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65"/>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65"/>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65"/>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65"/>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65"/>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65"/>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65"/>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65"/>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65"/>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65"/>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65"/>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65"/>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65"/>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65"/>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65"/>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65"/>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65"/>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65"/>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65"/>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65"/>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65"/>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65"/>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65"/>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65"/>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65"/>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65"/>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65"/>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65"/>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65"/>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65"/>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65"/>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65"/>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65"/>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65"/>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65"/>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65"/>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65"/>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65"/>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65"/>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65"/>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65"/>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65"/>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65"/>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65"/>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65"/>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65"/>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65"/>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65"/>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65"/>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65"/>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65"/>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65"/>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65"/>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65"/>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65"/>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65"/>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65"/>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65"/>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65"/>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65"/>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65"/>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65"/>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65"/>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65"/>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65"/>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65"/>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65"/>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65"/>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65"/>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65"/>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65"/>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65"/>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65"/>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65"/>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65"/>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65"/>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65"/>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65"/>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65"/>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65"/>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65"/>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65"/>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65"/>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65"/>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65"/>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65"/>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65"/>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65"/>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65"/>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65"/>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65"/>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65"/>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65"/>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65"/>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65"/>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65"/>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65"/>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65"/>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65"/>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65"/>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65"/>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65"/>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65"/>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65"/>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65"/>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65"/>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65"/>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65"/>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65"/>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65"/>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65"/>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65"/>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65"/>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65"/>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65"/>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65"/>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65"/>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65"/>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65"/>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65"/>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65"/>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65"/>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65"/>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65"/>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65"/>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65"/>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65"/>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65"/>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65"/>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65"/>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65"/>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65"/>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65"/>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65"/>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65"/>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65"/>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65"/>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65"/>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65"/>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65"/>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65"/>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65"/>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65"/>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65"/>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65"/>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65"/>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65"/>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65"/>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65"/>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65"/>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65"/>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65"/>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65"/>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65"/>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65"/>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65"/>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65"/>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65"/>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65"/>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65"/>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65"/>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65"/>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65"/>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65"/>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65"/>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65"/>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65"/>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65"/>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65"/>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65"/>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65"/>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65"/>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65"/>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65"/>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65"/>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65"/>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65"/>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65"/>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65"/>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65"/>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65"/>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65"/>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65"/>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65"/>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65"/>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65"/>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65"/>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65"/>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65"/>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65"/>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65"/>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65"/>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65"/>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65"/>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65"/>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65"/>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65"/>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65"/>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65"/>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65"/>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65"/>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65"/>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65"/>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65"/>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65"/>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65"/>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65"/>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65"/>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65"/>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65"/>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65"/>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65"/>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65"/>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65"/>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65"/>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65"/>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65"/>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65"/>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65"/>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65"/>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65"/>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65"/>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65"/>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65"/>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65"/>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65"/>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65"/>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65"/>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65"/>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65"/>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65"/>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65"/>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65"/>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65"/>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65"/>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65"/>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65"/>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65"/>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65"/>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65"/>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65"/>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65"/>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65"/>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65"/>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65"/>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65"/>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65"/>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65"/>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65"/>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65"/>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65"/>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65"/>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65"/>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65"/>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65"/>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65"/>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65"/>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65"/>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65"/>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65"/>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65"/>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65"/>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65"/>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65"/>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65"/>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65"/>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65"/>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65"/>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65"/>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65"/>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65"/>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65"/>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65"/>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65"/>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65"/>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65"/>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65"/>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65"/>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65"/>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65"/>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65"/>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65"/>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65"/>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65"/>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65"/>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65"/>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65"/>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65"/>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65"/>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65"/>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65"/>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65"/>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65"/>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65"/>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65"/>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65"/>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65"/>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65"/>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65"/>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65"/>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65"/>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65"/>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65"/>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65"/>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65"/>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65"/>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65"/>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65"/>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65"/>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65"/>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65"/>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65"/>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65"/>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65"/>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65"/>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65"/>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65"/>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65"/>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65"/>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65"/>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65"/>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65"/>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65"/>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65"/>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65"/>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65"/>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65"/>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65"/>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65"/>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65"/>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65"/>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65"/>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65"/>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65"/>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65"/>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65"/>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65"/>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65"/>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65"/>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65"/>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65"/>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65"/>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65"/>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65"/>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65"/>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65"/>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65"/>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65"/>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65"/>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65"/>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65"/>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65"/>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65"/>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65"/>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65"/>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65"/>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65"/>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65"/>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65"/>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65"/>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65"/>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65"/>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65"/>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65"/>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65"/>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65"/>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65"/>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65"/>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65"/>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65"/>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65"/>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65"/>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65"/>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65"/>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65"/>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65"/>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65"/>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65"/>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65"/>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65"/>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65"/>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65"/>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65"/>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65"/>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65"/>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65"/>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65"/>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65"/>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65"/>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65"/>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65"/>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65"/>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65"/>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65"/>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65"/>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65"/>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65"/>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65"/>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65"/>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65"/>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65"/>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65"/>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65"/>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65"/>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65"/>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65"/>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65"/>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65"/>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65"/>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65"/>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65"/>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65"/>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65"/>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65"/>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65"/>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65"/>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65"/>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65"/>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65"/>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65"/>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65"/>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65"/>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65"/>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65"/>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65"/>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65"/>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65"/>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65"/>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65"/>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65"/>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65"/>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65"/>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65"/>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65"/>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65"/>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65"/>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65"/>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65"/>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65"/>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65"/>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65"/>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65"/>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65"/>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65"/>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65"/>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65"/>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65"/>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65"/>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65"/>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65"/>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65"/>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65"/>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65"/>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65"/>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65"/>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65"/>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65"/>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65"/>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65"/>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65"/>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65"/>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65"/>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65"/>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65"/>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65"/>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65"/>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65"/>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65"/>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65"/>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65"/>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65"/>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65"/>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65"/>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65"/>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65"/>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65"/>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65"/>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65"/>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65"/>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65"/>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65"/>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65"/>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65"/>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65"/>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65"/>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65"/>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65"/>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65"/>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65"/>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65"/>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65"/>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65"/>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65"/>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65"/>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65"/>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65"/>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65"/>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65"/>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65"/>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65"/>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65"/>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65"/>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65"/>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65"/>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65"/>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65"/>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65"/>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65"/>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65"/>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65"/>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65"/>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65"/>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65"/>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65"/>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65"/>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65"/>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65"/>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65"/>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65"/>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65"/>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65"/>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65"/>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65"/>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65"/>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65"/>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65"/>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65"/>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65"/>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65"/>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65"/>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65"/>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65"/>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65"/>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65"/>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65"/>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65"/>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65"/>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65"/>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65"/>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65"/>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65"/>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65"/>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65"/>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65"/>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65"/>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65"/>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65"/>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65"/>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65"/>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65"/>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65"/>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65"/>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65"/>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65"/>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65"/>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65"/>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65"/>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65"/>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65"/>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65"/>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65"/>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65"/>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65"/>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65"/>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65"/>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65"/>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65"/>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65"/>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65"/>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65"/>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65"/>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65"/>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65"/>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65"/>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65"/>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65"/>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65"/>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65"/>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65"/>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65"/>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65"/>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65"/>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65"/>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65"/>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65"/>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65"/>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65"/>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65"/>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65"/>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65"/>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65"/>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65"/>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65"/>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65"/>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65"/>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65"/>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65"/>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65"/>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65"/>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65"/>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65"/>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65"/>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65"/>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65"/>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65"/>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65"/>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65"/>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65"/>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65"/>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65"/>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65"/>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65"/>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65"/>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65"/>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65"/>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65"/>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65"/>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65"/>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65"/>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65"/>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65"/>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65"/>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65"/>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65"/>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65"/>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65"/>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65"/>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65"/>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65"/>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65"/>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65"/>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65"/>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65"/>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65"/>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65"/>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65"/>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65"/>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65"/>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65"/>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65"/>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65"/>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65"/>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65"/>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65"/>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65"/>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65"/>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65"/>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65"/>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65"/>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65"/>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65"/>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65"/>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65"/>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65"/>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65"/>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65"/>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65"/>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65"/>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65"/>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65"/>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65"/>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65"/>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65"/>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65"/>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65"/>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65"/>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65"/>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65"/>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65"/>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65"/>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65"/>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65"/>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65"/>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65"/>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65"/>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65"/>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65"/>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65"/>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65"/>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65"/>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65"/>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65"/>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65"/>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65"/>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65"/>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65"/>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65"/>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65"/>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65"/>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65"/>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65"/>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65"/>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65"/>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65"/>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65"/>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65"/>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65"/>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65"/>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65"/>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65"/>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65"/>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65"/>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65"/>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65"/>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65"/>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65"/>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65"/>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65"/>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65"/>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65"/>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65"/>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65"/>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65"/>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65"/>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65"/>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65"/>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65"/>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65"/>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65"/>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65"/>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65"/>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65"/>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65"/>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65"/>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65"/>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65"/>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65"/>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65"/>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65"/>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65"/>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65"/>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65"/>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65"/>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65"/>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65"/>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65"/>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65"/>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65"/>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65"/>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65"/>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65"/>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65"/>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65"/>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65"/>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65"/>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65"/>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65"/>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65"/>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65"/>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65"/>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65"/>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65"/>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65"/>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65"/>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65"/>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65"/>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65"/>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65"/>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65"/>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65"/>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65"/>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65"/>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65"/>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65"/>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65"/>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65"/>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65"/>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7" name="Google Shape;5197;p65"/>
          <p:cNvGrpSpPr/>
          <p:nvPr/>
        </p:nvGrpSpPr>
        <p:grpSpPr>
          <a:xfrm>
            <a:off x="5834043" y="994977"/>
            <a:ext cx="2590840" cy="1380235"/>
            <a:chOff x="233350" y="949250"/>
            <a:chExt cx="7137300" cy="3802300"/>
          </a:xfrm>
        </p:grpSpPr>
        <p:sp>
          <p:nvSpPr>
            <p:cNvPr id="5198" name="Google Shape;5198;p65"/>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65"/>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65"/>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65"/>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65"/>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65"/>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65"/>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65"/>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65"/>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65"/>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65"/>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65"/>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65"/>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65"/>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65"/>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65"/>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65"/>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65"/>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65"/>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65"/>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65"/>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65"/>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65"/>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65"/>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65"/>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65"/>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65"/>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65"/>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65"/>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65"/>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65"/>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65"/>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65"/>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65"/>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65"/>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65"/>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65"/>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65"/>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65"/>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65"/>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65"/>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65"/>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65"/>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65"/>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65"/>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65"/>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65"/>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65"/>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65"/>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65"/>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65"/>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9" name="Google Shape;5249;p65"/>
          <p:cNvGrpSpPr/>
          <p:nvPr/>
        </p:nvGrpSpPr>
        <p:grpSpPr>
          <a:xfrm>
            <a:off x="7648472" y="3039750"/>
            <a:ext cx="104231" cy="320340"/>
            <a:chOff x="7564426" y="3224343"/>
            <a:chExt cx="119985" cy="368801"/>
          </a:xfrm>
        </p:grpSpPr>
        <p:sp>
          <p:nvSpPr>
            <p:cNvPr id="5250" name="Google Shape;5250;p65"/>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65"/>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2" name="Google Shape;5252;p65"/>
          <p:cNvGrpSpPr/>
          <p:nvPr/>
        </p:nvGrpSpPr>
        <p:grpSpPr>
          <a:xfrm>
            <a:off x="7347961" y="3033852"/>
            <a:ext cx="189489" cy="332132"/>
            <a:chOff x="8370831" y="3202002"/>
            <a:chExt cx="218129" cy="382376"/>
          </a:xfrm>
        </p:grpSpPr>
        <p:sp>
          <p:nvSpPr>
            <p:cNvPr id="5253" name="Google Shape;5253;p65"/>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65"/>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5" name="Google Shape;5255;p65"/>
          <p:cNvGrpSpPr/>
          <p:nvPr/>
        </p:nvGrpSpPr>
        <p:grpSpPr>
          <a:xfrm>
            <a:off x="8071350" y="3444984"/>
            <a:ext cx="309429" cy="267000"/>
            <a:chOff x="6742064" y="3750480"/>
            <a:chExt cx="399315" cy="344560"/>
          </a:xfrm>
        </p:grpSpPr>
        <p:sp>
          <p:nvSpPr>
            <p:cNvPr id="5256" name="Google Shape;5256;p65"/>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65"/>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8" name="Google Shape;5258;p65"/>
          <p:cNvGrpSpPr/>
          <p:nvPr/>
        </p:nvGrpSpPr>
        <p:grpSpPr>
          <a:xfrm>
            <a:off x="7610369" y="3796031"/>
            <a:ext cx="180437" cy="281608"/>
            <a:chOff x="7248525" y="3739696"/>
            <a:chExt cx="230531" cy="359790"/>
          </a:xfrm>
        </p:grpSpPr>
        <p:sp>
          <p:nvSpPr>
            <p:cNvPr id="5259" name="Google Shape;5259;p65"/>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65"/>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1" name="Google Shape;5261;p65"/>
          <p:cNvGrpSpPr/>
          <p:nvPr/>
        </p:nvGrpSpPr>
        <p:grpSpPr>
          <a:xfrm>
            <a:off x="7856288" y="3439255"/>
            <a:ext cx="162896" cy="278710"/>
            <a:chOff x="7601242" y="3729267"/>
            <a:chExt cx="222566" cy="380803"/>
          </a:xfrm>
        </p:grpSpPr>
        <p:sp>
          <p:nvSpPr>
            <p:cNvPr id="5262" name="Google Shape;5262;p65"/>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5"/>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64" name="Google Shape;5264;p65"/>
          <p:cNvSpPr/>
          <p:nvPr/>
        </p:nvSpPr>
        <p:spPr>
          <a:xfrm>
            <a:off x="7822314" y="3051612"/>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65" name="Google Shape;5265;p65"/>
          <p:cNvGrpSpPr/>
          <p:nvPr/>
        </p:nvGrpSpPr>
        <p:grpSpPr>
          <a:xfrm>
            <a:off x="7345934" y="3440396"/>
            <a:ext cx="193543" cy="275990"/>
            <a:chOff x="8304647" y="3738687"/>
            <a:chExt cx="225076" cy="320956"/>
          </a:xfrm>
        </p:grpSpPr>
        <p:sp>
          <p:nvSpPr>
            <p:cNvPr id="5266" name="Google Shape;5266;p65"/>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5"/>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5"/>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9" name="Google Shape;5269;p65"/>
          <p:cNvGrpSpPr/>
          <p:nvPr/>
        </p:nvGrpSpPr>
        <p:grpSpPr>
          <a:xfrm>
            <a:off x="7618426" y="3440396"/>
            <a:ext cx="178492" cy="275990"/>
            <a:chOff x="8615101" y="3738687"/>
            <a:chExt cx="207573" cy="320956"/>
          </a:xfrm>
        </p:grpSpPr>
        <p:sp>
          <p:nvSpPr>
            <p:cNvPr id="5270" name="Google Shape;5270;p65"/>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5"/>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5"/>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73" name="Google Shape;5273;p65"/>
          <p:cNvSpPr/>
          <p:nvPr/>
        </p:nvSpPr>
        <p:spPr>
          <a:xfrm>
            <a:off x="8114866" y="3030279"/>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74" name="Google Shape;5274;p65"/>
          <p:cNvGrpSpPr/>
          <p:nvPr/>
        </p:nvGrpSpPr>
        <p:grpSpPr>
          <a:xfrm>
            <a:off x="6013131" y="3561884"/>
            <a:ext cx="557670" cy="511283"/>
            <a:chOff x="6015419" y="3716859"/>
            <a:chExt cx="557671" cy="511283"/>
          </a:xfrm>
        </p:grpSpPr>
        <p:sp>
          <p:nvSpPr>
            <p:cNvPr id="5275" name="Google Shape;5275;p65"/>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76" name="Google Shape;5276;p65"/>
            <p:cNvGrpSpPr/>
            <p:nvPr/>
          </p:nvGrpSpPr>
          <p:grpSpPr>
            <a:xfrm>
              <a:off x="6036094" y="3716980"/>
              <a:ext cx="529860" cy="510468"/>
              <a:chOff x="6036094" y="3716980"/>
              <a:chExt cx="529860" cy="510468"/>
            </a:xfrm>
          </p:grpSpPr>
          <p:sp>
            <p:nvSpPr>
              <p:cNvPr id="5277" name="Google Shape;5277;p65"/>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65"/>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5"/>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5"/>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5"/>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5"/>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5"/>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65"/>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65"/>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65"/>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87" name="Google Shape;5287;p65"/>
          <p:cNvGrpSpPr/>
          <p:nvPr/>
        </p:nvGrpSpPr>
        <p:grpSpPr>
          <a:xfrm>
            <a:off x="6642016" y="2918653"/>
            <a:ext cx="576302" cy="511871"/>
            <a:chOff x="6644304" y="3073628"/>
            <a:chExt cx="576302" cy="511871"/>
          </a:xfrm>
        </p:grpSpPr>
        <p:sp>
          <p:nvSpPr>
            <p:cNvPr id="5288" name="Google Shape;5288;p65"/>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89" name="Google Shape;5289;p65"/>
            <p:cNvGrpSpPr/>
            <p:nvPr/>
          </p:nvGrpSpPr>
          <p:grpSpPr>
            <a:xfrm>
              <a:off x="6712169" y="3085440"/>
              <a:ext cx="481622" cy="494913"/>
              <a:chOff x="6712169" y="3085440"/>
              <a:chExt cx="481622" cy="494913"/>
            </a:xfrm>
          </p:grpSpPr>
          <p:sp>
            <p:nvSpPr>
              <p:cNvPr id="5290" name="Google Shape;5290;p65"/>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5"/>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65"/>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65"/>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65"/>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95" name="Google Shape;5295;p65"/>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5"/>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5"/>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98" name="Google Shape;5298;p65"/>
          <p:cNvSpPr/>
          <p:nvPr/>
        </p:nvSpPr>
        <p:spPr>
          <a:xfrm>
            <a:off x="6986051" y="2935281"/>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99" name="Google Shape;5299;p65"/>
          <p:cNvGrpSpPr/>
          <p:nvPr/>
        </p:nvGrpSpPr>
        <p:grpSpPr>
          <a:xfrm>
            <a:off x="6649867" y="3561648"/>
            <a:ext cx="560631" cy="511352"/>
            <a:chOff x="6652154" y="3716623"/>
            <a:chExt cx="560631" cy="511352"/>
          </a:xfrm>
        </p:grpSpPr>
        <p:sp>
          <p:nvSpPr>
            <p:cNvPr id="5300" name="Google Shape;5300;p65"/>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01" name="Google Shape;5301;p65"/>
            <p:cNvGrpSpPr/>
            <p:nvPr/>
          </p:nvGrpSpPr>
          <p:grpSpPr>
            <a:xfrm>
              <a:off x="6669657" y="3716715"/>
              <a:ext cx="466779" cy="464290"/>
              <a:chOff x="6669657" y="3716715"/>
              <a:chExt cx="466779" cy="464290"/>
            </a:xfrm>
          </p:grpSpPr>
          <p:sp>
            <p:nvSpPr>
              <p:cNvPr id="5302" name="Google Shape;5302;p65"/>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5"/>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5"/>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5"/>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5"/>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5"/>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5"/>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5"/>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65"/>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65"/>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5"/>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65"/>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65"/>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15" name="Google Shape;5315;p65"/>
          <p:cNvGrpSpPr/>
          <p:nvPr/>
        </p:nvGrpSpPr>
        <p:grpSpPr>
          <a:xfrm>
            <a:off x="7843958" y="3843056"/>
            <a:ext cx="187557" cy="187557"/>
            <a:chOff x="8565775" y="671075"/>
            <a:chExt cx="441000" cy="441000"/>
          </a:xfrm>
        </p:grpSpPr>
        <p:sp>
          <p:nvSpPr>
            <p:cNvPr id="5316" name="Google Shape;5316;p65"/>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5"/>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18" name="Google Shape;5318;p65"/>
          <p:cNvSpPr/>
          <p:nvPr/>
        </p:nvSpPr>
        <p:spPr>
          <a:xfrm>
            <a:off x="8145172" y="3838977"/>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65"/>
          <p:cNvSpPr/>
          <p:nvPr/>
        </p:nvSpPr>
        <p:spPr>
          <a:xfrm flipH="1">
            <a:off x="7353411" y="3805432"/>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20" name="Google Shape;5320;p65"/>
          <p:cNvGrpSpPr/>
          <p:nvPr/>
        </p:nvGrpSpPr>
        <p:grpSpPr>
          <a:xfrm>
            <a:off x="5997813" y="2921275"/>
            <a:ext cx="587871" cy="512373"/>
            <a:chOff x="6000100" y="3076250"/>
            <a:chExt cx="587871" cy="512373"/>
          </a:xfrm>
        </p:grpSpPr>
        <p:sp>
          <p:nvSpPr>
            <p:cNvPr id="5321" name="Google Shape;5321;p65"/>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22" name="Google Shape;5322;p65"/>
            <p:cNvGrpSpPr/>
            <p:nvPr/>
          </p:nvGrpSpPr>
          <p:grpSpPr>
            <a:xfrm>
              <a:off x="6031360" y="3076713"/>
              <a:ext cx="539107" cy="480965"/>
              <a:chOff x="6031360" y="3076713"/>
              <a:chExt cx="539107" cy="480965"/>
            </a:xfrm>
          </p:grpSpPr>
          <p:sp>
            <p:nvSpPr>
              <p:cNvPr id="5323" name="Google Shape;5323;p65"/>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65"/>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5"/>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5"/>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5"/>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5"/>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5"/>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30" name="Google Shape;5330;p65"/>
          <p:cNvGrpSpPr/>
          <p:nvPr/>
        </p:nvGrpSpPr>
        <p:grpSpPr>
          <a:xfrm>
            <a:off x="3574273" y="2854307"/>
            <a:ext cx="2241344" cy="1330656"/>
            <a:chOff x="3597785" y="3065882"/>
            <a:chExt cx="2241344" cy="1330656"/>
          </a:xfrm>
        </p:grpSpPr>
        <p:grpSp>
          <p:nvGrpSpPr>
            <p:cNvPr id="5331" name="Google Shape;5331;p65"/>
            <p:cNvGrpSpPr/>
            <p:nvPr/>
          </p:nvGrpSpPr>
          <p:grpSpPr>
            <a:xfrm>
              <a:off x="5296908" y="3937355"/>
              <a:ext cx="143198" cy="32380"/>
              <a:chOff x="5296908" y="3937355"/>
              <a:chExt cx="143198" cy="32380"/>
            </a:xfrm>
          </p:grpSpPr>
          <p:sp>
            <p:nvSpPr>
              <p:cNvPr id="5332" name="Google Shape;5332;p65"/>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33" name="Google Shape;5333;p65"/>
              <p:cNvGrpSpPr/>
              <p:nvPr/>
            </p:nvGrpSpPr>
            <p:grpSpPr>
              <a:xfrm>
                <a:off x="5402331" y="3937355"/>
                <a:ext cx="37776" cy="32380"/>
                <a:chOff x="5402331" y="3937355"/>
                <a:chExt cx="37776" cy="32380"/>
              </a:xfrm>
            </p:grpSpPr>
            <p:sp>
              <p:nvSpPr>
                <p:cNvPr id="5334" name="Google Shape;5334;p65"/>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5"/>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6" name="Google Shape;5336;p65"/>
              <p:cNvGrpSpPr/>
              <p:nvPr/>
            </p:nvGrpSpPr>
            <p:grpSpPr>
              <a:xfrm>
                <a:off x="5296908" y="3937355"/>
                <a:ext cx="37783" cy="32380"/>
                <a:chOff x="5296908" y="3937355"/>
                <a:chExt cx="37783" cy="32380"/>
              </a:xfrm>
            </p:grpSpPr>
            <p:sp>
              <p:nvSpPr>
                <p:cNvPr id="5337" name="Google Shape;5337;p65"/>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5"/>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39" name="Google Shape;5339;p65"/>
            <p:cNvGrpSpPr/>
            <p:nvPr/>
          </p:nvGrpSpPr>
          <p:grpSpPr>
            <a:xfrm>
              <a:off x="4724163" y="3119631"/>
              <a:ext cx="120838" cy="84218"/>
              <a:chOff x="4724163" y="3119631"/>
              <a:chExt cx="120838" cy="84218"/>
            </a:xfrm>
          </p:grpSpPr>
          <p:grpSp>
            <p:nvGrpSpPr>
              <p:cNvPr id="5340" name="Google Shape;5340;p65"/>
              <p:cNvGrpSpPr/>
              <p:nvPr/>
            </p:nvGrpSpPr>
            <p:grpSpPr>
              <a:xfrm>
                <a:off x="4746712" y="3132773"/>
                <a:ext cx="86869" cy="56424"/>
                <a:chOff x="4746712" y="3132773"/>
                <a:chExt cx="86869" cy="56424"/>
              </a:xfrm>
            </p:grpSpPr>
            <p:sp>
              <p:nvSpPr>
                <p:cNvPr id="5341" name="Google Shape;5341;p65"/>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5"/>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3" name="Google Shape;5343;p65"/>
              <p:cNvGrpSpPr/>
              <p:nvPr/>
            </p:nvGrpSpPr>
            <p:grpSpPr>
              <a:xfrm>
                <a:off x="4773634" y="3143336"/>
                <a:ext cx="37776" cy="32451"/>
                <a:chOff x="4773634" y="3143336"/>
                <a:chExt cx="37776" cy="32451"/>
              </a:xfrm>
            </p:grpSpPr>
            <p:sp>
              <p:nvSpPr>
                <p:cNvPr id="5344" name="Google Shape;5344;p65"/>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5"/>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6" name="Google Shape;5346;p65"/>
              <p:cNvGrpSpPr/>
              <p:nvPr/>
            </p:nvGrpSpPr>
            <p:grpSpPr>
              <a:xfrm>
                <a:off x="4724163" y="3131248"/>
                <a:ext cx="37776" cy="32459"/>
                <a:chOff x="4724163" y="3131248"/>
                <a:chExt cx="37776" cy="32459"/>
              </a:xfrm>
            </p:grpSpPr>
            <p:sp>
              <p:nvSpPr>
                <p:cNvPr id="5347" name="Google Shape;5347;p65"/>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5"/>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9" name="Google Shape;5349;p65"/>
              <p:cNvGrpSpPr/>
              <p:nvPr/>
            </p:nvGrpSpPr>
            <p:grpSpPr>
              <a:xfrm>
                <a:off x="4755081" y="3176054"/>
                <a:ext cx="32357" cy="27795"/>
                <a:chOff x="4755081" y="3176054"/>
                <a:chExt cx="32357" cy="27795"/>
              </a:xfrm>
            </p:grpSpPr>
            <p:sp>
              <p:nvSpPr>
                <p:cNvPr id="5350" name="Google Shape;5350;p65"/>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65"/>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2" name="Google Shape;5352;p65"/>
              <p:cNvGrpSpPr/>
              <p:nvPr/>
            </p:nvGrpSpPr>
            <p:grpSpPr>
              <a:xfrm>
                <a:off x="4812550" y="3119631"/>
                <a:ext cx="32451" cy="27803"/>
                <a:chOff x="4812550" y="3119631"/>
                <a:chExt cx="32451" cy="27803"/>
              </a:xfrm>
            </p:grpSpPr>
            <p:sp>
              <p:nvSpPr>
                <p:cNvPr id="5353" name="Google Shape;5353;p65"/>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5"/>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55" name="Google Shape;5355;p65"/>
            <p:cNvGrpSpPr/>
            <p:nvPr/>
          </p:nvGrpSpPr>
          <p:grpSpPr>
            <a:xfrm>
              <a:off x="5382826" y="4027197"/>
              <a:ext cx="268967" cy="250422"/>
              <a:chOff x="5382826" y="4027197"/>
              <a:chExt cx="268967" cy="250422"/>
            </a:xfrm>
          </p:grpSpPr>
          <p:grpSp>
            <p:nvGrpSpPr>
              <p:cNvPr id="5356" name="Google Shape;5356;p65"/>
              <p:cNvGrpSpPr/>
              <p:nvPr/>
            </p:nvGrpSpPr>
            <p:grpSpPr>
              <a:xfrm>
                <a:off x="5405280" y="4042510"/>
                <a:ext cx="237570" cy="218647"/>
                <a:chOff x="5405280" y="4042510"/>
                <a:chExt cx="237570" cy="218647"/>
              </a:xfrm>
            </p:grpSpPr>
            <p:sp>
              <p:nvSpPr>
                <p:cNvPr id="5357" name="Google Shape;5357;p65"/>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65"/>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5"/>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5"/>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65"/>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65"/>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3" name="Google Shape;5363;p65"/>
              <p:cNvGrpSpPr/>
              <p:nvPr/>
            </p:nvGrpSpPr>
            <p:grpSpPr>
              <a:xfrm>
                <a:off x="5382826" y="4125549"/>
                <a:ext cx="37776" cy="32380"/>
                <a:chOff x="5382826" y="4125549"/>
                <a:chExt cx="37776" cy="32380"/>
              </a:xfrm>
            </p:grpSpPr>
            <p:sp>
              <p:nvSpPr>
                <p:cNvPr id="5364" name="Google Shape;5364;p65"/>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65"/>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6" name="Google Shape;5366;p65"/>
              <p:cNvGrpSpPr/>
              <p:nvPr/>
            </p:nvGrpSpPr>
            <p:grpSpPr>
              <a:xfrm>
                <a:off x="5475680" y="4195587"/>
                <a:ext cx="37783" cy="32364"/>
                <a:chOff x="5475680" y="4195587"/>
                <a:chExt cx="37783" cy="32364"/>
              </a:xfrm>
            </p:grpSpPr>
            <p:sp>
              <p:nvSpPr>
                <p:cNvPr id="5367" name="Google Shape;5367;p65"/>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5"/>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9" name="Google Shape;5369;p65"/>
              <p:cNvGrpSpPr/>
              <p:nvPr/>
            </p:nvGrpSpPr>
            <p:grpSpPr>
              <a:xfrm>
                <a:off x="5532575" y="4027197"/>
                <a:ext cx="33308" cy="32262"/>
                <a:chOff x="5532575" y="4027197"/>
                <a:chExt cx="33308" cy="32262"/>
              </a:xfrm>
            </p:grpSpPr>
            <p:sp>
              <p:nvSpPr>
                <p:cNvPr id="5370" name="Google Shape;5370;p65"/>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5"/>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2" name="Google Shape;5372;p65"/>
              <p:cNvGrpSpPr/>
              <p:nvPr/>
            </p:nvGrpSpPr>
            <p:grpSpPr>
              <a:xfrm>
                <a:off x="5590706" y="4245348"/>
                <a:ext cx="33497" cy="32270"/>
                <a:chOff x="5590706" y="4245348"/>
                <a:chExt cx="33497" cy="32270"/>
              </a:xfrm>
            </p:grpSpPr>
            <p:sp>
              <p:nvSpPr>
                <p:cNvPr id="5373" name="Google Shape;5373;p65"/>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5"/>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5" name="Google Shape;5375;p65"/>
              <p:cNvGrpSpPr/>
              <p:nvPr/>
            </p:nvGrpSpPr>
            <p:grpSpPr>
              <a:xfrm>
                <a:off x="5618681" y="4109677"/>
                <a:ext cx="33112" cy="32357"/>
                <a:chOff x="5618681" y="4109677"/>
                <a:chExt cx="33112" cy="32357"/>
              </a:xfrm>
            </p:grpSpPr>
            <p:sp>
              <p:nvSpPr>
                <p:cNvPr id="5376" name="Google Shape;5376;p65"/>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5"/>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8" name="Google Shape;5378;p65"/>
              <p:cNvGrpSpPr/>
              <p:nvPr/>
            </p:nvGrpSpPr>
            <p:grpSpPr>
              <a:xfrm>
                <a:off x="5479298" y="4128262"/>
                <a:ext cx="31405" cy="26906"/>
                <a:chOff x="5479298" y="4128262"/>
                <a:chExt cx="31405" cy="26906"/>
              </a:xfrm>
            </p:grpSpPr>
            <p:sp>
              <p:nvSpPr>
                <p:cNvPr id="5379" name="Google Shape;5379;p65"/>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5"/>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1" name="Google Shape;5381;p65"/>
              <p:cNvGrpSpPr/>
              <p:nvPr/>
            </p:nvGrpSpPr>
            <p:grpSpPr>
              <a:xfrm>
                <a:off x="5582903" y="4180116"/>
                <a:ext cx="31499" cy="26898"/>
                <a:chOff x="5582903" y="4180116"/>
                <a:chExt cx="31499" cy="26898"/>
              </a:xfrm>
            </p:grpSpPr>
            <p:sp>
              <p:nvSpPr>
                <p:cNvPr id="5382" name="Google Shape;5382;p65"/>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5"/>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84" name="Google Shape;5384;p65"/>
            <p:cNvGrpSpPr/>
            <p:nvPr/>
          </p:nvGrpSpPr>
          <p:grpSpPr>
            <a:xfrm>
              <a:off x="3977681" y="3230323"/>
              <a:ext cx="94584" cy="84085"/>
              <a:chOff x="3977681" y="3230323"/>
              <a:chExt cx="94584" cy="84085"/>
            </a:xfrm>
          </p:grpSpPr>
          <p:grpSp>
            <p:nvGrpSpPr>
              <p:cNvPr id="5385" name="Google Shape;5385;p65"/>
              <p:cNvGrpSpPr/>
              <p:nvPr/>
            </p:nvGrpSpPr>
            <p:grpSpPr>
              <a:xfrm>
                <a:off x="4000135" y="3243041"/>
                <a:ext cx="59570" cy="57186"/>
                <a:chOff x="4000135" y="3243041"/>
                <a:chExt cx="59570" cy="57186"/>
              </a:xfrm>
            </p:grpSpPr>
            <p:sp>
              <p:nvSpPr>
                <p:cNvPr id="5386" name="Google Shape;5386;p65"/>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5"/>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5"/>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9" name="Google Shape;5389;p65"/>
              <p:cNvGrpSpPr/>
              <p:nvPr/>
            </p:nvGrpSpPr>
            <p:grpSpPr>
              <a:xfrm>
                <a:off x="3977681" y="3245872"/>
                <a:ext cx="37783" cy="32380"/>
                <a:chOff x="3977681" y="3245872"/>
                <a:chExt cx="37783" cy="32380"/>
              </a:xfrm>
            </p:grpSpPr>
            <p:sp>
              <p:nvSpPr>
                <p:cNvPr id="5390" name="Google Shape;5390;p65"/>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5"/>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2" name="Google Shape;5392;p65"/>
              <p:cNvGrpSpPr/>
              <p:nvPr/>
            </p:nvGrpSpPr>
            <p:grpSpPr>
              <a:xfrm>
                <a:off x="4040860" y="3262672"/>
                <a:ext cx="31405" cy="27001"/>
                <a:chOff x="4040860" y="3262672"/>
                <a:chExt cx="31405" cy="27001"/>
              </a:xfrm>
            </p:grpSpPr>
            <p:sp>
              <p:nvSpPr>
                <p:cNvPr id="5393" name="Google Shape;5393;p65"/>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5"/>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5" name="Google Shape;5395;p65"/>
              <p:cNvGrpSpPr/>
              <p:nvPr/>
            </p:nvGrpSpPr>
            <p:grpSpPr>
              <a:xfrm>
                <a:off x="4021072" y="3230323"/>
                <a:ext cx="31397" cy="26906"/>
                <a:chOff x="4021072" y="3230323"/>
                <a:chExt cx="31397" cy="26906"/>
              </a:xfrm>
            </p:grpSpPr>
            <p:sp>
              <p:nvSpPr>
                <p:cNvPr id="5396" name="Google Shape;5396;p65"/>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65"/>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8" name="Google Shape;5398;p65"/>
              <p:cNvGrpSpPr/>
              <p:nvPr/>
            </p:nvGrpSpPr>
            <p:grpSpPr>
              <a:xfrm>
                <a:off x="4001472" y="3287462"/>
                <a:ext cx="31499" cy="26945"/>
                <a:chOff x="4001472" y="3287462"/>
                <a:chExt cx="31499" cy="26945"/>
              </a:xfrm>
            </p:grpSpPr>
            <p:sp>
              <p:nvSpPr>
                <p:cNvPr id="5399" name="Google Shape;5399;p65"/>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65"/>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01" name="Google Shape;5401;p65"/>
            <p:cNvGrpSpPr/>
            <p:nvPr/>
          </p:nvGrpSpPr>
          <p:grpSpPr>
            <a:xfrm>
              <a:off x="4084715" y="3258865"/>
              <a:ext cx="184961" cy="137268"/>
              <a:chOff x="4084715" y="3258865"/>
              <a:chExt cx="184961" cy="137268"/>
            </a:xfrm>
          </p:grpSpPr>
          <p:grpSp>
            <p:nvGrpSpPr>
              <p:cNvPr id="5402" name="Google Shape;5402;p65"/>
              <p:cNvGrpSpPr/>
              <p:nvPr/>
            </p:nvGrpSpPr>
            <p:grpSpPr>
              <a:xfrm>
                <a:off x="4107453" y="3271583"/>
                <a:ext cx="153470" cy="110275"/>
                <a:chOff x="4107453" y="3271583"/>
                <a:chExt cx="153470" cy="110275"/>
              </a:xfrm>
            </p:grpSpPr>
            <p:sp>
              <p:nvSpPr>
                <p:cNvPr id="5403" name="Google Shape;5403;p65"/>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65"/>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5"/>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5"/>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7" name="Google Shape;5407;p65"/>
              <p:cNvGrpSpPr/>
              <p:nvPr/>
            </p:nvGrpSpPr>
            <p:grpSpPr>
              <a:xfrm>
                <a:off x="4136947" y="3258865"/>
                <a:ext cx="31499" cy="27001"/>
                <a:chOff x="4136947" y="3258865"/>
                <a:chExt cx="31499" cy="27001"/>
              </a:xfrm>
            </p:grpSpPr>
            <p:sp>
              <p:nvSpPr>
                <p:cNvPr id="5408" name="Google Shape;5408;p65"/>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5"/>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0" name="Google Shape;5410;p65"/>
              <p:cNvGrpSpPr/>
              <p:nvPr/>
            </p:nvGrpSpPr>
            <p:grpSpPr>
              <a:xfrm>
                <a:off x="4084715" y="3266478"/>
                <a:ext cx="31468" cy="26898"/>
                <a:chOff x="4084715" y="3266478"/>
                <a:chExt cx="31468" cy="26898"/>
              </a:xfrm>
            </p:grpSpPr>
            <p:sp>
              <p:nvSpPr>
                <p:cNvPr id="5411" name="Google Shape;5411;p65"/>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5"/>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3" name="Google Shape;5413;p65"/>
              <p:cNvGrpSpPr/>
              <p:nvPr/>
            </p:nvGrpSpPr>
            <p:grpSpPr>
              <a:xfrm>
                <a:off x="4159213" y="3279849"/>
                <a:ext cx="31405" cy="26945"/>
                <a:chOff x="4159213" y="3279849"/>
                <a:chExt cx="31405" cy="26945"/>
              </a:xfrm>
            </p:grpSpPr>
            <p:sp>
              <p:nvSpPr>
                <p:cNvPr id="5414" name="Google Shape;5414;p65"/>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65"/>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6" name="Google Shape;5416;p65"/>
              <p:cNvGrpSpPr/>
              <p:nvPr/>
            </p:nvGrpSpPr>
            <p:grpSpPr>
              <a:xfrm>
                <a:off x="4201550" y="3266502"/>
                <a:ext cx="31405" cy="26883"/>
                <a:chOff x="4201550" y="3266502"/>
                <a:chExt cx="31405" cy="26883"/>
              </a:xfrm>
            </p:grpSpPr>
            <p:sp>
              <p:nvSpPr>
                <p:cNvPr id="5417" name="Google Shape;5417;p65"/>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5"/>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9" name="Google Shape;5419;p65"/>
              <p:cNvGrpSpPr/>
              <p:nvPr/>
            </p:nvGrpSpPr>
            <p:grpSpPr>
              <a:xfrm>
                <a:off x="4201550" y="3338278"/>
                <a:ext cx="31405" cy="26930"/>
                <a:chOff x="4201550" y="3338278"/>
                <a:chExt cx="31405" cy="26930"/>
              </a:xfrm>
            </p:grpSpPr>
            <p:sp>
              <p:nvSpPr>
                <p:cNvPr id="5420" name="Google Shape;5420;p65"/>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5"/>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2" name="Google Shape;5422;p65"/>
              <p:cNvGrpSpPr/>
              <p:nvPr/>
            </p:nvGrpSpPr>
            <p:grpSpPr>
              <a:xfrm>
                <a:off x="4238272" y="3369132"/>
                <a:ext cx="31405" cy="27001"/>
                <a:chOff x="4238272" y="3369132"/>
                <a:chExt cx="31405" cy="27001"/>
              </a:xfrm>
            </p:grpSpPr>
            <p:sp>
              <p:nvSpPr>
                <p:cNvPr id="5423" name="Google Shape;5423;p65"/>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5"/>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25" name="Google Shape;5425;p65"/>
            <p:cNvGrpSpPr/>
            <p:nvPr/>
          </p:nvGrpSpPr>
          <p:grpSpPr>
            <a:xfrm>
              <a:off x="4068639" y="3200169"/>
              <a:ext cx="77643" cy="37272"/>
              <a:chOff x="4068639" y="3200169"/>
              <a:chExt cx="77643" cy="37272"/>
            </a:xfrm>
          </p:grpSpPr>
          <p:sp>
            <p:nvSpPr>
              <p:cNvPr id="5426" name="Google Shape;5426;p65"/>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27" name="Google Shape;5427;p65"/>
              <p:cNvGrpSpPr/>
              <p:nvPr/>
            </p:nvGrpSpPr>
            <p:grpSpPr>
              <a:xfrm>
                <a:off x="4114878" y="3200169"/>
                <a:ext cx="31405" cy="26993"/>
                <a:chOff x="4114878" y="3200169"/>
                <a:chExt cx="31405" cy="26993"/>
              </a:xfrm>
            </p:grpSpPr>
            <p:sp>
              <p:nvSpPr>
                <p:cNvPr id="5428" name="Google Shape;5428;p65"/>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5"/>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0" name="Google Shape;5430;p65"/>
              <p:cNvGrpSpPr/>
              <p:nvPr/>
            </p:nvGrpSpPr>
            <p:grpSpPr>
              <a:xfrm>
                <a:off x="4068639" y="3210535"/>
                <a:ext cx="31499" cy="26906"/>
                <a:chOff x="4068639" y="3210535"/>
                <a:chExt cx="31499" cy="26906"/>
              </a:xfrm>
            </p:grpSpPr>
            <p:sp>
              <p:nvSpPr>
                <p:cNvPr id="5431" name="Google Shape;5431;p65"/>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5"/>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33" name="Google Shape;5433;p65"/>
            <p:cNvGrpSpPr/>
            <p:nvPr/>
          </p:nvGrpSpPr>
          <p:grpSpPr>
            <a:xfrm>
              <a:off x="3869702" y="3066935"/>
              <a:ext cx="382664" cy="190294"/>
              <a:chOff x="3869702" y="3066935"/>
              <a:chExt cx="382664" cy="190294"/>
            </a:xfrm>
          </p:grpSpPr>
          <p:grpSp>
            <p:nvGrpSpPr>
              <p:cNvPr id="5434" name="Google Shape;5434;p65"/>
              <p:cNvGrpSpPr/>
              <p:nvPr/>
            </p:nvGrpSpPr>
            <p:grpSpPr>
              <a:xfrm>
                <a:off x="3888633" y="3082351"/>
                <a:ext cx="351172" cy="160698"/>
                <a:chOff x="3888633" y="3082351"/>
                <a:chExt cx="351172" cy="160698"/>
              </a:xfrm>
            </p:grpSpPr>
            <p:sp>
              <p:nvSpPr>
                <p:cNvPr id="5435" name="Google Shape;5435;p65"/>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5"/>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5"/>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5"/>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65"/>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5"/>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1" name="Google Shape;5441;p65"/>
              <p:cNvGrpSpPr/>
              <p:nvPr/>
            </p:nvGrpSpPr>
            <p:grpSpPr>
              <a:xfrm>
                <a:off x="4143703" y="3066935"/>
                <a:ext cx="37783" cy="32357"/>
                <a:chOff x="4143703" y="3066935"/>
                <a:chExt cx="37783" cy="32357"/>
              </a:xfrm>
            </p:grpSpPr>
            <p:sp>
              <p:nvSpPr>
                <p:cNvPr id="5442" name="Google Shape;5442;p65"/>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65"/>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4" name="Google Shape;5444;p65"/>
              <p:cNvGrpSpPr/>
              <p:nvPr/>
            </p:nvGrpSpPr>
            <p:grpSpPr>
              <a:xfrm>
                <a:off x="4044565" y="3103563"/>
                <a:ext cx="37783" cy="32451"/>
                <a:chOff x="4044565" y="3103563"/>
                <a:chExt cx="37783" cy="32451"/>
              </a:xfrm>
            </p:grpSpPr>
            <p:sp>
              <p:nvSpPr>
                <p:cNvPr id="5445" name="Google Shape;5445;p65"/>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5"/>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7" name="Google Shape;5447;p65"/>
              <p:cNvGrpSpPr/>
              <p:nvPr/>
            </p:nvGrpSpPr>
            <p:grpSpPr>
              <a:xfrm>
                <a:off x="4017454" y="3188237"/>
                <a:ext cx="37776" cy="32357"/>
                <a:chOff x="4017454" y="3188237"/>
                <a:chExt cx="37776" cy="32357"/>
              </a:xfrm>
            </p:grpSpPr>
            <p:sp>
              <p:nvSpPr>
                <p:cNvPr id="5448" name="Google Shape;5448;p65"/>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65"/>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0" name="Google Shape;5450;p65"/>
              <p:cNvGrpSpPr/>
              <p:nvPr/>
            </p:nvGrpSpPr>
            <p:grpSpPr>
              <a:xfrm>
                <a:off x="3921548" y="3157509"/>
                <a:ext cx="37783" cy="32357"/>
                <a:chOff x="3921548" y="3157509"/>
                <a:chExt cx="37783" cy="32357"/>
              </a:xfrm>
            </p:grpSpPr>
            <p:sp>
              <p:nvSpPr>
                <p:cNvPr id="5451" name="Google Shape;5451;p65"/>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65"/>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3" name="Google Shape;5453;p65"/>
              <p:cNvGrpSpPr/>
              <p:nvPr/>
            </p:nvGrpSpPr>
            <p:grpSpPr>
              <a:xfrm>
                <a:off x="3939056" y="3211620"/>
                <a:ext cx="37783" cy="32380"/>
                <a:chOff x="3939056" y="3211620"/>
                <a:chExt cx="37783" cy="32380"/>
              </a:xfrm>
            </p:grpSpPr>
            <p:sp>
              <p:nvSpPr>
                <p:cNvPr id="5454" name="Google Shape;5454;p65"/>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65"/>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6" name="Google Shape;5456;p65"/>
              <p:cNvGrpSpPr/>
              <p:nvPr/>
            </p:nvGrpSpPr>
            <p:grpSpPr>
              <a:xfrm>
                <a:off x="4176240" y="3136965"/>
                <a:ext cx="31405" cy="26930"/>
                <a:chOff x="4176240" y="3136965"/>
                <a:chExt cx="31405" cy="26930"/>
              </a:xfrm>
            </p:grpSpPr>
            <p:sp>
              <p:nvSpPr>
                <p:cNvPr id="5457" name="Google Shape;5457;p65"/>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5"/>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9" name="Google Shape;5459;p65"/>
              <p:cNvGrpSpPr/>
              <p:nvPr/>
            </p:nvGrpSpPr>
            <p:grpSpPr>
              <a:xfrm>
                <a:off x="4133148" y="3152593"/>
                <a:ext cx="31499" cy="27001"/>
                <a:chOff x="4133148" y="3152593"/>
                <a:chExt cx="31499" cy="27001"/>
              </a:xfrm>
            </p:grpSpPr>
            <p:sp>
              <p:nvSpPr>
                <p:cNvPr id="5460" name="Google Shape;5460;p65"/>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5"/>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2" name="Google Shape;5462;p65"/>
              <p:cNvGrpSpPr/>
              <p:nvPr/>
            </p:nvGrpSpPr>
            <p:grpSpPr>
              <a:xfrm>
                <a:off x="4220866" y="3073534"/>
                <a:ext cx="31499" cy="26898"/>
                <a:chOff x="4220866" y="3073534"/>
                <a:chExt cx="31499" cy="26898"/>
              </a:xfrm>
            </p:grpSpPr>
            <p:sp>
              <p:nvSpPr>
                <p:cNvPr id="5463" name="Google Shape;5463;p65"/>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65"/>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5" name="Google Shape;5465;p65"/>
              <p:cNvGrpSpPr/>
              <p:nvPr/>
            </p:nvGrpSpPr>
            <p:grpSpPr>
              <a:xfrm>
                <a:off x="3869702" y="3230323"/>
                <a:ext cx="31499" cy="26906"/>
                <a:chOff x="3869702" y="3230323"/>
                <a:chExt cx="31499" cy="26906"/>
              </a:xfrm>
            </p:grpSpPr>
            <p:sp>
              <p:nvSpPr>
                <p:cNvPr id="5466" name="Google Shape;5466;p65"/>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5"/>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68" name="Google Shape;5468;p65"/>
            <p:cNvGrpSpPr/>
            <p:nvPr/>
          </p:nvGrpSpPr>
          <p:grpSpPr>
            <a:xfrm>
              <a:off x="4271383" y="3065882"/>
              <a:ext cx="304556" cy="341663"/>
              <a:chOff x="4271383" y="3065882"/>
              <a:chExt cx="304556" cy="341663"/>
            </a:xfrm>
          </p:grpSpPr>
          <p:grpSp>
            <p:nvGrpSpPr>
              <p:cNvPr id="5469" name="Google Shape;5469;p65"/>
              <p:cNvGrpSpPr/>
              <p:nvPr/>
            </p:nvGrpSpPr>
            <p:grpSpPr>
              <a:xfrm>
                <a:off x="4293838" y="3078639"/>
                <a:ext cx="269353" cy="311973"/>
                <a:chOff x="4293838" y="3078639"/>
                <a:chExt cx="269353" cy="311973"/>
              </a:xfrm>
            </p:grpSpPr>
            <p:sp>
              <p:nvSpPr>
                <p:cNvPr id="5470" name="Google Shape;5470;p65"/>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5"/>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5"/>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5"/>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5"/>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5"/>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65"/>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65"/>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5"/>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5"/>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5"/>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5"/>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65"/>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65"/>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5"/>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5"/>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5"/>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7" name="Google Shape;5487;p65"/>
              <p:cNvGrpSpPr/>
              <p:nvPr/>
            </p:nvGrpSpPr>
            <p:grpSpPr>
              <a:xfrm>
                <a:off x="4538164" y="3342061"/>
                <a:ext cx="37776" cy="32380"/>
                <a:chOff x="4538164" y="3342061"/>
                <a:chExt cx="37776" cy="32380"/>
              </a:xfrm>
            </p:grpSpPr>
            <p:sp>
              <p:nvSpPr>
                <p:cNvPr id="5488" name="Google Shape;5488;p65"/>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5"/>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0" name="Google Shape;5490;p65"/>
              <p:cNvGrpSpPr/>
              <p:nvPr/>
            </p:nvGrpSpPr>
            <p:grpSpPr>
              <a:xfrm>
                <a:off x="4271383" y="3194742"/>
                <a:ext cx="37783" cy="32420"/>
                <a:chOff x="4271383" y="3194742"/>
                <a:chExt cx="37783" cy="32420"/>
              </a:xfrm>
            </p:grpSpPr>
            <p:sp>
              <p:nvSpPr>
                <p:cNvPr id="5491" name="Google Shape;5491;p65"/>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65"/>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3" name="Google Shape;5493;p65"/>
              <p:cNvGrpSpPr/>
              <p:nvPr/>
            </p:nvGrpSpPr>
            <p:grpSpPr>
              <a:xfrm>
                <a:off x="4284416" y="3084058"/>
                <a:ext cx="37783" cy="32357"/>
                <a:chOff x="4284416" y="3084058"/>
                <a:chExt cx="37783" cy="32357"/>
              </a:xfrm>
            </p:grpSpPr>
            <p:sp>
              <p:nvSpPr>
                <p:cNvPr id="5494" name="Google Shape;5494;p65"/>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65"/>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6" name="Google Shape;5496;p65"/>
              <p:cNvGrpSpPr/>
              <p:nvPr/>
            </p:nvGrpSpPr>
            <p:grpSpPr>
              <a:xfrm>
                <a:off x="4478697" y="3297561"/>
                <a:ext cx="37776" cy="32451"/>
                <a:chOff x="4478697" y="3297561"/>
                <a:chExt cx="37776" cy="32451"/>
              </a:xfrm>
            </p:grpSpPr>
            <p:sp>
              <p:nvSpPr>
                <p:cNvPr id="5497" name="Google Shape;5497;p65"/>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5"/>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9" name="Google Shape;5499;p65"/>
              <p:cNvGrpSpPr/>
              <p:nvPr/>
            </p:nvGrpSpPr>
            <p:grpSpPr>
              <a:xfrm>
                <a:off x="4411813" y="3331711"/>
                <a:ext cx="37776" cy="32451"/>
                <a:chOff x="4411813" y="3331711"/>
                <a:chExt cx="37776" cy="32451"/>
              </a:xfrm>
            </p:grpSpPr>
            <p:sp>
              <p:nvSpPr>
                <p:cNvPr id="5500" name="Google Shape;5500;p65"/>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5"/>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2" name="Google Shape;5502;p65"/>
              <p:cNvGrpSpPr/>
              <p:nvPr/>
            </p:nvGrpSpPr>
            <p:grpSpPr>
              <a:xfrm>
                <a:off x="4337984" y="3375188"/>
                <a:ext cx="37776" cy="32357"/>
                <a:chOff x="4337984" y="3375188"/>
                <a:chExt cx="37776" cy="32357"/>
              </a:xfrm>
            </p:grpSpPr>
            <p:sp>
              <p:nvSpPr>
                <p:cNvPr id="5503" name="Google Shape;5503;p65"/>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5"/>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5" name="Google Shape;5505;p65"/>
              <p:cNvGrpSpPr/>
              <p:nvPr/>
            </p:nvGrpSpPr>
            <p:grpSpPr>
              <a:xfrm>
                <a:off x="4494867" y="3090530"/>
                <a:ext cx="37878" cy="32451"/>
                <a:chOff x="4494867" y="3090530"/>
                <a:chExt cx="37878" cy="32451"/>
              </a:xfrm>
            </p:grpSpPr>
            <p:sp>
              <p:nvSpPr>
                <p:cNvPr id="5506" name="Google Shape;5506;p65"/>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5"/>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8" name="Google Shape;5508;p65"/>
              <p:cNvGrpSpPr/>
              <p:nvPr/>
            </p:nvGrpSpPr>
            <p:grpSpPr>
              <a:xfrm>
                <a:off x="4525124" y="3207774"/>
                <a:ext cx="37783" cy="32420"/>
                <a:chOff x="4525124" y="3207774"/>
                <a:chExt cx="37783" cy="32420"/>
              </a:xfrm>
            </p:grpSpPr>
            <p:sp>
              <p:nvSpPr>
                <p:cNvPr id="5509" name="Google Shape;5509;p65"/>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5"/>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1" name="Google Shape;5511;p65"/>
              <p:cNvGrpSpPr/>
              <p:nvPr/>
            </p:nvGrpSpPr>
            <p:grpSpPr>
              <a:xfrm>
                <a:off x="4440544" y="3176479"/>
                <a:ext cx="31499" cy="26898"/>
                <a:chOff x="4440544" y="3176479"/>
                <a:chExt cx="31499" cy="26898"/>
              </a:xfrm>
            </p:grpSpPr>
            <p:sp>
              <p:nvSpPr>
                <p:cNvPr id="5512" name="Google Shape;5512;p65"/>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5"/>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4" name="Google Shape;5514;p65"/>
              <p:cNvGrpSpPr/>
              <p:nvPr/>
            </p:nvGrpSpPr>
            <p:grpSpPr>
              <a:xfrm>
                <a:off x="4350545" y="3156400"/>
                <a:ext cx="31405" cy="27001"/>
                <a:chOff x="4350545" y="3156400"/>
                <a:chExt cx="31405" cy="27001"/>
              </a:xfrm>
            </p:grpSpPr>
            <p:sp>
              <p:nvSpPr>
                <p:cNvPr id="5515" name="Google Shape;5515;p65"/>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5"/>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7" name="Google Shape;5517;p65"/>
              <p:cNvGrpSpPr/>
              <p:nvPr/>
            </p:nvGrpSpPr>
            <p:grpSpPr>
              <a:xfrm>
                <a:off x="4376703" y="3255058"/>
                <a:ext cx="31405" cy="27001"/>
                <a:chOff x="4376703" y="3255058"/>
                <a:chExt cx="31405" cy="27001"/>
              </a:xfrm>
            </p:grpSpPr>
            <p:sp>
              <p:nvSpPr>
                <p:cNvPr id="5518" name="Google Shape;5518;p65"/>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5"/>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0" name="Google Shape;5520;p65"/>
              <p:cNvGrpSpPr/>
              <p:nvPr/>
            </p:nvGrpSpPr>
            <p:grpSpPr>
              <a:xfrm>
                <a:off x="4331322" y="3283656"/>
                <a:ext cx="31405" cy="26945"/>
                <a:chOff x="4331322" y="3283656"/>
                <a:chExt cx="31405" cy="26945"/>
              </a:xfrm>
            </p:grpSpPr>
            <p:sp>
              <p:nvSpPr>
                <p:cNvPr id="5521" name="Google Shape;5521;p65"/>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5"/>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3" name="Google Shape;5523;p65"/>
              <p:cNvGrpSpPr/>
              <p:nvPr/>
            </p:nvGrpSpPr>
            <p:grpSpPr>
              <a:xfrm>
                <a:off x="4380510" y="3065882"/>
                <a:ext cx="31405" cy="26938"/>
                <a:chOff x="4380510" y="3065882"/>
                <a:chExt cx="31405" cy="26938"/>
              </a:xfrm>
            </p:grpSpPr>
            <p:sp>
              <p:nvSpPr>
                <p:cNvPr id="5524" name="Google Shape;5524;p65"/>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5"/>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26" name="Google Shape;5526;p65"/>
            <p:cNvGrpSpPr/>
            <p:nvPr/>
          </p:nvGrpSpPr>
          <p:grpSpPr>
            <a:xfrm>
              <a:off x="4558998" y="3188237"/>
              <a:ext cx="1280131" cy="1052746"/>
              <a:chOff x="4558998" y="3188237"/>
              <a:chExt cx="1280131" cy="1052746"/>
            </a:xfrm>
          </p:grpSpPr>
          <p:sp>
            <p:nvSpPr>
              <p:cNvPr id="5527" name="Google Shape;5527;p65"/>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28" name="Google Shape;5528;p65"/>
              <p:cNvGrpSpPr/>
              <p:nvPr/>
            </p:nvGrpSpPr>
            <p:grpSpPr>
              <a:xfrm>
                <a:off x="4579164" y="3203653"/>
                <a:ext cx="1244833" cy="1020397"/>
                <a:chOff x="4579164" y="3203653"/>
                <a:chExt cx="1244833" cy="1020397"/>
              </a:xfrm>
            </p:grpSpPr>
            <p:sp>
              <p:nvSpPr>
                <p:cNvPr id="5529" name="Google Shape;5529;p65"/>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5"/>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31" name="Google Shape;5531;p65"/>
                <p:cNvGrpSpPr/>
                <p:nvPr/>
              </p:nvGrpSpPr>
              <p:grpSpPr>
                <a:xfrm>
                  <a:off x="4579164" y="3203653"/>
                  <a:ext cx="1244833" cy="1020397"/>
                  <a:chOff x="4579164" y="3203653"/>
                  <a:chExt cx="1244833" cy="1020397"/>
                </a:xfrm>
              </p:grpSpPr>
              <p:sp>
                <p:nvSpPr>
                  <p:cNvPr id="5532" name="Google Shape;5532;p65"/>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65"/>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34" name="Google Shape;5534;p65"/>
                  <p:cNvGrpSpPr/>
                  <p:nvPr/>
                </p:nvGrpSpPr>
                <p:grpSpPr>
                  <a:xfrm>
                    <a:off x="4579164" y="3203653"/>
                    <a:ext cx="1244833" cy="1020397"/>
                    <a:chOff x="4579164" y="3203653"/>
                    <a:chExt cx="1244833" cy="1020397"/>
                  </a:xfrm>
                </p:grpSpPr>
                <p:sp>
                  <p:nvSpPr>
                    <p:cNvPr id="5535" name="Google Shape;5535;p65"/>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65"/>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5"/>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5"/>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5"/>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5"/>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5"/>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5"/>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43" name="Google Shape;5543;p65"/>
                    <p:cNvGrpSpPr/>
                    <p:nvPr/>
                  </p:nvGrpSpPr>
                  <p:grpSpPr>
                    <a:xfrm>
                      <a:off x="4579164" y="3203653"/>
                      <a:ext cx="1244833" cy="1020397"/>
                      <a:chOff x="4579164" y="3203653"/>
                      <a:chExt cx="1244833" cy="1020397"/>
                    </a:xfrm>
                  </p:grpSpPr>
                  <p:sp>
                    <p:nvSpPr>
                      <p:cNvPr id="5544" name="Google Shape;5544;p65"/>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5"/>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5"/>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5"/>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5"/>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5"/>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5"/>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5"/>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5"/>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5"/>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5"/>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5"/>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5"/>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5"/>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58" name="Google Shape;5558;p65"/>
                      <p:cNvGrpSpPr/>
                      <p:nvPr/>
                    </p:nvGrpSpPr>
                    <p:grpSpPr>
                      <a:xfrm>
                        <a:off x="4579164" y="3203653"/>
                        <a:ext cx="1244833" cy="1020397"/>
                        <a:chOff x="4579164" y="3203653"/>
                        <a:chExt cx="1244833" cy="1020397"/>
                      </a:xfrm>
                    </p:grpSpPr>
                    <p:sp>
                      <p:nvSpPr>
                        <p:cNvPr id="5559" name="Google Shape;5559;p65"/>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5"/>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5"/>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5"/>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5"/>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5"/>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5"/>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5"/>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5"/>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5"/>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5"/>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5"/>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5"/>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5"/>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5"/>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65"/>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65"/>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5"/>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5"/>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5"/>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5"/>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5"/>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5"/>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5"/>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83" name="Google Shape;5583;p65"/>
                        <p:cNvGrpSpPr/>
                        <p:nvPr/>
                      </p:nvGrpSpPr>
                      <p:grpSpPr>
                        <a:xfrm>
                          <a:off x="4579164" y="3203653"/>
                          <a:ext cx="1244833" cy="1020397"/>
                          <a:chOff x="4579164" y="3203653"/>
                          <a:chExt cx="1244833" cy="1020397"/>
                        </a:xfrm>
                      </p:grpSpPr>
                      <p:sp>
                        <p:nvSpPr>
                          <p:cNvPr id="5584" name="Google Shape;5584;p65"/>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85" name="Google Shape;5585;p65"/>
                          <p:cNvGrpSpPr/>
                          <p:nvPr/>
                        </p:nvGrpSpPr>
                        <p:grpSpPr>
                          <a:xfrm>
                            <a:off x="4579164" y="3203653"/>
                            <a:ext cx="1244833" cy="1020397"/>
                            <a:chOff x="4579164" y="3203653"/>
                            <a:chExt cx="1244833" cy="1020397"/>
                          </a:xfrm>
                        </p:grpSpPr>
                        <p:sp>
                          <p:nvSpPr>
                            <p:cNvPr id="5586" name="Google Shape;5586;p65"/>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5"/>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65"/>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5"/>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5"/>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5"/>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5"/>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93" name="Google Shape;5593;p65"/>
                            <p:cNvGrpSpPr/>
                            <p:nvPr/>
                          </p:nvGrpSpPr>
                          <p:grpSpPr>
                            <a:xfrm>
                              <a:off x="4579164" y="3203653"/>
                              <a:ext cx="1244833" cy="1020397"/>
                              <a:chOff x="4579164" y="3203653"/>
                              <a:chExt cx="1244833" cy="1020397"/>
                            </a:xfrm>
                          </p:grpSpPr>
                          <p:sp>
                            <p:nvSpPr>
                              <p:cNvPr id="5594" name="Google Shape;5594;p65"/>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5"/>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5"/>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5"/>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5"/>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5"/>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5"/>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5"/>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5"/>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5"/>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5"/>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65"/>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5"/>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07" name="Google Shape;5607;p65"/>
                              <p:cNvGrpSpPr/>
                              <p:nvPr/>
                            </p:nvGrpSpPr>
                            <p:grpSpPr>
                              <a:xfrm>
                                <a:off x="4579164" y="3203653"/>
                                <a:ext cx="1244833" cy="1020397"/>
                                <a:chOff x="4579164" y="3203653"/>
                                <a:chExt cx="1244833" cy="1020397"/>
                              </a:xfrm>
                            </p:grpSpPr>
                            <p:sp>
                              <p:nvSpPr>
                                <p:cNvPr id="5608" name="Google Shape;5608;p65"/>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5"/>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5"/>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5"/>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5"/>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5"/>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5"/>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15" name="Google Shape;5615;p65"/>
                                <p:cNvGrpSpPr/>
                                <p:nvPr/>
                              </p:nvGrpSpPr>
                              <p:grpSpPr>
                                <a:xfrm>
                                  <a:off x="4579164" y="3203653"/>
                                  <a:ext cx="1244833" cy="1020397"/>
                                  <a:chOff x="4579164" y="3203653"/>
                                  <a:chExt cx="1244833" cy="1020397"/>
                                </a:xfrm>
                              </p:grpSpPr>
                              <p:sp>
                                <p:nvSpPr>
                                  <p:cNvPr id="5616" name="Google Shape;5616;p65"/>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5"/>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5"/>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5"/>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5"/>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21" name="Google Shape;5621;p65"/>
                                  <p:cNvGrpSpPr/>
                                  <p:nvPr/>
                                </p:nvGrpSpPr>
                                <p:grpSpPr>
                                  <a:xfrm>
                                    <a:off x="4579164" y="3203653"/>
                                    <a:ext cx="1244833" cy="1020397"/>
                                    <a:chOff x="4579164" y="3203653"/>
                                    <a:chExt cx="1244833" cy="1020397"/>
                                  </a:xfrm>
                                </p:grpSpPr>
                                <p:sp>
                                  <p:nvSpPr>
                                    <p:cNvPr id="5622" name="Google Shape;5622;p65"/>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5"/>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5"/>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5"/>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5626" name="Google Shape;5626;p65"/>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5"/>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5"/>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629" name="Google Shape;5629;p65"/>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5630" name="Google Shape;5630;p65"/>
              <p:cNvGrpSpPr/>
              <p:nvPr/>
            </p:nvGrpSpPr>
            <p:grpSpPr>
              <a:xfrm>
                <a:off x="4595437" y="3598775"/>
                <a:ext cx="37776" cy="32451"/>
                <a:chOff x="4595437" y="3598775"/>
                <a:chExt cx="37776" cy="32451"/>
              </a:xfrm>
            </p:grpSpPr>
            <p:sp>
              <p:nvSpPr>
                <p:cNvPr id="5631" name="Google Shape;5631;p65"/>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5"/>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3" name="Google Shape;5633;p65"/>
              <p:cNvGrpSpPr/>
              <p:nvPr/>
            </p:nvGrpSpPr>
            <p:grpSpPr>
              <a:xfrm>
                <a:off x="4641864" y="3524443"/>
                <a:ext cx="37776" cy="32380"/>
                <a:chOff x="4641864" y="3524443"/>
                <a:chExt cx="37776" cy="32380"/>
              </a:xfrm>
            </p:grpSpPr>
            <p:sp>
              <p:nvSpPr>
                <p:cNvPr id="5634" name="Google Shape;5634;p65"/>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5"/>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6" name="Google Shape;5636;p65"/>
              <p:cNvGrpSpPr/>
              <p:nvPr/>
            </p:nvGrpSpPr>
            <p:grpSpPr>
              <a:xfrm>
                <a:off x="4648431" y="3893901"/>
                <a:ext cx="37776" cy="32357"/>
                <a:chOff x="4648431" y="3893901"/>
                <a:chExt cx="37776" cy="32357"/>
              </a:xfrm>
            </p:grpSpPr>
            <p:sp>
              <p:nvSpPr>
                <p:cNvPr id="5637" name="Google Shape;5637;p65"/>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5"/>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9" name="Google Shape;5639;p65"/>
              <p:cNvGrpSpPr/>
              <p:nvPr/>
            </p:nvGrpSpPr>
            <p:grpSpPr>
              <a:xfrm>
                <a:off x="4567752" y="3722908"/>
                <a:ext cx="37870" cy="32380"/>
                <a:chOff x="4567752" y="3722908"/>
                <a:chExt cx="37870" cy="32380"/>
              </a:xfrm>
            </p:grpSpPr>
            <p:sp>
              <p:nvSpPr>
                <p:cNvPr id="5640" name="Google Shape;5640;p65"/>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5"/>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2" name="Google Shape;5642;p65"/>
              <p:cNvGrpSpPr/>
              <p:nvPr/>
            </p:nvGrpSpPr>
            <p:grpSpPr>
              <a:xfrm>
                <a:off x="4617506" y="3652052"/>
                <a:ext cx="37783" cy="32357"/>
                <a:chOff x="4617506" y="3652052"/>
                <a:chExt cx="37783" cy="32357"/>
              </a:xfrm>
            </p:grpSpPr>
            <p:sp>
              <p:nvSpPr>
                <p:cNvPr id="5643" name="Google Shape;5643;p65"/>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5"/>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5" name="Google Shape;5645;p65"/>
              <p:cNvGrpSpPr/>
              <p:nvPr/>
            </p:nvGrpSpPr>
            <p:grpSpPr>
              <a:xfrm>
                <a:off x="4739005" y="3554149"/>
                <a:ext cx="37870" cy="32357"/>
                <a:chOff x="4739005" y="3554149"/>
                <a:chExt cx="37870" cy="32357"/>
              </a:xfrm>
            </p:grpSpPr>
            <p:sp>
              <p:nvSpPr>
                <p:cNvPr id="5646" name="Google Shape;5646;p65"/>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5"/>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8" name="Google Shape;5648;p65"/>
              <p:cNvGrpSpPr/>
              <p:nvPr/>
            </p:nvGrpSpPr>
            <p:grpSpPr>
              <a:xfrm>
                <a:off x="4806557" y="3630258"/>
                <a:ext cx="37776" cy="32364"/>
                <a:chOff x="4806557" y="3630258"/>
                <a:chExt cx="37776" cy="32364"/>
              </a:xfrm>
            </p:grpSpPr>
            <p:sp>
              <p:nvSpPr>
                <p:cNvPr id="5649" name="Google Shape;5649;p65"/>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5"/>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1" name="Google Shape;5651;p65"/>
              <p:cNvGrpSpPr/>
              <p:nvPr/>
            </p:nvGrpSpPr>
            <p:grpSpPr>
              <a:xfrm>
                <a:off x="4737007" y="4004357"/>
                <a:ext cx="37870" cy="32357"/>
                <a:chOff x="4737007" y="4004357"/>
                <a:chExt cx="37870" cy="32357"/>
              </a:xfrm>
            </p:grpSpPr>
            <p:sp>
              <p:nvSpPr>
                <p:cNvPr id="5652" name="Google Shape;5652;p65"/>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5"/>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4" name="Google Shape;5654;p65"/>
              <p:cNvGrpSpPr/>
              <p:nvPr/>
            </p:nvGrpSpPr>
            <p:grpSpPr>
              <a:xfrm>
                <a:off x="4773634" y="4208627"/>
                <a:ext cx="37776" cy="32357"/>
                <a:chOff x="4773634" y="4208627"/>
                <a:chExt cx="37776" cy="32357"/>
              </a:xfrm>
            </p:grpSpPr>
            <p:sp>
              <p:nvSpPr>
                <p:cNvPr id="5655" name="Google Shape;5655;p65"/>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5"/>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7" name="Google Shape;5657;p65"/>
              <p:cNvGrpSpPr/>
              <p:nvPr/>
            </p:nvGrpSpPr>
            <p:grpSpPr>
              <a:xfrm>
                <a:off x="4888282" y="4074764"/>
                <a:ext cx="37776" cy="32451"/>
                <a:chOff x="4888282" y="4074764"/>
                <a:chExt cx="37776" cy="32451"/>
              </a:xfrm>
            </p:grpSpPr>
            <p:sp>
              <p:nvSpPr>
                <p:cNvPr id="5658" name="Google Shape;5658;p65"/>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5"/>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0" name="Google Shape;5660;p65"/>
              <p:cNvGrpSpPr/>
              <p:nvPr/>
            </p:nvGrpSpPr>
            <p:grpSpPr>
              <a:xfrm>
                <a:off x="4901315" y="3804271"/>
                <a:ext cx="37776" cy="32364"/>
                <a:chOff x="4901315" y="3804271"/>
                <a:chExt cx="37776" cy="32364"/>
              </a:xfrm>
            </p:grpSpPr>
            <p:sp>
              <p:nvSpPr>
                <p:cNvPr id="5661" name="Google Shape;5661;p65"/>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5"/>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3" name="Google Shape;5663;p65"/>
              <p:cNvGrpSpPr/>
              <p:nvPr/>
            </p:nvGrpSpPr>
            <p:grpSpPr>
              <a:xfrm>
                <a:off x="4866394" y="3715035"/>
                <a:ext cx="37846" cy="32357"/>
                <a:chOff x="4866394" y="3715035"/>
                <a:chExt cx="37846" cy="32357"/>
              </a:xfrm>
            </p:grpSpPr>
            <p:sp>
              <p:nvSpPr>
                <p:cNvPr id="5664" name="Google Shape;5664;p65"/>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5"/>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6" name="Google Shape;5666;p65"/>
              <p:cNvGrpSpPr/>
              <p:nvPr/>
            </p:nvGrpSpPr>
            <p:grpSpPr>
              <a:xfrm>
                <a:off x="4979233" y="3839798"/>
                <a:ext cx="37878" cy="32420"/>
                <a:chOff x="4979233" y="3839798"/>
                <a:chExt cx="37878" cy="32420"/>
              </a:xfrm>
            </p:grpSpPr>
            <p:sp>
              <p:nvSpPr>
                <p:cNvPr id="5667" name="Google Shape;5667;p65"/>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5"/>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9" name="Google Shape;5669;p65"/>
              <p:cNvGrpSpPr/>
              <p:nvPr/>
            </p:nvGrpSpPr>
            <p:grpSpPr>
              <a:xfrm>
                <a:off x="4790662" y="3679147"/>
                <a:ext cx="37783" cy="32380"/>
                <a:chOff x="4790662" y="3679147"/>
                <a:chExt cx="37783" cy="32380"/>
              </a:xfrm>
            </p:grpSpPr>
            <p:sp>
              <p:nvSpPr>
                <p:cNvPr id="5670" name="Google Shape;5670;p65"/>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5"/>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2" name="Google Shape;5672;p65"/>
              <p:cNvGrpSpPr/>
              <p:nvPr/>
            </p:nvGrpSpPr>
            <p:grpSpPr>
              <a:xfrm>
                <a:off x="4857263" y="3557861"/>
                <a:ext cx="37776" cy="32357"/>
                <a:chOff x="4857263" y="3557861"/>
                <a:chExt cx="37776" cy="32357"/>
              </a:xfrm>
            </p:grpSpPr>
            <p:sp>
              <p:nvSpPr>
                <p:cNvPr id="5673" name="Google Shape;5673;p65"/>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5"/>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5" name="Google Shape;5675;p65"/>
              <p:cNvGrpSpPr/>
              <p:nvPr/>
            </p:nvGrpSpPr>
            <p:grpSpPr>
              <a:xfrm>
                <a:off x="4883902" y="3648033"/>
                <a:ext cx="37783" cy="32380"/>
                <a:chOff x="4883902" y="3648033"/>
                <a:chExt cx="37783" cy="32380"/>
              </a:xfrm>
            </p:grpSpPr>
            <p:sp>
              <p:nvSpPr>
                <p:cNvPr id="5676" name="Google Shape;5676;p65"/>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5"/>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8" name="Google Shape;5678;p65"/>
              <p:cNvGrpSpPr/>
              <p:nvPr/>
            </p:nvGrpSpPr>
            <p:grpSpPr>
              <a:xfrm>
                <a:off x="4907780" y="3347220"/>
                <a:ext cx="37878" cy="32357"/>
                <a:chOff x="4907780" y="3347220"/>
                <a:chExt cx="37878" cy="32357"/>
              </a:xfrm>
            </p:grpSpPr>
            <p:sp>
              <p:nvSpPr>
                <p:cNvPr id="5679" name="Google Shape;5679;p65"/>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5"/>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1" name="Google Shape;5681;p65"/>
              <p:cNvGrpSpPr/>
              <p:nvPr/>
            </p:nvGrpSpPr>
            <p:grpSpPr>
              <a:xfrm>
                <a:off x="5065048" y="3738150"/>
                <a:ext cx="37783" cy="32364"/>
                <a:chOff x="5065048" y="3738150"/>
                <a:chExt cx="37783" cy="32364"/>
              </a:xfrm>
            </p:grpSpPr>
            <p:sp>
              <p:nvSpPr>
                <p:cNvPr id="5682" name="Google Shape;5682;p65"/>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5"/>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4" name="Google Shape;5684;p65"/>
              <p:cNvGrpSpPr/>
              <p:nvPr/>
            </p:nvGrpSpPr>
            <p:grpSpPr>
              <a:xfrm>
                <a:off x="5071616" y="3284615"/>
                <a:ext cx="37783" cy="32357"/>
                <a:chOff x="5071616" y="3284615"/>
                <a:chExt cx="37783" cy="32357"/>
              </a:xfrm>
            </p:grpSpPr>
            <p:sp>
              <p:nvSpPr>
                <p:cNvPr id="5685" name="Google Shape;5685;p65"/>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65"/>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7" name="Google Shape;5687;p65"/>
              <p:cNvGrpSpPr/>
              <p:nvPr/>
            </p:nvGrpSpPr>
            <p:grpSpPr>
              <a:xfrm>
                <a:off x="5389291" y="3759921"/>
                <a:ext cx="37783" cy="32380"/>
                <a:chOff x="5389291" y="3759921"/>
                <a:chExt cx="37783" cy="32380"/>
              </a:xfrm>
            </p:grpSpPr>
            <p:sp>
              <p:nvSpPr>
                <p:cNvPr id="5688" name="Google Shape;5688;p65"/>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5"/>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0" name="Google Shape;5690;p65"/>
              <p:cNvGrpSpPr/>
              <p:nvPr/>
            </p:nvGrpSpPr>
            <p:grpSpPr>
              <a:xfrm>
                <a:off x="5431534" y="3632932"/>
                <a:ext cx="37878" cy="32451"/>
                <a:chOff x="5431534" y="3632932"/>
                <a:chExt cx="37878" cy="32451"/>
              </a:xfrm>
            </p:grpSpPr>
            <p:sp>
              <p:nvSpPr>
                <p:cNvPr id="5691" name="Google Shape;5691;p65"/>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5"/>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3" name="Google Shape;5693;p65"/>
              <p:cNvGrpSpPr/>
              <p:nvPr/>
            </p:nvGrpSpPr>
            <p:grpSpPr>
              <a:xfrm>
                <a:off x="5540755" y="3544829"/>
                <a:ext cx="37783" cy="32357"/>
                <a:chOff x="5540755" y="3544829"/>
                <a:chExt cx="37783" cy="32357"/>
              </a:xfrm>
            </p:grpSpPr>
            <p:sp>
              <p:nvSpPr>
                <p:cNvPr id="5694" name="Google Shape;5694;p65"/>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5"/>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6" name="Google Shape;5696;p65"/>
              <p:cNvGrpSpPr/>
              <p:nvPr/>
            </p:nvGrpSpPr>
            <p:grpSpPr>
              <a:xfrm>
                <a:off x="5579293" y="3412107"/>
                <a:ext cx="37776" cy="32357"/>
                <a:chOff x="5579293" y="3412107"/>
                <a:chExt cx="37776" cy="32357"/>
              </a:xfrm>
            </p:grpSpPr>
            <p:sp>
              <p:nvSpPr>
                <p:cNvPr id="5697" name="Google Shape;5697;p65"/>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65"/>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9" name="Google Shape;5699;p65"/>
              <p:cNvGrpSpPr/>
              <p:nvPr/>
            </p:nvGrpSpPr>
            <p:grpSpPr>
              <a:xfrm>
                <a:off x="5801346" y="3284615"/>
                <a:ext cx="37783" cy="32357"/>
                <a:chOff x="5801346" y="3284615"/>
                <a:chExt cx="37783" cy="32357"/>
              </a:xfrm>
            </p:grpSpPr>
            <p:sp>
              <p:nvSpPr>
                <p:cNvPr id="5700" name="Google Shape;5700;p65"/>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5"/>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2" name="Google Shape;5702;p65"/>
              <p:cNvGrpSpPr/>
              <p:nvPr/>
            </p:nvGrpSpPr>
            <p:grpSpPr>
              <a:xfrm>
                <a:off x="5763578" y="3399067"/>
                <a:ext cx="37776" cy="32364"/>
                <a:chOff x="5763578" y="3399067"/>
                <a:chExt cx="37776" cy="32364"/>
              </a:xfrm>
            </p:grpSpPr>
            <p:sp>
              <p:nvSpPr>
                <p:cNvPr id="5703" name="Google Shape;5703;p65"/>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5"/>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5" name="Google Shape;5705;p65"/>
              <p:cNvGrpSpPr/>
              <p:nvPr/>
            </p:nvGrpSpPr>
            <p:grpSpPr>
              <a:xfrm>
                <a:off x="5395858" y="3230952"/>
                <a:ext cx="37776" cy="32364"/>
                <a:chOff x="5395858" y="3230952"/>
                <a:chExt cx="37776" cy="32364"/>
              </a:xfrm>
            </p:grpSpPr>
            <p:sp>
              <p:nvSpPr>
                <p:cNvPr id="5706" name="Google Shape;5706;p65"/>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5"/>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8" name="Google Shape;5708;p65"/>
              <p:cNvGrpSpPr/>
              <p:nvPr/>
            </p:nvGrpSpPr>
            <p:grpSpPr>
              <a:xfrm>
                <a:off x="5264088" y="3188237"/>
                <a:ext cx="37776" cy="32357"/>
                <a:chOff x="5264088" y="3188237"/>
                <a:chExt cx="37776" cy="32357"/>
              </a:xfrm>
            </p:grpSpPr>
            <p:sp>
              <p:nvSpPr>
                <p:cNvPr id="5709" name="Google Shape;5709;p65"/>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5"/>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1" name="Google Shape;5711;p65"/>
              <p:cNvGrpSpPr/>
              <p:nvPr/>
            </p:nvGrpSpPr>
            <p:grpSpPr>
              <a:xfrm>
                <a:off x="5585758" y="3237425"/>
                <a:ext cx="37878" cy="32357"/>
                <a:chOff x="5585758" y="3237425"/>
                <a:chExt cx="37878" cy="32357"/>
              </a:xfrm>
            </p:grpSpPr>
            <p:sp>
              <p:nvSpPr>
                <p:cNvPr id="5712" name="Google Shape;5712;p65"/>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5"/>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4" name="Google Shape;5714;p65"/>
              <p:cNvGrpSpPr/>
              <p:nvPr/>
            </p:nvGrpSpPr>
            <p:grpSpPr>
              <a:xfrm>
                <a:off x="4874196" y="3291088"/>
                <a:ext cx="37878" cy="32451"/>
                <a:chOff x="4874196" y="3291088"/>
                <a:chExt cx="37878" cy="32451"/>
              </a:xfrm>
            </p:grpSpPr>
            <p:sp>
              <p:nvSpPr>
                <p:cNvPr id="5715" name="Google Shape;5715;p65"/>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5"/>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7" name="Google Shape;5717;p65"/>
              <p:cNvGrpSpPr/>
              <p:nvPr/>
            </p:nvGrpSpPr>
            <p:grpSpPr>
              <a:xfrm>
                <a:off x="5197770" y="3785466"/>
                <a:ext cx="37783" cy="32427"/>
                <a:chOff x="5197770" y="3785466"/>
                <a:chExt cx="37783" cy="32427"/>
              </a:xfrm>
            </p:grpSpPr>
            <p:sp>
              <p:nvSpPr>
                <p:cNvPr id="5718" name="Google Shape;5718;p65"/>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5"/>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0" name="Google Shape;5720;p65"/>
              <p:cNvGrpSpPr/>
              <p:nvPr/>
            </p:nvGrpSpPr>
            <p:grpSpPr>
              <a:xfrm>
                <a:off x="5177699" y="3492117"/>
                <a:ext cx="37776" cy="32357"/>
                <a:chOff x="5177699" y="3492117"/>
                <a:chExt cx="37776" cy="32357"/>
              </a:xfrm>
            </p:grpSpPr>
            <p:sp>
              <p:nvSpPr>
                <p:cNvPr id="5721" name="Google Shape;5721;p65"/>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5"/>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3" name="Google Shape;5723;p65"/>
              <p:cNvGrpSpPr/>
              <p:nvPr/>
            </p:nvGrpSpPr>
            <p:grpSpPr>
              <a:xfrm>
                <a:off x="5349431" y="3622346"/>
                <a:ext cx="37870" cy="32380"/>
                <a:chOff x="5349431" y="3622346"/>
                <a:chExt cx="37870" cy="32380"/>
              </a:xfrm>
            </p:grpSpPr>
            <p:sp>
              <p:nvSpPr>
                <p:cNvPr id="5724" name="Google Shape;5724;p65"/>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5"/>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6" name="Google Shape;5726;p65"/>
              <p:cNvGrpSpPr/>
              <p:nvPr/>
            </p:nvGrpSpPr>
            <p:grpSpPr>
              <a:xfrm>
                <a:off x="5068855" y="3563980"/>
                <a:ext cx="53954" cy="46223"/>
                <a:chOff x="5068855" y="3563980"/>
                <a:chExt cx="53954" cy="46223"/>
              </a:xfrm>
            </p:grpSpPr>
            <p:sp>
              <p:nvSpPr>
                <p:cNvPr id="5727" name="Google Shape;5727;p65"/>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5"/>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9" name="Google Shape;5729;p65"/>
              <p:cNvGrpSpPr/>
              <p:nvPr/>
            </p:nvGrpSpPr>
            <p:grpSpPr>
              <a:xfrm>
                <a:off x="5037654" y="3392507"/>
                <a:ext cx="37870" cy="32451"/>
                <a:chOff x="5037654" y="3392507"/>
                <a:chExt cx="37870" cy="32451"/>
              </a:xfrm>
            </p:grpSpPr>
            <p:sp>
              <p:nvSpPr>
                <p:cNvPr id="5730" name="Google Shape;5730;p65"/>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5"/>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2" name="Google Shape;5732;p65"/>
              <p:cNvGrpSpPr/>
              <p:nvPr/>
            </p:nvGrpSpPr>
            <p:grpSpPr>
              <a:xfrm>
                <a:off x="5456560" y="3368629"/>
                <a:ext cx="37870" cy="32451"/>
                <a:chOff x="5456560" y="3368629"/>
                <a:chExt cx="37870" cy="32451"/>
              </a:xfrm>
            </p:grpSpPr>
            <p:sp>
              <p:nvSpPr>
                <p:cNvPr id="5733" name="Google Shape;5733;p65"/>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5"/>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5" name="Google Shape;5735;p65"/>
              <p:cNvGrpSpPr/>
              <p:nvPr/>
            </p:nvGrpSpPr>
            <p:grpSpPr>
              <a:xfrm>
                <a:off x="4755749" y="3501516"/>
                <a:ext cx="46246" cy="39608"/>
                <a:chOff x="4755749" y="3501516"/>
                <a:chExt cx="46246" cy="39608"/>
              </a:xfrm>
            </p:grpSpPr>
            <p:sp>
              <p:nvSpPr>
                <p:cNvPr id="5736" name="Google Shape;5736;p65"/>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5"/>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8" name="Google Shape;5738;p65"/>
              <p:cNvGrpSpPr/>
              <p:nvPr/>
            </p:nvGrpSpPr>
            <p:grpSpPr>
              <a:xfrm>
                <a:off x="4681346" y="3485582"/>
                <a:ext cx="37783" cy="32427"/>
                <a:chOff x="4681346" y="3485582"/>
                <a:chExt cx="37783" cy="32427"/>
              </a:xfrm>
            </p:grpSpPr>
            <p:sp>
              <p:nvSpPr>
                <p:cNvPr id="5739" name="Google Shape;5739;p65"/>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5"/>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1" name="Google Shape;5741;p65"/>
              <p:cNvGrpSpPr/>
              <p:nvPr/>
            </p:nvGrpSpPr>
            <p:grpSpPr>
              <a:xfrm>
                <a:off x="4767067" y="3291088"/>
                <a:ext cx="37878" cy="32451"/>
                <a:chOff x="4767067" y="3291088"/>
                <a:chExt cx="37878" cy="32451"/>
              </a:xfrm>
            </p:grpSpPr>
            <p:sp>
              <p:nvSpPr>
                <p:cNvPr id="5742" name="Google Shape;5742;p65"/>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5"/>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4" name="Google Shape;5744;p65"/>
              <p:cNvGrpSpPr/>
              <p:nvPr/>
            </p:nvGrpSpPr>
            <p:grpSpPr>
              <a:xfrm>
                <a:off x="4687819" y="3405539"/>
                <a:ext cx="37776" cy="32451"/>
                <a:chOff x="4687819" y="3405539"/>
                <a:chExt cx="37776" cy="32451"/>
              </a:xfrm>
            </p:grpSpPr>
            <p:sp>
              <p:nvSpPr>
                <p:cNvPr id="5745" name="Google Shape;5745;p65"/>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5"/>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7" name="Google Shape;5747;p65"/>
              <p:cNvGrpSpPr/>
              <p:nvPr/>
            </p:nvGrpSpPr>
            <p:grpSpPr>
              <a:xfrm>
                <a:off x="4923101" y="3444809"/>
                <a:ext cx="52813" cy="45318"/>
                <a:chOff x="4923101" y="3444809"/>
                <a:chExt cx="52813" cy="45318"/>
              </a:xfrm>
            </p:grpSpPr>
            <p:sp>
              <p:nvSpPr>
                <p:cNvPr id="5748" name="Google Shape;5748;p65"/>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5"/>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0" name="Google Shape;5750;p65"/>
              <p:cNvGrpSpPr/>
              <p:nvPr/>
            </p:nvGrpSpPr>
            <p:grpSpPr>
              <a:xfrm>
                <a:off x="4846040" y="3654750"/>
                <a:ext cx="31405" cy="26993"/>
                <a:chOff x="4846040" y="3654750"/>
                <a:chExt cx="31405" cy="26993"/>
              </a:xfrm>
            </p:grpSpPr>
            <p:sp>
              <p:nvSpPr>
                <p:cNvPr id="5751" name="Google Shape;5751;p65"/>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5"/>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3" name="Google Shape;5753;p65"/>
              <p:cNvGrpSpPr/>
              <p:nvPr/>
            </p:nvGrpSpPr>
            <p:grpSpPr>
              <a:xfrm>
                <a:off x="4925673" y="3691700"/>
                <a:ext cx="40253" cy="34472"/>
                <a:chOff x="4925673" y="3691700"/>
                <a:chExt cx="40253" cy="34472"/>
              </a:xfrm>
            </p:grpSpPr>
            <p:sp>
              <p:nvSpPr>
                <p:cNvPr id="5754" name="Google Shape;5754;p65"/>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5"/>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6" name="Google Shape;5756;p65"/>
              <p:cNvGrpSpPr/>
              <p:nvPr/>
            </p:nvGrpSpPr>
            <p:grpSpPr>
              <a:xfrm>
                <a:off x="4894653" y="3740848"/>
                <a:ext cx="31405" cy="26906"/>
                <a:chOff x="4894653" y="3740848"/>
                <a:chExt cx="31405" cy="26906"/>
              </a:xfrm>
            </p:grpSpPr>
            <p:sp>
              <p:nvSpPr>
                <p:cNvPr id="5757" name="Google Shape;5757;p65"/>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5"/>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9" name="Google Shape;5759;p65"/>
              <p:cNvGrpSpPr/>
              <p:nvPr/>
            </p:nvGrpSpPr>
            <p:grpSpPr>
              <a:xfrm>
                <a:off x="4962300" y="3696348"/>
                <a:ext cx="38255" cy="32773"/>
                <a:chOff x="4962300" y="3696348"/>
                <a:chExt cx="38255" cy="32773"/>
              </a:xfrm>
            </p:grpSpPr>
            <p:sp>
              <p:nvSpPr>
                <p:cNvPr id="5760" name="Google Shape;5760;p65"/>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5"/>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2" name="Google Shape;5762;p65"/>
              <p:cNvGrpSpPr/>
              <p:nvPr/>
            </p:nvGrpSpPr>
            <p:grpSpPr>
              <a:xfrm>
                <a:off x="4980185" y="3743349"/>
                <a:ext cx="31499" cy="26969"/>
                <a:chOff x="4980185" y="3743349"/>
                <a:chExt cx="31499" cy="26969"/>
              </a:xfrm>
            </p:grpSpPr>
            <p:sp>
              <p:nvSpPr>
                <p:cNvPr id="5763" name="Google Shape;5763;p65"/>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5"/>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5" name="Google Shape;5765;p65"/>
              <p:cNvGrpSpPr/>
              <p:nvPr/>
            </p:nvGrpSpPr>
            <p:grpSpPr>
              <a:xfrm>
                <a:off x="5013768" y="3734312"/>
                <a:ext cx="31499" cy="26969"/>
                <a:chOff x="5013768" y="3734312"/>
                <a:chExt cx="31499" cy="26969"/>
              </a:xfrm>
            </p:grpSpPr>
            <p:sp>
              <p:nvSpPr>
                <p:cNvPr id="5766" name="Google Shape;5766;p65"/>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5"/>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8" name="Google Shape;5768;p65"/>
              <p:cNvGrpSpPr/>
              <p:nvPr/>
            </p:nvGrpSpPr>
            <p:grpSpPr>
              <a:xfrm>
                <a:off x="5036703" y="3764545"/>
                <a:ext cx="31499" cy="26898"/>
                <a:chOff x="5036703" y="3764545"/>
                <a:chExt cx="31499" cy="26898"/>
              </a:xfrm>
            </p:grpSpPr>
            <p:sp>
              <p:nvSpPr>
                <p:cNvPr id="5769" name="Google Shape;5769;p65"/>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5"/>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1" name="Google Shape;5771;p65"/>
              <p:cNvGrpSpPr/>
              <p:nvPr/>
            </p:nvGrpSpPr>
            <p:grpSpPr>
              <a:xfrm>
                <a:off x="4953546" y="3768352"/>
                <a:ext cx="31405" cy="26898"/>
                <a:chOff x="4953546" y="3768352"/>
                <a:chExt cx="31405" cy="26898"/>
              </a:xfrm>
            </p:grpSpPr>
            <p:sp>
              <p:nvSpPr>
                <p:cNvPr id="5772" name="Google Shape;5772;p65"/>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5"/>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4" name="Google Shape;5774;p65"/>
              <p:cNvGrpSpPr/>
              <p:nvPr/>
            </p:nvGrpSpPr>
            <p:grpSpPr>
              <a:xfrm>
                <a:off x="4964770" y="3814016"/>
                <a:ext cx="31499" cy="26993"/>
                <a:chOff x="4964770" y="3814016"/>
                <a:chExt cx="31499" cy="26993"/>
              </a:xfrm>
            </p:grpSpPr>
            <p:sp>
              <p:nvSpPr>
                <p:cNvPr id="5775" name="Google Shape;5775;p65"/>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5"/>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7" name="Google Shape;5777;p65"/>
              <p:cNvGrpSpPr/>
              <p:nvPr/>
            </p:nvGrpSpPr>
            <p:grpSpPr>
              <a:xfrm>
                <a:off x="4923290" y="3800504"/>
                <a:ext cx="31468" cy="26898"/>
                <a:chOff x="4923290" y="3800504"/>
                <a:chExt cx="31468" cy="26898"/>
              </a:xfrm>
            </p:grpSpPr>
            <p:sp>
              <p:nvSpPr>
                <p:cNvPr id="5778" name="Google Shape;5778;p65"/>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5"/>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0" name="Google Shape;5780;p65"/>
              <p:cNvGrpSpPr/>
              <p:nvPr/>
            </p:nvGrpSpPr>
            <p:grpSpPr>
              <a:xfrm>
                <a:off x="5108534" y="3650943"/>
                <a:ext cx="31405" cy="26993"/>
                <a:chOff x="5108534" y="3650943"/>
                <a:chExt cx="31405" cy="26993"/>
              </a:xfrm>
            </p:grpSpPr>
            <p:sp>
              <p:nvSpPr>
                <p:cNvPr id="5781" name="Google Shape;5781;p65"/>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5"/>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3" name="Google Shape;5783;p65"/>
              <p:cNvGrpSpPr/>
              <p:nvPr/>
            </p:nvGrpSpPr>
            <p:grpSpPr>
              <a:xfrm>
                <a:off x="5119380" y="3760739"/>
                <a:ext cx="31499" cy="26993"/>
                <a:chOff x="5119380" y="3760739"/>
                <a:chExt cx="31499" cy="26993"/>
              </a:xfrm>
            </p:grpSpPr>
            <p:sp>
              <p:nvSpPr>
                <p:cNvPr id="5784" name="Google Shape;5784;p65"/>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5"/>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6" name="Google Shape;5786;p65"/>
              <p:cNvGrpSpPr/>
              <p:nvPr/>
            </p:nvGrpSpPr>
            <p:grpSpPr>
              <a:xfrm>
                <a:off x="5119380" y="3788235"/>
                <a:ext cx="31499" cy="26993"/>
                <a:chOff x="5119380" y="3788235"/>
                <a:chExt cx="31499" cy="26993"/>
              </a:xfrm>
            </p:grpSpPr>
            <p:sp>
              <p:nvSpPr>
                <p:cNvPr id="5787" name="Google Shape;5787;p65"/>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5"/>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9" name="Google Shape;5789;p65"/>
              <p:cNvGrpSpPr/>
              <p:nvPr/>
            </p:nvGrpSpPr>
            <p:grpSpPr>
              <a:xfrm>
                <a:off x="5158005" y="3875284"/>
                <a:ext cx="31405" cy="27001"/>
                <a:chOff x="5158005" y="3875284"/>
                <a:chExt cx="31405" cy="27001"/>
              </a:xfrm>
            </p:grpSpPr>
            <p:sp>
              <p:nvSpPr>
                <p:cNvPr id="5790" name="Google Shape;5790;p65"/>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5"/>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2" name="Google Shape;5792;p65"/>
              <p:cNvGrpSpPr/>
              <p:nvPr/>
            </p:nvGrpSpPr>
            <p:grpSpPr>
              <a:xfrm>
                <a:off x="5233163" y="3764545"/>
                <a:ext cx="31499" cy="26898"/>
                <a:chOff x="5233163" y="3764545"/>
                <a:chExt cx="31499" cy="26898"/>
              </a:xfrm>
            </p:grpSpPr>
            <p:sp>
              <p:nvSpPr>
                <p:cNvPr id="5793" name="Google Shape;5793;p65"/>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5"/>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5" name="Google Shape;5795;p65"/>
              <p:cNvGrpSpPr/>
              <p:nvPr/>
            </p:nvGrpSpPr>
            <p:grpSpPr>
              <a:xfrm>
                <a:off x="5276168" y="3805545"/>
                <a:ext cx="31499" cy="26906"/>
                <a:chOff x="5276168" y="3805545"/>
                <a:chExt cx="31499" cy="26906"/>
              </a:xfrm>
            </p:grpSpPr>
            <p:sp>
              <p:nvSpPr>
                <p:cNvPr id="5796" name="Google Shape;5796;p65"/>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65"/>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8" name="Google Shape;5798;p65"/>
              <p:cNvGrpSpPr/>
              <p:nvPr/>
            </p:nvGrpSpPr>
            <p:grpSpPr>
              <a:xfrm>
                <a:off x="5294053" y="3851933"/>
                <a:ext cx="31405" cy="26945"/>
                <a:chOff x="5294053" y="3851933"/>
                <a:chExt cx="31405" cy="26945"/>
              </a:xfrm>
            </p:grpSpPr>
            <p:sp>
              <p:nvSpPr>
                <p:cNvPr id="5799" name="Google Shape;5799;p65"/>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5"/>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1" name="Google Shape;5801;p65"/>
              <p:cNvGrpSpPr/>
              <p:nvPr/>
            </p:nvGrpSpPr>
            <p:grpSpPr>
              <a:xfrm>
                <a:off x="5341723" y="3851902"/>
                <a:ext cx="31405" cy="26977"/>
                <a:chOff x="5341723" y="3851902"/>
                <a:chExt cx="31405" cy="26977"/>
              </a:xfrm>
            </p:grpSpPr>
            <p:sp>
              <p:nvSpPr>
                <p:cNvPr id="5802" name="Google Shape;5802;p65"/>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5"/>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4" name="Google Shape;5804;p65"/>
              <p:cNvGrpSpPr/>
              <p:nvPr/>
            </p:nvGrpSpPr>
            <p:grpSpPr>
              <a:xfrm>
                <a:off x="5054871" y="3507855"/>
                <a:ext cx="31405" cy="26993"/>
                <a:chOff x="5054871" y="3507855"/>
                <a:chExt cx="31405" cy="26993"/>
              </a:xfrm>
            </p:grpSpPr>
            <p:sp>
              <p:nvSpPr>
                <p:cNvPr id="5805" name="Google Shape;5805;p65"/>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5"/>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7" name="Google Shape;5807;p65"/>
              <p:cNvGrpSpPr/>
              <p:nvPr/>
            </p:nvGrpSpPr>
            <p:grpSpPr>
              <a:xfrm>
                <a:off x="4876579" y="3675325"/>
                <a:ext cx="31405" cy="26969"/>
                <a:chOff x="4876579" y="3675325"/>
                <a:chExt cx="31405" cy="26969"/>
              </a:xfrm>
            </p:grpSpPr>
            <p:sp>
              <p:nvSpPr>
                <p:cNvPr id="5808" name="Google Shape;5808;p65"/>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5"/>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0" name="Google Shape;5810;p65"/>
              <p:cNvGrpSpPr/>
              <p:nvPr/>
            </p:nvGrpSpPr>
            <p:grpSpPr>
              <a:xfrm>
                <a:off x="4842233" y="3688333"/>
                <a:ext cx="31405" cy="26993"/>
                <a:chOff x="4842233" y="3688333"/>
                <a:chExt cx="31405" cy="26993"/>
              </a:xfrm>
            </p:grpSpPr>
            <p:sp>
              <p:nvSpPr>
                <p:cNvPr id="5811" name="Google Shape;5811;p65"/>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5"/>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3" name="Google Shape;5813;p65"/>
              <p:cNvGrpSpPr/>
              <p:nvPr/>
            </p:nvGrpSpPr>
            <p:grpSpPr>
              <a:xfrm>
                <a:off x="5187876" y="3608032"/>
                <a:ext cx="31405" cy="27001"/>
                <a:chOff x="5187876" y="3608032"/>
                <a:chExt cx="31405" cy="27001"/>
              </a:xfrm>
            </p:grpSpPr>
            <p:sp>
              <p:nvSpPr>
                <p:cNvPr id="5814" name="Google Shape;5814;p65"/>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5"/>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16" name="Google Shape;5816;p65"/>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5"/>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18" name="Google Shape;5818;p65"/>
              <p:cNvGrpSpPr/>
              <p:nvPr/>
            </p:nvGrpSpPr>
            <p:grpSpPr>
              <a:xfrm>
                <a:off x="5269224" y="3304167"/>
                <a:ext cx="40253" cy="34402"/>
                <a:chOff x="5269224" y="3304167"/>
                <a:chExt cx="40253" cy="34402"/>
              </a:xfrm>
            </p:grpSpPr>
            <p:sp>
              <p:nvSpPr>
                <p:cNvPr id="5819" name="Google Shape;5819;p65"/>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5"/>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1" name="Google Shape;5821;p65"/>
              <p:cNvGrpSpPr/>
              <p:nvPr/>
            </p:nvGrpSpPr>
            <p:grpSpPr>
              <a:xfrm>
                <a:off x="5327354" y="3476615"/>
                <a:ext cx="49864" cy="42723"/>
                <a:chOff x="5327354" y="3476615"/>
                <a:chExt cx="49864" cy="42723"/>
              </a:xfrm>
            </p:grpSpPr>
            <p:sp>
              <p:nvSpPr>
                <p:cNvPr id="5822" name="Google Shape;5822;p65"/>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5"/>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24" name="Google Shape;5824;p65"/>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65"/>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26" name="Google Shape;5826;p65"/>
              <p:cNvGrpSpPr/>
              <p:nvPr/>
            </p:nvGrpSpPr>
            <p:grpSpPr>
              <a:xfrm>
                <a:off x="5341723" y="3775957"/>
                <a:ext cx="31405" cy="26898"/>
                <a:chOff x="5341723" y="3775957"/>
                <a:chExt cx="31405" cy="26898"/>
              </a:xfrm>
            </p:grpSpPr>
            <p:sp>
              <p:nvSpPr>
                <p:cNvPr id="5827" name="Google Shape;5827;p65"/>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5"/>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9" name="Google Shape;5829;p65"/>
              <p:cNvGrpSpPr/>
              <p:nvPr/>
            </p:nvGrpSpPr>
            <p:grpSpPr>
              <a:xfrm>
                <a:off x="5439053" y="3699274"/>
                <a:ext cx="31405" cy="26898"/>
                <a:chOff x="5439053" y="3699274"/>
                <a:chExt cx="31405" cy="26898"/>
              </a:xfrm>
            </p:grpSpPr>
            <p:sp>
              <p:nvSpPr>
                <p:cNvPr id="5830" name="Google Shape;5830;p65"/>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5"/>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2" name="Google Shape;5832;p65"/>
              <p:cNvGrpSpPr/>
              <p:nvPr/>
            </p:nvGrpSpPr>
            <p:grpSpPr>
              <a:xfrm>
                <a:off x="5412414" y="3622307"/>
                <a:ext cx="31499" cy="26993"/>
                <a:chOff x="5412414" y="3622307"/>
                <a:chExt cx="31499" cy="26993"/>
              </a:xfrm>
            </p:grpSpPr>
            <p:sp>
              <p:nvSpPr>
                <p:cNvPr id="5833" name="Google Shape;5833;p65"/>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5"/>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5" name="Google Shape;5835;p65"/>
              <p:cNvGrpSpPr/>
              <p:nvPr/>
            </p:nvGrpSpPr>
            <p:grpSpPr>
              <a:xfrm>
                <a:off x="5476254" y="3473949"/>
                <a:ext cx="26835" cy="26930"/>
                <a:chOff x="5476254" y="3473949"/>
                <a:chExt cx="26835" cy="26930"/>
              </a:xfrm>
            </p:grpSpPr>
            <p:sp>
              <p:nvSpPr>
                <p:cNvPr id="5836" name="Google Shape;5836;p65"/>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5"/>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8" name="Google Shape;5838;p65"/>
              <p:cNvGrpSpPr/>
              <p:nvPr/>
            </p:nvGrpSpPr>
            <p:grpSpPr>
              <a:xfrm>
                <a:off x="5564547" y="3481594"/>
                <a:ext cx="31397" cy="26898"/>
                <a:chOff x="5564547" y="3481594"/>
                <a:chExt cx="31397" cy="26898"/>
              </a:xfrm>
            </p:grpSpPr>
            <p:sp>
              <p:nvSpPr>
                <p:cNvPr id="5839" name="Google Shape;5839;p65"/>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5"/>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1" name="Google Shape;5841;p65"/>
              <p:cNvGrpSpPr/>
              <p:nvPr/>
            </p:nvGrpSpPr>
            <p:grpSpPr>
              <a:xfrm>
                <a:off x="5534101" y="3470174"/>
                <a:ext cx="31397" cy="26906"/>
                <a:chOff x="5534101" y="3470174"/>
                <a:chExt cx="31397" cy="26906"/>
              </a:xfrm>
            </p:grpSpPr>
            <p:sp>
              <p:nvSpPr>
                <p:cNvPr id="5842" name="Google Shape;5842;p65"/>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5"/>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4" name="Google Shape;5844;p65"/>
              <p:cNvGrpSpPr/>
              <p:nvPr/>
            </p:nvGrpSpPr>
            <p:grpSpPr>
              <a:xfrm>
                <a:off x="5610879" y="3314486"/>
                <a:ext cx="31499" cy="26938"/>
                <a:chOff x="5610879" y="3314486"/>
                <a:chExt cx="31499" cy="26938"/>
              </a:xfrm>
            </p:grpSpPr>
            <p:sp>
              <p:nvSpPr>
                <p:cNvPr id="5845" name="Google Shape;5845;p65"/>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5"/>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7" name="Google Shape;5847;p65"/>
              <p:cNvGrpSpPr/>
              <p:nvPr/>
            </p:nvGrpSpPr>
            <p:grpSpPr>
              <a:xfrm>
                <a:off x="4834525" y="3501382"/>
                <a:ext cx="31499" cy="26898"/>
                <a:chOff x="4834525" y="3501382"/>
                <a:chExt cx="31499" cy="26898"/>
              </a:xfrm>
            </p:grpSpPr>
            <p:sp>
              <p:nvSpPr>
                <p:cNvPr id="5848" name="Google Shape;5848;p65"/>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65"/>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0" name="Google Shape;5850;p65"/>
              <p:cNvGrpSpPr/>
              <p:nvPr/>
            </p:nvGrpSpPr>
            <p:grpSpPr>
              <a:xfrm>
                <a:off x="4898460" y="3580158"/>
                <a:ext cx="31405" cy="26898"/>
                <a:chOff x="4898460" y="3580158"/>
                <a:chExt cx="31405" cy="26898"/>
              </a:xfrm>
            </p:grpSpPr>
            <p:sp>
              <p:nvSpPr>
                <p:cNvPr id="5851" name="Google Shape;5851;p65"/>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5"/>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3" name="Google Shape;5853;p65"/>
              <p:cNvGrpSpPr/>
              <p:nvPr/>
            </p:nvGrpSpPr>
            <p:grpSpPr>
              <a:xfrm>
                <a:off x="4882667" y="3608032"/>
                <a:ext cx="31499" cy="27001"/>
                <a:chOff x="4882667" y="3608032"/>
                <a:chExt cx="31499" cy="27001"/>
              </a:xfrm>
            </p:grpSpPr>
            <p:sp>
              <p:nvSpPr>
                <p:cNvPr id="5854" name="Google Shape;5854;p65"/>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5"/>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6" name="Google Shape;5856;p65"/>
              <p:cNvGrpSpPr/>
              <p:nvPr/>
            </p:nvGrpSpPr>
            <p:grpSpPr>
              <a:xfrm>
                <a:off x="4843373" y="3631407"/>
                <a:ext cx="16273" cy="16186"/>
                <a:chOff x="4843373" y="3631407"/>
                <a:chExt cx="16273" cy="16186"/>
              </a:xfrm>
            </p:grpSpPr>
            <p:sp>
              <p:nvSpPr>
                <p:cNvPr id="5857" name="Google Shape;5857;p65"/>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5"/>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9" name="Google Shape;5859;p65"/>
              <p:cNvGrpSpPr/>
              <p:nvPr/>
            </p:nvGrpSpPr>
            <p:grpSpPr>
              <a:xfrm>
                <a:off x="4727773" y="3591578"/>
                <a:ext cx="31499" cy="26898"/>
                <a:chOff x="4727773" y="3591578"/>
                <a:chExt cx="31499" cy="26898"/>
              </a:xfrm>
            </p:grpSpPr>
            <p:sp>
              <p:nvSpPr>
                <p:cNvPr id="5860" name="Google Shape;5860;p65"/>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5"/>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62" name="Google Shape;5862;p65"/>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5"/>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64" name="Google Shape;5864;p65"/>
              <p:cNvGrpSpPr/>
              <p:nvPr/>
            </p:nvGrpSpPr>
            <p:grpSpPr>
              <a:xfrm>
                <a:off x="4609421" y="3577398"/>
                <a:ext cx="31499" cy="27001"/>
                <a:chOff x="4609421" y="3577398"/>
                <a:chExt cx="31499" cy="27001"/>
              </a:xfrm>
            </p:grpSpPr>
            <p:sp>
              <p:nvSpPr>
                <p:cNvPr id="5865" name="Google Shape;5865;p65"/>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5"/>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7" name="Google Shape;5867;p65"/>
              <p:cNvGrpSpPr/>
              <p:nvPr/>
            </p:nvGrpSpPr>
            <p:grpSpPr>
              <a:xfrm>
                <a:off x="4649289" y="3577398"/>
                <a:ext cx="31499" cy="27001"/>
                <a:chOff x="4649289" y="3577398"/>
                <a:chExt cx="31499" cy="27001"/>
              </a:xfrm>
            </p:grpSpPr>
            <p:sp>
              <p:nvSpPr>
                <p:cNvPr id="5868" name="Google Shape;5868;p65"/>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5"/>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0" name="Google Shape;5870;p65"/>
              <p:cNvGrpSpPr/>
              <p:nvPr/>
            </p:nvGrpSpPr>
            <p:grpSpPr>
              <a:xfrm>
                <a:off x="4605614" y="3639523"/>
                <a:ext cx="31499" cy="26906"/>
                <a:chOff x="4605614" y="3639523"/>
                <a:chExt cx="31499" cy="26906"/>
              </a:xfrm>
            </p:grpSpPr>
            <p:sp>
              <p:nvSpPr>
                <p:cNvPr id="5871" name="Google Shape;5871;p65"/>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5"/>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3" name="Google Shape;5873;p65"/>
              <p:cNvGrpSpPr/>
              <p:nvPr/>
            </p:nvGrpSpPr>
            <p:grpSpPr>
              <a:xfrm>
                <a:off x="4785149" y="3618846"/>
                <a:ext cx="26930" cy="26843"/>
                <a:chOff x="4785149" y="3618846"/>
                <a:chExt cx="26930" cy="26843"/>
              </a:xfrm>
            </p:grpSpPr>
            <p:sp>
              <p:nvSpPr>
                <p:cNvPr id="5874" name="Google Shape;5874;p65"/>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5"/>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6" name="Google Shape;5876;p65"/>
              <p:cNvGrpSpPr/>
              <p:nvPr/>
            </p:nvGrpSpPr>
            <p:grpSpPr>
              <a:xfrm>
                <a:off x="4810167" y="3601567"/>
                <a:ext cx="31405" cy="26898"/>
                <a:chOff x="4810167" y="3601567"/>
                <a:chExt cx="31405" cy="26898"/>
              </a:xfrm>
            </p:grpSpPr>
            <p:sp>
              <p:nvSpPr>
                <p:cNvPr id="5877" name="Google Shape;5877;p65"/>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5"/>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9" name="Google Shape;5879;p65"/>
              <p:cNvGrpSpPr/>
              <p:nvPr/>
            </p:nvGrpSpPr>
            <p:grpSpPr>
              <a:xfrm>
                <a:off x="4831002" y="3373230"/>
                <a:ext cx="31405" cy="26898"/>
                <a:chOff x="4831002" y="3373230"/>
                <a:chExt cx="31405" cy="26898"/>
              </a:xfrm>
            </p:grpSpPr>
            <p:sp>
              <p:nvSpPr>
                <p:cNvPr id="5880" name="Google Shape;5880;p65"/>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5"/>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2" name="Google Shape;5882;p65"/>
              <p:cNvGrpSpPr/>
              <p:nvPr/>
            </p:nvGrpSpPr>
            <p:grpSpPr>
              <a:xfrm>
                <a:off x="4719311" y="3355054"/>
                <a:ext cx="31499" cy="27001"/>
                <a:chOff x="4719311" y="3355054"/>
                <a:chExt cx="31499" cy="27001"/>
              </a:xfrm>
            </p:grpSpPr>
            <p:sp>
              <p:nvSpPr>
                <p:cNvPr id="5883" name="Google Shape;5883;p65"/>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65"/>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5" name="Google Shape;5885;p65"/>
              <p:cNvGrpSpPr/>
              <p:nvPr/>
            </p:nvGrpSpPr>
            <p:grpSpPr>
              <a:xfrm>
                <a:off x="4798755" y="3450260"/>
                <a:ext cx="26930" cy="26930"/>
                <a:chOff x="4798755" y="3450260"/>
                <a:chExt cx="26930" cy="26930"/>
              </a:xfrm>
            </p:grpSpPr>
            <p:sp>
              <p:nvSpPr>
                <p:cNvPr id="5886" name="Google Shape;5886;p65"/>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5"/>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8" name="Google Shape;5888;p65"/>
              <p:cNvGrpSpPr/>
              <p:nvPr/>
            </p:nvGrpSpPr>
            <p:grpSpPr>
              <a:xfrm>
                <a:off x="4645576" y="3467555"/>
                <a:ext cx="31405" cy="26953"/>
                <a:chOff x="4645576" y="3467555"/>
                <a:chExt cx="31405" cy="26953"/>
              </a:xfrm>
            </p:grpSpPr>
            <p:sp>
              <p:nvSpPr>
                <p:cNvPr id="5889" name="Google Shape;5889;p65"/>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5"/>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1" name="Google Shape;5891;p65"/>
              <p:cNvGrpSpPr/>
              <p:nvPr/>
            </p:nvGrpSpPr>
            <p:grpSpPr>
              <a:xfrm>
                <a:off x="4687631" y="3583965"/>
                <a:ext cx="31499" cy="26898"/>
                <a:chOff x="4687631" y="3583965"/>
                <a:chExt cx="31499" cy="26898"/>
              </a:xfrm>
            </p:grpSpPr>
            <p:sp>
              <p:nvSpPr>
                <p:cNvPr id="5892" name="Google Shape;5892;p65"/>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5"/>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4" name="Google Shape;5894;p65"/>
              <p:cNvGrpSpPr/>
              <p:nvPr/>
            </p:nvGrpSpPr>
            <p:grpSpPr>
              <a:xfrm>
                <a:off x="4719311" y="3471314"/>
                <a:ext cx="31499" cy="27001"/>
                <a:chOff x="4719311" y="3471314"/>
                <a:chExt cx="31499" cy="27001"/>
              </a:xfrm>
            </p:grpSpPr>
            <p:sp>
              <p:nvSpPr>
                <p:cNvPr id="5895" name="Google Shape;5895;p65"/>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5"/>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7" name="Google Shape;5897;p65"/>
              <p:cNvGrpSpPr/>
              <p:nvPr/>
            </p:nvGrpSpPr>
            <p:grpSpPr>
              <a:xfrm>
                <a:off x="4719311" y="3434404"/>
                <a:ext cx="31499" cy="26898"/>
                <a:chOff x="4719311" y="3434404"/>
                <a:chExt cx="31499" cy="26898"/>
              </a:xfrm>
            </p:grpSpPr>
            <p:sp>
              <p:nvSpPr>
                <p:cNvPr id="5898" name="Google Shape;5898;p65"/>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65"/>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0" name="Google Shape;5900;p65"/>
              <p:cNvGrpSpPr/>
              <p:nvPr/>
            </p:nvGrpSpPr>
            <p:grpSpPr>
              <a:xfrm>
                <a:off x="4768876" y="3401772"/>
                <a:ext cx="31499" cy="26898"/>
                <a:chOff x="4768876" y="3401772"/>
                <a:chExt cx="31499" cy="26898"/>
              </a:xfrm>
            </p:grpSpPr>
            <p:sp>
              <p:nvSpPr>
                <p:cNvPr id="5901" name="Google Shape;5901;p65"/>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5"/>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3" name="Google Shape;5903;p65"/>
              <p:cNvGrpSpPr/>
              <p:nvPr/>
            </p:nvGrpSpPr>
            <p:grpSpPr>
              <a:xfrm>
                <a:off x="4762214" y="3471377"/>
                <a:ext cx="26938" cy="26938"/>
                <a:chOff x="4762214" y="3471377"/>
                <a:chExt cx="26938" cy="26938"/>
              </a:xfrm>
            </p:grpSpPr>
            <p:sp>
              <p:nvSpPr>
                <p:cNvPr id="5904" name="Google Shape;5904;p65"/>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5"/>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6" name="Google Shape;5906;p65"/>
              <p:cNvGrpSpPr/>
              <p:nvPr/>
            </p:nvGrpSpPr>
            <p:grpSpPr>
              <a:xfrm>
                <a:off x="4790473" y="3344782"/>
                <a:ext cx="31405" cy="26898"/>
                <a:chOff x="4790473" y="3344782"/>
                <a:chExt cx="31405" cy="26898"/>
              </a:xfrm>
            </p:grpSpPr>
            <p:sp>
              <p:nvSpPr>
                <p:cNvPr id="5907" name="Google Shape;5907;p65"/>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5"/>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9" name="Google Shape;5909;p65"/>
              <p:cNvGrpSpPr/>
              <p:nvPr/>
            </p:nvGrpSpPr>
            <p:grpSpPr>
              <a:xfrm>
                <a:off x="4823774" y="3950733"/>
                <a:ext cx="37398" cy="32034"/>
                <a:chOff x="4823774" y="3950733"/>
                <a:chExt cx="37398" cy="32034"/>
              </a:xfrm>
            </p:grpSpPr>
            <p:sp>
              <p:nvSpPr>
                <p:cNvPr id="5910" name="Google Shape;5910;p65"/>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5"/>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2" name="Google Shape;5912;p65"/>
              <p:cNvGrpSpPr/>
              <p:nvPr/>
            </p:nvGrpSpPr>
            <p:grpSpPr>
              <a:xfrm>
                <a:off x="4823396" y="4110566"/>
                <a:ext cx="31405" cy="26906"/>
                <a:chOff x="4823396" y="4110566"/>
                <a:chExt cx="31405" cy="26906"/>
              </a:xfrm>
            </p:grpSpPr>
            <p:sp>
              <p:nvSpPr>
                <p:cNvPr id="5913" name="Google Shape;5913;p65"/>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5"/>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5" name="Google Shape;5915;p65"/>
              <p:cNvGrpSpPr/>
              <p:nvPr/>
            </p:nvGrpSpPr>
            <p:grpSpPr>
              <a:xfrm>
                <a:off x="4838332" y="3821150"/>
                <a:ext cx="31499" cy="26898"/>
                <a:chOff x="4838332" y="3821150"/>
                <a:chExt cx="31499" cy="26898"/>
              </a:xfrm>
            </p:grpSpPr>
            <p:sp>
              <p:nvSpPr>
                <p:cNvPr id="5916" name="Google Shape;5916;p65"/>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5"/>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8" name="Google Shape;5918;p65"/>
              <p:cNvGrpSpPr/>
              <p:nvPr/>
            </p:nvGrpSpPr>
            <p:grpSpPr>
              <a:xfrm>
                <a:off x="4661275" y="3815007"/>
                <a:ext cx="36824" cy="31523"/>
                <a:chOff x="4661275" y="3815007"/>
                <a:chExt cx="36824" cy="31523"/>
              </a:xfrm>
            </p:grpSpPr>
            <p:sp>
              <p:nvSpPr>
                <p:cNvPr id="5919" name="Google Shape;5919;p65"/>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5"/>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1" name="Google Shape;5921;p65"/>
              <p:cNvGrpSpPr/>
              <p:nvPr/>
            </p:nvGrpSpPr>
            <p:grpSpPr>
              <a:xfrm>
                <a:off x="4558998" y="3851037"/>
                <a:ext cx="33591" cy="28699"/>
                <a:chOff x="4558998" y="3851037"/>
                <a:chExt cx="33591" cy="28699"/>
              </a:xfrm>
            </p:grpSpPr>
            <p:sp>
              <p:nvSpPr>
                <p:cNvPr id="5922" name="Google Shape;5922;p65"/>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5"/>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4" name="Google Shape;5924;p65"/>
              <p:cNvGrpSpPr/>
              <p:nvPr/>
            </p:nvGrpSpPr>
            <p:grpSpPr>
              <a:xfrm>
                <a:off x="4696762" y="3638587"/>
                <a:ext cx="33591" cy="28794"/>
                <a:chOff x="4696762" y="3638587"/>
                <a:chExt cx="33591" cy="28794"/>
              </a:xfrm>
            </p:grpSpPr>
            <p:sp>
              <p:nvSpPr>
                <p:cNvPr id="5925" name="Google Shape;5925;p65"/>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5"/>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7" name="Google Shape;5927;p65"/>
              <p:cNvGrpSpPr/>
              <p:nvPr/>
            </p:nvGrpSpPr>
            <p:grpSpPr>
              <a:xfrm>
                <a:off x="4929479" y="3939140"/>
                <a:ext cx="33497" cy="28692"/>
                <a:chOff x="4929479" y="3939140"/>
                <a:chExt cx="33497" cy="28692"/>
              </a:xfrm>
            </p:grpSpPr>
            <p:sp>
              <p:nvSpPr>
                <p:cNvPr id="5928" name="Google Shape;5928;p65"/>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5"/>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0" name="Google Shape;5930;p65"/>
              <p:cNvGrpSpPr/>
              <p:nvPr/>
            </p:nvGrpSpPr>
            <p:grpSpPr>
              <a:xfrm>
                <a:off x="4907119" y="3986039"/>
                <a:ext cx="33497" cy="28699"/>
                <a:chOff x="4907119" y="3986039"/>
                <a:chExt cx="33497" cy="28699"/>
              </a:xfrm>
            </p:grpSpPr>
            <p:sp>
              <p:nvSpPr>
                <p:cNvPr id="5931" name="Google Shape;5931;p65"/>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5"/>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3" name="Google Shape;5933;p65"/>
              <p:cNvGrpSpPr/>
              <p:nvPr/>
            </p:nvGrpSpPr>
            <p:grpSpPr>
              <a:xfrm>
                <a:off x="4911783" y="4048102"/>
                <a:ext cx="33591" cy="28762"/>
                <a:chOff x="4911783" y="4048102"/>
                <a:chExt cx="33591" cy="28762"/>
              </a:xfrm>
            </p:grpSpPr>
            <p:sp>
              <p:nvSpPr>
                <p:cNvPr id="5934" name="Google Shape;5934;p65"/>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5"/>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36" name="Google Shape;5936;p65"/>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5"/>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38" name="Google Shape;5938;p65"/>
              <p:cNvGrpSpPr/>
              <p:nvPr/>
            </p:nvGrpSpPr>
            <p:grpSpPr>
              <a:xfrm>
                <a:off x="4762623" y="3837847"/>
                <a:ext cx="42416" cy="36273"/>
                <a:chOff x="4762623" y="3837847"/>
                <a:chExt cx="42416" cy="36273"/>
              </a:xfrm>
            </p:grpSpPr>
            <p:sp>
              <p:nvSpPr>
                <p:cNvPr id="5939" name="Google Shape;5939;p65"/>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5"/>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1" name="Google Shape;5941;p65"/>
              <p:cNvGrpSpPr/>
              <p:nvPr/>
            </p:nvGrpSpPr>
            <p:grpSpPr>
              <a:xfrm>
                <a:off x="4746044" y="4104966"/>
                <a:ext cx="33497" cy="28699"/>
                <a:chOff x="4746044" y="4104966"/>
                <a:chExt cx="33497" cy="28699"/>
              </a:xfrm>
            </p:grpSpPr>
            <p:sp>
              <p:nvSpPr>
                <p:cNvPr id="5942" name="Google Shape;5942;p65"/>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5"/>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4" name="Google Shape;5944;p65"/>
              <p:cNvGrpSpPr/>
              <p:nvPr/>
            </p:nvGrpSpPr>
            <p:grpSpPr>
              <a:xfrm>
                <a:off x="4859646" y="4162554"/>
                <a:ext cx="33591" cy="28762"/>
                <a:chOff x="4859646" y="4162554"/>
                <a:chExt cx="33591" cy="28762"/>
              </a:xfrm>
            </p:grpSpPr>
            <p:sp>
              <p:nvSpPr>
                <p:cNvPr id="5945" name="Google Shape;5945;p65"/>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5"/>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47" name="Google Shape;5947;p65"/>
            <p:cNvGrpSpPr/>
            <p:nvPr/>
          </p:nvGrpSpPr>
          <p:grpSpPr>
            <a:xfrm>
              <a:off x="3597785" y="3274438"/>
              <a:ext cx="855610" cy="1122100"/>
              <a:chOff x="3597785" y="3274438"/>
              <a:chExt cx="855610" cy="1122100"/>
            </a:xfrm>
          </p:grpSpPr>
          <p:grpSp>
            <p:nvGrpSpPr>
              <p:cNvPr id="5948" name="Google Shape;5948;p65"/>
              <p:cNvGrpSpPr/>
              <p:nvPr/>
            </p:nvGrpSpPr>
            <p:grpSpPr>
              <a:xfrm>
                <a:off x="3617857" y="3284717"/>
                <a:ext cx="826785" cy="1099165"/>
                <a:chOff x="3617857" y="3284717"/>
                <a:chExt cx="826785" cy="1099165"/>
              </a:xfrm>
            </p:grpSpPr>
            <p:sp>
              <p:nvSpPr>
                <p:cNvPr id="5949" name="Google Shape;5949;p65"/>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65"/>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65"/>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65"/>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65"/>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65"/>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65"/>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65"/>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65"/>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65"/>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65"/>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65"/>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65"/>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65"/>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65"/>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65"/>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65"/>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65"/>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65"/>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65"/>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65"/>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65"/>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65"/>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65"/>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65"/>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65"/>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65"/>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65"/>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65"/>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65"/>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65"/>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65"/>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65"/>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65"/>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65"/>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65"/>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65"/>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65"/>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65"/>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65"/>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65"/>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65"/>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65"/>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65"/>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65"/>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65"/>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65"/>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65"/>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65"/>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65"/>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65"/>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65"/>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65"/>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65"/>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65"/>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65"/>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5" name="Google Shape;6005;p65"/>
              <p:cNvGrpSpPr/>
              <p:nvPr/>
            </p:nvGrpSpPr>
            <p:grpSpPr>
              <a:xfrm>
                <a:off x="4180904" y="4251758"/>
                <a:ext cx="37783" cy="32420"/>
                <a:chOff x="4180904" y="4251758"/>
                <a:chExt cx="37783" cy="32420"/>
              </a:xfrm>
            </p:grpSpPr>
            <p:sp>
              <p:nvSpPr>
                <p:cNvPr id="6006" name="Google Shape;6006;p65"/>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65"/>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8" name="Google Shape;6008;p65"/>
              <p:cNvGrpSpPr/>
              <p:nvPr/>
            </p:nvGrpSpPr>
            <p:grpSpPr>
              <a:xfrm>
                <a:off x="4201644" y="4081324"/>
                <a:ext cx="37783" cy="32364"/>
                <a:chOff x="4201644" y="4081324"/>
                <a:chExt cx="37783" cy="32364"/>
              </a:xfrm>
            </p:grpSpPr>
            <p:sp>
              <p:nvSpPr>
                <p:cNvPr id="6009" name="Google Shape;6009;p65"/>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65"/>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1" name="Google Shape;6011;p65"/>
              <p:cNvGrpSpPr/>
              <p:nvPr/>
            </p:nvGrpSpPr>
            <p:grpSpPr>
              <a:xfrm>
                <a:off x="4284416" y="3887428"/>
                <a:ext cx="37783" cy="32451"/>
                <a:chOff x="4284416" y="3887428"/>
                <a:chExt cx="37783" cy="32451"/>
              </a:xfrm>
            </p:grpSpPr>
            <p:sp>
              <p:nvSpPr>
                <p:cNvPr id="6012" name="Google Shape;6012;p65"/>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65"/>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4" name="Google Shape;6014;p65"/>
              <p:cNvGrpSpPr/>
              <p:nvPr/>
            </p:nvGrpSpPr>
            <p:grpSpPr>
              <a:xfrm>
                <a:off x="4223721" y="3860404"/>
                <a:ext cx="37870" cy="32364"/>
                <a:chOff x="4223721" y="3860404"/>
                <a:chExt cx="37870" cy="32364"/>
              </a:xfrm>
            </p:grpSpPr>
            <p:sp>
              <p:nvSpPr>
                <p:cNvPr id="6015" name="Google Shape;6015;p65"/>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65"/>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7" name="Google Shape;6017;p65"/>
              <p:cNvGrpSpPr/>
              <p:nvPr/>
            </p:nvGrpSpPr>
            <p:grpSpPr>
              <a:xfrm>
                <a:off x="4104889" y="3699242"/>
                <a:ext cx="37776" cy="32357"/>
                <a:chOff x="4104889" y="3699242"/>
                <a:chExt cx="37776" cy="32357"/>
              </a:xfrm>
            </p:grpSpPr>
            <p:sp>
              <p:nvSpPr>
                <p:cNvPr id="6018" name="Google Shape;6018;p65"/>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65"/>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0" name="Google Shape;6020;p65"/>
              <p:cNvGrpSpPr/>
              <p:nvPr/>
            </p:nvGrpSpPr>
            <p:grpSpPr>
              <a:xfrm>
                <a:off x="4143608" y="3475121"/>
                <a:ext cx="37878" cy="32420"/>
                <a:chOff x="4143608" y="3475121"/>
                <a:chExt cx="37878" cy="32420"/>
              </a:xfrm>
            </p:grpSpPr>
            <p:sp>
              <p:nvSpPr>
                <p:cNvPr id="6021" name="Google Shape;6021;p65"/>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65"/>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3" name="Google Shape;6023;p65"/>
              <p:cNvGrpSpPr/>
              <p:nvPr/>
            </p:nvGrpSpPr>
            <p:grpSpPr>
              <a:xfrm>
                <a:off x="4217248" y="3570893"/>
                <a:ext cx="37776" cy="32364"/>
                <a:chOff x="4217248" y="3570893"/>
                <a:chExt cx="37776" cy="32364"/>
              </a:xfrm>
            </p:grpSpPr>
            <p:sp>
              <p:nvSpPr>
                <p:cNvPr id="6024" name="Google Shape;6024;p65"/>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65"/>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6" name="Google Shape;6026;p65"/>
              <p:cNvGrpSpPr/>
              <p:nvPr/>
            </p:nvGrpSpPr>
            <p:grpSpPr>
              <a:xfrm>
                <a:off x="4255307" y="3431612"/>
                <a:ext cx="37776" cy="32451"/>
                <a:chOff x="4255307" y="3431612"/>
                <a:chExt cx="37776" cy="32451"/>
              </a:xfrm>
            </p:grpSpPr>
            <p:sp>
              <p:nvSpPr>
                <p:cNvPr id="6027" name="Google Shape;6027;p65"/>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65"/>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9" name="Google Shape;6029;p65"/>
              <p:cNvGrpSpPr/>
              <p:nvPr/>
            </p:nvGrpSpPr>
            <p:grpSpPr>
              <a:xfrm>
                <a:off x="3853052" y="3577398"/>
                <a:ext cx="37776" cy="32420"/>
                <a:chOff x="3853052" y="3577398"/>
                <a:chExt cx="37776" cy="32420"/>
              </a:xfrm>
            </p:grpSpPr>
            <p:sp>
              <p:nvSpPr>
                <p:cNvPr id="6030" name="Google Shape;6030;p65"/>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65"/>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2" name="Google Shape;6032;p65"/>
              <p:cNvGrpSpPr/>
              <p:nvPr/>
            </p:nvGrpSpPr>
            <p:grpSpPr>
              <a:xfrm>
                <a:off x="4039908" y="3412107"/>
                <a:ext cx="37776" cy="32357"/>
                <a:chOff x="4039908" y="3412107"/>
                <a:chExt cx="37776" cy="32357"/>
              </a:xfrm>
            </p:grpSpPr>
            <p:sp>
              <p:nvSpPr>
                <p:cNvPr id="6033" name="Google Shape;6033;p65"/>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65"/>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5" name="Google Shape;6035;p65"/>
              <p:cNvGrpSpPr/>
              <p:nvPr/>
            </p:nvGrpSpPr>
            <p:grpSpPr>
              <a:xfrm>
                <a:off x="4017360" y="3342061"/>
                <a:ext cx="37870" cy="32380"/>
                <a:chOff x="4017360" y="3342061"/>
                <a:chExt cx="37870" cy="32380"/>
              </a:xfrm>
            </p:grpSpPr>
            <p:sp>
              <p:nvSpPr>
                <p:cNvPr id="6036" name="Google Shape;6036;p65"/>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65"/>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38" name="Google Shape;6038;p65"/>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65"/>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40" name="Google Shape;6040;p65"/>
              <p:cNvGrpSpPr/>
              <p:nvPr/>
            </p:nvGrpSpPr>
            <p:grpSpPr>
              <a:xfrm>
                <a:off x="3750870" y="3418650"/>
                <a:ext cx="37776" cy="32380"/>
                <a:chOff x="3750870" y="3418650"/>
                <a:chExt cx="37776" cy="32380"/>
              </a:xfrm>
            </p:grpSpPr>
            <p:sp>
              <p:nvSpPr>
                <p:cNvPr id="6041" name="Google Shape;6041;p65"/>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65"/>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3" name="Google Shape;6043;p65"/>
              <p:cNvGrpSpPr/>
              <p:nvPr/>
            </p:nvGrpSpPr>
            <p:grpSpPr>
              <a:xfrm>
                <a:off x="3632509" y="3274438"/>
                <a:ext cx="37783" cy="32357"/>
                <a:chOff x="3632509" y="3274438"/>
                <a:chExt cx="37783" cy="32357"/>
              </a:xfrm>
            </p:grpSpPr>
            <p:sp>
              <p:nvSpPr>
                <p:cNvPr id="6044" name="Google Shape;6044;p65"/>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65"/>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6" name="Google Shape;6046;p65"/>
              <p:cNvGrpSpPr/>
              <p:nvPr/>
            </p:nvGrpSpPr>
            <p:grpSpPr>
              <a:xfrm>
                <a:off x="3906424" y="3297561"/>
                <a:ext cx="37776" cy="32451"/>
                <a:chOff x="3906424" y="3297561"/>
                <a:chExt cx="37776" cy="32451"/>
              </a:xfrm>
            </p:grpSpPr>
            <p:sp>
              <p:nvSpPr>
                <p:cNvPr id="6047" name="Google Shape;6047;p65"/>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65"/>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9" name="Google Shape;6049;p65"/>
              <p:cNvGrpSpPr/>
              <p:nvPr/>
            </p:nvGrpSpPr>
            <p:grpSpPr>
              <a:xfrm>
                <a:off x="3866084" y="3412107"/>
                <a:ext cx="37776" cy="32357"/>
                <a:chOff x="3866084" y="3412107"/>
                <a:chExt cx="37776" cy="32357"/>
              </a:xfrm>
            </p:grpSpPr>
            <p:sp>
              <p:nvSpPr>
                <p:cNvPr id="6050" name="Google Shape;6050;p65"/>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65"/>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2" name="Google Shape;6052;p65"/>
              <p:cNvGrpSpPr/>
              <p:nvPr/>
            </p:nvGrpSpPr>
            <p:grpSpPr>
              <a:xfrm>
                <a:off x="4023919" y="3766409"/>
                <a:ext cx="37783" cy="32357"/>
                <a:chOff x="4023919" y="3766409"/>
                <a:chExt cx="37783" cy="32357"/>
              </a:xfrm>
            </p:grpSpPr>
            <p:sp>
              <p:nvSpPr>
                <p:cNvPr id="6053" name="Google Shape;6053;p65"/>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65"/>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5" name="Google Shape;6055;p65"/>
              <p:cNvGrpSpPr/>
              <p:nvPr/>
            </p:nvGrpSpPr>
            <p:grpSpPr>
              <a:xfrm>
                <a:off x="3973882" y="3779449"/>
                <a:ext cx="37776" cy="32357"/>
                <a:chOff x="3973882" y="3779449"/>
                <a:chExt cx="37776" cy="32357"/>
              </a:xfrm>
            </p:grpSpPr>
            <p:sp>
              <p:nvSpPr>
                <p:cNvPr id="6056" name="Google Shape;6056;p65"/>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65"/>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8" name="Google Shape;6058;p65"/>
              <p:cNvGrpSpPr/>
              <p:nvPr/>
            </p:nvGrpSpPr>
            <p:grpSpPr>
              <a:xfrm>
                <a:off x="4073398" y="3838028"/>
                <a:ext cx="37776" cy="32380"/>
                <a:chOff x="4073398" y="3838028"/>
                <a:chExt cx="37776" cy="32380"/>
              </a:xfrm>
            </p:grpSpPr>
            <p:sp>
              <p:nvSpPr>
                <p:cNvPr id="6059" name="Google Shape;6059;p65"/>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65"/>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1" name="Google Shape;6061;p65"/>
              <p:cNvGrpSpPr/>
              <p:nvPr/>
            </p:nvGrpSpPr>
            <p:grpSpPr>
              <a:xfrm>
                <a:off x="4342672" y="4144496"/>
                <a:ext cx="37752" cy="32364"/>
                <a:chOff x="4342672" y="4144496"/>
                <a:chExt cx="37752" cy="32364"/>
              </a:xfrm>
            </p:grpSpPr>
            <p:sp>
              <p:nvSpPr>
                <p:cNvPr id="6062" name="Google Shape;6062;p65"/>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65"/>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4" name="Google Shape;6064;p65"/>
              <p:cNvGrpSpPr/>
              <p:nvPr/>
            </p:nvGrpSpPr>
            <p:grpSpPr>
              <a:xfrm>
                <a:off x="4406386" y="4056872"/>
                <a:ext cx="37783" cy="32364"/>
                <a:chOff x="4406386" y="4056872"/>
                <a:chExt cx="37783" cy="32364"/>
              </a:xfrm>
            </p:grpSpPr>
            <p:sp>
              <p:nvSpPr>
                <p:cNvPr id="6065" name="Google Shape;6065;p65"/>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65"/>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7" name="Google Shape;6067;p65"/>
              <p:cNvGrpSpPr/>
              <p:nvPr/>
            </p:nvGrpSpPr>
            <p:grpSpPr>
              <a:xfrm>
                <a:off x="4284416" y="4245254"/>
                <a:ext cx="37783" cy="32357"/>
                <a:chOff x="4284416" y="4245254"/>
                <a:chExt cx="37783" cy="32357"/>
              </a:xfrm>
            </p:grpSpPr>
            <p:sp>
              <p:nvSpPr>
                <p:cNvPr id="6068" name="Google Shape;6068;p65"/>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65"/>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0" name="Google Shape;6070;p65"/>
              <p:cNvGrpSpPr/>
              <p:nvPr/>
            </p:nvGrpSpPr>
            <p:grpSpPr>
              <a:xfrm>
                <a:off x="4219057" y="4331258"/>
                <a:ext cx="37776" cy="32364"/>
                <a:chOff x="4219057" y="4331258"/>
                <a:chExt cx="37776" cy="32364"/>
              </a:xfrm>
            </p:grpSpPr>
            <p:sp>
              <p:nvSpPr>
                <p:cNvPr id="6071" name="Google Shape;6071;p65"/>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65"/>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3" name="Google Shape;6073;p65"/>
              <p:cNvGrpSpPr/>
              <p:nvPr/>
            </p:nvGrpSpPr>
            <p:grpSpPr>
              <a:xfrm>
                <a:off x="4204122" y="4141688"/>
                <a:ext cx="33497" cy="28699"/>
                <a:chOff x="4204122" y="4141688"/>
                <a:chExt cx="33497" cy="28699"/>
              </a:xfrm>
            </p:grpSpPr>
            <p:sp>
              <p:nvSpPr>
                <p:cNvPr id="6074" name="Google Shape;6074;p65"/>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65"/>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6" name="Google Shape;6076;p65"/>
              <p:cNvGrpSpPr/>
              <p:nvPr/>
            </p:nvGrpSpPr>
            <p:grpSpPr>
              <a:xfrm>
                <a:off x="4301546" y="4003869"/>
                <a:ext cx="38916" cy="33324"/>
                <a:chOff x="4301546" y="4003869"/>
                <a:chExt cx="38916" cy="33324"/>
              </a:xfrm>
            </p:grpSpPr>
            <p:sp>
              <p:nvSpPr>
                <p:cNvPr id="6077" name="Google Shape;6077;p65"/>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65"/>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9" name="Google Shape;6079;p65"/>
              <p:cNvGrpSpPr/>
              <p:nvPr/>
            </p:nvGrpSpPr>
            <p:grpSpPr>
              <a:xfrm>
                <a:off x="4210681" y="3924669"/>
                <a:ext cx="36549" cy="31366"/>
                <a:chOff x="4210681" y="3924669"/>
                <a:chExt cx="36549" cy="31366"/>
              </a:xfrm>
            </p:grpSpPr>
            <p:sp>
              <p:nvSpPr>
                <p:cNvPr id="6080" name="Google Shape;6080;p65"/>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65"/>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2" name="Google Shape;6082;p65"/>
              <p:cNvGrpSpPr/>
              <p:nvPr/>
            </p:nvGrpSpPr>
            <p:grpSpPr>
              <a:xfrm>
                <a:off x="3987771" y="3628874"/>
                <a:ext cx="31499" cy="26993"/>
                <a:chOff x="3987771" y="3628874"/>
                <a:chExt cx="31499" cy="26993"/>
              </a:xfrm>
            </p:grpSpPr>
            <p:sp>
              <p:nvSpPr>
                <p:cNvPr id="6083" name="Google Shape;6083;p65"/>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65"/>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5" name="Google Shape;6085;p65"/>
              <p:cNvGrpSpPr/>
              <p:nvPr/>
            </p:nvGrpSpPr>
            <p:grpSpPr>
              <a:xfrm>
                <a:off x="4087382" y="3775674"/>
                <a:ext cx="31405" cy="26898"/>
                <a:chOff x="4087382" y="3775674"/>
                <a:chExt cx="31405" cy="26898"/>
              </a:xfrm>
            </p:grpSpPr>
            <p:sp>
              <p:nvSpPr>
                <p:cNvPr id="6086" name="Google Shape;6086;p65"/>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65"/>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8" name="Google Shape;6088;p65"/>
              <p:cNvGrpSpPr/>
              <p:nvPr/>
            </p:nvGrpSpPr>
            <p:grpSpPr>
              <a:xfrm>
                <a:off x="4118873" y="3856637"/>
                <a:ext cx="31405" cy="26906"/>
                <a:chOff x="4118873" y="3856637"/>
                <a:chExt cx="31405" cy="26906"/>
              </a:xfrm>
            </p:grpSpPr>
            <p:sp>
              <p:nvSpPr>
                <p:cNvPr id="6089" name="Google Shape;6089;p65"/>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65"/>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1" name="Google Shape;6091;p65"/>
              <p:cNvGrpSpPr/>
              <p:nvPr/>
            </p:nvGrpSpPr>
            <p:grpSpPr>
              <a:xfrm>
                <a:off x="4168541" y="3639523"/>
                <a:ext cx="31499" cy="26906"/>
                <a:chOff x="4168541" y="3639523"/>
                <a:chExt cx="31499" cy="26906"/>
              </a:xfrm>
            </p:grpSpPr>
            <p:sp>
              <p:nvSpPr>
                <p:cNvPr id="6092" name="Google Shape;6092;p65"/>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65"/>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4" name="Google Shape;6094;p65"/>
              <p:cNvGrpSpPr/>
              <p:nvPr/>
            </p:nvGrpSpPr>
            <p:grpSpPr>
              <a:xfrm>
                <a:off x="3965789" y="3393545"/>
                <a:ext cx="31405" cy="26945"/>
                <a:chOff x="3965789" y="3393545"/>
                <a:chExt cx="31405" cy="26945"/>
              </a:xfrm>
            </p:grpSpPr>
            <p:sp>
              <p:nvSpPr>
                <p:cNvPr id="6095" name="Google Shape;6095;p65"/>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65"/>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7" name="Google Shape;6097;p65"/>
              <p:cNvGrpSpPr/>
              <p:nvPr/>
            </p:nvGrpSpPr>
            <p:grpSpPr>
              <a:xfrm>
                <a:off x="3925166" y="3491008"/>
                <a:ext cx="31405" cy="27001"/>
                <a:chOff x="3925166" y="3491008"/>
                <a:chExt cx="31405" cy="27001"/>
              </a:xfrm>
            </p:grpSpPr>
            <p:sp>
              <p:nvSpPr>
                <p:cNvPr id="6098" name="Google Shape;6098;p65"/>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65"/>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0" name="Google Shape;6100;p65"/>
              <p:cNvGrpSpPr/>
              <p:nvPr/>
            </p:nvGrpSpPr>
            <p:grpSpPr>
              <a:xfrm>
                <a:off x="3682845" y="3340976"/>
                <a:ext cx="31397" cy="26898"/>
                <a:chOff x="3682845" y="3340976"/>
                <a:chExt cx="31397" cy="26898"/>
              </a:xfrm>
            </p:grpSpPr>
            <p:sp>
              <p:nvSpPr>
                <p:cNvPr id="6101" name="Google Shape;6101;p65"/>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65"/>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3" name="Google Shape;6103;p65"/>
              <p:cNvGrpSpPr/>
              <p:nvPr/>
            </p:nvGrpSpPr>
            <p:grpSpPr>
              <a:xfrm>
                <a:off x="3795393" y="3353725"/>
                <a:ext cx="31499" cy="26993"/>
                <a:chOff x="3795393" y="3353725"/>
                <a:chExt cx="31499" cy="26993"/>
              </a:xfrm>
            </p:grpSpPr>
            <p:sp>
              <p:nvSpPr>
                <p:cNvPr id="6104" name="Google Shape;6104;p65"/>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65"/>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6" name="Google Shape;6106;p65"/>
              <p:cNvGrpSpPr/>
              <p:nvPr/>
            </p:nvGrpSpPr>
            <p:grpSpPr>
              <a:xfrm>
                <a:off x="4176909" y="4363221"/>
                <a:ext cx="38924" cy="33316"/>
                <a:chOff x="4176909" y="4363221"/>
                <a:chExt cx="38924" cy="33316"/>
              </a:xfrm>
            </p:grpSpPr>
            <p:sp>
              <p:nvSpPr>
                <p:cNvPr id="6107" name="Google Shape;6107;p65"/>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65"/>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9" name="Google Shape;6109;p65"/>
              <p:cNvGrpSpPr/>
              <p:nvPr/>
            </p:nvGrpSpPr>
            <p:grpSpPr>
              <a:xfrm>
                <a:off x="4226191" y="4007660"/>
                <a:ext cx="33560" cy="28770"/>
                <a:chOff x="4226191" y="4007660"/>
                <a:chExt cx="33560" cy="28770"/>
              </a:xfrm>
            </p:grpSpPr>
            <p:sp>
              <p:nvSpPr>
                <p:cNvPr id="6110" name="Google Shape;6110;p65"/>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65"/>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2" name="Google Shape;6112;p65"/>
              <p:cNvGrpSpPr/>
              <p:nvPr/>
            </p:nvGrpSpPr>
            <p:grpSpPr>
              <a:xfrm>
                <a:off x="3597785" y="3377045"/>
                <a:ext cx="33591" cy="28699"/>
                <a:chOff x="3597785" y="3377045"/>
                <a:chExt cx="33591" cy="28699"/>
              </a:xfrm>
            </p:grpSpPr>
            <p:sp>
              <p:nvSpPr>
                <p:cNvPr id="6113" name="Google Shape;6113;p65"/>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65"/>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5" name="Google Shape;6115;p65"/>
              <p:cNvGrpSpPr/>
              <p:nvPr/>
            </p:nvGrpSpPr>
            <p:grpSpPr>
              <a:xfrm>
                <a:off x="3887870" y="3669796"/>
                <a:ext cx="33591" cy="28692"/>
                <a:chOff x="3887870" y="3669796"/>
                <a:chExt cx="33591" cy="28692"/>
              </a:xfrm>
            </p:grpSpPr>
            <p:sp>
              <p:nvSpPr>
                <p:cNvPr id="6116" name="Google Shape;6116;p65"/>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65"/>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8" name="Google Shape;6118;p65"/>
              <p:cNvGrpSpPr/>
              <p:nvPr/>
            </p:nvGrpSpPr>
            <p:grpSpPr>
              <a:xfrm>
                <a:off x="3818320" y="3481625"/>
                <a:ext cx="33497" cy="28770"/>
                <a:chOff x="3818320" y="3481625"/>
                <a:chExt cx="33497" cy="28770"/>
              </a:xfrm>
            </p:grpSpPr>
            <p:sp>
              <p:nvSpPr>
                <p:cNvPr id="6119" name="Google Shape;6119;p65"/>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65"/>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1" name="Google Shape;6121;p65"/>
              <p:cNvGrpSpPr/>
              <p:nvPr/>
            </p:nvGrpSpPr>
            <p:grpSpPr>
              <a:xfrm>
                <a:off x="4278139" y="4120948"/>
                <a:ext cx="37492" cy="32129"/>
                <a:chOff x="4278139" y="4120948"/>
                <a:chExt cx="37492" cy="32129"/>
              </a:xfrm>
            </p:grpSpPr>
            <p:sp>
              <p:nvSpPr>
                <p:cNvPr id="6122" name="Google Shape;6122;p65"/>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65"/>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4" name="Google Shape;6124;p65"/>
              <p:cNvGrpSpPr/>
              <p:nvPr/>
            </p:nvGrpSpPr>
            <p:grpSpPr>
              <a:xfrm>
                <a:off x="4419898" y="3977388"/>
                <a:ext cx="33497" cy="28692"/>
                <a:chOff x="4419898" y="3977388"/>
                <a:chExt cx="33497" cy="28692"/>
              </a:xfrm>
            </p:grpSpPr>
            <p:sp>
              <p:nvSpPr>
                <p:cNvPr id="6125" name="Google Shape;6125;p65"/>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65"/>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7" name="Google Shape;6127;p65"/>
              <p:cNvGrpSpPr/>
              <p:nvPr/>
            </p:nvGrpSpPr>
            <p:grpSpPr>
              <a:xfrm>
                <a:off x="4158930" y="4034684"/>
                <a:ext cx="33497" cy="28762"/>
                <a:chOff x="4158930" y="4034684"/>
                <a:chExt cx="33497" cy="28762"/>
              </a:xfrm>
            </p:grpSpPr>
            <p:sp>
              <p:nvSpPr>
                <p:cNvPr id="6128" name="Google Shape;6128;p65"/>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65"/>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0" name="Google Shape;6130;p65"/>
              <p:cNvGrpSpPr/>
              <p:nvPr/>
            </p:nvGrpSpPr>
            <p:grpSpPr>
              <a:xfrm>
                <a:off x="4134949" y="3957049"/>
                <a:ext cx="33497" cy="28770"/>
                <a:chOff x="4134949" y="3957049"/>
                <a:chExt cx="33497" cy="28770"/>
              </a:xfrm>
            </p:grpSpPr>
            <p:sp>
              <p:nvSpPr>
                <p:cNvPr id="6131" name="Google Shape;6131;p65"/>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65"/>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3" name="Google Shape;6133;p65"/>
              <p:cNvGrpSpPr/>
              <p:nvPr/>
            </p:nvGrpSpPr>
            <p:grpSpPr>
              <a:xfrm>
                <a:off x="4193653" y="4184403"/>
                <a:ext cx="43580" cy="37264"/>
                <a:chOff x="4193653" y="4184403"/>
                <a:chExt cx="43580" cy="37264"/>
              </a:xfrm>
            </p:grpSpPr>
            <p:sp>
              <p:nvSpPr>
                <p:cNvPr id="6134" name="Google Shape;6134;p65"/>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65"/>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6" name="Google Shape;6136;p65"/>
              <p:cNvGrpSpPr/>
              <p:nvPr/>
            </p:nvGrpSpPr>
            <p:grpSpPr>
              <a:xfrm>
                <a:off x="4343600" y="3943844"/>
                <a:ext cx="43580" cy="37312"/>
                <a:chOff x="4343600" y="3943844"/>
                <a:chExt cx="43580" cy="37312"/>
              </a:xfrm>
            </p:grpSpPr>
            <p:sp>
              <p:nvSpPr>
                <p:cNvPr id="6137" name="Google Shape;6137;p65"/>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65"/>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9" name="Google Shape;6139;p65"/>
              <p:cNvGrpSpPr/>
              <p:nvPr/>
            </p:nvGrpSpPr>
            <p:grpSpPr>
              <a:xfrm>
                <a:off x="4172339" y="3381693"/>
                <a:ext cx="31499" cy="27001"/>
                <a:chOff x="4172339" y="3381693"/>
                <a:chExt cx="31499" cy="27001"/>
              </a:xfrm>
            </p:grpSpPr>
            <p:sp>
              <p:nvSpPr>
                <p:cNvPr id="6140" name="Google Shape;6140;p65"/>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65"/>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transition>
    <p:fade/>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6145"/>
        <p:cNvGrpSpPr/>
        <p:nvPr/>
      </p:nvGrpSpPr>
      <p:grpSpPr>
        <a:xfrm>
          <a:off x="0" y="0"/>
          <a:ext cx="0" cy="0"/>
          <a:chOff x="0" y="0"/>
          <a:chExt cx="0" cy="0"/>
        </a:xfrm>
      </p:grpSpPr>
      <p:grpSp>
        <p:nvGrpSpPr>
          <p:cNvPr id="6146" name="Google Shape;6146;p66"/>
          <p:cNvGrpSpPr/>
          <p:nvPr/>
        </p:nvGrpSpPr>
        <p:grpSpPr>
          <a:xfrm>
            <a:off x="729274" y="969759"/>
            <a:ext cx="2507799" cy="206239"/>
            <a:chOff x="106648" y="895722"/>
            <a:chExt cx="4481413" cy="374300"/>
          </a:xfrm>
        </p:grpSpPr>
        <p:grpSp>
          <p:nvGrpSpPr>
            <p:cNvPr id="6147" name="Google Shape;6147;p66"/>
            <p:cNvGrpSpPr/>
            <p:nvPr/>
          </p:nvGrpSpPr>
          <p:grpSpPr>
            <a:xfrm>
              <a:off x="2233276" y="895722"/>
              <a:ext cx="1082667" cy="223591"/>
              <a:chOff x="4808316" y="2800065"/>
              <a:chExt cx="1999386" cy="412910"/>
            </a:xfrm>
          </p:grpSpPr>
          <p:sp>
            <p:nvSpPr>
              <p:cNvPr id="6148" name="Google Shape;6148;p66"/>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49" name="Google Shape;6149;p66"/>
              <p:cNvGrpSpPr/>
              <p:nvPr/>
            </p:nvGrpSpPr>
            <p:grpSpPr>
              <a:xfrm>
                <a:off x="4808316" y="2800065"/>
                <a:ext cx="92400" cy="411825"/>
                <a:chOff x="845575" y="2563700"/>
                <a:chExt cx="92400" cy="411825"/>
              </a:xfrm>
            </p:grpSpPr>
            <p:cxnSp>
              <p:nvCxnSpPr>
                <p:cNvPr id="6150" name="Google Shape;6150;p6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151" name="Google Shape;6151;p66"/>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52" name="Google Shape;6152;p66"/>
            <p:cNvGrpSpPr/>
            <p:nvPr/>
          </p:nvGrpSpPr>
          <p:grpSpPr>
            <a:xfrm>
              <a:off x="106648" y="895722"/>
              <a:ext cx="1088401" cy="223591"/>
              <a:chOff x="881025" y="2800065"/>
              <a:chExt cx="2009975" cy="412910"/>
            </a:xfrm>
          </p:grpSpPr>
          <p:sp>
            <p:nvSpPr>
              <p:cNvPr id="6153" name="Google Shape;6153;p66"/>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54" name="Google Shape;6154;p66"/>
              <p:cNvGrpSpPr/>
              <p:nvPr/>
            </p:nvGrpSpPr>
            <p:grpSpPr>
              <a:xfrm>
                <a:off x="881025" y="2800065"/>
                <a:ext cx="92400" cy="411825"/>
                <a:chOff x="845575" y="2563700"/>
                <a:chExt cx="92400" cy="411825"/>
              </a:xfrm>
            </p:grpSpPr>
            <p:cxnSp>
              <p:nvCxnSpPr>
                <p:cNvPr id="6155" name="Google Shape;6155;p6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156" name="Google Shape;6156;p66"/>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57" name="Google Shape;6157;p66"/>
            <p:cNvGrpSpPr/>
            <p:nvPr/>
          </p:nvGrpSpPr>
          <p:grpSpPr>
            <a:xfrm>
              <a:off x="1172346" y="1047018"/>
              <a:ext cx="1083151" cy="223003"/>
              <a:chOff x="2849073" y="3079467"/>
              <a:chExt cx="2000279" cy="411825"/>
            </a:xfrm>
          </p:grpSpPr>
          <p:sp>
            <p:nvSpPr>
              <p:cNvPr id="6158" name="Google Shape;6158;p66"/>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59" name="Google Shape;6159;p66"/>
              <p:cNvGrpSpPr/>
              <p:nvPr/>
            </p:nvGrpSpPr>
            <p:grpSpPr>
              <a:xfrm rot="10800000">
                <a:off x="2849073" y="3079467"/>
                <a:ext cx="92400" cy="411825"/>
                <a:chOff x="2070100" y="2563700"/>
                <a:chExt cx="92400" cy="411825"/>
              </a:xfrm>
            </p:grpSpPr>
            <p:cxnSp>
              <p:nvCxnSpPr>
                <p:cNvPr id="6160" name="Google Shape;6160;p6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161" name="Google Shape;6161;p66"/>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62" name="Google Shape;6162;p66"/>
            <p:cNvGrpSpPr/>
            <p:nvPr/>
          </p:nvGrpSpPr>
          <p:grpSpPr>
            <a:xfrm>
              <a:off x="3290132" y="1047018"/>
              <a:ext cx="1297929" cy="223003"/>
              <a:chOff x="6760035" y="3079467"/>
              <a:chExt cx="2396914" cy="411825"/>
            </a:xfrm>
          </p:grpSpPr>
          <p:sp>
            <p:nvSpPr>
              <p:cNvPr id="6163" name="Google Shape;6163;p66"/>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64" name="Google Shape;6164;p66"/>
              <p:cNvGrpSpPr/>
              <p:nvPr/>
            </p:nvGrpSpPr>
            <p:grpSpPr>
              <a:xfrm rot="10800000">
                <a:off x="6760035" y="3079467"/>
                <a:ext cx="92400" cy="411825"/>
                <a:chOff x="2070100" y="2563700"/>
                <a:chExt cx="92400" cy="411825"/>
              </a:xfrm>
            </p:grpSpPr>
            <p:cxnSp>
              <p:nvCxnSpPr>
                <p:cNvPr id="6165" name="Google Shape;6165;p6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166" name="Google Shape;6166;p66"/>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167" name="Google Shape;6167;p66"/>
          <p:cNvGrpSpPr/>
          <p:nvPr/>
        </p:nvGrpSpPr>
        <p:grpSpPr>
          <a:xfrm>
            <a:off x="2147036" y="3369130"/>
            <a:ext cx="1086701" cy="799429"/>
            <a:chOff x="2183288" y="3555572"/>
            <a:chExt cx="1136241" cy="835873"/>
          </a:xfrm>
        </p:grpSpPr>
        <p:sp>
          <p:nvSpPr>
            <p:cNvPr id="6168" name="Google Shape;6168;p66"/>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69" name="Google Shape;6169;p66"/>
            <p:cNvGrpSpPr/>
            <p:nvPr/>
          </p:nvGrpSpPr>
          <p:grpSpPr>
            <a:xfrm>
              <a:off x="2205895" y="3637269"/>
              <a:ext cx="1089848" cy="724993"/>
              <a:chOff x="2205895" y="3637269"/>
              <a:chExt cx="1089848" cy="724993"/>
            </a:xfrm>
          </p:grpSpPr>
          <p:sp>
            <p:nvSpPr>
              <p:cNvPr id="6170" name="Google Shape;6170;p66"/>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66"/>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66"/>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66"/>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66"/>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66"/>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76" name="Google Shape;6176;p66"/>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77" name="Google Shape;6177;p66"/>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6178" name="Google Shape;6178;p66"/>
            <p:cNvGrpSpPr/>
            <p:nvPr/>
          </p:nvGrpSpPr>
          <p:grpSpPr>
            <a:xfrm>
              <a:off x="3173850" y="3779426"/>
              <a:ext cx="145679" cy="70048"/>
              <a:chOff x="3173850" y="3779426"/>
              <a:chExt cx="145679" cy="70048"/>
            </a:xfrm>
          </p:grpSpPr>
          <p:cxnSp>
            <p:nvCxnSpPr>
              <p:cNvPr id="6179" name="Google Shape;6179;p66"/>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6180" name="Google Shape;6180;p66"/>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1" name="Google Shape;6181;p66"/>
            <p:cNvGrpSpPr/>
            <p:nvPr/>
          </p:nvGrpSpPr>
          <p:grpSpPr>
            <a:xfrm>
              <a:off x="2183288" y="4139483"/>
              <a:ext cx="145133" cy="70048"/>
              <a:chOff x="2183288" y="4139483"/>
              <a:chExt cx="145133" cy="70048"/>
            </a:xfrm>
          </p:grpSpPr>
          <p:cxnSp>
            <p:nvCxnSpPr>
              <p:cNvPr id="6182" name="Google Shape;6182;p66"/>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6183" name="Google Shape;6183;p66"/>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84" name="Google Shape;6184;p66"/>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85" name="Google Shape;6185;p66"/>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6186" name="Google Shape;6186;p66"/>
            <p:cNvGrpSpPr/>
            <p:nvPr/>
          </p:nvGrpSpPr>
          <p:grpSpPr>
            <a:xfrm>
              <a:off x="2943836" y="4268886"/>
              <a:ext cx="60717" cy="122559"/>
              <a:chOff x="2943836" y="4268886"/>
              <a:chExt cx="60717" cy="122559"/>
            </a:xfrm>
          </p:grpSpPr>
          <p:sp>
            <p:nvSpPr>
              <p:cNvPr id="6187" name="Google Shape;6187;p66"/>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88" name="Google Shape;6188;p66"/>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6189" name="Google Shape;6189;p66"/>
          <p:cNvGrpSpPr/>
          <p:nvPr/>
        </p:nvGrpSpPr>
        <p:grpSpPr>
          <a:xfrm>
            <a:off x="3409981" y="1290129"/>
            <a:ext cx="1675870" cy="758251"/>
            <a:chOff x="3530532" y="1496185"/>
            <a:chExt cx="1562000" cy="706730"/>
          </a:xfrm>
        </p:grpSpPr>
        <p:cxnSp>
          <p:nvCxnSpPr>
            <p:cNvPr id="6190" name="Google Shape;6190;p66"/>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6191" name="Google Shape;6191;p66"/>
            <p:cNvGrpSpPr/>
            <p:nvPr/>
          </p:nvGrpSpPr>
          <p:grpSpPr>
            <a:xfrm>
              <a:off x="3530532" y="1496185"/>
              <a:ext cx="323430" cy="463587"/>
              <a:chOff x="3530532" y="1496185"/>
              <a:chExt cx="323430" cy="463587"/>
            </a:xfrm>
          </p:grpSpPr>
          <p:grpSp>
            <p:nvGrpSpPr>
              <p:cNvPr id="6192" name="Google Shape;6192;p66"/>
              <p:cNvGrpSpPr/>
              <p:nvPr/>
            </p:nvGrpSpPr>
            <p:grpSpPr>
              <a:xfrm>
                <a:off x="3567462" y="1496185"/>
                <a:ext cx="286500" cy="361376"/>
                <a:chOff x="3567462" y="1496185"/>
                <a:chExt cx="286500" cy="361376"/>
              </a:xfrm>
            </p:grpSpPr>
            <p:cxnSp>
              <p:nvCxnSpPr>
                <p:cNvPr id="6193" name="Google Shape;6193;p66"/>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6194" name="Google Shape;6194;p66"/>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95" name="Google Shape;6195;p66"/>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6" name="Google Shape;6196;p66"/>
            <p:cNvGrpSpPr/>
            <p:nvPr/>
          </p:nvGrpSpPr>
          <p:grpSpPr>
            <a:xfrm>
              <a:off x="3891569" y="1779209"/>
              <a:ext cx="323945" cy="423706"/>
              <a:chOff x="3891569" y="1779209"/>
              <a:chExt cx="323945" cy="423706"/>
            </a:xfrm>
          </p:grpSpPr>
          <p:grpSp>
            <p:nvGrpSpPr>
              <p:cNvPr id="6197" name="Google Shape;6197;p66"/>
              <p:cNvGrpSpPr/>
              <p:nvPr/>
            </p:nvGrpSpPr>
            <p:grpSpPr>
              <a:xfrm>
                <a:off x="3929014" y="1881638"/>
                <a:ext cx="286500" cy="321278"/>
                <a:chOff x="3929014" y="1881638"/>
                <a:chExt cx="286500" cy="321278"/>
              </a:xfrm>
            </p:grpSpPr>
            <p:cxnSp>
              <p:nvCxnSpPr>
                <p:cNvPr id="6198" name="Google Shape;6198;p66"/>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6199" name="Google Shape;6199;p66"/>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00" name="Google Shape;6200;p66"/>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1" name="Google Shape;6201;p66"/>
            <p:cNvGrpSpPr/>
            <p:nvPr/>
          </p:nvGrpSpPr>
          <p:grpSpPr>
            <a:xfrm>
              <a:off x="4252606" y="1496185"/>
              <a:ext cx="324721" cy="463587"/>
              <a:chOff x="4252606" y="1496185"/>
              <a:chExt cx="324721" cy="463587"/>
            </a:xfrm>
          </p:grpSpPr>
          <p:grpSp>
            <p:nvGrpSpPr>
              <p:cNvPr id="6202" name="Google Shape;6202;p66"/>
              <p:cNvGrpSpPr/>
              <p:nvPr/>
            </p:nvGrpSpPr>
            <p:grpSpPr>
              <a:xfrm>
                <a:off x="4290828" y="1496185"/>
                <a:ext cx="286500" cy="361376"/>
                <a:chOff x="4290828" y="1496185"/>
                <a:chExt cx="286500" cy="361376"/>
              </a:xfrm>
            </p:grpSpPr>
            <p:cxnSp>
              <p:nvCxnSpPr>
                <p:cNvPr id="6203" name="Google Shape;6203;p66"/>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6204" name="Google Shape;6204;p66"/>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05" name="Google Shape;6205;p66"/>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6" name="Google Shape;6206;p66"/>
            <p:cNvGrpSpPr/>
            <p:nvPr/>
          </p:nvGrpSpPr>
          <p:grpSpPr>
            <a:xfrm>
              <a:off x="4613643" y="1763716"/>
              <a:ext cx="325308" cy="439200"/>
              <a:chOff x="4613643" y="1763716"/>
              <a:chExt cx="325308" cy="439200"/>
            </a:xfrm>
          </p:grpSpPr>
          <p:grpSp>
            <p:nvGrpSpPr>
              <p:cNvPr id="6207" name="Google Shape;6207;p66"/>
              <p:cNvGrpSpPr/>
              <p:nvPr/>
            </p:nvGrpSpPr>
            <p:grpSpPr>
              <a:xfrm>
                <a:off x="4652451" y="1879538"/>
                <a:ext cx="286500" cy="323378"/>
                <a:chOff x="4652451" y="1879538"/>
                <a:chExt cx="286500" cy="323378"/>
              </a:xfrm>
            </p:grpSpPr>
            <p:cxnSp>
              <p:nvCxnSpPr>
                <p:cNvPr id="6208" name="Google Shape;6208;p66"/>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6209" name="Google Shape;6209;p66"/>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10" name="Google Shape;6210;p66"/>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11" name="Google Shape;6211;p66"/>
          <p:cNvGrpSpPr/>
          <p:nvPr/>
        </p:nvGrpSpPr>
        <p:grpSpPr>
          <a:xfrm>
            <a:off x="3421841" y="2143755"/>
            <a:ext cx="1652173" cy="391517"/>
            <a:chOff x="3512551" y="2358270"/>
            <a:chExt cx="1597383" cy="378533"/>
          </a:xfrm>
        </p:grpSpPr>
        <p:cxnSp>
          <p:nvCxnSpPr>
            <p:cNvPr id="6212" name="Google Shape;6212;p66"/>
            <p:cNvCxnSpPr>
              <a:stCxn id="6213" idx="6"/>
              <a:endCxn id="6214"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6215" name="Google Shape;6215;p66"/>
            <p:cNvGrpSpPr/>
            <p:nvPr/>
          </p:nvGrpSpPr>
          <p:grpSpPr>
            <a:xfrm>
              <a:off x="3512551" y="2358270"/>
              <a:ext cx="225647" cy="307714"/>
              <a:chOff x="2182679" y="2004714"/>
              <a:chExt cx="792300" cy="1080458"/>
            </a:xfrm>
          </p:grpSpPr>
          <p:cxnSp>
            <p:nvCxnSpPr>
              <p:cNvPr id="6216" name="Google Shape;6216;p66"/>
              <p:cNvCxnSpPr>
                <a:stCxn id="6217"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6213" name="Google Shape;6213;p66"/>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66"/>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8" name="Google Shape;6218;p66"/>
            <p:cNvGrpSpPr/>
            <p:nvPr/>
          </p:nvGrpSpPr>
          <p:grpSpPr>
            <a:xfrm>
              <a:off x="3969644" y="2440153"/>
              <a:ext cx="225853" cy="296651"/>
              <a:chOff x="3775710" y="1729289"/>
              <a:chExt cx="136500" cy="179289"/>
            </a:xfrm>
          </p:grpSpPr>
          <p:cxnSp>
            <p:nvCxnSpPr>
              <p:cNvPr id="6219" name="Google Shape;6219;p66"/>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6220" name="Google Shape;6220;p66"/>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66"/>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2" name="Google Shape;6222;p66"/>
            <p:cNvGrpSpPr/>
            <p:nvPr/>
          </p:nvGrpSpPr>
          <p:grpSpPr>
            <a:xfrm>
              <a:off x="4427051" y="2358270"/>
              <a:ext cx="225647" cy="307714"/>
              <a:chOff x="5393704" y="2004714"/>
              <a:chExt cx="792300" cy="1080458"/>
            </a:xfrm>
          </p:grpSpPr>
          <p:cxnSp>
            <p:nvCxnSpPr>
              <p:cNvPr id="6223" name="Google Shape;6223;p66"/>
              <p:cNvCxnSpPr>
                <a:stCxn id="6224"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6225" name="Google Shape;6225;p66"/>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66"/>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6" name="Google Shape;6226;p66"/>
            <p:cNvGrpSpPr/>
            <p:nvPr/>
          </p:nvGrpSpPr>
          <p:grpSpPr>
            <a:xfrm>
              <a:off x="4884287" y="2440252"/>
              <a:ext cx="225647" cy="296532"/>
              <a:chOff x="6999166" y="2292572"/>
              <a:chExt cx="792300" cy="1041192"/>
            </a:xfrm>
          </p:grpSpPr>
          <p:cxnSp>
            <p:nvCxnSpPr>
              <p:cNvPr id="6227" name="Google Shape;6227;p66"/>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6214" name="Google Shape;6214;p66"/>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66"/>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29" name="Google Shape;6229;p66"/>
          <p:cNvGrpSpPr/>
          <p:nvPr/>
        </p:nvGrpSpPr>
        <p:grpSpPr>
          <a:xfrm>
            <a:off x="6842649" y="979955"/>
            <a:ext cx="1581844" cy="732818"/>
            <a:chOff x="634175" y="2986275"/>
            <a:chExt cx="3147949" cy="1458344"/>
          </a:xfrm>
        </p:grpSpPr>
        <p:cxnSp>
          <p:nvCxnSpPr>
            <p:cNvPr id="6230" name="Google Shape;6230;p66"/>
            <p:cNvCxnSpPr>
              <a:stCxn id="6231" idx="4"/>
              <a:endCxn id="6232"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6233" name="Google Shape;6233;p66"/>
            <p:cNvCxnSpPr>
              <a:stCxn id="6232" idx="0"/>
              <a:endCxn id="6234"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6235" name="Google Shape;6235;p66"/>
            <p:cNvCxnSpPr>
              <a:stCxn id="6234" idx="4"/>
              <a:endCxn id="6236"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6237" name="Google Shape;6237;p66"/>
            <p:cNvCxnSpPr>
              <a:stCxn id="6236" idx="0"/>
              <a:endCxn id="6238"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6238" name="Google Shape;6238;p66"/>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234" name="Google Shape;6234;p66"/>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231" name="Google Shape;6231;p66"/>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236" name="Google Shape;6236;p66"/>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232" name="Google Shape;6232;p66"/>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6239" name="Google Shape;6239;p66"/>
          <p:cNvGrpSpPr/>
          <p:nvPr/>
        </p:nvGrpSpPr>
        <p:grpSpPr>
          <a:xfrm>
            <a:off x="3410364" y="2674265"/>
            <a:ext cx="1675128" cy="313674"/>
            <a:chOff x="998425" y="1182125"/>
            <a:chExt cx="1065400" cy="199500"/>
          </a:xfrm>
        </p:grpSpPr>
        <p:sp>
          <p:nvSpPr>
            <p:cNvPr id="6240" name="Google Shape;6240;p66"/>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66"/>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66"/>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66"/>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66"/>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5" name="Google Shape;6245;p66"/>
          <p:cNvGrpSpPr/>
          <p:nvPr/>
        </p:nvGrpSpPr>
        <p:grpSpPr>
          <a:xfrm>
            <a:off x="3410363" y="3630231"/>
            <a:ext cx="1675129" cy="525345"/>
            <a:chOff x="5194708" y="3484366"/>
            <a:chExt cx="3148148" cy="987304"/>
          </a:xfrm>
        </p:grpSpPr>
        <p:grpSp>
          <p:nvGrpSpPr>
            <p:cNvPr id="6246" name="Google Shape;6246;p66"/>
            <p:cNvGrpSpPr/>
            <p:nvPr/>
          </p:nvGrpSpPr>
          <p:grpSpPr>
            <a:xfrm>
              <a:off x="7531521" y="3484366"/>
              <a:ext cx="811335" cy="987304"/>
              <a:chOff x="3379425" y="1617275"/>
              <a:chExt cx="1090650" cy="1327200"/>
            </a:xfrm>
          </p:grpSpPr>
          <p:sp>
            <p:nvSpPr>
              <p:cNvPr id="6247" name="Google Shape;6247;p66"/>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66"/>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66"/>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0" name="Google Shape;6250;p66"/>
            <p:cNvGrpSpPr/>
            <p:nvPr/>
          </p:nvGrpSpPr>
          <p:grpSpPr>
            <a:xfrm>
              <a:off x="6752546" y="3484366"/>
              <a:ext cx="811428" cy="987304"/>
              <a:chOff x="2332275" y="1617275"/>
              <a:chExt cx="1090775" cy="1327200"/>
            </a:xfrm>
          </p:grpSpPr>
          <p:sp>
            <p:nvSpPr>
              <p:cNvPr id="6251" name="Google Shape;6251;p66"/>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66"/>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66"/>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4" name="Google Shape;6254;p66"/>
            <p:cNvGrpSpPr/>
            <p:nvPr/>
          </p:nvGrpSpPr>
          <p:grpSpPr>
            <a:xfrm>
              <a:off x="5973664" y="3484366"/>
              <a:ext cx="811335" cy="987304"/>
              <a:chOff x="1285250" y="1617275"/>
              <a:chExt cx="1090650" cy="1327200"/>
            </a:xfrm>
          </p:grpSpPr>
          <p:sp>
            <p:nvSpPr>
              <p:cNvPr id="6255" name="Google Shape;6255;p66"/>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66"/>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66"/>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8" name="Google Shape;6258;p66"/>
            <p:cNvGrpSpPr/>
            <p:nvPr/>
          </p:nvGrpSpPr>
          <p:grpSpPr>
            <a:xfrm>
              <a:off x="5194708" y="3484366"/>
              <a:ext cx="811409" cy="987304"/>
              <a:chOff x="238125" y="1617275"/>
              <a:chExt cx="1090750" cy="1327200"/>
            </a:xfrm>
          </p:grpSpPr>
          <p:sp>
            <p:nvSpPr>
              <p:cNvPr id="6259" name="Google Shape;6259;p66"/>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66"/>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66"/>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62" name="Google Shape;6262;p66"/>
          <p:cNvGrpSpPr/>
          <p:nvPr/>
        </p:nvGrpSpPr>
        <p:grpSpPr>
          <a:xfrm>
            <a:off x="6844048" y="2276120"/>
            <a:ext cx="1579046" cy="522230"/>
            <a:chOff x="6853641" y="2534077"/>
            <a:chExt cx="1515545" cy="501229"/>
          </a:xfrm>
        </p:grpSpPr>
        <p:grpSp>
          <p:nvGrpSpPr>
            <p:cNvPr id="6263" name="Google Shape;6263;p66"/>
            <p:cNvGrpSpPr/>
            <p:nvPr/>
          </p:nvGrpSpPr>
          <p:grpSpPr>
            <a:xfrm>
              <a:off x="6853641" y="2618923"/>
              <a:ext cx="1515545" cy="324556"/>
              <a:chOff x="6853641" y="2618923"/>
              <a:chExt cx="1515545" cy="324556"/>
            </a:xfrm>
          </p:grpSpPr>
          <p:sp>
            <p:nvSpPr>
              <p:cNvPr id="6264" name="Google Shape;6264;p66"/>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66"/>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66"/>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66"/>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66"/>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69" name="Google Shape;6269;p66"/>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66"/>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66"/>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66"/>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66"/>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4" name="Google Shape;6274;p66"/>
          <p:cNvGrpSpPr/>
          <p:nvPr/>
        </p:nvGrpSpPr>
        <p:grpSpPr>
          <a:xfrm>
            <a:off x="3438940" y="3151161"/>
            <a:ext cx="1617976" cy="346616"/>
            <a:chOff x="1808063" y="4294338"/>
            <a:chExt cx="3370782" cy="721817"/>
          </a:xfrm>
        </p:grpSpPr>
        <p:sp>
          <p:nvSpPr>
            <p:cNvPr id="6275" name="Google Shape;6275;p66"/>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66"/>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66"/>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66"/>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66"/>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66"/>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66"/>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66"/>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66"/>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66"/>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5" name="Google Shape;6285;p66"/>
          <p:cNvGrpSpPr/>
          <p:nvPr/>
        </p:nvGrpSpPr>
        <p:grpSpPr>
          <a:xfrm>
            <a:off x="5264936" y="3817911"/>
            <a:ext cx="1417067" cy="350605"/>
            <a:chOff x="4234950" y="2101012"/>
            <a:chExt cx="4219974" cy="1044090"/>
          </a:xfrm>
        </p:grpSpPr>
        <p:sp>
          <p:nvSpPr>
            <p:cNvPr id="6286" name="Google Shape;6286;p66"/>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66"/>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6"/>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6"/>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66"/>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66"/>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66"/>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66"/>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66"/>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66"/>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66"/>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66"/>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66"/>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66"/>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66"/>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66"/>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2" name="Google Shape;6302;p66"/>
          <p:cNvGrpSpPr/>
          <p:nvPr/>
        </p:nvGrpSpPr>
        <p:grpSpPr>
          <a:xfrm>
            <a:off x="6840408" y="1808668"/>
            <a:ext cx="1586327" cy="371557"/>
            <a:chOff x="1247650" y="2075423"/>
            <a:chExt cx="6648477" cy="1557238"/>
          </a:xfrm>
        </p:grpSpPr>
        <p:sp>
          <p:nvSpPr>
            <p:cNvPr id="6303" name="Google Shape;6303;p66"/>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66"/>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66"/>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66"/>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66"/>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66"/>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9" name="Google Shape;6309;p66"/>
          <p:cNvGrpSpPr/>
          <p:nvPr/>
        </p:nvGrpSpPr>
        <p:grpSpPr>
          <a:xfrm>
            <a:off x="5271678" y="961858"/>
            <a:ext cx="1415601" cy="1648533"/>
            <a:chOff x="1839112" y="2209163"/>
            <a:chExt cx="1918159" cy="2233784"/>
          </a:xfrm>
        </p:grpSpPr>
        <p:sp>
          <p:nvSpPr>
            <p:cNvPr id="6310" name="Google Shape;6310;p66"/>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66"/>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66"/>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313" name="Google Shape;6313;p66"/>
            <p:cNvCxnSpPr>
              <a:stCxn id="6310" idx="6"/>
              <a:endCxn id="6311"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6314" name="Google Shape;6314;p66"/>
            <p:cNvCxnSpPr>
              <a:stCxn id="6311" idx="4"/>
              <a:endCxn id="6315"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6316" name="Google Shape;6316;p66"/>
            <p:cNvCxnSpPr>
              <a:stCxn id="6315" idx="6"/>
              <a:endCxn id="6312"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6317" name="Google Shape;6317;p66"/>
            <p:cNvCxnSpPr>
              <a:stCxn id="6312" idx="4"/>
              <a:endCxn id="6318"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6315" name="Google Shape;6315;p66"/>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66"/>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66"/>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320" name="Google Shape;6320;p66"/>
            <p:cNvCxnSpPr>
              <a:endCxn id="6319"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6321" name="Google Shape;6321;p66"/>
          <p:cNvGrpSpPr/>
          <p:nvPr/>
        </p:nvGrpSpPr>
        <p:grpSpPr>
          <a:xfrm>
            <a:off x="3428944" y="979942"/>
            <a:ext cx="1637968" cy="154942"/>
            <a:chOff x="238125" y="2506075"/>
            <a:chExt cx="7115411" cy="673075"/>
          </a:xfrm>
        </p:grpSpPr>
        <p:sp>
          <p:nvSpPr>
            <p:cNvPr id="6322" name="Google Shape;6322;p66"/>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66"/>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66"/>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66"/>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6"/>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7" name="Google Shape;6327;p66"/>
          <p:cNvGrpSpPr/>
          <p:nvPr/>
        </p:nvGrpSpPr>
        <p:grpSpPr>
          <a:xfrm>
            <a:off x="1969680" y="1294660"/>
            <a:ext cx="1262932" cy="785408"/>
            <a:chOff x="548861" y="389676"/>
            <a:chExt cx="3843371" cy="2390163"/>
          </a:xfrm>
        </p:grpSpPr>
        <p:cxnSp>
          <p:nvCxnSpPr>
            <p:cNvPr id="6328" name="Google Shape;6328;p66"/>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329" name="Google Shape;6329;p66"/>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330" name="Google Shape;6330;p66"/>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331" name="Google Shape;6331;p66"/>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6332" name="Google Shape;6332;p66"/>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6333" name="Google Shape;6333;p66"/>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334" name="Google Shape;6334;p66"/>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6335" name="Google Shape;6335;p66"/>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66"/>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66"/>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66"/>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66"/>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66"/>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1" name="Google Shape;6341;p66"/>
          <p:cNvGrpSpPr/>
          <p:nvPr/>
        </p:nvGrpSpPr>
        <p:grpSpPr>
          <a:xfrm>
            <a:off x="757812" y="2401537"/>
            <a:ext cx="1412054" cy="633562"/>
            <a:chOff x="1187400" y="2529299"/>
            <a:chExt cx="6769193" cy="2241903"/>
          </a:xfrm>
        </p:grpSpPr>
        <p:sp>
          <p:nvSpPr>
            <p:cNvPr id="6342" name="Google Shape;6342;p66"/>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6343" name="Google Shape;6343;p66"/>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344" name="Google Shape;6344;p66"/>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345" name="Google Shape;6345;p66"/>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346" name="Google Shape;6346;p66"/>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347" name="Google Shape;6347;p66"/>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348" name="Google Shape;6348;p66"/>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6349" name="Google Shape;6349;p66"/>
            <p:cNvCxnSpPr>
              <a:stCxn id="6342" idx="2"/>
              <a:endCxn id="6343"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350" name="Google Shape;6350;p66"/>
            <p:cNvCxnSpPr>
              <a:stCxn id="6344" idx="0"/>
              <a:endCxn id="6342"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351" name="Google Shape;6351;p66"/>
            <p:cNvCxnSpPr>
              <a:stCxn id="6344" idx="2"/>
              <a:endCxn id="6346"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352" name="Google Shape;6352;p66"/>
            <p:cNvCxnSpPr>
              <a:stCxn id="6345" idx="0"/>
              <a:endCxn id="6344"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353" name="Google Shape;6353;p66"/>
            <p:cNvCxnSpPr>
              <a:stCxn id="6343" idx="2"/>
              <a:endCxn id="6348"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354" name="Google Shape;6354;p66"/>
            <p:cNvCxnSpPr>
              <a:stCxn id="6347" idx="0"/>
              <a:endCxn id="6343"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6355" name="Google Shape;6355;p66"/>
          <p:cNvGrpSpPr/>
          <p:nvPr/>
        </p:nvGrpSpPr>
        <p:grpSpPr>
          <a:xfrm>
            <a:off x="6844058" y="2894246"/>
            <a:ext cx="1579035" cy="540873"/>
            <a:chOff x="6895650" y="3126697"/>
            <a:chExt cx="1436662" cy="492105"/>
          </a:xfrm>
        </p:grpSpPr>
        <p:sp>
          <p:nvSpPr>
            <p:cNvPr id="6356" name="Google Shape;6356;p66"/>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66"/>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66"/>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66"/>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66"/>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61" name="Google Shape;6361;p66"/>
            <p:cNvGrpSpPr/>
            <p:nvPr/>
          </p:nvGrpSpPr>
          <p:grpSpPr>
            <a:xfrm>
              <a:off x="6995957" y="3335810"/>
              <a:ext cx="1230393" cy="71754"/>
              <a:chOff x="6995957" y="3287964"/>
              <a:chExt cx="1230393" cy="71754"/>
            </a:xfrm>
          </p:grpSpPr>
          <p:sp>
            <p:nvSpPr>
              <p:cNvPr id="6362" name="Google Shape;6362;p66"/>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66"/>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66"/>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66"/>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66"/>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67" name="Google Shape;6367;p66"/>
          <p:cNvGrpSpPr/>
          <p:nvPr/>
        </p:nvGrpSpPr>
        <p:grpSpPr>
          <a:xfrm>
            <a:off x="6842640" y="3531009"/>
            <a:ext cx="1581862" cy="650625"/>
            <a:chOff x="6777990" y="3710194"/>
            <a:chExt cx="1646915" cy="677382"/>
          </a:xfrm>
        </p:grpSpPr>
        <p:grpSp>
          <p:nvGrpSpPr>
            <p:cNvPr id="6368" name="Google Shape;6368;p66"/>
            <p:cNvGrpSpPr/>
            <p:nvPr/>
          </p:nvGrpSpPr>
          <p:grpSpPr>
            <a:xfrm>
              <a:off x="6777990" y="3874492"/>
              <a:ext cx="411129" cy="513083"/>
              <a:chOff x="6777990" y="3874492"/>
              <a:chExt cx="411129" cy="513083"/>
            </a:xfrm>
          </p:grpSpPr>
          <p:cxnSp>
            <p:nvCxnSpPr>
              <p:cNvPr id="6369" name="Google Shape;6369;p66"/>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6370" name="Google Shape;6370;p66"/>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1" name="Google Shape;6371;p66"/>
            <p:cNvGrpSpPr/>
            <p:nvPr/>
          </p:nvGrpSpPr>
          <p:grpSpPr>
            <a:xfrm>
              <a:off x="7188425" y="3710194"/>
              <a:ext cx="411123" cy="520535"/>
              <a:chOff x="7188425" y="3710194"/>
              <a:chExt cx="411123" cy="520535"/>
            </a:xfrm>
          </p:grpSpPr>
          <p:cxnSp>
            <p:nvCxnSpPr>
              <p:cNvPr id="6372" name="Google Shape;6372;p66"/>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6373" name="Google Shape;6373;p66"/>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4" name="Google Shape;6374;p66"/>
            <p:cNvGrpSpPr/>
            <p:nvPr/>
          </p:nvGrpSpPr>
          <p:grpSpPr>
            <a:xfrm>
              <a:off x="7603341" y="3874492"/>
              <a:ext cx="411474" cy="513083"/>
              <a:chOff x="7603341" y="3874492"/>
              <a:chExt cx="411474" cy="513083"/>
            </a:xfrm>
          </p:grpSpPr>
          <p:cxnSp>
            <p:nvCxnSpPr>
              <p:cNvPr id="6375" name="Google Shape;6375;p66"/>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6376" name="Google Shape;6376;p66"/>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7" name="Google Shape;6377;p66"/>
            <p:cNvGrpSpPr/>
            <p:nvPr/>
          </p:nvGrpSpPr>
          <p:grpSpPr>
            <a:xfrm>
              <a:off x="8013776" y="3722847"/>
              <a:ext cx="411129" cy="507881"/>
              <a:chOff x="8013776" y="3722847"/>
              <a:chExt cx="411129" cy="507881"/>
            </a:xfrm>
          </p:grpSpPr>
          <p:cxnSp>
            <p:nvCxnSpPr>
              <p:cNvPr id="6378" name="Google Shape;6378;p66"/>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6379" name="Google Shape;6379;p66"/>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80" name="Google Shape;6380;p66"/>
          <p:cNvGrpSpPr/>
          <p:nvPr/>
        </p:nvGrpSpPr>
        <p:grpSpPr>
          <a:xfrm>
            <a:off x="5262155" y="2703849"/>
            <a:ext cx="1421889" cy="1020603"/>
            <a:chOff x="5190863" y="2824811"/>
            <a:chExt cx="1544860" cy="1108869"/>
          </a:xfrm>
        </p:grpSpPr>
        <p:grpSp>
          <p:nvGrpSpPr>
            <p:cNvPr id="6381" name="Google Shape;6381;p66"/>
            <p:cNvGrpSpPr/>
            <p:nvPr/>
          </p:nvGrpSpPr>
          <p:grpSpPr>
            <a:xfrm>
              <a:off x="5938695" y="3176919"/>
              <a:ext cx="685761" cy="404739"/>
              <a:chOff x="5938695" y="3176919"/>
              <a:chExt cx="685761" cy="404739"/>
            </a:xfrm>
          </p:grpSpPr>
          <p:grpSp>
            <p:nvGrpSpPr>
              <p:cNvPr id="6382" name="Google Shape;6382;p66"/>
              <p:cNvGrpSpPr/>
              <p:nvPr/>
            </p:nvGrpSpPr>
            <p:grpSpPr>
              <a:xfrm>
                <a:off x="5938695" y="3176919"/>
                <a:ext cx="685761" cy="404739"/>
                <a:chOff x="5938695" y="3176919"/>
                <a:chExt cx="685761" cy="404739"/>
              </a:xfrm>
            </p:grpSpPr>
            <p:sp>
              <p:nvSpPr>
                <p:cNvPr id="6383" name="Google Shape;6383;p66"/>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66"/>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85" name="Google Shape;6385;p66"/>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6" name="Google Shape;6386;p66"/>
            <p:cNvGrpSpPr/>
            <p:nvPr/>
          </p:nvGrpSpPr>
          <p:grpSpPr>
            <a:xfrm>
              <a:off x="5305233" y="3176835"/>
              <a:ext cx="685971" cy="404655"/>
              <a:chOff x="5305233" y="3176835"/>
              <a:chExt cx="685971" cy="404655"/>
            </a:xfrm>
          </p:grpSpPr>
          <p:grpSp>
            <p:nvGrpSpPr>
              <p:cNvPr id="6387" name="Google Shape;6387;p66"/>
              <p:cNvGrpSpPr/>
              <p:nvPr/>
            </p:nvGrpSpPr>
            <p:grpSpPr>
              <a:xfrm>
                <a:off x="5305233" y="3176835"/>
                <a:ext cx="685971" cy="404655"/>
                <a:chOff x="5305233" y="3176835"/>
                <a:chExt cx="685971" cy="404655"/>
              </a:xfrm>
            </p:grpSpPr>
            <p:sp>
              <p:nvSpPr>
                <p:cNvPr id="6388" name="Google Shape;6388;p66"/>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66"/>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90" name="Google Shape;6390;p66"/>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91" name="Google Shape;6391;p66"/>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92" name="Google Shape;6392;p66"/>
            <p:cNvGrpSpPr/>
            <p:nvPr/>
          </p:nvGrpSpPr>
          <p:grpSpPr>
            <a:xfrm>
              <a:off x="5657361" y="2824811"/>
              <a:ext cx="1078361" cy="404655"/>
              <a:chOff x="5657361" y="2824811"/>
              <a:chExt cx="1078361" cy="404655"/>
            </a:xfrm>
          </p:grpSpPr>
          <p:grpSp>
            <p:nvGrpSpPr>
              <p:cNvPr id="6393" name="Google Shape;6393;p66"/>
              <p:cNvGrpSpPr/>
              <p:nvPr/>
            </p:nvGrpSpPr>
            <p:grpSpPr>
              <a:xfrm>
                <a:off x="5657361" y="2824811"/>
                <a:ext cx="1078361" cy="404655"/>
                <a:chOff x="5657361" y="2824811"/>
                <a:chExt cx="1078361" cy="404655"/>
              </a:xfrm>
            </p:grpSpPr>
            <p:grpSp>
              <p:nvGrpSpPr>
                <p:cNvPr id="6394" name="Google Shape;6394;p66"/>
                <p:cNvGrpSpPr/>
                <p:nvPr/>
              </p:nvGrpSpPr>
              <p:grpSpPr>
                <a:xfrm>
                  <a:off x="5938485" y="2824811"/>
                  <a:ext cx="797237" cy="404655"/>
                  <a:chOff x="5938485" y="2824811"/>
                  <a:chExt cx="797237" cy="404655"/>
                </a:xfrm>
              </p:grpSpPr>
              <p:sp>
                <p:nvSpPr>
                  <p:cNvPr id="6395" name="Google Shape;6395;p66"/>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66"/>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97" name="Google Shape;6397;p66"/>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98" name="Google Shape;6398;p66"/>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9" name="Google Shape;6399;p66"/>
            <p:cNvGrpSpPr/>
            <p:nvPr/>
          </p:nvGrpSpPr>
          <p:grpSpPr>
            <a:xfrm>
              <a:off x="5190863" y="3528942"/>
              <a:ext cx="1078026" cy="404739"/>
              <a:chOff x="5190863" y="3528942"/>
              <a:chExt cx="1078026" cy="404739"/>
            </a:xfrm>
          </p:grpSpPr>
          <p:sp>
            <p:nvSpPr>
              <p:cNvPr id="6400" name="Google Shape;6400;p66"/>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01" name="Google Shape;6401;p66"/>
              <p:cNvGrpSpPr/>
              <p:nvPr/>
            </p:nvGrpSpPr>
            <p:grpSpPr>
              <a:xfrm>
                <a:off x="5190863" y="3528942"/>
                <a:ext cx="1078026" cy="404739"/>
                <a:chOff x="5190863" y="3528942"/>
                <a:chExt cx="1078026" cy="404739"/>
              </a:xfrm>
            </p:grpSpPr>
            <p:sp>
              <p:nvSpPr>
                <p:cNvPr id="6402" name="Google Shape;6402;p66"/>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66"/>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404" name="Google Shape;6404;p66"/>
          <p:cNvGrpSpPr/>
          <p:nvPr/>
        </p:nvGrpSpPr>
        <p:grpSpPr>
          <a:xfrm>
            <a:off x="728162" y="1268317"/>
            <a:ext cx="1086719" cy="879487"/>
            <a:chOff x="803162" y="1474292"/>
            <a:chExt cx="1086719" cy="879487"/>
          </a:xfrm>
        </p:grpSpPr>
        <p:grpSp>
          <p:nvGrpSpPr>
            <p:cNvPr id="6405" name="Google Shape;6405;p66"/>
            <p:cNvGrpSpPr/>
            <p:nvPr/>
          </p:nvGrpSpPr>
          <p:grpSpPr>
            <a:xfrm>
              <a:off x="803162" y="1625948"/>
              <a:ext cx="445856" cy="576579"/>
              <a:chOff x="803162" y="1625948"/>
              <a:chExt cx="445856" cy="576579"/>
            </a:xfrm>
          </p:grpSpPr>
          <p:sp>
            <p:nvSpPr>
              <p:cNvPr id="6406" name="Google Shape;6406;p66"/>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07" name="Google Shape;6407;p66"/>
              <p:cNvGrpSpPr/>
              <p:nvPr/>
            </p:nvGrpSpPr>
            <p:grpSpPr>
              <a:xfrm>
                <a:off x="1056023" y="1625948"/>
                <a:ext cx="192995" cy="576579"/>
                <a:chOff x="1056023" y="1625948"/>
                <a:chExt cx="192995" cy="576579"/>
              </a:xfrm>
            </p:grpSpPr>
            <p:sp>
              <p:nvSpPr>
                <p:cNvPr id="6408" name="Google Shape;6408;p66"/>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66"/>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66"/>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66"/>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66"/>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13" name="Google Shape;6413;p66"/>
            <p:cNvGrpSpPr/>
            <p:nvPr/>
          </p:nvGrpSpPr>
          <p:grpSpPr>
            <a:xfrm>
              <a:off x="1371406" y="1474292"/>
              <a:ext cx="518475" cy="879487"/>
              <a:chOff x="1398231" y="1474292"/>
              <a:chExt cx="518475" cy="879487"/>
            </a:xfrm>
          </p:grpSpPr>
          <p:grpSp>
            <p:nvGrpSpPr>
              <p:cNvPr id="6414" name="Google Shape;6414;p66"/>
              <p:cNvGrpSpPr/>
              <p:nvPr/>
            </p:nvGrpSpPr>
            <p:grpSpPr>
              <a:xfrm>
                <a:off x="1398231" y="1474292"/>
                <a:ext cx="518475" cy="341643"/>
                <a:chOff x="1398231" y="1474292"/>
                <a:chExt cx="518475" cy="341643"/>
              </a:xfrm>
            </p:grpSpPr>
            <p:sp>
              <p:nvSpPr>
                <p:cNvPr id="6415" name="Google Shape;6415;p66"/>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16" name="Google Shape;6416;p66"/>
                <p:cNvGrpSpPr/>
                <p:nvPr/>
              </p:nvGrpSpPr>
              <p:grpSpPr>
                <a:xfrm>
                  <a:off x="1616453" y="1474292"/>
                  <a:ext cx="300253" cy="341643"/>
                  <a:chOff x="1616453" y="1475379"/>
                  <a:chExt cx="300253" cy="341643"/>
                </a:xfrm>
              </p:grpSpPr>
              <p:sp>
                <p:nvSpPr>
                  <p:cNvPr id="6417" name="Google Shape;6417;p66"/>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66"/>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66"/>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66"/>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66"/>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66"/>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66"/>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24" name="Google Shape;6424;p66"/>
                  <p:cNvGrpSpPr/>
                  <p:nvPr/>
                </p:nvGrpSpPr>
                <p:grpSpPr>
                  <a:xfrm>
                    <a:off x="1839639" y="1475379"/>
                    <a:ext cx="77067" cy="341643"/>
                    <a:chOff x="1839639" y="1475379"/>
                    <a:chExt cx="77067" cy="341643"/>
                  </a:xfrm>
                </p:grpSpPr>
                <p:sp>
                  <p:nvSpPr>
                    <p:cNvPr id="6425" name="Google Shape;6425;p66"/>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66"/>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427" name="Google Shape;6427;p66"/>
              <p:cNvGrpSpPr/>
              <p:nvPr/>
            </p:nvGrpSpPr>
            <p:grpSpPr>
              <a:xfrm>
                <a:off x="1398451" y="2012951"/>
                <a:ext cx="518255" cy="340828"/>
                <a:chOff x="1398451" y="2012951"/>
                <a:chExt cx="518255" cy="340828"/>
              </a:xfrm>
            </p:grpSpPr>
            <p:sp>
              <p:nvSpPr>
                <p:cNvPr id="6428" name="Google Shape;6428;p66"/>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29" name="Google Shape;6429;p66"/>
                <p:cNvGrpSpPr/>
                <p:nvPr/>
              </p:nvGrpSpPr>
              <p:grpSpPr>
                <a:xfrm>
                  <a:off x="1616453" y="2012951"/>
                  <a:ext cx="300253" cy="340828"/>
                  <a:chOff x="1616453" y="2013538"/>
                  <a:chExt cx="300253" cy="340828"/>
                </a:xfrm>
              </p:grpSpPr>
              <p:sp>
                <p:nvSpPr>
                  <p:cNvPr id="6430" name="Google Shape;6430;p66"/>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66"/>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66"/>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66"/>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66"/>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66"/>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66"/>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37" name="Google Shape;6437;p66"/>
                  <p:cNvGrpSpPr/>
                  <p:nvPr/>
                </p:nvGrpSpPr>
                <p:grpSpPr>
                  <a:xfrm>
                    <a:off x="1839639" y="2013538"/>
                    <a:ext cx="77067" cy="340828"/>
                    <a:chOff x="1839639" y="2013538"/>
                    <a:chExt cx="77067" cy="340828"/>
                  </a:xfrm>
                </p:grpSpPr>
                <p:sp>
                  <p:nvSpPr>
                    <p:cNvPr id="6438" name="Google Shape;6438;p66"/>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66"/>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6440" name="Google Shape;6440;p66"/>
          <p:cNvGrpSpPr/>
          <p:nvPr/>
        </p:nvGrpSpPr>
        <p:grpSpPr>
          <a:xfrm>
            <a:off x="724986" y="3399503"/>
            <a:ext cx="1368681" cy="682918"/>
            <a:chOff x="724986" y="3605478"/>
            <a:chExt cx="1368681" cy="682918"/>
          </a:xfrm>
        </p:grpSpPr>
        <p:grpSp>
          <p:nvGrpSpPr>
            <p:cNvPr id="6441" name="Google Shape;6441;p66"/>
            <p:cNvGrpSpPr/>
            <p:nvPr/>
          </p:nvGrpSpPr>
          <p:grpSpPr>
            <a:xfrm>
              <a:off x="1289102" y="3823629"/>
              <a:ext cx="240442" cy="250435"/>
              <a:chOff x="-165066" y="3843615"/>
              <a:chExt cx="221259" cy="230455"/>
            </a:xfrm>
          </p:grpSpPr>
          <p:sp>
            <p:nvSpPr>
              <p:cNvPr id="6442" name="Google Shape;6442;p66"/>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66"/>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66"/>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66"/>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66"/>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66"/>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66"/>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66"/>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66"/>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66"/>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66"/>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66"/>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66"/>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66"/>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66"/>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66"/>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66"/>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66"/>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66"/>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66"/>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2" name="Google Shape;6462;p66"/>
            <p:cNvGrpSpPr/>
            <p:nvPr/>
          </p:nvGrpSpPr>
          <p:grpSpPr>
            <a:xfrm>
              <a:off x="724986" y="3605478"/>
              <a:ext cx="1368681" cy="682918"/>
              <a:chOff x="724986" y="3605478"/>
              <a:chExt cx="1368681" cy="682918"/>
            </a:xfrm>
          </p:grpSpPr>
          <p:grpSp>
            <p:nvGrpSpPr>
              <p:cNvPr id="6463" name="Google Shape;6463;p66"/>
              <p:cNvGrpSpPr/>
              <p:nvPr/>
            </p:nvGrpSpPr>
            <p:grpSpPr>
              <a:xfrm>
                <a:off x="1498221" y="4047614"/>
                <a:ext cx="529172" cy="240783"/>
                <a:chOff x="1498221" y="4047614"/>
                <a:chExt cx="529172" cy="240783"/>
              </a:xfrm>
            </p:grpSpPr>
            <p:grpSp>
              <p:nvGrpSpPr>
                <p:cNvPr id="6464" name="Google Shape;6464;p66"/>
                <p:cNvGrpSpPr/>
                <p:nvPr/>
              </p:nvGrpSpPr>
              <p:grpSpPr>
                <a:xfrm>
                  <a:off x="1826655" y="4224370"/>
                  <a:ext cx="200738" cy="25631"/>
                  <a:chOff x="1826655" y="4224370"/>
                  <a:chExt cx="200738" cy="25631"/>
                </a:xfrm>
              </p:grpSpPr>
              <p:sp>
                <p:nvSpPr>
                  <p:cNvPr id="6465" name="Google Shape;6465;p66"/>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66"/>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7" name="Google Shape;6467;p66"/>
                <p:cNvGrpSpPr/>
                <p:nvPr/>
              </p:nvGrpSpPr>
              <p:grpSpPr>
                <a:xfrm>
                  <a:off x="1498221" y="4047614"/>
                  <a:ext cx="328444" cy="240783"/>
                  <a:chOff x="1498221" y="4047614"/>
                  <a:chExt cx="328444" cy="240783"/>
                </a:xfrm>
              </p:grpSpPr>
              <p:sp>
                <p:nvSpPr>
                  <p:cNvPr id="6468" name="Google Shape;6468;p66"/>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69" name="Google Shape;6469;p66"/>
                  <p:cNvGrpSpPr/>
                  <p:nvPr/>
                </p:nvGrpSpPr>
                <p:grpSpPr>
                  <a:xfrm>
                    <a:off x="1498221" y="4047614"/>
                    <a:ext cx="150566" cy="190416"/>
                    <a:chOff x="1498221" y="4047614"/>
                    <a:chExt cx="150566" cy="190416"/>
                  </a:xfrm>
                </p:grpSpPr>
                <p:sp>
                  <p:nvSpPr>
                    <p:cNvPr id="6470" name="Google Shape;6470;p66"/>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66"/>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472" name="Google Shape;6472;p66"/>
              <p:cNvGrpSpPr/>
              <p:nvPr/>
            </p:nvGrpSpPr>
            <p:grpSpPr>
              <a:xfrm>
                <a:off x="1560718" y="3800594"/>
                <a:ext cx="532948" cy="302090"/>
                <a:chOff x="1560718" y="3800594"/>
                <a:chExt cx="532948" cy="302090"/>
              </a:xfrm>
            </p:grpSpPr>
            <p:grpSp>
              <p:nvGrpSpPr>
                <p:cNvPr id="6473" name="Google Shape;6473;p66"/>
                <p:cNvGrpSpPr/>
                <p:nvPr/>
              </p:nvGrpSpPr>
              <p:grpSpPr>
                <a:xfrm>
                  <a:off x="1912179" y="3827344"/>
                  <a:ext cx="181487" cy="25631"/>
                  <a:chOff x="1912179" y="3827344"/>
                  <a:chExt cx="181487" cy="25631"/>
                </a:xfrm>
              </p:grpSpPr>
              <p:sp>
                <p:nvSpPr>
                  <p:cNvPr id="6474" name="Google Shape;6474;p66"/>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66"/>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6" name="Google Shape;6476;p66"/>
                <p:cNvGrpSpPr/>
                <p:nvPr/>
              </p:nvGrpSpPr>
              <p:grpSpPr>
                <a:xfrm>
                  <a:off x="1912179" y="4044505"/>
                  <a:ext cx="181487" cy="25622"/>
                  <a:chOff x="1912179" y="4044506"/>
                  <a:chExt cx="181487" cy="25622"/>
                </a:xfrm>
              </p:grpSpPr>
              <p:sp>
                <p:nvSpPr>
                  <p:cNvPr id="6477" name="Google Shape;6477;p66"/>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66"/>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9" name="Google Shape;6479;p66"/>
                <p:cNvGrpSpPr/>
                <p:nvPr/>
              </p:nvGrpSpPr>
              <p:grpSpPr>
                <a:xfrm>
                  <a:off x="1560718" y="3800594"/>
                  <a:ext cx="351472" cy="302090"/>
                  <a:chOff x="1560718" y="3800594"/>
                  <a:chExt cx="351472" cy="302090"/>
                </a:xfrm>
              </p:grpSpPr>
              <p:grpSp>
                <p:nvGrpSpPr>
                  <p:cNvPr id="6480" name="Google Shape;6480;p66"/>
                  <p:cNvGrpSpPr/>
                  <p:nvPr/>
                </p:nvGrpSpPr>
                <p:grpSpPr>
                  <a:xfrm>
                    <a:off x="1560718" y="3842857"/>
                    <a:ext cx="173586" cy="217131"/>
                    <a:chOff x="1560718" y="3842857"/>
                    <a:chExt cx="173586" cy="217131"/>
                  </a:xfrm>
                </p:grpSpPr>
                <p:sp>
                  <p:nvSpPr>
                    <p:cNvPr id="6481" name="Google Shape;6481;p66"/>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66"/>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66"/>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84" name="Google Shape;6484;p66"/>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66"/>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486" name="Google Shape;6486;p66"/>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87" name="Google Shape;6487;p66"/>
              <p:cNvGrpSpPr/>
              <p:nvPr/>
            </p:nvGrpSpPr>
            <p:grpSpPr>
              <a:xfrm>
                <a:off x="785350" y="3605478"/>
                <a:ext cx="535311" cy="249245"/>
                <a:chOff x="785350" y="3605478"/>
                <a:chExt cx="535311" cy="249245"/>
              </a:xfrm>
            </p:grpSpPr>
            <p:grpSp>
              <p:nvGrpSpPr>
                <p:cNvPr id="6488" name="Google Shape;6488;p66"/>
                <p:cNvGrpSpPr/>
                <p:nvPr/>
              </p:nvGrpSpPr>
              <p:grpSpPr>
                <a:xfrm>
                  <a:off x="785350" y="3605478"/>
                  <a:ext cx="376191" cy="102736"/>
                  <a:chOff x="785350" y="3605478"/>
                  <a:chExt cx="376191" cy="102736"/>
                </a:xfrm>
              </p:grpSpPr>
              <p:sp>
                <p:nvSpPr>
                  <p:cNvPr id="6489" name="Google Shape;6489;p66"/>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66"/>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66"/>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2" name="Google Shape;6492;p66"/>
                <p:cNvGrpSpPr/>
                <p:nvPr/>
              </p:nvGrpSpPr>
              <p:grpSpPr>
                <a:xfrm>
                  <a:off x="1161530" y="3655851"/>
                  <a:ext cx="159131" cy="198872"/>
                  <a:chOff x="1161530" y="3655851"/>
                  <a:chExt cx="159131" cy="198872"/>
                </a:xfrm>
              </p:grpSpPr>
              <p:sp>
                <p:nvSpPr>
                  <p:cNvPr id="6493" name="Google Shape;6493;p66"/>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66"/>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95" name="Google Shape;6495;p66"/>
              <p:cNvGrpSpPr/>
              <p:nvPr/>
            </p:nvGrpSpPr>
            <p:grpSpPr>
              <a:xfrm>
                <a:off x="785350" y="4047614"/>
                <a:ext cx="535311" cy="240783"/>
                <a:chOff x="785350" y="4047614"/>
                <a:chExt cx="535311" cy="240783"/>
              </a:xfrm>
            </p:grpSpPr>
            <p:grpSp>
              <p:nvGrpSpPr>
                <p:cNvPr id="6496" name="Google Shape;6496;p66"/>
                <p:cNvGrpSpPr/>
                <p:nvPr/>
              </p:nvGrpSpPr>
              <p:grpSpPr>
                <a:xfrm>
                  <a:off x="1161636" y="4047614"/>
                  <a:ext cx="159025" cy="190415"/>
                  <a:chOff x="1161636" y="4047614"/>
                  <a:chExt cx="159025" cy="190415"/>
                </a:xfrm>
              </p:grpSpPr>
              <p:sp>
                <p:nvSpPr>
                  <p:cNvPr id="6497" name="Google Shape;6497;p66"/>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66"/>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9" name="Google Shape;6499;p66"/>
                <p:cNvGrpSpPr/>
                <p:nvPr/>
              </p:nvGrpSpPr>
              <p:grpSpPr>
                <a:xfrm>
                  <a:off x="785350" y="4185661"/>
                  <a:ext cx="376191" cy="102736"/>
                  <a:chOff x="785350" y="4185661"/>
                  <a:chExt cx="376191" cy="102736"/>
                </a:xfrm>
              </p:grpSpPr>
              <p:sp>
                <p:nvSpPr>
                  <p:cNvPr id="6500" name="Google Shape;6500;p66"/>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66"/>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66"/>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03" name="Google Shape;6503;p66"/>
              <p:cNvGrpSpPr/>
              <p:nvPr/>
            </p:nvGrpSpPr>
            <p:grpSpPr>
              <a:xfrm>
                <a:off x="1501054" y="3605478"/>
                <a:ext cx="526340" cy="249240"/>
                <a:chOff x="1501054" y="3605478"/>
                <a:chExt cx="526340" cy="249240"/>
              </a:xfrm>
            </p:grpSpPr>
            <p:grpSp>
              <p:nvGrpSpPr>
                <p:cNvPr id="6504" name="Google Shape;6504;p66"/>
                <p:cNvGrpSpPr/>
                <p:nvPr/>
              </p:nvGrpSpPr>
              <p:grpSpPr>
                <a:xfrm>
                  <a:off x="1834208" y="3643867"/>
                  <a:ext cx="193185" cy="25622"/>
                  <a:chOff x="1834208" y="3643867"/>
                  <a:chExt cx="193185" cy="25622"/>
                </a:xfrm>
              </p:grpSpPr>
              <p:sp>
                <p:nvSpPr>
                  <p:cNvPr id="6505" name="Google Shape;6505;p66"/>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66"/>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7" name="Google Shape;6507;p66"/>
                <p:cNvGrpSpPr/>
                <p:nvPr/>
              </p:nvGrpSpPr>
              <p:grpSpPr>
                <a:xfrm>
                  <a:off x="1501054" y="3605478"/>
                  <a:ext cx="333165" cy="249240"/>
                  <a:chOff x="1501054" y="3605478"/>
                  <a:chExt cx="333165" cy="249240"/>
                </a:xfrm>
              </p:grpSpPr>
              <p:sp>
                <p:nvSpPr>
                  <p:cNvPr id="6508" name="Google Shape;6508;p66"/>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09" name="Google Shape;6509;p66"/>
                  <p:cNvGrpSpPr/>
                  <p:nvPr/>
                </p:nvGrpSpPr>
                <p:grpSpPr>
                  <a:xfrm>
                    <a:off x="1501054" y="3655851"/>
                    <a:ext cx="155286" cy="198867"/>
                    <a:chOff x="1501054" y="3655851"/>
                    <a:chExt cx="155286" cy="198867"/>
                  </a:xfrm>
                </p:grpSpPr>
                <p:sp>
                  <p:nvSpPr>
                    <p:cNvPr id="6510" name="Google Shape;6510;p66"/>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66"/>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512" name="Google Shape;6512;p66"/>
              <p:cNvGrpSpPr/>
              <p:nvPr/>
            </p:nvGrpSpPr>
            <p:grpSpPr>
              <a:xfrm>
                <a:off x="724986" y="3800594"/>
                <a:ext cx="532950" cy="302090"/>
                <a:chOff x="724986" y="3800594"/>
                <a:chExt cx="532950" cy="302090"/>
              </a:xfrm>
            </p:grpSpPr>
            <p:grpSp>
              <p:nvGrpSpPr>
                <p:cNvPr id="6513" name="Google Shape;6513;p66"/>
                <p:cNvGrpSpPr/>
                <p:nvPr/>
              </p:nvGrpSpPr>
              <p:grpSpPr>
                <a:xfrm>
                  <a:off x="724986" y="4044367"/>
                  <a:ext cx="181314" cy="25626"/>
                  <a:chOff x="724986" y="4044367"/>
                  <a:chExt cx="181314" cy="25626"/>
                </a:xfrm>
              </p:grpSpPr>
              <p:sp>
                <p:nvSpPr>
                  <p:cNvPr id="6514" name="Google Shape;6514;p66"/>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66"/>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6" name="Google Shape;6516;p66"/>
                <p:cNvGrpSpPr/>
                <p:nvPr/>
              </p:nvGrpSpPr>
              <p:grpSpPr>
                <a:xfrm>
                  <a:off x="906290" y="3800594"/>
                  <a:ext cx="351646" cy="302090"/>
                  <a:chOff x="906290" y="3800594"/>
                  <a:chExt cx="351646" cy="302090"/>
                </a:xfrm>
              </p:grpSpPr>
              <p:grpSp>
                <p:nvGrpSpPr>
                  <p:cNvPr id="6517" name="Google Shape;6517;p66"/>
                  <p:cNvGrpSpPr/>
                  <p:nvPr/>
                </p:nvGrpSpPr>
                <p:grpSpPr>
                  <a:xfrm>
                    <a:off x="1084172" y="3842857"/>
                    <a:ext cx="173764" cy="217131"/>
                    <a:chOff x="1084172" y="3842857"/>
                    <a:chExt cx="173764" cy="217131"/>
                  </a:xfrm>
                </p:grpSpPr>
                <p:grpSp>
                  <p:nvGrpSpPr>
                    <p:cNvPr id="6518" name="Google Shape;6518;p66"/>
                    <p:cNvGrpSpPr/>
                    <p:nvPr/>
                  </p:nvGrpSpPr>
                  <p:grpSpPr>
                    <a:xfrm>
                      <a:off x="1156862" y="3936509"/>
                      <a:ext cx="101073" cy="25622"/>
                      <a:chOff x="1156862" y="3936509"/>
                      <a:chExt cx="101073" cy="25622"/>
                    </a:xfrm>
                  </p:grpSpPr>
                  <p:sp>
                    <p:nvSpPr>
                      <p:cNvPr id="6519" name="Google Shape;6519;p66"/>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66"/>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21" name="Google Shape;6521;p66"/>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22" name="Google Shape;6522;p66"/>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66"/>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4" name="Google Shape;6524;p66"/>
                <p:cNvGrpSpPr/>
                <p:nvPr/>
              </p:nvGrpSpPr>
              <p:grpSpPr>
                <a:xfrm>
                  <a:off x="724986" y="3830189"/>
                  <a:ext cx="189533" cy="25626"/>
                  <a:chOff x="724986" y="3830189"/>
                  <a:chExt cx="189533" cy="25626"/>
                </a:xfrm>
              </p:grpSpPr>
              <p:sp>
                <p:nvSpPr>
                  <p:cNvPr id="6525" name="Google Shape;6525;p66"/>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66"/>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6527" name="Google Shape;6527;p66"/>
          <p:cNvGrpSpPr/>
          <p:nvPr/>
        </p:nvGrpSpPr>
        <p:grpSpPr>
          <a:xfrm>
            <a:off x="2253298" y="2249665"/>
            <a:ext cx="948701" cy="935378"/>
            <a:chOff x="2253298" y="2428317"/>
            <a:chExt cx="948701" cy="935378"/>
          </a:xfrm>
        </p:grpSpPr>
        <p:sp>
          <p:nvSpPr>
            <p:cNvPr id="6528" name="Google Shape;6528;p66"/>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66"/>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66"/>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66"/>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66"/>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66"/>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66"/>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66"/>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66"/>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66"/>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66"/>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66"/>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66"/>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66"/>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66"/>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66"/>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66"/>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66"/>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66"/>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66"/>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66"/>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66"/>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66"/>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66"/>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66"/>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66"/>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66"/>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66"/>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66"/>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66"/>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66"/>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66"/>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66"/>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ransition>
    <p:fade/>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6564"/>
        <p:cNvGrpSpPr/>
        <p:nvPr/>
      </p:nvGrpSpPr>
      <p:grpSpPr>
        <a:xfrm>
          <a:off x="0" y="0"/>
          <a:ext cx="0" cy="0"/>
          <a:chOff x="0" y="0"/>
          <a:chExt cx="0" cy="0"/>
        </a:xfrm>
      </p:grpSpPr>
      <p:graphicFrame>
        <p:nvGraphicFramePr>
          <p:cNvPr id="6565" name="Google Shape;6565;p67"/>
          <p:cNvGraphicFramePr/>
          <p:nvPr/>
        </p:nvGraphicFramePr>
        <p:xfrm>
          <a:off x="3342575" y="2130450"/>
          <a:ext cx="3000000" cy="3000000"/>
        </p:xfrm>
        <a:graphic>
          <a:graphicData uri="http://schemas.openxmlformats.org/drawingml/2006/table">
            <a:tbl>
              <a:tblPr>
                <a:noFill/>
                <a:tableStyleId>{05A7FE94-416B-41E4-B809-5C1E82C5B379}</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6566" name="Google Shape;6566;p67"/>
          <p:cNvGrpSpPr/>
          <p:nvPr/>
        </p:nvGrpSpPr>
        <p:grpSpPr>
          <a:xfrm>
            <a:off x="3339744" y="952977"/>
            <a:ext cx="2363393" cy="1017867"/>
            <a:chOff x="3292400" y="1219146"/>
            <a:chExt cx="2615240" cy="1110239"/>
          </a:xfrm>
        </p:grpSpPr>
        <p:sp>
          <p:nvSpPr>
            <p:cNvPr id="6567" name="Google Shape;6567;p67"/>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6568" name="Google Shape;6568;p67"/>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569" name="Google Shape;6569;p67"/>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6570" name="Google Shape;6570;p67"/>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6571" name="Google Shape;6571;p67"/>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6572" name="Google Shape;6572;p67"/>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6573" name="Google Shape;6573;p67"/>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6574" name="Google Shape;6574;p67"/>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6575" name="Google Shape;6575;p67"/>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6576" name="Google Shape;6576;p67"/>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6577" name="Google Shape;6577;p67"/>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578" name="Google Shape;6578;p67"/>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6579" name="Google Shape;6579;p67"/>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580" name="Google Shape;6580;p67"/>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6581" name="Google Shape;6581;p67"/>
            <p:cNvGrpSpPr/>
            <p:nvPr/>
          </p:nvGrpSpPr>
          <p:grpSpPr>
            <a:xfrm>
              <a:off x="3748438" y="1378608"/>
              <a:ext cx="2159202" cy="903971"/>
              <a:chOff x="1683525" y="2179850"/>
              <a:chExt cx="4519050" cy="2134525"/>
            </a:xfrm>
          </p:grpSpPr>
          <p:sp>
            <p:nvSpPr>
              <p:cNvPr id="6582" name="Google Shape;6582;p67"/>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583" name="Google Shape;6583;p67"/>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584" name="Google Shape;6584;p67"/>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585" name="Google Shape;6585;p67"/>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586" name="Google Shape;6586;p67"/>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587" name="Google Shape;6587;p67"/>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588" name="Google Shape;6588;p67"/>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589" name="Google Shape;6589;p67"/>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590" name="Google Shape;6590;p67"/>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591" name="Google Shape;6591;p67"/>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592" name="Google Shape;6592;p67"/>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593" name="Google Shape;6593;p67"/>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6594" name="Google Shape;6594;p67"/>
          <p:cNvGraphicFramePr/>
          <p:nvPr/>
        </p:nvGraphicFramePr>
        <p:xfrm>
          <a:off x="5935838" y="2130450"/>
          <a:ext cx="3000000" cy="3000000"/>
        </p:xfrm>
        <a:graphic>
          <a:graphicData uri="http://schemas.openxmlformats.org/drawingml/2006/table">
            <a:tbl>
              <a:tblPr>
                <a:noFill/>
                <a:tableStyleId>{05A7FE94-416B-41E4-B809-5C1E82C5B379}</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6595" name="Google Shape;6595;p67"/>
          <p:cNvGrpSpPr/>
          <p:nvPr/>
        </p:nvGrpSpPr>
        <p:grpSpPr>
          <a:xfrm>
            <a:off x="5913087" y="3189047"/>
            <a:ext cx="2519825" cy="1001454"/>
            <a:chOff x="1906114" y="789980"/>
            <a:chExt cx="1487676" cy="606868"/>
          </a:xfrm>
        </p:grpSpPr>
        <p:cxnSp>
          <p:nvCxnSpPr>
            <p:cNvPr id="6596" name="Google Shape;6596;p67"/>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6597" name="Google Shape;6597;p67"/>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6598" name="Google Shape;6598;p67"/>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6599" name="Google Shape;6599;p67"/>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6600" name="Google Shape;6600;p67"/>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6601" name="Google Shape;6601;p67"/>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6602" name="Google Shape;6602;p67"/>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6603" name="Google Shape;6603;p67"/>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67"/>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67"/>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67"/>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67"/>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67"/>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67"/>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6610" name="Google Shape;6610;p67"/>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6611" name="Google Shape;6611;p67"/>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6612" name="Google Shape;6612;p67"/>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3" name="Google Shape;6613;p67"/>
          <p:cNvGrpSpPr/>
          <p:nvPr/>
        </p:nvGrpSpPr>
        <p:grpSpPr>
          <a:xfrm>
            <a:off x="712562" y="998005"/>
            <a:ext cx="2394370" cy="976502"/>
            <a:chOff x="749309" y="1112739"/>
            <a:chExt cx="2371603" cy="976502"/>
          </a:xfrm>
        </p:grpSpPr>
        <p:sp>
          <p:nvSpPr>
            <p:cNvPr id="6614" name="Google Shape;6614;p67"/>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67"/>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67"/>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67"/>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67"/>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67"/>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67"/>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67"/>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67"/>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67"/>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67"/>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67"/>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67"/>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67"/>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67"/>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67"/>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67"/>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67"/>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67"/>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67"/>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67"/>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67"/>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67"/>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67"/>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67"/>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67"/>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67"/>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67"/>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67"/>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67"/>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67"/>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67"/>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6646" name="Google Shape;6646;p67"/>
          <p:cNvGraphicFramePr/>
          <p:nvPr/>
        </p:nvGraphicFramePr>
        <p:xfrm>
          <a:off x="5935863" y="996300"/>
          <a:ext cx="3000000" cy="3000000"/>
        </p:xfrm>
        <a:graphic>
          <a:graphicData uri="http://schemas.openxmlformats.org/drawingml/2006/table">
            <a:tbl>
              <a:tblPr>
                <a:noFill/>
                <a:tableStyleId>{05A7FE94-416B-41E4-B809-5C1E82C5B379}</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pSp>
        <p:nvGrpSpPr>
          <p:cNvPr id="6647" name="Google Shape;6647;p67"/>
          <p:cNvGrpSpPr/>
          <p:nvPr/>
        </p:nvGrpSpPr>
        <p:grpSpPr>
          <a:xfrm>
            <a:off x="4086504" y="2517093"/>
            <a:ext cx="1517436" cy="74460"/>
            <a:chOff x="3980086" y="2804397"/>
            <a:chExt cx="1227600" cy="66900"/>
          </a:xfrm>
        </p:grpSpPr>
        <p:sp>
          <p:nvSpPr>
            <p:cNvPr id="6648" name="Google Shape;6648;p67"/>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67"/>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0" name="Google Shape;6650;p67"/>
          <p:cNvGrpSpPr/>
          <p:nvPr/>
        </p:nvGrpSpPr>
        <p:grpSpPr>
          <a:xfrm>
            <a:off x="4711569" y="2809680"/>
            <a:ext cx="892956" cy="74460"/>
            <a:chOff x="3980086" y="2804397"/>
            <a:chExt cx="1227600" cy="66900"/>
          </a:xfrm>
        </p:grpSpPr>
        <p:sp>
          <p:nvSpPr>
            <p:cNvPr id="6651" name="Google Shape;6651;p67"/>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67"/>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3" name="Google Shape;6653;p67"/>
          <p:cNvGrpSpPr/>
          <p:nvPr/>
        </p:nvGrpSpPr>
        <p:grpSpPr>
          <a:xfrm>
            <a:off x="3344661" y="3168563"/>
            <a:ext cx="2363244" cy="1005943"/>
            <a:chOff x="3358415" y="3361302"/>
            <a:chExt cx="2363244" cy="1024695"/>
          </a:xfrm>
        </p:grpSpPr>
        <p:grpSp>
          <p:nvGrpSpPr>
            <p:cNvPr id="6654" name="Google Shape;6654;p67"/>
            <p:cNvGrpSpPr/>
            <p:nvPr/>
          </p:nvGrpSpPr>
          <p:grpSpPr>
            <a:xfrm>
              <a:off x="3358415" y="3361302"/>
              <a:ext cx="441300" cy="1024695"/>
              <a:chOff x="3358415" y="3361302"/>
              <a:chExt cx="441300" cy="1024695"/>
            </a:xfrm>
          </p:grpSpPr>
          <p:sp>
            <p:nvSpPr>
              <p:cNvPr id="6655" name="Google Shape;6655;p67"/>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67"/>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67"/>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67"/>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67"/>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67"/>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1" name="Google Shape;6661;p67"/>
            <p:cNvGrpSpPr/>
            <p:nvPr/>
          </p:nvGrpSpPr>
          <p:grpSpPr>
            <a:xfrm>
              <a:off x="3838901" y="3361302"/>
              <a:ext cx="441300" cy="1024695"/>
              <a:chOff x="3838901" y="3361302"/>
              <a:chExt cx="441300" cy="1024695"/>
            </a:xfrm>
          </p:grpSpPr>
          <p:sp>
            <p:nvSpPr>
              <p:cNvPr id="6662" name="Google Shape;6662;p67"/>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67"/>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67"/>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67"/>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67"/>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67"/>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8" name="Google Shape;6668;p67"/>
            <p:cNvGrpSpPr/>
            <p:nvPr/>
          </p:nvGrpSpPr>
          <p:grpSpPr>
            <a:xfrm>
              <a:off x="4319387" y="3361302"/>
              <a:ext cx="441300" cy="1024695"/>
              <a:chOff x="4319387" y="3361302"/>
              <a:chExt cx="441300" cy="1024695"/>
            </a:xfrm>
          </p:grpSpPr>
          <p:sp>
            <p:nvSpPr>
              <p:cNvPr id="6669" name="Google Shape;6669;p67"/>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67"/>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67"/>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67"/>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67"/>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67"/>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5" name="Google Shape;6675;p67"/>
            <p:cNvGrpSpPr/>
            <p:nvPr/>
          </p:nvGrpSpPr>
          <p:grpSpPr>
            <a:xfrm>
              <a:off x="4799873" y="3361302"/>
              <a:ext cx="441300" cy="1024695"/>
              <a:chOff x="4799873" y="3361302"/>
              <a:chExt cx="441300" cy="1024695"/>
            </a:xfrm>
          </p:grpSpPr>
          <p:sp>
            <p:nvSpPr>
              <p:cNvPr id="6676" name="Google Shape;6676;p67"/>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67"/>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67"/>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67"/>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67"/>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67"/>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2" name="Google Shape;6682;p67"/>
            <p:cNvGrpSpPr/>
            <p:nvPr/>
          </p:nvGrpSpPr>
          <p:grpSpPr>
            <a:xfrm>
              <a:off x="5280360" y="3361302"/>
              <a:ext cx="441300" cy="1024695"/>
              <a:chOff x="5280360" y="3361302"/>
              <a:chExt cx="441300" cy="1024695"/>
            </a:xfrm>
          </p:grpSpPr>
          <p:sp>
            <p:nvSpPr>
              <p:cNvPr id="6683" name="Google Shape;6683;p67"/>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67"/>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67"/>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67"/>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67"/>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67"/>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6689" name="Google Shape;6689;p67"/>
          <p:cNvGraphicFramePr/>
          <p:nvPr/>
        </p:nvGraphicFramePr>
        <p:xfrm>
          <a:off x="711088" y="2130450"/>
          <a:ext cx="3000000" cy="3000000"/>
        </p:xfrm>
        <a:graphic>
          <a:graphicData uri="http://schemas.openxmlformats.org/drawingml/2006/table">
            <a:tbl>
              <a:tblPr>
                <a:noFill/>
                <a:tableStyleId>{05A7FE94-416B-41E4-B809-5C1E82C5B379}</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6690" name="Google Shape;6690;p67"/>
          <p:cNvGrpSpPr/>
          <p:nvPr/>
        </p:nvGrpSpPr>
        <p:grpSpPr>
          <a:xfrm>
            <a:off x="712613" y="3180175"/>
            <a:ext cx="2403614" cy="1005900"/>
            <a:chOff x="726450" y="3372825"/>
            <a:chExt cx="2403614" cy="1005900"/>
          </a:xfrm>
        </p:grpSpPr>
        <p:grpSp>
          <p:nvGrpSpPr>
            <p:cNvPr id="6691" name="Google Shape;6691;p67"/>
            <p:cNvGrpSpPr/>
            <p:nvPr/>
          </p:nvGrpSpPr>
          <p:grpSpPr>
            <a:xfrm>
              <a:off x="726450" y="3696000"/>
              <a:ext cx="2403614" cy="500898"/>
              <a:chOff x="726450" y="3696000"/>
              <a:chExt cx="2403614" cy="500898"/>
            </a:xfrm>
          </p:grpSpPr>
          <p:sp>
            <p:nvSpPr>
              <p:cNvPr id="6692" name="Google Shape;6692;p67"/>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693" name="Google Shape;6693;p67"/>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6694" name="Google Shape;6694;p67"/>
            <p:cNvGrpSpPr/>
            <p:nvPr/>
          </p:nvGrpSpPr>
          <p:grpSpPr>
            <a:xfrm>
              <a:off x="1348050" y="3372825"/>
              <a:ext cx="1720425" cy="1005900"/>
              <a:chOff x="1348050" y="3372825"/>
              <a:chExt cx="1720425" cy="1005900"/>
            </a:xfrm>
          </p:grpSpPr>
          <p:sp>
            <p:nvSpPr>
              <p:cNvPr id="6695" name="Google Shape;6695;p67"/>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696" name="Google Shape;6696;p67"/>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697" name="Google Shape;6697;p67"/>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698" name="Google Shape;6698;p67"/>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699" name="Google Shape;6699;p67"/>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6700" name="Google Shape;6700;p67"/>
            <p:cNvGrpSpPr/>
            <p:nvPr/>
          </p:nvGrpSpPr>
          <p:grpSpPr>
            <a:xfrm>
              <a:off x="1455707" y="3731058"/>
              <a:ext cx="1491150" cy="417657"/>
              <a:chOff x="1455707" y="3731058"/>
              <a:chExt cx="1491150" cy="417657"/>
            </a:xfrm>
          </p:grpSpPr>
          <p:grpSp>
            <p:nvGrpSpPr>
              <p:cNvPr id="6701" name="Google Shape;6701;p67"/>
              <p:cNvGrpSpPr/>
              <p:nvPr/>
            </p:nvGrpSpPr>
            <p:grpSpPr>
              <a:xfrm>
                <a:off x="1472938" y="3745828"/>
                <a:ext cx="72126" cy="53788"/>
                <a:chOff x="1472938" y="3745828"/>
                <a:chExt cx="72126" cy="53788"/>
              </a:xfrm>
            </p:grpSpPr>
            <p:sp>
              <p:nvSpPr>
                <p:cNvPr id="6702" name="Google Shape;6702;p67"/>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67"/>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4" name="Google Shape;6704;p67"/>
              <p:cNvGrpSpPr/>
              <p:nvPr/>
            </p:nvGrpSpPr>
            <p:grpSpPr>
              <a:xfrm>
                <a:off x="1819181" y="4089633"/>
                <a:ext cx="72126" cy="53788"/>
                <a:chOff x="1819181" y="4089633"/>
                <a:chExt cx="72126" cy="53788"/>
              </a:xfrm>
            </p:grpSpPr>
            <p:sp>
              <p:nvSpPr>
                <p:cNvPr id="6705" name="Google Shape;6705;p67"/>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67"/>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7" name="Google Shape;6707;p67"/>
              <p:cNvGrpSpPr/>
              <p:nvPr/>
            </p:nvGrpSpPr>
            <p:grpSpPr>
              <a:xfrm>
                <a:off x="1455707" y="4084171"/>
                <a:ext cx="64321" cy="64544"/>
                <a:chOff x="1455707" y="4084171"/>
                <a:chExt cx="64321" cy="64544"/>
              </a:xfrm>
            </p:grpSpPr>
            <p:sp>
              <p:nvSpPr>
                <p:cNvPr id="6708" name="Google Shape;6708;p67"/>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67"/>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0" name="Google Shape;6710;p67"/>
              <p:cNvGrpSpPr/>
              <p:nvPr/>
            </p:nvGrpSpPr>
            <p:grpSpPr>
              <a:xfrm>
                <a:off x="1818610" y="3731058"/>
                <a:ext cx="64321" cy="64544"/>
                <a:chOff x="1818610" y="3731058"/>
                <a:chExt cx="64321" cy="64544"/>
              </a:xfrm>
            </p:grpSpPr>
            <p:sp>
              <p:nvSpPr>
                <p:cNvPr id="6711" name="Google Shape;6711;p67"/>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67"/>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3" name="Google Shape;6713;p67"/>
              <p:cNvGrpSpPr/>
              <p:nvPr/>
            </p:nvGrpSpPr>
            <p:grpSpPr>
              <a:xfrm>
                <a:off x="2172491" y="4089633"/>
                <a:ext cx="72126" cy="53788"/>
                <a:chOff x="2172491" y="4089633"/>
                <a:chExt cx="72126" cy="53788"/>
              </a:xfrm>
            </p:grpSpPr>
            <p:sp>
              <p:nvSpPr>
                <p:cNvPr id="6714" name="Google Shape;6714;p67"/>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67"/>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6" name="Google Shape;6716;p67"/>
              <p:cNvGrpSpPr/>
              <p:nvPr/>
            </p:nvGrpSpPr>
            <p:grpSpPr>
              <a:xfrm>
                <a:off x="2171920" y="3731058"/>
                <a:ext cx="64321" cy="64544"/>
                <a:chOff x="2171920" y="3731058"/>
                <a:chExt cx="64321" cy="64544"/>
              </a:xfrm>
            </p:grpSpPr>
            <p:sp>
              <p:nvSpPr>
                <p:cNvPr id="6717" name="Google Shape;6717;p67"/>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67"/>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9" name="Google Shape;6719;p67"/>
              <p:cNvGrpSpPr/>
              <p:nvPr/>
            </p:nvGrpSpPr>
            <p:grpSpPr>
              <a:xfrm>
                <a:off x="2874730" y="3745828"/>
                <a:ext cx="72126" cy="53788"/>
                <a:chOff x="2874730" y="3745828"/>
                <a:chExt cx="72126" cy="53788"/>
              </a:xfrm>
            </p:grpSpPr>
            <p:sp>
              <p:nvSpPr>
                <p:cNvPr id="6720" name="Google Shape;6720;p67"/>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67"/>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2" name="Google Shape;6722;p67"/>
              <p:cNvGrpSpPr/>
              <p:nvPr/>
            </p:nvGrpSpPr>
            <p:grpSpPr>
              <a:xfrm>
                <a:off x="2878589" y="4081481"/>
                <a:ext cx="64321" cy="64544"/>
                <a:chOff x="2878589" y="4081481"/>
                <a:chExt cx="64321" cy="64544"/>
              </a:xfrm>
            </p:grpSpPr>
            <p:sp>
              <p:nvSpPr>
                <p:cNvPr id="6723" name="Google Shape;6723;p67"/>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67"/>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5" name="Google Shape;6725;p67"/>
              <p:cNvGrpSpPr/>
              <p:nvPr/>
            </p:nvGrpSpPr>
            <p:grpSpPr>
              <a:xfrm>
                <a:off x="2525796" y="4089633"/>
                <a:ext cx="72126" cy="53788"/>
                <a:chOff x="2525796" y="4089633"/>
                <a:chExt cx="72126" cy="53788"/>
              </a:xfrm>
            </p:grpSpPr>
            <p:sp>
              <p:nvSpPr>
                <p:cNvPr id="6726" name="Google Shape;6726;p67"/>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67"/>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8" name="Google Shape;6728;p67"/>
              <p:cNvGrpSpPr/>
              <p:nvPr/>
            </p:nvGrpSpPr>
            <p:grpSpPr>
              <a:xfrm>
                <a:off x="2525225" y="3731058"/>
                <a:ext cx="64321" cy="64544"/>
                <a:chOff x="2525225" y="3731058"/>
                <a:chExt cx="64321" cy="64544"/>
              </a:xfrm>
            </p:grpSpPr>
            <p:sp>
              <p:nvSpPr>
                <p:cNvPr id="6729" name="Google Shape;6729;p67"/>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67"/>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transition>
    <p:fade/>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6734"/>
        <p:cNvGrpSpPr/>
        <p:nvPr/>
      </p:nvGrpSpPr>
      <p:grpSpPr>
        <a:xfrm>
          <a:off x="0" y="0"/>
          <a:ext cx="0" cy="0"/>
          <a:chOff x="0" y="0"/>
          <a:chExt cx="0" cy="0"/>
        </a:xfrm>
      </p:grpSpPr>
      <p:grpSp>
        <p:nvGrpSpPr>
          <p:cNvPr id="6735" name="Google Shape;6735;p68"/>
          <p:cNvGrpSpPr/>
          <p:nvPr/>
        </p:nvGrpSpPr>
        <p:grpSpPr>
          <a:xfrm>
            <a:off x="716991" y="971306"/>
            <a:ext cx="845921" cy="690752"/>
            <a:chOff x="732428" y="1198513"/>
            <a:chExt cx="845921" cy="690752"/>
          </a:xfrm>
        </p:grpSpPr>
        <p:grpSp>
          <p:nvGrpSpPr>
            <p:cNvPr id="6736" name="Google Shape;6736;p68"/>
            <p:cNvGrpSpPr/>
            <p:nvPr/>
          </p:nvGrpSpPr>
          <p:grpSpPr>
            <a:xfrm>
              <a:off x="823030" y="1198513"/>
              <a:ext cx="755319" cy="690752"/>
              <a:chOff x="823030" y="1198513"/>
              <a:chExt cx="755319" cy="690752"/>
            </a:xfrm>
          </p:grpSpPr>
          <p:sp>
            <p:nvSpPr>
              <p:cNvPr id="6737" name="Google Shape;6737;p68"/>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68"/>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9" name="Google Shape;6739;p68"/>
            <p:cNvGrpSpPr/>
            <p:nvPr/>
          </p:nvGrpSpPr>
          <p:grpSpPr>
            <a:xfrm>
              <a:off x="732428" y="1239937"/>
              <a:ext cx="739912" cy="607886"/>
              <a:chOff x="732428" y="1239937"/>
              <a:chExt cx="739912" cy="607886"/>
            </a:xfrm>
          </p:grpSpPr>
          <p:sp>
            <p:nvSpPr>
              <p:cNvPr id="6740" name="Google Shape;6740;p68"/>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68"/>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2" name="Google Shape;6742;p68"/>
            <p:cNvGrpSpPr/>
            <p:nvPr/>
          </p:nvGrpSpPr>
          <p:grpSpPr>
            <a:xfrm>
              <a:off x="732428" y="1277018"/>
              <a:ext cx="702832" cy="533758"/>
              <a:chOff x="732428" y="1277018"/>
              <a:chExt cx="702832" cy="533758"/>
            </a:xfrm>
          </p:grpSpPr>
          <p:sp>
            <p:nvSpPr>
              <p:cNvPr id="6743" name="Google Shape;6743;p68"/>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68"/>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5" name="Google Shape;6745;p68"/>
            <p:cNvGrpSpPr/>
            <p:nvPr/>
          </p:nvGrpSpPr>
          <p:grpSpPr>
            <a:xfrm>
              <a:off x="931170" y="1306653"/>
              <a:ext cx="647179" cy="474455"/>
              <a:chOff x="931170" y="1306653"/>
              <a:chExt cx="647179" cy="474455"/>
            </a:xfrm>
          </p:grpSpPr>
          <p:sp>
            <p:nvSpPr>
              <p:cNvPr id="6746" name="Google Shape;6746;p68"/>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68"/>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48" name="Google Shape;6748;p68"/>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9" name="Google Shape;6749;p68"/>
          <p:cNvGrpSpPr/>
          <p:nvPr/>
        </p:nvGrpSpPr>
        <p:grpSpPr>
          <a:xfrm>
            <a:off x="3948600" y="971313"/>
            <a:ext cx="634656" cy="699982"/>
            <a:chOff x="5985650" y="2860025"/>
            <a:chExt cx="1396075" cy="1539775"/>
          </a:xfrm>
        </p:grpSpPr>
        <p:sp>
          <p:nvSpPr>
            <p:cNvPr id="6750" name="Google Shape;6750;p68"/>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68"/>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68"/>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68"/>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68"/>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68"/>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68"/>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68"/>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68"/>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68"/>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68"/>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68"/>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68"/>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68"/>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68"/>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68"/>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68"/>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68"/>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68"/>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68"/>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68"/>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68"/>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68"/>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68"/>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68"/>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68"/>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68"/>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68"/>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68"/>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68"/>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68"/>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68"/>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2" name="Google Shape;6782;p68"/>
          <p:cNvGrpSpPr/>
          <p:nvPr/>
        </p:nvGrpSpPr>
        <p:grpSpPr>
          <a:xfrm>
            <a:off x="4704250" y="971306"/>
            <a:ext cx="725845" cy="699975"/>
            <a:chOff x="4249973" y="1201875"/>
            <a:chExt cx="1958568" cy="1888762"/>
          </a:xfrm>
        </p:grpSpPr>
        <p:sp>
          <p:nvSpPr>
            <p:cNvPr id="6783" name="Google Shape;6783;p68"/>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84" name="Google Shape;6784;p68"/>
            <p:cNvGrpSpPr/>
            <p:nvPr/>
          </p:nvGrpSpPr>
          <p:grpSpPr>
            <a:xfrm>
              <a:off x="5853086" y="1789142"/>
              <a:ext cx="355454" cy="1048099"/>
              <a:chOff x="5576108" y="2016725"/>
              <a:chExt cx="565200" cy="1666560"/>
            </a:xfrm>
          </p:grpSpPr>
          <p:sp>
            <p:nvSpPr>
              <p:cNvPr id="6785" name="Google Shape;6785;p68"/>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786" name="Google Shape;6786;p68"/>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7" name="Google Shape;6787;p68"/>
            <p:cNvGrpSpPr/>
            <p:nvPr/>
          </p:nvGrpSpPr>
          <p:grpSpPr>
            <a:xfrm>
              <a:off x="4869455" y="2691676"/>
              <a:ext cx="1013897" cy="398961"/>
              <a:chOff x="4012057" y="3451825"/>
              <a:chExt cx="1612175" cy="634379"/>
            </a:xfrm>
          </p:grpSpPr>
          <p:sp>
            <p:nvSpPr>
              <p:cNvPr id="6788" name="Google Shape;6788;p68"/>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789" name="Google Shape;6789;p68"/>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0" name="Google Shape;6790;p68"/>
            <p:cNvGrpSpPr/>
            <p:nvPr/>
          </p:nvGrpSpPr>
          <p:grpSpPr>
            <a:xfrm>
              <a:off x="4276937" y="2155961"/>
              <a:ext cx="651965" cy="891358"/>
              <a:chOff x="3069908" y="2599997"/>
              <a:chExt cx="1036675" cy="1417328"/>
            </a:xfrm>
          </p:grpSpPr>
          <p:sp>
            <p:nvSpPr>
              <p:cNvPr id="6791" name="Google Shape;6791;p68"/>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792" name="Google Shape;6792;p68"/>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3" name="Google Shape;6793;p68"/>
            <p:cNvGrpSpPr/>
            <p:nvPr/>
          </p:nvGrpSpPr>
          <p:grpSpPr>
            <a:xfrm>
              <a:off x="5054918" y="1201875"/>
              <a:ext cx="999548" cy="602711"/>
              <a:chOff x="4306958" y="1082925"/>
              <a:chExt cx="1589359" cy="958358"/>
            </a:xfrm>
          </p:grpSpPr>
          <p:sp>
            <p:nvSpPr>
              <p:cNvPr id="6794" name="Google Shape;6794;p68"/>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795" name="Google Shape;6795;p68"/>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6" name="Google Shape;6796;p68"/>
            <p:cNvGrpSpPr/>
            <p:nvPr/>
          </p:nvGrpSpPr>
          <p:grpSpPr>
            <a:xfrm>
              <a:off x="4249973" y="1303451"/>
              <a:ext cx="799317" cy="841334"/>
              <a:chOff x="3027033" y="1244439"/>
              <a:chExt cx="1270977" cy="1337786"/>
            </a:xfrm>
          </p:grpSpPr>
          <p:sp>
            <p:nvSpPr>
              <p:cNvPr id="6797" name="Google Shape;6797;p68"/>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798" name="Google Shape;6798;p68"/>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99" name="Google Shape;6799;p68"/>
          <p:cNvGrpSpPr/>
          <p:nvPr/>
        </p:nvGrpSpPr>
        <p:grpSpPr>
          <a:xfrm>
            <a:off x="4057114" y="1858087"/>
            <a:ext cx="750769" cy="683784"/>
            <a:chOff x="4204684" y="2104422"/>
            <a:chExt cx="699822" cy="637382"/>
          </a:xfrm>
        </p:grpSpPr>
        <p:grpSp>
          <p:nvGrpSpPr>
            <p:cNvPr id="6800" name="Google Shape;6800;p68"/>
            <p:cNvGrpSpPr/>
            <p:nvPr/>
          </p:nvGrpSpPr>
          <p:grpSpPr>
            <a:xfrm>
              <a:off x="4204684" y="2430067"/>
              <a:ext cx="342957" cy="311738"/>
              <a:chOff x="4204684" y="2430067"/>
              <a:chExt cx="342957" cy="311738"/>
            </a:xfrm>
          </p:grpSpPr>
          <p:sp>
            <p:nvSpPr>
              <p:cNvPr id="6801" name="Google Shape;6801;p68"/>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68"/>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3" name="Google Shape;6803;p68"/>
            <p:cNvGrpSpPr/>
            <p:nvPr/>
          </p:nvGrpSpPr>
          <p:grpSpPr>
            <a:xfrm>
              <a:off x="4561586" y="2430067"/>
              <a:ext cx="342920" cy="311738"/>
              <a:chOff x="4561586" y="2430067"/>
              <a:chExt cx="342920" cy="311738"/>
            </a:xfrm>
          </p:grpSpPr>
          <p:sp>
            <p:nvSpPr>
              <p:cNvPr id="6804" name="Google Shape;6804;p68"/>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68"/>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6" name="Google Shape;6806;p68"/>
            <p:cNvGrpSpPr/>
            <p:nvPr/>
          </p:nvGrpSpPr>
          <p:grpSpPr>
            <a:xfrm>
              <a:off x="4561586" y="2104422"/>
              <a:ext cx="342920" cy="311738"/>
              <a:chOff x="4561586" y="2104422"/>
              <a:chExt cx="342920" cy="311738"/>
            </a:xfrm>
          </p:grpSpPr>
          <p:sp>
            <p:nvSpPr>
              <p:cNvPr id="6807" name="Google Shape;6807;p68"/>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68"/>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9" name="Google Shape;6809;p68"/>
            <p:cNvGrpSpPr/>
            <p:nvPr/>
          </p:nvGrpSpPr>
          <p:grpSpPr>
            <a:xfrm>
              <a:off x="4204684" y="2104422"/>
              <a:ext cx="342957" cy="311664"/>
              <a:chOff x="4204684" y="2104422"/>
              <a:chExt cx="342957" cy="311664"/>
            </a:xfrm>
          </p:grpSpPr>
          <p:sp>
            <p:nvSpPr>
              <p:cNvPr id="6810" name="Google Shape;6810;p68"/>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68"/>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12" name="Google Shape;6812;p68"/>
          <p:cNvGrpSpPr/>
          <p:nvPr/>
        </p:nvGrpSpPr>
        <p:grpSpPr>
          <a:xfrm>
            <a:off x="5521547" y="971301"/>
            <a:ext cx="660591" cy="688867"/>
            <a:chOff x="5830645" y="1267368"/>
            <a:chExt cx="530340" cy="553040"/>
          </a:xfrm>
        </p:grpSpPr>
        <p:sp>
          <p:nvSpPr>
            <p:cNvPr id="6813" name="Google Shape;6813;p68"/>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14" name="Google Shape;6814;p68"/>
            <p:cNvGrpSpPr/>
            <p:nvPr/>
          </p:nvGrpSpPr>
          <p:grpSpPr>
            <a:xfrm>
              <a:off x="5830645" y="1267368"/>
              <a:ext cx="259743" cy="269909"/>
              <a:chOff x="5830645" y="1267368"/>
              <a:chExt cx="259743" cy="269909"/>
            </a:xfrm>
          </p:grpSpPr>
          <p:sp>
            <p:nvSpPr>
              <p:cNvPr id="6815" name="Google Shape;6815;p68"/>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68"/>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7" name="Google Shape;6817;p68"/>
            <p:cNvGrpSpPr/>
            <p:nvPr/>
          </p:nvGrpSpPr>
          <p:grpSpPr>
            <a:xfrm>
              <a:off x="6101293" y="1267368"/>
              <a:ext cx="259692" cy="269909"/>
              <a:chOff x="6101293" y="1267368"/>
              <a:chExt cx="259692" cy="269909"/>
            </a:xfrm>
          </p:grpSpPr>
          <p:sp>
            <p:nvSpPr>
              <p:cNvPr id="6818" name="Google Shape;6818;p68"/>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68"/>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0" name="Google Shape;6820;p68"/>
            <p:cNvGrpSpPr/>
            <p:nvPr/>
          </p:nvGrpSpPr>
          <p:grpSpPr>
            <a:xfrm>
              <a:off x="5830645" y="1550500"/>
              <a:ext cx="259692" cy="269909"/>
              <a:chOff x="5830645" y="1550500"/>
              <a:chExt cx="259692" cy="269909"/>
            </a:xfrm>
          </p:grpSpPr>
          <p:sp>
            <p:nvSpPr>
              <p:cNvPr id="6821" name="Google Shape;6821;p68"/>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68"/>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3" name="Google Shape;6823;p68"/>
            <p:cNvGrpSpPr/>
            <p:nvPr/>
          </p:nvGrpSpPr>
          <p:grpSpPr>
            <a:xfrm>
              <a:off x="6101293" y="1550500"/>
              <a:ext cx="259692" cy="269909"/>
              <a:chOff x="6101293" y="1550500"/>
              <a:chExt cx="259692" cy="269909"/>
            </a:xfrm>
          </p:grpSpPr>
          <p:sp>
            <p:nvSpPr>
              <p:cNvPr id="6824" name="Google Shape;6824;p68"/>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68"/>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26" name="Google Shape;6826;p68"/>
          <p:cNvGrpSpPr/>
          <p:nvPr/>
        </p:nvGrpSpPr>
        <p:grpSpPr>
          <a:xfrm>
            <a:off x="723700" y="1861760"/>
            <a:ext cx="697154" cy="679574"/>
            <a:chOff x="2679875" y="2361475"/>
            <a:chExt cx="780425" cy="760575"/>
          </a:xfrm>
        </p:grpSpPr>
        <p:sp>
          <p:nvSpPr>
            <p:cNvPr id="6827" name="Google Shape;6827;p68"/>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68"/>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68"/>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68"/>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68"/>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68"/>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3" name="Google Shape;6833;p68"/>
          <p:cNvGrpSpPr/>
          <p:nvPr/>
        </p:nvGrpSpPr>
        <p:grpSpPr>
          <a:xfrm>
            <a:off x="3122859" y="971352"/>
            <a:ext cx="735829" cy="684547"/>
            <a:chOff x="3351965" y="1148808"/>
            <a:chExt cx="750770" cy="698375"/>
          </a:xfrm>
        </p:grpSpPr>
        <p:grpSp>
          <p:nvGrpSpPr>
            <p:cNvPr id="6834" name="Google Shape;6834;p68"/>
            <p:cNvGrpSpPr/>
            <p:nvPr/>
          </p:nvGrpSpPr>
          <p:grpSpPr>
            <a:xfrm>
              <a:off x="3586796" y="1148808"/>
              <a:ext cx="294857" cy="286830"/>
              <a:chOff x="3750225" y="1774000"/>
              <a:chExt cx="149575" cy="145525"/>
            </a:xfrm>
          </p:grpSpPr>
          <p:sp>
            <p:nvSpPr>
              <p:cNvPr id="6835" name="Google Shape;6835;p68"/>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68"/>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7" name="Google Shape;6837;p68"/>
            <p:cNvGrpSpPr/>
            <p:nvPr/>
          </p:nvGrpSpPr>
          <p:grpSpPr>
            <a:xfrm>
              <a:off x="3779245" y="1375768"/>
              <a:ext cx="323490" cy="286978"/>
              <a:chOff x="3847850" y="1889150"/>
              <a:chExt cx="164100" cy="145600"/>
            </a:xfrm>
          </p:grpSpPr>
          <p:sp>
            <p:nvSpPr>
              <p:cNvPr id="6838" name="Google Shape;6838;p68"/>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68"/>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0" name="Google Shape;6840;p68"/>
            <p:cNvGrpSpPr/>
            <p:nvPr/>
          </p:nvGrpSpPr>
          <p:grpSpPr>
            <a:xfrm>
              <a:off x="3351965" y="1330435"/>
              <a:ext cx="295449" cy="285401"/>
              <a:chOff x="3631100" y="1866150"/>
              <a:chExt cx="149875" cy="144800"/>
            </a:xfrm>
          </p:grpSpPr>
          <p:sp>
            <p:nvSpPr>
              <p:cNvPr id="6841" name="Google Shape;6841;p68"/>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68"/>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3" name="Google Shape;6843;p68"/>
            <p:cNvGrpSpPr/>
            <p:nvPr/>
          </p:nvGrpSpPr>
          <p:grpSpPr>
            <a:xfrm>
              <a:off x="3548208" y="1560352"/>
              <a:ext cx="294808" cy="286830"/>
              <a:chOff x="3730650" y="1982800"/>
              <a:chExt cx="149550" cy="145525"/>
            </a:xfrm>
          </p:grpSpPr>
          <p:sp>
            <p:nvSpPr>
              <p:cNvPr id="6844" name="Google Shape;6844;p68"/>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68"/>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46" name="Google Shape;6846;p68"/>
          <p:cNvGrpSpPr/>
          <p:nvPr/>
        </p:nvGrpSpPr>
        <p:grpSpPr>
          <a:xfrm>
            <a:off x="7624512" y="971306"/>
            <a:ext cx="804565" cy="677795"/>
            <a:chOff x="7636443" y="1204988"/>
            <a:chExt cx="804565" cy="677795"/>
          </a:xfrm>
        </p:grpSpPr>
        <p:grpSp>
          <p:nvGrpSpPr>
            <p:cNvPr id="6847" name="Google Shape;6847;p68"/>
            <p:cNvGrpSpPr/>
            <p:nvPr/>
          </p:nvGrpSpPr>
          <p:grpSpPr>
            <a:xfrm>
              <a:off x="7636443" y="1509705"/>
              <a:ext cx="804565" cy="373078"/>
              <a:chOff x="7636443" y="1509705"/>
              <a:chExt cx="804565" cy="373078"/>
            </a:xfrm>
          </p:grpSpPr>
          <p:sp>
            <p:nvSpPr>
              <p:cNvPr id="6848" name="Google Shape;6848;p68"/>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68"/>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0" name="Google Shape;6850;p68"/>
            <p:cNvGrpSpPr/>
            <p:nvPr/>
          </p:nvGrpSpPr>
          <p:grpSpPr>
            <a:xfrm>
              <a:off x="7636443" y="1408133"/>
              <a:ext cx="804565" cy="373078"/>
              <a:chOff x="7636443" y="1408133"/>
              <a:chExt cx="804565" cy="373078"/>
            </a:xfrm>
          </p:grpSpPr>
          <p:sp>
            <p:nvSpPr>
              <p:cNvPr id="6851" name="Google Shape;6851;p68"/>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68"/>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3" name="Google Shape;6853;p68"/>
            <p:cNvGrpSpPr/>
            <p:nvPr/>
          </p:nvGrpSpPr>
          <p:grpSpPr>
            <a:xfrm>
              <a:off x="7636443" y="1306560"/>
              <a:ext cx="804565" cy="373078"/>
              <a:chOff x="7636443" y="1306560"/>
              <a:chExt cx="804565" cy="373078"/>
            </a:xfrm>
          </p:grpSpPr>
          <p:sp>
            <p:nvSpPr>
              <p:cNvPr id="6854" name="Google Shape;6854;p68"/>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68"/>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6" name="Google Shape;6856;p68"/>
            <p:cNvGrpSpPr/>
            <p:nvPr/>
          </p:nvGrpSpPr>
          <p:grpSpPr>
            <a:xfrm>
              <a:off x="7636443" y="1204988"/>
              <a:ext cx="804565" cy="373078"/>
              <a:chOff x="7636443" y="1204988"/>
              <a:chExt cx="804565" cy="373078"/>
            </a:xfrm>
          </p:grpSpPr>
          <p:sp>
            <p:nvSpPr>
              <p:cNvPr id="6857" name="Google Shape;6857;p68"/>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68"/>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59" name="Google Shape;6859;p68"/>
          <p:cNvGrpSpPr/>
          <p:nvPr/>
        </p:nvGrpSpPr>
        <p:grpSpPr>
          <a:xfrm>
            <a:off x="4963358" y="1878721"/>
            <a:ext cx="661339" cy="661188"/>
            <a:chOff x="3990000" y="975400"/>
            <a:chExt cx="3934200" cy="3933300"/>
          </a:xfrm>
        </p:grpSpPr>
        <p:sp>
          <p:nvSpPr>
            <p:cNvPr id="6860" name="Google Shape;6860;p68"/>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68"/>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68"/>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68"/>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4" name="Google Shape;6864;p68"/>
          <p:cNvGrpSpPr/>
          <p:nvPr/>
        </p:nvGrpSpPr>
        <p:grpSpPr>
          <a:xfrm>
            <a:off x="6607006" y="1857359"/>
            <a:ext cx="868881" cy="684241"/>
            <a:chOff x="6598259" y="2078634"/>
            <a:chExt cx="868881" cy="684241"/>
          </a:xfrm>
        </p:grpSpPr>
        <p:sp>
          <p:nvSpPr>
            <p:cNvPr id="6865" name="Google Shape;6865;p68"/>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68"/>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68"/>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68"/>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68"/>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68"/>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71" name="Google Shape;6871;p68"/>
            <p:cNvGrpSpPr/>
            <p:nvPr/>
          </p:nvGrpSpPr>
          <p:grpSpPr>
            <a:xfrm>
              <a:off x="6808175" y="2078634"/>
              <a:ext cx="452229" cy="684241"/>
              <a:chOff x="6808175" y="2078634"/>
              <a:chExt cx="452229" cy="684241"/>
            </a:xfrm>
          </p:grpSpPr>
          <p:sp>
            <p:nvSpPr>
              <p:cNvPr id="6872" name="Google Shape;6872;p68"/>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68"/>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68"/>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68"/>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68"/>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68"/>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78" name="Google Shape;6878;p68"/>
              <p:cNvGrpSpPr/>
              <p:nvPr/>
            </p:nvGrpSpPr>
            <p:grpSpPr>
              <a:xfrm>
                <a:off x="6821586" y="2078634"/>
                <a:ext cx="426871" cy="684241"/>
                <a:chOff x="6821586" y="2078634"/>
                <a:chExt cx="426871" cy="684241"/>
              </a:xfrm>
            </p:grpSpPr>
            <p:grpSp>
              <p:nvGrpSpPr>
                <p:cNvPr id="6879" name="Google Shape;6879;p68"/>
                <p:cNvGrpSpPr/>
                <p:nvPr/>
              </p:nvGrpSpPr>
              <p:grpSpPr>
                <a:xfrm>
                  <a:off x="6821586" y="2078634"/>
                  <a:ext cx="426871" cy="684241"/>
                  <a:chOff x="6821586" y="2078634"/>
                  <a:chExt cx="426871" cy="684241"/>
                </a:xfrm>
              </p:grpSpPr>
              <p:sp>
                <p:nvSpPr>
                  <p:cNvPr id="6880" name="Google Shape;6880;p68"/>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68"/>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68"/>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68"/>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68"/>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68"/>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68"/>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68"/>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68"/>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68"/>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68"/>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68"/>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68"/>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68"/>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68"/>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68"/>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68"/>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68"/>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68"/>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99" name="Google Shape;6899;p68"/>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68"/>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68"/>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68"/>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68"/>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68"/>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905" name="Google Shape;6905;p68"/>
          <p:cNvGrpSpPr/>
          <p:nvPr/>
        </p:nvGrpSpPr>
        <p:grpSpPr>
          <a:xfrm>
            <a:off x="5780173" y="1862968"/>
            <a:ext cx="671358" cy="671358"/>
            <a:chOff x="6535625" y="760425"/>
            <a:chExt cx="1665900" cy="1665900"/>
          </a:xfrm>
        </p:grpSpPr>
        <p:sp>
          <p:nvSpPr>
            <p:cNvPr id="6906" name="Google Shape;6906;p68"/>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68"/>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68"/>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68"/>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0" name="Google Shape;6910;p68"/>
          <p:cNvGrpSpPr/>
          <p:nvPr/>
        </p:nvGrpSpPr>
        <p:grpSpPr>
          <a:xfrm>
            <a:off x="716989" y="3531368"/>
            <a:ext cx="1340789" cy="640830"/>
            <a:chOff x="238125" y="1151100"/>
            <a:chExt cx="7139450" cy="3412300"/>
          </a:xfrm>
        </p:grpSpPr>
        <p:sp>
          <p:nvSpPr>
            <p:cNvPr id="6911" name="Google Shape;6911;p68"/>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68"/>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68"/>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68"/>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68"/>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68"/>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68"/>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68"/>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68"/>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68"/>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68"/>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68"/>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3" name="Google Shape;6923;p68"/>
          <p:cNvGrpSpPr/>
          <p:nvPr/>
        </p:nvGrpSpPr>
        <p:grpSpPr>
          <a:xfrm>
            <a:off x="5584212" y="2734649"/>
            <a:ext cx="985357" cy="585764"/>
            <a:chOff x="5145061" y="2881789"/>
            <a:chExt cx="1107641" cy="658458"/>
          </a:xfrm>
        </p:grpSpPr>
        <p:grpSp>
          <p:nvGrpSpPr>
            <p:cNvPr id="6924" name="Google Shape;6924;p68"/>
            <p:cNvGrpSpPr/>
            <p:nvPr/>
          </p:nvGrpSpPr>
          <p:grpSpPr>
            <a:xfrm>
              <a:off x="5722989" y="3244587"/>
              <a:ext cx="529713" cy="295659"/>
              <a:chOff x="5722989" y="3244587"/>
              <a:chExt cx="529713" cy="295659"/>
            </a:xfrm>
          </p:grpSpPr>
          <p:sp>
            <p:nvSpPr>
              <p:cNvPr id="6925" name="Google Shape;6925;p68"/>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926" name="Google Shape;6926;p68"/>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927" name="Google Shape;6927;p68"/>
            <p:cNvGrpSpPr/>
            <p:nvPr/>
          </p:nvGrpSpPr>
          <p:grpSpPr>
            <a:xfrm>
              <a:off x="5145061" y="3244587"/>
              <a:ext cx="536807" cy="295659"/>
              <a:chOff x="5145061" y="3244587"/>
              <a:chExt cx="536807" cy="295659"/>
            </a:xfrm>
          </p:grpSpPr>
          <p:sp>
            <p:nvSpPr>
              <p:cNvPr id="6928" name="Google Shape;6928;p68"/>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929" name="Google Shape;6929;p68"/>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930" name="Google Shape;6930;p68"/>
            <p:cNvGrpSpPr/>
            <p:nvPr/>
          </p:nvGrpSpPr>
          <p:grpSpPr>
            <a:xfrm>
              <a:off x="5341327" y="2898245"/>
              <a:ext cx="532309" cy="614891"/>
              <a:chOff x="5341327" y="2898245"/>
              <a:chExt cx="532309" cy="614891"/>
            </a:xfrm>
          </p:grpSpPr>
          <p:sp>
            <p:nvSpPr>
              <p:cNvPr id="6931" name="Google Shape;6931;p68"/>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932" name="Google Shape;6932;p68"/>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933" name="Google Shape;6933;p68"/>
            <p:cNvGrpSpPr/>
            <p:nvPr/>
          </p:nvGrpSpPr>
          <p:grpSpPr>
            <a:xfrm>
              <a:off x="5532290" y="2881789"/>
              <a:ext cx="620516" cy="305456"/>
              <a:chOff x="5532290" y="2881789"/>
              <a:chExt cx="620516" cy="305456"/>
            </a:xfrm>
          </p:grpSpPr>
          <p:sp>
            <p:nvSpPr>
              <p:cNvPr id="6934" name="Google Shape;6934;p68"/>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935" name="Google Shape;6935;p68"/>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6936" name="Google Shape;6936;p68"/>
          <p:cNvGrpSpPr/>
          <p:nvPr/>
        </p:nvGrpSpPr>
        <p:grpSpPr>
          <a:xfrm>
            <a:off x="8163135" y="3526707"/>
            <a:ext cx="269068" cy="645491"/>
            <a:chOff x="7026852" y="3311869"/>
            <a:chExt cx="434331" cy="1041954"/>
          </a:xfrm>
        </p:grpSpPr>
        <p:sp>
          <p:nvSpPr>
            <p:cNvPr id="6937" name="Google Shape;6937;p68"/>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68"/>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68"/>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0" name="Google Shape;6940;p68"/>
          <p:cNvGrpSpPr/>
          <p:nvPr/>
        </p:nvGrpSpPr>
        <p:grpSpPr>
          <a:xfrm>
            <a:off x="6179716" y="3565945"/>
            <a:ext cx="293882" cy="293836"/>
            <a:chOff x="4873519" y="3311869"/>
            <a:chExt cx="499374" cy="499296"/>
          </a:xfrm>
        </p:grpSpPr>
        <p:sp>
          <p:nvSpPr>
            <p:cNvPr id="6941" name="Google Shape;6941;p68"/>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68"/>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3" name="Google Shape;6943;p68"/>
          <p:cNvGrpSpPr/>
          <p:nvPr/>
        </p:nvGrpSpPr>
        <p:grpSpPr>
          <a:xfrm>
            <a:off x="6179716" y="3878316"/>
            <a:ext cx="293882" cy="293882"/>
            <a:chOff x="4873519" y="3875839"/>
            <a:chExt cx="499374" cy="499374"/>
          </a:xfrm>
        </p:grpSpPr>
        <p:sp>
          <p:nvSpPr>
            <p:cNvPr id="6944" name="Google Shape;6944;p68"/>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68"/>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6" name="Google Shape;6946;p68"/>
          <p:cNvGrpSpPr/>
          <p:nvPr/>
        </p:nvGrpSpPr>
        <p:grpSpPr>
          <a:xfrm>
            <a:off x="2410244" y="1850269"/>
            <a:ext cx="698104" cy="698208"/>
            <a:chOff x="2565073" y="2075876"/>
            <a:chExt cx="672482" cy="672518"/>
          </a:xfrm>
        </p:grpSpPr>
        <p:sp>
          <p:nvSpPr>
            <p:cNvPr id="6947" name="Google Shape;6947;p68"/>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68"/>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68"/>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68"/>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68"/>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68"/>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3" name="Google Shape;6953;p68"/>
          <p:cNvGrpSpPr/>
          <p:nvPr/>
        </p:nvGrpSpPr>
        <p:grpSpPr>
          <a:xfrm>
            <a:off x="5633655" y="3534869"/>
            <a:ext cx="438354" cy="637329"/>
            <a:chOff x="1697726" y="3244179"/>
            <a:chExt cx="788124" cy="1146069"/>
          </a:xfrm>
        </p:grpSpPr>
        <p:sp>
          <p:nvSpPr>
            <p:cNvPr id="6954" name="Google Shape;6954;p68"/>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68"/>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56" name="Google Shape;6956;p68"/>
          <p:cNvSpPr/>
          <p:nvPr/>
        </p:nvSpPr>
        <p:spPr>
          <a:xfrm>
            <a:off x="8130914" y="342265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57" name="Google Shape;6957;p68"/>
          <p:cNvGrpSpPr/>
          <p:nvPr/>
        </p:nvGrpSpPr>
        <p:grpSpPr>
          <a:xfrm>
            <a:off x="7634869" y="1863232"/>
            <a:ext cx="799565" cy="670282"/>
            <a:chOff x="7617850" y="2063282"/>
            <a:chExt cx="799565" cy="670282"/>
          </a:xfrm>
        </p:grpSpPr>
        <p:cxnSp>
          <p:nvCxnSpPr>
            <p:cNvPr id="6958" name="Google Shape;6958;p68"/>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959" name="Google Shape;6959;p68"/>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960" name="Google Shape;6960;p68"/>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961" name="Google Shape;6961;p68"/>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962" name="Google Shape;6962;p68"/>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6963" name="Google Shape;6963;p68"/>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6964" name="Google Shape;6964;p68"/>
            <p:cNvGrpSpPr/>
            <p:nvPr/>
          </p:nvGrpSpPr>
          <p:grpSpPr>
            <a:xfrm>
              <a:off x="7734309" y="2063282"/>
              <a:ext cx="570957" cy="620095"/>
              <a:chOff x="7734309" y="2063282"/>
              <a:chExt cx="570957" cy="620095"/>
            </a:xfrm>
          </p:grpSpPr>
          <p:grpSp>
            <p:nvGrpSpPr>
              <p:cNvPr id="6965" name="Google Shape;6965;p68"/>
              <p:cNvGrpSpPr/>
              <p:nvPr/>
            </p:nvGrpSpPr>
            <p:grpSpPr>
              <a:xfrm>
                <a:off x="8031573" y="2063282"/>
                <a:ext cx="273693" cy="620095"/>
                <a:chOff x="8031573" y="2063282"/>
                <a:chExt cx="273693" cy="620095"/>
              </a:xfrm>
            </p:grpSpPr>
            <p:sp>
              <p:nvSpPr>
                <p:cNvPr id="6966" name="Google Shape;6966;p68"/>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68"/>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68"/>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68"/>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0" name="Google Shape;6970;p68"/>
              <p:cNvGrpSpPr/>
              <p:nvPr/>
            </p:nvGrpSpPr>
            <p:grpSpPr>
              <a:xfrm flipH="1">
                <a:off x="7734309" y="2063282"/>
                <a:ext cx="273693" cy="620095"/>
                <a:chOff x="8031573" y="2063282"/>
                <a:chExt cx="273693" cy="620095"/>
              </a:xfrm>
            </p:grpSpPr>
            <p:sp>
              <p:nvSpPr>
                <p:cNvPr id="6971" name="Google Shape;6971;p68"/>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68"/>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68"/>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68"/>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6975" name="Google Shape;6975;p68"/>
          <p:cNvSpPr/>
          <p:nvPr/>
        </p:nvSpPr>
        <p:spPr>
          <a:xfrm>
            <a:off x="7095123" y="355532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68"/>
          <p:cNvSpPr/>
          <p:nvPr/>
        </p:nvSpPr>
        <p:spPr>
          <a:xfrm rot="10800000">
            <a:off x="6581305" y="355273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77" name="Google Shape;6977;p68"/>
          <p:cNvGrpSpPr/>
          <p:nvPr/>
        </p:nvGrpSpPr>
        <p:grpSpPr>
          <a:xfrm>
            <a:off x="7821475" y="2716715"/>
            <a:ext cx="602567" cy="601884"/>
            <a:chOff x="1186975" y="238125"/>
            <a:chExt cx="5244275" cy="5238325"/>
          </a:xfrm>
        </p:grpSpPr>
        <p:sp>
          <p:nvSpPr>
            <p:cNvPr id="6978" name="Google Shape;6978;p68"/>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68"/>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68"/>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68"/>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2" name="Google Shape;6982;p68"/>
          <p:cNvGrpSpPr/>
          <p:nvPr/>
        </p:nvGrpSpPr>
        <p:grpSpPr>
          <a:xfrm>
            <a:off x="3264213" y="1856199"/>
            <a:ext cx="651848" cy="687338"/>
            <a:chOff x="3400515" y="2056248"/>
            <a:chExt cx="698134" cy="735987"/>
          </a:xfrm>
        </p:grpSpPr>
        <p:grpSp>
          <p:nvGrpSpPr>
            <p:cNvPr id="6983" name="Google Shape;6983;p68"/>
            <p:cNvGrpSpPr/>
            <p:nvPr/>
          </p:nvGrpSpPr>
          <p:grpSpPr>
            <a:xfrm>
              <a:off x="3400515" y="2283913"/>
              <a:ext cx="312919" cy="219900"/>
              <a:chOff x="3400515" y="2283913"/>
              <a:chExt cx="312919" cy="219900"/>
            </a:xfrm>
          </p:grpSpPr>
          <p:sp>
            <p:nvSpPr>
              <p:cNvPr id="6984" name="Google Shape;6984;p68"/>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985" name="Google Shape;6985;p68"/>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6986" name="Google Shape;6986;p68"/>
            <p:cNvGrpSpPr/>
            <p:nvPr/>
          </p:nvGrpSpPr>
          <p:grpSpPr>
            <a:xfrm>
              <a:off x="3547823" y="2461089"/>
              <a:ext cx="219900" cy="331146"/>
              <a:chOff x="3547823" y="2461089"/>
              <a:chExt cx="219900" cy="331146"/>
            </a:xfrm>
          </p:grpSpPr>
          <p:sp>
            <p:nvSpPr>
              <p:cNvPr id="6987" name="Google Shape;6987;p68"/>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988" name="Google Shape;6988;p68"/>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6989" name="Google Shape;6989;p68"/>
            <p:cNvGrpSpPr/>
            <p:nvPr/>
          </p:nvGrpSpPr>
          <p:grpSpPr>
            <a:xfrm>
              <a:off x="3734138" y="2461089"/>
              <a:ext cx="219900" cy="331146"/>
              <a:chOff x="3734138" y="2461089"/>
              <a:chExt cx="219900" cy="331146"/>
            </a:xfrm>
          </p:grpSpPr>
          <p:sp>
            <p:nvSpPr>
              <p:cNvPr id="6990" name="Google Shape;6990;p68"/>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991" name="Google Shape;6991;p68"/>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6992" name="Google Shape;6992;p68"/>
            <p:cNvGrpSpPr/>
            <p:nvPr/>
          </p:nvGrpSpPr>
          <p:grpSpPr>
            <a:xfrm>
              <a:off x="3787560" y="2281742"/>
              <a:ext cx="311089" cy="219900"/>
              <a:chOff x="3787560" y="2281742"/>
              <a:chExt cx="311089" cy="219900"/>
            </a:xfrm>
          </p:grpSpPr>
          <p:sp>
            <p:nvSpPr>
              <p:cNvPr id="6993" name="Google Shape;6993;p68"/>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994" name="Google Shape;6994;p68"/>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6995" name="Google Shape;6995;p68"/>
            <p:cNvGrpSpPr/>
            <p:nvPr/>
          </p:nvGrpSpPr>
          <p:grpSpPr>
            <a:xfrm>
              <a:off x="3637290" y="2056248"/>
              <a:ext cx="219900" cy="330736"/>
              <a:chOff x="3637290" y="2056248"/>
              <a:chExt cx="219900" cy="330736"/>
            </a:xfrm>
          </p:grpSpPr>
          <p:sp>
            <p:nvSpPr>
              <p:cNvPr id="6996" name="Google Shape;6996;p68"/>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6997" name="Google Shape;6997;p68"/>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6998" name="Google Shape;6998;p68"/>
          <p:cNvGrpSpPr/>
          <p:nvPr/>
        </p:nvGrpSpPr>
        <p:grpSpPr>
          <a:xfrm>
            <a:off x="2555919" y="2726205"/>
            <a:ext cx="1268144" cy="592394"/>
            <a:chOff x="238125" y="1188750"/>
            <a:chExt cx="7140450" cy="3335550"/>
          </a:xfrm>
        </p:grpSpPr>
        <p:sp>
          <p:nvSpPr>
            <p:cNvPr id="6999" name="Google Shape;6999;p68"/>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68"/>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68"/>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68"/>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68"/>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4" name="Google Shape;7004;p68"/>
          <p:cNvGrpSpPr/>
          <p:nvPr/>
        </p:nvGrpSpPr>
        <p:grpSpPr>
          <a:xfrm>
            <a:off x="6663819" y="2728360"/>
            <a:ext cx="1053944" cy="590147"/>
            <a:chOff x="238125" y="1335475"/>
            <a:chExt cx="5418735" cy="3034175"/>
          </a:xfrm>
        </p:grpSpPr>
        <p:sp>
          <p:nvSpPr>
            <p:cNvPr id="7005" name="Google Shape;7005;p68"/>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68"/>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68"/>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8" name="Google Shape;7008;p68"/>
          <p:cNvGrpSpPr/>
          <p:nvPr/>
        </p:nvGrpSpPr>
        <p:grpSpPr>
          <a:xfrm>
            <a:off x="4094628" y="3533259"/>
            <a:ext cx="1268207" cy="638939"/>
            <a:chOff x="3967651" y="3645904"/>
            <a:chExt cx="1479304" cy="745292"/>
          </a:xfrm>
        </p:grpSpPr>
        <p:grpSp>
          <p:nvGrpSpPr>
            <p:cNvPr id="7009" name="Google Shape;7009;p68"/>
            <p:cNvGrpSpPr/>
            <p:nvPr/>
          </p:nvGrpSpPr>
          <p:grpSpPr>
            <a:xfrm>
              <a:off x="3967651" y="4009026"/>
              <a:ext cx="1479304" cy="382170"/>
              <a:chOff x="3967651" y="4009026"/>
              <a:chExt cx="1479304" cy="382170"/>
            </a:xfrm>
          </p:grpSpPr>
          <p:grpSp>
            <p:nvGrpSpPr>
              <p:cNvPr id="7010" name="Google Shape;7010;p68"/>
              <p:cNvGrpSpPr/>
              <p:nvPr/>
            </p:nvGrpSpPr>
            <p:grpSpPr>
              <a:xfrm>
                <a:off x="4892216" y="4195630"/>
                <a:ext cx="554739" cy="195566"/>
                <a:chOff x="3604375" y="4892160"/>
                <a:chExt cx="1651500" cy="582215"/>
              </a:xfrm>
            </p:grpSpPr>
            <p:sp>
              <p:nvSpPr>
                <p:cNvPr id="7011" name="Google Shape;7011;p68"/>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68"/>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3" name="Google Shape;7013;p68"/>
              <p:cNvGrpSpPr/>
              <p:nvPr/>
            </p:nvGrpSpPr>
            <p:grpSpPr>
              <a:xfrm>
                <a:off x="3967651" y="4146303"/>
                <a:ext cx="579402" cy="244893"/>
                <a:chOff x="851875" y="4745310"/>
                <a:chExt cx="1724925" cy="729065"/>
              </a:xfrm>
            </p:grpSpPr>
            <p:sp>
              <p:nvSpPr>
                <p:cNvPr id="7014" name="Google Shape;7014;p68"/>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68"/>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6" name="Google Shape;7016;p68"/>
              <p:cNvGrpSpPr/>
              <p:nvPr/>
            </p:nvGrpSpPr>
            <p:grpSpPr>
              <a:xfrm>
                <a:off x="4460753" y="4009026"/>
                <a:ext cx="493110" cy="382170"/>
                <a:chOff x="2319875" y="4336625"/>
                <a:chExt cx="1468025" cy="1137750"/>
              </a:xfrm>
            </p:grpSpPr>
            <p:sp>
              <p:nvSpPr>
                <p:cNvPr id="7017" name="Google Shape;7017;p68"/>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68"/>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19" name="Google Shape;7019;p68"/>
            <p:cNvGrpSpPr/>
            <p:nvPr/>
          </p:nvGrpSpPr>
          <p:grpSpPr>
            <a:xfrm>
              <a:off x="4479443" y="3645904"/>
              <a:ext cx="455965" cy="388789"/>
              <a:chOff x="2957425" y="238100"/>
              <a:chExt cx="1910200" cy="1628775"/>
            </a:xfrm>
          </p:grpSpPr>
          <p:sp>
            <p:nvSpPr>
              <p:cNvPr id="7020" name="Google Shape;7020;p68"/>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68"/>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68"/>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68"/>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68"/>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68"/>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68"/>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68"/>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68"/>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68"/>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30" name="Google Shape;7030;p68"/>
          <p:cNvGrpSpPr/>
          <p:nvPr/>
        </p:nvGrpSpPr>
        <p:grpSpPr>
          <a:xfrm>
            <a:off x="2480742" y="3534460"/>
            <a:ext cx="1243128" cy="637739"/>
            <a:chOff x="2496310" y="3693351"/>
            <a:chExt cx="1342906" cy="688926"/>
          </a:xfrm>
        </p:grpSpPr>
        <p:grpSp>
          <p:nvGrpSpPr>
            <p:cNvPr id="7031" name="Google Shape;7031;p68"/>
            <p:cNvGrpSpPr/>
            <p:nvPr/>
          </p:nvGrpSpPr>
          <p:grpSpPr>
            <a:xfrm>
              <a:off x="2496310" y="3693351"/>
              <a:ext cx="1342906" cy="688875"/>
              <a:chOff x="2496310" y="3693351"/>
              <a:chExt cx="1342906" cy="688875"/>
            </a:xfrm>
          </p:grpSpPr>
          <p:sp>
            <p:nvSpPr>
              <p:cNvPr id="7032" name="Google Shape;7032;p68"/>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68"/>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68"/>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68"/>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68"/>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68"/>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038" name="Google Shape;7038;p68"/>
              <p:cNvCxnSpPr>
                <a:stCxn id="7036"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7039" name="Google Shape;7039;p68"/>
              <p:cNvCxnSpPr>
                <a:stCxn id="7033"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7040" name="Google Shape;7040;p68"/>
              <p:cNvCxnSpPr>
                <a:stCxn id="7034"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7041" name="Google Shape;7041;p68"/>
              <p:cNvCxnSpPr>
                <a:stCxn id="7037"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7042" name="Google Shape;7042;p68"/>
              <p:cNvCxnSpPr>
                <a:stCxn id="7035"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7043" name="Google Shape;7043;p68"/>
            <p:cNvGrpSpPr/>
            <p:nvPr/>
          </p:nvGrpSpPr>
          <p:grpSpPr>
            <a:xfrm>
              <a:off x="2675275" y="3930557"/>
              <a:ext cx="1003306" cy="451719"/>
              <a:chOff x="2675275" y="4174282"/>
              <a:chExt cx="1003306" cy="451719"/>
            </a:xfrm>
          </p:grpSpPr>
          <p:sp>
            <p:nvSpPr>
              <p:cNvPr id="7044" name="Google Shape;7044;p68"/>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68"/>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68"/>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47" name="Google Shape;7047;p68"/>
          <p:cNvGrpSpPr/>
          <p:nvPr/>
        </p:nvGrpSpPr>
        <p:grpSpPr>
          <a:xfrm>
            <a:off x="1654412" y="971306"/>
            <a:ext cx="574511" cy="874709"/>
            <a:chOff x="1715404" y="1112080"/>
            <a:chExt cx="642270" cy="977984"/>
          </a:xfrm>
        </p:grpSpPr>
        <p:grpSp>
          <p:nvGrpSpPr>
            <p:cNvPr id="7048" name="Google Shape;7048;p68"/>
            <p:cNvGrpSpPr/>
            <p:nvPr/>
          </p:nvGrpSpPr>
          <p:grpSpPr>
            <a:xfrm>
              <a:off x="1715404" y="1112080"/>
              <a:ext cx="642270" cy="977984"/>
              <a:chOff x="1715404" y="1112080"/>
              <a:chExt cx="642270" cy="977984"/>
            </a:xfrm>
          </p:grpSpPr>
          <p:sp>
            <p:nvSpPr>
              <p:cNvPr id="7049" name="Google Shape;7049;p68"/>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68"/>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1" name="Google Shape;7051;p68"/>
            <p:cNvGrpSpPr/>
            <p:nvPr/>
          </p:nvGrpSpPr>
          <p:grpSpPr>
            <a:xfrm>
              <a:off x="1768927" y="1165603"/>
              <a:ext cx="535225" cy="851367"/>
              <a:chOff x="1768927" y="1165603"/>
              <a:chExt cx="535225" cy="851367"/>
            </a:xfrm>
          </p:grpSpPr>
          <p:sp>
            <p:nvSpPr>
              <p:cNvPr id="7052" name="Google Shape;7052;p68"/>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68"/>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4" name="Google Shape;7054;p68"/>
            <p:cNvGrpSpPr/>
            <p:nvPr/>
          </p:nvGrpSpPr>
          <p:grpSpPr>
            <a:xfrm>
              <a:off x="1822449" y="1219125"/>
              <a:ext cx="428180" cy="718859"/>
              <a:chOff x="1822449" y="1219125"/>
              <a:chExt cx="428180" cy="718859"/>
            </a:xfrm>
          </p:grpSpPr>
          <p:sp>
            <p:nvSpPr>
              <p:cNvPr id="7055" name="Google Shape;7055;p68"/>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68"/>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7" name="Google Shape;7057;p68"/>
            <p:cNvGrpSpPr/>
            <p:nvPr/>
          </p:nvGrpSpPr>
          <p:grpSpPr>
            <a:xfrm>
              <a:off x="1875972" y="1272648"/>
              <a:ext cx="321135" cy="586939"/>
              <a:chOff x="1875972" y="1272648"/>
              <a:chExt cx="321135" cy="586939"/>
            </a:xfrm>
          </p:grpSpPr>
          <p:sp>
            <p:nvSpPr>
              <p:cNvPr id="7058" name="Google Shape;7058;p68"/>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68"/>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60" name="Google Shape;7060;p68"/>
          <p:cNvGrpSpPr/>
          <p:nvPr/>
        </p:nvGrpSpPr>
        <p:grpSpPr>
          <a:xfrm>
            <a:off x="7761573" y="3528028"/>
            <a:ext cx="293855" cy="644170"/>
            <a:chOff x="241025" y="3151575"/>
            <a:chExt cx="293855" cy="644170"/>
          </a:xfrm>
        </p:grpSpPr>
        <p:sp>
          <p:nvSpPr>
            <p:cNvPr id="7061" name="Google Shape;7061;p68"/>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68"/>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3" name="Google Shape;7063;p68"/>
          <p:cNvGrpSpPr/>
          <p:nvPr/>
        </p:nvGrpSpPr>
        <p:grpSpPr>
          <a:xfrm>
            <a:off x="709557" y="2728028"/>
            <a:ext cx="1779649" cy="591620"/>
            <a:chOff x="246070" y="1983375"/>
            <a:chExt cx="1855347" cy="616849"/>
          </a:xfrm>
        </p:grpSpPr>
        <p:sp>
          <p:nvSpPr>
            <p:cNvPr id="7064" name="Google Shape;7064;p68"/>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68"/>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68"/>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68"/>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68"/>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68"/>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68"/>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68"/>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68"/>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3" name="Google Shape;7073;p68"/>
          <p:cNvGrpSpPr/>
          <p:nvPr/>
        </p:nvGrpSpPr>
        <p:grpSpPr>
          <a:xfrm>
            <a:off x="2320424" y="971306"/>
            <a:ext cx="711055" cy="745993"/>
            <a:chOff x="2496269" y="1171698"/>
            <a:chExt cx="761953" cy="799392"/>
          </a:xfrm>
        </p:grpSpPr>
        <p:grpSp>
          <p:nvGrpSpPr>
            <p:cNvPr id="7074" name="Google Shape;7074;p68"/>
            <p:cNvGrpSpPr/>
            <p:nvPr/>
          </p:nvGrpSpPr>
          <p:grpSpPr>
            <a:xfrm>
              <a:off x="2496269" y="1171698"/>
              <a:ext cx="761953" cy="723022"/>
              <a:chOff x="2496269" y="1171698"/>
              <a:chExt cx="761953" cy="723022"/>
            </a:xfrm>
          </p:grpSpPr>
          <p:sp>
            <p:nvSpPr>
              <p:cNvPr id="7075" name="Google Shape;7075;p68"/>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68"/>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77" name="Google Shape;7077;p68"/>
              <p:cNvGrpSpPr/>
              <p:nvPr/>
            </p:nvGrpSpPr>
            <p:grpSpPr>
              <a:xfrm>
                <a:off x="2496269" y="1171698"/>
                <a:ext cx="761953" cy="723022"/>
                <a:chOff x="2496269" y="1120652"/>
                <a:chExt cx="761953" cy="723022"/>
              </a:xfrm>
            </p:grpSpPr>
            <p:grpSp>
              <p:nvGrpSpPr>
                <p:cNvPr id="7078" name="Google Shape;7078;p68"/>
                <p:cNvGrpSpPr/>
                <p:nvPr/>
              </p:nvGrpSpPr>
              <p:grpSpPr>
                <a:xfrm>
                  <a:off x="2496269" y="1120652"/>
                  <a:ext cx="761953" cy="723022"/>
                  <a:chOff x="2496269" y="1120652"/>
                  <a:chExt cx="761953" cy="723022"/>
                </a:xfrm>
              </p:grpSpPr>
              <p:grpSp>
                <p:nvGrpSpPr>
                  <p:cNvPr id="7079" name="Google Shape;7079;p68"/>
                  <p:cNvGrpSpPr/>
                  <p:nvPr/>
                </p:nvGrpSpPr>
                <p:grpSpPr>
                  <a:xfrm>
                    <a:off x="2496269" y="1304589"/>
                    <a:ext cx="407089" cy="305057"/>
                    <a:chOff x="2496269" y="1304589"/>
                    <a:chExt cx="407089" cy="305057"/>
                  </a:xfrm>
                </p:grpSpPr>
                <p:sp>
                  <p:nvSpPr>
                    <p:cNvPr id="7080" name="Google Shape;7080;p68"/>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68"/>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2" name="Google Shape;7082;p68"/>
                  <p:cNvGrpSpPr/>
                  <p:nvPr/>
                </p:nvGrpSpPr>
                <p:grpSpPr>
                  <a:xfrm>
                    <a:off x="2586468" y="1493376"/>
                    <a:ext cx="358850" cy="349656"/>
                    <a:chOff x="2586468" y="1493376"/>
                    <a:chExt cx="358850" cy="349656"/>
                  </a:xfrm>
                </p:grpSpPr>
                <p:sp>
                  <p:nvSpPr>
                    <p:cNvPr id="7083" name="Google Shape;7083;p68"/>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68"/>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5" name="Google Shape;7085;p68"/>
                  <p:cNvGrpSpPr/>
                  <p:nvPr/>
                </p:nvGrpSpPr>
                <p:grpSpPr>
                  <a:xfrm>
                    <a:off x="2807939" y="1494024"/>
                    <a:ext cx="358857" cy="349650"/>
                    <a:chOff x="2807939" y="1494024"/>
                    <a:chExt cx="358857" cy="349650"/>
                  </a:xfrm>
                </p:grpSpPr>
                <p:sp>
                  <p:nvSpPr>
                    <p:cNvPr id="7086" name="Google Shape;7086;p68"/>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68"/>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8" name="Google Shape;7088;p68"/>
                  <p:cNvGrpSpPr/>
                  <p:nvPr/>
                </p:nvGrpSpPr>
                <p:grpSpPr>
                  <a:xfrm>
                    <a:off x="2851133" y="1305635"/>
                    <a:ext cx="407089" cy="305057"/>
                    <a:chOff x="2851133" y="1305635"/>
                    <a:chExt cx="407089" cy="305057"/>
                  </a:xfrm>
                </p:grpSpPr>
                <p:sp>
                  <p:nvSpPr>
                    <p:cNvPr id="7089" name="Google Shape;7089;p68"/>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68"/>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1" name="Google Shape;7091;p68"/>
                  <p:cNvGrpSpPr/>
                  <p:nvPr/>
                </p:nvGrpSpPr>
                <p:grpSpPr>
                  <a:xfrm>
                    <a:off x="2727495" y="1120652"/>
                    <a:ext cx="300271" cy="396358"/>
                    <a:chOff x="2727495" y="1120652"/>
                    <a:chExt cx="300271" cy="396358"/>
                  </a:xfrm>
                </p:grpSpPr>
                <p:sp>
                  <p:nvSpPr>
                    <p:cNvPr id="7092" name="Google Shape;7092;p68"/>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68"/>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94" name="Google Shape;7094;p68"/>
                <p:cNvGrpSpPr/>
                <p:nvPr/>
              </p:nvGrpSpPr>
              <p:grpSpPr>
                <a:xfrm>
                  <a:off x="2722305" y="1350460"/>
                  <a:ext cx="308357" cy="308344"/>
                  <a:chOff x="2722305" y="1350460"/>
                  <a:chExt cx="308357" cy="308344"/>
                </a:xfrm>
              </p:grpSpPr>
              <p:sp>
                <p:nvSpPr>
                  <p:cNvPr id="7095" name="Google Shape;7095;p68"/>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96" name="Google Shape;7096;p68"/>
                  <p:cNvGrpSpPr/>
                  <p:nvPr/>
                </p:nvGrpSpPr>
                <p:grpSpPr>
                  <a:xfrm>
                    <a:off x="2725064" y="1364529"/>
                    <a:ext cx="297954" cy="280182"/>
                    <a:chOff x="2725064" y="1364529"/>
                    <a:chExt cx="297954" cy="280182"/>
                  </a:xfrm>
                </p:grpSpPr>
                <p:sp>
                  <p:nvSpPr>
                    <p:cNvPr id="7097" name="Google Shape;7097;p68"/>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68"/>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68"/>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68"/>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68"/>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7102" name="Google Shape;7102;p68"/>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68"/>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68"/>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68"/>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68"/>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7" name="Google Shape;7107;p68"/>
          <p:cNvGrpSpPr/>
          <p:nvPr/>
        </p:nvGrpSpPr>
        <p:grpSpPr>
          <a:xfrm>
            <a:off x="3909124" y="2727412"/>
            <a:ext cx="1569144" cy="591015"/>
            <a:chOff x="3820100" y="3023049"/>
            <a:chExt cx="1303926" cy="491162"/>
          </a:xfrm>
        </p:grpSpPr>
        <p:grpSp>
          <p:nvGrpSpPr>
            <p:cNvPr id="7108" name="Google Shape;7108;p68"/>
            <p:cNvGrpSpPr/>
            <p:nvPr/>
          </p:nvGrpSpPr>
          <p:grpSpPr>
            <a:xfrm>
              <a:off x="3820100" y="3023072"/>
              <a:ext cx="1303926" cy="491139"/>
              <a:chOff x="3820100" y="3023072"/>
              <a:chExt cx="1303926" cy="491139"/>
            </a:xfrm>
          </p:grpSpPr>
          <p:sp>
            <p:nvSpPr>
              <p:cNvPr id="7109" name="Google Shape;7109;p68"/>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68"/>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1" name="Google Shape;7111;p68"/>
            <p:cNvGrpSpPr/>
            <p:nvPr/>
          </p:nvGrpSpPr>
          <p:grpSpPr>
            <a:xfrm>
              <a:off x="4132439" y="3023645"/>
              <a:ext cx="393633" cy="177096"/>
              <a:chOff x="4132439" y="3023645"/>
              <a:chExt cx="393633" cy="177096"/>
            </a:xfrm>
          </p:grpSpPr>
          <p:sp>
            <p:nvSpPr>
              <p:cNvPr id="7112" name="Google Shape;7112;p68"/>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68"/>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4" name="Google Shape;7114;p68"/>
            <p:cNvGrpSpPr/>
            <p:nvPr/>
          </p:nvGrpSpPr>
          <p:grpSpPr>
            <a:xfrm>
              <a:off x="3921811" y="3023049"/>
              <a:ext cx="1002397" cy="388943"/>
              <a:chOff x="3921811" y="3023049"/>
              <a:chExt cx="1002397" cy="388943"/>
            </a:xfrm>
          </p:grpSpPr>
          <p:sp>
            <p:nvSpPr>
              <p:cNvPr id="7115" name="Google Shape;7115;p68"/>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68"/>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7" name="Google Shape;7117;p68"/>
            <p:cNvGrpSpPr/>
            <p:nvPr/>
          </p:nvGrpSpPr>
          <p:grpSpPr>
            <a:xfrm>
              <a:off x="4023645" y="3023049"/>
              <a:ext cx="683032" cy="286722"/>
              <a:chOff x="4023645" y="3023049"/>
              <a:chExt cx="683032" cy="286722"/>
            </a:xfrm>
          </p:grpSpPr>
          <p:sp>
            <p:nvSpPr>
              <p:cNvPr id="7118" name="Google Shape;7118;p68"/>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68"/>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20" name="Google Shape;7120;p68"/>
          <p:cNvGrpSpPr/>
          <p:nvPr/>
        </p:nvGrpSpPr>
        <p:grpSpPr>
          <a:xfrm>
            <a:off x="1541246" y="1854257"/>
            <a:ext cx="713522" cy="688025"/>
            <a:chOff x="1706078" y="2092648"/>
            <a:chExt cx="660913" cy="637296"/>
          </a:xfrm>
        </p:grpSpPr>
        <p:sp>
          <p:nvSpPr>
            <p:cNvPr id="7121" name="Google Shape;7121;p68"/>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22" name="Google Shape;7122;p68"/>
            <p:cNvGrpSpPr/>
            <p:nvPr/>
          </p:nvGrpSpPr>
          <p:grpSpPr>
            <a:xfrm>
              <a:off x="1706078" y="2092648"/>
              <a:ext cx="660913" cy="575241"/>
              <a:chOff x="1706078" y="2092648"/>
              <a:chExt cx="660913" cy="575241"/>
            </a:xfrm>
          </p:grpSpPr>
          <p:sp>
            <p:nvSpPr>
              <p:cNvPr id="7123" name="Google Shape;7123;p68"/>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68"/>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68"/>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26" name="Google Shape;7126;p68"/>
          <p:cNvGrpSpPr/>
          <p:nvPr/>
        </p:nvGrpSpPr>
        <p:grpSpPr>
          <a:xfrm>
            <a:off x="6303104" y="971806"/>
            <a:ext cx="1317459" cy="684168"/>
            <a:chOff x="238125" y="999450"/>
            <a:chExt cx="7140700" cy="3708225"/>
          </a:xfrm>
        </p:grpSpPr>
        <p:sp>
          <p:nvSpPr>
            <p:cNvPr id="7127" name="Google Shape;7127;p68"/>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68"/>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68"/>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68"/>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68"/>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68"/>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68"/>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68"/>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68"/>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ransition>
    <p:fade/>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CB13C630-A3DD-4D13-9A54-88B4B6B8990B}"/>
              </a:ext>
            </a:extLst>
          </p:cNvPr>
          <p:cNvPicPr>
            <a:picLocks noChangeAspect="1"/>
          </p:cNvPicPr>
          <p:nvPr/>
        </p:nvPicPr>
        <p:blipFill>
          <a:blip r:embed="rId2"/>
          <a:stretch>
            <a:fillRect/>
          </a:stretch>
        </p:blipFill>
        <p:spPr>
          <a:xfrm>
            <a:off x="0" y="1"/>
            <a:ext cx="9144000" cy="5143499"/>
          </a:xfrm>
          <a:prstGeom prst="rect">
            <a:avLst/>
          </a:prstGeom>
        </p:spPr>
      </p:pic>
      <p:sp>
        <p:nvSpPr>
          <p:cNvPr id="5" name="Rectangle: Rounded Corners 4">
            <a:extLst>
              <a:ext uri="{FF2B5EF4-FFF2-40B4-BE49-F238E27FC236}">
                <a16:creationId xmlns:a16="http://schemas.microsoft.com/office/drawing/2014/main" id="{9BD8563E-92E6-4BEC-8889-A05CEA96DCF8}"/>
              </a:ext>
            </a:extLst>
          </p:cNvPr>
          <p:cNvSpPr/>
          <p:nvPr/>
        </p:nvSpPr>
        <p:spPr>
          <a:xfrm>
            <a:off x="828094" y="3450227"/>
            <a:ext cx="7295306" cy="1306682"/>
          </a:xfrm>
          <a:prstGeom prst="roundRect">
            <a:avLst/>
          </a:prstGeom>
          <a:solidFill>
            <a:schemeClr val="dk1">
              <a:alpha val="50000"/>
            </a:schemeClr>
          </a:solidFill>
          <a:ln>
            <a:noFill/>
          </a:ln>
        </p:spPr>
        <p:style>
          <a:lnRef idx="0">
            <a:scrgbClr r="0" g="0" b="0"/>
          </a:lnRef>
          <a:fillRef idx="0">
            <a:scrgbClr r="0" g="0" b="0"/>
          </a:fillRef>
          <a:effectRef idx="0">
            <a:scrgbClr r="0" g="0" b="0"/>
          </a:effectRef>
          <a:fontRef idx="minor">
            <a:schemeClr val="lt1"/>
          </a:fontRef>
        </p:style>
        <p:txBody>
          <a:bodyPr rtlCol="0" anchor="t"/>
          <a:lstStyle/>
          <a:p>
            <a:pPr algn="ctr" defTabSz="685800">
              <a:buClrTx/>
            </a:pPr>
            <a:r>
              <a:rPr lang="en-US" sz="4950" kern="1200">
                <a:ln w="0"/>
                <a:solidFill>
                  <a:prstClr val="white"/>
                </a:solidFill>
                <a:effectLst>
                  <a:outerShdw blurRad="38100" dist="25400" dir="5400000" algn="ctr" rotWithShape="0">
                    <a:srgbClr val="6E747A">
                      <a:alpha val="43000"/>
                    </a:srgbClr>
                  </a:outerShdw>
                </a:effectLst>
                <a:latin typeface="UTM Cookies" panose="02040603050506020204" pitchFamily="18" charset="0"/>
              </a:rPr>
              <a:t>MY AQUARIUM</a:t>
            </a:r>
            <a:endParaRPr lang="en-US" sz="4950" kern="1200" dirty="0">
              <a:ln w="0"/>
              <a:solidFill>
                <a:prstClr val="white"/>
              </a:solidFill>
              <a:effectLst>
                <a:outerShdw blurRad="38100" dist="25400" dir="5400000" algn="ctr" rotWithShape="0">
                  <a:srgbClr val="6E747A">
                    <a:alpha val="43000"/>
                  </a:srgbClr>
                </a:outerShdw>
              </a:effectLst>
              <a:latin typeface="UTM Cookies" panose="02040603050506020204" pitchFamily="18" charset="0"/>
            </a:endParaRPr>
          </a:p>
        </p:txBody>
      </p:sp>
      <p:pic>
        <p:nvPicPr>
          <p:cNvPr id="3" name="Picture 2">
            <a:extLst>
              <a:ext uri="{FF2B5EF4-FFF2-40B4-BE49-F238E27FC236}">
                <a16:creationId xmlns:a16="http://schemas.microsoft.com/office/drawing/2014/main" id="{F927515F-ABE6-4B4D-9DED-AD7B6CB56661}"/>
              </a:ext>
            </a:extLst>
          </p:cNvPr>
          <p:cNvPicPr>
            <a:picLocks noChangeAspect="1"/>
          </p:cNvPicPr>
          <p:nvPr/>
        </p:nvPicPr>
        <p:blipFill>
          <a:blip r:embed="rId3"/>
          <a:stretch>
            <a:fillRect/>
          </a:stretch>
        </p:blipFill>
        <p:spPr>
          <a:xfrm>
            <a:off x="-441017" y="5171998"/>
            <a:ext cx="5013017" cy="1412454"/>
          </a:xfrm>
          <a:prstGeom prst="rect">
            <a:avLst/>
          </a:prstGeom>
        </p:spPr>
      </p:pic>
    </p:spTree>
    <p:extLst>
      <p:ext uri="{BB962C8B-B14F-4D97-AF65-F5344CB8AC3E}">
        <p14:creationId xmlns:p14="http://schemas.microsoft.com/office/powerpoint/2010/main" val="3140631967"/>
      </p:ext>
    </p:extLst>
  </p:cSld>
  <p:clrMapOvr>
    <a:masterClrMapping/>
  </p:clrMapOvr>
  <p:transition>
    <p:fade/>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7139"/>
        <p:cNvGrpSpPr/>
        <p:nvPr/>
      </p:nvGrpSpPr>
      <p:grpSpPr>
        <a:xfrm>
          <a:off x="0" y="0"/>
          <a:ext cx="0" cy="0"/>
          <a:chOff x="0" y="0"/>
          <a:chExt cx="0" cy="0"/>
        </a:xfrm>
      </p:grpSpPr>
      <p:grpSp>
        <p:nvGrpSpPr>
          <p:cNvPr id="7140" name="Google Shape;7140;p69"/>
          <p:cNvGrpSpPr/>
          <p:nvPr/>
        </p:nvGrpSpPr>
        <p:grpSpPr>
          <a:xfrm>
            <a:off x="717025" y="967615"/>
            <a:ext cx="1636117" cy="1526144"/>
            <a:chOff x="729238" y="1179665"/>
            <a:chExt cx="1636117" cy="1526144"/>
          </a:xfrm>
        </p:grpSpPr>
        <p:grpSp>
          <p:nvGrpSpPr>
            <p:cNvPr id="7141" name="Google Shape;7141;p69"/>
            <p:cNvGrpSpPr/>
            <p:nvPr/>
          </p:nvGrpSpPr>
          <p:grpSpPr>
            <a:xfrm>
              <a:off x="729238" y="1179665"/>
              <a:ext cx="80700" cy="1526144"/>
              <a:chOff x="729238" y="1179665"/>
              <a:chExt cx="80700" cy="1526144"/>
            </a:xfrm>
          </p:grpSpPr>
          <p:sp>
            <p:nvSpPr>
              <p:cNvPr id="7142" name="Google Shape;7142;p69"/>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69"/>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69"/>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69"/>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69"/>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69"/>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69"/>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69"/>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69"/>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69"/>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2" name="Google Shape;7152;p69"/>
            <p:cNvGrpSpPr/>
            <p:nvPr/>
          </p:nvGrpSpPr>
          <p:grpSpPr>
            <a:xfrm>
              <a:off x="903098" y="1179665"/>
              <a:ext cx="80700" cy="1526144"/>
              <a:chOff x="903098" y="1179665"/>
              <a:chExt cx="80700" cy="1526144"/>
            </a:xfrm>
          </p:grpSpPr>
          <p:sp>
            <p:nvSpPr>
              <p:cNvPr id="7153" name="Google Shape;7153;p69"/>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69"/>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69"/>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69"/>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69"/>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69"/>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69"/>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69"/>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69"/>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69"/>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3" name="Google Shape;7163;p69"/>
            <p:cNvGrpSpPr/>
            <p:nvPr/>
          </p:nvGrpSpPr>
          <p:grpSpPr>
            <a:xfrm>
              <a:off x="1076958" y="1179665"/>
              <a:ext cx="80700" cy="1526144"/>
              <a:chOff x="1076958" y="1179665"/>
              <a:chExt cx="80700" cy="1526144"/>
            </a:xfrm>
          </p:grpSpPr>
          <p:sp>
            <p:nvSpPr>
              <p:cNvPr id="7164" name="Google Shape;7164;p69"/>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69"/>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69"/>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69"/>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69"/>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69"/>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69"/>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69"/>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69"/>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69"/>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4" name="Google Shape;7174;p69"/>
            <p:cNvGrpSpPr/>
            <p:nvPr/>
          </p:nvGrpSpPr>
          <p:grpSpPr>
            <a:xfrm>
              <a:off x="1247707" y="1179665"/>
              <a:ext cx="80700" cy="1526144"/>
              <a:chOff x="1247707" y="1179665"/>
              <a:chExt cx="80700" cy="1526144"/>
            </a:xfrm>
          </p:grpSpPr>
          <p:sp>
            <p:nvSpPr>
              <p:cNvPr id="7175" name="Google Shape;7175;p69"/>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69"/>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69"/>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69"/>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69"/>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69"/>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69"/>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69"/>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69"/>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69"/>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5" name="Google Shape;7185;p69"/>
            <p:cNvGrpSpPr/>
            <p:nvPr/>
          </p:nvGrpSpPr>
          <p:grpSpPr>
            <a:xfrm>
              <a:off x="1421567" y="1179665"/>
              <a:ext cx="80700" cy="1526144"/>
              <a:chOff x="1421567" y="1179665"/>
              <a:chExt cx="80700" cy="1526144"/>
            </a:xfrm>
          </p:grpSpPr>
          <p:sp>
            <p:nvSpPr>
              <p:cNvPr id="7186" name="Google Shape;7186;p69"/>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69"/>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69"/>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69"/>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69"/>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69"/>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69"/>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69"/>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69"/>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69"/>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6" name="Google Shape;7196;p69"/>
            <p:cNvGrpSpPr/>
            <p:nvPr/>
          </p:nvGrpSpPr>
          <p:grpSpPr>
            <a:xfrm>
              <a:off x="1592327" y="1179665"/>
              <a:ext cx="80700" cy="1526144"/>
              <a:chOff x="1592327" y="1179665"/>
              <a:chExt cx="80700" cy="1526144"/>
            </a:xfrm>
          </p:grpSpPr>
          <p:sp>
            <p:nvSpPr>
              <p:cNvPr id="7197" name="Google Shape;7197;p69"/>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69"/>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69"/>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69"/>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69"/>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69"/>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69"/>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69"/>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69"/>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69"/>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7" name="Google Shape;7207;p69"/>
            <p:cNvGrpSpPr/>
            <p:nvPr/>
          </p:nvGrpSpPr>
          <p:grpSpPr>
            <a:xfrm>
              <a:off x="1766187" y="1179665"/>
              <a:ext cx="80700" cy="1526144"/>
              <a:chOff x="1766187" y="1179665"/>
              <a:chExt cx="80700" cy="1526144"/>
            </a:xfrm>
          </p:grpSpPr>
          <p:sp>
            <p:nvSpPr>
              <p:cNvPr id="7208" name="Google Shape;7208;p69"/>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69"/>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69"/>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69"/>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69"/>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69"/>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69"/>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69"/>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69"/>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69"/>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8" name="Google Shape;7218;p69"/>
            <p:cNvGrpSpPr/>
            <p:nvPr/>
          </p:nvGrpSpPr>
          <p:grpSpPr>
            <a:xfrm>
              <a:off x="1936935" y="1179665"/>
              <a:ext cx="80700" cy="1526144"/>
              <a:chOff x="1936935" y="1179665"/>
              <a:chExt cx="80700" cy="1526144"/>
            </a:xfrm>
          </p:grpSpPr>
          <p:sp>
            <p:nvSpPr>
              <p:cNvPr id="7219" name="Google Shape;7219;p69"/>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69"/>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69"/>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69"/>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69"/>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69"/>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69"/>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69"/>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69"/>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69"/>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9" name="Google Shape;7229;p69"/>
            <p:cNvGrpSpPr/>
            <p:nvPr/>
          </p:nvGrpSpPr>
          <p:grpSpPr>
            <a:xfrm>
              <a:off x="2110795" y="1179665"/>
              <a:ext cx="80700" cy="1526144"/>
              <a:chOff x="2110795" y="1179665"/>
              <a:chExt cx="80700" cy="1526144"/>
            </a:xfrm>
          </p:grpSpPr>
          <p:sp>
            <p:nvSpPr>
              <p:cNvPr id="7230" name="Google Shape;7230;p69"/>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69"/>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69"/>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69"/>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69"/>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69"/>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69"/>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69"/>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69"/>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69"/>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0" name="Google Shape;7240;p69"/>
            <p:cNvGrpSpPr/>
            <p:nvPr/>
          </p:nvGrpSpPr>
          <p:grpSpPr>
            <a:xfrm>
              <a:off x="2284655" y="1179665"/>
              <a:ext cx="80700" cy="1526144"/>
              <a:chOff x="2284655" y="1179665"/>
              <a:chExt cx="80700" cy="1526144"/>
            </a:xfrm>
          </p:grpSpPr>
          <p:sp>
            <p:nvSpPr>
              <p:cNvPr id="7241" name="Google Shape;7241;p69"/>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69"/>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69"/>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69"/>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69"/>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69"/>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69"/>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69"/>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69"/>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69"/>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51" name="Google Shape;7251;p69"/>
          <p:cNvGrpSpPr/>
          <p:nvPr/>
        </p:nvGrpSpPr>
        <p:grpSpPr>
          <a:xfrm>
            <a:off x="2611692" y="986753"/>
            <a:ext cx="1364248" cy="1102133"/>
            <a:chOff x="2623904" y="1198803"/>
            <a:chExt cx="1364248" cy="1102133"/>
          </a:xfrm>
        </p:grpSpPr>
        <p:grpSp>
          <p:nvGrpSpPr>
            <p:cNvPr id="7252" name="Google Shape;7252;p69"/>
            <p:cNvGrpSpPr/>
            <p:nvPr/>
          </p:nvGrpSpPr>
          <p:grpSpPr>
            <a:xfrm>
              <a:off x="2623907" y="1198803"/>
              <a:ext cx="1364245" cy="273000"/>
              <a:chOff x="2623907" y="1198803"/>
              <a:chExt cx="1364245" cy="273000"/>
            </a:xfrm>
          </p:grpSpPr>
          <p:sp>
            <p:nvSpPr>
              <p:cNvPr id="7253" name="Google Shape;7253;p69"/>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69"/>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69"/>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69"/>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69"/>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8" name="Google Shape;7258;p69"/>
            <p:cNvGrpSpPr/>
            <p:nvPr/>
          </p:nvGrpSpPr>
          <p:grpSpPr>
            <a:xfrm>
              <a:off x="2623904" y="1476964"/>
              <a:ext cx="1364245" cy="273000"/>
              <a:chOff x="2623904" y="1476964"/>
              <a:chExt cx="1364245" cy="273000"/>
            </a:xfrm>
          </p:grpSpPr>
          <p:sp>
            <p:nvSpPr>
              <p:cNvPr id="7259" name="Google Shape;7259;p69"/>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69"/>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69"/>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69"/>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69"/>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4" name="Google Shape;7264;p69"/>
            <p:cNvGrpSpPr/>
            <p:nvPr/>
          </p:nvGrpSpPr>
          <p:grpSpPr>
            <a:xfrm>
              <a:off x="2623907" y="1749775"/>
              <a:ext cx="1364245" cy="273000"/>
              <a:chOff x="2623907" y="1749775"/>
              <a:chExt cx="1364245" cy="273000"/>
            </a:xfrm>
          </p:grpSpPr>
          <p:sp>
            <p:nvSpPr>
              <p:cNvPr id="7265" name="Google Shape;7265;p69"/>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69"/>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69"/>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69"/>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69"/>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0" name="Google Shape;7270;p69"/>
            <p:cNvGrpSpPr/>
            <p:nvPr/>
          </p:nvGrpSpPr>
          <p:grpSpPr>
            <a:xfrm>
              <a:off x="2623904" y="2027936"/>
              <a:ext cx="1364245" cy="273000"/>
              <a:chOff x="2623904" y="2027936"/>
              <a:chExt cx="1364245" cy="273000"/>
            </a:xfrm>
          </p:grpSpPr>
          <p:sp>
            <p:nvSpPr>
              <p:cNvPr id="7271" name="Google Shape;7271;p69"/>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69"/>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69"/>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69"/>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69"/>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76" name="Google Shape;7276;p69"/>
          <p:cNvGrpSpPr/>
          <p:nvPr/>
        </p:nvGrpSpPr>
        <p:grpSpPr>
          <a:xfrm>
            <a:off x="2601153" y="2445826"/>
            <a:ext cx="1387541" cy="159124"/>
            <a:chOff x="3200660" y="2180272"/>
            <a:chExt cx="2563824" cy="378237"/>
          </a:xfrm>
        </p:grpSpPr>
        <p:sp>
          <p:nvSpPr>
            <p:cNvPr id="7277" name="Google Shape;7277;p69"/>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69"/>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69"/>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69"/>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69"/>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69"/>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69"/>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69"/>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69"/>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69"/>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69"/>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69"/>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69"/>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69"/>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69"/>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69"/>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69"/>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69"/>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5" name="Google Shape;7295;p69"/>
          <p:cNvGrpSpPr/>
          <p:nvPr/>
        </p:nvGrpSpPr>
        <p:grpSpPr>
          <a:xfrm>
            <a:off x="2597677" y="2723590"/>
            <a:ext cx="1390502" cy="159625"/>
            <a:chOff x="3530150" y="2790075"/>
            <a:chExt cx="1962600" cy="225300"/>
          </a:xfrm>
        </p:grpSpPr>
        <p:sp>
          <p:nvSpPr>
            <p:cNvPr id="7296" name="Google Shape;7296;p69"/>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69"/>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8" name="Google Shape;7298;p69"/>
          <p:cNvGrpSpPr/>
          <p:nvPr/>
        </p:nvGrpSpPr>
        <p:grpSpPr>
          <a:xfrm>
            <a:off x="2597735" y="3001855"/>
            <a:ext cx="1411629" cy="154175"/>
            <a:chOff x="3558802" y="4011244"/>
            <a:chExt cx="1866000" cy="111600"/>
          </a:xfrm>
        </p:grpSpPr>
        <p:sp>
          <p:nvSpPr>
            <p:cNvPr id="7299" name="Google Shape;7299;p69"/>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69"/>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1" name="Google Shape;7301;p69"/>
          <p:cNvGrpSpPr/>
          <p:nvPr/>
        </p:nvGrpSpPr>
        <p:grpSpPr>
          <a:xfrm>
            <a:off x="2598023" y="2207425"/>
            <a:ext cx="1383503" cy="119761"/>
            <a:chOff x="3465975" y="2270258"/>
            <a:chExt cx="1986364" cy="171947"/>
          </a:xfrm>
        </p:grpSpPr>
        <p:sp>
          <p:nvSpPr>
            <p:cNvPr id="7302" name="Google Shape;7302;p69"/>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69"/>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69"/>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69"/>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69"/>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69"/>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69"/>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69"/>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0" name="Google Shape;7310;p69"/>
          <p:cNvGrpSpPr/>
          <p:nvPr/>
        </p:nvGrpSpPr>
        <p:grpSpPr>
          <a:xfrm>
            <a:off x="2609030" y="3571198"/>
            <a:ext cx="1369531" cy="195460"/>
            <a:chOff x="723300" y="4253549"/>
            <a:chExt cx="2276482" cy="324900"/>
          </a:xfrm>
        </p:grpSpPr>
        <p:sp>
          <p:nvSpPr>
            <p:cNvPr id="7311" name="Google Shape;7311;p69"/>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69"/>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69"/>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69"/>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69"/>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6" name="Google Shape;7316;p69"/>
          <p:cNvGrpSpPr/>
          <p:nvPr/>
        </p:nvGrpSpPr>
        <p:grpSpPr>
          <a:xfrm>
            <a:off x="2598591" y="3272439"/>
            <a:ext cx="1389066" cy="180119"/>
            <a:chOff x="705948" y="3788465"/>
            <a:chExt cx="2308953" cy="299400"/>
          </a:xfrm>
        </p:grpSpPr>
        <p:sp>
          <p:nvSpPr>
            <p:cNvPr id="7317" name="Google Shape;7317;p69"/>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69"/>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69"/>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69"/>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69"/>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2" name="Google Shape;7322;p69"/>
          <p:cNvGrpSpPr/>
          <p:nvPr/>
        </p:nvGrpSpPr>
        <p:grpSpPr>
          <a:xfrm>
            <a:off x="4195581" y="1876393"/>
            <a:ext cx="1433821" cy="191501"/>
            <a:chOff x="4273350" y="2088443"/>
            <a:chExt cx="1433821" cy="191501"/>
          </a:xfrm>
        </p:grpSpPr>
        <p:grpSp>
          <p:nvGrpSpPr>
            <p:cNvPr id="7323" name="Google Shape;7323;p69"/>
            <p:cNvGrpSpPr/>
            <p:nvPr/>
          </p:nvGrpSpPr>
          <p:grpSpPr>
            <a:xfrm>
              <a:off x="4273350" y="2088443"/>
              <a:ext cx="1433821" cy="0"/>
              <a:chOff x="5224975" y="2962250"/>
              <a:chExt cx="1544400" cy="0"/>
            </a:xfrm>
          </p:grpSpPr>
          <p:cxnSp>
            <p:nvCxnSpPr>
              <p:cNvPr id="7324" name="Google Shape;7324;p69"/>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7325" name="Google Shape;7325;p69"/>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7326" name="Google Shape;7326;p69"/>
            <p:cNvGrpSpPr/>
            <p:nvPr/>
          </p:nvGrpSpPr>
          <p:grpSpPr>
            <a:xfrm>
              <a:off x="4273350" y="2279944"/>
              <a:ext cx="1433821" cy="0"/>
              <a:chOff x="5224975" y="2962250"/>
              <a:chExt cx="1544400" cy="0"/>
            </a:xfrm>
          </p:grpSpPr>
          <p:cxnSp>
            <p:nvCxnSpPr>
              <p:cNvPr id="7327" name="Google Shape;7327;p69"/>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7328" name="Google Shape;7328;p69"/>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7329" name="Google Shape;7329;p69"/>
          <p:cNvGrpSpPr/>
          <p:nvPr/>
        </p:nvGrpSpPr>
        <p:grpSpPr>
          <a:xfrm>
            <a:off x="2646528" y="3885297"/>
            <a:ext cx="1304609" cy="294074"/>
            <a:chOff x="2658741" y="4097347"/>
            <a:chExt cx="1304609" cy="294074"/>
          </a:xfrm>
        </p:grpSpPr>
        <p:grpSp>
          <p:nvGrpSpPr>
            <p:cNvPr id="7330" name="Google Shape;7330;p69"/>
            <p:cNvGrpSpPr/>
            <p:nvPr/>
          </p:nvGrpSpPr>
          <p:grpSpPr>
            <a:xfrm>
              <a:off x="2658741" y="4097347"/>
              <a:ext cx="118572" cy="294074"/>
              <a:chOff x="3343310" y="4475555"/>
              <a:chExt cx="127717" cy="316753"/>
            </a:xfrm>
          </p:grpSpPr>
          <p:sp>
            <p:nvSpPr>
              <p:cNvPr id="7331" name="Google Shape;7331;p69"/>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69"/>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3" name="Google Shape;7333;p69"/>
            <p:cNvGrpSpPr/>
            <p:nvPr/>
          </p:nvGrpSpPr>
          <p:grpSpPr>
            <a:xfrm>
              <a:off x="3815519" y="4098388"/>
              <a:ext cx="147831" cy="291991"/>
              <a:chOff x="3527539" y="4476677"/>
              <a:chExt cx="159232" cy="314510"/>
            </a:xfrm>
          </p:grpSpPr>
          <p:sp>
            <p:nvSpPr>
              <p:cNvPr id="7334" name="Google Shape;7334;p6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6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6" name="Google Shape;7336;p69"/>
            <p:cNvGrpSpPr/>
            <p:nvPr/>
          </p:nvGrpSpPr>
          <p:grpSpPr>
            <a:xfrm>
              <a:off x="3511696" y="4098388"/>
              <a:ext cx="147831" cy="291991"/>
              <a:chOff x="3527539" y="4476677"/>
              <a:chExt cx="159232" cy="314510"/>
            </a:xfrm>
          </p:grpSpPr>
          <p:sp>
            <p:nvSpPr>
              <p:cNvPr id="7337" name="Google Shape;7337;p6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6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9" name="Google Shape;7339;p69"/>
            <p:cNvGrpSpPr/>
            <p:nvPr/>
          </p:nvGrpSpPr>
          <p:grpSpPr>
            <a:xfrm>
              <a:off x="3207874" y="4098388"/>
              <a:ext cx="147831" cy="291991"/>
              <a:chOff x="3527539" y="4476677"/>
              <a:chExt cx="159232" cy="314510"/>
            </a:xfrm>
          </p:grpSpPr>
          <p:sp>
            <p:nvSpPr>
              <p:cNvPr id="7340" name="Google Shape;7340;p6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6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2" name="Google Shape;7342;p69"/>
            <p:cNvGrpSpPr/>
            <p:nvPr/>
          </p:nvGrpSpPr>
          <p:grpSpPr>
            <a:xfrm>
              <a:off x="2933305" y="4097347"/>
              <a:ext cx="118572" cy="294074"/>
              <a:chOff x="3343310" y="4475555"/>
              <a:chExt cx="127717" cy="316753"/>
            </a:xfrm>
          </p:grpSpPr>
          <p:sp>
            <p:nvSpPr>
              <p:cNvPr id="7343" name="Google Shape;7343;p69"/>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69"/>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45" name="Google Shape;7345;p69"/>
          <p:cNvGrpSpPr/>
          <p:nvPr/>
        </p:nvGrpSpPr>
        <p:grpSpPr>
          <a:xfrm>
            <a:off x="4197136" y="963991"/>
            <a:ext cx="1430711" cy="751237"/>
            <a:chOff x="5159450" y="1919950"/>
            <a:chExt cx="1541050" cy="862500"/>
          </a:xfrm>
        </p:grpSpPr>
        <p:sp>
          <p:nvSpPr>
            <p:cNvPr id="7346" name="Google Shape;7346;p69"/>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7347" name="Google Shape;7347;p69"/>
            <p:cNvGrpSpPr/>
            <p:nvPr/>
          </p:nvGrpSpPr>
          <p:grpSpPr>
            <a:xfrm>
              <a:off x="5159450" y="1919950"/>
              <a:ext cx="1541050" cy="862500"/>
              <a:chOff x="5159450" y="1919950"/>
              <a:chExt cx="1541050" cy="862500"/>
            </a:xfrm>
          </p:grpSpPr>
          <p:cxnSp>
            <p:nvCxnSpPr>
              <p:cNvPr id="7348" name="Google Shape;7348;p69"/>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7349" name="Google Shape;7349;p69"/>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7350" name="Google Shape;7350;p69"/>
          <p:cNvGrpSpPr/>
          <p:nvPr/>
        </p:nvGrpSpPr>
        <p:grpSpPr>
          <a:xfrm>
            <a:off x="4245274" y="2227761"/>
            <a:ext cx="1334436" cy="967914"/>
            <a:chOff x="4294923" y="2439811"/>
            <a:chExt cx="1334436" cy="967914"/>
          </a:xfrm>
        </p:grpSpPr>
        <p:grpSp>
          <p:nvGrpSpPr>
            <p:cNvPr id="7351" name="Google Shape;7351;p69"/>
            <p:cNvGrpSpPr/>
            <p:nvPr/>
          </p:nvGrpSpPr>
          <p:grpSpPr>
            <a:xfrm>
              <a:off x="4960455" y="2469658"/>
              <a:ext cx="668904" cy="885524"/>
              <a:chOff x="4960455" y="2469658"/>
              <a:chExt cx="668904" cy="885524"/>
            </a:xfrm>
          </p:grpSpPr>
          <p:sp>
            <p:nvSpPr>
              <p:cNvPr id="7352" name="Google Shape;7352;p69"/>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69"/>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69"/>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69"/>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69"/>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69"/>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8" name="Google Shape;7358;p69"/>
            <p:cNvGrpSpPr/>
            <p:nvPr/>
          </p:nvGrpSpPr>
          <p:grpSpPr>
            <a:xfrm>
              <a:off x="4294923" y="2469658"/>
              <a:ext cx="668951" cy="885524"/>
              <a:chOff x="4294923" y="2469658"/>
              <a:chExt cx="668951" cy="885524"/>
            </a:xfrm>
          </p:grpSpPr>
          <p:sp>
            <p:nvSpPr>
              <p:cNvPr id="7359" name="Google Shape;7359;p69"/>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69"/>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69"/>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69"/>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69"/>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69"/>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65" name="Google Shape;7365;p69"/>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6" name="Google Shape;7366;p69"/>
          <p:cNvGrpSpPr/>
          <p:nvPr/>
        </p:nvGrpSpPr>
        <p:grpSpPr>
          <a:xfrm>
            <a:off x="4231477" y="3282206"/>
            <a:ext cx="1430949" cy="897289"/>
            <a:chOff x="4351371" y="3547942"/>
            <a:chExt cx="1345130" cy="843475"/>
          </a:xfrm>
        </p:grpSpPr>
        <p:grpSp>
          <p:nvGrpSpPr>
            <p:cNvPr id="7367" name="Google Shape;7367;p69"/>
            <p:cNvGrpSpPr/>
            <p:nvPr/>
          </p:nvGrpSpPr>
          <p:grpSpPr>
            <a:xfrm>
              <a:off x="4351371" y="4209917"/>
              <a:ext cx="1345130" cy="181500"/>
              <a:chOff x="4351371" y="4209917"/>
              <a:chExt cx="1345130" cy="181500"/>
            </a:xfrm>
          </p:grpSpPr>
          <p:sp>
            <p:nvSpPr>
              <p:cNvPr id="7368" name="Google Shape;7368;p69"/>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369" name="Google Shape;7369;p69"/>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7370" name="Google Shape;7370;p69"/>
            <p:cNvGrpSpPr/>
            <p:nvPr/>
          </p:nvGrpSpPr>
          <p:grpSpPr>
            <a:xfrm>
              <a:off x="4403010" y="3985221"/>
              <a:ext cx="1109518" cy="181500"/>
              <a:chOff x="4403010" y="3985221"/>
              <a:chExt cx="1109518" cy="181500"/>
            </a:xfrm>
          </p:grpSpPr>
          <p:sp>
            <p:nvSpPr>
              <p:cNvPr id="7371" name="Google Shape;7371;p69"/>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372" name="Google Shape;7372;p69"/>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7373" name="Google Shape;7373;p69"/>
            <p:cNvGrpSpPr/>
            <p:nvPr/>
          </p:nvGrpSpPr>
          <p:grpSpPr>
            <a:xfrm>
              <a:off x="4618704" y="3766582"/>
              <a:ext cx="807858" cy="181500"/>
              <a:chOff x="4618704" y="3766582"/>
              <a:chExt cx="807858" cy="181500"/>
            </a:xfrm>
          </p:grpSpPr>
          <p:sp>
            <p:nvSpPr>
              <p:cNvPr id="7374" name="Google Shape;7374;p69"/>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375" name="Google Shape;7375;p69"/>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7376" name="Google Shape;7376;p69"/>
            <p:cNvGrpSpPr/>
            <p:nvPr/>
          </p:nvGrpSpPr>
          <p:grpSpPr>
            <a:xfrm>
              <a:off x="4735238" y="3547942"/>
              <a:ext cx="462839" cy="181500"/>
              <a:chOff x="4735238" y="3547942"/>
              <a:chExt cx="462839" cy="181500"/>
            </a:xfrm>
          </p:grpSpPr>
          <p:sp>
            <p:nvSpPr>
              <p:cNvPr id="7377" name="Google Shape;7377;p69"/>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378" name="Google Shape;7378;p69"/>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7379" name="Google Shape;7379;p69"/>
          <p:cNvGrpSpPr/>
          <p:nvPr/>
        </p:nvGrpSpPr>
        <p:grpSpPr>
          <a:xfrm>
            <a:off x="7407835" y="2217530"/>
            <a:ext cx="1020955" cy="928853"/>
            <a:chOff x="926675" y="238125"/>
            <a:chExt cx="5755100" cy="5232975"/>
          </a:xfrm>
        </p:grpSpPr>
        <p:sp>
          <p:nvSpPr>
            <p:cNvPr id="7380" name="Google Shape;7380;p69"/>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69"/>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69"/>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69"/>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4" name="Google Shape;7384;p69"/>
          <p:cNvGrpSpPr/>
          <p:nvPr/>
        </p:nvGrpSpPr>
        <p:grpSpPr>
          <a:xfrm>
            <a:off x="715208" y="2616265"/>
            <a:ext cx="1695374" cy="1560837"/>
            <a:chOff x="727421" y="2828315"/>
            <a:chExt cx="1695374" cy="1560837"/>
          </a:xfrm>
        </p:grpSpPr>
        <p:grpSp>
          <p:nvGrpSpPr>
            <p:cNvPr id="7385" name="Google Shape;7385;p69"/>
            <p:cNvGrpSpPr/>
            <p:nvPr/>
          </p:nvGrpSpPr>
          <p:grpSpPr>
            <a:xfrm>
              <a:off x="727421" y="2828315"/>
              <a:ext cx="1695374" cy="1560837"/>
              <a:chOff x="734799" y="2782450"/>
              <a:chExt cx="1571100" cy="1577400"/>
            </a:xfrm>
          </p:grpSpPr>
          <p:cxnSp>
            <p:nvCxnSpPr>
              <p:cNvPr id="7386" name="Google Shape;7386;p69"/>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7387" name="Google Shape;7387;p69"/>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7388" name="Google Shape;7388;p69"/>
            <p:cNvGrpSpPr/>
            <p:nvPr/>
          </p:nvGrpSpPr>
          <p:grpSpPr>
            <a:xfrm>
              <a:off x="819108" y="2882501"/>
              <a:ext cx="1556791" cy="1426186"/>
              <a:chOff x="819108" y="2882501"/>
              <a:chExt cx="1556791" cy="1426186"/>
            </a:xfrm>
          </p:grpSpPr>
          <p:grpSp>
            <p:nvGrpSpPr>
              <p:cNvPr id="7389" name="Google Shape;7389;p69"/>
              <p:cNvGrpSpPr/>
              <p:nvPr/>
            </p:nvGrpSpPr>
            <p:grpSpPr>
              <a:xfrm>
                <a:off x="819108" y="2882501"/>
                <a:ext cx="103104" cy="1426186"/>
                <a:chOff x="4674013" y="3100904"/>
                <a:chExt cx="122758" cy="1698043"/>
              </a:xfrm>
            </p:grpSpPr>
            <p:sp>
              <p:nvSpPr>
                <p:cNvPr id="7390" name="Google Shape;7390;p69"/>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69"/>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69"/>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69"/>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69"/>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69"/>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69"/>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7" name="Google Shape;7397;p69"/>
              <p:cNvGrpSpPr/>
              <p:nvPr/>
            </p:nvGrpSpPr>
            <p:grpSpPr>
              <a:xfrm>
                <a:off x="1062475" y="2882501"/>
                <a:ext cx="103104" cy="1426186"/>
                <a:chOff x="4940438" y="3100904"/>
                <a:chExt cx="122758" cy="1698043"/>
              </a:xfrm>
            </p:grpSpPr>
            <p:sp>
              <p:nvSpPr>
                <p:cNvPr id="7398" name="Google Shape;7398;p69"/>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69"/>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69"/>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69"/>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69"/>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69"/>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69"/>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5" name="Google Shape;7405;p69"/>
              <p:cNvGrpSpPr/>
              <p:nvPr/>
            </p:nvGrpSpPr>
            <p:grpSpPr>
              <a:xfrm>
                <a:off x="1299324" y="2882501"/>
                <a:ext cx="103104" cy="1426186"/>
                <a:chOff x="5206863" y="3100904"/>
                <a:chExt cx="122758" cy="1698043"/>
              </a:xfrm>
            </p:grpSpPr>
            <p:sp>
              <p:nvSpPr>
                <p:cNvPr id="7406" name="Google Shape;7406;p69"/>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69"/>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69"/>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69"/>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69"/>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69"/>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69"/>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3" name="Google Shape;7413;p69"/>
              <p:cNvGrpSpPr/>
              <p:nvPr/>
            </p:nvGrpSpPr>
            <p:grpSpPr>
              <a:xfrm>
                <a:off x="1786057" y="2882501"/>
                <a:ext cx="103104" cy="1426186"/>
                <a:chOff x="6006138" y="3143629"/>
                <a:chExt cx="122758" cy="1698043"/>
              </a:xfrm>
            </p:grpSpPr>
            <p:sp>
              <p:nvSpPr>
                <p:cNvPr id="7414" name="Google Shape;7414;p69"/>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69"/>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69"/>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69"/>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69"/>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69"/>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69"/>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1" name="Google Shape;7421;p69"/>
              <p:cNvGrpSpPr/>
              <p:nvPr/>
            </p:nvGrpSpPr>
            <p:grpSpPr>
              <a:xfrm>
                <a:off x="2029422" y="2882501"/>
                <a:ext cx="103104" cy="1426186"/>
                <a:chOff x="6805413" y="3100904"/>
                <a:chExt cx="122758" cy="1698043"/>
              </a:xfrm>
            </p:grpSpPr>
            <p:sp>
              <p:nvSpPr>
                <p:cNvPr id="7422" name="Google Shape;7422;p69"/>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69"/>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69"/>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69"/>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69"/>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69"/>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69"/>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9" name="Google Shape;7429;p69"/>
              <p:cNvGrpSpPr/>
              <p:nvPr/>
            </p:nvGrpSpPr>
            <p:grpSpPr>
              <a:xfrm>
                <a:off x="2272795" y="2882501"/>
                <a:ext cx="103104" cy="1426186"/>
                <a:chOff x="5206863" y="3100904"/>
                <a:chExt cx="122758" cy="1698043"/>
              </a:xfrm>
            </p:grpSpPr>
            <p:sp>
              <p:nvSpPr>
                <p:cNvPr id="7430" name="Google Shape;7430;p69"/>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69"/>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69"/>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69"/>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69"/>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69"/>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69"/>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7" name="Google Shape;7437;p69"/>
              <p:cNvGrpSpPr/>
              <p:nvPr/>
            </p:nvGrpSpPr>
            <p:grpSpPr>
              <a:xfrm>
                <a:off x="1542694" y="2882501"/>
                <a:ext cx="103104" cy="1426186"/>
                <a:chOff x="6006138" y="3143629"/>
                <a:chExt cx="122758" cy="1698043"/>
              </a:xfrm>
            </p:grpSpPr>
            <p:sp>
              <p:nvSpPr>
                <p:cNvPr id="7438" name="Google Shape;7438;p69"/>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69"/>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69"/>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69"/>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69"/>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69"/>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69"/>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445" name="Google Shape;7445;p69"/>
          <p:cNvGrpSpPr/>
          <p:nvPr/>
        </p:nvGrpSpPr>
        <p:grpSpPr>
          <a:xfrm>
            <a:off x="5671259" y="3305987"/>
            <a:ext cx="2749952" cy="870677"/>
            <a:chOff x="238125" y="1725700"/>
            <a:chExt cx="7139025" cy="2260325"/>
          </a:xfrm>
        </p:grpSpPr>
        <p:sp>
          <p:nvSpPr>
            <p:cNvPr id="7446" name="Google Shape;7446;p69"/>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69"/>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69"/>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69"/>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69"/>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69"/>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69"/>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69"/>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69"/>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69"/>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6" name="Google Shape;7456;p69"/>
          <p:cNvGrpSpPr/>
          <p:nvPr/>
        </p:nvGrpSpPr>
        <p:grpSpPr>
          <a:xfrm>
            <a:off x="5941423" y="2247733"/>
            <a:ext cx="1105452" cy="916747"/>
            <a:chOff x="5249100" y="1210600"/>
            <a:chExt cx="3502700" cy="2904775"/>
          </a:xfrm>
        </p:grpSpPr>
        <p:sp>
          <p:nvSpPr>
            <p:cNvPr id="7457" name="Google Shape;7457;p69"/>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69"/>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69"/>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69"/>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461" name="Google Shape;7461;p69"/>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7462" name="Google Shape;7462;p69"/>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7463" name="Google Shape;7463;p69"/>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7464" name="Google Shape;7464;p69"/>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7465" name="Google Shape;7465;p69"/>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6" name="Google Shape;7466;p69"/>
          <p:cNvGrpSpPr/>
          <p:nvPr/>
        </p:nvGrpSpPr>
        <p:grpSpPr>
          <a:xfrm>
            <a:off x="7123971" y="967151"/>
            <a:ext cx="1304650" cy="1124856"/>
            <a:chOff x="7287122" y="1165658"/>
            <a:chExt cx="1219413" cy="1051365"/>
          </a:xfrm>
        </p:grpSpPr>
        <p:grpSp>
          <p:nvGrpSpPr>
            <p:cNvPr id="7467" name="Google Shape;7467;p69"/>
            <p:cNvGrpSpPr/>
            <p:nvPr/>
          </p:nvGrpSpPr>
          <p:grpSpPr>
            <a:xfrm>
              <a:off x="7287122" y="1969723"/>
              <a:ext cx="1219413" cy="247300"/>
              <a:chOff x="7287122" y="1969723"/>
              <a:chExt cx="1219413" cy="247300"/>
            </a:xfrm>
          </p:grpSpPr>
          <p:sp>
            <p:nvSpPr>
              <p:cNvPr id="7468" name="Google Shape;7468;p69"/>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69" name="Google Shape;7469;p69"/>
              <p:cNvGrpSpPr/>
              <p:nvPr/>
            </p:nvGrpSpPr>
            <p:grpSpPr>
              <a:xfrm>
                <a:off x="7287122" y="2063892"/>
                <a:ext cx="1151753" cy="73428"/>
                <a:chOff x="7287122" y="2063892"/>
                <a:chExt cx="1151753" cy="73428"/>
              </a:xfrm>
            </p:grpSpPr>
            <p:sp>
              <p:nvSpPr>
                <p:cNvPr id="7470" name="Google Shape;7470;p69"/>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471" name="Google Shape;7471;p69"/>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7472" name="Google Shape;7472;p69"/>
            <p:cNvGrpSpPr/>
            <p:nvPr/>
          </p:nvGrpSpPr>
          <p:grpSpPr>
            <a:xfrm>
              <a:off x="7287122" y="1712201"/>
              <a:ext cx="1219403" cy="246767"/>
              <a:chOff x="7287122" y="1712201"/>
              <a:chExt cx="1219403" cy="246767"/>
            </a:xfrm>
          </p:grpSpPr>
          <p:sp>
            <p:nvSpPr>
              <p:cNvPr id="7473" name="Google Shape;7473;p69"/>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4" name="Google Shape;7474;p69"/>
              <p:cNvGrpSpPr/>
              <p:nvPr/>
            </p:nvGrpSpPr>
            <p:grpSpPr>
              <a:xfrm>
                <a:off x="7287122" y="1842861"/>
                <a:ext cx="1005303" cy="73419"/>
                <a:chOff x="7287122" y="1842861"/>
                <a:chExt cx="1005303" cy="73419"/>
              </a:xfrm>
            </p:grpSpPr>
            <p:sp>
              <p:nvSpPr>
                <p:cNvPr id="7475" name="Google Shape;7475;p69"/>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476" name="Google Shape;7476;p69"/>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7477" name="Google Shape;7477;p69"/>
            <p:cNvGrpSpPr/>
            <p:nvPr/>
          </p:nvGrpSpPr>
          <p:grpSpPr>
            <a:xfrm>
              <a:off x="7287122" y="1447520"/>
              <a:ext cx="1219403" cy="286667"/>
              <a:chOff x="7287122" y="1447520"/>
              <a:chExt cx="1219403" cy="286667"/>
            </a:xfrm>
          </p:grpSpPr>
          <p:sp>
            <p:nvSpPr>
              <p:cNvPr id="7478" name="Google Shape;7478;p69"/>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9" name="Google Shape;7479;p69"/>
              <p:cNvGrpSpPr/>
              <p:nvPr/>
            </p:nvGrpSpPr>
            <p:grpSpPr>
              <a:xfrm>
                <a:off x="7287122" y="1581977"/>
                <a:ext cx="852803" cy="73428"/>
                <a:chOff x="7287122" y="1581977"/>
                <a:chExt cx="852803" cy="73428"/>
              </a:xfrm>
            </p:grpSpPr>
            <p:sp>
              <p:nvSpPr>
                <p:cNvPr id="7480" name="Google Shape;7480;p69"/>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481" name="Google Shape;7481;p69"/>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7482" name="Google Shape;7482;p69"/>
            <p:cNvGrpSpPr/>
            <p:nvPr/>
          </p:nvGrpSpPr>
          <p:grpSpPr>
            <a:xfrm>
              <a:off x="7287122" y="1165658"/>
              <a:ext cx="1219403" cy="344253"/>
              <a:chOff x="7287122" y="1165658"/>
              <a:chExt cx="1219403" cy="344253"/>
            </a:xfrm>
          </p:grpSpPr>
          <p:sp>
            <p:nvSpPr>
              <p:cNvPr id="7483" name="Google Shape;7483;p69"/>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84" name="Google Shape;7484;p69"/>
              <p:cNvGrpSpPr/>
              <p:nvPr/>
            </p:nvGrpSpPr>
            <p:grpSpPr>
              <a:xfrm>
                <a:off x="7287122" y="1341025"/>
                <a:ext cx="695703" cy="73419"/>
                <a:chOff x="7287122" y="1341025"/>
                <a:chExt cx="695703" cy="73419"/>
              </a:xfrm>
            </p:grpSpPr>
            <p:sp>
              <p:nvSpPr>
                <p:cNvPr id="7485" name="Google Shape;7485;p69"/>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486" name="Google Shape;7486;p69"/>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7487" name="Google Shape;7487;p69"/>
          <p:cNvGrpSpPr/>
          <p:nvPr/>
        </p:nvGrpSpPr>
        <p:grpSpPr>
          <a:xfrm>
            <a:off x="5790463" y="973174"/>
            <a:ext cx="1397729" cy="1098540"/>
            <a:chOff x="5900602" y="1193063"/>
            <a:chExt cx="1299851" cy="1021707"/>
          </a:xfrm>
        </p:grpSpPr>
        <p:grpSp>
          <p:nvGrpSpPr>
            <p:cNvPr id="7488" name="Google Shape;7488;p69"/>
            <p:cNvGrpSpPr/>
            <p:nvPr/>
          </p:nvGrpSpPr>
          <p:grpSpPr>
            <a:xfrm>
              <a:off x="6520337" y="1193063"/>
              <a:ext cx="341815" cy="799959"/>
              <a:chOff x="6520337" y="1193063"/>
              <a:chExt cx="341815" cy="799959"/>
            </a:xfrm>
          </p:grpSpPr>
          <p:grpSp>
            <p:nvGrpSpPr>
              <p:cNvPr id="7489" name="Google Shape;7489;p69"/>
              <p:cNvGrpSpPr/>
              <p:nvPr/>
            </p:nvGrpSpPr>
            <p:grpSpPr>
              <a:xfrm>
                <a:off x="6520337" y="1589527"/>
                <a:ext cx="213950" cy="403494"/>
                <a:chOff x="6520337" y="1589527"/>
                <a:chExt cx="213950" cy="403494"/>
              </a:xfrm>
            </p:grpSpPr>
            <p:sp>
              <p:nvSpPr>
                <p:cNvPr id="7490" name="Google Shape;7490;p69"/>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69"/>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2" name="Google Shape;7492;p69"/>
              <p:cNvGrpSpPr/>
              <p:nvPr/>
            </p:nvGrpSpPr>
            <p:grpSpPr>
              <a:xfrm>
                <a:off x="6577204" y="1193063"/>
                <a:ext cx="284947" cy="464512"/>
                <a:chOff x="6577204" y="1193063"/>
                <a:chExt cx="284947" cy="464512"/>
              </a:xfrm>
            </p:grpSpPr>
            <p:sp>
              <p:nvSpPr>
                <p:cNvPr id="7493" name="Google Shape;7493;p69"/>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494" name="Google Shape;7494;p69"/>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7495" name="Google Shape;7495;p69"/>
            <p:cNvGrpSpPr/>
            <p:nvPr/>
          </p:nvGrpSpPr>
          <p:grpSpPr>
            <a:xfrm>
              <a:off x="6238903" y="1193063"/>
              <a:ext cx="300475" cy="900152"/>
              <a:chOff x="6238903" y="1193063"/>
              <a:chExt cx="300475" cy="900152"/>
            </a:xfrm>
          </p:grpSpPr>
          <p:grpSp>
            <p:nvGrpSpPr>
              <p:cNvPr id="7496" name="Google Shape;7496;p69"/>
              <p:cNvGrpSpPr/>
              <p:nvPr/>
            </p:nvGrpSpPr>
            <p:grpSpPr>
              <a:xfrm>
                <a:off x="6290865" y="1489315"/>
                <a:ext cx="248514" cy="603900"/>
                <a:chOff x="6290865" y="1489315"/>
                <a:chExt cx="248514" cy="603900"/>
              </a:xfrm>
            </p:grpSpPr>
            <p:sp>
              <p:nvSpPr>
                <p:cNvPr id="7497" name="Google Shape;7497;p69"/>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69"/>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9" name="Google Shape;7499;p69"/>
              <p:cNvGrpSpPr/>
              <p:nvPr/>
            </p:nvGrpSpPr>
            <p:grpSpPr>
              <a:xfrm>
                <a:off x="6238903" y="1193063"/>
                <a:ext cx="284947" cy="333087"/>
                <a:chOff x="6238903" y="1193063"/>
                <a:chExt cx="284947" cy="333087"/>
              </a:xfrm>
            </p:grpSpPr>
            <p:sp>
              <p:nvSpPr>
                <p:cNvPr id="7500" name="Google Shape;7500;p69"/>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01" name="Google Shape;7501;p69"/>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7502" name="Google Shape;7502;p69"/>
            <p:cNvGrpSpPr/>
            <p:nvPr/>
          </p:nvGrpSpPr>
          <p:grpSpPr>
            <a:xfrm>
              <a:off x="5900602" y="1193063"/>
              <a:ext cx="444345" cy="1021707"/>
              <a:chOff x="5900602" y="1193063"/>
              <a:chExt cx="444345" cy="1021707"/>
            </a:xfrm>
          </p:grpSpPr>
          <p:grpSp>
            <p:nvGrpSpPr>
              <p:cNvPr id="7503" name="Google Shape;7503;p69"/>
              <p:cNvGrpSpPr/>
              <p:nvPr/>
            </p:nvGrpSpPr>
            <p:grpSpPr>
              <a:xfrm>
                <a:off x="6046501" y="1367785"/>
                <a:ext cx="298446" cy="846986"/>
                <a:chOff x="6046501" y="1367785"/>
                <a:chExt cx="298446" cy="846986"/>
              </a:xfrm>
            </p:grpSpPr>
            <p:sp>
              <p:nvSpPr>
                <p:cNvPr id="7504" name="Google Shape;7504;p69"/>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69"/>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6" name="Google Shape;7506;p69"/>
              <p:cNvGrpSpPr/>
              <p:nvPr/>
            </p:nvGrpSpPr>
            <p:grpSpPr>
              <a:xfrm>
                <a:off x="5900602" y="1193063"/>
                <a:ext cx="284947" cy="182312"/>
                <a:chOff x="5900602" y="1193063"/>
                <a:chExt cx="284947" cy="182312"/>
              </a:xfrm>
            </p:grpSpPr>
            <p:sp>
              <p:nvSpPr>
                <p:cNvPr id="7507" name="Google Shape;7507;p69"/>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08" name="Google Shape;7508;p69"/>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7509" name="Google Shape;7509;p69"/>
            <p:cNvGrpSpPr/>
            <p:nvPr/>
          </p:nvGrpSpPr>
          <p:grpSpPr>
            <a:xfrm>
              <a:off x="6738300" y="1193063"/>
              <a:ext cx="462153" cy="707634"/>
              <a:chOff x="6738300" y="1193063"/>
              <a:chExt cx="462153" cy="707634"/>
            </a:xfrm>
          </p:grpSpPr>
          <p:grpSp>
            <p:nvGrpSpPr>
              <p:cNvPr id="7510" name="Google Shape;7510;p69"/>
              <p:cNvGrpSpPr/>
              <p:nvPr/>
            </p:nvGrpSpPr>
            <p:grpSpPr>
              <a:xfrm>
                <a:off x="6915505" y="1193063"/>
                <a:ext cx="284947" cy="597387"/>
                <a:chOff x="6915505" y="1193063"/>
                <a:chExt cx="284947" cy="597387"/>
              </a:xfrm>
            </p:grpSpPr>
            <p:sp>
              <p:nvSpPr>
                <p:cNvPr id="7511" name="Google Shape;7511;p69"/>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12" name="Google Shape;7512;p69"/>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7513" name="Google Shape;7513;p69"/>
              <p:cNvGrpSpPr/>
              <p:nvPr/>
            </p:nvGrpSpPr>
            <p:grpSpPr>
              <a:xfrm>
                <a:off x="6738300" y="1684725"/>
                <a:ext cx="230066" cy="215971"/>
                <a:chOff x="6738300" y="1684725"/>
                <a:chExt cx="230066" cy="215971"/>
              </a:xfrm>
            </p:grpSpPr>
            <p:sp>
              <p:nvSpPr>
                <p:cNvPr id="7514" name="Google Shape;7514;p69"/>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69"/>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transition>
    <p:fade/>
  </p:transition>
</p:sld>
</file>

<file path=ppt/slides/slide6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519"/>
        <p:cNvGrpSpPr/>
        <p:nvPr/>
      </p:nvGrpSpPr>
      <p:grpSpPr>
        <a:xfrm>
          <a:off x="0" y="0"/>
          <a:ext cx="0" cy="0"/>
          <a:chOff x="0" y="0"/>
          <a:chExt cx="0" cy="0"/>
        </a:xfrm>
      </p:grpSpPr>
      <p:grpSp>
        <p:nvGrpSpPr>
          <p:cNvPr id="7520" name="Google Shape;7520;p70"/>
          <p:cNvGrpSpPr/>
          <p:nvPr/>
        </p:nvGrpSpPr>
        <p:grpSpPr>
          <a:xfrm>
            <a:off x="839307" y="2318098"/>
            <a:ext cx="387992" cy="329326"/>
            <a:chOff x="839307" y="2318098"/>
            <a:chExt cx="387992" cy="329326"/>
          </a:xfrm>
        </p:grpSpPr>
        <p:sp>
          <p:nvSpPr>
            <p:cNvPr id="7521" name="Google Shape;7521;p70"/>
            <p:cNvSpPr/>
            <p:nvPr/>
          </p:nvSpPr>
          <p:spPr>
            <a:xfrm>
              <a:off x="963051" y="2318098"/>
              <a:ext cx="140532" cy="93872"/>
            </a:xfrm>
            <a:custGeom>
              <a:avLst/>
              <a:gdLst/>
              <a:ahLst/>
              <a:cxnLst/>
              <a:rect l="l" t="t" r="r" b="b"/>
              <a:pathLst>
                <a:path w="5349" h="3573" extrusionOk="0">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70"/>
            <p:cNvSpPr/>
            <p:nvPr/>
          </p:nvSpPr>
          <p:spPr>
            <a:xfrm>
              <a:off x="962867" y="2358741"/>
              <a:ext cx="31553" cy="53228"/>
            </a:xfrm>
            <a:custGeom>
              <a:avLst/>
              <a:gdLst/>
              <a:ahLst/>
              <a:cxnLst/>
              <a:rect l="l" t="t" r="r" b="b"/>
              <a:pathLst>
                <a:path w="1201" h="2026" extrusionOk="0">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70"/>
            <p:cNvSpPr/>
            <p:nvPr/>
          </p:nvSpPr>
          <p:spPr>
            <a:xfrm>
              <a:off x="1072397" y="2358741"/>
              <a:ext cx="31369" cy="53228"/>
            </a:xfrm>
            <a:custGeom>
              <a:avLst/>
              <a:gdLst/>
              <a:ahLst/>
              <a:cxnLst/>
              <a:rect l="l" t="t" r="r" b="b"/>
              <a:pathLst>
                <a:path w="1194" h="2026" extrusionOk="0">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70"/>
            <p:cNvSpPr/>
            <p:nvPr/>
          </p:nvSpPr>
          <p:spPr>
            <a:xfrm>
              <a:off x="839307" y="2378419"/>
              <a:ext cx="387992" cy="260623"/>
            </a:xfrm>
            <a:custGeom>
              <a:avLst/>
              <a:gdLst/>
              <a:ahLst/>
              <a:cxnLst/>
              <a:rect l="l" t="t" r="r" b="b"/>
              <a:pathLst>
                <a:path w="14768" h="9920" extrusionOk="0">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70"/>
            <p:cNvSpPr/>
            <p:nvPr/>
          </p:nvSpPr>
          <p:spPr>
            <a:xfrm>
              <a:off x="839307" y="2378235"/>
              <a:ext cx="65629" cy="260623"/>
            </a:xfrm>
            <a:custGeom>
              <a:avLst/>
              <a:gdLst/>
              <a:ahLst/>
              <a:cxnLst/>
              <a:rect l="l" t="t" r="r" b="b"/>
              <a:pathLst>
                <a:path w="2498" h="9920" extrusionOk="0">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70"/>
            <p:cNvSpPr/>
            <p:nvPr/>
          </p:nvSpPr>
          <p:spPr>
            <a:xfrm>
              <a:off x="893796" y="2369671"/>
              <a:ext cx="39199" cy="277753"/>
            </a:xfrm>
            <a:custGeom>
              <a:avLst/>
              <a:gdLst/>
              <a:ahLst/>
              <a:cxnLst/>
              <a:rect l="l" t="t" r="r" b="b"/>
              <a:pathLst>
                <a:path w="1492" h="10572" extrusionOk="0">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70"/>
            <p:cNvSpPr/>
            <p:nvPr/>
          </p:nvSpPr>
          <p:spPr>
            <a:xfrm>
              <a:off x="1133612" y="2369671"/>
              <a:ext cx="39199" cy="277753"/>
            </a:xfrm>
            <a:custGeom>
              <a:avLst/>
              <a:gdLst/>
              <a:ahLst/>
              <a:cxnLst/>
              <a:rect l="l" t="t" r="r" b="b"/>
              <a:pathLst>
                <a:path w="1492" h="10572" extrusionOk="0">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70"/>
            <p:cNvSpPr/>
            <p:nvPr/>
          </p:nvSpPr>
          <p:spPr>
            <a:xfrm>
              <a:off x="1021008" y="2540915"/>
              <a:ext cx="86752" cy="66864"/>
            </a:xfrm>
            <a:custGeom>
              <a:avLst/>
              <a:gdLst/>
              <a:ahLst/>
              <a:cxnLst/>
              <a:rect l="l" t="t" r="r" b="b"/>
              <a:pathLst>
                <a:path w="3302" h="2545" extrusionOk="0">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70"/>
            <p:cNvSpPr/>
            <p:nvPr/>
          </p:nvSpPr>
          <p:spPr>
            <a:xfrm>
              <a:off x="1041947" y="2430544"/>
              <a:ext cx="64368" cy="46502"/>
            </a:xfrm>
            <a:custGeom>
              <a:avLst/>
              <a:gdLst/>
              <a:ahLst/>
              <a:cxnLst/>
              <a:rect l="l" t="t" r="r" b="b"/>
              <a:pathLst>
                <a:path w="2450" h="1770" extrusionOk="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70"/>
            <p:cNvSpPr/>
            <p:nvPr/>
          </p:nvSpPr>
          <p:spPr>
            <a:xfrm>
              <a:off x="954486" y="2468718"/>
              <a:ext cx="72381" cy="78345"/>
            </a:xfrm>
            <a:custGeom>
              <a:avLst/>
              <a:gdLst/>
              <a:ahLst/>
              <a:cxnLst/>
              <a:rect l="l" t="t" r="r" b="b"/>
              <a:pathLst>
                <a:path w="2755" h="2982" extrusionOk="0">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1" name="Google Shape;7531;p70"/>
          <p:cNvGrpSpPr/>
          <p:nvPr/>
        </p:nvGrpSpPr>
        <p:grpSpPr>
          <a:xfrm>
            <a:off x="1414990" y="2289671"/>
            <a:ext cx="387073" cy="385996"/>
            <a:chOff x="1414990" y="2289671"/>
            <a:chExt cx="387073" cy="385996"/>
          </a:xfrm>
        </p:grpSpPr>
        <p:sp>
          <p:nvSpPr>
            <p:cNvPr id="7532" name="Google Shape;7532;p70"/>
            <p:cNvSpPr/>
            <p:nvPr/>
          </p:nvSpPr>
          <p:spPr>
            <a:xfrm>
              <a:off x="1511384" y="2485585"/>
              <a:ext cx="110082" cy="59428"/>
            </a:xfrm>
            <a:custGeom>
              <a:avLst/>
              <a:gdLst/>
              <a:ahLst/>
              <a:cxnLst/>
              <a:rect l="l" t="t" r="r" b="b"/>
              <a:pathLst>
                <a:path w="4190" h="2262" extrusionOk="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70"/>
            <p:cNvSpPr/>
            <p:nvPr/>
          </p:nvSpPr>
          <p:spPr>
            <a:xfrm>
              <a:off x="1414990" y="2289671"/>
              <a:ext cx="302712" cy="214515"/>
            </a:xfrm>
            <a:custGeom>
              <a:avLst/>
              <a:gdLst/>
              <a:ahLst/>
              <a:cxnLst/>
              <a:rect l="l" t="t" r="r" b="b"/>
              <a:pathLst>
                <a:path w="11522" h="8165" extrusionOk="0">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70"/>
            <p:cNvSpPr/>
            <p:nvPr/>
          </p:nvSpPr>
          <p:spPr>
            <a:xfrm>
              <a:off x="1490418" y="2536212"/>
              <a:ext cx="151829" cy="17366"/>
            </a:xfrm>
            <a:custGeom>
              <a:avLst/>
              <a:gdLst/>
              <a:ahLst/>
              <a:cxnLst/>
              <a:rect l="l" t="t" r="r" b="b"/>
              <a:pathLst>
                <a:path w="5779" h="661" extrusionOk="0">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70"/>
            <p:cNvSpPr/>
            <p:nvPr/>
          </p:nvSpPr>
          <p:spPr>
            <a:xfrm>
              <a:off x="1430465" y="2307168"/>
              <a:ext cx="271736" cy="158738"/>
            </a:xfrm>
            <a:custGeom>
              <a:avLst/>
              <a:gdLst/>
              <a:ahLst/>
              <a:cxnLst/>
              <a:rect l="l" t="t" r="r" b="b"/>
              <a:pathLst>
                <a:path w="10343" h="6042" extrusionOk="0">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70"/>
            <p:cNvSpPr/>
            <p:nvPr/>
          </p:nvSpPr>
          <p:spPr>
            <a:xfrm>
              <a:off x="1426471" y="2303149"/>
              <a:ext cx="279750" cy="166594"/>
            </a:xfrm>
            <a:custGeom>
              <a:avLst/>
              <a:gdLst/>
              <a:ahLst/>
              <a:cxnLst/>
              <a:rect l="l" t="t" r="r" b="b"/>
              <a:pathLst>
                <a:path w="10648" h="6341" extrusionOk="0">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70"/>
            <p:cNvSpPr/>
            <p:nvPr/>
          </p:nvSpPr>
          <p:spPr>
            <a:xfrm>
              <a:off x="1533610" y="2431096"/>
              <a:ext cx="249326" cy="198830"/>
            </a:xfrm>
            <a:custGeom>
              <a:avLst/>
              <a:gdLst/>
              <a:ahLst/>
              <a:cxnLst/>
              <a:rect l="l" t="t" r="r" b="b"/>
              <a:pathLst>
                <a:path w="9490" h="7568" extrusionOk="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70"/>
            <p:cNvSpPr/>
            <p:nvPr/>
          </p:nvSpPr>
          <p:spPr>
            <a:xfrm>
              <a:off x="1551660" y="2452771"/>
              <a:ext cx="213228" cy="146364"/>
            </a:xfrm>
            <a:custGeom>
              <a:avLst/>
              <a:gdLst/>
              <a:ahLst/>
              <a:cxnLst/>
              <a:rect l="l" t="t" r="r" b="b"/>
              <a:pathLst>
                <a:path w="8116" h="5571" extrusionOk="0">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70"/>
            <p:cNvSpPr/>
            <p:nvPr/>
          </p:nvSpPr>
          <p:spPr>
            <a:xfrm>
              <a:off x="1547824" y="2448935"/>
              <a:ext cx="220899" cy="154193"/>
            </a:xfrm>
            <a:custGeom>
              <a:avLst/>
              <a:gdLst/>
              <a:ahLst/>
              <a:cxnLst/>
              <a:rect l="l" t="t" r="r" b="b"/>
              <a:pathLst>
                <a:path w="8408" h="5869" extrusionOk="0">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70"/>
            <p:cNvSpPr/>
            <p:nvPr/>
          </p:nvSpPr>
          <p:spPr>
            <a:xfrm>
              <a:off x="1533794" y="2610038"/>
              <a:ext cx="249142" cy="23724"/>
            </a:xfrm>
            <a:custGeom>
              <a:avLst/>
              <a:gdLst/>
              <a:ahLst/>
              <a:cxnLst/>
              <a:rect l="l" t="t" r="r" b="b"/>
              <a:pathLst>
                <a:path w="9483" h="903" extrusionOk="0">
                  <a:moveTo>
                    <a:pt x="1" y="0"/>
                  </a:moveTo>
                  <a:lnTo>
                    <a:pt x="1" y="902"/>
                  </a:lnTo>
                  <a:lnTo>
                    <a:pt x="9482" y="902"/>
                  </a:lnTo>
                  <a:lnTo>
                    <a:pt x="9482" y="0"/>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70"/>
            <p:cNvSpPr/>
            <p:nvPr/>
          </p:nvSpPr>
          <p:spPr>
            <a:xfrm>
              <a:off x="1514300" y="2616790"/>
              <a:ext cx="287763" cy="26246"/>
            </a:xfrm>
            <a:custGeom>
              <a:avLst/>
              <a:gdLst/>
              <a:ahLst/>
              <a:cxnLst/>
              <a:rect l="l" t="t" r="r" b="b"/>
              <a:pathLst>
                <a:path w="10953" h="999" extrusionOk="0">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70"/>
            <p:cNvSpPr/>
            <p:nvPr/>
          </p:nvSpPr>
          <p:spPr>
            <a:xfrm>
              <a:off x="1490418" y="2536212"/>
              <a:ext cx="36125" cy="17366"/>
            </a:xfrm>
            <a:custGeom>
              <a:avLst/>
              <a:gdLst/>
              <a:ahLst/>
              <a:cxnLst/>
              <a:rect l="l" t="t" r="r" b="b"/>
              <a:pathLst>
                <a:path w="1375" h="661" extrusionOk="0">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70"/>
            <p:cNvSpPr/>
            <p:nvPr/>
          </p:nvSpPr>
          <p:spPr>
            <a:xfrm>
              <a:off x="1414990" y="2289671"/>
              <a:ext cx="35547" cy="214515"/>
            </a:xfrm>
            <a:custGeom>
              <a:avLst/>
              <a:gdLst/>
              <a:ahLst/>
              <a:cxnLst/>
              <a:rect l="l" t="t" r="r" b="b"/>
              <a:pathLst>
                <a:path w="1353" h="8165" extrusionOk="0">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70"/>
            <p:cNvSpPr/>
            <p:nvPr/>
          </p:nvSpPr>
          <p:spPr>
            <a:xfrm>
              <a:off x="1533794" y="2431096"/>
              <a:ext cx="35021" cy="198830"/>
            </a:xfrm>
            <a:custGeom>
              <a:avLst/>
              <a:gdLst/>
              <a:ahLst/>
              <a:cxnLst/>
              <a:rect l="l" t="t" r="r" b="b"/>
              <a:pathLst>
                <a:path w="1333" h="7568" extrusionOk="0">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70"/>
            <p:cNvSpPr/>
            <p:nvPr/>
          </p:nvSpPr>
          <p:spPr>
            <a:xfrm>
              <a:off x="1514484" y="2616790"/>
              <a:ext cx="52492" cy="26246"/>
            </a:xfrm>
            <a:custGeom>
              <a:avLst/>
              <a:gdLst/>
              <a:ahLst/>
              <a:cxnLst/>
              <a:rect l="l" t="t" r="r" b="b"/>
              <a:pathLst>
                <a:path w="1998" h="999" extrusionOk="0">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70"/>
            <p:cNvSpPr/>
            <p:nvPr/>
          </p:nvSpPr>
          <p:spPr>
            <a:xfrm>
              <a:off x="1663003" y="2569762"/>
              <a:ext cx="74194" cy="105721"/>
            </a:xfrm>
            <a:custGeom>
              <a:avLst/>
              <a:gdLst/>
              <a:ahLst/>
              <a:cxnLst/>
              <a:rect l="l" t="t" r="r" b="b"/>
              <a:pathLst>
                <a:path w="2824" h="4024" extrusionOk="0">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70"/>
            <p:cNvSpPr/>
            <p:nvPr/>
          </p:nvSpPr>
          <p:spPr>
            <a:xfrm>
              <a:off x="1662635" y="2569946"/>
              <a:ext cx="16604" cy="105721"/>
            </a:xfrm>
            <a:custGeom>
              <a:avLst/>
              <a:gdLst/>
              <a:ahLst/>
              <a:cxnLst/>
              <a:rect l="l" t="t" r="r" b="b"/>
              <a:pathLst>
                <a:path w="632" h="4024" extrusionOk="0">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70"/>
            <p:cNvSpPr/>
            <p:nvPr/>
          </p:nvSpPr>
          <p:spPr>
            <a:xfrm>
              <a:off x="1662819" y="2582163"/>
              <a:ext cx="74377" cy="80919"/>
            </a:xfrm>
            <a:custGeom>
              <a:avLst/>
              <a:gdLst/>
              <a:ahLst/>
              <a:cxnLst/>
              <a:rect l="l" t="t" r="r" b="b"/>
              <a:pathLst>
                <a:path w="2831" h="3080" extrusionOk="0">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70"/>
            <p:cNvSpPr/>
            <p:nvPr/>
          </p:nvSpPr>
          <p:spPr>
            <a:xfrm>
              <a:off x="1662635" y="2583975"/>
              <a:ext cx="4939" cy="77478"/>
            </a:xfrm>
            <a:custGeom>
              <a:avLst/>
              <a:gdLst/>
              <a:ahLst/>
              <a:cxnLst/>
              <a:rect l="l" t="t" r="r" b="b"/>
              <a:pathLst>
                <a:path w="188" h="2949" extrusionOk="0">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0" name="Google Shape;7550;p70"/>
          <p:cNvGrpSpPr/>
          <p:nvPr/>
        </p:nvGrpSpPr>
        <p:grpSpPr>
          <a:xfrm>
            <a:off x="1989911" y="2306065"/>
            <a:ext cx="387099" cy="353207"/>
            <a:chOff x="1989911" y="2306065"/>
            <a:chExt cx="387099" cy="353207"/>
          </a:xfrm>
        </p:grpSpPr>
        <p:sp>
          <p:nvSpPr>
            <p:cNvPr id="7551" name="Google Shape;7551;p70"/>
            <p:cNvSpPr/>
            <p:nvPr/>
          </p:nvSpPr>
          <p:spPr>
            <a:xfrm>
              <a:off x="2110003" y="2555181"/>
              <a:ext cx="146916" cy="88775"/>
            </a:xfrm>
            <a:custGeom>
              <a:avLst/>
              <a:gdLst/>
              <a:ahLst/>
              <a:cxnLst/>
              <a:rect l="l" t="t" r="r" b="b"/>
              <a:pathLst>
                <a:path w="5592" h="3379" extrusionOk="0">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70"/>
            <p:cNvSpPr/>
            <p:nvPr/>
          </p:nvSpPr>
          <p:spPr>
            <a:xfrm>
              <a:off x="2110003" y="2555181"/>
              <a:ext cx="137615" cy="81681"/>
            </a:xfrm>
            <a:custGeom>
              <a:avLst/>
              <a:gdLst/>
              <a:ahLst/>
              <a:cxnLst/>
              <a:rect l="l" t="t" r="r" b="b"/>
              <a:pathLst>
                <a:path w="5238" h="3109" extrusionOk="0">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70"/>
            <p:cNvSpPr/>
            <p:nvPr/>
          </p:nvSpPr>
          <p:spPr>
            <a:xfrm>
              <a:off x="1989911" y="2306065"/>
              <a:ext cx="387099" cy="275021"/>
            </a:xfrm>
            <a:custGeom>
              <a:avLst/>
              <a:gdLst/>
              <a:ahLst/>
              <a:cxnLst/>
              <a:rect l="l" t="t" r="r" b="b"/>
              <a:pathLst>
                <a:path w="14734" h="10468" extrusionOk="0">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70"/>
            <p:cNvSpPr/>
            <p:nvPr/>
          </p:nvSpPr>
          <p:spPr>
            <a:xfrm>
              <a:off x="2021438" y="2337723"/>
              <a:ext cx="324045" cy="193628"/>
            </a:xfrm>
            <a:custGeom>
              <a:avLst/>
              <a:gdLst/>
              <a:ahLst/>
              <a:cxnLst/>
              <a:rect l="l" t="t" r="r" b="b"/>
              <a:pathLst>
                <a:path w="12334" h="7370" extrusionOk="0">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70"/>
            <p:cNvSpPr/>
            <p:nvPr/>
          </p:nvSpPr>
          <p:spPr>
            <a:xfrm>
              <a:off x="2327224" y="2337776"/>
              <a:ext cx="18259" cy="193576"/>
            </a:xfrm>
            <a:custGeom>
              <a:avLst/>
              <a:gdLst/>
              <a:ahLst/>
              <a:cxnLst/>
              <a:rect l="l" t="t" r="r" b="b"/>
              <a:pathLst>
                <a:path w="695" h="7368" extrusionOk="0">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70"/>
            <p:cNvSpPr/>
            <p:nvPr/>
          </p:nvSpPr>
          <p:spPr>
            <a:xfrm>
              <a:off x="2069543" y="2630819"/>
              <a:ext cx="227651" cy="28453"/>
            </a:xfrm>
            <a:custGeom>
              <a:avLst/>
              <a:gdLst/>
              <a:ahLst/>
              <a:cxnLst/>
              <a:rect l="l" t="t" r="r" b="b"/>
              <a:pathLst>
                <a:path w="8665" h="1083" extrusionOk="0">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70"/>
            <p:cNvSpPr/>
            <p:nvPr/>
          </p:nvSpPr>
          <p:spPr>
            <a:xfrm>
              <a:off x="2175237" y="2549191"/>
              <a:ext cx="14975" cy="11849"/>
            </a:xfrm>
            <a:custGeom>
              <a:avLst/>
              <a:gdLst/>
              <a:ahLst/>
              <a:cxnLst/>
              <a:rect l="l" t="t" r="r" b="b"/>
              <a:pathLst>
                <a:path w="570" h="451" extrusionOk="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8" name="Google Shape;7558;p70"/>
          <p:cNvGrpSpPr/>
          <p:nvPr/>
        </p:nvGrpSpPr>
        <p:grpSpPr>
          <a:xfrm>
            <a:off x="2593102" y="2288778"/>
            <a:ext cx="204663" cy="363007"/>
            <a:chOff x="2593102" y="2288778"/>
            <a:chExt cx="204663" cy="363007"/>
          </a:xfrm>
        </p:grpSpPr>
        <p:sp>
          <p:nvSpPr>
            <p:cNvPr id="7559" name="Google Shape;7559;p70"/>
            <p:cNvSpPr/>
            <p:nvPr/>
          </p:nvSpPr>
          <p:spPr>
            <a:xfrm>
              <a:off x="2753837" y="2310636"/>
              <a:ext cx="43928" cy="297431"/>
            </a:xfrm>
            <a:custGeom>
              <a:avLst/>
              <a:gdLst/>
              <a:ahLst/>
              <a:cxnLst/>
              <a:rect l="l" t="t" r="r" b="b"/>
              <a:pathLst>
                <a:path w="1672" h="11321" extrusionOk="0">
                  <a:moveTo>
                    <a:pt x="0" y="0"/>
                  </a:moveTo>
                  <a:lnTo>
                    <a:pt x="0" y="11320"/>
                  </a:lnTo>
                  <a:lnTo>
                    <a:pt x="1672" y="10481"/>
                  </a:lnTo>
                  <a:lnTo>
                    <a:pt x="1672" y="833"/>
                  </a:lnTo>
                  <a:lnTo>
                    <a:pt x="0" y="0"/>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70"/>
            <p:cNvSpPr/>
            <p:nvPr/>
          </p:nvSpPr>
          <p:spPr>
            <a:xfrm>
              <a:off x="2593102" y="2310636"/>
              <a:ext cx="182620" cy="297431"/>
            </a:xfrm>
            <a:custGeom>
              <a:avLst/>
              <a:gdLst/>
              <a:ahLst/>
              <a:cxnLst/>
              <a:rect l="l" t="t" r="r" b="b"/>
              <a:pathLst>
                <a:path w="6951" h="11321" extrusionOk="0">
                  <a:moveTo>
                    <a:pt x="6951" y="0"/>
                  </a:moveTo>
                  <a:lnTo>
                    <a:pt x="1" y="833"/>
                  </a:lnTo>
                  <a:lnTo>
                    <a:pt x="1" y="10481"/>
                  </a:lnTo>
                  <a:lnTo>
                    <a:pt x="6951" y="11320"/>
                  </a:lnTo>
                  <a:lnTo>
                    <a:pt x="6951" y="0"/>
                  </a:ln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70"/>
            <p:cNvSpPr/>
            <p:nvPr/>
          </p:nvSpPr>
          <p:spPr>
            <a:xfrm>
              <a:off x="2753837" y="2585972"/>
              <a:ext cx="43928" cy="65813"/>
            </a:xfrm>
            <a:custGeom>
              <a:avLst/>
              <a:gdLst/>
              <a:ahLst/>
              <a:cxnLst/>
              <a:rect l="l" t="t" r="r" b="b"/>
              <a:pathLst>
                <a:path w="1672" h="2505" extrusionOk="0">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70"/>
            <p:cNvSpPr/>
            <p:nvPr/>
          </p:nvSpPr>
          <p:spPr>
            <a:xfrm>
              <a:off x="2753837" y="2288778"/>
              <a:ext cx="43928" cy="43744"/>
            </a:xfrm>
            <a:custGeom>
              <a:avLst/>
              <a:gdLst/>
              <a:ahLst/>
              <a:cxnLst/>
              <a:rect l="l" t="t" r="r" b="b"/>
              <a:pathLst>
                <a:path w="1672" h="1665" extrusionOk="0">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70"/>
            <p:cNvSpPr/>
            <p:nvPr/>
          </p:nvSpPr>
          <p:spPr>
            <a:xfrm>
              <a:off x="2593102" y="2585972"/>
              <a:ext cx="182620" cy="65813"/>
            </a:xfrm>
            <a:custGeom>
              <a:avLst/>
              <a:gdLst/>
              <a:ahLst/>
              <a:cxnLst/>
              <a:rect l="l" t="t" r="r" b="b"/>
              <a:pathLst>
                <a:path w="6951" h="2505" extrusionOk="0">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70"/>
            <p:cNvSpPr/>
            <p:nvPr/>
          </p:nvSpPr>
          <p:spPr>
            <a:xfrm>
              <a:off x="2593102" y="2288778"/>
              <a:ext cx="182620" cy="43744"/>
            </a:xfrm>
            <a:custGeom>
              <a:avLst/>
              <a:gdLst/>
              <a:ahLst/>
              <a:cxnLst/>
              <a:rect l="l" t="t" r="r" b="b"/>
              <a:pathLst>
                <a:path w="6951" h="1665" extrusionOk="0">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70"/>
            <p:cNvSpPr/>
            <p:nvPr/>
          </p:nvSpPr>
          <p:spPr>
            <a:xfrm>
              <a:off x="2688050" y="2305172"/>
              <a:ext cx="36650" cy="10956"/>
            </a:xfrm>
            <a:custGeom>
              <a:avLst/>
              <a:gdLst/>
              <a:ahLst/>
              <a:cxnLst/>
              <a:rect l="l" t="t" r="r" b="b"/>
              <a:pathLst>
                <a:path w="1395" h="417" extrusionOk="0">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70"/>
            <p:cNvSpPr/>
            <p:nvPr/>
          </p:nvSpPr>
          <p:spPr>
            <a:xfrm>
              <a:off x="2684399" y="2607857"/>
              <a:ext cx="22069" cy="22069"/>
            </a:xfrm>
            <a:custGeom>
              <a:avLst/>
              <a:gdLst/>
              <a:ahLst/>
              <a:cxnLst/>
              <a:rect l="l" t="t" r="r" b="b"/>
              <a:pathLst>
                <a:path w="840" h="840" extrusionOk="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70"/>
            <p:cNvSpPr/>
            <p:nvPr/>
          </p:nvSpPr>
          <p:spPr>
            <a:xfrm>
              <a:off x="2668004" y="2305172"/>
              <a:ext cx="10956" cy="10956"/>
            </a:xfrm>
            <a:custGeom>
              <a:avLst/>
              <a:gdLst/>
              <a:ahLst/>
              <a:cxnLst/>
              <a:rect l="l" t="t" r="r" b="b"/>
              <a:pathLst>
                <a:path w="417" h="417" extrusionOk="0">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8" name="Google Shape;7568;p70"/>
          <p:cNvGrpSpPr/>
          <p:nvPr/>
        </p:nvGrpSpPr>
        <p:grpSpPr>
          <a:xfrm>
            <a:off x="2970874" y="2329763"/>
            <a:ext cx="403651" cy="305996"/>
            <a:chOff x="2970874" y="2329763"/>
            <a:chExt cx="403651" cy="305996"/>
          </a:xfrm>
        </p:grpSpPr>
        <p:sp>
          <p:nvSpPr>
            <p:cNvPr id="7569" name="Google Shape;7569;p70"/>
            <p:cNvSpPr/>
            <p:nvPr/>
          </p:nvSpPr>
          <p:spPr>
            <a:xfrm>
              <a:off x="3054158" y="2352909"/>
              <a:ext cx="98233" cy="259704"/>
            </a:xfrm>
            <a:custGeom>
              <a:avLst/>
              <a:gdLst/>
              <a:ahLst/>
              <a:cxnLst/>
              <a:rect l="l" t="t" r="r" b="b"/>
              <a:pathLst>
                <a:path w="3739" h="9885" extrusionOk="0">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70"/>
            <p:cNvSpPr/>
            <p:nvPr/>
          </p:nvSpPr>
          <p:spPr>
            <a:xfrm>
              <a:off x="3054158" y="2512908"/>
              <a:ext cx="98233" cy="99704"/>
            </a:xfrm>
            <a:custGeom>
              <a:avLst/>
              <a:gdLst/>
              <a:ahLst/>
              <a:cxnLst/>
              <a:rect l="l" t="t" r="r" b="b"/>
              <a:pathLst>
                <a:path w="3739" h="3795" extrusionOk="0">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70"/>
            <p:cNvSpPr/>
            <p:nvPr/>
          </p:nvSpPr>
          <p:spPr>
            <a:xfrm>
              <a:off x="2970874" y="2429441"/>
              <a:ext cx="83310" cy="106456"/>
            </a:xfrm>
            <a:custGeom>
              <a:avLst/>
              <a:gdLst/>
              <a:ahLst/>
              <a:cxnLst/>
              <a:rect l="l" t="t" r="r" b="b"/>
              <a:pathLst>
                <a:path w="3171" h="4052" extrusionOk="0">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70"/>
            <p:cNvSpPr/>
            <p:nvPr/>
          </p:nvSpPr>
          <p:spPr>
            <a:xfrm>
              <a:off x="2970874" y="2476652"/>
              <a:ext cx="83310" cy="59244"/>
            </a:xfrm>
            <a:custGeom>
              <a:avLst/>
              <a:gdLst/>
              <a:ahLst/>
              <a:cxnLst/>
              <a:rect l="l" t="t" r="r" b="b"/>
              <a:pathLst>
                <a:path w="3171" h="2255" extrusionOk="0">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70"/>
            <p:cNvSpPr/>
            <p:nvPr/>
          </p:nvSpPr>
          <p:spPr>
            <a:xfrm>
              <a:off x="3215760" y="2442156"/>
              <a:ext cx="33392" cy="81313"/>
            </a:xfrm>
            <a:custGeom>
              <a:avLst/>
              <a:gdLst/>
              <a:ahLst/>
              <a:cxnLst/>
              <a:rect l="l" t="t" r="r" b="b"/>
              <a:pathLst>
                <a:path w="1271" h="3095" extrusionOk="0">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70"/>
            <p:cNvSpPr/>
            <p:nvPr/>
          </p:nvSpPr>
          <p:spPr>
            <a:xfrm>
              <a:off x="3256561" y="2401513"/>
              <a:ext cx="55829" cy="162627"/>
            </a:xfrm>
            <a:custGeom>
              <a:avLst/>
              <a:gdLst/>
              <a:ahLst/>
              <a:cxnLst/>
              <a:rect l="l" t="t" r="r" b="b"/>
              <a:pathLst>
                <a:path w="2125" h="6190" extrusionOk="0">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70"/>
            <p:cNvSpPr/>
            <p:nvPr/>
          </p:nvSpPr>
          <p:spPr>
            <a:xfrm>
              <a:off x="3296653" y="2361421"/>
              <a:ext cx="77872" cy="242758"/>
            </a:xfrm>
            <a:custGeom>
              <a:avLst/>
              <a:gdLst/>
              <a:ahLst/>
              <a:cxnLst/>
              <a:rect l="l" t="t" r="r" b="b"/>
              <a:pathLst>
                <a:path w="2964" h="9240" extrusionOk="0">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70"/>
            <p:cNvSpPr/>
            <p:nvPr/>
          </p:nvSpPr>
          <p:spPr>
            <a:xfrm>
              <a:off x="3151287" y="2329763"/>
              <a:ext cx="37727" cy="305996"/>
            </a:xfrm>
            <a:custGeom>
              <a:avLst/>
              <a:gdLst/>
              <a:ahLst/>
              <a:cxnLst/>
              <a:rect l="l" t="t" r="r" b="b"/>
              <a:pathLst>
                <a:path w="1436" h="11647" extrusionOk="0">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70"/>
            <p:cNvSpPr/>
            <p:nvPr/>
          </p:nvSpPr>
          <p:spPr>
            <a:xfrm>
              <a:off x="3151287" y="2329763"/>
              <a:ext cx="30450" cy="305996"/>
            </a:xfrm>
            <a:custGeom>
              <a:avLst/>
              <a:gdLst/>
              <a:ahLst/>
              <a:cxnLst/>
              <a:rect l="l" t="t" r="r" b="b"/>
              <a:pathLst>
                <a:path w="1159" h="11647" extrusionOk="0">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8" name="Google Shape;7578;p70"/>
          <p:cNvGrpSpPr/>
          <p:nvPr/>
        </p:nvGrpSpPr>
        <p:grpSpPr>
          <a:xfrm>
            <a:off x="3545795" y="2318755"/>
            <a:ext cx="387835" cy="327933"/>
            <a:chOff x="3545795" y="2318755"/>
            <a:chExt cx="387835" cy="327933"/>
          </a:xfrm>
        </p:grpSpPr>
        <p:sp>
          <p:nvSpPr>
            <p:cNvPr id="7579" name="Google Shape;7579;p70"/>
            <p:cNvSpPr/>
            <p:nvPr/>
          </p:nvSpPr>
          <p:spPr>
            <a:xfrm>
              <a:off x="3565315" y="2318755"/>
              <a:ext cx="11691" cy="57694"/>
            </a:xfrm>
            <a:custGeom>
              <a:avLst/>
              <a:gdLst/>
              <a:ahLst/>
              <a:cxnLst/>
              <a:rect l="l" t="t" r="r" b="b"/>
              <a:pathLst>
                <a:path w="445" h="2196" extrusionOk="0">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70"/>
            <p:cNvSpPr/>
            <p:nvPr/>
          </p:nvSpPr>
          <p:spPr>
            <a:xfrm>
              <a:off x="3545795" y="2318755"/>
              <a:ext cx="11691" cy="57694"/>
            </a:xfrm>
            <a:custGeom>
              <a:avLst/>
              <a:gdLst/>
              <a:ahLst/>
              <a:cxnLst/>
              <a:rect l="l" t="t" r="r" b="b"/>
              <a:pathLst>
                <a:path w="445" h="2196" extrusionOk="0">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70"/>
            <p:cNvSpPr/>
            <p:nvPr/>
          </p:nvSpPr>
          <p:spPr>
            <a:xfrm>
              <a:off x="3584888" y="2318755"/>
              <a:ext cx="11796" cy="57694"/>
            </a:xfrm>
            <a:custGeom>
              <a:avLst/>
              <a:gdLst/>
              <a:ahLst/>
              <a:cxnLst/>
              <a:rect l="l" t="t" r="r" b="b"/>
              <a:pathLst>
                <a:path w="449" h="2196" extrusionOk="0">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2" name="Google Shape;7582;p70"/>
            <p:cNvGrpSpPr/>
            <p:nvPr/>
          </p:nvGrpSpPr>
          <p:grpSpPr>
            <a:xfrm>
              <a:off x="3545795" y="2322301"/>
              <a:ext cx="387835" cy="324387"/>
              <a:chOff x="3545795" y="2322301"/>
              <a:chExt cx="387835" cy="324387"/>
            </a:xfrm>
          </p:grpSpPr>
          <p:sp>
            <p:nvSpPr>
              <p:cNvPr id="7583" name="Google Shape;7583;p70"/>
              <p:cNvSpPr/>
              <p:nvPr/>
            </p:nvSpPr>
            <p:spPr>
              <a:xfrm>
                <a:off x="3613604" y="2355089"/>
                <a:ext cx="258968" cy="258994"/>
              </a:xfrm>
              <a:custGeom>
                <a:avLst/>
                <a:gdLst/>
                <a:ahLst/>
                <a:cxnLst/>
                <a:rect l="l" t="t" r="r" b="b"/>
                <a:pathLst>
                  <a:path w="9857" h="9858" extrusionOk="0">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70"/>
              <p:cNvSpPr/>
              <p:nvPr/>
            </p:nvSpPr>
            <p:spPr>
              <a:xfrm>
                <a:off x="3639667" y="2380968"/>
                <a:ext cx="207027" cy="207054"/>
              </a:xfrm>
              <a:custGeom>
                <a:avLst/>
                <a:gdLst/>
                <a:ahLst/>
                <a:cxnLst/>
                <a:rect l="l" t="t" r="r" b="b"/>
                <a:pathLst>
                  <a:path w="7880" h="7881" extrusionOk="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70"/>
              <p:cNvSpPr/>
              <p:nvPr/>
            </p:nvSpPr>
            <p:spPr>
              <a:xfrm>
                <a:off x="3722583" y="2380968"/>
                <a:ext cx="129392" cy="207080"/>
              </a:xfrm>
              <a:custGeom>
                <a:avLst/>
                <a:gdLst/>
                <a:ahLst/>
                <a:cxnLst/>
                <a:rect l="l" t="t" r="r" b="b"/>
                <a:pathLst>
                  <a:path w="4925" h="7882" extrusionOk="0">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70"/>
              <p:cNvSpPr/>
              <p:nvPr/>
            </p:nvSpPr>
            <p:spPr>
              <a:xfrm>
                <a:off x="3895140" y="2322301"/>
                <a:ext cx="38489" cy="324387"/>
              </a:xfrm>
              <a:custGeom>
                <a:avLst/>
                <a:gdLst/>
                <a:ahLst/>
                <a:cxnLst/>
                <a:rect l="l" t="t" r="r" b="b"/>
                <a:pathLst>
                  <a:path w="1465" h="12347" extrusionOk="0">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70"/>
              <p:cNvSpPr/>
              <p:nvPr/>
            </p:nvSpPr>
            <p:spPr>
              <a:xfrm>
                <a:off x="3895140" y="2322301"/>
                <a:ext cx="38489" cy="167960"/>
              </a:xfrm>
              <a:custGeom>
                <a:avLst/>
                <a:gdLst/>
                <a:ahLst/>
                <a:cxnLst/>
                <a:rect l="l" t="t" r="r" b="b"/>
                <a:pathLst>
                  <a:path w="1465" h="6393" extrusionOk="0">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70"/>
              <p:cNvSpPr/>
              <p:nvPr/>
            </p:nvSpPr>
            <p:spPr>
              <a:xfrm>
                <a:off x="3545795" y="2370590"/>
                <a:ext cx="50890" cy="275021"/>
              </a:xfrm>
              <a:custGeom>
                <a:avLst/>
                <a:gdLst/>
                <a:ahLst/>
                <a:cxnLst/>
                <a:rect l="l" t="t" r="r" b="b"/>
                <a:pathLst>
                  <a:path w="1937" h="10468" extrusionOk="0">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70"/>
              <p:cNvSpPr/>
              <p:nvPr/>
            </p:nvSpPr>
            <p:spPr>
              <a:xfrm>
                <a:off x="3545795" y="2370590"/>
                <a:ext cx="50890" cy="59244"/>
              </a:xfrm>
              <a:custGeom>
                <a:avLst/>
                <a:gdLst/>
                <a:ahLst/>
                <a:cxnLst/>
                <a:rect l="l" t="t" r="r" b="b"/>
                <a:pathLst>
                  <a:path w="1937" h="2255" extrusionOk="0">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90" name="Google Shape;7590;p70"/>
          <p:cNvGrpSpPr/>
          <p:nvPr/>
        </p:nvGrpSpPr>
        <p:grpSpPr>
          <a:xfrm>
            <a:off x="4718468" y="2306984"/>
            <a:ext cx="364294" cy="351552"/>
            <a:chOff x="4718468" y="2306984"/>
            <a:chExt cx="364294" cy="351552"/>
          </a:xfrm>
        </p:grpSpPr>
        <p:sp>
          <p:nvSpPr>
            <p:cNvPr id="7591" name="Google Shape;7591;p70"/>
            <p:cNvSpPr/>
            <p:nvPr/>
          </p:nvSpPr>
          <p:spPr>
            <a:xfrm>
              <a:off x="4718468" y="2472869"/>
              <a:ext cx="55593" cy="57195"/>
            </a:xfrm>
            <a:custGeom>
              <a:avLst/>
              <a:gdLst/>
              <a:ahLst/>
              <a:cxnLst/>
              <a:rect l="l" t="t" r="r" b="b"/>
              <a:pathLst>
                <a:path w="2116" h="2177" extrusionOk="0">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70"/>
            <p:cNvSpPr/>
            <p:nvPr/>
          </p:nvSpPr>
          <p:spPr>
            <a:xfrm>
              <a:off x="4764392" y="2405927"/>
              <a:ext cx="318370" cy="252610"/>
            </a:xfrm>
            <a:custGeom>
              <a:avLst/>
              <a:gdLst/>
              <a:ahLst/>
              <a:cxnLst/>
              <a:rect l="l" t="t" r="r" b="b"/>
              <a:pathLst>
                <a:path w="12118" h="9615" extrusionOk="0">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70"/>
            <p:cNvSpPr/>
            <p:nvPr/>
          </p:nvSpPr>
          <p:spPr>
            <a:xfrm>
              <a:off x="4764760" y="2495595"/>
              <a:ext cx="318002" cy="162574"/>
            </a:xfrm>
            <a:custGeom>
              <a:avLst/>
              <a:gdLst/>
              <a:ahLst/>
              <a:cxnLst/>
              <a:rect l="l" t="t" r="r" b="b"/>
              <a:pathLst>
                <a:path w="12104" h="6188" extrusionOk="0">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70"/>
            <p:cNvSpPr/>
            <p:nvPr/>
          </p:nvSpPr>
          <p:spPr>
            <a:xfrm>
              <a:off x="4952976" y="2394314"/>
              <a:ext cx="81129" cy="79816"/>
            </a:xfrm>
            <a:custGeom>
              <a:avLst/>
              <a:gdLst/>
              <a:ahLst/>
              <a:cxnLst/>
              <a:rect l="l" t="t" r="r" b="b"/>
              <a:pathLst>
                <a:path w="3088" h="3038" extrusionOk="0">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70"/>
            <p:cNvSpPr/>
            <p:nvPr/>
          </p:nvSpPr>
          <p:spPr>
            <a:xfrm>
              <a:off x="4993804" y="2493230"/>
              <a:ext cx="35205" cy="22988"/>
            </a:xfrm>
            <a:custGeom>
              <a:avLst/>
              <a:gdLst/>
              <a:ahLst/>
              <a:cxnLst/>
              <a:rect l="l" t="t" r="r" b="b"/>
              <a:pathLst>
                <a:path w="1340" h="875" extrusionOk="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70"/>
            <p:cNvSpPr/>
            <p:nvPr/>
          </p:nvSpPr>
          <p:spPr>
            <a:xfrm>
              <a:off x="4829916" y="2432278"/>
              <a:ext cx="109793" cy="18470"/>
            </a:xfrm>
            <a:custGeom>
              <a:avLst/>
              <a:gdLst/>
              <a:ahLst/>
              <a:cxnLst/>
              <a:rect l="l" t="t" r="r" b="b"/>
              <a:pathLst>
                <a:path w="4179" h="703" extrusionOk="0">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70"/>
            <p:cNvSpPr/>
            <p:nvPr/>
          </p:nvSpPr>
          <p:spPr>
            <a:xfrm>
              <a:off x="4816859" y="2306984"/>
              <a:ext cx="136170" cy="135986"/>
            </a:xfrm>
            <a:custGeom>
              <a:avLst/>
              <a:gdLst/>
              <a:ahLst/>
              <a:cxnLst/>
              <a:rect l="l" t="t" r="r" b="b"/>
              <a:pathLst>
                <a:path w="5183" h="5176" extrusionOk="0">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70"/>
            <p:cNvSpPr/>
            <p:nvPr/>
          </p:nvSpPr>
          <p:spPr>
            <a:xfrm>
              <a:off x="4966113" y="2402301"/>
              <a:ext cx="57616" cy="56775"/>
            </a:xfrm>
            <a:custGeom>
              <a:avLst/>
              <a:gdLst/>
              <a:ahLst/>
              <a:cxnLst/>
              <a:rect l="l" t="t" r="r" b="b"/>
              <a:pathLst>
                <a:path w="2193" h="2161" extrusionOk="0">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70"/>
            <p:cNvSpPr/>
            <p:nvPr/>
          </p:nvSpPr>
          <p:spPr>
            <a:xfrm>
              <a:off x="4837640" y="2327766"/>
              <a:ext cx="122115" cy="115257"/>
            </a:xfrm>
            <a:custGeom>
              <a:avLst/>
              <a:gdLst/>
              <a:ahLst/>
              <a:cxnLst/>
              <a:rect l="l" t="t" r="r" b="b"/>
              <a:pathLst>
                <a:path w="4648" h="4387" extrusionOk="0">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70"/>
            <p:cNvSpPr/>
            <p:nvPr/>
          </p:nvSpPr>
          <p:spPr>
            <a:xfrm>
              <a:off x="4864070" y="2336305"/>
              <a:ext cx="41931" cy="76611"/>
            </a:xfrm>
            <a:custGeom>
              <a:avLst/>
              <a:gdLst/>
              <a:ahLst/>
              <a:cxnLst/>
              <a:rect l="l" t="t" r="r" b="b"/>
              <a:pathLst>
                <a:path w="1596" h="2916" extrusionOk="0">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1" name="Google Shape;7601;p70"/>
          <p:cNvGrpSpPr/>
          <p:nvPr/>
        </p:nvGrpSpPr>
        <p:grpSpPr>
          <a:xfrm>
            <a:off x="4147908" y="2303017"/>
            <a:ext cx="361194" cy="359355"/>
            <a:chOff x="4147908" y="2303017"/>
            <a:chExt cx="361194" cy="359355"/>
          </a:xfrm>
        </p:grpSpPr>
        <p:sp>
          <p:nvSpPr>
            <p:cNvPr id="7602" name="Google Shape;7602;p70"/>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70"/>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70"/>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70"/>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70"/>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70"/>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70"/>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70"/>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70"/>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70"/>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70"/>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70"/>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70"/>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70"/>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6" name="Google Shape;7616;p70"/>
          <p:cNvGrpSpPr/>
          <p:nvPr/>
        </p:nvGrpSpPr>
        <p:grpSpPr>
          <a:xfrm>
            <a:off x="5292128" y="2299891"/>
            <a:ext cx="367027" cy="365214"/>
            <a:chOff x="5292128" y="2299891"/>
            <a:chExt cx="367027" cy="365214"/>
          </a:xfrm>
        </p:grpSpPr>
        <p:sp>
          <p:nvSpPr>
            <p:cNvPr id="7617" name="Google Shape;7617;p70"/>
            <p:cNvSpPr/>
            <p:nvPr/>
          </p:nvSpPr>
          <p:spPr>
            <a:xfrm>
              <a:off x="5470361" y="2467772"/>
              <a:ext cx="11323" cy="124243"/>
            </a:xfrm>
            <a:custGeom>
              <a:avLst/>
              <a:gdLst/>
              <a:ahLst/>
              <a:cxnLst/>
              <a:rect l="l" t="t" r="r" b="b"/>
              <a:pathLst>
                <a:path w="431" h="4729" extrusionOk="0">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70"/>
            <p:cNvSpPr/>
            <p:nvPr/>
          </p:nvSpPr>
          <p:spPr>
            <a:xfrm>
              <a:off x="5464870" y="2299891"/>
              <a:ext cx="22279" cy="40827"/>
            </a:xfrm>
            <a:custGeom>
              <a:avLst/>
              <a:gdLst/>
              <a:ahLst/>
              <a:cxnLst/>
              <a:rect l="l" t="t" r="r" b="b"/>
              <a:pathLst>
                <a:path w="848" h="1554" extrusionOk="0">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70"/>
            <p:cNvSpPr/>
            <p:nvPr/>
          </p:nvSpPr>
          <p:spPr>
            <a:xfrm>
              <a:off x="5292128" y="2316837"/>
              <a:ext cx="367027" cy="184433"/>
            </a:xfrm>
            <a:custGeom>
              <a:avLst/>
              <a:gdLst/>
              <a:ahLst/>
              <a:cxnLst/>
              <a:rect l="l" t="t" r="r" b="b"/>
              <a:pathLst>
                <a:path w="13970" h="7020" extrusionOk="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70"/>
            <p:cNvSpPr/>
            <p:nvPr/>
          </p:nvSpPr>
          <p:spPr>
            <a:xfrm>
              <a:off x="5293757" y="2319017"/>
              <a:ext cx="182279" cy="182436"/>
            </a:xfrm>
            <a:custGeom>
              <a:avLst/>
              <a:gdLst/>
              <a:ahLst/>
              <a:cxnLst/>
              <a:rect l="l" t="t" r="r" b="b"/>
              <a:pathLst>
                <a:path w="6938" h="6944" extrusionOk="0">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70"/>
            <p:cNvSpPr/>
            <p:nvPr/>
          </p:nvSpPr>
          <p:spPr>
            <a:xfrm>
              <a:off x="5476009" y="2319017"/>
              <a:ext cx="91139" cy="182252"/>
            </a:xfrm>
            <a:custGeom>
              <a:avLst/>
              <a:gdLst/>
              <a:ahLst/>
              <a:cxnLst/>
              <a:rect l="l" t="t" r="r" b="b"/>
              <a:pathLst>
                <a:path w="3469" h="6937" extrusionOk="0">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70"/>
            <p:cNvSpPr/>
            <p:nvPr/>
          </p:nvSpPr>
          <p:spPr>
            <a:xfrm>
              <a:off x="5404574" y="2564035"/>
              <a:ext cx="82758" cy="101070"/>
            </a:xfrm>
            <a:custGeom>
              <a:avLst/>
              <a:gdLst/>
              <a:ahLst/>
              <a:cxnLst/>
              <a:rect l="l" t="t" r="r" b="b"/>
              <a:pathLst>
                <a:path w="3150" h="3847" extrusionOk="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3" name="Google Shape;7623;p70"/>
          <p:cNvGrpSpPr/>
          <p:nvPr/>
        </p:nvGrpSpPr>
        <p:grpSpPr>
          <a:xfrm>
            <a:off x="5873617" y="2309901"/>
            <a:ext cx="345720" cy="345720"/>
            <a:chOff x="5873617" y="2309901"/>
            <a:chExt cx="345720" cy="345720"/>
          </a:xfrm>
        </p:grpSpPr>
        <p:sp>
          <p:nvSpPr>
            <p:cNvPr id="7624" name="Google Shape;7624;p70"/>
            <p:cNvSpPr/>
            <p:nvPr/>
          </p:nvSpPr>
          <p:spPr>
            <a:xfrm>
              <a:off x="5873617" y="2309901"/>
              <a:ext cx="345720" cy="345720"/>
            </a:xfrm>
            <a:custGeom>
              <a:avLst/>
              <a:gdLst/>
              <a:ahLst/>
              <a:cxnLst/>
              <a:rect l="l" t="t" r="r" b="b"/>
              <a:pathLst>
                <a:path w="13159" h="13159" extrusionOk="0">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70"/>
            <p:cNvSpPr/>
            <p:nvPr/>
          </p:nvSpPr>
          <p:spPr>
            <a:xfrm>
              <a:off x="5899496" y="2335779"/>
              <a:ext cx="293963" cy="293963"/>
            </a:xfrm>
            <a:custGeom>
              <a:avLst/>
              <a:gdLst/>
              <a:ahLst/>
              <a:cxnLst/>
              <a:rect l="l" t="t" r="r" b="b"/>
              <a:pathLst>
                <a:path w="11189" h="11189" extrusionOk="0">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70"/>
            <p:cNvSpPr/>
            <p:nvPr/>
          </p:nvSpPr>
          <p:spPr>
            <a:xfrm>
              <a:off x="6041288" y="2356088"/>
              <a:ext cx="10404" cy="131888"/>
            </a:xfrm>
            <a:custGeom>
              <a:avLst/>
              <a:gdLst/>
              <a:ahLst/>
              <a:cxnLst/>
              <a:rect l="l" t="t" r="r" b="b"/>
              <a:pathLst>
                <a:path w="396" h="5020" extrusionOk="0">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70"/>
            <p:cNvSpPr/>
            <p:nvPr/>
          </p:nvSpPr>
          <p:spPr>
            <a:xfrm>
              <a:off x="6039449" y="2477546"/>
              <a:ext cx="135435" cy="10430"/>
            </a:xfrm>
            <a:custGeom>
              <a:avLst/>
              <a:gdLst/>
              <a:ahLst/>
              <a:cxnLst/>
              <a:rect l="l" t="t" r="r" b="b"/>
              <a:pathLst>
                <a:path w="5155" h="397" extrusionOk="0">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70"/>
            <p:cNvSpPr/>
            <p:nvPr/>
          </p:nvSpPr>
          <p:spPr>
            <a:xfrm>
              <a:off x="5935778" y="2372035"/>
              <a:ext cx="275178" cy="257970"/>
            </a:xfrm>
            <a:custGeom>
              <a:avLst/>
              <a:gdLst/>
              <a:ahLst/>
              <a:cxnLst/>
              <a:rect l="l" t="t" r="r" b="b"/>
              <a:pathLst>
                <a:path w="10474" h="9819" extrusionOk="0">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70"/>
            <p:cNvSpPr/>
            <p:nvPr/>
          </p:nvSpPr>
          <p:spPr>
            <a:xfrm>
              <a:off x="5918097" y="2477546"/>
              <a:ext cx="21333" cy="10430"/>
            </a:xfrm>
            <a:custGeom>
              <a:avLst/>
              <a:gdLst/>
              <a:ahLst/>
              <a:cxnLst/>
              <a:rect l="l" t="t" r="r" b="b"/>
              <a:pathLst>
                <a:path w="812" h="397" extrusionOk="0">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70"/>
            <p:cNvSpPr/>
            <p:nvPr/>
          </p:nvSpPr>
          <p:spPr>
            <a:xfrm>
              <a:off x="6041288" y="2591542"/>
              <a:ext cx="10404" cy="17970"/>
            </a:xfrm>
            <a:custGeom>
              <a:avLst/>
              <a:gdLst/>
              <a:ahLst/>
              <a:cxnLst/>
              <a:rect l="l" t="t" r="r" b="b"/>
              <a:pathLst>
                <a:path w="396" h="684" extrusionOk="0">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70"/>
            <p:cNvSpPr/>
            <p:nvPr/>
          </p:nvSpPr>
          <p:spPr>
            <a:xfrm>
              <a:off x="5953144" y="2391556"/>
              <a:ext cx="19836" cy="15869"/>
            </a:xfrm>
            <a:custGeom>
              <a:avLst/>
              <a:gdLst/>
              <a:ahLst/>
              <a:cxnLst/>
              <a:rect l="l" t="t" r="r" b="b"/>
              <a:pathLst>
                <a:path w="755" h="604" extrusionOk="0">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70"/>
            <p:cNvSpPr/>
            <p:nvPr/>
          </p:nvSpPr>
          <p:spPr>
            <a:xfrm>
              <a:off x="6119686" y="2557939"/>
              <a:ext cx="19652" cy="15869"/>
            </a:xfrm>
            <a:custGeom>
              <a:avLst/>
              <a:gdLst/>
              <a:ahLst/>
              <a:cxnLst/>
              <a:rect l="l" t="t" r="r" b="b"/>
              <a:pathLst>
                <a:path w="748" h="604" extrusionOk="0">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70"/>
            <p:cNvSpPr/>
            <p:nvPr/>
          </p:nvSpPr>
          <p:spPr>
            <a:xfrm>
              <a:off x="6120185" y="2391556"/>
              <a:ext cx="19652" cy="15869"/>
            </a:xfrm>
            <a:custGeom>
              <a:avLst/>
              <a:gdLst/>
              <a:ahLst/>
              <a:cxnLst/>
              <a:rect l="l" t="t" r="r" b="b"/>
              <a:pathLst>
                <a:path w="748" h="604" extrusionOk="0">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70"/>
            <p:cNvSpPr/>
            <p:nvPr/>
          </p:nvSpPr>
          <p:spPr>
            <a:xfrm>
              <a:off x="5953617" y="2557939"/>
              <a:ext cx="19862" cy="15869"/>
            </a:xfrm>
            <a:custGeom>
              <a:avLst/>
              <a:gdLst/>
              <a:ahLst/>
              <a:cxnLst/>
              <a:rect l="l" t="t" r="r" b="b"/>
              <a:pathLst>
                <a:path w="756" h="604" extrusionOk="0">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70"/>
            <p:cNvSpPr/>
            <p:nvPr/>
          </p:nvSpPr>
          <p:spPr>
            <a:xfrm>
              <a:off x="5927056" y="2429887"/>
              <a:ext cx="21859" cy="13425"/>
            </a:xfrm>
            <a:custGeom>
              <a:avLst/>
              <a:gdLst/>
              <a:ahLst/>
              <a:cxnLst/>
              <a:rect l="l" t="t" r="r" b="b"/>
              <a:pathLst>
                <a:path w="832" h="511" extrusionOk="0">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70"/>
            <p:cNvSpPr/>
            <p:nvPr/>
          </p:nvSpPr>
          <p:spPr>
            <a:xfrm>
              <a:off x="6143751" y="2522077"/>
              <a:ext cx="21832" cy="13452"/>
            </a:xfrm>
            <a:custGeom>
              <a:avLst/>
              <a:gdLst/>
              <a:ahLst/>
              <a:cxnLst/>
              <a:rect l="l" t="t" r="r" b="b"/>
              <a:pathLst>
                <a:path w="831" h="512" extrusionOk="0">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70"/>
            <p:cNvSpPr/>
            <p:nvPr/>
          </p:nvSpPr>
          <p:spPr>
            <a:xfrm>
              <a:off x="6084822" y="2365730"/>
              <a:ext cx="15816" cy="17261"/>
            </a:xfrm>
            <a:custGeom>
              <a:avLst/>
              <a:gdLst/>
              <a:ahLst/>
              <a:cxnLst/>
              <a:rect l="l" t="t" r="r" b="b"/>
              <a:pathLst>
                <a:path w="602" h="657" extrusionOk="0">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70"/>
            <p:cNvSpPr/>
            <p:nvPr/>
          </p:nvSpPr>
          <p:spPr>
            <a:xfrm>
              <a:off x="5992632" y="2582399"/>
              <a:ext cx="15816" cy="17287"/>
            </a:xfrm>
            <a:custGeom>
              <a:avLst/>
              <a:gdLst/>
              <a:ahLst/>
              <a:cxnLst/>
              <a:rect l="l" t="t" r="r" b="b"/>
              <a:pathLst>
                <a:path w="602" h="658" extrusionOk="0">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70"/>
            <p:cNvSpPr/>
            <p:nvPr/>
          </p:nvSpPr>
          <p:spPr>
            <a:xfrm>
              <a:off x="5994445" y="2364758"/>
              <a:ext cx="15527" cy="17524"/>
            </a:xfrm>
            <a:custGeom>
              <a:avLst/>
              <a:gdLst/>
              <a:ahLst/>
              <a:cxnLst/>
              <a:rect l="l" t="t" r="r" b="b"/>
              <a:pathLst>
                <a:path w="591" h="667" extrusionOk="0">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70"/>
            <p:cNvSpPr/>
            <p:nvPr/>
          </p:nvSpPr>
          <p:spPr>
            <a:xfrm>
              <a:off x="6082641" y="2583161"/>
              <a:ext cx="15527" cy="17419"/>
            </a:xfrm>
            <a:custGeom>
              <a:avLst/>
              <a:gdLst/>
              <a:ahLst/>
              <a:cxnLst/>
              <a:rect l="l" t="t" r="r" b="b"/>
              <a:pathLst>
                <a:path w="591" h="663" extrusionOk="0">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70"/>
            <p:cNvSpPr/>
            <p:nvPr/>
          </p:nvSpPr>
          <p:spPr>
            <a:xfrm>
              <a:off x="6144776" y="2431936"/>
              <a:ext cx="22069" cy="13399"/>
            </a:xfrm>
            <a:custGeom>
              <a:avLst/>
              <a:gdLst/>
              <a:ahLst/>
              <a:cxnLst/>
              <a:rect l="l" t="t" r="r" b="b"/>
              <a:pathLst>
                <a:path w="840" h="510" extrusionOk="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70"/>
            <p:cNvSpPr/>
            <p:nvPr/>
          </p:nvSpPr>
          <p:spPr>
            <a:xfrm>
              <a:off x="5926530" y="2520081"/>
              <a:ext cx="21964" cy="13268"/>
            </a:xfrm>
            <a:custGeom>
              <a:avLst/>
              <a:gdLst/>
              <a:ahLst/>
              <a:cxnLst/>
              <a:rect l="l" t="t" r="r" b="b"/>
              <a:pathLst>
                <a:path w="836" h="505" extrusionOk="0">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3" name="Google Shape;7643;p70"/>
          <p:cNvGrpSpPr/>
          <p:nvPr/>
        </p:nvGrpSpPr>
        <p:grpSpPr>
          <a:xfrm>
            <a:off x="6863329" y="2297710"/>
            <a:ext cx="391460" cy="370127"/>
            <a:chOff x="6863329" y="2297710"/>
            <a:chExt cx="391460" cy="370127"/>
          </a:xfrm>
        </p:grpSpPr>
        <p:sp>
          <p:nvSpPr>
            <p:cNvPr id="7644" name="Google Shape;7644;p70"/>
            <p:cNvSpPr/>
            <p:nvPr/>
          </p:nvSpPr>
          <p:spPr>
            <a:xfrm>
              <a:off x="6979033" y="2297710"/>
              <a:ext cx="272603" cy="342961"/>
            </a:xfrm>
            <a:custGeom>
              <a:avLst/>
              <a:gdLst/>
              <a:ahLst/>
              <a:cxnLst/>
              <a:rect l="l" t="t" r="r" b="b"/>
              <a:pathLst>
                <a:path w="10376" h="13054" extrusionOk="0">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70"/>
            <p:cNvSpPr/>
            <p:nvPr/>
          </p:nvSpPr>
          <p:spPr>
            <a:xfrm>
              <a:off x="6979033" y="2606386"/>
              <a:ext cx="255342" cy="34286"/>
            </a:xfrm>
            <a:custGeom>
              <a:avLst/>
              <a:gdLst/>
              <a:ahLst/>
              <a:cxnLst/>
              <a:rect l="l" t="t" r="r" b="b"/>
              <a:pathLst>
                <a:path w="9719" h="1305" extrusionOk="0">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70"/>
            <p:cNvSpPr/>
            <p:nvPr/>
          </p:nvSpPr>
          <p:spPr>
            <a:xfrm>
              <a:off x="7176392" y="2552081"/>
              <a:ext cx="64709" cy="34102"/>
            </a:xfrm>
            <a:custGeom>
              <a:avLst/>
              <a:gdLst/>
              <a:ahLst/>
              <a:cxnLst/>
              <a:rect l="l" t="t" r="r" b="b"/>
              <a:pathLst>
                <a:path w="2463" h="1298" extrusionOk="0">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70"/>
            <p:cNvSpPr/>
            <p:nvPr/>
          </p:nvSpPr>
          <p:spPr>
            <a:xfrm>
              <a:off x="7176392" y="2497591"/>
              <a:ext cx="71461" cy="34102"/>
            </a:xfrm>
            <a:custGeom>
              <a:avLst/>
              <a:gdLst/>
              <a:ahLst/>
              <a:cxnLst/>
              <a:rect l="l" t="t" r="r" b="b"/>
              <a:pathLst>
                <a:path w="2720" h="1298" extrusionOk="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70"/>
            <p:cNvSpPr/>
            <p:nvPr/>
          </p:nvSpPr>
          <p:spPr>
            <a:xfrm>
              <a:off x="7176392" y="2443286"/>
              <a:ext cx="78397" cy="33944"/>
            </a:xfrm>
            <a:custGeom>
              <a:avLst/>
              <a:gdLst/>
              <a:ahLst/>
              <a:cxnLst/>
              <a:rect l="l" t="t" r="r" b="b"/>
              <a:pathLst>
                <a:path w="2984" h="1292" extrusionOk="0">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70"/>
            <p:cNvSpPr/>
            <p:nvPr/>
          </p:nvSpPr>
          <p:spPr>
            <a:xfrm>
              <a:off x="6863329" y="2450038"/>
              <a:ext cx="122666" cy="217799"/>
            </a:xfrm>
            <a:custGeom>
              <a:avLst/>
              <a:gdLst/>
              <a:ahLst/>
              <a:cxnLst/>
              <a:rect l="l" t="t" r="r" b="b"/>
              <a:pathLst>
                <a:path w="4669" h="8290" extrusionOk="0">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70"/>
            <p:cNvSpPr/>
            <p:nvPr/>
          </p:nvSpPr>
          <p:spPr>
            <a:xfrm>
              <a:off x="6863329" y="2449854"/>
              <a:ext cx="41011" cy="217983"/>
            </a:xfrm>
            <a:custGeom>
              <a:avLst/>
              <a:gdLst/>
              <a:ahLst/>
              <a:cxnLst/>
              <a:rect l="l" t="t" r="r" b="b"/>
              <a:pathLst>
                <a:path w="1561" h="8297" extrusionOk="0">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70"/>
            <p:cNvSpPr/>
            <p:nvPr/>
          </p:nvSpPr>
          <p:spPr>
            <a:xfrm>
              <a:off x="6917818" y="2599660"/>
              <a:ext cx="40827" cy="40827"/>
            </a:xfrm>
            <a:custGeom>
              <a:avLst/>
              <a:gdLst/>
              <a:ahLst/>
              <a:cxnLst/>
              <a:rect l="l" t="t" r="r" b="b"/>
              <a:pathLst>
                <a:path w="1554" h="1554" extrusionOk="0">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70"/>
            <p:cNvSpPr/>
            <p:nvPr/>
          </p:nvSpPr>
          <p:spPr>
            <a:xfrm>
              <a:off x="6924544" y="2606386"/>
              <a:ext cx="27376" cy="27376"/>
            </a:xfrm>
            <a:custGeom>
              <a:avLst/>
              <a:gdLst/>
              <a:ahLst/>
              <a:cxnLst/>
              <a:rect l="l" t="t" r="r" b="b"/>
              <a:pathLst>
                <a:path w="1042" h="1042" extrusionOk="0">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3" name="Google Shape;7653;p70"/>
          <p:cNvGrpSpPr/>
          <p:nvPr/>
        </p:nvGrpSpPr>
        <p:grpSpPr>
          <a:xfrm>
            <a:off x="7421488" y="2318518"/>
            <a:ext cx="342620" cy="328459"/>
            <a:chOff x="7421488" y="2318518"/>
            <a:chExt cx="342620" cy="328459"/>
          </a:xfrm>
        </p:grpSpPr>
        <p:sp>
          <p:nvSpPr>
            <p:cNvPr id="7654" name="Google Shape;7654;p70"/>
            <p:cNvSpPr/>
            <p:nvPr/>
          </p:nvSpPr>
          <p:spPr>
            <a:xfrm>
              <a:off x="7531754" y="2515641"/>
              <a:ext cx="9117" cy="18969"/>
            </a:xfrm>
            <a:custGeom>
              <a:avLst/>
              <a:gdLst/>
              <a:ahLst/>
              <a:cxnLst/>
              <a:rect l="l" t="t" r="r" b="b"/>
              <a:pathLst>
                <a:path w="347" h="722" extrusionOk="0">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70"/>
            <p:cNvSpPr/>
            <p:nvPr/>
          </p:nvSpPr>
          <p:spPr>
            <a:xfrm>
              <a:off x="7540844" y="2339983"/>
              <a:ext cx="223264" cy="234902"/>
            </a:xfrm>
            <a:custGeom>
              <a:avLst/>
              <a:gdLst/>
              <a:ahLst/>
              <a:cxnLst/>
              <a:rect l="l" t="t" r="r" b="b"/>
              <a:pathLst>
                <a:path w="8498" h="8941" extrusionOk="0">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70"/>
            <p:cNvSpPr/>
            <p:nvPr/>
          </p:nvSpPr>
          <p:spPr>
            <a:xfrm>
              <a:off x="7520456" y="2318518"/>
              <a:ext cx="235270" cy="227756"/>
            </a:xfrm>
            <a:custGeom>
              <a:avLst/>
              <a:gdLst/>
              <a:ahLst/>
              <a:cxnLst/>
              <a:rect l="l" t="t" r="r" b="b"/>
              <a:pathLst>
                <a:path w="8955" h="8669" extrusionOk="0">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70"/>
            <p:cNvSpPr/>
            <p:nvPr/>
          </p:nvSpPr>
          <p:spPr>
            <a:xfrm>
              <a:off x="7450283" y="2573598"/>
              <a:ext cx="152013" cy="73379"/>
            </a:xfrm>
            <a:custGeom>
              <a:avLst/>
              <a:gdLst/>
              <a:ahLst/>
              <a:cxnLst/>
              <a:rect l="l" t="t" r="r" b="b"/>
              <a:pathLst>
                <a:path w="5786" h="2793" extrusionOk="0">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70"/>
            <p:cNvSpPr/>
            <p:nvPr/>
          </p:nvSpPr>
          <p:spPr>
            <a:xfrm>
              <a:off x="7565093" y="2530958"/>
              <a:ext cx="83310" cy="46713"/>
            </a:xfrm>
            <a:custGeom>
              <a:avLst/>
              <a:gdLst/>
              <a:ahLst/>
              <a:cxnLst/>
              <a:rect l="l" t="t" r="r" b="b"/>
              <a:pathLst>
                <a:path w="3171" h="1778" extrusionOk="0">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70"/>
            <p:cNvSpPr/>
            <p:nvPr/>
          </p:nvSpPr>
          <p:spPr>
            <a:xfrm>
              <a:off x="7421488" y="2409447"/>
              <a:ext cx="236558" cy="227599"/>
            </a:xfrm>
            <a:custGeom>
              <a:avLst/>
              <a:gdLst/>
              <a:ahLst/>
              <a:cxnLst/>
              <a:rect l="l" t="t" r="r" b="b"/>
              <a:pathLst>
                <a:path w="9004" h="8663" extrusionOk="0">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70"/>
            <p:cNvSpPr/>
            <p:nvPr/>
          </p:nvSpPr>
          <p:spPr>
            <a:xfrm>
              <a:off x="7556161" y="2553368"/>
              <a:ext cx="36650" cy="22253"/>
            </a:xfrm>
            <a:custGeom>
              <a:avLst/>
              <a:gdLst/>
              <a:ahLst/>
              <a:cxnLst/>
              <a:rect l="l" t="t" r="r" b="b"/>
              <a:pathLst>
                <a:path w="1395" h="847" extrusionOk="0">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1" name="Google Shape;7661;p70"/>
          <p:cNvGrpSpPr/>
          <p:nvPr/>
        </p:nvGrpSpPr>
        <p:grpSpPr>
          <a:xfrm>
            <a:off x="2508373" y="2779889"/>
            <a:ext cx="337523" cy="337680"/>
            <a:chOff x="2508373" y="2779889"/>
            <a:chExt cx="337523" cy="337680"/>
          </a:xfrm>
        </p:grpSpPr>
        <p:sp>
          <p:nvSpPr>
            <p:cNvPr id="7662" name="Google Shape;7662;p70"/>
            <p:cNvSpPr/>
            <p:nvPr/>
          </p:nvSpPr>
          <p:spPr>
            <a:xfrm>
              <a:off x="2508373" y="2779889"/>
              <a:ext cx="256971" cy="256971"/>
            </a:xfrm>
            <a:custGeom>
              <a:avLst/>
              <a:gdLst/>
              <a:ahLst/>
              <a:cxnLst/>
              <a:rect l="l" t="t" r="r" b="b"/>
              <a:pathLst>
                <a:path w="9781" h="9781" extrusionOk="0">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70"/>
            <p:cNvSpPr/>
            <p:nvPr/>
          </p:nvSpPr>
          <p:spPr>
            <a:xfrm>
              <a:off x="2561391" y="2852034"/>
              <a:ext cx="131783" cy="112814"/>
            </a:xfrm>
            <a:custGeom>
              <a:avLst/>
              <a:gdLst/>
              <a:ahLst/>
              <a:cxnLst/>
              <a:rect l="l" t="t" r="r" b="b"/>
              <a:pathLst>
                <a:path w="5016" h="4294" extrusionOk="0">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70"/>
            <p:cNvSpPr/>
            <p:nvPr/>
          </p:nvSpPr>
          <p:spPr>
            <a:xfrm>
              <a:off x="2599302" y="2880277"/>
              <a:ext cx="65629" cy="56223"/>
            </a:xfrm>
            <a:custGeom>
              <a:avLst/>
              <a:gdLst/>
              <a:ahLst/>
              <a:cxnLst/>
              <a:rect l="l" t="t" r="r" b="b"/>
              <a:pathLst>
                <a:path w="2498" h="2140" extrusionOk="0">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70"/>
            <p:cNvSpPr/>
            <p:nvPr/>
          </p:nvSpPr>
          <p:spPr>
            <a:xfrm>
              <a:off x="2677121" y="2948611"/>
              <a:ext cx="168775" cy="168958"/>
            </a:xfrm>
            <a:custGeom>
              <a:avLst/>
              <a:gdLst/>
              <a:ahLst/>
              <a:cxnLst/>
              <a:rect l="l" t="t" r="r" b="b"/>
              <a:pathLst>
                <a:path w="6424" h="6431" extrusionOk="0">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70"/>
            <p:cNvSpPr/>
            <p:nvPr/>
          </p:nvSpPr>
          <p:spPr>
            <a:xfrm>
              <a:off x="2705180" y="2990910"/>
              <a:ext cx="98601" cy="84466"/>
            </a:xfrm>
            <a:custGeom>
              <a:avLst/>
              <a:gdLst/>
              <a:ahLst/>
              <a:cxnLst/>
              <a:rect l="l" t="t" r="r" b="b"/>
              <a:pathLst>
                <a:path w="3753" h="3215" extrusionOk="0">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70"/>
            <p:cNvSpPr/>
            <p:nvPr/>
          </p:nvSpPr>
          <p:spPr>
            <a:xfrm>
              <a:off x="2727774" y="3007856"/>
              <a:ext cx="59061" cy="50601"/>
            </a:xfrm>
            <a:custGeom>
              <a:avLst/>
              <a:gdLst/>
              <a:ahLst/>
              <a:cxnLst/>
              <a:rect l="l" t="t" r="r" b="b"/>
              <a:pathLst>
                <a:path w="2248" h="1926" extrusionOk="0">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8" name="Google Shape;7668;p70"/>
          <p:cNvGrpSpPr/>
          <p:nvPr/>
        </p:nvGrpSpPr>
        <p:grpSpPr>
          <a:xfrm>
            <a:off x="1884401" y="4141593"/>
            <a:ext cx="410613" cy="372229"/>
            <a:chOff x="1884401" y="4141593"/>
            <a:chExt cx="410613" cy="372229"/>
          </a:xfrm>
        </p:grpSpPr>
        <p:sp>
          <p:nvSpPr>
            <p:cNvPr id="7669" name="Google Shape;7669;p70"/>
            <p:cNvSpPr/>
            <p:nvPr/>
          </p:nvSpPr>
          <p:spPr>
            <a:xfrm>
              <a:off x="1934529" y="4484476"/>
              <a:ext cx="343697" cy="29346"/>
            </a:xfrm>
            <a:custGeom>
              <a:avLst/>
              <a:gdLst/>
              <a:ahLst/>
              <a:cxnLst/>
              <a:rect l="l" t="t" r="r" b="b"/>
              <a:pathLst>
                <a:path w="13082" h="1117" extrusionOk="0">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70"/>
            <p:cNvSpPr/>
            <p:nvPr/>
          </p:nvSpPr>
          <p:spPr>
            <a:xfrm>
              <a:off x="1884401" y="4269619"/>
              <a:ext cx="345720" cy="189635"/>
            </a:xfrm>
            <a:custGeom>
              <a:avLst/>
              <a:gdLst/>
              <a:ahLst/>
              <a:cxnLst/>
              <a:rect l="l" t="t" r="r" b="b"/>
              <a:pathLst>
                <a:path w="13159" h="7218" extrusionOk="0">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70"/>
            <p:cNvSpPr/>
            <p:nvPr/>
          </p:nvSpPr>
          <p:spPr>
            <a:xfrm>
              <a:off x="2097970" y="4322006"/>
              <a:ext cx="104827" cy="110003"/>
            </a:xfrm>
            <a:custGeom>
              <a:avLst/>
              <a:gdLst/>
              <a:ahLst/>
              <a:cxnLst/>
              <a:rect l="l" t="t" r="r" b="b"/>
              <a:pathLst>
                <a:path w="3990" h="4187" extrusionOk="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70"/>
            <p:cNvSpPr/>
            <p:nvPr/>
          </p:nvSpPr>
          <p:spPr>
            <a:xfrm>
              <a:off x="2190187" y="4269619"/>
              <a:ext cx="12611" cy="39829"/>
            </a:xfrm>
            <a:custGeom>
              <a:avLst/>
              <a:gdLst/>
              <a:ahLst/>
              <a:cxnLst/>
              <a:rect l="l" t="t" r="r" b="b"/>
              <a:pathLst>
                <a:path w="480" h="1516" extrusionOk="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70"/>
            <p:cNvSpPr/>
            <p:nvPr/>
          </p:nvSpPr>
          <p:spPr>
            <a:xfrm>
              <a:off x="2069018" y="4141593"/>
              <a:ext cx="24250" cy="109083"/>
            </a:xfrm>
            <a:custGeom>
              <a:avLst/>
              <a:gdLst/>
              <a:ahLst/>
              <a:cxnLst/>
              <a:rect l="l" t="t" r="r" b="b"/>
              <a:pathLst>
                <a:path w="923" h="4152" extrusionOk="0">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70"/>
            <p:cNvSpPr/>
            <p:nvPr/>
          </p:nvSpPr>
          <p:spPr>
            <a:xfrm>
              <a:off x="2119303" y="4141593"/>
              <a:ext cx="24276" cy="109083"/>
            </a:xfrm>
            <a:custGeom>
              <a:avLst/>
              <a:gdLst/>
              <a:ahLst/>
              <a:cxnLst/>
              <a:rect l="l" t="t" r="r" b="b"/>
              <a:pathLst>
                <a:path w="924" h="4152" extrusionOk="0">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70"/>
            <p:cNvSpPr/>
            <p:nvPr/>
          </p:nvSpPr>
          <p:spPr>
            <a:xfrm>
              <a:off x="1917583" y="4478091"/>
              <a:ext cx="377431" cy="12585"/>
            </a:xfrm>
            <a:custGeom>
              <a:avLst/>
              <a:gdLst/>
              <a:ahLst/>
              <a:cxnLst/>
              <a:rect l="l" t="t" r="r" b="b"/>
              <a:pathLst>
                <a:path w="14366" h="479" extrusionOk="0">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6" name="Google Shape;7676;p70"/>
          <p:cNvGrpSpPr/>
          <p:nvPr/>
        </p:nvGrpSpPr>
        <p:grpSpPr>
          <a:xfrm>
            <a:off x="1430832" y="2773689"/>
            <a:ext cx="294515" cy="349897"/>
            <a:chOff x="1430832" y="2773689"/>
            <a:chExt cx="294515" cy="349897"/>
          </a:xfrm>
        </p:grpSpPr>
        <p:sp>
          <p:nvSpPr>
            <p:cNvPr id="7677" name="Google Shape;7677;p70"/>
            <p:cNvSpPr/>
            <p:nvPr/>
          </p:nvSpPr>
          <p:spPr>
            <a:xfrm>
              <a:off x="1430832" y="2794996"/>
              <a:ext cx="90062" cy="149648"/>
            </a:xfrm>
            <a:custGeom>
              <a:avLst/>
              <a:gdLst/>
              <a:ahLst/>
              <a:cxnLst/>
              <a:rect l="l" t="t" r="r" b="b"/>
              <a:pathLst>
                <a:path w="3428" h="5696" extrusionOk="0">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70"/>
            <p:cNvSpPr/>
            <p:nvPr/>
          </p:nvSpPr>
          <p:spPr>
            <a:xfrm>
              <a:off x="1635127" y="2795180"/>
              <a:ext cx="90220" cy="149464"/>
            </a:xfrm>
            <a:custGeom>
              <a:avLst/>
              <a:gdLst/>
              <a:ahLst/>
              <a:cxnLst/>
              <a:rect l="l" t="t" r="r" b="b"/>
              <a:pathLst>
                <a:path w="3434" h="5689" extrusionOk="0">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70"/>
            <p:cNvSpPr/>
            <p:nvPr/>
          </p:nvSpPr>
          <p:spPr>
            <a:xfrm>
              <a:off x="1566609" y="2972861"/>
              <a:ext cx="22988" cy="104249"/>
            </a:xfrm>
            <a:custGeom>
              <a:avLst/>
              <a:gdLst/>
              <a:ahLst/>
              <a:cxnLst/>
              <a:rect l="l" t="t" r="r" b="b"/>
              <a:pathLst>
                <a:path w="875" h="3968" extrusionOk="0">
                  <a:moveTo>
                    <a:pt x="0" y="0"/>
                  </a:moveTo>
                  <a:lnTo>
                    <a:pt x="0" y="3968"/>
                  </a:lnTo>
                  <a:lnTo>
                    <a:pt x="874" y="3968"/>
                  </a:lnTo>
                  <a:lnTo>
                    <a:pt x="87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70"/>
            <p:cNvSpPr/>
            <p:nvPr/>
          </p:nvSpPr>
          <p:spPr>
            <a:xfrm>
              <a:off x="1493703" y="2785354"/>
              <a:ext cx="168775" cy="206108"/>
            </a:xfrm>
            <a:custGeom>
              <a:avLst/>
              <a:gdLst/>
              <a:ahLst/>
              <a:cxnLst/>
              <a:rect l="l" t="t" r="r" b="b"/>
              <a:pathLst>
                <a:path w="6424" h="7845" extrusionOk="0">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70"/>
            <p:cNvSpPr/>
            <p:nvPr/>
          </p:nvSpPr>
          <p:spPr>
            <a:xfrm>
              <a:off x="1562037" y="2785354"/>
              <a:ext cx="100440" cy="206108"/>
            </a:xfrm>
            <a:custGeom>
              <a:avLst/>
              <a:gdLst/>
              <a:ahLst/>
              <a:cxnLst/>
              <a:rect l="l" t="t" r="r" b="b"/>
              <a:pathLst>
                <a:path w="3823" h="7845" extrusionOk="0">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70"/>
            <p:cNvSpPr/>
            <p:nvPr/>
          </p:nvSpPr>
          <p:spPr>
            <a:xfrm>
              <a:off x="1482773" y="2773689"/>
              <a:ext cx="190817" cy="23172"/>
            </a:xfrm>
            <a:custGeom>
              <a:avLst/>
              <a:gdLst/>
              <a:ahLst/>
              <a:cxnLst/>
              <a:rect l="l" t="t" r="r" b="b"/>
              <a:pathLst>
                <a:path w="7263" h="882" extrusionOk="0">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70"/>
            <p:cNvSpPr/>
            <p:nvPr/>
          </p:nvSpPr>
          <p:spPr>
            <a:xfrm>
              <a:off x="1641669" y="2773689"/>
              <a:ext cx="31921" cy="23172"/>
            </a:xfrm>
            <a:custGeom>
              <a:avLst/>
              <a:gdLst/>
              <a:ahLst/>
              <a:cxnLst/>
              <a:rect l="l" t="t" r="r" b="b"/>
              <a:pathLst>
                <a:path w="1215" h="882" extrusionOk="0">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70"/>
            <p:cNvSpPr/>
            <p:nvPr/>
          </p:nvSpPr>
          <p:spPr>
            <a:xfrm>
              <a:off x="1536343" y="2836060"/>
              <a:ext cx="83494" cy="78975"/>
            </a:xfrm>
            <a:custGeom>
              <a:avLst/>
              <a:gdLst/>
              <a:ahLst/>
              <a:cxnLst/>
              <a:rect l="l" t="t" r="r" b="b"/>
              <a:pathLst>
                <a:path w="3178" h="3006" extrusionOk="0">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70"/>
            <p:cNvSpPr/>
            <p:nvPr/>
          </p:nvSpPr>
          <p:spPr>
            <a:xfrm>
              <a:off x="1556205" y="2977958"/>
              <a:ext cx="43770" cy="21543"/>
            </a:xfrm>
            <a:custGeom>
              <a:avLst/>
              <a:gdLst/>
              <a:ahLst/>
              <a:cxnLst/>
              <a:rect l="l" t="t" r="r" b="b"/>
              <a:pathLst>
                <a:path w="1666" h="820" extrusionOk="0">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70"/>
            <p:cNvSpPr/>
            <p:nvPr/>
          </p:nvSpPr>
          <p:spPr>
            <a:xfrm>
              <a:off x="1533427" y="3061609"/>
              <a:ext cx="89326" cy="30818"/>
            </a:xfrm>
            <a:custGeom>
              <a:avLst/>
              <a:gdLst/>
              <a:ahLst/>
              <a:cxnLst/>
              <a:rect l="l" t="t" r="r" b="b"/>
              <a:pathLst>
                <a:path w="3400" h="1173" extrusionOk="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70"/>
            <p:cNvSpPr/>
            <p:nvPr/>
          </p:nvSpPr>
          <p:spPr>
            <a:xfrm>
              <a:off x="1591200" y="3061609"/>
              <a:ext cx="31737" cy="30818"/>
            </a:xfrm>
            <a:custGeom>
              <a:avLst/>
              <a:gdLst/>
              <a:ahLst/>
              <a:cxnLst/>
              <a:rect l="l" t="t" r="r" b="b"/>
              <a:pathLst>
                <a:path w="1208" h="1173" extrusionOk="0">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70"/>
            <p:cNvSpPr/>
            <p:nvPr/>
          </p:nvSpPr>
          <p:spPr>
            <a:xfrm>
              <a:off x="1501006" y="3084756"/>
              <a:ext cx="154193" cy="38831"/>
            </a:xfrm>
            <a:custGeom>
              <a:avLst/>
              <a:gdLst/>
              <a:ahLst/>
              <a:cxnLst/>
              <a:rect l="l" t="t" r="r" b="b"/>
              <a:pathLst>
                <a:path w="5869" h="1478" extrusionOk="0">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70"/>
            <p:cNvSpPr/>
            <p:nvPr/>
          </p:nvSpPr>
          <p:spPr>
            <a:xfrm>
              <a:off x="1616159" y="3084756"/>
              <a:ext cx="38857" cy="38647"/>
            </a:xfrm>
            <a:custGeom>
              <a:avLst/>
              <a:gdLst/>
              <a:ahLst/>
              <a:cxnLst/>
              <a:rect l="l" t="t" r="r" b="b"/>
              <a:pathLst>
                <a:path w="1479" h="1471" extrusionOk="0">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0" name="Google Shape;7690;p70"/>
          <p:cNvGrpSpPr/>
          <p:nvPr/>
        </p:nvGrpSpPr>
        <p:grpSpPr>
          <a:xfrm>
            <a:off x="3082217" y="2788586"/>
            <a:ext cx="288866" cy="320236"/>
            <a:chOff x="3082217" y="2788586"/>
            <a:chExt cx="288866" cy="320236"/>
          </a:xfrm>
        </p:grpSpPr>
        <p:sp>
          <p:nvSpPr>
            <p:cNvPr id="7691" name="Google Shape;7691;p70"/>
            <p:cNvSpPr/>
            <p:nvPr/>
          </p:nvSpPr>
          <p:spPr>
            <a:xfrm>
              <a:off x="3082401" y="2867508"/>
              <a:ext cx="275178" cy="241313"/>
            </a:xfrm>
            <a:custGeom>
              <a:avLst/>
              <a:gdLst/>
              <a:ahLst/>
              <a:cxnLst/>
              <a:rect l="l" t="t" r="r" b="b"/>
              <a:pathLst>
                <a:path w="10474" h="9185" extrusionOk="0">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70"/>
            <p:cNvSpPr/>
            <p:nvPr/>
          </p:nvSpPr>
          <p:spPr>
            <a:xfrm>
              <a:off x="3082217" y="2867508"/>
              <a:ext cx="219980" cy="241313"/>
            </a:xfrm>
            <a:custGeom>
              <a:avLst/>
              <a:gdLst/>
              <a:ahLst/>
              <a:cxnLst/>
              <a:rect l="l" t="t" r="r" b="b"/>
              <a:pathLst>
                <a:path w="8373" h="9185" extrusionOk="0">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70"/>
            <p:cNvSpPr/>
            <p:nvPr/>
          </p:nvSpPr>
          <p:spPr>
            <a:xfrm>
              <a:off x="3233100" y="2788586"/>
              <a:ext cx="137983" cy="76269"/>
            </a:xfrm>
            <a:custGeom>
              <a:avLst/>
              <a:gdLst/>
              <a:ahLst/>
              <a:cxnLst/>
              <a:rect l="l" t="t" r="r" b="b"/>
              <a:pathLst>
                <a:path w="5252" h="2903" extrusionOk="0">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70"/>
            <p:cNvSpPr/>
            <p:nvPr/>
          </p:nvSpPr>
          <p:spPr>
            <a:xfrm>
              <a:off x="3232916" y="2788586"/>
              <a:ext cx="138167" cy="51258"/>
            </a:xfrm>
            <a:custGeom>
              <a:avLst/>
              <a:gdLst/>
              <a:ahLst/>
              <a:cxnLst/>
              <a:rect l="l" t="t" r="r" b="b"/>
              <a:pathLst>
                <a:path w="5259" h="1951" extrusionOk="0">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70"/>
            <p:cNvSpPr/>
            <p:nvPr/>
          </p:nvSpPr>
          <p:spPr>
            <a:xfrm>
              <a:off x="3293605" y="2915403"/>
              <a:ext cx="38831" cy="55540"/>
            </a:xfrm>
            <a:custGeom>
              <a:avLst/>
              <a:gdLst/>
              <a:ahLst/>
              <a:cxnLst/>
              <a:rect l="l" t="t" r="r" b="b"/>
              <a:pathLst>
                <a:path w="1478" h="2114" extrusionOk="0">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70"/>
            <p:cNvSpPr/>
            <p:nvPr/>
          </p:nvSpPr>
          <p:spPr>
            <a:xfrm>
              <a:off x="3191379" y="2892677"/>
              <a:ext cx="57405" cy="13136"/>
            </a:xfrm>
            <a:custGeom>
              <a:avLst/>
              <a:gdLst/>
              <a:ahLst/>
              <a:cxnLst/>
              <a:rect l="l" t="t" r="r" b="b"/>
              <a:pathLst>
                <a:path w="2185" h="500" extrusionOk="0">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70"/>
            <p:cNvSpPr/>
            <p:nvPr/>
          </p:nvSpPr>
          <p:spPr>
            <a:xfrm>
              <a:off x="3195320" y="2830070"/>
              <a:ext cx="49708" cy="75560"/>
            </a:xfrm>
            <a:custGeom>
              <a:avLst/>
              <a:gdLst/>
              <a:ahLst/>
              <a:cxnLst/>
              <a:rect l="l" t="t" r="r" b="b"/>
              <a:pathLst>
                <a:path w="1892" h="2876" extrusionOk="0">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8" name="Google Shape;7698;p70"/>
          <p:cNvGrpSpPr/>
          <p:nvPr/>
        </p:nvGrpSpPr>
        <p:grpSpPr>
          <a:xfrm>
            <a:off x="3610557" y="2780704"/>
            <a:ext cx="325017" cy="336052"/>
            <a:chOff x="3610557" y="2780704"/>
            <a:chExt cx="325017" cy="336052"/>
          </a:xfrm>
        </p:grpSpPr>
        <p:sp>
          <p:nvSpPr>
            <p:cNvPr id="7699" name="Google Shape;7699;p70"/>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70"/>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70"/>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2" name="Google Shape;7702;p70"/>
          <p:cNvGrpSpPr/>
          <p:nvPr/>
        </p:nvGrpSpPr>
        <p:grpSpPr>
          <a:xfrm>
            <a:off x="4179067" y="2811495"/>
            <a:ext cx="286475" cy="274390"/>
            <a:chOff x="4179067" y="2811495"/>
            <a:chExt cx="286475" cy="274390"/>
          </a:xfrm>
        </p:grpSpPr>
        <p:sp>
          <p:nvSpPr>
            <p:cNvPr id="7703" name="Google Shape;7703;p70"/>
            <p:cNvSpPr/>
            <p:nvPr/>
          </p:nvSpPr>
          <p:spPr>
            <a:xfrm>
              <a:off x="4333786" y="2956651"/>
              <a:ext cx="69990" cy="69990"/>
            </a:xfrm>
            <a:custGeom>
              <a:avLst/>
              <a:gdLst/>
              <a:ahLst/>
              <a:cxnLst/>
              <a:rect l="l" t="t" r="r" b="b"/>
              <a:pathLst>
                <a:path w="2664" h="2664" extrusionOk="0">
                  <a:moveTo>
                    <a:pt x="493" y="0"/>
                  </a:moveTo>
                  <a:lnTo>
                    <a:pt x="0" y="493"/>
                  </a:lnTo>
                  <a:lnTo>
                    <a:pt x="2171" y="2664"/>
                  </a:lnTo>
                  <a:lnTo>
                    <a:pt x="2664" y="2171"/>
                  </a:lnTo>
                  <a:lnTo>
                    <a:pt x="493" y="0"/>
                  </a:ln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70"/>
            <p:cNvSpPr/>
            <p:nvPr/>
          </p:nvSpPr>
          <p:spPr>
            <a:xfrm>
              <a:off x="4363290" y="2987022"/>
              <a:ext cx="102253" cy="98785"/>
            </a:xfrm>
            <a:custGeom>
              <a:avLst/>
              <a:gdLst/>
              <a:ahLst/>
              <a:cxnLst/>
              <a:rect l="l" t="t" r="r" b="b"/>
              <a:pathLst>
                <a:path w="3892" h="3760" extrusionOk="0">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70"/>
            <p:cNvSpPr/>
            <p:nvPr/>
          </p:nvSpPr>
          <p:spPr>
            <a:xfrm>
              <a:off x="4363474" y="2993826"/>
              <a:ext cx="98259" cy="92059"/>
            </a:xfrm>
            <a:custGeom>
              <a:avLst/>
              <a:gdLst/>
              <a:ahLst/>
              <a:cxnLst/>
              <a:rect l="l" t="t" r="r" b="b"/>
              <a:pathLst>
                <a:path w="3740" h="3504" extrusionOk="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70"/>
            <p:cNvSpPr/>
            <p:nvPr/>
          </p:nvSpPr>
          <p:spPr>
            <a:xfrm>
              <a:off x="4179067" y="2811495"/>
              <a:ext cx="215408" cy="196282"/>
            </a:xfrm>
            <a:custGeom>
              <a:avLst/>
              <a:gdLst/>
              <a:ahLst/>
              <a:cxnLst/>
              <a:rect l="l" t="t" r="r" b="b"/>
              <a:pathLst>
                <a:path w="8199" h="7471" extrusionOk="0">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70"/>
            <p:cNvSpPr/>
            <p:nvPr/>
          </p:nvSpPr>
          <p:spPr>
            <a:xfrm>
              <a:off x="4204210" y="2834405"/>
              <a:ext cx="165123" cy="150463"/>
            </a:xfrm>
            <a:custGeom>
              <a:avLst/>
              <a:gdLst/>
              <a:ahLst/>
              <a:cxnLst/>
              <a:rect l="l" t="t" r="r" b="b"/>
              <a:pathLst>
                <a:path w="6285" h="5727" extrusionOk="0">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0"/>
            <p:cNvSpPr/>
            <p:nvPr/>
          </p:nvSpPr>
          <p:spPr>
            <a:xfrm>
              <a:off x="4204210" y="2850037"/>
              <a:ext cx="142160" cy="133175"/>
            </a:xfrm>
            <a:custGeom>
              <a:avLst/>
              <a:gdLst/>
              <a:ahLst/>
              <a:cxnLst/>
              <a:rect l="l" t="t" r="r" b="b"/>
              <a:pathLst>
                <a:path w="5411" h="5069" extrusionOk="0">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70"/>
            <p:cNvSpPr/>
            <p:nvPr/>
          </p:nvSpPr>
          <p:spPr>
            <a:xfrm>
              <a:off x="4246666" y="2855186"/>
              <a:ext cx="81103" cy="22883"/>
            </a:xfrm>
            <a:custGeom>
              <a:avLst/>
              <a:gdLst/>
              <a:ahLst/>
              <a:cxnLst/>
              <a:rect l="l" t="t" r="r" b="b"/>
              <a:pathLst>
                <a:path w="3087" h="871" extrusionOk="0">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70"/>
            <p:cNvSpPr/>
            <p:nvPr/>
          </p:nvSpPr>
          <p:spPr>
            <a:xfrm>
              <a:off x="4363290" y="2987022"/>
              <a:ext cx="41589" cy="40722"/>
            </a:xfrm>
            <a:custGeom>
              <a:avLst/>
              <a:gdLst/>
              <a:ahLst/>
              <a:cxnLst/>
              <a:rect l="l" t="t" r="r" b="b"/>
              <a:pathLst>
                <a:path w="1583" h="1550" extrusionOk="0">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70"/>
            <p:cNvSpPr/>
            <p:nvPr/>
          </p:nvSpPr>
          <p:spPr>
            <a:xfrm>
              <a:off x="4363474" y="2993826"/>
              <a:ext cx="29189" cy="33918"/>
            </a:xfrm>
            <a:custGeom>
              <a:avLst/>
              <a:gdLst/>
              <a:ahLst/>
              <a:cxnLst/>
              <a:rect l="l" t="t" r="r" b="b"/>
              <a:pathLst>
                <a:path w="1111" h="1291" extrusionOk="0">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2" name="Google Shape;7712;p70"/>
          <p:cNvGrpSpPr/>
          <p:nvPr/>
        </p:nvGrpSpPr>
        <p:grpSpPr>
          <a:xfrm>
            <a:off x="4686757" y="2762156"/>
            <a:ext cx="371047" cy="374199"/>
            <a:chOff x="4686757" y="2762156"/>
            <a:chExt cx="371047" cy="374199"/>
          </a:xfrm>
        </p:grpSpPr>
        <p:sp>
          <p:nvSpPr>
            <p:cNvPr id="7713" name="Google Shape;7713;p70"/>
            <p:cNvSpPr/>
            <p:nvPr/>
          </p:nvSpPr>
          <p:spPr>
            <a:xfrm>
              <a:off x="4696767" y="2762156"/>
              <a:ext cx="353207" cy="374199"/>
            </a:xfrm>
            <a:custGeom>
              <a:avLst/>
              <a:gdLst/>
              <a:ahLst/>
              <a:cxnLst/>
              <a:rect l="l" t="t" r="r" b="b"/>
              <a:pathLst>
                <a:path w="13444" h="14243" extrusionOk="0">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70"/>
            <p:cNvSpPr/>
            <p:nvPr/>
          </p:nvSpPr>
          <p:spPr>
            <a:xfrm>
              <a:off x="4843656" y="2919134"/>
              <a:ext cx="62161" cy="59244"/>
            </a:xfrm>
            <a:custGeom>
              <a:avLst/>
              <a:gdLst/>
              <a:ahLst/>
              <a:cxnLst/>
              <a:rect l="l" t="t" r="r" b="b"/>
              <a:pathLst>
                <a:path w="2366" h="2255" extrusionOk="0">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70"/>
            <p:cNvSpPr/>
            <p:nvPr/>
          </p:nvSpPr>
          <p:spPr>
            <a:xfrm>
              <a:off x="4686757" y="2827311"/>
              <a:ext cx="62660" cy="48473"/>
            </a:xfrm>
            <a:custGeom>
              <a:avLst/>
              <a:gdLst/>
              <a:ahLst/>
              <a:cxnLst/>
              <a:rect l="l" t="t" r="r" b="b"/>
              <a:pathLst>
                <a:path w="2385" h="1845" extrusionOk="0">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70"/>
            <p:cNvSpPr/>
            <p:nvPr/>
          </p:nvSpPr>
          <p:spPr>
            <a:xfrm>
              <a:off x="5005600" y="3019416"/>
              <a:ext cx="52020" cy="48604"/>
            </a:xfrm>
            <a:custGeom>
              <a:avLst/>
              <a:gdLst/>
              <a:ahLst/>
              <a:cxnLst/>
              <a:rect l="l" t="t" r="r" b="b"/>
              <a:pathLst>
                <a:path w="1980" h="1850" extrusionOk="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70"/>
            <p:cNvSpPr/>
            <p:nvPr/>
          </p:nvSpPr>
          <p:spPr>
            <a:xfrm>
              <a:off x="4857476" y="2936946"/>
              <a:ext cx="48341" cy="41484"/>
            </a:xfrm>
            <a:custGeom>
              <a:avLst/>
              <a:gdLst/>
              <a:ahLst/>
              <a:cxnLst/>
              <a:rect l="l" t="t" r="r" b="b"/>
              <a:pathLst>
                <a:path w="1840" h="1579" extrusionOk="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70"/>
            <p:cNvSpPr/>
            <p:nvPr/>
          </p:nvSpPr>
          <p:spPr>
            <a:xfrm>
              <a:off x="4708563" y="2844940"/>
              <a:ext cx="34890" cy="30844"/>
            </a:xfrm>
            <a:custGeom>
              <a:avLst/>
              <a:gdLst/>
              <a:ahLst/>
              <a:cxnLst/>
              <a:rect l="l" t="t" r="r" b="b"/>
              <a:pathLst>
                <a:path w="1328" h="1174" extrusionOk="0">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70"/>
            <p:cNvSpPr/>
            <p:nvPr/>
          </p:nvSpPr>
          <p:spPr>
            <a:xfrm>
              <a:off x="5022914" y="3037176"/>
              <a:ext cx="34890" cy="30765"/>
            </a:xfrm>
            <a:custGeom>
              <a:avLst/>
              <a:gdLst/>
              <a:ahLst/>
              <a:cxnLst/>
              <a:rect l="l" t="t" r="r" b="b"/>
              <a:pathLst>
                <a:path w="1328" h="1171" extrusionOk="0">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0" name="Google Shape;7720;p70"/>
          <p:cNvGrpSpPr/>
          <p:nvPr/>
        </p:nvGrpSpPr>
        <p:grpSpPr>
          <a:xfrm>
            <a:off x="5221613" y="2784802"/>
            <a:ext cx="406567" cy="327855"/>
            <a:chOff x="5221613" y="2784802"/>
            <a:chExt cx="406567" cy="327855"/>
          </a:xfrm>
        </p:grpSpPr>
        <p:sp>
          <p:nvSpPr>
            <p:cNvPr id="7721" name="Google Shape;7721;p70"/>
            <p:cNvSpPr/>
            <p:nvPr/>
          </p:nvSpPr>
          <p:spPr>
            <a:xfrm>
              <a:off x="5221613" y="2811049"/>
              <a:ext cx="406567" cy="301608"/>
            </a:xfrm>
            <a:custGeom>
              <a:avLst/>
              <a:gdLst/>
              <a:ahLst/>
              <a:cxnLst/>
              <a:rect l="l" t="t" r="r" b="b"/>
              <a:pathLst>
                <a:path w="15475" h="11480" extrusionOk="0">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70"/>
            <p:cNvSpPr/>
            <p:nvPr/>
          </p:nvSpPr>
          <p:spPr>
            <a:xfrm>
              <a:off x="5221613" y="2811049"/>
              <a:ext cx="406567" cy="39382"/>
            </a:xfrm>
            <a:custGeom>
              <a:avLst/>
              <a:gdLst/>
              <a:ahLst/>
              <a:cxnLst/>
              <a:rect l="l" t="t" r="r" b="b"/>
              <a:pathLst>
                <a:path w="15475" h="1499" extrusionOk="0">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70"/>
            <p:cNvSpPr/>
            <p:nvPr/>
          </p:nvSpPr>
          <p:spPr>
            <a:xfrm>
              <a:off x="5247833" y="2811049"/>
              <a:ext cx="52519" cy="26246"/>
            </a:xfrm>
            <a:custGeom>
              <a:avLst/>
              <a:gdLst/>
              <a:ahLst/>
              <a:cxnLst/>
              <a:rect l="l" t="t" r="r" b="b"/>
              <a:pathLst>
                <a:path w="1999" h="999" extrusionOk="0">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70"/>
            <p:cNvSpPr/>
            <p:nvPr/>
          </p:nvSpPr>
          <p:spPr>
            <a:xfrm>
              <a:off x="5549441" y="2811049"/>
              <a:ext cx="52492" cy="26246"/>
            </a:xfrm>
            <a:custGeom>
              <a:avLst/>
              <a:gdLst/>
              <a:ahLst/>
              <a:cxnLst/>
              <a:rect l="l" t="t" r="r" b="b"/>
              <a:pathLst>
                <a:path w="1998" h="999" extrusionOk="0">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70"/>
            <p:cNvSpPr/>
            <p:nvPr/>
          </p:nvSpPr>
          <p:spPr>
            <a:xfrm>
              <a:off x="5260969" y="2784802"/>
              <a:ext cx="26272" cy="39382"/>
            </a:xfrm>
            <a:custGeom>
              <a:avLst/>
              <a:gdLst/>
              <a:ahLst/>
              <a:cxnLst/>
              <a:rect l="l" t="t" r="r" b="b"/>
              <a:pathLst>
                <a:path w="1000" h="1499" extrusionOk="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70"/>
            <p:cNvSpPr/>
            <p:nvPr/>
          </p:nvSpPr>
          <p:spPr>
            <a:xfrm>
              <a:off x="5260969" y="2784802"/>
              <a:ext cx="26272" cy="19704"/>
            </a:xfrm>
            <a:custGeom>
              <a:avLst/>
              <a:gdLst/>
              <a:ahLst/>
              <a:cxnLst/>
              <a:rect l="l" t="t" r="r" b="b"/>
              <a:pathLst>
                <a:path w="1000" h="750" extrusionOk="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70"/>
            <p:cNvSpPr/>
            <p:nvPr/>
          </p:nvSpPr>
          <p:spPr>
            <a:xfrm>
              <a:off x="5562551" y="2784802"/>
              <a:ext cx="26456" cy="39382"/>
            </a:xfrm>
            <a:custGeom>
              <a:avLst/>
              <a:gdLst/>
              <a:ahLst/>
              <a:cxnLst/>
              <a:rect l="l" t="t" r="r" b="b"/>
              <a:pathLst>
                <a:path w="1007" h="1499" extrusionOk="0">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70"/>
            <p:cNvSpPr/>
            <p:nvPr/>
          </p:nvSpPr>
          <p:spPr>
            <a:xfrm>
              <a:off x="5562551" y="2784802"/>
              <a:ext cx="26456" cy="19704"/>
            </a:xfrm>
            <a:custGeom>
              <a:avLst/>
              <a:gdLst/>
              <a:ahLst/>
              <a:cxnLst/>
              <a:rect l="l" t="t" r="r" b="b"/>
              <a:pathLst>
                <a:path w="1007" h="750" extrusionOk="0">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70"/>
            <p:cNvSpPr/>
            <p:nvPr/>
          </p:nvSpPr>
          <p:spPr>
            <a:xfrm>
              <a:off x="5221613" y="2850405"/>
              <a:ext cx="406567" cy="13136"/>
            </a:xfrm>
            <a:custGeom>
              <a:avLst/>
              <a:gdLst/>
              <a:ahLst/>
              <a:cxnLst/>
              <a:rect l="l" t="t" r="r" b="b"/>
              <a:pathLst>
                <a:path w="15475" h="500" extrusionOk="0">
                  <a:moveTo>
                    <a:pt x="0" y="0"/>
                  </a:moveTo>
                  <a:lnTo>
                    <a:pt x="0" y="500"/>
                  </a:lnTo>
                  <a:lnTo>
                    <a:pt x="15475" y="500"/>
                  </a:lnTo>
                  <a:lnTo>
                    <a:pt x="15475" y="0"/>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70"/>
            <p:cNvSpPr/>
            <p:nvPr/>
          </p:nvSpPr>
          <p:spPr>
            <a:xfrm>
              <a:off x="5260969"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70"/>
            <p:cNvSpPr/>
            <p:nvPr/>
          </p:nvSpPr>
          <p:spPr>
            <a:xfrm>
              <a:off x="5260969"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70"/>
            <p:cNvSpPr/>
            <p:nvPr/>
          </p:nvSpPr>
          <p:spPr>
            <a:xfrm>
              <a:off x="5260969"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70"/>
            <p:cNvSpPr/>
            <p:nvPr/>
          </p:nvSpPr>
          <p:spPr>
            <a:xfrm>
              <a:off x="5352818"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70"/>
            <p:cNvSpPr/>
            <p:nvPr/>
          </p:nvSpPr>
          <p:spPr>
            <a:xfrm>
              <a:off x="5444482"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70"/>
            <p:cNvSpPr/>
            <p:nvPr/>
          </p:nvSpPr>
          <p:spPr>
            <a:xfrm>
              <a:off x="5352818"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70"/>
            <p:cNvSpPr/>
            <p:nvPr/>
          </p:nvSpPr>
          <p:spPr>
            <a:xfrm>
              <a:off x="5260969"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70"/>
            <p:cNvSpPr/>
            <p:nvPr/>
          </p:nvSpPr>
          <p:spPr>
            <a:xfrm>
              <a:off x="5352818"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70"/>
            <p:cNvSpPr/>
            <p:nvPr/>
          </p:nvSpPr>
          <p:spPr>
            <a:xfrm>
              <a:off x="5352818"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70"/>
            <p:cNvSpPr/>
            <p:nvPr/>
          </p:nvSpPr>
          <p:spPr>
            <a:xfrm>
              <a:off x="5536489" y="2994536"/>
              <a:ext cx="52519" cy="26272"/>
            </a:xfrm>
            <a:custGeom>
              <a:avLst/>
              <a:gdLst/>
              <a:ahLst/>
              <a:cxnLst/>
              <a:rect l="l" t="t" r="r" b="b"/>
              <a:pathLst>
                <a:path w="1999" h="1000" extrusionOk="0">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70"/>
            <p:cNvSpPr/>
            <p:nvPr/>
          </p:nvSpPr>
          <p:spPr>
            <a:xfrm>
              <a:off x="5536489" y="2889577"/>
              <a:ext cx="52519" cy="26272"/>
            </a:xfrm>
            <a:custGeom>
              <a:avLst/>
              <a:gdLst/>
              <a:ahLst/>
              <a:cxnLst/>
              <a:rect l="l" t="t" r="r" b="b"/>
              <a:pathLst>
                <a:path w="1999" h="1000" extrusionOk="0">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70"/>
            <p:cNvSpPr/>
            <p:nvPr/>
          </p:nvSpPr>
          <p:spPr>
            <a:xfrm>
              <a:off x="5536489" y="3047028"/>
              <a:ext cx="52519" cy="26272"/>
            </a:xfrm>
            <a:custGeom>
              <a:avLst/>
              <a:gdLst/>
              <a:ahLst/>
              <a:cxnLst/>
              <a:rect l="l" t="t" r="r" b="b"/>
              <a:pathLst>
                <a:path w="1999" h="1000" extrusionOk="0">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70"/>
            <p:cNvSpPr/>
            <p:nvPr/>
          </p:nvSpPr>
          <p:spPr>
            <a:xfrm>
              <a:off x="5444482"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70"/>
            <p:cNvSpPr/>
            <p:nvPr/>
          </p:nvSpPr>
          <p:spPr>
            <a:xfrm>
              <a:off x="5444482"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70"/>
            <p:cNvSpPr/>
            <p:nvPr/>
          </p:nvSpPr>
          <p:spPr>
            <a:xfrm>
              <a:off x="5536489" y="2942070"/>
              <a:ext cx="52519" cy="26272"/>
            </a:xfrm>
            <a:custGeom>
              <a:avLst/>
              <a:gdLst/>
              <a:ahLst/>
              <a:cxnLst/>
              <a:rect l="l" t="t" r="r" b="b"/>
              <a:pathLst>
                <a:path w="1999" h="1000" extrusionOk="0">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70"/>
            <p:cNvSpPr/>
            <p:nvPr/>
          </p:nvSpPr>
          <p:spPr>
            <a:xfrm>
              <a:off x="5444482"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70"/>
            <p:cNvSpPr/>
            <p:nvPr/>
          </p:nvSpPr>
          <p:spPr>
            <a:xfrm>
              <a:off x="5533178" y="2935239"/>
              <a:ext cx="58824" cy="39645"/>
            </a:xfrm>
            <a:custGeom>
              <a:avLst/>
              <a:gdLst/>
              <a:ahLst/>
              <a:cxnLst/>
              <a:rect l="l" t="t" r="r" b="b"/>
              <a:pathLst>
                <a:path w="2239" h="1509" extrusionOk="0">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70"/>
            <p:cNvSpPr/>
            <p:nvPr/>
          </p:nvSpPr>
          <p:spPr>
            <a:xfrm>
              <a:off x="5349665" y="2935607"/>
              <a:ext cx="58141" cy="39277"/>
            </a:xfrm>
            <a:custGeom>
              <a:avLst/>
              <a:gdLst/>
              <a:ahLst/>
              <a:cxnLst/>
              <a:rect l="l" t="t" r="r" b="b"/>
              <a:pathLst>
                <a:path w="2213" h="1495" extrusionOk="0">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70"/>
            <p:cNvSpPr/>
            <p:nvPr/>
          </p:nvSpPr>
          <p:spPr>
            <a:xfrm>
              <a:off x="5441487" y="2987731"/>
              <a:ext cx="58798" cy="39645"/>
            </a:xfrm>
            <a:custGeom>
              <a:avLst/>
              <a:gdLst/>
              <a:ahLst/>
              <a:cxnLst/>
              <a:rect l="l" t="t" r="r" b="b"/>
              <a:pathLst>
                <a:path w="2238" h="1509" extrusionOk="0">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70"/>
            <p:cNvSpPr/>
            <p:nvPr/>
          </p:nvSpPr>
          <p:spPr>
            <a:xfrm>
              <a:off x="5258631" y="3040565"/>
              <a:ext cx="57353" cy="39277"/>
            </a:xfrm>
            <a:custGeom>
              <a:avLst/>
              <a:gdLst/>
              <a:ahLst/>
              <a:cxnLst/>
              <a:rect l="l" t="t" r="r" b="b"/>
              <a:pathLst>
                <a:path w="2183" h="1495" extrusionOk="0">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70"/>
            <p:cNvSpPr/>
            <p:nvPr/>
          </p:nvSpPr>
          <p:spPr>
            <a:xfrm>
              <a:off x="5442118" y="2882746"/>
              <a:ext cx="58167" cy="39671"/>
            </a:xfrm>
            <a:custGeom>
              <a:avLst/>
              <a:gdLst/>
              <a:ahLst/>
              <a:cxnLst/>
              <a:rect l="l" t="t" r="r" b="b"/>
              <a:pathLst>
                <a:path w="2214" h="1510" extrusionOk="0">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1" name="Google Shape;7751;p70"/>
          <p:cNvGrpSpPr/>
          <p:nvPr/>
        </p:nvGrpSpPr>
        <p:grpSpPr>
          <a:xfrm>
            <a:off x="5812586" y="2760921"/>
            <a:ext cx="303605" cy="375434"/>
            <a:chOff x="5812586" y="2760921"/>
            <a:chExt cx="303605" cy="375434"/>
          </a:xfrm>
        </p:grpSpPr>
        <p:sp>
          <p:nvSpPr>
            <p:cNvPr id="7752" name="Google Shape;7752;p70"/>
            <p:cNvSpPr/>
            <p:nvPr/>
          </p:nvSpPr>
          <p:spPr>
            <a:xfrm>
              <a:off x="5911896" y="2760921"/>
              <a:ext cx="125215" cy="32289"/>
            </a:xfrm>
            <a:custGeom>
              <a:avLst/>
              <a:gdLst/>
              <a:ahLst/>
              <a:cxnLst/>
              <a:rect l="l" t="t" r="r" b="b"/>
              <a:pathLst>
                <a:path w="4766" h="1229" extrusionOk="0">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70"/>
            <p:cNvSpPr/>
            <p:nvPr/>
          </p:nvSpPr>
          <p:spPr>
            <a:xfrm>
              <a:off x="6001722" y="2761105"/>
              <a:ext cx="35389" cy="32105"/>
            </a:xfrm>
            <a:custGeom>
              <a:avLst/>
              <a:gdLst/>
              <a:ahLst/>
              <a:cxnLst/>
              <a:rect l="l" t="t" r="r" b="b"/>
              <a:pathLst>
                <a:path w="1347" h="1222" extrusionOk="0">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70"/>
            <p:cNvSpPr/>
            <p:nvPr/>
          </p:nvSpPr>
          <p:spPr>
            <a:xfrm>
              <a:off x="5812586" y="2793183"/>
              <a:ext cx="295960" cy="343171"/>
            </a:xfrm>
            <a:custGeom>
              <a:avLst/>
              <a:gdLst/>
              <a:ahLst/>
              <a:cxnLst/>
              <a:rect l="l" t="t" r="r" b="b"/>
              <a:pathLst>
                <a:path w="11265" h="13062" extrusionOk="0">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70"/>
            <p:cNvSpPr/>
            <p:nvPr/>
          </p:nvSpPr>
          <p:spPr>
            <a:xfrm>
              <a:off x="5934675" y="2793183"/>
              <a:ext cx="181517" cy="340965"/>
            </a:xfrm>
            <a:custGeom>
              <a:avLst/>
              <a:gdLst/>
              <a:ahLst/>
              <a:cxnLst/>
              <a:rect l="l" t="t" r="r" b="b"/>
              <a:pathLst>
                <a:path w="6909" h="12978" extrusionOk="0">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70"/>
            <p:cNvSpPr/>
            <p:nvPr/>
          </p:nvSpPr>
          <p:spPr>
            <a:xfrm>
              <a:off x="5841197" y="2978063"/>
              <a:ext cx="267349" cy="158292"/>
            </a:xfrm>
            <a:custGeom>
              <a:avLst/>
              <a:gdLst/>
              <a:ahLst/>
              <a:cxnLst/>
              <a:rect l="l" t="t" r="r" b="b"/>
              <a:pathLst>
                <a:path w="10176" h="6025" extrusionOk="0">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70"/>
            <p:cNvSpPr/>
            <p:nvPr/>
          </p:nvSpPr>
          <p:spPr>
            <a:xfrm>
              <a:off x="6052402" y="2986523"/>
              <a:ext cx="56144" cy="147809"/>
            </a:xfrm>
            <a:custGeom>
              <a:avLst/>
              <a:gdLst/>
              <a:ahLst/>
              <a:cxnLst/>
              <a:rect l="l" t="t" r="r" b="b"/>
              <a:pathLst>
                <a:path w="2137" h="5626" extrusionOk="0">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70"/>
            <p:cNvSpPr/>
            <p:nvPr/>
          </p:nvSpPr>
          <p:spPr>
            <a:xfrm>
              <a:off x="6054582" y="3027718"/>
              <a:ext cx="20256" cy="17182"/>
            </a:xfrm>
            <a:custGeom>
              <a:avLst/>
              <a:gdLst/>
              <a:ahLst/>
              <a:cxnLst/>
              <a:rect l="l" t="t" r="r" b="b"/>
              <a:pathLst>
                <a:path w="771" h="654" extrusionOk="0">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70"/>
            <p:cNvSpPr/>
            <p:nvPr/>
          </p:nvSpPr>
          <p:spPr>
            <a:xfrm>
              <a:off x="6012678" y="3090588"/>
              <a:ext cx="17681" cy="15186"/>
            </a:xfrm>
            <a:custGeom>
              <a:avLst/>
              <a:gdLst/>
              <a:ahLst/>
              <a:cxnLst/>
              <a:rect l="l" t="t" r="r" b="b"/>
              <a:pathLst>
                <a:path w="673" h="578" extrusionOk="0">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70"/>
            <p:cNvSpPr/>
            <p:nvPr/>
          </p:nvSpPr>
          <p:spPr>
            <a:xfrm>
              <a:off x="5891299" y="3017130"/>
              <a:ext cx="17708" cy="15212"/>
            </a:xfrm>
            <a:custGeom>
              <a:avLst/>
              <a:gdLst/>
              <a:ahLst/>
              <a:cxnLst/>
              <a:rect l="l" t="t" r="r" b="b"/>
              <a:pathLst>
                <a:path w="674" h="579" extrusionOk="0">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70"/>
            <p:cNvSpPr/>
            <p:nvPr/>
          </p:nvSpPr>
          <p:spPr>
            <a:xfrm>
              <a:off x="5915916" y="3090588"/>
              <a:ext cx="17681" cy="15186"/>
            </a:xfrm>
            <a:custGeom>
              <a:avLst/>
              <a:gdLst/>
              <a:ahLst/>
              <a:cxnLst/>
              <a:rect l="l" t="t" r="r" b="b"/>
              <a:pathLst>
                <a:path w="673" h="578" extrusionOk="0">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70"/>
            <p:cNvSpPr/>
            <p:nvPr/>
          </p:nvSpPr>
          <p:spPr>
            <a:xfrm>
              <a:off x="5959266" y="3032999"/>
              <a:ext cx="21360" cy="18286"/>
            </a:xfrm>
            <a:custGeom>
              <a:avLst/>
              <a:gdLst/>
              <a:ahLst/>
              <a:cxnLst/>
              <a:rect l="l" t="t" r="r" b="b"/>
              <a:pathLst>
                <a:path w="813" h="696" extrusionOk="0">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3" name="Google Shape;7763;p70"/>
          <p:cNvGrpSpPr/>
          <p:nvPr/>
        </p:nvGrpSpPr>
        <p:grpSpPr>
          <a:xfrm>
            <a:off x="6334673" y="2759633"/>
            <a:ext cx="378508" cy="378166"/>
            <a:chOff x="6334673" y="2759633"/>
            <a:chExt cx="378508" cy="378166"/>
          </a:xfrm>
        </p:grpSpPr>
        <p:sp>
          <p:nvSpPr>
            <p:cNvPr id="7764" name="Google Shape;7764;p70"/>
            <p:cNvSpPr/>
            <p:nvPr/>
          </p:nvSpPr>
          <p:spPr>
            <a:xfrm>
              <a:off x="6334673" y="2759633"/>
              <a:ext cx="287027" cy="189004"/>
            </a:xfrm>
            <a:custGeom>
              <a:avLst/>
              <a:gdLst/>
              <a:ahLst/>
              <a:cxnLst/>
              <a:rect l="l" t="t" r="r" b="b"/>
              <a:pathLst>
                <a:path w="10925" h="7194" extrusionOk="0">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70"/>
            <p:cNvSpPr/>
            <p:nvPr/>
          </p:nvSpPr>
          <p:spPr>
            <a:xfrm>
              <a:off x="6524019" y="2759660"/>
              <a:ext cx="189162" cy="286659"/>
            </a:xfrm>
            <a:custGeom>
              <a:avLst/>
              <a:gdLst/>
              <a:ahLst/>
              <a:cxnLst/>
              <a:rect l="l" t="t" r="r" b="b"/>
              <a:pathLst>
                <a:path w="7200" h="10911" extrusionOk="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70"/>
            <p:cNvSpPr/>
            <p:nvPr/>
          </p:nvSpPr>
          <p:spPr>
            <a:xfrm>
              <a:off x="6426207" y="2948611"/>
              <a:ext cx="286791" cy="189188"/>
            </a:xfrm>
            <a:custGeom>
              <a:avLst/>
              <a:gdLst/>
              <a:ahLst/>
              <a:cxnLst/>
              <a:rect l="l" t="t" r="r" b="b"/>
              <a:pathLst>
                <a:path w="10916" h="7201" extrusionOk="0">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70"/>
            <p:cNvSpPr/>
            <p:nvPr/>
          </p:nvSpPr>
          <p:spPr>
            <a:xfrm>
              <a:off x="6334857" y="2850957"/>
              <a:ext cx="189188" cy="286843"/>
            </a:xfrm>
            <a:custGeom>
              <a:avLst/>
              <a:gdLst/>
              <a:ahLst/>
              <a:cxnLst/>
              <a:rect l="l" t="t" r="r" b="b"/>
              <a:pathLst>
                <a:path w="7201" h="10918" extrusionOk="0">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8" name="Google Shape;7768;p70"/>
          <p:cNvGrpSpPr/>
          <p:nvPr/>
        </p:nvGrpSpPr>
        <p:grpSpPr>
          <a:xfrm>
            <a:off x="8012645" y="2806477"/>
            <a:ext cx="319763" cy="284505"/>
            <a:chOff x="8012645" y="2806477"/>
            <a:chExt cx="319763" cy="284505"/>
          </a:xfrm>
        </p:grpSpPr>
        <p:sp>
          <p:nvSpPr>
            <p:cNvPr id="7769" name="Google Shape;7769;p70"/>
            <p:cNvSpPr/>
            <p:nvPr/>
          </p:nvSpPr>
          <p:spPr>
            <a:xfrm>
              <a:off x="8117446" y="3039252"/>
              <a:ext cx="87855" cy="51731"/>
            </a:xfrm>
            <a:custGeom>
              <a:avLst/>
              <a:gdLst/>
              <a:ahLst/>
              <a:cxnLst/>
              <a:rect l="l" t="t" r="r" b="b"/>
              <a:pathLst>
                <a:path w="3344" h="1969" extrusionOk="0">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70"/>
            <p:cNvSpPr/>
            <p:nvPr/>
          </p:nvSpPr>
          <p:spPr>
            <a:xfrm>
              <a:off x="8138570" y="3039252"/>
              <a:ext cx="66732" cy="51731"/>
            </a:xfrm>
            <a:custGeom>
              <a:avLst/>
              <a:gdLst/>
              <a:ahLst/>
              <a:cxnLst/>
              <a:rect l="l" t="t" r="r" b="b"/>
              <a:pathLst>
                <a:path w="2540" h="1969" extrusionOk="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70"/>
            <p:cNvSpPr/>
            <p:nvPr/>
          </p:nvSpPr>
          <p:spPr>
            <a:xfrm>
              <a:off x="8012645" y="2884664"/>
              <a:ext cx="32841" cy="41747"/>
            </a:xfrm>
            <a:custGeom>
              <a:avLst/>
              <a:gdLst/>
              <a:ahLst/>
              <a:cxnLst/>
              <a:rect l="l" t="t" r="r" b="b"/>
              <a:pathLst>
                <a:path w="1250" h="1589" extrusionOk="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70"/>
            <p:cNvSpPr/>
            <p:nvPr/>
          </p:nvSpPr>
          <p:spPr>
            <a:xfrm>
              <a:off x="8025598" y="2806477"/>
              <a:ext cx="306810" cy="247513"/>
            </a:xfrm>
            <a:custGeom>
              <a:avLst/>
              <a:gdLst/>
              <a:ahLst/>
              <a:cxnLst/>
              <a:rect l="l" t="t" r="r" b="b"/>
              <a:pathLst>
                <a:path w="11678" h="9421" extrusionOk="0">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70"/>
            <p:cNvSpPr/>
            <p:nvPr/>
          </p:nvSpPr>
          <p:spPr>
            <a:xfrm>
              <a:off x="8025598" y="2806477"/>
              <a:ext cx="209576" cy="247671"/>
            </a:xfrm>
            <a:custGeom>
              <a:avLst/>
              <a:gdLst/>
              <a:ahLst/>
              <a:cxnLst/>
              <a:rect l="l" t="t" r="r" b="b"/>
              <a:pathLst>
                <a:path w="7977" h="9427" extrusionOk="0">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70"/>
            <p:cNvSpPr/>
            <p:nvPr/>
          </p:nvSpPr>
          <p:spPr>
            <a:xfrm>
              <a:off x="8110274" y="2874865"/>
              <a:ext cx="179205" cy="111290"/>
            </a:xfrm>
            <a:custGeom>
              <a:avLst/>
              <a:gdLst/>
              <a:ahLst/>
              <a:cxnLst/>
              <a:rect l="l" t="t" r="r" b="b"/>
              <a:pathLst>
                <a:path w="6821" h="4236" extrusionOk="0">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70"/>
            <p:cNvSpPr/>
            <p:nvPr/>
          </p:nvSpPr>
          <p:spPr>
            <a:xfrm>
              <a:off x="8131397" y="2917084"/>
              <a:ext cx="158082" cy="69175"/>
            </a:xfrm>
            <a:custGeom>
              <a:avLst/>
              <a:gdLst/>
              <a:ahLst/>
              <a:cxnLst/>
              <a:rect l="l" t="t" r="r" b="b"/>
              <a:pathLst>
                <a:path w="6017" h="2633" extrusionOk="0">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70"/>
            <p:cNvSpPr/>
            <p:nvPr/>
          </p:nvSpPr>
          <p:spPr>
            <a:xfrm>
              <a:off x="8066399" y="2869715"/>
              <a:ext cx="31737" cy="36834"/>
            </a:xfrm>
            <a:custGeom>
              <a:avLst/>
              <a:gdLst/>
              <a:ahLst/>
              <a:cxnLst/>
              <a:rect l="l" t="t" r="r" b="b"/>
              <a:pathLst>
                <a:path w="1208" h="1402" extrusionOk="0">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70"/>
            <p:cNvSpPr/>
            <p:nvPr/>
          </p:nvSpPr>
          <p:spPr>
            <a:xfrm>
              <a:off x="8082268" y="2869715"/>
              <a:ext cx="15869" cy="26220"/>
            </a:xfrm>
            <a:custGeom>
              <a:avLst/>
              <a:gdLst/>
              <a:ahLst/>
              <a:cxnLst/>
              <a:rect l="l" t="t" r="r" b="b"/>
              <a:pathLst>
                <a:path w="604" h="998" extrusionOk="0">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70"/>
            <p:cNvSpPr/>
            <p:nvPr/>
          </p:nvSpPr>
          <p:spPr>
            <a:xfrm>
              <a:off x="8076987" y="2874996"/>
              <a:ext cx="10588" cy="10430"/>
            </a:xfrm>
            <a:custGeom>
              <a:avLst/>
              <a:gdLst/>
              <a:ahLst/>
              <a:cxnLst/>
              <a:rect l="l" t="t" r="r" b="b"/>
              <a:pathLst>
                <a:path w="403" h="397" extrusionOk="0">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9" name="Google Shape;7779;p70"/>
          <p:cNvGrpSpPr/>
          <p:nvPr/>
        </p:nvGrpSpPr>
        <p:grpSpPr>
          <a:xfrm>
            <a:off x="2454435" y="4162138"/>
            <a:ext cx="385339" cy="388071"/>
            <a:chOff x="2454435" y="4162138"/>
            <a:chExt cx="385339" cy="388071"/>
          </a:xfrm>
        </p:grpSpPr>
        <p:sp>
          <p:nvSpPr>
            <p:cNvPr id="7780" name="Google Shape;7780;p70"/>
            <p:cNvSpPr/>
            <p:nvPr/>
          </p:nvSpPr>
          <p:spPr>
            <a:xfrm>
              <a:off x="2568511" y="4162138"/>
              <a:ext cx="184144" cy="79973"/>
            </a:xfrm>
            <a:custGeom>
              <a:avLst/>
              <a:gdLst/>
              <a:ahLst/>
              <a:cxnLst/>
              <a:rect l="l" t="t" r="r" b="b"/>
              <a:pathLst>
                <a:path w="7009" h="3044" extrusionOk="0">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70"/>
            <p:cNvSpPr/>
            <p:nvPr/>
          </p:nvSpPr>
          <p:spPr>
            <a:xfrm>
              <a:off x="2568511" y="4470236"/>
              <a:ext cx="184144" cy="79973"/>
            </a:xfrm>
            <a:custGeom>
              <a:avLst/>
              <a:gdLst/>
              <a:ahLst/>
              <a:cxnLst/>
              <a:rect l="l" t="t" r="r" b="b"/>
              <a:pathLst>
                <a:path w="7009" h="3044" extrusionOk="0">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70"/>
            <p:cNvSpPr/>
            <p:nvPr/>
          </p:nvSpPr>
          <p:spPr>
            <a:xfrm>
              <a:off x="2454435" y="4217310"/>
              <a:ext cx="385339" cy="277753"/>
            </a:xfrm>
            <a:custGeom>
              <a:avLst/>
              <a:gdLst/>
              <a:ahLst/>
              <a:cxnLst/>
              <a:rect l="l" t="t" r="r" b="b"/>
              <a:pathLst>
                <a:path w="14667" h="10572" extrusionOk="0">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70"/>
            <p:cNvSpPr/>
            <p:nvPr/>
          </p:nvSpPr>
          <p:spPr>
            <a:xfrm>
              <a:off x="2454435" y="4251386"/>
              <a:ext cx="250403" cy="243677"/>
            </a:xfrm>
            <a:custGeom>
              <a:avLst/>
              <a:gdLst/>
              <a:ahLst/>
              <a:cxnLst/>
              <a:rect l="l" t="t" r="r" b="b"/>
              <a:pathLst>
                <a:path w="9531" h="9275" extrusionOk="0">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70"/>
            <p:cNvSpPr/>
            <p:nvPr/>
          </p:nvSpPr>
          <p:spPr>
            <a:xfrm>
              <a:off x="2495420" y="4331018"/>
              <a:ext cx="31553" cy="31553"/>
            </a:xfrm>
            <a:custGeom>
              <a:avLst/>
              <a:gdLst/>
              <a:ahLst/>
              <a:cxnLst/>
              <a:rect l="l" t="t" r="r" b="b"/>
              <a:pathLst>
                <a:path w="1201" h="1201" extrusionOk="0">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70"/>
            <p:cNvSpPr/>
            <p:nvPr/>
          </p:nvSpPr>
          <p:spPr>
            <a:xfrm>
              <a:off x="2508005" y="4337218"/>
              <a:ext cx="12768" cy="12795"/>
            </a:xfrm>
            <a:custGeom>
              <a:avLst/>
              <a:gdLst/>
              <a:ahLst/>
              <a:cxnLst/>
              <a:rect l="l" t="t" r="r" b="b"/>
              <a:pathLst>
                <a:path w="486" h="487" extrusionOk="0">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70"/>
            <p:cNvSpPr/>
            <p:nvPr/>
          </p:nvSpPr>
          <p:spPr>
            <a:xfrm>
              <a:off x="2545181" y="4220227"/>
              <a:ext cx="53780" cy="271920"/>
            </a:xfrm>
            <a:custGeom>
              <a:avLst/>
              <a:gdLst/>
              <a:ahLst/>
              <a:cxnLst/>
              <a:rect l="l" t="t" r="r" b="b"/>
              <a:pathLst>
                <a:path w="2047" h="10350" extrusionOk="0">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70"/>
            <p:cNvSpPr/>
            <p:nvPr/>
          </p:nvSpPr>
          <p:spPr>
            <a:xfrm>
              <a:off x="2545181" y="4344680"/>
              <a:ext cx="53780" cy="147468"/>
            </a:xfrm>
            <a:custGeom>
              <a:avLst/>
              <a:gdLst/>
              <a:ahLst/>
              <a:cxnLst/>
              <a:rect l="l" t="t" r="r" b="b"/>
              <a:pathLst>
                <a:path w="2047" h="5613" extrusionOk="0">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70"/>
            <p:cNvSpPr/>
            <p:nvPr/>
          </p:nvSpPr>
          <p:spPr>
            <a:xfrm>
              <a:off x="2623184" y="4217678"/>
              <a:ext cx="49944" cy="277201"/>
            </a:xfrm>
            <a:custGeom>
              <a:avLst/>
              <a:gdLst/>
              <a:ahLst/>
              <a:cxnLst/>
              <a:rect l="l" t="t" r="r" b="b"/>
              <a:pathLst>
                <a:path w="1901" h="10551" extrusionOk="0">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70"/>
            <p:cNvSpPr/>
            <p:nvPr/>
          </p:nvSpPr>
          <p:spPr>
            <a:xfrm>
              <a:off x="2629542" y="4446748"/>
              <a:ext cx="43586" cy="48131"/>
            </a:xfrm>
            <a:custGeom>
              <a:avLst/>
              <a:gdLst/>
              <a:ahLst/>
              <a:cxnLst/>
              <a:rect l="l" t="t" r="r" b="b"/>
              <a:pathLst>
                <a:path w="1659" h="1832" extrusionOk="0">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70"/>
            <p:cNvSpPr/>
            <p:nvPr/>
          </p:nvSpPr>
          <p:spPr>
            <a:xfrm>
              <a:off x="2694960" y="4243925"/>
              <a:ext cx="48867" cy="224709"/>
            </a:xfrm>
            <a:custGeom>
              <a:avLst/>
              <a:gdLst/>
              <a:ahLst/>
              <a:cxnLst/>
              <a:rect l="l" t="t" r="r" b="b"/>
              <a:pathLst>
                <a:path w="1860" h="8553" extrusionOk="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1" name="Google Shape;7791;p70"/>
          <p:cNvGrpSpPr/>
          <p:nvPr/>
        </p:nvGrpSpPr>
        <p:grpSpPr>
          <a:xfrm>
            <a:off x="3601939" y="4161192"/>
            <a:ext cx="275178" cy="388912"/>
            <a:chOff x="3601939" y="4161192"/>
            <a:chExt cx="275178" cy="388912"/>
          </a:xfrm>
        </p:grpSpPr>
        <p:sp>
          <p:nvSpPr>
            <p:cNvPr id="7792" name="Google Shape;7792;p70"/>
            <p:cNvSpPr/>
            <p:nvPr/>
          </p:nvSpPr>
          <p:spPr>
            <a:xfrm>
              <a:off x="3601939" y="4161192"/>
              <a:ext cx="195546" cy="388912"/>
            </a:xfrm>
            <a:custGeom>
              <a:avLst/>
              <a:gdLst/>
              <a:ahLst/>
              <a:cxnLst/>
              <a:rect l="l" t="t" r="r" b="b"/>
              <a:pathLst>
                <a:path w="7443" h="14803" extrusionOk="0">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70"/>
            <p:cNvSpPr/>
            <p:nvPr/>
          </p:nvSpPr>
          <p:spPr>
            <a:xfrm>
              <a:off x="3630182" y="4193980"/>
              <a:ext cx="128131" cy="324597"/>
            </a:xfrm>
            <a:custGeom>
              <a:avLst/>
              <a:gdLst/>
              <a:ahLst/>
              <a:cxnLst/>
              <a:rect l="l" t="t" r="r" b="b"/>
              <a:pathLst>
                <a:path w="4877" h="12355" extrusionOk="0">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70"/>
            <p:cNvSpPr/>
            <p:nvPr/>
          </p:nvSpPr>
          <p:spPr>
            <a:xfrm>
              <a:off x="3636383" y="4193980"/>
              <a:ext cx="63448" cy="324597"/>
            </a:xfrm>
            <a:custGeom>
              <a:avLst/>
              <a:gdLst/>
              <a:ahLst/>
              <a:cxnLst/>
              <a:rect l="l" t="t" r="r" b="b"/>
              <a:pathLst>
                <a:path w="2415" h="12355" extrusionOk="0">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70"/>
            <p:cNvSpPr/>
            <p:nvPr/>
          </p:nvSpPr>
          <p:spPr>
            <a:xfrm>
              <a:off x="3679207" y="4193980"/>
              <a:ext cx="41195" cy="89326"/>
            </a:xfrm>
            <a:custGeom>
              <a:avLst/>
              <a:gdLst/>
              <a:ahLst/>
              <a:cxnLst/>
              <a:rect l="l" t="t" r="r" b="b"/>
              <a:pathLst>
                <a:path w="1568" h="3400" extrusionOk="0">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70"/>
            <p:cNvSpPr/>
            <p:nvPr/>
          </p:nvSpPr>
          <p:spPr>
            <a:xfrm>
              <a:off x="3679207" y="4368010"/>
              <a:ext cx="41195" cy="11875"/>
            </a:xfrm>
            <a:custGeom>
              <a:avLst/>
              <a:gdLst/>
              <a:ahLst/>
              <a:cxnLst/>
              <a:rect l="l" t="t" r="r" b="b"/>
              <a:pathLst>
                <a:path w="1568" h="452" extrusionOk="0">
                  <a:moveTo>
                    <a:pt x="0" y="1"/>
                  </a:moveTo>
                  <a:lnTo>
                    <a:pt x="0" y="452"/>
                  </a:lnTo>
                  <a:lnTo>
                    <a:pt x="1568" y="452"/>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70"/>
            <p:cNvSpPr/>
            <p:nvPr/>
          </p:nvSpPr>
          <p:spPr>
            <a:xfrm>
              <a:off x="3679207" y="4322637"/>
              <a:ext cx="41195" cy="12059"/>
            </a:xfrm>
            <a:custGeom>
              <a:avLst/>
              <a:gdLst/>
              <a:ahLst/>
              <a:cxnLst/>
              <a:rect l="l" t="t" r="r" b="b"/>
              <a:pathLst>
                <a:path w="1568" h="459" extrusionOk="0">
                  <a:moveTo>
                    <a:pt x="0" y="1"/>
                  </a:moveTo>
                  <a:lnTo>
                    <a:pt x="0" y="458"/>
                  </a:lnTo>
                  <a:lnTo>
                    <a:pt x="1568" y="458"/>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70"/>
            <p:cNvSpPr/>
            <p:nvPr/>
          </p:nvSpPr>
          <p:spPr>
            <a:xfrm>
              <a:off x="3679207" y="4277448"/>
              <a:ext cx="41195" cy="11875"/>
            </a:xfrm>
            <a:custGeom>
              <a:avLst/>
              <a:gdLst/>
              <a:ahLst/>
              <a:cxnLst/>
              <a:rect l="l" t="t" r="r" b="b"/>
              <a:pathLst>
                <a:path w="1568" h="452" extrusionOk="0">
                  <a:moveTo>
                    <a:pt x="0" y="1"/>
                  </a:moveTo>
                  <a:lnTo>
                    <a:pt x="0" y="451"/>
                  </a:lnTo>
                  <a:lnTo>
                    <a:pt x="1568" y="451"/>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70"/>
            <p:cNvSpPr/>
            <p:nvPr/>
          </p:nvSpPr>
          <p:spPr>
            <a:xfrm>
              <a:off x="3679207" y="4232076"/>
              <a:ext cx="41195" cy="11875"/>
            </a:xfrm>
            <a:custGeom>
              <a:avLst/>
              <a:gdLst/>
              <a:ahLst/>
              <a:cxnLst/>
              <a:rect l="l" t="t" r="r" b="b"/>
              <a:pathLst>
                <a:path w="1568" h="452" extrusionOk="0">
                  <a:moveTo>
                    <a:pt x="0" y="0"/>
                  </a:moveTo>
                  <a:lnTo>
                    <a:pt x="0" y="451"/>
                  </a:lnTo>
                  <a:lnTo>
                    <a:pt x="1568" y="451"/>
                  </a:lnTo>
                  <a:lnTo>
                    <a:pt x="1568" y="0"/>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70"/>
            <p:cNvSpPr/>
            <p:nvPr/>
          </p:nvSpPr>
          <p:spPr>
            <a:xfrm>
              <a:off x="3811489" y="4211846"/>
              <a:ext cx="65629" cy="111921"/>
            </a:xfrm>
            <a:custGeom>
              <a:avLst/>
              <a:gdLst/>
              <a:ahLst/>
              <a:cxnLst/>
              <a:rect l="l" t="t" r="r" b="b"/>
              <a:pathLst>
                <a:path w="2498" h="4260" extrusionOk="0">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70"/>
            <p:cNvSpPr/>
            <p:nvPr/>
          </p:nvSpPr>
          <p:spPr>
            <a:xfrm>
              <a:off x="3774497" y="4175485"/>
              <a:ext cx="45241" cy="38936"/>
            </a:xfrm>
            <a:custGeom>
              <a:avLst/>
              <a:gdLst/>
              <a:ahLst/>
              <a:cxnLst/>
              <a:rect l="l" t="t" r="r" b="b"/>
              <a:pathLst>
                <a:path w="1722" h="1482" extrusionOk="0">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2" name="Google Shape;7802;p70"/>
          <p:cNvGrpSpPr/>
          <p:nvPr/>
        </p:nvGrpSpPr>
        <p:grpSpPr>
          <a:xfrm>
            <a:off x="836023" y="3215146"/>
            <a:ext cx="375802" cy="371677"/>
            <a:chOff x="836023" y="3215146"/>
            <a:chExt cx="375802" cy="371677"/>
          </a:xfrm>
        </p:grpSpPr>
        <p:sp>
          <p:nvSpPr>
            <p:cNvPr id="7803" name="Google Shape;7803;p70"/>
            <p:cNvSpPr/>
            <p:nvPr/>
          </p:nvSpPr>
          <p:spPr>
            <a:xfrm>
              <a:off x="907274" y="3284847"/>
              <a:ext cx="232748" cy="231645"/>
            </a:xfrm>
            <a:custGeom>
              <a:avLst/>
              <a:gdLst/>
              <a:ahLst/>
              <a:cxnLst/>
              <a:rect l="l" t="t" r="r" b="b"/>
              <a:pathLst>
                <a:path w="8859" h="8817" extrusionOk="0">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70"/>
            <p:cNvSpPr/>
            <p:nvPr/>
          </p:nvSpPr>
          <p:spPr>
            <a:xfrm>
              <a:off x="953198" y="3284847"/>
              <a:ext cx="186456" cy="221976"/>
            </a:xfrm>
            <a:custGeom>
              <a:avLst/>
              <a:gdLst/>
              <a:ahLst/>
              <a:cxnLst/>
              <a:rect l="l" t="t" r="r" b="b"/>
              <a:pathLst>
                <a:path w="7097" h="8449" extrusionOk="0">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70"/>
            <p:cNvSpPr/>
            <p:nvPr/>
          </p:nvSpPr>
          <p:spPr>
            <a:xfrm>
              <a:off x="936437" y="3313799"/>
              <a:ext cx="175159" cy="174791"/>
            </a:xfrm>
            <a:custGeom>
              <a:avLst/>
              <a:gdLst/>
              <a:ahLst/>
              <a:cxnLst/>
              <a:rect l="l" t="t" r="r" b="b"/>
              <a:pathLst>
                <a:path w="6667" h="6653" extrusionOk="0">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70"/>
            <p:cNvSpPr/>
            <p:nvPr/>
          </p:nvSpPr>
          <p:spPr>
            <a:xfrm>
              <a:off x="947550" y="3313799"/>
              <a:ext cx="164045" cy="174791"/>
            </a:xfrm>
            <a:custGeom>
              <a:avLst/>
              <a:gdLst/>
              <a:ahLst/>
              <a:cxnLst/>
              <a:rect l="l" t="t" r="r" b="b"/>
              <a:pathLst>
                <a:path w="6244" h="6653" extrusionOk="0">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70"/>
            <p:cNvSpPr/>
            <p:nvPr/>
          </p:nvSpPr>
          <p:spPr>
            <a:xfrm>
              <a:off x="1017724" y="3215146"/>
              <a:ext cx="12585" cy="48578"/>
            </a:xfrm>
            <a:custGeom>
              <a:avLst/>
              <a:gdLst/>
              <a:ahLst/>
              <a:cxnLst/>
              <a:rect l="l" t="t" r="r" b="b"/>
              <a:pathLst>
                <a:path w="479" h="1849" extrusionOk="0">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70"/>
            <p:cNvSpPr/>
            <p:nvPr/>
          </p:nvSpPr>
          <p:spPr>
            <a:xfrm>
              <a:off x="1017724" y="3538219"/>
              <a:ext cx="12585" cy="48604"/>
            </a:xfrm>
            <a:custGeom>
              <a:avLst/>
              <a:gdLst/>
              <a:ahLst/>
              <a:cxnLst/>
              <a:rect l="l" t="t" r="r" b="b"/>
              <a:pathLst>
                <a:path w="479" h="1850" extrusionOk="0">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70"/>
            <p:cNvSpPr/>
            <p:nvPr/>
          </p:nvSpPr>
          <p:spPr>
            <a:xfrm>
              <a:off x="925901" y="3238975"/>
              <a:ext cx="34259" cy="43875"/>
            </a:xfrm>
            <a:custGeom>
              <a:avLst/>
              <a:gdLst/>
              <a:ahLst/>
              <a:cxnLst/>
              <a:rect l="l" t="t" r="r" b="b"/>
              <a:pathLst>
                <a:path w="1304" h="1670" extrusionOk="0">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70"/>
            <p:cNvSpPr/>
            <p:nvPr/>
          </p:nvSpPr>
          <p:spPr>
            <a:xfrm>
              <a:off x="1087556" y="3518961"/>
              <a:ext cx="34049" cy="43796"/>
            </a:xfrm>
            <a:custGeom>
              <a:avLst/>
              <a:gdLst/>
              <a:ahLst/>
              <a:cxnLst/>
              <a:rect l="l" t="t" r="r" b="b"/>
              <a:pathLst>
                <a:path w="1296" h="1667" extrusionOk="0">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70"/>
            <p:cNvSpPr/>
            <p:nvPr/>
          </p:nvSpPr>
          <p:spPr>
            <a:xfrm>
              <a:off x="859274" y="3304788"/>
              <a:ext cx="49130" cy="30739"/>
            </a:xfrm>
            <a:custGeom>
              <a:avLst/>
              <a:gdLst/>
              <a:ahLst/>
              <a:cxnLst/>
              <a:rect l="l" t="t" r="r" b="b"/>
              <a:pathLst>
                <a:path w="1870" h="1170" extrusionOk="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70"/>
            <p:cNvSpPr/>
            <p:nvPr/>
          </p:nvSpPr>
          <p:spPr>
            <a:xfrm>
              <a:off x="1139103" y="3466311"/>
              <a:ext cx="49024" cy="30660"/>
            </a:xfrm>
            <a:custGeom>
              <a:avLst/>
              <a:gdLst/>
              <a:ahLst/>
              <a:cxnLst/>
              <a:rect l="l" t="t" r="r" b="b"/>
              <a:pathLst>
                <a:path w="1866" h="1167" extrusionOk="0">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70"/>
            <p:cNvSpPr/>
            <p:nvPr/>
          </p:nvSpPr>
          <p:spPr>
            <a:xfrm>
              <a:off x="836023" y="3394719"/>
              <a:ext cx="52703" cy="12611"/>
            </a:xfrm>
            <a:custGeom>
              <a:avLst/>
              <a:gdLst/>
              <a:ahLst/>
              <a:cxnLst/>
              <a:rect l="l" t="t" r="r" b="b"/>
              <a:pathLst>
                <a:path w="2006" h="480" extrusionOk="0">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70"/>
            <p:cNvSpPr/>
            <p:nvPr/>
          </p:nvSpPr>
          <p:spPr>
            <a:xfrm>
              <a:off x="1159122" y="3394719"/>
              <a:ext cx="52703" cy="12611"/>
            </a:xfrm>
            <a:custGeom>
              <a:avLst/>
              <a:gdLst/>
              <a:ahLst/>
              <a:cxnLst/>
              <a:rect l="l" t="t" r="r" b="b"/>
              <a:pathLst>
                <a:path w="2006" h="480" extrusionOk="0">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70"/>
            <p:cNvSpPr/>
            <p:nvPr/>
          </p:nvSpPr>
          <p:spPr>
            <a:xfrm>
              <a:off x="859721" y="3466311"/>
              <a:ext cx="49182" cy="30660"/>
            </a:xfrm>
            <a:custGeom>
              <a:avLst/>
              <a:gdLst/>
              <a:ahLst/>
              <a:cxnLst/>
              <a:rect l="l" t="t" r="r" b="b"/>
              <a:pathLst>
                <a:path w="1872" h="1167" extrusionOk="0">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70"/>
            <p:cNvSpPr/>
            <p:nvPr/>
          </p:nvSpPr>
          <p:spPr>
            <a:xfrm>
              <a:off x="1139628" y="3304840"/>
              <a:ext cx="49024" cy="30686"/>
            </a:xfrm>
            <a:custGeom>
              <a:avLst/>
              <a:gdLst/>
              <a:ahLst/>
              <a:cxnLst/>
              <a:rect l="l" t="t" r="r" b="b"/>
              <a:pathLst>
                <a:path w="1866" h="1168" extrusionOk="0">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70"/>
            <p:cNvSpPr/>
            <p:nvPr/>
          </p:nvSpPr>
          <p:spPr>
            <a:xfrm>
              <a:off x="926427" y="3518961"/>
              <a:ext cx="34075" cy="43796"/>
            </a:xfrm>
            <a:custGeom>
              <a:avLst/>
              <a:gdLst/>
              <a:ahLst/>
              <a:cxnLst/>
              <a:rect l="l" t="t" r="r" b="b"/>
              <a:pathLst>
                <a:path w="1297" h="1667" extrusionOk="0">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70"/>
            <p:cNvSpPr/>
            <p:nvPr/>
          </p:nvSpPr>
          <p:spPr>
            <a:xfrm>
              <a:off x="1087871" y="3239106"/>
              <a:ext cx="34233" cy="43744"/>
            </a:xfrm>
            <a:custGeom>
              <a:avLst/>
              <a:gdLst/>
              <a:ahLst/>
              <a:cxnLst/>
              <a:rect l="l" t="t" r="r" b="b"/>
              <a:pathLst>
                <a:path w="1303" h="1665" extrusionOk="0">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9" name="Google Shape;7819;p70"/>
          <p:cNvGrpSpPr/>
          <p:nvPr/>
        </p:nvGrpSpPr>
        <p:grpSpPr>
          <a:xfrm>
            <a:off x="1356297" y="3210890"/>
            <a:ext cx="431368" cy="380189"/>
            <a:chOff x="1356297" y="3210890"/>
            <a:chExt cx="431368" cy="380189"/>
          </a:xfrm>
        </p:grpSpPr>
        <p:sp>
          <p:nvSpPr>
            <p:cNvPr id="7820" name="Google Shape;7820;p70"/>
            <p:cNvSpPr/>
            <p:nvPr/>
          </p:nvSpPr>
          <p:spPr>
            <a:xfrm>
              <a:off x="1418432" y="3271343"/>
              <a:ext cx="191369" cy="190843"/>
            </a:xfrm>
            <a:custGeom>
              <a:avLst/>
              <a:gdLst/>
              <a:ahLst/>
              <a:cxnLst/>
              <a:rect l="l" t="t" r="r" b="b"/>
              <a:pathLst>
                <a:path w="7284" h="7264" extrusionOk="0">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70"/>
            <p:cNvSpPr/>
            <p:nvPr/>
          </p:nvSpPr>
          <p:spPr>
            <a:xfrm>
              <a:off x="1462543" y="3271159"/>
              <a:ext cx="147257" cy="177523"/>
            </a:xfrm>
            <a:custGeom>
              <a:avLst/>
              <a:gdLst/>
              <a:ahLst/>
              <a:cxnLst/>
              <a:rect l="l" t="t" r="r" b="b"/>
              <a:pathLst>
                <a:path w="5605" h="6757" extrusionOk="0">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70"/>
            <p:cNvSpPr/>
            <p:nvPr/>
          </p:nvSpPr>
          <p:spPr>
            <a:xfrm>
              <a:off x="1442681" y="3295408"/>
              <a:ext cx="144000" cy="143264"/>
            </a:xfrm>
            <a:custGeom>
              <a:avLst/>
              <a:gdLst/>
              <a:ahLst/>
              <a:cxnLst/>
              <a:rect l="l" t="t" r="r" b="b"/>
              <a:pathLst>
                <a:path w="5481" h="5453" extrusionOk="0">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70"/>
            <p:cNvSpPr/>
            <p:nvPr/>
          </p:nvSpPr>
          <p:spPr>
            <a:xfrm>
              <a:off x="1454346" y="3295225"/>
              <a:ext cx="132335" cy="143448"/>
            </a:xfrm>
            <a:custGeom>
              <a:avLst/>
              <a:gdLst/>
              <a:ahLst/>
              <a:cxnLst/>
              <a:rect l="l" t="t" r="r" b="b"/>
              <a:pathLst>
                <a:path w="5037" h="5460" extrusionOk="0">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70"/>
            <p:cNvSpPr/>
            <p:nvPr/>
          </p:nvSpPr>
          <p:spPr>
            <a:xfrm>
              <a:off x="1506996" y="3210890"/>
              <a:ext cx="14608" cy="44453"/>
            </a:xfrm>
            <a:custGeom>
              <a:avLst/>
              <a:gdLst/>
              <a:ahLst/>
              <a:cxnLst/>
              <a:rect l="l" t="t" r="r" b="b"/>
              <a:pathLst>
                <a:path w="556" h="1692" extrusionOk="0">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70"/>
            <p:cNvSpPr/>
            <p:nvPr/>
          </p:nvSpPr>
          <p:spPr>
            <a:xfrm>
              <a:off x="1430307" y="3230489"/>
              <a:ext cx="33892" cy="40696"/>
            </a:xfrm>
            <a:custGeom>
              <a:avLst/>
              <a:gdLst/>
              <a:ahLst/>
              <a:cxnLst/>
              <a:rect l="l" t="t" r="r" b="b"/>
              <a:pathLst>
                <a:path w="1290" h="1549" extrusionOk="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70"/>
            <p:cNvSpPr/>
            <p:nvPr/>
          </p:nvSpPr>
          <p:spPr>
            <a:xfrm>
              <a:off x="1374872" y="3284768"/>
              <a:ext cx="47002" cy="29793"/>
            </a:xfrm>
            <a:custGeom>
              <a:avLst/>
              <a:gdLst/>
              <a:ahLst/>
              <a:cxnLst/>
              <a:rect l="l" t="t" r="r" b="b"/>
              <a:pathLst>
                <a:path w="1789" h="1134" extrusionOk="0">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70"/>
            <p:cNvSpPr/>
            <p:nvPr/>
          </p:nvSpPr>
          <p:spPr>
            <a:xfrm>
              <a:off x="1356297" y="3359198"/>
              <a:ext cx="49235" cy="14581"/>
            </a:xfrm>
            <a:custGeom>
              <a:avLst/>
              <a:gdLst/>
              <a:ahLst/>
              <a:cxnLst/>
              <a:rect l="l" t="t" r="r" b="b"/>
              <a:pathLst>
                <a:path w="1874" h="555" extrusionOk="0">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70"/>
            <p:cNvSpPr/>
            <p:nvPr/>
          </p:nvSpPr>
          <p:spPr>
            <a:xfrm>
              <a:off x="1375686" y="3418311"/>
              <a:ext cx="46476" cy="29478"/>
            </a:xfrm>
            <a:custGeom>
              <a:avLst/>
              <a:gdLst/>
              <a:ahLst/>
              <a:cxnLst/>
              <a:rect l="l" t="t" r="r" b="b"/>
              <a:pathLst>
                <a:path w="1769" h="1122" extrusionOk="0">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70"/>
            <p:cNvSpPr/>
            <p:nvPr/>
          </p:nvSpPr>
          <p:spPr>
            <a:xfrm>
              <a:off x="1606701" y="3284689"/>
              <a:ext cx="46870" cy="29872"/>
            </a:xfrm>
            <a:custGeom>
              <a:avLst/>
              <a:gdLst/>
              <a:ahLst/>
              <a:cxnLst/>
              <a:rect l="l" t="t" r="r" b="b"/>
              <a:pathLst>
                <a:path w="1784" h="1137" extrusionOk="0">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70"/>
            <p:cNvSpPr/>
            <p:nvPr/>
          </p:nvSpPr>
          <p:spPr>
            <a:xfrm>
              <a:off x="1564402" y="3230857"/>
              <a:ext cx="33419" cy="40328"/>
            </a:xfrm>
            <a:custGeom>
              <a:avLst/>
              <a:gdLst/>
              <a:ahLst/>
              <a:cxnLst/>
              <a:rect l="l" t="t" r="r" b="b"/>
              <a:pathLst>
                <a:path w="1272" h="1535" extrusionOk="0">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70"/>
            <p:cNvSpPr/>
            <p:nvPr/>
          </p:nvSpPr>
          <p:spPr>
            <a:xfrm>
              <a:off x="1360317" y="3362587"/>
              <a:ext cx="427348" cy="228492"/>
            </a:xfrm>
            <a:custGeom>
              <a:avLst/>
              <a:gdLst/>
              <a:ahLst/>
              <a:cxnLst/>
              <a:rect l="l" t="t" r="r" b="b"/>
              <a:pathLst>
                <a:path w="16266" h="8697" extrusionOk="0">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70"/>
            <p:cNvSpPr/>
            <p:nvPr/>
          </p:nvSpPr>
          <p:spPr>
            <a:xfrm>
              <a:off x="1360317" y="3431264"/>
              <a:ext cx="216512" cy="159737"/>
            </a:xfrm>
            <a:custGeom>
              <a:avLst/>
              <a:gdLst/>
              <a:ahLst/>
              <a:cxnLst/>
              <a:rect l="l" t="t" r="r" b="b"/>
              <a:pathLst>
                <a:path w="8241" h="6080" extrusionOk="0">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3" name="Google Shape;7833;p70"/>
          <p:cNvGrpSpPr/>
          <p:nvPr/>
        </p:nvGrpSpPr>
        <p:grpSpPr>
          <a:xfrm>
            <a:off x="1903737" y="3215540"/>
            <a:ext cx="411874" cy="370731"/>
            <a:chOff x="1903737" y="3215540"/>
            <a:chExt cx="411874" cy="370731"/>
          </a:xfrm>
        </p:grpSpPr>
        <p:sp>
          <p:nvSpPr>
            <p:cNvPr id="7834" name="Google Shape;7834;p70"/>
            <p:cNvSpPr/>
            <p:nvPr/>
          </p:nvSpPr>
          <p:spPr>
            <a:xfrm>
              <a:off x="2115940" y="3285661"/>
              <a:ext cx="77451" cy="75271"/>
            </a:xfrm>
            <a:custGeom>
              <a:avLst/>
              <a:gdLst/>
              <a:ahLst/>
              <a:cxnLst/>
              <a:rect l="l" t="t" r="r" b="b"/>
              <a:pathLst>
                <a:path w="2948" h="2865" extrusionOk="0">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70"/>
            <p:cNvSpPr/>
            <p:nvPr/>
          </p:nvSpPr>
          <p:spPr>
            <a:xfrm>
              <a:off x="2116939" y="3285425"/>
              <a:ext cx="44663" cy="74798"/>
            </a:xfrm>
            <a:custGeom>
              <a:avLst/>
              <a:gdLst/>
              <a:ahLst/>
              <a:cxnLst/>
              <a:rect l="l" t="t" r="r" b="b"/>
              <a:pathLst>
                <a:path w="1700" h="2847" extrusionOk="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70"/>
            <p:cNvSpPr/>
            <p:nvPr/>
          </p:nvSpPr>
          <p:spPr>
            <a:xfrm>
              <a:off x="2200407" y="3381609"/>
              <a:ext cx="28453" cy="28453"/>
            </a:xfrm>
            <a:custGeom>
              <a:avLst/>
              <a:gdLst/>
              <a:ahLst/>
              <a:cxnLst/>
              <a:rect l="l" t="t" r="r" b="b"/>
              <a:pathLst>
                <a:path w="1083" h="1083" extrusionOk="0">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70"/>
            <p:cNvSpPr/>
            <p:nvPr/>
          </p:nvSpPr>
          <p:spPr>
            <a:xfrm>
              <a:off x="1942174" y="3547073"/>
              <a:ext cx="28453" cy="28453"/>
            </a:xfrm>
            <a:custGeom>
              <a:avLst/>
              <a:gdLst/>
              <a:ahLst/>
              <a:cxnLst/>
              <a:rect l="l" t="t" r="r" b="b"/>
              <a:pathLst>
                <a:path w="1083" h="1083" extrusionOk="0">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70"/>
            <p:cNvSpPr/>
            <p:nvPr/>
          </p:nvSpPr>
          <p:spPr>
            <a:xfrm>
              <a:off x="1903737" y="3215540"/>
              <a:ext cx="411874" cy="370731"/>
            </a:xfrm>
            <a:custGeom>
              <a:avLst/>
              <a:gdLst/>
              <a:ahLst/>
              <a:cxnLst/>
              <a:rect l="l" t="t" r="r" b="b"/>
              <a:pathLst>
                <a:path w="15677" h="14111" extrusionOk="0">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70"/>
            <p:cNvSpPr/>
            <p:nvPr/>
          </p:nvSpPr>
          <p:spPr>
            <a:xfrm>
              <a:off x="1920867" y="3246752"/>
              <a:ext cx="360275" cy="338889"/>
            </a:xfrm>
            <a:custGeom>
              <a:avLst/>
              <a:gdLst/>
              <a:ahLst/>
              <a:cxnLst/>
              <a:rect l="l" t="t" r="r" b="b"/>
              <a:pathLst>
                <a:path w="13713" h="12899" extrusionOk="0">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70"/>
            <p:cNvSpPr/>
            <p:nvPr/>
          </p:nvSpPr>
          <p:spPr>
            <a:xfrm>
              <a:off x="2146285" y="3395822"/>
              <a:ext cx="16972" cy="16972"/>
            </a:xfrm>
            <a:custGeom>
              <a:avLst/>
              <a:gdLst/>
              <a:ahLst/>
              <a:cxnLst/>
              <a:rect l="l" t="t" r="r" b="b"/>
              <a:pathLst>
                <a:path w="646" h="646" extrusionOk="0">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70"/>
            <p:cNvSpPr/>
            <p:nvPr/>
          </p:nvSpPr>
          <p:spPr>
            <a:xfrm>
              <a:off x="1925228" y="3497497"/>
              <a:ext cx="16972" cy="16972"/>
            </a:xfrm>
            <a:custGeom>
              <a:avLst/>
              <a:gdLst/>
              <a:ahLst/>
              <a:cxnLst/>
              <a:rect l="l" t="t" r="r" b="b"/>
              <a:pathLst>
                <a:path w="646" h="646" extrusionOk="0">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70"/>
            <p:cNvSpPr/>
            <p:nvPr/>
          </p:nvSpPr>
          <p:spPr>
            <a:xfrm>
              <a:off x="2200407" y="3265169"/>
              <a:ext cx="16972" cy="16972"/>
            </a:xfrm>
            <a:custGeom>
              <a:avLst/>
              <a:gdLst/>
              <a:ahLst/>
              <a:cxnLst/>
              <a:rect l="l" t="t" r="r" b="b"/>
              <a:pathLst>
                <a:path w="646" h="646" extrusionOk="0">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3" name="Google Shape;7843;p70"/>
          <p:cNvGrpSpPr/>
          <p:nvPr/>
        </p:nvGrpSpPr>
        <p:grpSpPr>
          <a:xfrm>
            <a:off x="2468465" y="3248854"/>
            <a:ext cx="397818" cy="304078"/>
            <a:chOff x="2468465" y="3248854"/>
            <a:chExt cx="397818" cy="304078"/>
          </a:xfrm>
        </p:grpSpPr>
        <p:sp>
          <p:nvSpPr>
            <p:cNvPr id="7844" name="Google Shape;7844;p70"/>
            <p:cNvSpPr/>
            <p:nvPr/>
          </p:nvSpPr>
          <p:spPr>
            <a:xfrm>
              <a:off x="2488511" y="3248854"/>
              <a:ext cx="182988" cy="99967"/>
            </a:xfrm>
            <a:custGeom>
              <a:avLst/>
              <a:gdLst/>
              <a:ahLst/>
              <a:cxnLst/>
              <a:rect l="l" t="t" r="r" b="b"/>
              <a:pathLst>
                <a:path w="6965" h="3805" extrusionOk="0">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70"/>
            <p:cNvSpPr/>
            <p:nvPr/>
          </p:nvSpPr>
          <p:spPr>
            <a:xfrm>
              <a:off x="2468465" y="3303448"/>
              <a:ext cx="397818" cy="211389"/>
            </a:xfrm>
            <a:custGeom>
              <a:avLst/>
              <a:gdLst/>
              <a:ahLst/>
              <a:cxnLst/>
              <a:rect l="l" t="t" r="r" b="b"/>
              <a:pathLst>
                <a:path w="15142" h="8046" extrusionOk="0">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70"/>
            <p:cNvSpPr/>
            <p:nvPr/>
          </p:nvSpPr>
          <p:spPr>
            <a:xfrm>
              <a:off x="2473930" y="3387073"/>
              <a:ext cx="138141" cy="127763"/>
            </a:xfrm>
            <a:custGeom>
              <a:avLst/>
              <a:gdLst/>
              <a:ahLst/>
              <a:cxnLst/>
              <a:rect l="l" t="t" r="r" b="b"/>
              <a:pathLst>
                <a:path w="5258" h="4863" extrusionOk="0">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70"/>
            <p:cNvSpPr/>
            <p:nvPr/>
          </p:nvSpPr>
          <p:spPr>
            <a:xfrm>
              <a:off x="2488327" y="3279382"/>
              <a:ext cx="55409" cy="69438"/>
            </a:xfrm>
            <a:custGeom>
              <a:avLst/>
              <a:gdLst/>
              <a:ahLst/>
              <a:cxnLst/>
              <a:rect l="l" t="t" r="r" b="b"/>
              <a:pathLst>
                <a:path w="2109" h="2643" extrusionOk="0">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70"/>
            <p:cNvSpPr/>
            <p:nvPr/>
          </p:nvSpPr>
          <p:spPr>
            <a:xfrm>
              <a:off x="2603663" y="3420807"/>
              <a:ext cx="246226" cy="132124"/>
            </a:xfrm>
            <a:custGeom>
              <a:avLst/>
              <a:gdLst/>
              <a:ahLst/>
              <a:cxnLst/>
              <a:rect l="l" t="t" r="r" b="b"/>
              <a:pathLst>
                <a:path w="9372" h="5029" extrusionOk="0">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70"/>
            <p:cNvSpPr/>
            <p:nvPr/>
          </p:nvSpPr>
          <p:spPr>
            <a:xfrm>
              <a:off x="2603847" y="3422594"/>
              <a:ext cx="143264" cy="130338"/>
            </a:xfrm>
            <a:custGeom>
              <a:avLst/>
              <a:gdLst/>
              <a:ahLst/>
              <a:cxnLst/>
              <a:rect l="l" t="t" r="r" b="b"/>
              <a:pathLst>
                <a:path w="5453" h="4961" extrusionOk="0">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0" name="Google Shape;7850;p70"/>
          <p:cNvGrpSpPr/>
          <p:nvPr/>
        </p:nvGrpSpPr>
        <p:grpSpPr>
          <a:xfrm>
            <a:off x="3017166" y="3216013"/>
            <a:ext cx="394376" cy="369812"/>
            <a:chOff x="3017166" y="3216013"/>
            <a:chExt cx="394376" cy="369812"/>
          </a:xfrm>
        </p:grpSpPr>
        <p:sp>
          <p:nvSpPr>
            <p:cNvPr id="7851" name="Google Shape;7851;p70"/>
            <p:cNvSpPr/>
            <p:nvPr/>
          </p:nvSpPr>
          <p:spPr>
            <a:xfrm>
              <a:off x="3017166" y="3216013"/>
              <a:ext cx="394376" cy="369812"/>
            </a:xfrm>
            <a:custGeom>
              <a:avLst/>
              <a:gdLst/>
              <a:ahLst/>
              <a:cxnLst/>
              <a:rect l="l" t="t" r="r" b="b"/>
              <a:pathLst>
                <a:path w="15011"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70"/>
            <p:cNvSpPr/>
            <p:nvPr/>
          </p:nvSpPr>
          <p:spPr>
            <a:xfrm>
              <a:off x="3017166" y="3216013"/>
              <a:ext cx="231093" cy="369812"/>
            </a:xfrm>
            <a:custGeom>
              <a:avLst/>
              <a:gdLst/>
              <a:ahLst/>
              <a:cxnLst/>
              <a:rect l="l" t="t" r="r" b="b"/>
              <a:pathLst>
                <a:path w="8796"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3" name="Google Shape;7853;p70"/>
          <p:cNvGrpSpPr/>
          <p:nvPr/>
        </p:nvGrpSpPr>
        <p:grpSpPr>
          <a:xfrm>
            <a:off x="4210043" y="3213228"/>
            <a:ext cx="199014" cy="375408"/>
            <a:chOff x="4210043" y="3213228"/>
            <a:chExt cx="199014" cy="375408"/>
          </a:xfrm>
        </p:grpSpPr>
        <p:sp>
          <p:nvSpPr>
            <p:cNvPr id="7854" name="Google Shape;7854;p70"/>
            <p:cNvSpPr/>
            <p:nvPr/>
          </p:nvSpPr>
          <p:spPr>
            <a:xfrm>
              <a:off x="4295875" y="3440091"/>
              <a:ext cx="27350" cy="148545"/>
            </a:xfrm>
            <a:custGeom>
              <a:avLst/>
              <a:gdLst/>
              <a:ahLst/>
              <a:cxnLst/>
              <a:rect l="l" t="t" r="r" b="b"/>
              <a:pathLst>
                <a:path w="1041" h="5654" extrusionOk="0">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70"/>
            <p:cNvSpPr/>
            <p:nvPr/>
          </p:nvSpPr>
          <p:spPr>
            <a:xfrm>
              <a:off x="4299684" y="3447264"/>
              <a:ext cx="84781" cy="139849"/>
            </a:xfrm>
            <a:custGeom>
              <a:avLst/>
              <a:gdLst/>
              <a:ahLst/>
              <a:cxnLst/>
              <a:rect l="l" t="t" r="r" b="b"/>
              <a:pathLst>
                <a:path w="3227" h="5323" extrusionOk="0">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70"/>
            <p:cNvSpPr/>
            <p:nvPr/>
          </p:nvSpPr>
          <p:spPr>
            <a:xfrm>
              <a:off x="4234450" y="3447158"/>
              <a:ext cx="84965" cy="139954"/>
            </a:xfrm>
            <a:custGeom>
              <a:avLst/>
              <a:gdLst/>
              <a:ahLst/>
              <a:cxnLst/>
              <a:rect l="l" t="t" r="r" b="b"/>
              <a:pathLst>
                <a:path w="3234" h="5327" extrusionOk="0">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70"/>
            <p:cNvSpPr/>
            <p:nvPr/>
          </p:nvSpPr>
          <p:spPr>
            <a:xfrm>
              <a:off x="4294036" y="3213228"/>
              <a:ext cx="30844" cy="42667"/>
            </a:xfrm>
            <a:custGeom>
              <a:avLst/>
              <a:gdLst/>
              <a:ahLst/>
              <a:cxnLst/>
              <a:rect l="l" t="t" r="r" b="b"/>
              <a:pathLst>
                <a:path w="1174" h="1624" extrusionOk="0">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70"/>
            <p:cNvSpPr/>
            <p:nvPr/>
          </p:nvSpPr>
          <p:spPr>
            <a:xfrm>
              <a:off x="4229721" y="3254581"/>
              <a:ext cx="159474" cy="193392"/>
            </a:xfrm>
            <a:custGeom>
              <a:avLst/>
              <a:gdLst/>
              <a:ahLst/>
              <a:cxnLst/>
              <a:rect l="l" t="t" r="r" b="b"/>
              <a:pathLst>
                <a:path w="6070" h="7361" extrusionOk="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70"/>
            <p:cNvSpPr/>
            <p:nvPr/>
          </p:nvSpPr>
          <p:spPr>
            <a:xfrm>
              <a:off x="4253418" y="3254581"/>
              <a:ext cx="135776" cy="193392"/>
            </a:xfrm>
            <a:custGeom>
              <a:avLst/>
              <a:gdLst/>
              <a:ahLst/>
              <a:cxnLst/>
              <a:rect l="l" t="t" r="r" b="b"/>
              <a:pathLst>
                <a:path w="5168" h="7361" extrusionOk="0">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70"/>
            <p:cNvSpPr/>
            <p:nvPr/>
          </p:nvSpPr>
          <p:spPr>
            <a:xfrm>
              <a:off x="4210043" y="3237635"/>
              <a:ext cx="199014" cy="31737"/>
            </a:xfrm>
            <a:custGeom>
              <a:avLst/>
              <a:gdLst/>
              <a:ahLst/>
              <a:cxnLst/>
              <a:rect l="l" t="t" r="r" b="b"/>
              <a:pathLst>
                <a:path w="7575" h="1208" extrusionOk="0">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70"/>
            <p:cNvSpPr/>
            <p:nvPr/>
          </p:nvSpPr>
          <p:spPr>
            <a:xfrm>
              <a:off x="4210043" y="3432998"/>
              <a:ext cx="199014" cy="31737"/>
            </a:xfrm>
            <a:custGeom>
              <a:avLst/>
              <a:gdLst/>
              <a:ahLst/>
              <a:cxnLst/>
              <a:rect l="l" t="t" r="r" b="b"/>
              <a:pathLst>
                <a:path w="7575" h="1208" extrusionOk="0">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70"/>
            <p:cNvSpPr/>
            <p:nvPr/>
          </p:nvSpPr>
          <p:spPr>
            <a:xfrm>
              <a:off x="4238286" y="3237635"/>
              <a:ext cx="170771" cy="31737"/>
            </a:xfrm>
            <a:custGeom>
              <a:avLst/>
              <a:gdLst/>
              <a:ahLst/>
              <a:cxnLst/>
              <a:rect l="l" t="t" r="r" b="b"/>
              <a:pathLst>
                <a:path w="6500" h="1208" extrusionOk="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70"/>
            <p:cNvSpPr/>
            <p:nvPr/>
          </p:nvSpPr>
          <p:spPr>
            <a:xfrm>
              <a:off x="4238286" y="3432998"/>
              <a:ext cx="170771" cy="31737"/>
            </a:xfrm>
            <a:custGeom>
              <a:avLst/>
              <a:gdLst/>
              <a:ahLst/>
              <a:cxnLst/>
              <a:rect l="l" t="t" r="r" b="b"/>
              <a:pathLst>
                <a:path w="6500" h="1208" extrusionOk="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4" name="Google Shape;7864;p70"/>
          <p:cNvGrpSpPr/>
          <p:nvPr/>
        </p:nvGrpSpPr>
        <p:grpSpPr>
          <a:xfrm>
            <a:off x="4818146" y="3203323"/>
            <a:ext cx="77845" cy="395165"/>
            <a:chOff x="4818146" y="3203323"/>
            <a:chExt cx="77845" cy="395165"/>
          </a:xfrm>
        </p:grpSpPr>
        <p:sp>
          <p:nvSpPr>
            <p:cNvPr id="7865" name="Google Shape;7865;p70"/>
            <p:cNvSpPr/>
            <p:nvPr/>
          </p:nvSpPr>
          <p:spPr>
            <a:xfrm>
              <a:off x="4818146" y="3203376"/>
              <a:ext cx="77845" cy="395112"/>
            </a:xfrm>
            <a:custGeom>
              <a:avLst/>
              <a:gdLst/>
              <a:ahLst/>
              <a:cxnLst/>
              <a:rect l="l" t="t" r="r" b="b"/>
              <a:pathLst>
                <a:path w="2963" h="15039" extrusionOk="0">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70"/>
            <p:cNvSpPr/>
            <p:nvPr/>
          </p:nvSpPr>
          <p:spPr>
            <a:xfrm>
              <a:off x="4818146" y="3523927"/>
              <a:ext cx="77845" cy="35731"/>
            </a:xfrm>
            <a:custGeom>
              <a:avLst/>
              <a:gdLst/>
              <a:ahLst/>
              <a:cxnLst/>
              <a:rect l="l" t="t" r="r" b="b"/>
              <a:pathLst>
                <a:path w="2963" h="1360" extrusionOk="0">
                  <a:moveTo>
                    <a:pt x="0" y="0"/>
                  </a:moveTo>
                  <a:lnTo>
                    <a:pt x="0" y="1360"/>
                  </a:lnTo>
                  <a:lnTo>
                    <a:pt x="2962" y="1360"/>
                  </a:lnTo>
                  <a:lnTo>
                    <a:pt x="2962" y="1332"/>
                  </a:lnTo>
                  <a:lnTo>
                    <a:pt x="296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70"/>
            <p:cNvSpPr/>
            <p:nvPr/>
          </p:nvSpPr>
          <p:spPr>
            <a:xfrm>
              <a:off x="4839821" y="3203323"/>
              <a:ext cx="34286" cy="35310"/>
            </a:xfrm>
            <a:custGeom>
              <a:avLst/>
              <a:gdLst/>
              <a:ahLst/>
              <a:cxnLst/>
              <a:rect l="l" t="t" r="r" b="b"/>
              <a:pathLst>
                <a:path w="1305" h="1344" extrusionOk="0">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70"/>
            <p:cNvSpPr/>
            <p:nvPr/>
          </p:nvSpPr>
          <p:spPr>
            <a:xfrm>
              <a:off x="4818146" y="3559631"/>
              <a:ext cx="77845" cy="38857"/>
            </a:xfrm>
            <a:custGeom>
              <a:avLst/>
              <a:gdLst/>
              <a:ahLst/>
              <a:cxnLst/>
              <a:rect l="l" t="t" r="r" b="b"/>
              <a:pathLst>
                <a:path w="2963" h="1479" extrusionOk="0">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70"/>
            <p:cNvSpPr/>
            <p:nvPr/>
          </p:nvSpPr>
          <p:spPr>
            <a:xfrm>
              <a:off x="4849857" y="3523927"/>
              <a:ext cx="46135" cy="35731"/>
            </a:xfrm>
            <a:custGeom>
              <a:avLst/>
              <a:gdLst/>
              <a:ahLst/>
              <a:cxnLst/>
              <a:rect l="l" t="t" r="r" b="b"/>
              <a:pathLst>
                <a:path w="1756" h="1360" extrusionOk="0">
                  <a:moveTo>
                    <a:pt x="0" y="0"/>
                  </a:moveTo>
                  <a:lnTo>
                    <a:pt x="0" y="1360"/>
                  </a:lnTo>
                  <a:lnTo>
                    <a:pt x="1755" y="1360"/>
                  </a:lnTo>
                  <a:lnTo>
                    <a:pt x="1755" y="1332"/>
                  </a:lnTo>
                  <a:lnTo>
                    <a:pt x="175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70"/>
            <p:cNvSpPr/>
            <p:nvPr/>
          </p:nvSpPr>
          <p:spPr>
            <a:xfrm>
              <a:off x="4849857" y="3559631"/>
              <a:ext cx="46135" cy="35573"/>
            </a:xfrm>
            <a:custGeom>
              <a:avLst/>
              <a:gdLst/>
              <a:ahLst/>
              <a:cxnLst/>
              <a:rect l="l" t="t" r="r" b="b"/>
              <a:pathLst>
                <a:path w="1756" h="1354" extrusionOk="0">
                  <a:moveTo>
                    <a:pt x="0" y="1"/>
                  </a:moveTo>
                  <a:cubicBezTo>
                    <a:pt x="0" y="584"/>
                    <a:pt x="340" y="1111"/>
                    <a:pt x="874" y="1353"/>
                  </a:cubicBezTo>
                  <a:cubicBezTo>
                    <a:pt x="1401" y="1111"/>
                    <a:pt x="1748" y="584"/>
                    <a:pt x="17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70"/>
            <p:cNvSpPr/>
            <p:nvPr/>
          </p:nvSpPr>
          <p:spPr>
            <a:xfrm>
              <a:off x="4818146" y="3274259"/>
              <a:ext cx="77845" cy="249694"/>
            </a:xfrm>
            <a:custGeom>
              <a:avLst/>
              <a:gdLst/>
              <a:ahLst/>
              <a:cxnLst/>
              <a:rect l="l" t="t" r="r" b="b"/>
              <a:pathLst>
                <a:path w="2963" h="9504" extrusionOk="0">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70"/>
            <p:cNvSpPr/>
            <p:nvPr/>
          </p:nvSpPr>
          <p:spPr>
            <a:xfrm>
              <a:off x="4849857" y="3274259"/>
              <a:ext cx="46135" cy="249694"/>
            </a:xfrm>
            <a:custGeom>
              <a:avLst/>
              <a:gdLst/>
              <a:ahLst/>
              <a:cxnLst/>
              <a:rect l="l" t="t" r="r" b="b"/>
              <a:pathLst>
                <a:path w="1756" h="9504" extrusionOk="0">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3" name="Google Shape;7873;p70"/>
          <p:cNvGrpSpPr/>
          <p:nvPr/>
        </p:nvGrpSpPr>
        <p:grpSpPr>
          <a:xfrm>
            <a:off x="5228890" y="3235428"/>
            <a:ext cx="344091" cy="332767"/>
            <a:chOff x="5228890" y="3235428"/>
            <a:chExt cx="344091" cy="332767"/>
          </a:xfrm>
        </p:grpSpPr>
        <p:sp>
          <p:nvSpPr>
            <p:cNvPr id="7874" name="Google Shape;7874;p70"/>
            <p:cNvSpPr/>
            <p:nvPr/>
          </p:nvSpPr>
          <p:spPr>
            <a:xfrm>
              <a:off x="5228890" y="3261701"/>
              <a:ext cx="316741" cy="306495"/>
            </a:xfrm>
            <a:custGeom>
              <a:avLst/>
              <a:gdLst/>
              <a:ahLst/>
              <a:cxnLst/>
              <a:rect l="l" t="t" r="r" b="b"/>
              <a:pathLst>
                <a:path w="12056" h="11666" extrusionOk="0">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70"/>
            <p:cNvSpPr/>
            <p:nvPr/>
          </p:nvSpPr>
          <p:spPr>
            <a:xfrm>
              <a:off x="5277731" y="3261701"/>
              <a:ext cx="65261" cy="82942"/>
            </a:xfrm>
            <a:custGeom>
              <a:avLst/>
              <a:gdLst/>
              <a:ahLst/>
              <a:cxnLst/>
              <a:rect l="l" t="t" r="r" b="b"/>
              <a:pathLst>
                <a:path w="2484" h="3157" extrusionOk="0">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70"/>
            <p:cNvSpPr/>
            <p:nvPr/>
          </p:nvSpPr>
          <p:spPr>
            <a:xfrm>
              <a:off x="5462137" y="3463053"/>
              <a:ext cx="83494" cy="64893"/>
            </a:xfrm>
            <a:custGeom>
              <a:avLst/>
              <a:gdLst/>
              <a:ahLst/>
              <a:cxnLst/>
              <a:rect l="l" t="t" r="r" b="b"/>
              <a:pathLst>
                <a:path w="3178" h="2470" extrusionOk="0">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70"/>
            <p:cNvSpPr/>
            <p:nvPr/>
          </p:nvSpPr>
          <p:spPr>
            <a:xfrm>
              <a:off x="5286663" y="3235428"/>
              <a:ext cx="90771" cy="111973"/>
            </a:xfrm>
            <a:custGeom>
              <a:avLst/>
              <a:gdLst/>
              <a:ahLst/>
              <a:cxnLst/>
              <a:rect l="l" t="t" r="r" b="b"/>
              <a:pathLst>
                <a:path w="3455" h="4262" extrusionOk="0">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70"/>
            <p:cNvSpPr/>
            <p:nvPr/>
          </p:nvSpPr>
          <p:spPr>
            <a:xfrm>
              <a:off x="5458328" y="3429740"/>
              <a:ext cx="114653" cy="88486"/>
            </a:xfrm>
            <a:custGeom>
              <a:avLst/>
              <a:gdLst/>
              <a:ahLst/>
              <a:cxnLst/>
              <a:rect l="l" t="t" r="r" b="b"/>
              <a:pathLst>
                <a:path w="4364" h="3368" extrusionOk="0">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9" name="Google Shape;7879;p70"/>
          <p:cNvGrpSpPr/>
          <p:nvPr/>
        </p:nvGrpSpPr>
        <p:grpSpPr>
          <a:xfrm>
            <a:off x="5757913" y="3227047"/>
            <a:ext cx="388544" cy="347927"/>
            <a:chOff x="5757913" y="3227047"/>
            <a:chExt cx="388544" cy="347927"/>
          </a:xfrm>
        </p:grpSpPr>
        <p:sp>
          <p:nvSpPr>
            <p:cNvPr id="7880" name="Google Shape;7880;p70"/>
            <p:cNvSpPr/>
            <p:nvPr/>
          </p:nvSpPr>
          <p:spPr>
            <a:xfrm>
              <a:off x="5757913" y="3227047"/>
              <a:ext cx="388544" cy="347927"/>
            </a:xfrm>
            <a:custGeom>
              <a:avLst/>
              <a:gdLst/>
              <a:ahLst/>
              <a:cxnLst/>
              <a:rect l="l" t="t" r="r" b="b"/>
              <a:pathLst>
                <a:path w="14789" h="13243" extrusionOk="0">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70"/>
            <p:cNvSpPr/>
            <p:nvPr/>
          </p:nvSpPr>
          <p:spPr>
            <a:xfrm>
              <a:off x="5758097" y="3227074"/>
              <a:ext cx="194101" cy="347743"/>
            </a:xfrm>
            <a:custGeom>
              <a:avLst/>
              <a:gdLst/>
              <a:ahLst/>
              <a:cxnLst/>
              <a:rect l="l" t="t" r="r" b="b"/>
              <a:pathLst>
                <a:path w="7388" h="13236" extrusionOk="0">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82" name="Google Shape;7882;p70"/>
          <p:cNvSpPr/>
          <p:nvPr/>
        </p:nvSpPr>
        <p:spPr>
          <a:xfrm>
            <a:off x="7202454" y="3377641"/>
            <a:ext cx="17340" cy="197149"/>
          </a:xfrm>
          <a:custGeom>
            <a:avLst/>
            <a:gdLst/>
            <a:ahLst/>
            <a:cxnLst/>
            <a:rect l="l" t="t" r="r" b="b"/>
            <a:pathLst>
              <a:path w="660" h="7504" extrusionOk="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83" name="Google Shape;7883;p70"/>
          <p:cNvGrpSpPr/>
          <p:nvPr/>
        </p:nvGrpSpPr>
        <p:grpSpPr>
          <a:xfrm>
            <a:off x="6894856" y="3227074"/>
            <a:ext cx="324938" cy="347717"/>
            <a:chOff x="6894856" y="3227074"/>
            <a:chExt cx="324938" cy="347717"/>
          </a:xfrm>
        </p:grpSpPr>
        <p:sp>
          <p:nvSpPr>
            <p:cNvPr id="7884" name="Google Shape;7884;p70"/>
            <p:cNvSpPr/>
            <p:nvPr/>
          </p:nvSpPr>
          <p:spPr>
            <a:xfrm>
              <a:off x="6898849" y="3377589"/>
              <a:ext cx="316925" cy="43770"/>
            </a:xfrm>
            <a:custGeom>
              <a:avLst/>
              <a:gdLst/>
              <a:ahLst/>
              <a:cxnLst/>
              <a:rect l="l" t="t" r="r" b="b"/>
              <a:pathLst>
                <a:path w="12063" h="1666" extrusionOk="0">
                  <a:moveTo>
                    <a:pt x="8" y="1"/>
                  </a:moveTo>
                  <a:lnTo>
                    <a:pt x="1" y="1665"/>
                  </a:lnTo>
                  <a:lnTo>
                    <a:pt x="12063" y="1665"/>
                  </a:lnTo>
                  <a:lnTo>
                    <a:pt x="1205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70"/>
            <p:cNvSpPr/>
            <p:nvPr/>
          </p:nvSpPr>
          <p:spPr>
            <a:xfrm>
              <a:off x="6996346" y="3227074"/>
              <a:ext cx="128867" cy="61977"/>
            </a:xfrm>
            <a:custGeom>
              <a:avLst/>
              <a:gdLst/>
              <a:ahLst/>
              <a:cxnLst/>
              <a:rect l="l" t="t" r="r" b="b"/>
              <a:pathLst>
                <a:path w="4905" h="2359" extrusionOk="0">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70"/>
            <p:cNvSpPr/>
            <p:nvPr/>
          </p:nvSpPr>
          <p:spPr>
            <a:xfrm>
              <a:off x="6996346" y="3262778"/>
              <a:ext cx="128867" cy="26273"/>
            </a:xfrm>
            <a:custGeom>
              <a:avLst/>
              <a:gdLst/>
              <a:ahLst/>
              <a:cxnLst/>
              <a:rect l="l" t="t" r="r" b="b"/>
              <a:pathLst>
                <a:path w="4905" h="1000" extrusionOk="0">
                  <a:moveTo>
                    <a:pt x="999" y="1"/>
                  </a:moveTo>
                  <a:lnTo>
                    <a:pt x="1" y="1000"/>
                  </a:lnTo>
                  <a:lnTo>
                    <a:pt x="4905" y="1000"/>
                  </a:lnTo>
                  <a:lnTo>
                    <a:pt x="3906"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70"/>
            <p:cNvSpPr/>
            <p:nvPr/>
          </p:nvSpPr>
          <p:spPr>
            <a:xfrm>
              <a:off x="6918186" y="3280092"/>
              <a:ext cx="278278" cy="260439"/>
            </a:xfrm>
            <a:custGeom>
              <a:avLst/>
              <a:gdLst/>
              <a:ahLst/>
              <a:cxnLst/>
              <a:rect l="l" t="t" r="r" b="b"/>
              <a:pathLst>
                <a:path w="10592" h="9913" extrusionOk="0">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70"/>
            <p:cNvSpPr/>
            <p:nvPr/>
          </p:nvSpPr>
          <p:spPr>
            <a:xfrm>
              <a:off x="7177127" y="3279908"/>
              <a:ext cx="19337" cy="260623"/>
            </a:xfrm>
            <a:custGeom>
              <a:avLst/>
              <a:gdLst/>
              <a:ahLst/>
              <a:cxnLst/>
              <a:rect l="l" t="t" r="r" b="b"/>
              <a:pathLst>
                <a:path w="736" h="9920" extrusionOk="0">
                  <a:moveTo>
                    <a:pt x="0" y="1"/>
                  </a:moveTo>
                  <a:lnTo>
                    <a:pt x="0" y="9920"/>
                  </a:lnTo>
                  <a:lnTo>
                    <a:pt x="736" y="9920"/>
                  </a:lnTo>
                  <a:lnTo>
                    <a:pt x="736" y="216"/>
                  </a:lnTo>
                  <a:cubicBezTo>
                    <a:pt x="736" y="98"/>
                    <a:pt x="638" y="1"/>
                    <a:pt x="52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70"/>
            <p:cNvSpPr/>
            <p:nvPr/>
          </p:nvSpPr>
          <p:spPr>
            <a:xfrm>
              <a:off x="6918186" y="3367579"/>
              <a:ext cx="278278" cy="172952"/>
            </a:xfrm>
            <a:custGeom>
              <a:avLst/>
              <a:gdLst/>
              <a:ahLst/>
              <a:cxnLst/>
              <a:rect l="l" t="t" r="r" b="b"/>
              <a:pathLst>
                <a:path w="10592" h="6583" extrusionOk="0">
                  <a:moveTo>
                    <a:pt x="0" y="0"/>
                  </a:moveTo>
                  <a:lnTo>
                    <a:pt x="0" y="6583"/>
                  </a:lnTo>
                  <a:lnTo>
                    <a:pt x="10592" y="6583"/>
                  </a:lnTo>
                  <a:lnTo>
                    <a:pt x="10592" y="0"/>
                  </a:lnTo>
                  <a:lnTo>
                    <a:pt x="5299" y="3794"/>
                  </a:lnTo>
                  <a:lnTo>
                    <a:pt x="0"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70"/>
            <p:cNvSpPr/>
            <p:nvPr/>
          </p:nvSpPr>
          <p:spPr>
            <a:xfrm>
              <a:off x="6958619" y="3418784"/>
              <a:ext cx="197385" cy="10588"/>
            </a:xfrm>
            <a:custGeom>
              <a:avLst/>
              <a:gdLst/>
              <a:ahLst/>
              <a:cxnLst/>
              <a:rect l="l" t="t" r="r" b="b"/>
              <a:pathLst>
                <a:path w="7513" h="403" extrusionOk="0">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70"/>
            <p:cNvSpPr/>
            <p:nvPr/>
          </p:nvSpPr>
          <p:spPr>
            <a:xfrm>
              <a:off x="6992511" y="3441378"/>
              <a:ext cx="129970" cy="10588"/>
            </a:xfrm>
            <a:custGeom>
              <a:avLst/>
              <a:gdLst/>
              <a:ahLst/>
              <a:cxnLst/>
              <a:rect l="l" t="t" r="r" b="b"/>
              <a:pathLst>
                <a:path w="4947" h="403" extrusionOk="0">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70"/>
            <p:cNvSpPr/>
            <p:nvPr/>
          </p:nvSpPr>
          <p:spPr>
            <a:xfrm>
              <a:off x="7021489" y="3463789"/>
              <a:ext cx="70016" cy="10588"/>
            </a:xfrm>
            <a:custGeom>
              <a:avLst/>
              <a:gdLst/>
              <a:ahLst/>
              <a:cxnLst/>
              <a:rect l="l" t="t" r="r" b="b"/>
              <a:pathLst>
                <a:path w="2665" h="403" extrusionOk="0">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70"/>
            <p:cNvSpPr/>
            <p:nvPr/>
          </p:nvSpPr>
          <p:spPr>
            <a:xfrm>
              <a:off x="6894856" y="3377510"/>
              <a:ext cx="324938" cy="197280"/>
            </a:xfrm>
            <a:custGeom>
              <a:avLst/>
              <a:gdLst/>
              <a:ahLst/>
              <a:cxnLst/>
              <a:rect l="l" t="t" r="r" b="b"/>
              <a:pathLst>
                <a:path w="12368" h="7509" extrusionOk="0">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70"/>
            <p:cNvSpPr/>
            <p:nvPr/>
          </p:nvSpPr>
          <p:spPr>
            <a:xfrm>
              <a:off x="6955361" y="3318371"/>
              <a:ext cx="32630" cy="32630"/>
            </a:xfrm>
            <a:custGeom>
              <a:avLst/>
              <a:gdLst/>
              <a:ahLst/>
              <a:cxnLst/>
              <a:rect l="l" t="t" r="r" b="b"/>
              <a:pathLst>
                <a:path w="1242" h="1242" extrusionOk="0">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70"/>
            <p:cNvSpPr/>
            <p:nvPr/>
          </p:nvSpPr>
          <p:spPr>
            <a:xfrm>
              <a:off x="7009115" y="3313090"/>
              <a:ext cx="36466" cy="10588"/>
            </a:xfrm>
            <a:custGeom>
              <a:avLst/>
              <a:gdLst/>
              <a:ahLst/>
              <a:cxnLst/>
              <a:rect l="l" t="t" r="r" b="b"/>
              <a:pathLst>
                <a:path w="1388" h="403" extrusionOk="0">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70"/>
            <p:cNvSpPr/>
            <p:nvPr/>
          </p:nvSpPr>
          <p:spPr>
            <a:xfrm>
              <a:off x="7009115" y="3341149"/>
              <a:ext cx="113366" cy="10588"/>
            </a:xfrm>
            <a:custGeom>
              <a:avLst/>
              <a:gdLst/>
              <a:ahLst/>
              <a:cxnLst/>
              <a:rect l="l" t="t" r="r" b="b"/>
              <a:pathLst>
                <a:path w="4315" h="403" extrusionOk="0">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70"/>
            <p:cNvSpPr/>
            <p:nvPr/>
          </p:nvSpPr>
          <p:spPr>
            <a:xfrm>
              <a:off x="6961010" y="3385234"/>
              <a:ext cx="69806" cy="10614"/>
            </a:xfrm>
            <a:custGeom>
              <a:avLst/>
              <a:gdLst/>
              <a:ahLst/>
              <a:cxnLst/>
              <a:rect l="l" t="t" r="r" b="b"/>
              <a:pathLst>
                <a:path w="2657" h="404" extrusionOk="0">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70"/>
            <p:cNvSpPr/>
            <p:nvPr/>
          </p:nvSpPr>
          <p:spPr>
            <a:xfrm>
              <a:off x="6921443" y="3539060"/>
              <a:ext cx="57248" cy="10588"/>
            </a:xfrm>
            <a:custGeom>
              <a:avLst/>
              <a:gdLst/>
              <a:ahLst/>
              <a:cxnLst/>
              <a:rect l="l" t="t" r="r" b="b"/>
              <a:pathLst>
                <a:path w="2179" h="403" extrusionOk="0">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9" name="Google Shape;7899;p70"/>
          <p:cNvGrpSpPr/>
          <p:nvPr/>
        </p:nvGrpSpPr>
        <p:grpSpPr>
          <a:xfrm>
            <a:off x="7414946" y="3220873"/>
            <a:ext cx="360091" cy="360117"/>
            <a:chOff x="7414946" y="3220873"/>
            <a:chExt cx="360091" cy="360117"/>
          </a:xfrm>
        </p:grpSpPr>
        <p:sp>
          <p:nvSpPr>
            <p:cNvPr id="7900" name="Google Shape;7900;p70"/>
            <p:cNvSpPr/>
            <p:nvPr/>
          </p:nvSpPr>
          <p:spPr>
            <a:xfrm>
              <a:off x="7414946" y="3305234"/>
              <a:ext cx="151619" cy="195389"/>
            </a:xfrm>
            <a:custGeom>
              <a:avLst/>
              <a:gdLst/>
              <a:ahLst/>
              <a:cxnLst/>
              <a:rect l="l" t="t" r="r" b="b"/>
              <a:pathLst>
                <a:path w="5771" h="7437" extrusionOk="0">
                  <a:moveTo>
                    <a:pt x="0" y="1"/>
                  </a:moveTo>
                  <a:lnTo>
                    <a:pt x="0" y="4572"/>
                  </a:lnTo>
                  <a:lnTo>
                    <a:pt x="5771" y="7437"/>
                  </a:lnTo>
                  <a:lnTo>
                    <a:pt x="4571" y="1360"/>
                  </a:lnTo>
                  <a:lnTo>
                    <a:pt x="902" y="272"/>
                  </a:lnTo>
                  <a:lnTo>
                    <a:pt x="0"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70"/>
            <p:cNvSpPr/>
            <p:nvPr/>
          </p:nvSpPr>
          <p:spPr>
            <a:xfrm>
              <a:off x="7414946" y="3425326"/>
              <a:ext cx="143789" cy="155665"/>
            </a:xfrm>
            <a:custGeom>
              <a:avLst/>
              <a:gdLst/>
              <a:ahLst/>
              <a:cxnLst/>
              <a:rect l="l" t="t" r="r" b="b"/>
              <a:pathLst>
                <a:path w="5473" h="5925" extrusionOk="0">
                  <a:moveTo>
                    <a:pt x="0" y="1"/>
                  </a:moveTo>
                  <a:lnTo>
                    <a:pt x="0" y="4572"/>
                  </a:lnTo>
                  <a:lnTo>
                    <a:pt x="4571" y="5924"/>
                  </a:lnTo>
                  <a:lnTo>
                    <a:pt x="5473" y="3642"/>
                  </a:lnTo>
                  <a:lnTo>
                    <a:pt x="4571" y="1353"/>
                  </a:lnTo>
                  <a:lnTo>
                    <a:pt x="0"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70"/>
            <p:cNvSpPr/>
            <p:nvPr/>
          </p:nvSpPr>
          <p:spPr>
            <a:xfrm>
              <a:off x="7735471" y="3430265"/>
              <a:ext cx="39566" cy="150725"/>
            </a:xfrm>
            <a:custGeom>
              <a:avLst/>
              <a:gdLst/>
              <a:ahLst/>
              <a:cxnLst/>
              <a:rect l="l" t="t" r="r" b="b"/>
              <a:pathLst>
                <a:path w="1506" h="5737" extrusionOk="0">
                  <a:moveTo>
                    <a:pt x="1" y="0"/>
                  </a:moveTo>
                  <a:lnTo>
                    <a:pt x="604" y="5466"/>
                  </a:lnTo>
                  <a:lnTo>
                    <a:pt x="1506" y="5736"/>
                  </a:lnTo>
                  <a:lnTo>
                    <a:pt x="1506" y="1165"/>
                  </a:lnTo>
                  <a:lnTo>
                    <a:pt x="1" y="0"/>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70"/>
            <p:cNvSpPr/>
            <p:nvPr/>
          </p:nvSpPr>
          <p:spPr>
            <a:xfrm>
              <a:off x="7623418" y="3393641"/>
              <a:ext cx="127947" cy="180229"/>
            </a:xfrm>
            <a:custGeom>
              <a:avLst/>
              <a:gdLst/>
              <a:ahLst/>
              <a:cxnLst/>
              <a:rect l="l" t="t" r="r" b="b"/>
              <a:pathLst>
                <a:path w="4870" h="6860" extrusionOk="0">
                  <a:moveTo>
                    <a:pt x="0" y="0"/>
                  </a:moveTo>
                  <a:lnTo>
                    <a:pt x="1200" y="5778"/>
                  </a:lnTo>
                  <a:lnTo>
                    <a:pt x="4869" y="6860"/>
                  </a:lnTo>
                  <a:lnTo>
                    <a:pt x="4869" y="2296"/>
                  </a:lnTo>
                  <a:lnTo>
                    <a:pt x="0" y="0"/>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70"/>
            <p:cNvSpPr/>
            <p:nvPr/>
          </p:nvSpPr>
          <p:spPr>
            <a:xfrm>
              <a:off x="7535038" y="3420045"/>
              <a:ext cx="119908" cy="160945"/>
            </a:xfrm>
            <a:custGeom>
              <a:avLst/>
              <a:gdLst/>
              <a:ahLst/>
              <a:cxnLst/>
              <a:rect l="l" t="t" r="r" b="b"/>
              <a:pathLst>
                <a:path w="4564" h="6126" extrusionOk="0">
                  <a:moveTo>
                    <a:pt x="2282" y="1"/>
                  </a:moveTo>
                  <a:lnTo>
                    <a:pt x="0" y="1554"/>
                  </a:lnTo>
                  <a:lnTo>
                    <a:pt x="0" y="6125"/>
                  </a:lnTo>
                  <a:lnTo>
                    <a:pt x="4564" y="4773"/>
                  </a:lnTo>
                  <a:lnTo>
                    <a:pt x="4564" y="202"/>
                  </a:lnTo>
                  <a:lnTo>
                    <a:pt x="2282" y="1"/>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70"/>
            <p:cNvSpPr/>
            <p:nvPr/>
          </p:nvSpPr>
          <p:spPr>
            <a:xfrm>
              <a:off x="7735471" y="3333845"/>
              <a:ext cx="39566" cy="127054"/>
            </a:xfrm>
            <a:custGeom>
              <a:avLst/>
              <a:gdLst/>
              <a:ahLst/>
              <a:cxnLst/>
              <a:rect l="l" t="t" r="r" b="b"/>
              <a:pathLst>
                <a:path w="1506" h="4836" extrusionOk="0">
                  <a:moveTo>
                    <a:pt x="604" y="1"/>
                  </a:moveTo>
                  <a:lnTo>
                    <a:pt x="1" y="2290"/>
                  </a:lnTo>
                  <a:lnTo>
                    <a:pt x="604" y="4572"/>
                  </a:lnTo>
                  <a:lnTo>
                    <a:pt x="1506" y="4835"/>
                  </a:lnTo>
                  <a:lnTo>
                    <a:pt x="1506" y="271"/>
                  </a:lnTo>
                  <a:lnTo>
                    <a:pt x="60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70"/>
            <p:cNvSpPr/>
            <p:nvPr/>
          </p:nvSpPr>
          <p:spPr>
            <a:xfrm>
              <a:off x="7631248" y="3305234"/>
              <a:ext cx="120118" cy="148729"/>
            </a:xfrm>
            <a:custGeom>
              <a:avLst/>
              <a:gdLst/>
              <a:ahLst/>
              <a:cxnLst/>
              <a:rect l="l" t="t" r="r" b="b"/>
              <a:pathLst>
                <a:path w="4572" h="5661" extrusionOk="0">
                  <a:moveTo>
                    <a:pt x="902" y="1"/>
                  </a:moveTo>
                  <a:lnTo>
                    <a:pt x="0" y="2290"/>
                  </a:lnTo>
                  <a:lnTo>
                    <a:pt x="902" y="4572"/>
                  </a:lnTo>
                  <a:lnTo>
                    <a:pt x="4571" y="5661"/>
                  </a:lnTo>
                  <a:lnTo>
                    <a:pt x="4571" y="1090"/>
                  </a:lnTo>
                  <a:lnTo>
                    <a:pt x="902"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70"/>
            <p:cNvSpPr/>
            <p:nvPr/>
          </p:nvSpPr>
          <p:spPr>
            <a:xfrm>
              <a:off x="7535038" y="3305234"/>
              <a:ext cx="119908" cy="155665"/>
            </a:xfrm>
            <a:custGeom>
              <a:avLst/>
              <a:gdLst/>
              <a:ahLst/>
              <a:cxnLst/>
              <a:rect l="l" t="t" r="r" b="b"/>
              <a:pathLst>
                <a:path w="4564" h="5925" extrusionOk="0">
                  <a:moveTo>
                    <a:pt x="4564" y="1"/>
                  </a:moveTo>
                  <a:lnTo>
                    <a:pt x="0" y="1360"/>
                  </a:lnTo>
                  <a:lnTo>
                    <a:pt x="0" y="5924"/>
                  </a:lnTo>
                  <a:lnTo>
                    <a:pt x="4564" y="4572"/>
                  </a:lnTo>
                  <a:lnTo>
                    <a:pt x="456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70"/>
            <p:cNvSpPr/>
            <p:nvPr/>
          </p:nvSpPr>
          <p:spPr>
            <a:xfrm>
              <a:off x="7654945" y="3220873"/>
              <a:ext cx="67258" cy="180807"/>
            </a:xfrm>
            <a:custGeom>
              <a:avLst/>
              <a:gdLst/>
              <a:ahLst/>
              <a:cxnLst/>
              <a:rect l="l" t="t" r="r" b="b"/>
              <a:pathLst>
                <a:path w="2560" h="6882" extrusionOk="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70"/>
            <p:cNvSpPr/>
            <p:nvPr/>
          </p:nvSpPr>
          <p:spPr>
            <a:xfrm>
              <a:off x="7587688" y="3220873"/>
              <a:ext cx="118831" cy="180807"/>
            </a:xfrm>
            <a:custGeom>
              <a:avLst/>
              <a:gdLst/>
              <a:ahLst/>
              <a:cxnLst/>
              <a:rect l="l" t="t" r="r" b="b"/>
              <a:pathLst>
                <a:path w="4523" h="6882" extrusionOk="0">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70"/>
            <p:cNvSpPr/>
            <p:nvPr/>
          </p:nvSpPr>
          <p:spPr>
            <a:xfrm>
              <a:off x="7607366" y="3252479"/>
              <a:ext cx="83310" cy="71382"/>
            </a:xfrm>
            <a:custGeom>
              <a:avLst/>
              <a:gdLst/>
              <a:ahLst/>
              <a:cxnLst/>
              <a:rect l="l" t="t" r="r" b="b"/>
              <a:pathLst>
                <a:path w="3171" h="2717" extrusionOk="0">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1" name="Google Shape;7911;p70"/>
          <p:cNvGrpSpPr/>
          <p:nvPr/>
        </p:nvGrpSpPr>
        <p:grpSpPr>
          <a:xfrm>
            <a:off x="8027227" y="3215041"/>
            <a:ext cx="231829" cy="371782"/>
            <a:chOff x="8027227" y="3215041"/>
            <a:chExt cx="231829" cy="371782"/>
          </a:xfrm>
        </p:grpSpPr>
        <p:sp>
          <p:nvSpPr>
            <p:cNvPr id="7912" name="Google Shape;7912;p70"/>
            <p:cNvSpPr/>
            <p:nvPr/>
          </p:nvSpPr>
          <p:spPr>
            <a:xfrm>
              <a:off x="8135102" y="3239080"/>
              <a:ext cx="123954" cy="131967"/>
            </a:xfrm>
            <a:custGeom>
              <a:avLst/>
              <a:gdLst/>
              <a:ahLst/>
              <a:cxnLst/>
              <a:rect l="l" t="t" r="r" b="b"/>
              <a:pathLst>
                <a:path w="4718" h="5023" extrusionOk="0">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70"/>
            <p:cNvSpPr/>
            <p:nvPr/>
          </p:nvSpPr>
          <p:spPr>
            <a:xfrm>
              <a:off x="8135285" y="3240184"/>
              <a:ext cx="40302" cy="22805"/>
            </a:xfrm>
            <a:custGeom>
              <a:avLst/>
              <a:gdLst/>
              <a:ahLst/>
              <a:cxnLst/>
              <a:rect l="l" t="t" r="r" b="b"/>
              <a:pathLst>
                <a:path w="1534" h="868" extrusionOk="0">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70"/>
            <p:cNvSpPr/>
            <p:nvPr/>
          </p:nvSpPr>
          <p:spPr>
            <a:xfrm>
              <a:off x="8057309" y="3262962"/>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70"/>
            <p:cNvSpPr/>
            <p:nvPr/>
          </p:nvSpPr>
          <p:spPr>
            <a:xfrm>
              <a:off x="8057309" y="3382870"/>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70"/>
            <p:cNvSpPr/>
            <p:nvPr/>
          </p:nvSpPr>
          <p:spPr>
            <a:xfrm>
              <a:off x="8075148" y="3256946"/>
              <a:ext cx="102095" cy="144000"/>
            </a:xfrm>
            <a:custGeom>
              <a:avLst/>
              <a:gdLst/>
              <a:ahLst/>
              <a:cxnLst/>
              <a:rect l="l" t="t" r="r" b="b"/>
              <a:pathLst>
                <a:path w="3886" h="5481" extrusionOk="0">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70"/>
            <p:cNvSpPr/>
            <p:nvPr/>
          </p:nvSpPr>
          <p:spPr>
            <a:xfrm>
              <a:off x="8051292" y="3232906"/>
              <a:ext cx="12033" cy="335868"/>
            </a:xfrm>
            <a:custGeom>
              <a:avLst/>
              <a:gdLst/>
              <a:ahLst/>
              <a:cxnLst/>
              <a:rect l="l" t="t" r="r" b="b"/>
              <a:pathLst>
                <a:path w="458" h="12784" extrusionOk="0">
                  <a:moveTo>
                    <a:pt x="0" y="0"/>
                  </a:moveTo>
                  <a:lnTo>
                    <a:pt x="0" y="12784"/>
                  </a:lnTo>
                  <a:lnTo>
                    <a:pt x="458" y="12784"/>
                  </a:lnTo>
                  <a:lnTo>
                    <a:pt x="4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70"/>
            <p:cNvSpPr/>
            <p:nvPr/>
          </p:nvSpPr>
          <p:spPr>
            <a:xfrm>
              <a:off x="8027411" y="3562915"/>
              <a:ext cx="59980" cy="23908"/>
            </a:xfrm>
            <a:custGeom>
              <a:avLst/>
              <a:gdLst/>
              <a:ahLst/>
              <a:cxnLst/>
              <a:rect l="l" t="t" r="r" b="b"/>
              <a:pathLst>
                <a:path w="2283" h="910" extrusionOk="0">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70"/>
            <p:cNvSpPr/>
            <p:nvPr/>
          </p:nvSpPr>
          <p:spPr>
            <a:xfrm>
              <a:off x="8045276" y="3215041"/>
              <a:ext cx="23882" cy="24092"/>
            </a:xfrm>
            <a:custGeom>
              <a:avLst/>
              <a:gdLst/>
              <a:ahLst/>
              <a:cxnLst/>
              <a:rect l="l" t="t" r="r" b="b"/>
              <a:pathLst>
                <a:path w="909" h="917" extrusionOk="0">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70"/>
            <p:cNvSpPr/>
            <p:nvPr/>
          </p:nvSpPr>
          <p:spPr>
            <a:xfrm>
              <a:off x="8027227" y="3562915"/>
              <a:ext cx="30108" cy="23908"/>
            </a:xfrm>
            <a:custGeom>
              <a:avLst/>
              <a:gdLst/>
              <a:ahLst/>
              <a:cxnLst/>
              <a:rect l="l" t="t" r="r" b="b"/>
              <a:pathLst>
                <a:path w="1146" h="910" extrusionOk="0">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70"/>
            <p:cNvSpPr/>
            <p:nvPr/>
          </p:nvSpPr>
          <p:spPr>
            <a:xfrm>
              <a:off x="8043095" y="3216144"/>
              <a:ext cx="25169" cy="22778"/>
            </a:xfrm>
            <a:custGeom>
              <a:avLst/>
              <a:gdLst/>
              <a:ahLst/>
              <a:cxnLst/>
              <a:rect l="l" t="t" r="r" b="b"/>
              <a:pathLst>
                <a:path w="958" h="867" extrusionOk="0">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2" name="Google Shape;7922;p70"/>
          <p:cNvGrpSpPr/>
          <p:nvPr/>
        </p:nvGrpSpPr>
        <p:grpSpPr>
          <a:xfrm>
            <a:off x="4093603" y="4146138"/>
            <a:ext cx="395638" cy="420544"/>
            <a:chOff x="4093603" y="4146138"/>
            <a:chExt cx="395638" cy="420544"/>
          </a:xfrm>
        </p:grpSpPr>
        <p:sp>
          <p:nvSpPr>
            <p:cNvPr id="7923" name="Google Shape;7923;p70"/>
            <p:cNvSpPr/>
            <p:nvPr/>
          </p:nvSpPr>
          <p:spPr>
            <a:xfrm>
              <a:off x="4158286" y="4218414"/>
              <a:ext cx="266088" cy="326567"/>
            </a:xfrm>
            <a:custGeom>
              <a:avLst/>
              <a:gdLst/>
              <a:ahLst/>
              <a:cxnLst/>
              <a:rect l="l" t="t" r="r" b="b"/>
              <a:pathLst>
                <a:path w="10128" h="12430" extrusionOk="0">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70"/>
            <p:cNvSpPr/>
            <p:nvPr/>
          </p:nvSpPr>
          <p:spPr>
            <a:xfrm>
              <a:off x="4189813" y="4240089"/>
              <a:ext cx="203218" cy="203218"/>
            </a:xfrm>
            <a:custGeom>
              <a:avLst/>
              <a:gdLst/>
              <a:ahLst/>
              <a:cxnLst/>
              <a:rect l="l" t="t" r="r" b="b"/>
              <a:pathLst>
                <a:path w="7735" h="7735" extrusionOk="0">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70"/>
            <p:cNvSpPr/>
            <p:nvPr/>
          </p:nvSpPr>
          <p:spPr>
            <a:xfrm>
              <a:off x="4211671" y="4261947"/>
              <a:ext cx="159658" cy="159684"/>
            </a:xfrm>
            <a:custGeom>
              <a:avLst/>
              <a:gdLst/>
              <a:ahLst/>
              <a:cxnLst/>
              <a:rect l="l" t="t" r="r" b="b"/>
              <a:pathLst>
                <a:path w="6077" h="6078" extrusionOk="0">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70"/>
            <p:cNvSpPr/>
            <p:nvPr/>
          </p:nvSpPr>
          <p:spPr>
            <a:xfrm>
              <a:off x="4269629" y="4537677"/>
              <a:ext cx="43586" cy="29005"/>
            </a:xfrm>
            <a:custGeom>
              <a:avLst/>
              <a:gdLst/>
              <a:ahLst/>
              <a:cxnLst/>
              <a:rect l="l" t="t" r="r" b="b"/>
              <a:pathLst>
                <a:path w="1659" h="1104" extrusionOk="0">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70"/>
            <p:cNvSpPr/>
            <p:nvPr/>
          </p:nvSpPr>
          <p:spPr>
            <a:xfrm>
              <a:off x="4434725" y="4334486"/>
              <a:ext cx="54515" cy="14608"/>
            </a:xfrm>
            <a:custGeom>
              <a:avLst/>
              <a:gdLst/>
              <a:ahLst/>
              <a:cxnLst/>
              <a:rect l="l" t="t" r="r" b="b"/>
              <a:pathLst>
                <a:path w="2075" h="556" extrusionOk="0">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70"/>
            <p:cNvSpPr/>
            <p:nvPr/>
          </p:nvSpPr>
          <p:spPr>
            <a:xfrm>
              <a:off x="4093603" y="4334460"/>
              <a:ext cx="62896" cy="14634"/>
            </a:xfrm>
            <a:custGeom>
              <a:avLst/>
              <a:gdLst/>
              <a:ahLst/>
              <a:cxnLst/>
              <a:rect l="l" t="t" r="r" b="b"/>
              <a:pathLst>
                <a:path w="2394" h="557" extrusionOk="0">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70"/>
            <p:cNvSpPr/>
            <p:nvPr/>
          </p:nvSpPr>
          <p:spPr>
            <a:xfrm>
              <a:off x="4284210" y="4146138"/>
              <a:ext cx="14424" cy="50417"/>
            </a:xfrm>
            <a:custGeom>
              <a:avLst/>
              <a:gdLst/>
              <a:ahLst/>
              <a:cxnLst/>
              <a:rect l="l" t="t" r="r" b="b"/>
              <a:pathLst>
                <a:path w="549" h="1919" extrusionOk="0">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70"/>
            <p:cNvSpPr/>
            <p:nvPr/>
          </p:nvSpPr>
          <p:spPr>
            <a:xfrm>
              <a:off x="4358561" y="4183813"/>
              <a:ext cx="29294" cy="33156"/>
            </a:xfrm>
            <a:custGeom>
              <a:avLst/>
              <a:gdLst/>
              <a:ahLst/>
              <a:cxnLst/>
              <a:rect l="l" t="t" r="r" b="b"/>
              <a:pathLst>
                <a:path w="1115" h="1262" extrusionOk="0">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70"/>
            <p:cNvSpPr/>
            <p:nvPr/>
          </p:nvSpPr>
          <p:spPr>
            <a:xfrm>
              <a:off x="4195277" y="4466505"/>
              <a:ext cx="29268" cy="33287"/>
            </a:xfrm>
            <a:custGeom>
              <a:avLst/>
              <a:gdLst/>
              <a:ahLst/>
              <a:cxnLst/>
              <a:rect l="l" t="t" r="r" b="b"/>
              <a:pathLst>
                <a:path w="1114" h="1267" extrusionOk="0">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70"/>
            <p:cNvSpPr/>
            <p:nvPr/>
          </p:nvSpPr>
          <p:spPr>
            <a:xfrm>
              <a:off x="4195172" y="4183813"/>
              <a:ext cx="29294" cy="33156"/>
            </a:xfrm>
            <a:custGeom>
              <a:avLst/>
              <a:gdLst/>
              <a:ahLst/>
              <a:cxnLst/>
              <a:rect l="l" t="t" r="r" b="b"/>
              <a:pathLst>
                <a:path w="1115" h="1262" extrusionOk="0">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70"/>
            <p:cNvSpPr/>
            <p:nvPr/>
          </p:nvSpPr>
          <p:spPr>
            <a:xfrm>
              <a:off x="4358272" y="4466505"/>
              <a:ext cx="29294" cy="33287"/>
            </a:xfrm>
            <a:custGeom>
              <a:avLst/>
              <a:gdLst/>
              <a:ahLst/>
              <a:cxnLst/>
              <a:rect l="l" t="t" r="r" b="b"/>
              <a:pathLst>
                <a:path w="1115" h="1267" extrusionOk="0">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70"/>
            <p:cNvSpPr/>
            <p:nvPr/>
          </p:nvSpPr>
          <p:spPr>
            <a:xfrm>
              <a:off x="4412315" y="4410335"/>
              <a:ext cx="39934" cy="25668"/>
            </a:xfrm>
            <a:custGeom>
              <a:avLst/>
              <a:gdLst/>
              <a:ahLst/>
              <a:cxnLst/>
              <a:rect l="l" t="t" r="r" b="b"/>
              <a:pathLst>
                <a:path w="1520" h="977" extrusionOk="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70"/>
            <p:cNvSpPr/>
            <p:nvPr/>
          </p:nvSpPr>
          <p:spPr>
            <a:xfrm>
              <a:off x="4130306" y="4247340"/>
              <a:ext cx="39304" cy="25589"/>
            </a:xfrm>
            <a:custGeom>
              <a:avLst/>
              <a:gdLst/>
              <a:ahLst/>
              <a:cxnLst/>
              <a:rect l="l" t="t" r="r" b="b"/>
              <a:pathLst>
                <a:path w="1496" h="974" extrusionOk="0">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70"/>
            <p:cNvSpPr/>
            <p:nvPr/>
          </p:nvSpPr>
          <p:spPr>
            <a:xfrm>
              <a:off x="4413418" y="4247182"/>
              <a:ext cx="39908" cy="25747"/>
            </a:xfrm>
            <a:custGeom>
              <a:avLst/>
              <a:gdLst/>
              <a:ahLst/>
              <a:cxnLst/>
              <a:rect l="l" t="t" r="r" b="b"/>
              <a:pathLst>
                <a:path w="1519" h="980" extrusionOk="0">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70"/>
            <p:cNvSpPr/>
            <p:nvPr/>
          </p:nvSpPr>
          <p:spPr>
            <a:xfrm>
              <a:off x="4130595" y="4410624"/>
              <a:ext cx="39304" cy="25379"/>
            </a:xfrm>
            <a:custGeom>
              <a:avLst/>
              <a:gdLst/>
              <a:ahLst/>
              <a:cxnLst/>
              <a:rect l="l" t="t" r="r" b="b"/>
              <a:pathLst>
                <a:path w="1496" h="966" extrusionOk="0">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70"/>
            <p:cNvSpPr/>
            <p:nvPr/>
          </p:nvSpPr>
          <p:spPr>
            <a:xfrm>
              <a:off x="4255231" y="4494118"/>
              <a:ext cx="72565" cy="50864"/>
            </a:xfrm>
            <a:custGeom>
              <a:avLst/>
              <a:gdLst/>
              <a:ahLst/>
              <a:cxnLst/>
              <a:rect l="l" t="t" r="r" b="b"/>
              <a:pathLst>
                <a:path w="2762" h="1936" extrusionOk="0">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70"/>
            <p:cNvSpPr/>
            <p:nvPr/>
          </p:nvSpPr>
          <p:spPr>
            <a:xfrm>
              <a:off x="4247954" y="4494118"/>
              <a:ext cx="87120" cy="14608"/>
            </a:xfrm>
            <a:custGeom>
              <a:avLst/>
              <a:gdLst/>
              <a:ahLst/>
              <a:cxnLst/>
              <a:rect l="l" t="t" r="r" b="b"/>
              <a:pathLst>
                <a:path w="3316" h="556" extrusionOk="0">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0" name="Google Shape;7940;p70"/>
          <p:cNvGrpSpPr/>
          <p:nvPr/>
        </p:nvGrpSpPr>
        <p:grpSpPr>
          <a:xfrm>
            <a:off x="4644406" y="4162322"/>
            <a:ext cx="392065" cy="387887"/>
            <a:chOff x="4644406" y="4162322"/>
            <a:chExt cx="392065" cy="387887"/>
          </a:xfrm>
        </p:grpSpPr>
        <p:sp>
          <p:nvSpPr>
            <p:cNvPr id="7941" name="Google Shape;7941;p70"/>
            <p:cNvSpPr/>
            <p:nvPr/>
          </p:nvSpPr>
          <p:spPr>
            <a:xfrm>
              <a:off x="4644406" y="4334118"/>
              <a:ext cx="217326" cy="216065"/>
            </a:xfrm>
            <a:custGeom>
              <a:avLst/>
              <a:gdLst/>
              <a:ahLst/>
              <a:cxnLst/>
              <a:rect l="l" t="t" r="r" b="b"/>
              <a:pathLst>
                <a:path w="8272" h="8224" extrusionOk="0">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70"/>
            <p:cNvSpPr/>
            <p:nvPr/>
          </p:nvSpPr>
          <p:spPr>
            <a:xfrm>
              <a:off x="4646481" y="4345783"/>
              <a:ext cx="215251" cy="204426"/>
            </a:xfrm>
            <a:custGeom>
              <a:avLst/>
              <a:gdLst/>
              <a:ahLst/>
              <a:cxnLst/>
              <a:rect l="l" t="t" r="r" b="b"/>
              <a:pathLst>
                <a:path w="8193" h="7781" extrusionOk="0">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70"/>
            <p:cNvSpPr/>
            <p:nvPr/>
          </p:nvSpPr>
          <p:spPr>
            <a:xfrm>
              <a:off x="4720780" y="4162322"/>
              <a:ext cx="315690" cy="299743"/>
            </a:xfrm>
            <a:custGeom>
              <a:avLst/>
              <a:gdLst/>
              <a:ahLst/>
              <a:cxnLst/>
              <a:rect l="l" t="t" r="r" b="b"/>
              <a:pathLst>
                <a:path w="12016" h="11409" extrusionOk="0">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70"/>
            <p:cNvSpPr/>
            <p:nvPr/>
          </p:nvSpPr>
          <p:spPr>
            <a:xfrm>
              <a:off x="4727952" y="4227872"/>
              <a:ext cx="308518" cy="233668"/>
            </a:xfrm>
            <a:custGeom>
              <a:avLst/>
              <a:gdLst/>
              <a:ahLst/>
              <a:cxnLst/>
              <a:rect l="l" t="t" r="r" b="b"/>
              <a:pathLst>
                <a:path w="11743" h="8894" extrusionOk="0">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70"/>
            <p:cNvSpPr/>
            <p:nvPr/>
          </p:nvSpPr>
          <p:spPr>
            <a:xfrm>
              <a:off x="4892497" y="4162322"/>
              <a:ext cx="143973" cy="138062"/>
            </a:xfrm>
            <a:custGeom>
              <a:avLst/>
              <a:gdLst/>
              <a:ahLst/>
              <a:cxnLst/>
              <a:rect l="l" t="t" r="r" b="b"/>
              <a:pathLst>
                <a:path w="5480" h="5255" extrusionOk="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70"/>
            <p:cNvSpPr/>
            <p:nvPr/>
          </p:nvSpPr>
          <p:spPr>
            <a:xfrm>
              <a:off x="4893758" y="4185048"/>
              <a:ext cx="142712" cy="115336"/>
            </a:xfrm>
            <a:custGeom>
              <a:avLst/>
              <a:gdLst/>
              <a:ahLst/>
              <a:cxnLst/>
              <a:rect l="l" t="t" r="r" b="b"/>
              <a:pathLst>
                <a:path w="5432" h="4390" extrusionOk="0">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7" name="Google Shape;7947;p70"/>
          <p:cNvGrpSpPr/>
          <p:nvPr/>
        </p:nvGrpSpPr>
        <p:grpSpPr>
          <a:xfrm>
            <a:off x="5728383" y="4221698"/>
            <a:ext cx="417128" cy="269162"/>
            <a:chOff x="5728383" y="4221698"/>
            <a:chExt cx="417128" cy="269162"/>
          </a:xfrm>
        </p:grpSpPr>
        <p:sp>
          <p:nvSpPr>
            <p:cNvPr id="7948" name="Google Shape;7948;p70"/>
            <p:cNvSpPr/>
            <p:nvPr/>
          </p:nvSpPr>
          <p:spPr>
            <a:xfrm>
              <a:off x="5728383" y="4221698"/>
              <a:ext cx="417128" cy="225260"/>
            </a:xfrm>
            <a:custGeom>
              <a:avLst/>
              <a:gdLst/>
              <a:ahLst/>
              <a:cxnLst/>
              <a:rect l="l" t="t" r="r" b="b"/>
              <a:pathLst>
                <a:path w="15877" h="8574" extrusionOk="0">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70"/>
            <p:cNvSpPr/>
            <p:nvPr/>
          </p:nvSpPr>
          <p:spPr>
            <a:xfrm>
              <a:off x="5728383" y="4226059"/>
              <a:ext cx="417128" cy="220899"/>
            </a:xfrm>
            <a:custGeom>
              <a:avLst/>
              <a:gdLst/>
              <a:ahLst/>
              <a:cxnLst/>
              <a:rect l="l" t="t" r="r" b="b"/>
              <a:pathLst>
                <a:path w="15877" h="8408" extrusionOk="0">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70"/>
            <p:cNvSpPr/>
            <p:nvPr/>
          </p:nvSpPr>
          <p:spPr>
            <a:xfrm>
              <a:off x="5822964" y="4246657"/>
              <a:ext cx="100440" cy="75271"/>
            </a:xfrm>
            <a:custGeom>
              <a:avLst/>
              <a:gdLst/>
              <a:ahLst/>
              <a:cxnLst/>
              <a:rect l="l" t="t" r="r" b="b"/>
              <a:pathLst>
                <a:path w="3823" h="2865" extrusionOk="0">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70"/>
            <p:cNvSpPr/>
            <p:nvPr/>
          </p:nvSpPr>
          <p:spPr>
            <a:xfrm>
              <a:off x="5948336" y="4246657"/>
              <a:ext cx="109924" cy="75271"/>
            </a:xfrm>
            <a:custGeom>
              <a:avLst/>
              <a:gdLst/>
              <a:ahLst/>
              <a:cxnLst/>
              <a:rect l="l" t="t" r="r" b="b"/>
              <a:pathLst>
                <a:path w="4184" h="2865" extrusionOk="0">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70"/>
            <p:cNvSpPr/>
            <p:nvPr/>
          </p:nvSpPr>
          <p:spPr>
            <a:xfrm>
              <a:off x="5738787" y="4403057"/>
              <a:ext cx="102436" cy="87803"/>
            </a:xfrm>
            <a:custGeom>
              <a:avLst/>
              <a:gdLst/>
              <a:ahLst/>
              <a:cxnLst/>
              <a:rect l="l" t="t" r="r" b="b"/>
              <a:pathLst>
                <a:path w="3899" h="3342" extrusionOk="0">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70"/>
            <p:cNvSpPr/>
            <p:nvPr/>
          </p:nvSpPr>
          <p:spPr>
            <a:xfrm>
              <a:off x="5754445" y="4404108"/>
              <a:ext cx="98443" cy="86673"/>
            </a:xfrm>
            <a:custGeom>
              <a:avLst/>
              <a:gdLst/>
              <a:ahLst/>
              <a:cxnLst/>
              <a:rect l="l" t="t" r="r" b="b"/>
              <a:pathLst>
                <a:path w="3747" h="3299" extrusionOk="0">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70"/>
            <p:cNvSpPr/>
            <p:nvPr/>
          </p:nvSpPr>
          <p:spPr>
            <a:xfrm>
              <a:off x="5772311" y="4428147"/>
              <a:ext cx="43744" cy="37648"/>
            </a:xfrm>
            <a:custGeom>
              <a:avLst/>
              <a:gdLst/>
              <a:ahLst/>
              <a:cxnLst/>
              <a:rect l="l" t="t" r="r" b="b"/>
              <a:pathLst>
                <a:path w="1665" h="1433" extrusionOk="0">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70"/>
            <p:cNvSpPr/>
            <p:nvPr/>
          </p:nvSpPr>
          <p:spPr>
            <a:xfrm>
              <a:off x="6000277" y="4403057"/>
              <a:ext cx="102436" cy="87803"/>
            </a:xfrm>
            <a:custGeom>
              <a:avLst/>
              <a:gdLst/>
              <a:ahLst/>
              <a:cxnLst/>
              <a:rect l="l" t="t" r="r" b="b"/>
              <a:pathLst>
                <a:path w="3899" h="3342" extrusionOk="0">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70"/>
            <p:cNvSpPr/>
            <p:nvPr/>
          </p:nvSpPr>
          <p:spPr>
            <a:xfrm>
              <a:off x="6016119" y="4404108"/>
              <a:ext cx="98443" cy="86673"/>
            </a:xfrm>
            <a:custGeom>
              <a:avLst/>
              <a:gdLst/>
              <a:ahLst/>
              <a:cxnLst/>
              <a:rect l="l" t="t" r="r" b="b"/>
              <a:pathLst>
                <a:path w="3747" h="3299" extrusionOk="0">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70"/>
            <p:cNvSpPr/>
            <p:nvPr/>
          </p:nvSpPr>
          <p:spPr>
            <a:xfrm>
              <a:off x="6033801" y="4428147"/>
              <a:ext cx="43954" cy="37648"/>
            </a:xfrm>
            <a:custGeom>
              <a:avLst/>
              <a:gdLst/>
              <a:ahLst/>
              <a:cxnLst/>
              <a:rect l="l" t="t" r="r" b="b"/>
              <a:pathLst>
                <a:path w="1673" h="1433" extrusionOk="0">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70"/>
            <p:cNvSpPr/>
            <p:nvPr/>
          </p:nvSpPr>
          <p:spPr>
            <a:xfrm>
              <a:off x="5728567" y="4328469"/>
              <a:ext cx="39382" cy="49051"/>
            </a:xfrm>
            <a:custGeom>
              <a:avLst/>
              <a:gdLst/>
              <a:ahLst/>
              <a:cxnLst/>
              <a:rect l="l" t="t" r="r" b="b"/>
              <a:pathLst>
                <a:path w="1499" h="1867" extrusionOk="0">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70"/>
            <p:cNvSpPr/>
            <p:nvPr/>
          </p:nvSpPr>
          <p:spPr>
            <a:xfrm>
              <a:off x="6109071" y="4346886"/>
              <a:ext cx="28821" cy="24985"/>
            </a:xfrm>
            <a:custGeom>
              <a:avLst/>
              <a:gdLst/>
              <a:ahLst/>
              <a:cxnLst/>
              <a:rect l="l" t="t" r="r" b="b"/>
              <a:pathLst>
                <a:path w="1097" h="951" extrusionOk="0">
                  <a:moveTo>
                    <a:pt x="0" y="0"/>
                  </a:moveTo>
                  <a:lnTo>
                    <a:pt x="0" y="950"/>
                  </a:lnTo>
                  <a:lnTo>
                    <a:pt x="951" y="950"/>
                  </a:lnTo>
                  <a:lnTo>
                    <a:pt x="951" y="319"/>
                  </a:lnTo>
                  <a:lnTo>
                    <a:pt x="1096" y="0"/>
                  </a:ln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0" name="Google Shape;7960;p70"/>
          <p:cNvGrpSpPr/>
          <p:nvPr/>
        </p:nvGrpSpPr>
        <p:grpSpPr>
          <a:xfrm>
            <a:off x="834210" y="3696905"/>
            <a:ext cx="371782" cy="342751"/>
            <a:chOff x="834210" y="3696905"/>
            <a:chExt cx="371782" cy="342751"/>
          </a:xfrm>
        </p:grpSpPr>
        <p:sp>
          <p:nvSpPr>
            <p:cNvPr id="7961" name="Google Shape;7961;p70"/>
            <p:cNvSpPr/>
            <p:nvPr/>
          </p:nvSpPr>
          <p:spPr>
            <a:xfrm>
              <a:off x="866289" y="3696905"/>
              <a:ext cx="138876" cy="111500"/>
            </a:xfrm>
            <a:custGeom>
              <a:avLst/>
              <a:gdLst/>
              <a:ahLst/>
              <a:cxnLst/>
              <a:rect l="l" t="t" r="r" b="b"/>
              <a:pathLst>
                <a:path w="5286" h="4244" extrusionOk="0">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70"/>
            <p:cNvSpPr/>
            <p:nvPr/>
          </p:nvSpPr>
          <p:spPr>
            <a:xfrm>
              <a:off x="1035221" y="3696905"/>
              <a:ext cx="138693" cy="111500"/>
            </a:xfrm>
            <a:custGeom>
              <a:avLst/>
              <a:gdLst/>
              <a:ahLst/>
              <a:cxnLst/>
              <a:rect l="l" t="t" r="r" b="b"/>
              <a:pathLst>
                <a:path w="5279" h="4244" extrusionOk="0">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70"/>
            <p:cNvSpPr/>
            <p:nvPr/>
          </p:nvSpPr>
          <p:spPr>
            <a:xfrm>
              <a:off x="867550" y="3750080"/>
              <a:ext cx="137615" cy="58325"/>
            </a:xfrm>
            <a:custGeom>
              <a:avLst/>
              <a:gdLst/>
              <a:ahLst/>
              <a:cxnLst/>
              <a:rect l="l" t="t" r="r" b="b"/>
              <a:pathLst>
                <a:path w="5238" h="2220" extrusionOk="0">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70"/>
            <p:cNvSpPr/>
            <p:nvPr/>
          </p:nvSpPr>
          <p:spPr>
            <a:xfrm>
              <a:off x="1035221" y="3750080"/>
              <a:ext cx="137431" cy="58325"/>
            </a:xfrm>
            <a:custGeom>
              <a:avLst/>
              <a:gdLst/>
              <a:ahLst/>
              <a:cxnLst/>
              <a:rect l="l" t="t" r="r" b="b"/>
              <a:pathLst>
                <a:path w="5231" h="2220" extrusionOk="0">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70"/>
            <p:cNvSpPr/>
            <p:nvPr/>
          </p:nvSpPr>
          <p:spPr>
            <a:xfrm>
              <a:off x="994210" y="3756438"/>
              <a:ext cx="51967" cy="51967"/>
            </a:xfrm>
            <a:custGeom>
              <a:avLst/>
              <a:gdLst/>
              <a:ahLst/>
              <a:cxnLst/>
              <a:rect l="l" t="t" r="r" b="b"/>
              <a:pathLst>
                <a:path w="1978" h="1978" extrusionOk="0">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70"/>
            <p:cNvSpPr/>
            <p:nvPr/>
          </p:nvSpPr>
          <p:spPr>
            <a:xfrm>
              <a:off x="994210" y="3783420"/>
              <a:ext cx="51967" cy="24985"/>
            </a:xfrm>
            <a:custGeom>
              <a:avLst/>
              <a:gdLst/>
              <a:ahLst/>
              <a:cxnLst/>
              <a:rect l="l" t="t" r="r" b="b"/>
              <a:pathLst>
                <a:path w="1978" h="951" extrusionOk="0">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70"/>
            <p:cNvSpPr/>
            <p:nvPr/>
          </p:nvSpPr>
          <p:spPr>
            <a:xfrm>
              <a:off x="861718" y="3851387"/>
              <a:ext cx="316768" cy="188269"/>
            </a:xfrm>
            <a:custGeom>
              <a:avLst/>
              <a:gdLst/>
              <a:ahLst/>
              <a:cxnLst/>
              <a:rect l="l" t="t" r="r" b="b"/>
              <a:pathLst>
                <a:path w="12057" h="7166" extrusionOk="0">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70"/>
            <p:cNvSpPr/>
            <p:nvPr/>
          </p:nvSpPr>
          <p:spPr>
            <a:xfrm>
              <a:off x="861718" y="3851387"/>
              <a:ext cx="316768" cy="29005"/>
            </a:xfrm>
            <a:custGeom>
              <a:avLst/>
              <a:gdLst/>
              <a:ahLst/>
              <a:cxnLst/>
              <a:rect l="l" t="t" r="r" b="b"/>
              <a:pathLst>
                <a:path w="12057" h="1104" extrusionOk="0">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70"/>
            <p:cNvSpPr/>
            <p:nvPr/>
          </p:nvSpPr>
          <p:spPr>
            <a:xfrm>
              <a:off x="834394" y="3797450"/>
              <a:ext cx="371598" cy="64893"/>
            </a:xfrm>
            <a:custGeom>
              <a:avLst/>
              <a:gdLst/>
              <a:ahLst/>
              <a:cxnLst/>
              <a:rect l="l" t="t" r="r" b="b"/>
              <a:pathLst>
                <a:path w="14144" h="2470" extrusionOk="0">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70"/>
            <p:cNvSpPr/>
            <p:nvPr/>
          </p:nvSpPr>
          <p:spPr>
            <a:xfrm>
              <a:off x="834210" y="3837174"/>
              <a:ext cx="371782" cy="25169"/>
            </a:xfrm>
            <a:custGeom>
              <a:avLst/>
              <a:gdLst/>
              <a:ahLst/>
              <a:cxnLst/>
              <a:rect l="l" t="t" r="r" b="b"/>
              <a:pathLst>
                <a:path w="14151" h="958" extrusionOk="0">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70"/>
            <p:cNvSpPr/>
            <p:nvPr/>
          </p:nvSpPr>
          <p:spPr>
            <a:xfrm>
              <a:off x="987642" y="3797450"/>
              <a:ext cx="64919" cy="242206"/>
            </a:xfrm>
            <a:custGeom>
              <a:avLst/>
              <a:gdLst/>
              <a:ahLst/>
              <a:cxnLst/>
              <a:rect l="l" t="t" r="r" b="b"/>
              <a:pathLst>
                <a:path w="2471" h="9219" extrusionOk="0">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70"/>
            <p:cNvSpPr/>
            <p:nvPr/>
          </p:nvSpPr>
          <p:spPr>
            <a:xfrm>
              <a:off x="1027366" y="3797450"/>
              <a:ext cx="25195" cy="242206"/>
            </a:xfrm>
            <a:custGeom>
              <a:avLst/>
              <a:gdLst/>
              <a:ahLst/>
              <a:cxnLst/>
              <a:rect l="l" t="t" r="r" b="b"/>
              <a:pathLst>
                <a:path w="959" h="9219" extrusionOk="0">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3" name="Google Shape;7973;p70"/>
          <p:cNvGrpSpPr/>
          <p:nvPr/>
        </p:nvGrpSpPr>
        <p:grpSpPr>
          <a:xfrm>
            <a:off x="1359398" y="3682271"/>
            <a:ext cx="395296" cy="371966"/>
            <a:chOff x="1359398" y="3682271"/>
            <a:chExt cx="395296" cy="371966"/>
          </a:xfrm>
        </p:grpSpPr>
        <p:sp>
          <p:nvSpPr>
            <p:cNvPr id="7974" name="Google Shape;7974;p70"/>
            <p:cNvSpPr/>
            <p:nvPr/>
          </p:nvSpPr>
          <p:spPr>
            <a:xfrm>
              <a:off x="1382911" y="3682271"/>
              <a:ext cx="371782" cy="371966"/>
            </a:xfrm>
            <a:custGeom>
              <a:avLst/>
              <a:gdLst/>
              <a:ahLst/>
              <a:cxnLst/>
              <a:rect l="l" t="t" r="r" b="b"/>
              <a:pathLst>
                <a:path w="14151" h="14158" extrusionOk="0">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70"/>
            <p:cNvSpPr/>
            <p:nvPr/>
          </p:nvSpPr>
          <p:spPr>
            <a:xfrm>
              <a:off x="1498090" y="3920668"/>
              <a:ext cx="141241" cy="39172"/>
            </a:xfrm>
            <a:custGeom>
              <a:avLst/>
              <a:gdLst/>
              <a:ahLst/>
              <a:cxnLst/>
              <a:rect l="l" t="t" r="r" b="b"/>
              <a:pathLst>
                <a:path w="5376" h="1491" extrusionOk="0">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70"/>
            <p:cNvSpPr/>
            <p:nvPr/>
          </p:nvSpPr>
          <p:spPr>
            <a:xfrm>
              <a:off x="1490786" y="3826428"/>
              <a:ext cx="30108" cy="41931"/>
            </a:xfrm>
            <a:custGeom>
              <a:avLst/>
              <a:gdLst/>
              <a:ahLst/>
              <a:cxnLst/>
              <a:rect l="l" t="t" r="r" b="b"/>
              <a:pathLst>
                <a:path w="1146" h="1596" extrusionOk="0">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70"/>
            <p:cNvSpPr/>
            <p:nvPr/>
          </p:nvSpPr>
          <p:spPr>
            <a:xfrm>
              <a:off x="1502819" y="3826349"/>
              <a:ext cx="18075" cy="29951"/>
            </a:xfrm>
            <a:custGeom>
              <a:avLst/>
              <a:gdLst/>
              <a:ahLst/>
              <a:cxnLst/>
              <a:rect l="l" t="t" r="r" b="b"/>
              <a:pathLst>
                <a:path w="688"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70"/>
            <p:cNvSpPr/>
            <p:nvPr/>
          </p:nvSpPr>
          <p:spPr>
            <a:xfrm>
              <a:off x="1616710" y="3826244"/>
              <a:ext cx="30082" cy="42115"/>
            </a:xfrm>
            <a:custGeom>
              <a:avLst/>
              <a:gdLst/>
              <a:ahLst/>
              <a:cxnLst/>
              <a:rect l="l" t="t" r="r" b="b"/>
              <a:pathLst>
                <a:path w="1145" h="1603" extrusionOk="0">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70"/>
            <p:cNvSpPr/>
            <p:nvPr/>
          </p:nvSpPr>
          <p:spPr>
            <a:xfrm>
              <a:off x="1628743" y="3826349"/>
              <a:ext cx="18049" cy="29951"/>
            </a:xfrm>
            <a:custGeom>
              <a:avLst/>
              <a:gdLst/>
              <a:ahLst/>
              <a:cxnLst/>
              <a:rect l="l" t="t" r="r" b="b"/>
              <a:pathLst>
                <a:path w="687" h="1140" extrusionOk="0">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70"/>
            <p:cNvSpPr/>
            <p:nvPr/>
          </p:nvSpPr>
          <p:spPr>
            <a:xfrm>
              <a:off x="1359398" y="3724018"/>
              <a:ext cx="353733" cy="330114"/>
            </a:xfrm>
            <a:custGeom>
              <a:avLst/>
              <a:gdLst/>
              <a:ahLst/>
              <a:cxnLst/>
              <a:rect l="l" t="t" r="r" b="b"/>
              <a:pathLst>
                <a:path w="13464" h="12565" extrusionOk="0">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1" name="Google Shape;7981;p70"/>
          <p:cNvGrpSpPr/>
          <p:nvPr/>
        </p:nvGrpSpPr>
        <p:grpSpPr>
          <a:xfrm>
            <a:off x="1908099" y="3682271"/>
            <a:ext cx="395296" cy="371966"/>
            <a:chOff x="1908099" y="3682271"/>
            <a:chExt cx="395296" cy="371966"/>
          </a:xfrm>
        </p:grpSpPr>
        <p:sp>
          <p:nvSpPr>
            <p:cNvPr id="7982" name="Google Shape;7982;p70"/>
            <p:cNvSpPr/>
            <p:nvPr/>
          </p:nvSpPr>
          <p:spPr>
            <a:xfrm>
              <a:off x="1931613" y="3682271"/>
              <a:ext cx="371782" cy="371966"/>
            </a:xfrm>
            <a:custGeom>
              <a:avLst/>
              <a:gdLst/>
              <a:ahLst/>
              <a:cxnLst/>
              <a:rect l="l" t="t" r="r" b="b"/>
              <a:pathLst>
                <a:path w="14151"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70"/>
            <p:cNvSpPr/>
            <p:nvPr/>
          </p:nvSpPr>
          <p:spPr>
            <a:xfrm>
              <a:off x="2039487"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70"/>
            <p:cNvSpPr/>
            <p:nvPr/>
          </p:nvSpPr>
          <p:spPr>
            <a:xfrm>
              <a:off x="2051520"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70"/>
            <p:cNvSpPr/>
            <p:nvPr/>
          </p:nvSpPr>
          <p:spPr>
            <a:xfrm>
              <a:off x="2165412"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70"/>
            <p:cNvSpPr/>
            <p:nvPr/>
          </p:nvSpPr>
          <p:spPr>
            <a:xfrm>
              <a:off x="2177444"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70"/>
            <p:cNvSpPr/>
            <p:nvPr/>
          </p:nvSpPr>
          <p:spPr>
            <a:xfrm>
              <a:off x="2047501" y="3920825"/>
              <a:ext cx="140532" cy="39015"/>
            </a:xfrm>
            <a:custGeom>
              <a:avLst/>
              <a:gdLst/>
              <a:ahLst/>
              <a:cxnLst/>
              <a:rect l="l" t="t" r="r" b="b"/>
              <a:pathLst>
                <a:path w="5349" h="1485" extrusionOk="0">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70"/>
            <p:cNvSpPr/>
            <p:nvPr/>
          </p:nvSpPr>
          <p:spPr>
            <a:xfrm>
              <a:off x="1908099"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9" name="Google Shape;7989;p70"/>
          <p:cNvGrpSpPr/>
          <p:nvPr/>
        </p:nvGrpSpPr>
        <p:grpSpPr>
          <a:xfrm>
            <a:off x="2456800" y="3682271"/>
            <a:ext cx="395270" cy="371966"/>
            <a:chOff x="2456800" y="3682271"/>
            <a:chExt cx="395270" cy="371966"/>
          </a:xfrm>
        </p:grpSpPr>
        <p:sp>
          <p:nvSpPr>
            <p:cNvPr id="7990" name="Google Shape;7990;p70"/>
            <p:cNvSpPr/>
            <p:nvPr/>
          </p:nvSpPr>
          <p:spPr>
            <a:xfrm>
              <a:off x="2480314" y="3682271"/>
              <a:ext cx="371756" cy="371966"/>
            </a:xfrm>
            <a:custGeom>
              <a:avLst/>
              <a:gdLst/>
              <a:ahLst/>
              <a:cxnLst/>
              <a:rect l="l" t="t" r="r" b="b"/>
              <a:pathLst>
                <a:path w="14150"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70"/>
            <p:cNvSpPr/>
            <p:nvPr/>
          </p:nvSpPr>
          <p:spPr>
            <a:xfrm>
              <a:off x="2456800"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70"/>
            <p:cNvSpPr/>
            <p:nvPr/>
          </p:nvSpPr>
          <p:spPr>
            <a:xfrm>
              <a:off x="2557318" y="3892267"/>
              <a:ext cx="217589" cy="96000"/>
            </a:xfrm>
            <a:custGeom>
              <a:avLst/>
              <a:gdLst/>
              <a:ahLst/>
              <a:cxnLst/>
              <a:rect l="l" t="t" r="r" b="b"/>
              <a:pathLst>
                <a:path w="8282" h="3654" extrusionOk="0">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70"/>
            <p:cNvSpPr/>
            <p:nvPr/>
          </p:nvSpPr>
          <p:spPr>
            <a:xfrm>
              <a:off x="2557318" y="3892267"/>
              <a:ext cx="217746" cy="53359"/>
            </a:xfrm>
            <a:custGeom>
              <a:avLst/>
              <a:gdLst/>
              <a:ahLst/>
              <a:cxnLst/>
              <a:rect l="l" t="t" r="r" b="b"/>
              <a:pathLst>
                <a:path w="8288" h="2031" extrusionOk="0">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70"/>
            <p:cNvSpPr/>
            <p:nvPr/>
          </p:nvSpPr>
          <p:spPr>
            <a:xfrm>
              <a:off x="2588189"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70"/>
            <p:cNvSpPr/>
            <p:nvPr/>
          </p:nvSpPr>
          <p:spPr>
            <a:xfrm>
              <a:off x="2600221"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70"/>
            <p:cNvSpPr/>
            <p:nvPr/>
          </p:nvSpPr>
          <p:spPr>
            <a:xfrm>
              <a:off x="2714113"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70"/>
            <p:cNvSpPr/>
            <p:nvPr/>
          </p:nvSpPr>
          <p:spPr>
            <a:xfrm>
              <a:off x="2726146"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70"/>
            <p:cNvSpPr/>
            <p:nvPr/>
          </p:nvSpPr>
          <p:spPr>
            <a:xfrm>
              <a:off x="2577259" y="3895131"/>
              <a:ext cx="177681" cy="33156"/>
            </a:xfrm>
            <a:custGeom>
              <a:avLst/>
              <a:gdLst/>
              <a:ahLst/>
              <a:cxnLst/>
              <a:rect l="l" t="t" r="r" b="b"/>
              <a:pathLst>
                <a:path w="6763" h="1262" extrusionOk="0">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9" name="Google Shape;7999;p70"/>
          <p:cNvGrpSpPr/>
          <p:nvPr/>
        </p:nvGrpSpPr>
        <p:grpSpPr>
          <a:xfrm>
            <a:off x="3014250" y="3682271"/>
            <a:ext cx="391092" cy="371940"/>
            <a:chOff x="3014250" y="3682271"/>
            <a:chExt cx="391092" cy="371940"/>
          </a:xfrm>
        </p:grpSpPr>
        <p:sp>
          <p:nvSpPr>
            <p:cNvPr id="8000" name="Google Shape;8000;p70"/>
            <p:cNvSpPr/>
            <p:nvPr/>
          </p:nvSpPr>
          <p:spPr>
            <a:xfrm>
              <a:off x="3014250" y="3682271"/>
              <a:ext cx="386521" cy="371940"/>
            </a:xfrm>
            <a:custGeom>
              <a:avLst/>
              <a:gdLst/>
              <a:ahLst/>
              <a:cxnLst/>
              <a:rect l="l" t="t" r="r" b="b"/>
              <a:pathLst>
                <a:path w="14712" h="14157" extrusionOk="0">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70"/>
            <p:cNvSpPr/>
            <p:nvPr/>
          </p:nvSpPr>
          <p:spPr>
            <a:xfrm>
              <a:off x="3028279" y="3694567"/>
              <a:ext cx="377063" cy="347480"/>
            </a:xfrm>
            <a:custGeom>
              <a:avLst/>
              <a:gdLst/>
              <a:ahLst/>
              <a:cxnLst/>
              <a:rect l="l" t="t" r="r" b="b"/>
              <a:pathLst>
                <a:path w="14352" h="13226" extrusionOk="0">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70"/>
            <p:cNvSpPr/>
            <p:nvPr/>
          </p:nvSpPr>
          <p:spPr>
            <a:xfrm>
              <a:off x="3144167" y="3741332"/>
              <a:ext cx="141267" cy="253871"/>
            </a:xfrm>
            <a:custGeom>
              <a:avLst/>
              <a:gdLst/>
              <a:ahLst/>
              <a:cxnLst/>
              <a:rect l="l" t="t" r="r" b="b"/>
              <a:pathLst>
                <a:path w="5377" h="9663" extrusionOk="0">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3" name="Google Shape;8003;p70"/>
          <p:cNvGrpSpPr/>
          <p:nvPr/>
        </p:nvGrpSpPr>
        <p:grpSpPr>
          <a:xfrm>
            <a:off x="3569125" y="3702947"/>
            <a:ext cx="388728" cy="330692"/>
            <a:chOff x="3569125" y="3702947"/>
            <a:chExt cx="388728" cy="330692"/>
          </a:xfrm>
        </p:grpSpPr>
        <p:sp>
          <p:nvSpPr>
            <p:cNvPr id="8004" name="Google Shape;8004;p70"/>
            <p:cNvSpPr/>
            <p:nvPr/>
          </p:nvSpPr>
          <p:spPr>
            <a:xfrm>
              <a:off x="3569125" y="3702947"/>
              <a:ext cx="388728" cy="330692"/>
            </a:xfrm>
            <a:custGeom>
              <a:avLst/>
              <a:gdLst/>
              <a:ahLst/>
              <a:cxnLst/>
              <a:rect l="l" t="t" r="r" b="b"/>
              <a:pathLst>
                <a:path w="14796" h="12587" extrusionOk="0">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70"/>
            <p:cNvSpPr/>
            <p:nvPr/>
          </p:nvSpPr>
          <p:spPr>
            <a:xfrm>
              <a:off x="3607036" y="3733135"/>
              <a:ext cx="313089" cy="270265"/>
            </a:xfrm>
            <a:custGeom>
              <a:avLst/>
              <a:gdLst/>
              <a:ahLst/>
              <a:cxnLst/>
              <a:rect l="l" t="t" r="r" b="b"/>
              <a:pathLst>
                <a:path w="11917" h="10287" extrusionOk="0">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70"/>
            <p:cNvSpPr/>
            <p:nvPr/>
          </p:nvSpPr>
          <p:spPr>
            <a:xfrm>
              <a:off x="3731489" y="3930126"/>
              <a:ext cx="55987" cy="47816"/>
            </a:xfrm>
            <a:custGeom>
              <a:avLst/>
              <a:gdLst/>
              <a:ahLst/>
              <a:cxnLst/>
              <a:rect l="l" t="t" r="r" b="b"/>
              <a:pathLst>
                <a:path w="2131" h="1820" extrusionOk="0">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70"/>
            <p:cNvSpPr/>
            <p:nvPr/>
          </p:nvSpPr>
          <p:spPr>
            <a:xfrm>
              <a:off x="3742812" y="3798185"/>
              <a:ext cx="41379" cy="112446"/>
            </a:xfrm>
            <a:custGeom>
              <a:avLst/>
              <a:gdLst/>
              <a:ahLst/>
              <a:cxnLst/>
              <a:rect l="l" t="t" r="r" b="b"/>
              <a:pathLst>
                <a:path w="1575" h="4280" extrusionOk="0">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8" name="Google Shape;8008;p70"/>
          <p:cNvGrpSpPr/>
          <p:nvPr/>
        </p:nvGrpSpPr>
        <p:grpSpPr>
          <a:xfrm>
            <a:off x="4111994" y="3682455"/>
            <a:ext cx="387992" cy="371625"/>
            <a:chOff x="4111994" y="3682455"/>
            <a:chExt cx="387992" cy="371625"/>
          </a:xfrm>
        </p:grpSpPr>
        <p:sp>
          <p:nvSpPr>
            <p:cNvPr id="8009" name="Google Shape;8009;p70"/>
            <p:cNvSpPr/>
            <p:nvPr/>
          </p:nvSpPr>
          <p:spPr>
            <a:xfrm>
              <a:off x="4111994" y="3682455"/>
              <a:ext cx="386179" cy="371572"/>
            </a:xfrm>
            <a:custGeom>
              <a:avLst/>
              <a:gdLst/>
              <a:ahLst/>
              <a:cxnLst/>
              <a:rect l="l" t="t" r="r" b="b"/>
              <a:pathLst>
                <a:path w="14699" h="14143" extrusionOk="0">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70"/>
            <p:cNvSpPr/>
            <p:nvPr/>
          </p:nvSpPr>
          <p:spPr>
            <a:xfrm>
              <a:off x="4301156" y="3682455"/>
              <a:ext cx="198830" cy="371625"/>
            </a:xfrm>
            <a:custGeom>
              <a:avLst/>
              <a:gdLst/>
              <a:ahLst/>
              <a:cxnLst/>
              <a:rect l="l" t="t" r="r" b="b"/>
              <a:pathLst>
                <a:path w="7568" h="14145" extrusionOk="0">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1" name="Google Shape;8011;p70"/>
          <p:cNvGrpSpPr/>
          <p:nvPr/>
        </p:nvGrpSpPr>
        <p:grpSpPr>
          <a:xfrm>
            <a:off x="4674908" y="3682271"/>
            <a:ext cx="371966" cy="371966"/>
            <a:chOff x="4674908" y="3682271"/>
            <a:chExt cx="371966" cy="371966"/>
          </a:xfrm>
        </p:grpSpPr>
        <p:sp>
          <p:nvSpPr>
            <p:cNvPr id="8012" name="Google Shape;8012;p70"/>
            <p:cNvSpPr/>
            <p:nvPr/>
          </p:nvSpPr>
          <p:spPr>
            <a:xfrm>
              <a:off x="4674908" y="3682271"/>
              <a:ext cx="371966" cy="371966"/>
            </a:xfrm>
            <a:custGeom>
              <a:avLst/>
              <a:gdLst/>
              <a:ahLst/>
              <a:cxnLst/>
              <a:rect l="l" t="t" r="r" b="b"/>
              <a:pathLst>
                <a:path w="14158" h="14158" extrusionOk="0">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70"/>
            <p:cNvSpPr/>
            <p:nvPr/>
          </p:nvSpPr>
          <p:spPr>
            <a:xfrm>
              <a:off x="4690934" y="3698140"/>
              <a:ext cx="339887" cy="340071"/>
            </a:xfrm>
            <a:custGeom>
              <a:avLst/>
              <a:gdLst/>
              <a:ahLst/>
              <a:cxnLst/>
              <a:rect l="l" t="t" r="r" b="b"/>
              <a:pathLst>
                <a:path w="12937" h="12944" extrusionOk="0">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70"/>
            <p:cNvSpPr/>
            <p:nvPr/>
          </p:nvSpPr>
          <p:spPr>
            <a:xfrm>
              <a:off x="4802829" y="3742409"/>
              <a:ext cx="103908" cy="89169"/>
            </a:xfrm>
            <a:custGeom>
              <a:avLst/>
              <a:gdLst/>
              <a:ahLst/>
              <a:cxnLst/>
              <a:rect l="l" t="t" r="r" b="b"/>
              <a:pathLst>
                <a:path w="3955" h="3394" extrusionOk="0">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70"/>
            <p:cNvSpPr/>
            <p:nvPr/>
          </p:nvSpPr>
          <p:spPr>
            <a:xfrm>
              <a:off x="4789167" y="3855591"/>
              <a:ext cx="143448" cy="138509"/>
            </a:xfrm>
            <a:custGeom>
              <a:avLst/>
              <a:gdLst/>
              <a:ahLst/>
              <a:cxnLst/>
              <a:rect l="l" t="t" r="r" b="b"/>
              <a:pathLst>
                <a:path w="5460" h="5272" extrusionOk="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6" name="Google Shape;8016;p70"/>
          <p:cNvGrpSpPr/>
          <p:nvPr/>
        </p:nvGrpSpPr>
        <p:grpSpPr>
          <a:xfrm>
            <a:off x="5223609" y="3731112"/>
            <a:ext cx="371782" cy="274285"/>
            <a:chOff x="5223609" y="3731112"/>
            <a:chExt cx="371782" cy="274285"/>
          </a:xfrm>
        </p:grpSpPr>
        <p:sp>
          <p:nvSpPr>
            <p:cNvPr id="8017" name="Google Shape;8017;p70"/>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70"/>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19" name="Google Shape;8019;p70"/>
          <p:cNvSpPr/>
          <p:nvPr/>
        </p:nvSpPr>
        <p:spPr>
          <a:xfrm>
            <a:off x="5812218" y="3723834"/>
            <a:ext cx="291966" cy="289050"/>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20" name="Google Shape;8020;p70"/>
          <p:cNvGrpSpPr/>
          <p:nvPr/>
        </p:nvGrpSpPr>
        <p:grpSpPr>
          <a:xfrm>
            <a:off x="6319908" y="3696721"/>
            <a:ext cx="373963" cy="343119"/>
            <a:chOff x="6319908" y="3696721"/>
            <a:chExt cx="373963" cy="343119"/>
          </a:xfrm>
        </p:grpSpPr>
        <p:sp>
          <p:nvSpPr>
            <p:cNvPr id="8021" name="Google Shape;8021;p70"/>
            <p:cNvSpPr/>
            <p:nvPr/>
          </p:nvSpPr>
          <p:spPr>
            <a:xfrm>
              <a:off x="6378049" y="3745325"/>
              <a:ext cx="48315" cy="66180"/>
            </a:xfrm>
            <a:custGeom>
              <a:avLst/>
              <a:gdLst/>
              <a:ahLst/>
              <a:cxnLst/>
              <a:rect l="l" t="t" r="r" b="b"/>
              <a:pathLst>
                <a:path w="1839" h="2519" extrusionOk="0">
                  <a:moveTo>
                    <a:pt x="0" y="1"/>
                  </a:moveTo>
                  <a:lnTo>
                    <a:pt x="0" y="2519"/>
                  </a:lnTo>
                  <a:lnTo>
                    <a:pt x="1838" y="923"/>
                  </a:lnTo>
                  <a:lnTo>
                    <a:pt x="1838" y="1"/>
                  </a:lnTo>
                  <a:close/>
                </a:path>
              </a:pathLst>
            </a:custGeom>
            <a:solidFill>
              <a:srgbClr val="B7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70"/>
            <p:cNvSpPr/>
            <p:nvPr/>
          </p:nvSpPr>
          <p:spPr>
            <a:xfrm>
              <a:off x="6401195" y="3745325"/>
              <a:ext cx="25169" cy="46135"/>
            </a:xfrm>
            <a:custGeom>
              <a:avLst/>
              <a:gdLst/>
              <a:ahLst/>
              <a:cxnLst/>
              <a:rect l="l" t="t" r="r" b="b"/>
              <a:pathLst>
                <a:path w="958" h="1756" extrusionOk="0">
                  <a:moveTo>
                    <a:pt x="0" y="1"/>
                  </a:moveTo>
                  <a:lnTo>
                    <a:pt x="0" y="1756"/>
                  </a:lnTo>
                  <a:lnTo>
                    <a:pt x="957" y="923"/>
                  </a:lnTo>
                  <a:lnTo>
                    <a:pt x="957"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70"/>
            <p:cNvSpPr/>
            <p:nvPr/>
          </p:nvSpPr>
          <p:spPr>
            <a:xfrm>
              <a:off x="6366016" y="3736813"/>
              <a:ext cx="281562" cy="303027"/>
            </a:xfrm>
            <a:custGeom>
              <a:avLst/>
              <a:gdLst/>
              <a:ahLst/>
              <a:cxnLst/>
              <a:rect l="l" t="t" r="r" b="b"/>
              <a:pathLst>
                <a:path w="10717" h="11534" extrusionOk="0">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70"/>
            <p:cNvSpPr/>
            <p:nvPr/>
          </p:nvSpPr>
          <p:spPr>
            <a:xfrm>
              <a:off x="6493753" y="3736813"/>
              <a:ext cx="153825" cy="303027"/>
            </a:xfrm>
            <a:custGeom>
              <a:avLst/>
              <a:gdLst/>
              <a:ahLst/>
              <a:cxnLst/>
              <a:rect l="l" t="t" r="r" b="b"/>
              <a:pathLst>
                <a:path w="5855" h="11534" extrusionOk="0">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70"/>
            <p:cNvSpPr/>
            <p:nvPr/>
          </p:nvSpPr>
          <p:spPr>
            <a:xfrm>
              <a:off x="6366200" y="3726750"/>
              <a:ext cx="70174" cy="22069"/>
            </a:xfrm>
            <a:custGeom>
              <a:avLst/>
              <a:gdLst/>
              <a:ahLst/>
              <a:cxnLst/>
              <a:rect l="l" t="t" r="r" b="b"/>
              <a:pathLst>
                <a:path w="2671" h="840" extrusionOk="0">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70"/>
            <p:cNvSpPr/>
            <p:nvPr/>
          </p:nvSpPr>
          <p:spPr>
            <a:xfrm>
              <a:off x="6467691" y="3889298"/>
              <a:ext cx="85123" cy="150541"/>
            </a:xfrm>
            <a:custGeom>
              <a:avLst/>
              <a:gdLst/>
              <a:ahLst/>
              <a:cxnLst/>
              <a:rect l="l" t="t" r="r" b="b"/>
              <a:pathLst>
                <a:path w="3240" h="5730" extrusionOk="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70"/>
            <p:cNvSpPr/>
            <p:nvPr/>
          </p:nvSpPr>
          <p:spPr>
            <a:xfrm>
              <a:off x="6519632" y="3889298"/>
              <a:ext cx="33182" cy="150541"/>
            </a:xfrm>
            <a:custGeom>
              <a:avLst/>
              <a:gdLst/>
              <a:ahLst/>
              <a:cxnLst/>
              <a:rect l="l" t="t" r="r" b="b"/>
              <a:pathLst>
                <a:path w="1263" h="5730" extrusionOk="0">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70"/>
            <p:cNvSpPr/>
            <p:nvPr/>
          </p:nvSpPr>
          <p:spPr>
            <a:xfrm>
              <a:off x="6319908" y="3696721"/>
              <a:ext cx="373963" cy="165096"/>
            </a:xfrm>
            <a:custGeom>
              <a:avLst/>
              <a:gdLst/>
              <a:ahLst/>
              <a:cxnLst/>
              <a:rect l="l" t="t" r="r" b="b"/>
              <a:pathLst>
                <a:path w="14234" h="6284" extrusionOk="0">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70"/>
            <p:cNvSpPr/>
            <p:nvPr/>
          </p:nvSpPr>
          <p:spPr>
            <a:xfrm>
              <a:off x="6411021" y="3726750"/>
              <a:ext cx="25353" cy="22253"/>
            </a:xfrm>
            <a:custGeom>
              <a:avLst/>
              <a:gdLst/>
              <a:ahLst/>
              <a:cxnLst/>
              <a:rect l="l" t="t" r="r" b="b"/>
              <a:pathLst>
                <a:path w="965" h="847" extrusionOk="0">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0" name="Google Shape;8030;p70"/>
          <p:cNvGrpSpPr/>
          <p:nvPr/>
        </p:nvGrpSpPr>
        <p:grpSpPr>
          <a:xfrm>
            <a:off x="6871342" y="3740044"/>
            <a:ext cx="371966" cy="256420"/>
            <a:chOff x="6871342" y="3740044"/>
            <a:chExt cx="371966" cy="256420"/>
          </a:xfrm>
        </p:grpSpPr>
        <p:sp>
          <p:nvSpPr>
            <p:cNvPr id="8031" name="Google Shape;8031;p70"/>
            <p:cNvSpPr/>
            <p:nvPr/>
          </p:nvSpPr>
          <p:spPr>
            <a:xfrm>
              <a:off x="6871342" y="3816944"/>
              <a:ext cx="371966" cy="179520"/>
            </a:xfrm>
            <a:custGeom>
              <a:avLst/>
              <a:gdLst/>
              <a:ahLst/>
              <a:cxnLst/>
              <a:rect l="l" t="t" r="r" b="b"/>
              <a:pathLst>
                <a:path w="14158" h="6833" extrusionOk="0">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70"/>
            <p:cNvSpPr/>
            <p:nvPr/>
          </p:nvSpPr>
          <p:spPr>
            <a:xfrm>
              <a:off x="6871342" y="3740044"/>
              <a:ext cx="371966" cy="179520"/>
            </a:xfrm>
            <a:custGeom>
              <a:avLst/>
              <a:gdLst/>
              <a:ahLst/>
              <a:cxnLst/>
              <a:rect l="l" t="t" r="r" b="b"/>
              <a:pathLst>
                <a:path w="14158" h="6833" extrusionOk="0">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70"/>
            <p:cNvSpPr/>
            <p:nvPr/>
          </p:nvSpPr>
          <p:spPr>
            <a:xfrm>
              <a:off x="6890652" y="3759355"/>
              <a:ext cx="333319" cy="140899"/>
            </a:xfrm>
            <a:custGeom>
              <a:avLst/>
              <a:gdLst/>
              <a:ahLst/>
              <a:cxnLst/>
              <a:rect l="l" t="t" r="r" b="b"/>
              <a:pathLst>
                <a:path w="12687" h="5363" extrusionOk="0">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70"/>
            <p:cNvSpPr/>
            <p:nvPr/>
          </p:nvSpPr>
          <p:spPr>
            <a:xfrm>
              <a:off x="6986862" y="3759355"/>
              <a:ext cx="140899" cy="141083"/>
            </a:xfrm>
            <a:custGeom>
              <a:avLst/>
              <a:gdLst/>
              <a:ahLst/>
              <a:cxnLst/>
              <a:rect l="l" t="t" r="r" b="b"/>
              <a:pathLst>
                <a:path w="5363" h="5370" extrusionOk="0">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70"/>
            <p:cNvSpPr/>
            <p:nvPr/>
          </p:nvSpPr>
          <p:spPr>
            <a:xfrm>
              <a:off x="7025141" y="3785023"/>
              <a:ext cx="64184" cy="89773"/>
            </a:xfrm>
            <a:custGeom>
              <a:avLst/>
              <a:gdLst/>
              <a:ahLst/>
              <a:cxnLst/>
              <a:rect l="l" t="t" r="r" b="b"/>
              <a:pathLst>
                <a:path w="2443" h="3417" extrusionOk="0">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70"/>
            <p:cNvSpPr/>
            <p:nvPr/>
          </p:nvSpPr>
          <p:spPr>
            <a:xfrm>
              <a:off x="6890652" y="3759355"/>
              <a:ext cx="12795" cy="12795"/>
            </a:xfrm>
            <a:custGeom>
              <a:avLst/>
              <a:gdLst/>
              <a:ahLst/>
              <a:cxnLst/>
              <a:rect l="l" t="t" r="r" b="b"/>
              <a:pathLst>
                <a:path w="487" h="487" extrusionOk="0">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70"/>
            <p:cNvSpPr/>
            <p:nvPr/>
          </p:nvSpPr>
          <p:spPr>
            <a:xfrm>
              <a:off x="7211203" y="3759355"/>
              <a:ext cx="12768" cy="12795"/>
            </a:xfrm>
            <a:custGeom>
              <a:avLst/>
              <a:gdLst/>
              <a:ahLst/>
              <a:cxnLst/>
              <a:rect l="l" t="t" r="r" b="b"/>
              <a:pathLst>
                <a:path w="486" h="487" extrusionOk="0">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70"/>
            <p:cNvSpPr/>
            <p:nvPr/>
          </p:nvSpPr>
          <p:spPr>
            <a:xfrm>
              <a:off x="6890652" y="3887486"/>
              <a:ext cx="12795" cy="12768"/>
            </a:xfrm>
            <a:custGeom>
              <a:avLst/>
              <a:gdLst/>
              <a:ahLst/>
              <a:cxnLst/>
              <a:rect l="l" t="t" r="r" b="b"/>
              <a:pathLst>
                <a:path w="487" h="486" extrusionOk="0">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70"/>
            <p:cNvSpPr/>
            <p:nvPr/>
          </p:nvSpPr>
          <p:spPr>
            <a:xfrm>
              <a:off x="7211203" y="3887486"/>
              <a:ext cx="12768" cy="12768"/>
            </a:xfrm>
            <a:custGeom>
              <a:avLst/>
              <a:gdLst/>
              <a:ahLst/>
              <a:cxnLst/>
              <a:rect l="l" t="t" r="r" b="b"/>
              <a:pathLst>
                <a:path w="486" h="486" extrusionOk="0">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70"/>
            <p:cNvSpPr/>
            <p:nvPr/>
          </p:nvSpPr>
          <p:spPr>
            <a:xfrm>
              <a:off x="6871342" y="3932306"/>
              <a:ext cx="371966" cy="12952"/>
            </a:xfrm>
            <a:custGeom>
              <a:avLst/>
              <a:gdLst/>
              <a:ahLst/>
              <a:cxnLst/>
              <a:rect l="l" t="t" r="r" b="b"/>
              <a:pathLst>
                <a:path w="14158" h="493" extrusionOk="0">
                  <a:moveTo>
                    <a:pt x="0" y="0"/>
                  </a:moveTo>
                  <a:lnTo>
                    <a:pt x="0" y="493"/>
                  </a:lnTo>
                  <a:lnTo>
                    <a:pt x="14157" y="493"/>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70"/>
            <p:cNvSpPr/>
            <p:nvPr/>
          </p:nvSpPr>
          <p:spPr>
            <a:xfrm>
              <a:off x="6871342" y="3958001"/>
              <a:ext cx="371966" cy="12768"/>
            </a:xfrm>
            <a:custGeom>
              <a:avLst/>
              <a:gdLst/>
              <a:ahLst/>
              <a:cxnLst/>
              <a:rect l="l" t="t" r="r" b="b"/>
              <a:pathLst>
                <a:path w="14158" h="486" extrusionOk="0">
                  <a:moveTo>
                    <a:pt x="0" y="0"/>
                  </a:moveTo>
                  <a:lnTo>
                    <a:pt x="0" y="486"/>
                  </a:lnTo>
                  <a:lnTo>
                    <a:pt x="14157" y="486"/>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70"/>
            <p:cNvSpPr/>
            <p:nvPr/>
          </p:nvSpPr>
          <p:spPr>
            <a:xfrm>
              <a:off x="6871342" y="3983695"/>
              <a:ext cx="371966" cy="12768"/>
            </a:xfrm>
            <a:custGeom>
              <a:avLst/>
              <a:gdLst/>
              <a:ahLst/>
              <a:cxnLst/>
              <a:rect l="l" t="t" r="r" b="b"/>
              <a:pathLst>
                <a:path w="14158" h="486" extrusionOk="0">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3" name="Google Shape;8043;p70"/>
          <p:cNvGrpSpPr/>
          <p:nvPr/>
        </p:nvGrpSpPr>
        <p:grpSpPr>
          <a:xfrm>
            <a:off x="7402362" y="3681535"/>
            <a:ext cx="402757" cy="372728"/>
            <a:chOff x="7402362" y="3681535"/>
            <a:chExt cx="402757" cy="372728"/>
          </a:xfrm>
        </p:grpSpPr>
        <p:sp>
          <p:nvSpPr>
            <p:cNvPr id="8044" name="Google Shape;8044;p70"/>
            <p:cNvSpPr/>
            <p:nvPr/>
          </p:nvSpPr>
          <p:spPr>
            <a:xfrm>
              <a:off x="7471248" y="3681535"/>
              <a:ext cx="333871" cy="303763"/>
            </a:xfrm>
            <a:custGeom>
              <a:avLst/>
              <a:gdLst/>
              <a:ahLst/>
              <a:cxnLst/>
              <a:rect l="l" t="t" r="r" b="b"/>
              <a:pathLst>
                <a:path w="12708" h="11562" extrusionOk="0">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70"/>
            <p:cNvSpPr/>
            <p:nvPr/>
          </p:nvSpPr>
          <p:spPr>
            <a:xfrm>
              <a:off x="7540502" y="3735683"/>
              <a:ext cx="236741" cy="236558"/>
            </a:xfrm>
            <a:custGeom>
              <a:avLst/>
              <a:gdLst/>
              <a:ahLst/>
              <a:cxnLst/>
              <a:rect l="l" t="t" r="r" b="b"/>
              <a:pathLst>
                <a:path w="9011" h="9004" extrusionOk="0">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70"/>
            <p:cNvSpPr/>
            <p:nvPr/>
          </p:nvSpPr>
          <p:spPr>
            <a:xfrm>
              <a:off x="7472693" y="3728274"/>
              <a:ext cx="283585" cy="256998"/>
            </a:xfrm>
            <a:custGeom>
              <a:avLst/>
              <a:gdLst/>
              <a:ahLst/>
              <a:cxnLst/>
              <a:rect l="l" t="t" r="r" b="b"/>
              <a:pathLst>
                <a:path w="10794" h="9782" extrusionOk="0">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70"/>
            <p:cNvSpPr/>
            <p:nvPr/>
          </p:nvSpPr>
          <p:spPr>
            <a:xfrm>
              <a:off x="7508791" y="3711985"/>
              <a:ext cx="251691" cy="243572"/>
            </a:xfrm>
            <a:custGeom>
              <a:avLst/>
              <a:gdLst/>
              <a:ahLst/>
              <a:cxnLst/>
              <a:rect l="l" t="t" r="r" b="b"/>
              <a:pathLst>
                <a:path w="9580" h="9271" extrusionOk="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70"/>
            <p:cNvSpPr/>
            <p:nvPr/>
          </p:nvSpPr>
          <p:spPr>
            <a:xfrm>
              <a:off x="7496575" y="3728248"/>
              <a:ext cx="251323" cy="227310"/>
            </a:xfrm>
            <a:custGeom>
              <a:avLst/>
              <a:gdLst/>
              <a:ahLst/>
              <a:cxnLst/>
              <a:rect l="l" t="t" r="r" b="b"/>
              <a:pathLst>
                <a:path w="9566" h="8652" extrusionOk="0">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70"/>
            <p:cNvSpPr/>
            <p:nvPr/>
          </p:nvSpPr>
          <p:spPr>
            <a:xfrm>
              <a:off x="7511524" y="3731296"/>
              <a:ext cx="221976" cy="232564"/>
            </a:xfrm>
            <a:custGeom>
              <a:avLst/>
              <a:gdLst/>
              <a:ahLst/>
              <a:cxnLst/>
              <a:rect l="l" t="t" r="r" b="b"/>
              <a:pathLst>
                <a:path w="8449" h="8852" extrusionOk="0">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70"/>
            <p:cNvSpPr/>
            <p:nvPr/>
          </p:nvSpPr>
          <p:spPr>
            <a:xfrm>
              <a:off x="7519721" y="3712169"/>
              <a:ext cx="144157" cy="136696"/>
            </a:xfrm>
            <a:custGeom>
              <a:avLst/>
              <a:gdLst/>
              <a:ahLst/>
              <a:cxnLst/>
              <a:rect l="l" t="t" r="r" b="b"/>
              <a:pathLst>
                <a:path w="5487" h="5203" extrusionOk="0">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70"/>
            <p:cNvSpPr/>
            <p:nvPr/>
          </p:nvSpPr>
          <p:spPr>
            <a:xfrm>
              <a:off x="7502039" y="3706442"/>
              <a:ext cx="276466" cy="254686"/>
            </a:xfrm>
            <a:custGeom>
              <a:avLst/>
              <a:gdLst/>
              <a:ahLst/>
              <a:cxnLst/>
              <a:rect l="l" t="t" r="r" b="b"/>
              <a:pathLst>
                <a:path w="10523" h="9694" extrusionOk="0">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70"/>
            <p:cNvSpPr/>
            <p:nvPr/>
          </p:nvSpPr>
          <p:spPr>
            <a:xfrm>
              <a:off x="7402362" y="3750580"/>
              <a:ext cx="333871" cy="303684"/>
            </a:xfrm>
            <a:custGeom>
              <a:avLst/>
              <a:gdLst/>
              <a:ahLst/>
              <a:cxnLst/>
              <a:rect l="l" t="t" r="r" b="b"/>
              <a:pathLst>
                <a:path w="12708" h="11559" extrusionOk="0">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70"/>
            <p:cNvSpPr/>
            <p:nvPr/>
          </p:nvSpPr>
          <p:spPr>
            <a:xfrm>
              <a:off x="7471432" y="3804570"/>
              <a:ext cx="236741" cy="236741"/>
            </a:xfrm>
            <a:custGeom>
              <a:avLst/>
              <a:gdLst/>
              <a:ahLst/>
              <a:cxnLst/>
              <a:rect l="l" t="t" r="r" b="b"/>
              <a:pathLst>
                <a:path w="9011" h="9011" extrusionOk="0">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70"/>
            <p:cNvSpPr/>
            <p:nvPr/>
          </p:nvSpPr>
          <p:spPr>
            <a:xfrm>
              <a:off x="7435334" y="3781029"/>
              <a:ext cx="256078" cy="243520"/>
            </a:xfrm>
            <a:custGeom>
              <a:avLst/>
              <a:gdLst/>
              <a:ahLst/>
              <a:cxnLst/>
              <a:rect l="l" t="t" r="r" b="b"/>
              <a:pathLst>
                <a:path w="9747" h="9269" extrusionOk="0">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70"/>
            <p:cNvSpPr/>
            <p:nvPr/>
          </p:nvSpPr>
          <p:spPr>
            <a:xfrm>
              <a:off x="7435701" y="3780924"/>
              <a:ext cx="211231" cy="198962"/>
            </a:xfrm>
            <a:custGeom>
              <a:avLst/>
              <a:gdLst/>
              <a:ahLst/>
              <a:cxnLst/>
              <a:rect l="l" t="t" r="r" b="b"/>
              <a:pathLst>
                <a:path w="8040" h="7573" extrusionOk="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70"/>
            <p:cNvSpPr/>
            <p:nvPr/>
          </p:nvSpPr>
          <p:spPr>
            <a:xfrm>
              <a:off x="7452122" y="3785417"/>
              <a:ext cx="174949" cy="174791"/>
            </a:xfrm>
            <a:custGeom>
              <a:avLst/>
              <a:gdLst/>
              <a:ahLst/>
              <a:cxnLst/>
              <a:rect l="l" t="t" r="r" b="b"/>
              <a:pathLst>
                <a:path w="6659" h="6653" extrusionOk="0">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70"/>
            <p:cNvSpPr/>
            <p:nvPr/>
          </p:nvSpPr>
          <p:spPr>
            <a:xfrm>
              <a:off x="7432969" y="3775407"/>
              <a:ext cx="276466" cy="254791"/>
            </a:xfrm>
            <a:custGeom>
              <a:avLst/>
              <a:gdLst/>
              <a:ahLst/>
              <a:cxnLst/>
              <a:rect l="l" t="t" r="r" b="b"/>
              <a:pathLst>
                <a:path w="10523" h="9698" extrusionOk="0">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70"/>
            <p:cNvSpPr/>
            <p:nvPr/>
          </p:nvSpPr>
          <p:spPr>
            <a:xfrm>
              <a:off x="7528286" y="3838093"/>
              <a:ext cx="82758" cy="129418"/>
            </a:xfrm>
            <a:custGeom>
              <a:avLst/>
              <a:gdLst/>
              <a:ahLst/>
              <a:cxnLst/>
              <a:rect l="l" t="t" r="r" b="b"/>
              <a:pathLst>
                <a:path w="3150" h="4926" extrusionOk="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70"/>
            <p:cNvSpPr/>
            <p:nvPr/>
          </p:nvSpPr>
          <p:spPr>
            <a:xfrm>
              <a:off x="7563622" y="3825798"/>
              <a:ext cx="12164" cy="153353"/>
            </a:xfrm>
            <a:custGeom>
              <a:avLst/>
              <a:gdLst/>
              <a:ahLst/>
              <a:cxnLst/>
              <a:rect l="l" t="t" r="r" b="b"/>
              <a:pathLst>
                <a:path w="463" h="5837" extrusionOk="0">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0" name="Google Shape;8060;p70"/>
          <p:cNvGrpSpPr/>
          <p:nvPr/>
        </p:nvGrpSpPr>
        <p:grpSpPr>
          <a:xfrm>
            <a:off x="7960705" y="3736235"/>
            <a:ext cx="378902" cy="264065"/>
            <a:chOff x="7960705" y="3736235"/>
            <a:chExt cx="378902" cy="264065"/>
          </a:xfrm>
        </p:grpSpPr>
        <p:sp>
          <p:nvSpPr>
            <p:cNvPr id="8061" name="Google Shape;8061;p70"/>
            <p:cNvSpPr/>
            <p:nvPr/>
          </p:nvSpPr>
          <p:spPr>
            <a:xfrm>
              <a:off x="7960705" y="3736235"/>
              <a:ext cx="378902" cy="235638"/>
            </a:xfrm>
            <a:custGeom>
              <a:avLst/>
              <a:gdLst/>
              <a:ahLst/>
              <a:cxnLst/>
              <a:rect l="l" t="t" r="r" b="b"/>
              <a:pathLst>
                <a:path w="14422" h="8969" extrusionOk="0">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70"/>
            <p:cNvSpPr/>
            <p:nvPr/>
          </p:nvSpPr>
          <p:spPr>
            <a:xfrm>
              <a:off x="8295653" y="3797450"/>
              <a:ext cx="43034" cy="174423"/>
            </a:xfrm>
            <a:custGeom>
              <a:avLst/>
              <a:gdLst/>
              <a:ahLst/>
              <a:cxnLst/>
              <a:rect l="l" t="t" r="r" b="b"/>
              <a:pathLst>
                <a:path w="1638" h="6639" extrusionOk="0">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70"/>
            <p:cNvSpPr/>
            <p:nvPr/>
          </p:nvSpPr>
          <p:spPr>
            <a:xfrm>
              <a:off x="8109407" y="3875821"/>
              <a:ext cx="76033" cy="64972"/>
            </a:xfrm>
            <a:custGeom>
              <a:avLst/>
              <a:gdLst/>
              <a:ahLst/>
              <a:cxnLst/>
              <a:rect l="l" t="t" r="r" b="b"/>
              <a:pathLst>
                <a:path w="2894" h="2473" extrusionOk="0">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70"/>
            <p:cNvSpPr/>
            <p:nvPr/>
          </p:nvSpPr>
          <p:spPr>
            <a:xfrm>
              <a:off x="7961624" y="3897495"/>
              <a:ext cx="50496" cy="43245"/>
            </a:xfrm>
            <a:custGeom>
              <a:avLst/>
              <a:gdLst/>
              <a:ahLst/>
              <a:cxnLst/>
              <a:rect l="l" t="t" r="r" b="b"/>
              <a:pathLst>
                <a:path w="1922" h="1646" extrusionOk="0">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70"/>
            <p:cNvSpPr/>
            <p:nvPr/>
          </p:nvSpPr>
          <p:spPr>
            <a:xfrm>
              <a:off x="8037447" y="3897495"/>
              <a:ext cx="50496" cy="43245"/>
            </a:xfrm>
            <a:custGeom>
              <a:avLst/>
              <a:gdLst/>
              <a:ahLst/>
              <a:cxnLst/>
              <a:rect l="l" t="t" r="r" b="b"/>
              <a:pathLst>
                <a:path w="1922" h="1646" extrusionOk="0">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70"/>
            <p:cNvSpPr/>
            <p:nvPr/>
          </p:nvSpPr>
          <p:spPr>
            <a:xfrm>
              <a:off x="8286352" y="3897495"/>
              <a:ext cx="50522" cy="43245"/>
            </a:xfrm>
            <a:custGeom>
              <a:avLst/>
              <a:gdLst/>
              <a:ahLst/>
              <a:cxnLst/>
              <a:rect l="l" t="t" r="r" b="b"/>
              <a:pathLst>
                <a:path w="1923" h="1646" extrusionOk="0">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70"/>
            <p:cNvSpPr/>
            <p:nvPr/>
          </p:nvSpPr>
          <p:spPr>
            <a:xfrm>
              <a:off x="8210556" y="3897495"/>
              <a:ext cx="50496" cy="43245"/>
            </a:xfrm>
            <a:custGeom>
              <a:avLst/>
              <a:gdLst/>
              <a:ahLst/>
              <a:cxnLst/>
              <a:rect l="l" t="t" r="r" b="b"/>
              <a:pathLst>
                <a:path w="1922" h="1646" extrusionOk="0">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70"/>
            <p:cNvSpPr/>
            <p:nvPr/>
          </p:nvSpPr>
          <p:spPr>
            <a:xfrm>
              <a:off x="8143666" y="3875821"/>
              <a:ext cx="44138" cy="64919"/>
            </a:xfrm>
            <a:custGeom>
              <a:avLst/>
              <a:gdLst/>
              <a:ahLst/>
              <a:cxnLst/>
              <a:rect l="l" t="t" r="r" b="b"/>
              <a:pathLst>
                <a:path w="1680" h="2471" extrusionOk="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70"/>
            <p:cNvSpPr/>
            <p:nvPr/>
          </p:nvSpPr>
          <p:spPr>
            <a:xfrm>
              <a:off x="7981302" y="3897495"/>
              <a:ext cx="33392" cy="43192"/>
            </a:xfrm>
            <a:custGeom>
              <a:avLst/>
              <a:gdLst/>
              <a:ahLst/>
              <a:cxnLst/>
              <a:rect l="l" t="t" r="r" b="b"/>
              <a:pathLst>
                <a:path w="1271" h="1644" extrusionOk="0">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70"/>
            <p:cNvSpPr/>
            <p:nvPr/>
          </p:nvSpPr>
          <p:spPr>
            <a:xfrm>
              <a:off x="8057125"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70"/>
            <p:cNvSpPr/>
            <p:nvPr/>
          </p:nvSpPr>
          <p:spPr>
            <a:xfrm>
              <a:off x="8306057"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70"/>
            <p:cNvSpPr/>
            <p:nvPr/>
          </p:nvSpPr>
          <p:spPr>
            <a:xfrm>
              <a:off x="8230234" y="3897495"/>
              <a:ext cx="33366" cy="43192"/>
            </a:xfrm>
            <a:custGeom>
              <a:avLst/>
              <a:gdLst/>
              <a:ahLst/>
              <a:cxnLst/>
              <a:rect l="l" t="t" r="r" b="b"/>
              <a:pathLst>
                <a:path w="1270" h="1644" extrusionOk="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70"/>
            <p:cNvSpPr/>
            <p:nvPr/>
          </p:nvSpPr>
          <p:spPr>
            <a:xfrm>
              <a:off x="7970373" y="3960733"/>
              <a:ext cx="365030" cy="39566"/>
            </a:xfrm>
            <a:custGeom>
              <a:avLst/>
              <a:gdLst/>
              <a:ahLst/>
              <a:cxnLst/>
              <a:rect l="l" t="t" r="r" b="b"/>
              <a:pathLst>
                <a:path w="13894" h="1506" extrusionOk="0">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70"/>
            <p:cNvSpPr/>
            <p:nvPr/>
          </p:nvSpPr>
          <p:spPr>
            <a:xfrm>
              <a:off x="8291108" y="3960733"/>
              <a:ext cx="44295" cy="39566"/>
            </a:xfrm>
            <a:custGeom>
              <a:avLst/>
              <a:gdLst/>
              <a:ahLst/>
              <a:cxnLst/>
              <a:rect l="l" t="t" r="r" b="b"/>
              <a:pathLst>
                <a:path w="1686" h="1506" extrusionOk="0">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5" name="Google Shape;8075;p70"/>
          <p:cNvGrpSpPr/>
          <p:nvPr/>
        </p:nvGrpSpPr>
        <p:grpSpPr>
          <a:xfrm>
            <a:off x="6400828" y="4162270"/>
            <a:ext cx="166200" cy="388019"/>
            <a:chOff x="6400828" y="4162270"/>
            <a:chExt cx="166200" cy="388019"/>
          </a:xfrm>
        </p:grpSpPr>
        <p:sp>
          <p:nvSpPr>
            <p:cNvPr id="8076" name="Google Shape;8076;p70"/>
            <p:cNvSpPr/>
            <p:nvPr/>
          </p:nvSpPr>
          <p:spPr>
            <a:xfrm>
              <a:off x="6433432" y="4162270"/>
              <a:ext cx="88407" cy="75717"/>
            </a:xfrm>
            <a:custGeom>
              <a:avLst/>
              <a:gdLst/>
              <a:ahLst/>
              <a:cxnLst/>
              <a:rect l="l" t="t" r="r" b="b"/>
              <a:pathLst>
                <a:path w="3365" h="2882" extrusionOk="0">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70"/>
            <p:cNvSpPr/>
            <p:nvPr/>
          </p:nvSpPr>
          <p:spPr>
            <a:xfrm>
              <a:off x="6475888" y="4162270"/>
              <a:ext cx="48157" cy="75612"/>
            </a:xfrm>
            <a:custGeom>
              <a:avLst/>
              <a:gdLst/>
              <a:ahLst/>
              <a:cxnLst/>
              <a:rect l="l" t="t" r="r" b="b"/>
              <a:pathLst>
                <a:path w="1833" h="2878" extrusionOk="0">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70"/>
            <p:cNvSpPr/>
            <p:nvPr/>
          </p:nvSpPr>
          <p:spPr>
            <a:xfrm>
              <a:off x="6400828" y="4244292"/>
              <a:ext cx="166042" cy="305996"/>
            </a:xfrm>
            <a:custGeom>
              <a:avLst/>
              <a:gdLst/>
              <a:ahLst/>
              <a:cxnLst/>
              <a:rect l="l" t="t" r="r" b="b"/>
              <a:pathLst>
                <a:path w="6320" h="11647" extrusionOk="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70"/>
            <p:cNvSpPr/>
            <p:nvPr/>
          </p:nvSpPr>
          <p:spPr>
            <a:xfrm>
              <a:off x="6452400" y="4421947"/>
              <a:ext cx="31553" cy="127973"/>
            </a:xfrm>
            <a:custGeom>
              <a:avLst/>
              <a:gdLst/>
              <a:ahLst/>
              <a:cxnLst/>
              <a:rect l="l" t="t" r="r" b="b"/>
              <a:pathLst>
                <a:path w="1201" h="4871" extrusionOk="0">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70"/>
            <p:cNvSpPr/>
            <p:nvPr/>
          </p:nvSpPr>
          <p:spPr>
            <a:xfrm>
              <a:off x="6501583" y="4288745"/>
              <a:ext cx="29005" cy="261359"/>
            </a:xfrm>
            <a:custGeom>
              <a:avLst/>
              <a:gdLst/>
              <a:ahLst/>
              <a:cxnLst/>
              <a:rect l="l" t="t" r="r" b="b"/>
              <a:pathLst>
                <a:path w="1104" h="9948" extrusionOk="0">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70"/>
            <p:cNvSpPr/>
            <p:nvPr/>
          </p:nvSpPr>
          <p:spPr>
            <a:xfrm>
              <a:off x="6408105" y="4288745"/>
              <a:ext cx="29189" cy="109924"/>
            </a:xfrm>
            <a:custGeom>
              <a:avLst/>
              <a:gdLst/>
              <a:ahLst/>
              <a:cxnLst/>
              <a:rect l="l" t="t" r="r" b="b"/>
              <a:pathLst>
                <a:path w="1111" h="4184" extrusionOk="0">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70"/>
            <p:cNvSpPr/>
            <p:nvPr/>
          </p:nvSpPr>
          <p:spPr>
            <a:xfrm>
              <a:off x="6508519" y="4244292"/>
              <a:ext cx="58509" cy="154298"/>
            </a:xfrm>
            <a:custGeom>
              <a:avLst/>
              <a:gdLst/>
              <a:ahLst/>
              <a:cxnLst/>
              <a:rect l="l" t="t" r="r" b="b"/>
              <a:pathLst>
                <a:path w="2227" h="5873" extrusionOk="0">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3" name="Google Shape;8083;p70"/>
          <p:cNvGrpSpPr/>
          <p:nvPr/>
        </p:nvGrpSpPr>
        <p:grpSpPr>
          <a:xfrm>
            <a:off x="6919815" y="4162270"/>
            <a:ext cx="225260" cy="388019"/>
            <a:chOff x="6919815" y="4162270"/>
            <a:chExt cx="225260" cy="388019"/>
          </a:xfrm>
        </p:grpSpPr>
        <p:sp>
          <p:nvSpPr>
            <p:cNvPr id="8084" name="Google Shape;8084;p70"/>
            <p:cNvSpPr/>
            <p:nvPr/>
          </p:nvSpPr>
          <p:spPr>
            <a:xfrm>
              <a:off x="6919815" y="4244634"/>
              <a:ext cx="224157" cy="305654"/>
            </a:xfrm>
            <a:custGeom>
              <a:avLst/>
              <a:gdLst/>
              <a:ahLst/>
              <a:cxnLst/>
              <a:rect l="l" t="t" r="r" b="b"/>
              <a:pathLst>
                <a:path w="8532" h="11634" extrusionOk="0">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70"/>
            <p:cNvSpPr/>
            <p:nvPr/>
          </p:nvSpPr>
          <p:spPr>
            <a:xfrm>
              <a:off x="6981581" y="4162270"/>
              <a:ext cx="88407" cy="75717"/>
            </a:xfrm>
            <a:custGeom>
              <a:avLst/>
              <a:gdLst/>
              <a:ahLst/>
              <a:cxnLst/>
              <a:rect l="l" t="t" r="r" b="b"/>
              <a:pathLst>
                <a:path w="3365" h="2882" extrusionOk="0">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70"/>
            <p:cNvSpPr/>
            <p:nvPr/>
          </p:nvSpPr>
          <p:spPr>
            <a:xfrm>
              <a:off x="7024038" y="4162270"/>
              <a:ext cx="48157" cy="75612"/>
            </a:xfrm>
            <a:custGeom>
              <a:avLst/>
              <a:gdLst/>
              <a:ahLst/>
              <a:cxnLst/>
              <a:rect l="l" t="t" r="r" b="b"/>
              <a:pathLst>
                <a:path w="1833" h="2878" extrusionOk="0">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70"/>
            <p:cNvSpPr/>
            <p:nvPr/>
          </p:nvSpPr>
          <p:spPr>
            <a:xfrm>
              <a:off x="6928563" y="4289113"/>
              <a:ext cx="54515" cy="109556"/>
            </a:xfrm>
            <a:custGeom>
              <a:avLst/>
              <a:gdLst/>
              <a:ahLst/>
              <a:cxnLst/>
              <a:rect l="l" t="t" r="r" b="b"/>
              <a:pathLst>
                <a:path w="2075" h="4170" extrusionOk="0">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70"/>
            <p:cNvSpPr/>
            <p:nvPr/>
          </p:nvSpPr>
          <p:spPr>
            <a:xfrm>
              <a:off x="7056484" y="4244634"/>
              <a:ext cx="88591" cy="154167"/>
            </a:xfrm>
            <a:custGeom>
              <a:avLst/>
              <a:gdLst/>
              <a:ahLst/>
              <a:cxnLst/>
              <a:rect l="l" t="t" r="r" b="b"/>
              <a:pathLst>
                <a:path w="3372" h="5868" extrusionOk="0">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70"/>
            <p:cNvSpPr/>
            <p:nvPr/>
          </p:nvSpPr>
          <p:spPr>
            <a:xfrm>
              <a:off x="7000550" y="4429251"/>
              <a:ext cx="21333" cy="121037"/>
            </a:xfrm>
            <a:custGeom>
              <a:avLst/>
              <a:gdLst/>
              <a:ahLst/>
              <a:cxnLst/>
              <a:rect l="l" t="t" r="r" b="b"/>
              <a:pathLst>
                <a:path w="812" h="4607" extrusionOk="0">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70"/>
            <p:cNvSpPr/>
            <p:nvPr/>
          </p:nvSpPr>
          <p:spPr>
            <a:xfrm>
              <a:off x="7049574" y="4429251"/>
              <a:ext cx="21517" cy="120932"/>
            </a:xfrm>
            <a:custGeom>
              <a:avLst/>
              <a:gdLst/>
              <a:ahLst/>
              <a:cxnLst/>
              <a:rect l="l" t="t" r="r" b="b"/>
              <a:pathLst>
                <a:path w="819" h="4603" extrusionOk="0">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70"/>
            <p:cNvSpPr/>
            <p:nvPr/>
          </p:nvSpPr>
          <p:spPr>
            <a:xfrm>
              <a:off x="7058139" y="4289113"/>
              <a:ext cx="48315" cy="140164"/>
            </a:xfrm>
            <a:custGeom>
              <a:avLst/>
              <a:gdLst/>
              <a:ahLst/>
              <a:cxnLst/>
              <a:rect l="l" t="t" r="r" b="b"/>
              <a:pathLst>
                <a:path w="1839" h="5335" extrusionOk="0">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2" name="Google Shape;8092;p70"/>
          <p:cNvGrpSpPr/>
          <p:nvPr/>
        </p:nvGrpSpPr>
        <p:grpSpPr>
          <a:xfrm>
            <a:off x="7385600" y="4177035"/>
            <a:ext cx="388728" cy="358383"/>
            <a:chOff x="7385600" y="4177035"/>
            <a:chExt cx="388728" cy="358383"/>
          </a:xfrm>
        </p:grpSpPr>
        <p:sp>
          <p:nvSpPr>
            <p:cNvPr id="8093" name="Google Shape;8093;p70"/>
            <p:cNvSpPr/>
            <p:nvPr/>
          </p:nvSpPr>
          <p:spPr>
            <a:xfrm>
              <a:off x="7385600" y="4314808"/>
              <a:ext cx="230541" cy="220610"/>
            </a:xfrm>
            <a:custGeom>
              <a:avLst/>
              <a:gdLst/>
              <a:ahLst/>
              <a:cxnLst/>
              <a:rect l="l" t="t" r="r" b="b"/>
              <a:pathLst>
                <a:path w="8775" h="8397" extrusionOk="0">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70"/>
            <p:cNvSpPr/>
            <p:nvPr/>
          </p:nvSpPr>
          <p:spPr>
            <a:xfrm>
              <a:off x="7541212" y="4315176"/>
              <a:ext cx="74561" cy="179704"/>
            </a:xfrm>
            <a:custGeom>
              <a:avLst/>
              <a:gdLst/>
              <a:ahLst/>
              <a:cxnLst/>
              <a:rect l="l" t="t" r="r" b="b"/>
              <a:pathLst>
                <a:path w="2838" h="6840" extrusionOk="0">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70"/>
            <p:cNvSpPr/>
            <p:nvPr/>
          </p:nvSpPr>
          <p:spPr>
            <a:xfrm>
              <a:off x="7435334" y="4177035"/>
              <a:ext cx="338994" cy="281011"/>
            </a:xfrm>
            <a:custGeom>
              <a:avLst/>
              <a:gdLst/>
              <a:ahLst/>
              <a:cxnLst/>
              <a:rect l="l" t="t" r="r" b="b"/>
              <a:pathLst>
                <a:path w="12903" h="10696" extrusionOk="0">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70"/>
            <p:cNvSpPr/>
            <p:nvPr/>
          </p:nvSpPr>
          <p:spPr>
            <a:xfrm>
              <a:off x="7700843" y="4177035"/>
              <a:ext cx="73484" cy="215618"/>
            </a:xfrm>
            <a:custGeom>
              <a:avLst/>
              <a:gdLst/>
              <a:ahLst/>
              <a:cxnLst/>
              <a:rect l="l" t="t" r="r" b="b"/>
              <a:pathLst>
                <a:path w="2797" h="8207" extrusionOk="0">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70"/>
            <p:cNvSpPr/>
            <p:nvPr/>
          </p:nvSpPr>
          <p:spPr>
            <a:xfrm>
              <a:off x="7516069" y="4261764"/>
              <a:ext cx="28085" cy="28112"/>
            </a:xfrm>
            <a:custGeom>
              <a:avLst/>
              <a:gdLst/>
              <a:ahLst/>
              <a:cxnLst/>
              <a:rect l="l" t="t" r="r" b="b"/>
              <a:pathLst>
                <a:path w="1069" h="1070" extrusionOk="0">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70"/>
            <p:cNvSpPr/>
            <p:nvPr/>
          </p:nvSpPr>
          <p:spPr>
            <a:xfrm>
              <a:off x="7586059" y="4261764"/>
              <a:ext cx="28085" cy="28112"/>
            </a:xfrm>
            <a:custGeom>
              <a:avLst/>
              <a:gdLst/>
              <a:ahLst/>
              <a:cxnLst/>
              <a:rect l="l" t="t" r="r" b="b"/>
              <a:pathLst>
                <a:path w="1069" h="1070" extrusionOk="0">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70"/>
            <p:cNvSpPr/>
            <p:nvPr/>
          </p:nvSpPr>
          <p:spPr>
            <a:xfrm>
              <a:off x="7655839" y="4261764"/>
              <a:ext cx="28269" cy="28112"/>
            </a:xfrm>
            <a:custGeom>
              <a:avLst/>
              <a:gdLst/>
              <a:ahLst/>
              <a:cxnLst/>
              <a:rect l="l" t="t" r="r" b="b"/>
              <a:pathLst>
                <a:path w="1076" h="1070" extrusionOk="0">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0" name="Google Shape;8100;p70"/>
          <p:cNvGrpSpPr/>
          <p:nvPr/>
        </p:nvGrpSpPr>
        <p:grpSpPr>
          <a:xfrm>
            <a:off x="3625085" y="3259862"/>
            <a:ext cx="369207" cy="258259"/>
            <a:chOff x="3625085" y="3259862"/>
            <a:chExt cx="369207" cy="258259"/>
          </a:xfrm>
        </p:grpSpPr>
        <p:sp>
          <p:nvSpPr>
            <p:cNvPr id="8101" name="Google Shape;8101;p70"/>
            <p:cNvSpPr/>
            <p:nvPr/>
          </p:nvSpPr>
          <p:spPr>
            <a:xfrm>
              <a:off x="3779069" y="3268978"/>
              <a:ext cx="109372" cy="40670"/>
            </a:xfrm>
            <a:custGeom>
              <a:avLst/>
              <a:gdLst/>
              <a:ahLst/>
              <a:cxnLst/>
              <a:rect l="l" t="t" r="r" b="b"/>
              <a:pathLst>
                <a:path w="4163" h="1548" extrusionOk="0">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70"/>
            <p:cNvSpPr/>
            <p:nvPr/>
          </p:nvSpPr>
          <p:spPr>
            <a:xfrm>
              <a:off x="3913374" y="3283192"/>
              <a:ext cx="57432" cy="31369"/>
            </a:xfrm>
            <a:custGeom>
              <a:avLst/>
              <a:gdLst/>
              <a:ahLst/>
              <a:cxnLst/>
              <a:rect l="l" t="t" r="r" b="b"/>
              <a:pathLst>
                <a:path w="2186" h="1194" extrusionOk="0">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70"/>
            <p:cNvSpPr/>
            <p:nvPr/>
          </p:nvSpPr>
          <p:spPr>
            <a:xfrm>
              <a:off x="3625085" y="3309070"/>
              <a:ext cx="369207" cy="209050"/>
            </a:xfrm>
            <a:custGeom>
              <a:avLst/>
              <a:gdLst/>
              <a:ahLst/>
              <a:cxnLst/>
              <a:rect l="l" t="t" r="r" b="b"/>
              <a:pathLst>
                <a:path w="14053" h="7957" extrusionOk="0">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70"/>
            <p:cNvSpPr/>
            <p:nvPr/>
          </p:nvSpPr>
          <p:spPr>
            <a:xfrm>
              <a:off x="3941616" y="3344065"/>
              <a:ext cx="52676" cy="145996"/>
            </a:xfrm>
            <a:custGeom>
              <a:avLst/>
              <a:gdLst/>
              <a:ahLst/>
              <a:cxnLst/>
              <a:rect l="l" t="t" r="r" b="b"/>
              <a:pathLst>
                <a:path w="2005" h="5557" extrusionOk="0">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70"/>
            <p:cNvSpPr/>
            <p:nvPr/>
          </p:nvSpPr>
          <p:spPr>
            <a:xfrm>
              <a:off x="3739161" y="3324203"/>
              <a:ext cx="187349" cy="179783"/>
            </a:xfrm>
            <a:custGeom>
              <a:avLst/>
              <a:gdLst/>
              <a:ahLst/>
              <a:cxnLst/>
              <a:rect l="l" t="t" r="r" b="b"/>
              <a:pathLst>
                <a:path w="7131" h="6843" extrusionOk="0">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70"/>
            <p:cNvSpPr/>
            <p:nvPr/>
          </p:nvSpPr>
          <p:spPr>
            <a:xfrm>
              <a:off x="3755739" y="3339494"/>
              <a:ext cx="155297" cy="149096"/>
            </a:xfrm>
            <a:custGeom>
              <a:avLst/>
              <a:gdLst/>
              <a:ahLst/>
              <a:cxnLst/>
              <a:rect l="l" t="t" r="r" b="b"/>
              <a:pathLst>
                <a:path w="5911" h="5675" extrusionOk="0">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70"/>
            <p:cNvSpPr/>
            <p:nvPr/>
          </p:nvSpPr>
          <p:spPr>
            <a:xfrm>
              <a:off x="3775049" y="3359172"/>
              <a:ext cx="122298" cy="108479"/>
            </a:xfrm>
            <a:custGeom>
              <a:avLst/>
              <a:gdLst/>
              <a:ahLst/>
              <a:cxnLst/>
              <a:rect l="l" t="t" r="r" b="b"/>
              <a:pathLst>
                <a:path w="4655" h="4129" extrusionOk="0">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70"/>
            <p:cNvSpPr/>
            <p:nvPr/>
          </p:nvSpPr>
          <p:spPr>
            <a:xfrm>
              <a:off x="3798563" y="3359093"/>
              <a:ext cx="98075" cy="90982"/>
            </a:xfrm>
            <a:custGeom>
              <a:avLst/>
              <a:gdLst/>
              <a:ahLst/>
              <a:cxnLst/>
              <a:rect l="l" t="t" r="r" b="b"/>
              <a:pathLst>
                <a:path w="3733" h="3463" extrusionOk="0">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70"/>
            <p:cNvSpPr/>
            <p:nvPr/>
          </p:nvSpPr>
          <p:spPr>
            <a:xfrm>
              <a:off x="3828461" y="3387441"/>
              <a:ext cx="34286" cy="34286"/>
            </a:xfrm>
            <a:custGeom>
              <a:avLst/>
              <a:gdLst/>
              <a:ahLst/>
              <a:cxnLst/>
              <a:rect l="l" t="t" r="r" b="b"/>
              <a:pathLst>
                <a:path w="1305" h="1305" extrusionOk="0">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70"/>
            <p:cNvSpPr/>
            <p:nvPr/>
          </p:nvSpPr>
          <p:spPr>
            <a:xfrm>
              <a:off x="3658057" y="3259862"/>
              <a:ext cx="35573" cy="31028"/>
            </a:xfrm>
            <a:custGeom>
              <a:avLst/>
              <a:gdLst/>
              <a:ahLst/>
              <a:cxnLst/>
              <a:rect l="l" t="t" r="r" b="b"/>
              <a:pathLst>
                <a:path w="1354" h="1181" extrusionOk="0">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70"/>
            <p:cNvSpPr/>
            <p:nvPr/>
          </p:nvSpPr>
          <p:spPr>
            <a:xfrm>
              <a:off x="3625085" y="3281931"/>
              <a:ext cx="101517" cy="236190"/>
            </a:xfrm>
            <a:custGeom>
              <a:avLst/>
              <a:gdLst/>
              <a:ahLst/>
              <a:cxnLst/>
              <a:rect l="l" t="t" r="r" b="b"/>
              <a:pathLst>
                <a:path w="3864" h="8990" extrusionOk="0">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70"/>
            <p:cNvSpPr/>
            <p:nvPr/>
          </p:nvSpPr>
          <p:spPr>
            <a:xfrm>
              <a:off x="3625269" y="3281931"/>
              <a:ext cx="79474" cy="209944"/>
            </a:xfrm>
            <a:custGeom>
              <a:avLst/>
              <a:gdLst/>
              <a:ahLst/>
              <a:cxnLst/>
              <a:rect l="l" t="t" r="r" b="b"/>
              <a:pathLst>
                <a:path w="3025" h="7991" extrusionOk="0">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70"/>
            <p:cNvSpPr/>
            <p:nvPr/>
          </p:nvSpPr>
          <p:spPr>
            <a:xfrm>
              <a:off x="3912822" y="3327671"/>
              <a:ext cx="22621" cy="22621"/>
            </a:xfrm>
            <a:custGeom>
              <a:avLst/>
              <a:gdLst/>
              <a:ahLst/>
              <a:cxnLst/>
              <a:rect l="l" t="t" r="r" b="b"/>
              <a:pathLst>
                <a:path w="861" h="861" extrusionOk="0">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4" name="Google Shape;8114;p70"/>
          <p:cNvGrpSpPr/>
          <p:nvPr/>
        </p:nvGrpSpPr>
        <p:grpSpPr>
          <a:xfrm>
            <a:off x="6317360" y="3276808"/>
            <a:ext cx="363217" cy="248590"/>
            <a:chOff x="6317360" y="3276808"/>
            <a:chExt cx="363217" cy="248590"/>
          </a:xfrm>
        </p:grpSpPr>
        <p:sp>
          <p:nvSpPr>
            <p:cNvPr id="8115" name="Google Shape;8115;p70"/>
            <p:cNvSpPr/>
            <p:nvPr/>
          </p:nvSpPr>
          <p:spPr>
            <a:xfrm>
              <a:off x="6568840" y="3420045"/>
              <a:ext cx="77110" cy="49051"/>
            </a:xfrm>
            <a:custGeom>
              <a:avLst/>
              <a:gdLst/>
              <a:ahLst/>
              <a:cxnLst/>
              <a:rect l="l" t="t" r="r" b="b"/>
              <a:pathLst>
                <a:path w="2935" h="1867" extrusionOk="0">
                  <a:moveTo>
                    <a:pt x="0" y="1"/>
                  </a:moveTo>
                  <a:lnTo>
                    <a:pt x="0" y="1867"/>
                  </a:lnTo>
                  <a:lnTo>
                    <a:pt x="2934" y="1867"/>
                  </a:lnTo>
                  <a:lnTo>
                    <a:pt x="2934" y="1"/>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70"/>
            <p:cNvSpPr/>
            <p:nvPr/>
          </p:nvSpPr>
          <p:spPr>
            <a:xfrm>
              <a:off x="6568840" y="3444663"/>
              <a:ext cx="77110" cy="24433"/>
            </a:xfrm>
            <a:custGeom>
              <a:avLst/>
              <a:gdLst/>
              <a:ahLst/>
              <a:cxnLst/>
              <a:rect l="l" t="t" r="r" b="b"/>
              <a:pathLst>
                <a:path w="2935" h="930" extrusionOk="0">
                  <a:moveTo>
                    <a:pt x="0" y="0"/>
                  </a:moveTo>
                  <a:lnTo>
                    <a:pt x="0" y="930"/>
                  </a:lnTo>
                  <a:lnTo>
                    <a:pt x="2934" y="930"/>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70"/>
            <p:cNvSpPr/>
            <p:nvPr/>
          </p:nvSpPr>
          <p:spPr>
            <a:xfrm>
              <a:off x="6626797" y="3387178"/>
              <a:ext cx="53780" cy="114890"/>
            </a:xfrm>
            <a:custGeom>
              <a:avLst/>
              <a:gdLst/>
              <a:ahLst/>
              <a:cxnLst/>
              <a:rect l="l" t="t" r="r" b="b"/>
              <a:pathLst>
                <a:path w="2047" h="4373" extrusionOk="0">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70"/>
            <p:cNvSpPr/>
            <p:nvPr/>
          </p:nvSpPr>
          <p:spPr>
            <a:xfrm>
              <a:off x="6345051" y="3363743"/>
              <a:ext cx="247855" cy="161655"/>
            </a:xfrm>
            <a:custGeom>
              <a:avLst/>
              <a:gdLst/>
              <a:ahLst/>
              <a:cxnLst/>
              <a:rect l="l" t="t" r="r" b="b"/>
              <a:pathLst>
                <a:path w="9434" h="6153" extrusionOk="0">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70"/>
            <p:cNvSpPr/>
            <p:nvPr/>
          </p:nvSpPr>
          <p:spPr>
            <a:xfrm>
              <a:off x="6345051" y="3363743"/>
              <a:ext cx="247671" cy="161655"/>
            </a:xfrm>
            <a:custGeom>
              <a:avLst/>
              <a:gdLst/>
              <a:ahLst/>
              <a:cxnLst/>
              <a:rect l="l" t="t" r="r" b="b"/>
              <a:pathLst>
                <a:path w="9427" h="6153" extrusionOk="0">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70"/>
            <p:cNvSpPr/>
            <p:nvPr/>
          </p:nvSpPr>
          <p:spPr>
            <a:xfrm>
              <a:off x="6317360" y="3276808"/>
              <a:ext cx="147993" cy="147835"/>
            </a:xfrm>
            <a:custGeom>
              <a:avLst/>
              <a:gdLst/>
              <a:ahLst/>
              <a:cxnLst/>
              <a:rect l="l" t="t" r="r" b="b"/>
              <a:pathLst>
                <a:path w="5633" h="5627" extrusionOk="0">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70"/>
            <p:cNvSpPr/>
            <p:nvPr/>
          </p:nvSpPr>
          <p:spPr>
            <a:xfrm>
              <a:off x="6339035" y="3298325"/>
              <a:ext cx="133622" cy="126344"/>
            </a:xfrm>
            <a:custGeom>
              <a:avLst/>
              <a:gdLst/>
              <a:ahLst/>
              <a:cxnLst/>
              <a:rect l="l" t="t" r="r" b="b"/>
              <a:pathLst>
                <a:path w="5086" h="4809" extrusionOk="0">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70"/>
            <p:cNvSpPr/>
            <p:nvPr/>
          </p:nvSpPr>
          <p:spPr>
            <a:xfrm>
              <a:off x="6505051" y="3446659"/>
              <a:ext cx="54148" cy="54148"/>
            </a:xfrm>
            <a:custGeom>
              <a:avLst/>
              <a:gdLst/>
              <a:ahLst/>
              <a:cxnLst/>
              <a:rect l="l" t="t" r="r" b="b"/>
              <a:pathLst>
                <a:path w="2061" h="2061" extrusionOk="0">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70"/>
            <p:cNvSpPr/>
            <p:nvPr/>
          </p:nvSpPr>
          <p:spPr>
            <a:xfrm>
              <a:off x="6358371" y="3325885"/>
              <a:ext cx="57773" cy="49550"/>
            </a:xfrm>
            <a:custGeom>
              <a:avLst/>
              <a:gdLst/>
              <a:ahLst/>
              <a:cxnLst/>
              <a:rect l="l" t="t" r="r" b="b"/>
              <a:pathLst>
                <a:path w="2199" h="1886" extrusionOk="0">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70"/>
            <p:cNvSpPr/>
            <p:nvPr/>
          </p:nvSpPr>
          <p:spPr>
            <a:xfrm>
              <a:off x="6484821" y="3293937"/>
              <a:ext cx="113734" cy="113576"/>
            </a:xfrm>
            <a:custGeom>
              <a:avLst/>
              <a:gdLst/>
              <a:ahLst/>
              <a:cxnLst/>
              <a:rect l="l" t="t" r="r" b="b"/>
              <a:pathLst>
                <a:path w="4329" h="4323" extrusionOk="0">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70"/>
            <p:cNvSpPr/>
            <p:nvPr/>
          </p:nvSpPr>
          <p:spPr>
            <a:xfrm>
              <a:off x="6501583" y="3310541"/>
              <a:ext cx="102463" cy="96919"/>
            </a:xfrm>
            <a:custGeom>
              <a:avLst/>
              <a:gdLst/>
              <a:ahLst/>
              <a:cxnLst/>
              <a:rect l="l" t="t" r="r" b="b"/>
              <a:pathLst>
                <a:path w="3900" h="3689" extrusionOk="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70"/>
            <p:cNvSpPr/>
            <p:nvPr/>
          </p:nvSpPr>
          <p:spPr>
            <a:xfrm>
              <a:off x="6521445" y="3335448"/>
              <a:ext cx="35389" cy="30502"/>
            </a:xfrm>
            <a:custGeom>
              <a:avLst/>
              <a:gdLst/>
              <a:ahLst/>
              <a:cxnLst/>
              <a:rect l="l" t="t" r="r" b="b"/>
              <a:pathLst>
                <a:path w="1347" h="1161" extrusionOk="0">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70"/>
            <p:cNvSpPr/>
            <p:nvPr/>
          </p:nvSpPr>
          <p:spPr>
            <a:xfrm>
              <a:off x="6413071" y="3305234"/>
              <a:ext cx="25800" cy="21806"/>
            </a:xfrm>
            <a:custGeom>
              <a:avLst/>
              <a:gdLst/>
              <a:ahLst/>
              <a:cxnLst/>
              <a:rect l="l" t="t" r="r" b="b"/>
              <a:pathLst>
                <a:path w="982" h="830" extrusionOk="0">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70"/>
            <p:cNvSpPr/>
            <p:nvPr/>
          </p:nvSpPr>
          <p:spPr>
            <a:xfrm>
              <a:off x="6343869" y="3373779"/>
              <a:ext cx="26956" cy="22358"/>
            </a:xfrm>
            <a:custGeom>
              <a:avLst/>
              <a:gdLst/>
              <a:ahLst/>
              <a:cxnLst/>
              <a:rect l="l" t="t" r="r" b="b"/>
              <a:pathLst>
                <a:path w="1026" h="851" extrusionOk="0">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70"/>
            <p:cNvSpPr/>
            <p:nvPr/>
          </p:nvSpPr>
          <p:spPr>
            <a:xfrm>
              <a:off x="6412072" y="3373779"/>
              <a:ext cx="27823" cy="22962"/>
            </a:xfrm>
            <a:custGeom>
              <a:avLst/>
              <a:gdLst/>
              <a:ahLst/>
              <a:cxnLst/>
              <a:rect l="l" t="t" r="r" b="b"/>
              <a:pathLst>
                <a:path w="1059" h="874" extrusionOk="0">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70"/>
            <p:cNvSpPr/>
            <p:nvPr/>
          </p:nvSpPr>
          <p:spPr>
            <a:xfrm>
              <a:off x="6342870" y="3304656"/>
              <a:ext cx="27980" cy="22988"/>
            </a:xfrm>
            <a:custGeom>
              <a:avLst/>
              <a:gdLst/>
              <a:ahLst/>
              <a:cxnLst/>
              <a:rect l="l" t="t" r="r" b="b"/>
              <a:pathLst>
                <a:path w="1065" h="875" extrusionOk="0">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70"/>
            <p:cNvSpPr/>
            <p:nvPr/>
          </p:nvSpPr>
          <p:spPr>
            <a:xfrm>
              <a:off x="6557727" y="3315402"/>
              <a:ext cx="21754" cy="17392"/>
            </a:xfrm>
            <a:custGeom>
              <a:avLst/>
              <a:gdLst/>
              <a:ahLst/>
              <a:cxnLst/>
              <a:rect l="l" t="t" r="r" b="b"/>
              <a:pathLst>
                <a:path w="828" h="662" extrusionOk="0">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70"/>
            <p:cNvSpPr/>
            <p:nvPr/>
          </p:nvSpPr>
          <p:spPr>
            <a:xfrm>
              <a:off x="6504945" y="3368761"/>
              <a:ext cx="20676" cy="16683"/>
            </a:xfrm>
            <a:custGeom>
              <a:avLst/>
              <a:gdLst/>
              <a:ahLst/>
              <a:cxnLst/>
              <a:rect l="l" t="t" r="r" b="b"/>
              <a:pathLst>
                <a:path w="787" h="635" extrusionOk="0">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70"/>
            <p:cNvSpPr/>
            <p:nvPr/>
          </p:nvSpPr>
          <p:spPr>
            <a:xfrm>
              <a:off x="6557753" y="3368761"/>
              <a:ext cx="20703" cy="16683"/>
            </a:xfrm>
            <a:custGeom>
              <a:avLst/>
              <a:gdLst/>
              <a:ahLst/>
              <a:cxnLst/>
              <a:rect l="l" t="t" r="r" b="b"/>
              <a:pathLst>
                <a:path w="788" h="635" extrusionOk="0">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70"/>
            <p:cNvSpPr/>
            <p:nvPr/>
          </p:nvSpPr>
          <p:spPr>
            <a:xfrm>
              <a:off x="6504945" y="3316006"/>
              <a:ext cx="20808" cy="16604"/>
            </a:xfrm>
            <a:custGeom>
              <a:avLst/>
              <a:gdLst/>
              <a:ahLst/>
              <a:cxnLst/>
              <a:rect l="l" t="t" r="r" b="b"/>
              <a:pathLst>
                <a:path w="792" h="632" extrusionOk="0">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70"/>
            <p:cNvSpPr/>
            <p:nvPr/>
          </p:nvSpPr>
          <p:spPr>
            <a:xfrm>
              <a:off x="6367094" y="3441168"/>
              <a:ext cx="105931" cy="11008"/>
            </a:xfrm>
            <a:custGeom>
              <a:avLst/>
              <a:gdLst/>
              <a:ahLst/>
              <a:cxnLst/>
              <a:rect l="l" t="t" r="r" b="b"/>
              <a:pathLst>
                <a:path w="4032" h="419" extrusionOk="0">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70"/>
            <p:cNvSpPr/>
            <p:nvPr/>
          </p:nvSpPr>
          <p:spPr>
            <a:xfrm>
              <a:off x="6368013" y="3495290"/>
              <a:ext cx="105011" cy="11008"/>
            </a:xfrm>
            <a:custGeom>
              <a:avLst/>
              <a:gdLst/>
              <a:ahLst/>
              <a:cxnLst/>
              <a:rect l="l" t="t" r="r" b="b"/>
              <a:pathLst>
                <a:path w="3997" h="419" extrusionOk="0">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70"/>
            <p:cNvSpPr/>
            <p:nvPr/>
          </p:nvSpPr>
          <p:spPr>
            <a:xfrm>
              <a:off x="6367094" y="3468334"/>
              <a:ext cx="105931" cy="10982"/>
            </a:xfrm>
            <a:custGeom>
              <a:avLst/>
              <a:gdLst/>
              <a:ahLst/>
              <a:cxnLst/>
              <a:rect l="l" t="t" r="r" b="b"/>
              <a:pathLst>
                <a:path w="4032" h="418" extrusionOk="0">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70"/>
            <p:cNvSpPr/>
            <p:nvPr/>
          </p:nvSpPr>
          <p:spPr>
            <a:xfrm>
              <a:off x="6532216" y="3446659"/>
              <a:ext cx="27166" cy="54148"/>
            </a:xfrm>
            <a:custGeom>
              <a:avLst/>
              <a:gdLst/>
              <a:ahLst/>
              <a:cxnLst/>
              <a:rect l="l" t="t" r="r" b="b"/>
              <a:pathLst>
                <a:path w="1034" h="2061" extrusionOk="0">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70"/>
            <p:cNvSpPr/>
            <p:nvPr/>
          </p:nvSpPr>
          <p:spPr>
            <a:xfrm>
              <a:off x="6626797" y="3444663"/>
              <a:ext cx="53780" cy="57458"/>
            </a:xfrm>
            <a:custGeom>
              <a:avLst/>
              <a:gdLst/>
              <a:ahLst/>
              <a:cxnLst/>
              <a:rect l="l" t="t" r="r" b="b"/>
              <a:pathLst>
                <a:path w="2047" h="2187" extrusionOk="0">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70"/>
            <p:cNvSpPr/>
            <p:nvPr/>
          </p:nvSpPr>
          <p:spPr>
            <a:xfrm>
              <a:off x="6391343" y="3325832"/>
              <a:ext cx="24801" cy="49602"/>
            </a:xfrm>
            <a:custGeom>
              <a:avLst/>
              <a:gdLst/>
              <a:ahLst/>
              <a:cxnLst/>
              <a:rect l="l" t="t" r="r" b="b"/>
              <a:pathLst>
                <a:path w="944" h="1888" extrusionOk="0">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70"/>
            <p:cNvSpPr/>
            <p:nvPr/>
          </p:nvSpPr>
          <p:spPr>
            <a:xfrm>
              <a:off x="6541674" y="3335500"/>
              <a:ext cx="14608" cy="30450"/>
            </a:xfrm>
            <a:custGeom>
              <a:avLst/>
              <a:gdLst/>
              <a:ahLst/>
              <a:cxnLst/>
              <a:rect l="l" t="t" r="r" b="b"/>
              <a:pathLst>
                <a:path w="556" h="1159" extrusionOk="0">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2" name="Google Shape;8142;p70"/>
          <p:cNvGrpSpPr/>
          <p:nvPr/>
        </p:nvGrpSpPr>
        <p:grpSpPr>
          <a:xfrm>
            <a:off x="5084391" y="4183682"/>
            <a:ext cx="504064" cy="325595"/>
            <a:chOff x="5084391" y="4183682"/>
            <a:chExt cx="504064" cy="325595"/>
          </a:xfrm>
        </p:grpSpPr>
        <p:sp>
          <p:nvSpPr>
            <p:cNvPr id="8143" name="Google Shape;8143;p70"/>
            <p:cNvSpPr/>
            <p:nvPr/>
          </p:nvSpPr>
          <p:spPr>
            <a:xfrm>
              <a:off x="5209948" y="4186887"/>
              <a:ext cx="186981" cy="137957"/>
            </a:xfrm>
            <a:custGeom>
              <a:avLst/>
              <a:gdLst/>
              <a:ahLst/>
              <a:cxnLst/>
              <a:rect l="l" t="t" r="r" b="b"/>
              <a:pathLst>
                <a:path w="7117" h="5251" extrusionOk="0">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70"/>
            <p:cNvSpPr/>
            <p:nvPr/>
          </p:nvSpPr>
          <p:spPr>
            <a:xfrm>
              <a:off x="5212680" y="4186887"/>
              <a:ext cx="184249" cy="137957"/>
            </a:xfrm>
            <a:custGeom>
              <a:avLst/>
              <a:gdLst/>
              <a:ahLst/>
              <a:cxnLst/>
              <a:rect l="l" t="t" r="r" b="b"/>
              <a:pathLst>
                <a:path w="7013" h="5251" extrusionOk="0">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70"/>
            <p:cNvSpPr/>
            <p:nvPr/>
          </p:nvSpPr>
          <p:spPr>
            <a:xfrm>
              <a:off x="5084391" y="4236069"/>
              <a:ext cx="504064" cy="145103"/>
            </a:xfrm>
            <a:custGeom>
              <a:avLst/>
              <a:gdLst/>
              <a:ahLst/>
              <a:cxnLst/>
              <a:rect l="l" t="t" r="r" b="b"/>
              <a:pathLst>
                <a:path w="19186" h="5523" extrusionOk="0">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70"/>
            <p:cNvSpPr/>
            <p:nvPr/>
          </p:nvSpPr>
          <p:spPr>
            <a:xfrm>
              <a:off x="5209948" y="4348148"/>
              <a:ext cx="209050" cy="161129"/>
            </a:xfrm>
            <a:custGeom>
              <a:avLst/>
              <a:gdLst/>
              <a:ahLst/>
              <a:cxnLst/>
              <a:rect l="l" t="t" r="r" b="b"/>
              <a:pathLst>
                <a:path w="7957" h="6133" extrusionOk="0">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70"/>
            <p:cNvSpPr/>
            <p:nvPr/>
          </p:nvSpPr>
          <p:spPr>
            <a:xfrm>
              <a:off x="5382322" y="4183682"/>
              <a:ext cx="203218" cy="76663"/>
            </a:xfrm>
            <a:custGeom>
              <a:avLst/>
              <a:gdLst/>
              <a:ahLst/>
              <a:cxnLst/>
              <a:rect l="l" t="t" r="r" b="b"/>
              <a:pathLst>
                <a:path w="7735" h="2918" extrusionOk="0">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70"/>
            <p:cNvSpPr/>
            <p:nvPr/>
          </p:nvSpPr>
          <p:spPr>
            <a:xfrm>
              <a:off x="5274263" y="4337901"/>
              <a:ext cx="23724" cy="20309"/>
            </a:xfrm>
            <a:custGeom>
              <a:avLst/>
              <a:gdLst/>
              <a:ahLst/>
              <a:cxnLst/>
              <a:rect l="l" t="t" r="r" b="b"/>
              <a:pathLst>
                <a:path w="903" h="773" extrusionOk="0">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70"/>
            <p:cNvSpPr/>
            <p:nvPr/>
          </p:nvSpPr>
          <p:spPr>
            <a:xfrm>
              <a:off x="5233619" y="4337901"/>
              <a:ext cx="23724" cy="20309"/>
            </a:xfrm>
            <a:custGeom>
              <a:avLst/>
              <a:gdLst/>
              <a:ahLst/>
              <a:cxnLst/>
              <a:rect l="l" t="t" r="r" b="b"/>
              <a:pathLst>
                <a:path w="903" h="773" extrusionOk="0">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70"/>
            <p:cNvSpPr/>
            <p:nvPr/>
          </p:nvSpPr>
          <p:spPr>
            <a:xfrm>
              <a:off x="5193002" y="4337901"/>
              <a:ext cx="23698" cy="20309"/>
            </a:xfrm>
            <a:custGeom>
              <a:avLst/>
              <a:gdLst/>
              <a:ahLst/>
              <a:cxnLst/>
              <a:rect l="l" t="t" r="r" b="b"/>
              <a:pathLst>
                <a:path w="902" h="773" extrusionOk="0">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70"/>
            <p:cNvSpPr/>
            <p:nvPr/>
          </p:nvSpPr>
          <p:spPr>
            <a:xfrm>
              <a:off x="5152542" y="4337901"/>
              <a:ext cx="23724" cy="20309"/>
            </a:xfrm>
            <a:custGeom>
              <a:avLst/>
              <a:gdLst/>
              <a:ahLst/>
              <a:cxnLst/>
              <a:rect l="l" t="t" r="r" b="b"/>
              <a:pathLst>
                <a:path w="903" h="773" extrusionOk="0">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70"/>
            <p:cNvSpPr/>
            <p:nvPr/>
          </p:nvSpPr>
          <p:spPr>
            <a:xfrm>
              <a:off x="5446479" y="4337901"/>
              <a:ext cx="23724" cy="20309"/>
            </a:xfrm>
            <a:custGeom>
              <a:avLst/>
              <a:gdLst/>
              <a:ahLst/>
              <a:cxnLst/>
              <a:rect l="l" t="t" r="r" b="b"/>
              <a:pathLst>
                <a:path w="903" h="773" extrusionOk="0">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70"/>
            <p:cNvSpPr/>
            <p:nvPr/>
          </p:nvSpPr>
          <p:spPr>
            <a:xfrm>
              <a:off x="5467261" y="4183944"/>
              <a:ext cx="118279" cy="76400"/>
            </a:xfrm>
            <a:custGeom>
              <a:avLst/>
              <a:gdLst/>
              <a:ahLst/>
              <a:cxnLst/>
              <a:rect l="l" t="t" r="r" b="b"/>
              <a:pathLst>
                <a:path w="4502" h="2908" extrusionOk="0">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70"/>
            <p:cNvSpPr/>
            <p:nvPr/>
          </p:nvSpPr>
          <p:spPr>
            <a:xfrm>
              <a:off x="5212680" y="4348148"/>
              <a:ext cx="206265" cy="161129"/>
            </a:xfrm>
            <a:custGeom>
              <a:avLst/>
              <a:gdLst/>
              <a:ahLst/>
              <a:cxnLst/>
              <a:rect l="l" t="t" r="r" b="b"/>
              <a:pathLst>
                <a:path w="7851" h="6133" extrusionOk="0">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70"/>
            <p:cNvSpPr/>
            <p:nvPr/>
          </p:nvSpPr>
          <p:spPr>
            <a:xfrm>
              <a:off x="5479819" y="4315176"/>
              <a:ext cx="27376" cy="6410"/>
            </a:xfrm>
            <a:custGeom>
              <a:avLst/>
              <a:gdLst/>
              <a:ahLst/>
              <a:cxnLst/>
              <a:rect l="l" t="t" r="r" b="b"/>
              <a:pathLst>
                <a:path w="1042" h="244" extrusionOk="0">
                  <a:moveTo>
                    <a:pt x="1" y="0"/>
                  </a:moveTo>
                  <a:cubicBezTo>
                    <a:pt x="361" y="0"/>
                    <a:pt x="715" y="84"/>
                    <a:pt x="1041" y="243"/>
                  </a:cubicBezTo>
                  <a:lnTo>
                    <a:pt x="104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70"/>
            <p:cNvSpPr/>
            <p:nvPr/>
          </p:nvSpPr>
          <p:spPr>
            <a:xfrm>
              <a:off x="5540508" y="4350696"/>
              <a:ext cx="47947" cy="30476"/>
            </a:xfrm>
            <a:custGeom>
              <a:avLst/>
              <a:gdLst/>
              <a:ahLst/>
              <a:cxnLst/>
              <a:rect l="l" t="t" r="r" b="b"/>
              <a:pathLst>
                <a:path w="1825" h="1160" extrusionOk="0">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70"/>
            <p:cNvSpPr/>
            <p:nvPr/>
          </p:nvSpPr>
          <p:spPr>
            <a:xfrm>
              <a:off x="5507352" y="4315176"/>
              <a:ext cx="63606" cy="35547"/>
            </a:xfrm>
            <a:custGeom>
              <a:avLst/>
              <a:gdLst/>
              <a:ahLst/>
              <a:cxnLst/>
              <a:rect l="l" t="t" r="r" b="b"/>
              <a:pathLst>
                <a:path w="2421" h="1353" extrusionOk="0">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70"/>
            <p:cNvSpPr/>
            <p:nvPr/>
          </p:nvSpPr>
          <p:spPr>
            <a:xfrm>
              <a:off x="5507352" y="4315176"/>
              <a:ext cx="63606" cy="35547"/>
            </a:xfrm>
            <a:custGeom>
              <a:avLst/>
              <a:gdLst/>
              <a:ahLst/>
              <a:cxnLst/>
              <a:rect l="l" t="t" r="r" b="b"/>
              <a:pathLst>
                <a:path w="2421" h="1353" extrusionOk="0">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9" name="Google Shape;8159;p70"/>
          <p:cNvGrpSpPr/>
          <p:nvPr/>
        </p:nvGrpSpPr>
        <p:grpSpPr>
          <a:xfrm>
            <a:off x="7947595" y="2347996"/>
            <a:ext cx="379795" cy="267165"/>
            <a:chOff x="7947595" y="2347996"/>
            <a:chExt cx="379795" cy="267165"/>
          </a:xfrm>
        </p:grpSpPr>
        <p:sp>
          <p:nvSpPr>
            <p:cNvPr id="8160" name="Google Shape;8160;p70"/>
            <p:cNvSpPr/>
            <p:nvPr/>
          </p:nvSpPr>
          <p:spPr>
            <a:xfrm>
              <a:off x="7947779" y="2386432"/>
              <a:ext cx="379611" cy="228728"/>
            </a:xfrm>
            <a:custGeom>
              <a:avLst/>
              <a:gdLst/>
              <a:ahLst/>
              <a:cxnLst/>
              <a:rect l="l" t="t" r="r" b="b"/>
              <a:pathLst>
                <a:path w="14449" h="8706" extrusionOk="0">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70"/>
            <p:cNvSpPr/>
            <p:nvPr/>
          </p:nvSpPr>
          <p:spPr>
            <a:xfrm>
              <a:off x="7947595" y="2386432"/>
              <a:ext cx="208866" cy="228728"/>
            </a:xfrm>
            <a:custGeom>
              <a:avLst/>
              <a:gdLst/>
              <a:ahLst/>
              <a:cxnLst/>
              <a:rect l="l" t="t" r="r" b="b"/>
              <a:pathLst>
                <a:path w="7950" h="8706" extrusionOk="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70"/>
            <p:cNvSpPr/>
            <p:nvPr/>
          </p:nvSpPr>
          <p:spPr>
            <a:xfrm>
              <a:off x="8049269" y="2419063"/>
              <a:ext cx="170062" cy="163678"/>
            </a:xfrm>
            <a:custGeom>
              <a:avLst/>
              <a:gdLst/>
              <a:ahLst/>
              <a:cxnLst/>
              <a:rect l="l" t="t" r="r" b="b"/>
              <a:pathLst>
                <a:path w="6473" h="6230" extrusionOk="0">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70"/>
            <p:cNvSpPr/>
            <p:nvPr/>
          </p:nvSpPr>
          <p:spPr>
            <a:xfrm>
              <a:off x="8055837" y="2418984"/>
              <a:ext cx="97340" cy="163599"/>
            </a:xfrm>
            <a:custGeom>
              <a:avLst/>
              <a:gdLst/>
              <a:ahLst/>
              <a:cxnLst/>
              <a:rect l="l" t="t" r="r" b="b"/>
              <a:pathLst>
                <a:path w="3705" h="6227" extrusionOk="0">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70"/>
            <p:cNvSpPr/>
            <p:nvPr/>
          </p:nvSpPr>
          <p:spPr>
            <a:xfrm>
              <a:off x="8082451" y="2459444"/>
              <a:ext cx="96420" cy="82653"/>
            </a:xfrm>
            <a:custGeom>
              <a:avLst/>
              <a:gdLst/>
              <a:ahLst/>
              <a:cxnLst/>
              <a:rect l="l" t="t" r="r" b="b"/>
              <a:pathLst>
                <a:path w="3670" h="3146" extrusionOk="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70"/>
            <p:cNvSpPr/>
            <p:nvPr/>
          </p:nvSpPr>
          <p:spPr>
            <a:xfrm>
              <a:off x="8096113" y="2459496"/>
              <a:ext cx="57432" cy="82601"/>
            </a:xfrm>
            <a:custGeom>
              <a:avLst/>
              <a:gdLst/>
              <a:ahLst/>
              <a:cxnLst/>
              <a:rect l="l" t="t" r="r" b="b"/>
              <a:pathLst>
                <a:path w="2186" h="3144" extrusionOk="0">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70"/>
            <p:cNvSpPr/>
            <p:nvPr/>
          </p:nvSpPr>
          <p:spPr>
            <a:xfrm>
              <a:off x="8254563" y="2401513"/>
              <a:ext cx="38174" cy="26325"/>
            </a:xfrm>
            <a:custGeom>
              <a:avLst/>
              <a:gdLst/>
              <a:ahLst/>
              <a:cxnLst/>
              <a:rect l="l" t="t" r="r" b="b"/>
              <a:pathLst>
                <a:path w="1453" h="1002" extrusionOk="0">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70"/>
            <p:cNvSpPr/>
            <p:nvPr/>
          </p:nvSpPr>
          <p:spPr>
            <a:xfrm>
              <a:off x="8013933" y="2347996"/>
              <a:ext cx="230331" cy="58693"/>
            </a:xfrm>
            <a:custGeom>
              <a:avLst/>
              <a:gdLst/>
              <a:ahLst/>
              <a:cxnLst/>
              <a:rect l="l" t="t" r="r" b="b"/>
              <a:pathLst>
                <a:path w="8767" h="2234" extrusionOk="0">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70"/>
            <p:cNvSpPr/>
            <p:nvPr/>
          </p:nvSpPr>
          <p:spPr>
            <a:xfrm>
              <a:off x="8147686" y="2462097"/>
              <a:ext cx="33366" cy="28427"/>
            </a:xfrm>
            <a:custGeom>
              <a:avLst/>
              <a:gdLst/>
              <a:ahLst/>
              <a:cxnLst/>
              <a:rect l="l" t="t" r="r" b="b"/>
              <a:pathLst>
                <a:path w="1270" h="1082" extrusionOk="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9" name="Google Shape;8169;p70"/>
          <p:cNvGrpSpPr/>
          <p:nvPr/>
        </p:nvGrpSpPr>
        <p:grpSpPr>
          <a:xfrm>
            <a:off x="6400644" y="2310269"/>
            <a:ext cx="275362" cy="338784"/>
            <a:chOff x="6400644" y="2310269"/>
            <a:chExt cx="275362" cy="338784"/>
          </a:xfrm>
        </p:grpSpPr>
        <p:sp>
          <p:nvSpPr>
            <p:cNvPr id="8170" name="Google Shape;8170;p70"/>
            <p:cNvSpPr/>
            <p:nvPr/>
          </p:nvSpPr>
          <p:spPr>
            <a:xfrm>
              <a:off x="6503789" y="2310269"/>
              <a:ext cx="69070" cy="45399"/>
            </a:xfrm>
            <a:custGeom>
              <a:avLst/>
              <a:gdLst/>
              <a:ahLst/>
              <a:cxnLst/>
              <a:rect l="l" t="t" r="r" b="b"/>
              <a:pathLst>
                <a:path w="2629" h="1728" extrusionOk="0">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70"/>
            <p:cNvSpPr/>
            <p:nvPr/>
          </p:nvSpPr>
          <p:spPr>
            <a:xfrm>
              <a:off x="6434351" y="2389533"/>
              <a:ext cx="207763" cy="259520"/>
            </a:xfrm>
            <a:custGeom>
              <a:avLst/>
              <a:gdLst/>
              <a:ahLst/>
              <a:cxnLst/>
              <a:rect l="l" t="t" r="r" b="b"/>
              <a:pathLst>
                <a:path w="7908" h="9878" extrusionOk="0">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70"/>
            <p:cNvSpPr/>
            <p:nvPr/>
          </p:nvSpPr>
          <p:spPr>
            <a:xfrm>
              <a:off x="6447645" y="2389533"/>
              <a:ext cx="194653" cy="259520"/>
            </a:xfrm>
            <a:custGeom>
              <a:avLst/>
              <a:gdLst/>
              <a:ahLst/>
              <a:cxnLst/>
              <a:rect l="l" t="t" r="r" b="b"/>
              <a:pathLst>
                <a:path w="7409" h="9878" extrusionOk="0">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70"/>
            <p:cNvSpPr/>
            <p:nvPr/>
          </p:nvSpPr>
          <p:spPr>
            <a:xfrm>
              <a:off x="6434351" y="2343424"/>
              <a:ext cx="207211" cy="42850"/>
            </a:xfrm>
            <a:custGeom>
              <a:avLst/>
              <a:gdLst/>
              <a:ahLst/>
              <a:cxnLst/>
              <a:rect l="l" t="t" r="r" b="b"/>
              <a:pathLst>
                <a:path w="7887" h="1631" extrusionOk="0">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70"/>
            <p:cNvSpPr/>
            <p:nvPr/>
          </p:nvSpPr>
          <p:spPr>
            <a:xfrm>
              <a:off x="6555178" y="2343424"/>
              <a:ext cx="86568" cy="42850"/>
            </a:xfrm>
            <a:custGeom>
              <a:avLst/>
              <a:gdLst/>
              <a:ahLst/>
              <a:cxnLst/>
              <a:rect l="l" t="t" r="r" b="b"/>
              <a:pathLst>
                <a:path w="3295" h="1631" extrusionOk="0">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70"/>
            <p:cNvSpPr/>
            <p:nvPr/>
          </p:nvSpPr>
          <p:spPr>
            <a:xfrm>
              <a:off x="6400644" y="2368751"/>
              <a:ext cx="275362" cy="30844"/>
            </a:xfrm>
            <a:custGeom>
              <a:avLst/>
              <a:gdLst/>
              <a:ahLst/>
              <a:cxnLst/>
              <a:rect l="l" t="t" r="r" b="b"/>
              <a:pathLst>
                <a:path w="10481" h="1174" extrusionOk="0">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70"/>
            <p:cNvSpPr/>
            <p:nvPr/>
          </p:nvSpPr>
          <p:spPr>
            <a:xfrm>
              <a:off x="6400644" y="2368751"/>
              <a:ext cx="275362" cy="31028"/>
            </a:xfrm>
            <a:custGeom>
              <a:avLst/>
              <a:gdLst/>
              <a:ahLst/>
              <a:cxnLst/>
              <a:rect l="l" t="t" r="r" b="b"/>
              <a:pathLst>
                <a:path w="10481" h="1181" extrusionOk="0">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70"/>
            <p:cNvSpPr/>
            <p:nvPr/>
          </p:nvSpPr>
          <p:spPr>
            <a:xfrm>
              <a:off x="6528748" y="2430912"/>
              <a:ext cx="19153" cy="165858"/>
            </a:xfrm>
            <a:custGeom>
              <a:avLst/>
              <a:gdLst/>
              <a:ahLst/>
              <a:cxnLst/>
              <a:rect l="l" t="t" r="r" b="b"/>
              <a:pathLst>
                <a:path w="729" h="6313" extrusionOk="0">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70"/>
            <p:cNvSpPr/>
            <p:nvPr/>
          </p:nvSpPr>
          <p:spPr>
            <a:xfrm>
              <a:off x="6582870" y="2430912"/>
              <a:ext cx="23356" cy="165438"/>
            </a:xfrm>
            <a:custGeom>
              <a:avLst/>
              <a:gdLst/>
              <a:ahLst/>
              <a:cxnLst/>
              <a:rect l="l" t="t" r="r" b="b"/>
              <a:pathLst>
                <a:path w="889" h="6297" extrusionOk="0">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70"/>
            <p:cNvSpPr/>
            <p:nvPr/>
          </p:nvSpPr>
          <p:spPr>
            <a:xfrm>
              <a:off x="6470423" y="2430912"/>
              <a:ext cx="23356" cy="165438"/>
            </a:xfrm>
            <a:custGeom>
              <a:avLst/>
              <a:gdLst/>
              <a:ahLst/>
              <a:cxnLst/>
              <a:rect l="l" t="t" r="r" b="b"/>
              <a:pathLst>
                <a:path w="889" h="6297" extrusionOk="0">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70"/>
            <p:cNvSpPr/>
            <p:nvPr/>
          </p:nvSpPr>
          <p:spPr>
            <a:xfrm>
              <a:off x="6529668" y="2430912"/>
              <a:ext cx="18233" cy="165858"/>
            </a:xfrm>
            <a:custGeom>
              <a:avLst/>
              <a:gdLst/>
              <a:ahLst/>
              <a:cxnLst/>
              <a:rect l="l" t="t" r="r" b="b"/>
              <a:pathLst>
                <a:path w="694" h="6313" extrusionOk="0">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70"/>
            <p:cNvSpPr/>
            <p:nvPr/>
          </p:nvSpPr>
          <p:spPr>
            <a:xfrm>
              <a:off x="6583789" y="2430912"/>
              <a:ext cx="22437" cy="165858"/>
            </a:xfrm>
            <a:custGeom>
              <a:avLst/>
              <a:gdLst/>
              <a:ahLst/>
              <a:cxnLst/>
              <a:rect l="l" t="t" r="r" b="b"/>
              <a:pathLst>
                <a:path w="854" h="6313" extrusionOk="0">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70"/>
            <p:cNvSpPr/>
            <p:nvPr/>
          </p:nvSpPr>
          <p:spPr>
            <a:xfrm>
              <a:off x="6475547" y="2430912"/>
              <a:ext cx="18338" cy="165963"/>
            </a:xfrm>
            <a:custGeom>
              <a:avLst/>
              <a:gdLst/>
              <a:ahLst/>
              <a:cxnLst/>
              <a:rect l="l" t="t" r="r" b="b"/>
              <a:pathLst>
                <a:path w="698" h="6317" extrusionOk="0">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3" name="Google Shape;8183;p70"/>
          <p:cNvGrpSpPr/>
          <p:nvPr/>
        </p:nvGrpSpPr>
        <p:grpSpPr>
          <a:xfrm>
            <a:off x="1342268" y="4161009"/>
            <a:ext cx="359565" cy="358094"/>
            <a:chOff x="1342268" y="4161009"/>
            <a:chExt cx="359565" cy="358094"/>
          </a:xfrm>
        </p:grpSpPr>
        <p:sp>
          <p:nvSpPr>
            <p:cNvPr id="8184" name="Google Shape;8184;p70"/>
            <p:cNvSpPr/>
            <p:nvPr/>
          </p:nvSpPr>
          <p:spPr>
            <a:xfrm>
              <a:off x="1342268" y="4371845"/>
              <a:ext cx="65077" cy="147257"/>
            </a:xfrm>
            <a:custGeom>
              <a:avLst/>
              <a:gdLst/>
              <a:ahLst/>
              <a:cxnLst/>
              <a:rect l="l" t="t" r="r" b="b"/>
              <a:pathLst>
                <a:path w="2477" h="5605" extrusionOk="0">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70"/>
            <p:cNvSpPr/>
            <p:nvPr/>
          </p:nvSpPr>
          <p:spPr>
            <a:xfrm>
              <a:off x="1342268" y="4371845"/>
              <a:ext cx="31002" cy="147257"/>
            </a:xfrm>
            <a:custGeom>
              <a:avLst/>
              <a:gdLst/>
              <a:ahLst/>
              <a:cxnLst/>
              <a:rect l="l" t="t" r="r" b="b"/>
              <a:pathLst>
                <a:path w="1180" h="5605" extrusionOk="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70"/>
            <p:cNvSpPr/>
            <p:nvPr/>
          </p:nvSpPr>
          <p:spPr>
            <a:xfrm>
              <a:off x="1440501" y="4335589"/>
              <a:ext cx="65077" cy="183513"/>
            </a:xfrm>
            <a:custGeom>
              <a:avLst/>
              <a:gdLst/>
              <a:ahLst/>
              <a:cxnLst/>
              <a:rect l="l" t="t" r="r" b="b"/>
              <a:pathLst>
                <a:path w="2477" h="6985" extrusionOk="0">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70"/>
            <p:cNvSpPr/>
            <p:nvPr/>
          </p:nvSpPr>
          <p:spPr>
            <a:xfrm>
              <a:off x="1440501" y="4335589"/>
              <a:ext cx="31002" cy="183513"/>
            </a:xfrm>
            <a:custGeom>
              <a:avLst/>
              <a:gdLst/>
              <a:ahLst/>
              <a:cxnLst/>
              <a:rect l="l" t="t" r="r" b="b"/>
              <a:pathLst>
                <a:path w="1180" h="6985" extrusionOk="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70"/>
            <p:cNvSpPr/>
            <p:nvPr/>
          </p:nvSpPr>
          <p:spPr>
            <a:xfrm>
              <a:off x="1538707" y="4299123"/>
              <a:ext cx="64919" cy="219980"/>
            </a:xfrm>
            <a:custGeom>
              <a:avLst/>
              <a:gdLst/>
              <a:ahLst/>
              <a:cxnLst/>
              <a:rect l="l" t="t" r="r" b="b"/>
              <a:pathLst>
                <a:path w="2471" h="8373" extrusionOk="0">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70"/>
            <p:cNvSpPr/>
            <p:nvPr/>
          </p:nvSpPr>
          <p:spPr>
            <a:xfrm>
              <a:off x="1538707" y="4299123"/>
              <a:ext cx="31002" cy="219980"/>
            </a:xfrm>
            <a:custGeom>
              <a:avLst/>
              <a:gdLst/>
              <a:ahLst/>
              <a:cxnLst/>
              <a:rect l="l" t="t" r="r" b="b"/>
              <a:pathLst>
                <a:path w="1180" h="8373" extrusionOk="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70"/>
            <p:cNvSpPr/>
            <p:nvPr/>
          </p:nvSpPr>
          <p:spPr>
            <a:xfrm>
              <a:off x="1636940" y="4262683"/>
              <a:ext cx="64893" cy="256420"/>
            </a:xfrm>
            <a:custGeom>
              <a:avLst/>
              <a:gdLst/>
              <a:ahLst/>
              <a:cxnLst/>
              <a:rect l="l" t="t" r="r" b="b"/>
              <a:pathLst>
                <a:path w="2470" h="9760" extrusionOk="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70"/>
            <p:cNvSpPr/>
            <p:nvPr/>
          </p:nvSpPr>
          <p:spPr>
            <a:xfrm>
              <a:off x="1636940" y="4262683"/>
              <a:ext cx="31002" cy="256420"/>
            </a:xfrm>
            <a:custGeom>
              <a:avLst/>
              <a:gdLst/>
              <a:ahLst/>
              <a:cxnLst/>
              <a:rect l="l" t="t" r="r" b="b"/>
              <a:pathLst>
                <a:path w="1180" h="9760" extrusionOk="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70"/>
            <p:cNvSpPr/>
            <p:nvPr/>
          </p:nvSpPr>
          <p:spPr>
            <a:xfrm>
              <a:off x="1357953" y="4161009"/>
              <a:ext cx="333687" cy="134699"/>
            </a:xfrm>
            <a:custGeom>
              <a:avLst/>
              <a:gdLst/>
              <a:ahLst/>
              <a:cxnLst/>
              <a:rect l="l" t="t" r="r" b="b"/>
              <a:pathLst>
                <a:path w="12701" h="5127" extrusionOk="0">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3" name="Google Shape;8193;p70"/>
          <p:cNvGrpSpPr/>
          <p:nvPr/>
        </p:nvGrpSpPr>
        <p:grpSpPr>
          <a:xfrm>
            <a:off x="1913012" y="2764940"/>
            <a:ext cx="417523" cy="374252"/>
            <a:chOff x="1913012" y="2764940"/>
            <a:chExt cx="417523" cy="374252"/>
          </a:xfrm>
        </p:grpSpPr>
        <p:sp>
          <p:nvSpPr>
            <p:cNvPr id="8194" name="Google Shape;8194;p70"/>
            <p:cNvSpPr/>
            <p:nvPr/>
          </p:nvSpPr>
          <p:spPr>
            <a:xfrm>
              <a:off x="2010693" y="2813676"/>
              <a:ext cx="285214" cy="163494"/>
            </a:xfrm>
            <a:custGeom>
              <a:avLst/>
              <a:gdLst/>
              <a:ahLst/>
              <a:cxnLst/>
              <a:rect l="l" t="t" r="r" b="b"/>
              <a:pathLst>
                <a:path w="10856" h="6223" extrusionOk="0">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70"/>
            <p:cNvSpPr/>
            <p:nvPr/>
          </p:nvSpPr>
          <p:spPr>
            <a:xfrm>
              <a:off x="2022174" y="3062529"/>
              <a:ext cx="89694" cy="76663"/>
            </a:xfrm>
            <a:custGeom>
              <a:avLst/>
              <a:gdLst/>
              <a:ahLst/>
              <a:cxnLst/>
              <a:rect l="l" t="t" r="r" b="b"/>
              <a:pathLst>
                <a:path w="3414" h="2918" extrusionOk="0">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70"/>
            <p:cNvSpPr/>
            <p:nvPr/>
          </p:nvSpPr>
          <p:spPr>
            <a:xfrm>
              <a:off x="2050233" y="3083284"/>
              <a:ext cx="40670" cy="34969"/>
            </a:xfrm>
            <a:custGeom>
              <a:avLst/>
              <a:gdLst/>
              <a:ahLst/>
              <a:cxnLst/>
              <a:rect l="l" t="t" r="r" b="b"/>
              <a:pathLst>
                <a:path w="1548" h="1331" extrusionOk="0">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70"/>
            <p:cNvSpPr/>
            <p:nvPr/>
          </p:nvSpPr>
          <p:spPr>
            <a:xfrm>
              <a:off x="2174344" y="3062529"/>
              <a:ext cx="89668" cy="76663"/>
            </a:xfrm>
            <a:custGeom>
              <a:avLst/>
              <a:gdLst/>
              <a:ahLst/>
              <a:cxnLst/>
              <a:rect l="l" t="t" r="r" b="b"/>
              <a:pathLst>
                <a:path w="3413" h="2918" extrusionOk="0">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70"/>
            <p:cNvSpPr/>
            <p:nvPr/>
          </p:nvSpPr>
          <p:spPr>
            <a:xfrm>
              <a:off x="2202219" y="3083284"/>
              <a:ext cx="40854" cy="34969"/>
            </a:xfrm>
            <a:custGeom>
              <a:avLst/>
              <a:gdLst/>
              <a:ahLst/>
              <a:cxnLst/>
              <a:rect l="l" t="t" r="r" b="b"/>
              <a:pathLst>
                <a:path w="1555" h="1331" extrusionOk="0">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70"/>
            <p:cNvSpPr/>
            <p:nvPr/>
          </p:nvSpPr>
          <p:spPr>
            <a:xfrm>
              <a:off x="1995376" y="2792632"/>
              <a:ext cx="335158" cy="174975"/>
            </a:xfrm>
            <a:custGeom>
              <a:avLst/>
              <a:gdLst/>
              <a:ahLst/>
              <a:cxnLst/>
              <a:rect l="l" t="t" r="r" b="b"/>
              <a:pathLst>
                <a:path w="12757" h="6660" extrusionOk="0">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70"/>
            <p:cNvSpPr/>
            <p:nvPr/>
          </p:nvSpPr>
          <p:spPr>
            <a:xfrm>
              <a:off x="2273654" y="2792632"/>
              <a:ext cx="56696" cy="174975"/>
            </a:xfrm>
            <a:custGeom>
              <a:avLst/>
              <a:gdLst/>
              <a:ahLst/>
              <a:cxnLst/>
              <a:rect l="l" t="t" r="r" b="b"/>
              <a:pathLst>
                <a:path w="2158" h="6660" extrusionOk="0">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70"/>
            <p:cNvSpPr/>
            <p:nvPr/>
          </p:nvSpPr>
          <p:spPr>
            <a:xfrm>
              <a:off x="1913012" y="2764940"/>
              <a:ext cx="412610" cy="236006"/>
            </a:xfrm>
            <a:custGeom>
              <a:avLst/>
              <a:gdLst/>
              <a:ahLst/>
              <a:cxnLst/>
              <a:rect l="l" t="t" r="r" b="b"/>
              <a:pathLst>
                <a:path w="15705" h="8983" extrusionOk="0">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70"/>
            <p:cNvSpPr/>
            <p:nvPr/>
          </p:nvSpPr>
          <p:spPr>
            <a:xfrm>
              <a:off x="2026903" y="2967580"/>
              <a:ext cx="299270" cy="33182"/>
            </a:xfrm>
            <a:custGeom>
              <a:avLst/>
              <a:gdLst/>
              <a:ahLst/>
              <a:cxnLst/>
              <a:rect l="l" t="t" r="r" b="b"/>
              <a:pathLst>
                <a:path w="11391" h="1263" extrusionOk="0">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70"/>
            <p:cNvSpPr/>
            <p:nvPr/>
          </p:nvSpPr>
          <p:spPr>
            <a:xfrm>
              <a:off x="1994483" y="2978326"/>
              <a:ext cx="287027" cy="92427"/>
            </a:xfrm>
            <a:custGeom>
              <a:avLst/>
              <a:gdLst/>
              <a:ahLst/>
              <a:cxnLst/>
              <a:rect l="l" t="t" r="r" b="b"/>
              <a:pathLst>
                <a:path w="10925" h="3518" extrusionOk="0">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70"/>
            <p:cNvSpPr/>
            <p:nvPr/>
          </p:nvSpPr>
          <p:spPr>
            <a:xfrm>
              <a:off x="2003757" y="3021518"/>
              <a:ext cx="277569" cy="49235"/>
            </a:xfrm>
            <a:custGeom>
              <a:avLst/>
              <a:gdLst/>
              <a:ahLst/>
              <a:cxnLst/>
              <a:rect l="l" t="t" r="r" b="b"/>
              <a:pathLst>
                <a:path w="10565" h="1874" extrusionOk="0">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70"/>
            <p:cNvSpPr/>
            <p:nvPr/>
          </p:nvSpPr>
          <p:spPr>
            <a:xfrm>
              <a:off x="2020361" y="2978326"/>
              <a:ext cx="38463" cy="32841"/>
            </a:xfrm>
            <a:custGeom>
              <a:avLst/>
              <a:gdLst/>
              <a:ahLst/>
              <a:cxnLst/>
              <a:rect l="l" t="t" r="r" b="b"/>
              <a:pathLst>
                <a:path w="1464" h="1250" extrusionOk="0">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6" name="Google Shape;8206;p70"/>
          <p:cNvGrpSpPr/>
          <p:nvPr/>
        </p:nvGrpSpPr>
        <p:grpSpPr>
          <a:xfrm>
            <a:off x="830742" y="2763601"/>
            <a:ext cx="384734" cy="381556"/>
            <a:chOff x="830742" y="2763601"/>
            <a:chExt cx="384734" cy="381556"/>
          </a:xfrm>
        </p:grpSpPr>
        <p:sp>
          <p:nvSpPr>
            <p:cNvPr id="8207" name="Google Shape;8207;p70"/>
            <p:cNvSpPr/>
            <p:nvPr/>
          </p:nvSpPr>
          <p:spPr>
            <a:xfrm>
              <a:off x="830742" y="2881012"/>
              <a:ext cx="174423" cy="83678"/>
            </a:xfrm>
            <a:custGeom>
              <a:avLst/>
              <a:gdLst/>
              <a:ahLst/>
              <a:cxnLst/>
              <a:rect l="l" t="t" r="r" b="b"/>
              <a:pathLst>
                <a:path w="6639" h="3185" extrusionOk="0">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70"/>
            <p:cNvSpPr/>
            <p:nvPr/>
          </p:nvSpPr>
          <p:spPr>
            <a:xfrm>
              <a:off x="1013520" y="2973045"/>
              <a:ext cx="83494" cy="172111"/>
            </a:xfrm>
            <a:custGeom>
              <a:avLst/>
              <a:gdLst/>
              <a:ahLst/>
              <a:cxnLst/>
              <a:rect l="l" t="t" r="r" b="b"/>
              <a:pathLst>
                <a:path w="3178" h="6551" extrusionOk="0">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70"/>
            <p:cNvSpPr/>
            <p:nvPr/>
          </p:nvSpPr>
          <p:spPr>
            <a:xfrm>
              <a:off x="830742" y="2885557"/>
              <a:ext cx="125583" cy="72932"/>
            </a:xfrm>
            <a:custGeom>
              <a:avLst/>
              <a:gdLst/>
              <a:ahLst/>
              <a:cxnLst/>
              <a:rect l="l" t="t" r="r" b="b"/>
              <a:pathLst>
                <a:path w="4780" h="2776" extrusionOk="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70"/>
            <p:cNvSpPr/>
            <p:nvPr/>
          </p:nvSpPr>
          <p:spPr>
            <a:xfrm>
              <a:off x="1013520" y="3041012"/>
              <a:ext cx="24460" cy="104144"/>
            </a:xfrm>
            <a:custGeom>
              <a:avLst/>
              <a:gdLst/>
              <a:ahLst/>
              <a:cxnLst/>
              <a:rect l="l" t="t" r="r" b="b"/>
              <a:pathLst>
                <a:path w="931" h="3964" extrusionOk="0">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70"/>
            <p:cNvSpPr/>
            <p:nvPr/>
          </p:nvSpPr>
          <p:spPr>
            <a:xfrm>
              <a:off x="903281" y="2763601"/>
              <a:ext cx="312038" cy="310383"/>
            </a:xfrm>
            <a:custGeom>
              <a:avLst/>
              <a:gdLst/>
              <a:ahLst/>
              <a:cxnLst/>
              <a:rect l="l" t="t" r="r" b="b"/>
              <a:pathLst>
                <a:path w="11877" h="11814" extrusionOk="0">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70"/>
            <p:cNvSpPr/>
            <p:nvPr/>
          </p:nvSpPr>
          <p:spPr>
            <a:xfrm>
              <a:off x="903281" y="2763601"/>
              <a:ext cx="312012" cy="232065"/>
            </a:xfrm>
            <a:custGeom>
              <a:avLst/>
              <a:gdLst/>
              <a:ahLst/>
              <a:cxnLst/>
              <a:rect l="l" t="t" r="r" b="b"/>
              <a:pathLst>
                <a:path w="11876" h="8833" extrusionOk="0">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70"/>
            <p:cNvSpPr/>
            <p:nvPr/>
          </p:nvSpPr>
          <p:spPr>
            <a:xfrm>
              <a:off x="1060732" y="2852218"/>
              <a:ext cx="65261" cy="65261"/>
            </a:xfrm>
            <a:custGeom>
              <a:avLst/>
              <a:gdLst/>
              <a:ahLst/>
              <a:cxnLst/>
              <a:rect l="l" t="t" r="r" b="b"/>
              <a:pathLst>
                <a:path w="2484" h="2484" extrusionOk="0">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70"/>
            <p:cNvSpPr/>
            <p:nvPr/>
          </p:nvSpPr>
          <p:spPr>
            <a:xfrm>
              <a:off x="1060732" y="2852218"/>
              <a:ext cx="40302" cy="65287"/>
            </a:xfrm>
            <a:custGeom>
              <a:avLst/>
              <a:gdLst/>
              <a:ahLst/>
              <a:cxnLst/>
              <a:rect l="l" t="t" r="r" b="b"/>
              <a:pathLst>
                <a:path w="1534" h="2485" extrusionOk="0">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70"/>
            <p:cNvSpPr/>
            <p:nvPr/>
          </p:nvSpPr>
          <p:spPr>
            <a:xfrm>
              <a:off x="895084" y="2998739"/>
              <a:ext cx="84387" cy="83520"/>
            </a:xfrm>
            <a:custGeom>
              <a:avLst/>
              <a:gdLst/>
              <a:ahLst/>
              <a:cxnLst/>
              <a:rect l="l" t="t" r="r" b="b"/>
              <a:pathLst>
                <a:path w="3212" h="3179" extrusionOk="0">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70"/>
            <p:cNvSpPr/>
            <p:nvPr/>
          </p:nvSpPr>
          <p:spPr>
            <a:xfrm>
              <a:off x="895084" y="2998555"/>
              <a:ext cx="32814" cy="36650"/>
            </a:xfrm>
            <a:custGeom>
              <a:avLst/>
              <a:gdLst/>
              <a:ahLst/>
              <a:cxnLst/>
              <a:rect l="l" t="t" r="r" b="b"/>
              <a:pathLst>
                <a:path w="1249" h="1395" extrusionOk="0">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70"/>
            <p:cNvSpPr/>
            <p:nvPr/>
          </p:nvSpPr>
          <p:spPr>
            <a:xfrm>
              <a:off x="903281" y="2964480"/>
              <a:ext cx="110266" cy="109504"/>
            </a:xfrm>
            <a:custGeom>
              <a:avLst/>
              <a:gdLst/>
              <a:ahLst/>
              <a:cxnLst/>
              <a:rect l="l" t="t" r="r" b="b"/>
              <a:pathLst>
                <a:path w="4197" h="4168" extrusionOk="0">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70"/>
            <p:cNvSpPr/>
            <p:nvPr/>
          </p:nvSpPr>
          <p:spPr>
            <a:xfrm>
              <a:off x="903281" y="2964480"/>
              <a:ext cx="29557" cy="31185"/>
            </a:xfrm>
            <a:custGeom>
              <a:avLst/>
              <a:gdLst/>
              <a:ahLst/>
              <a:cxnLst/>
              <a:rect l="l" t="t" r="r" b="b"/>
              <a:pathLst>
                <a:path w="1125" h="1187" extrusionOk="0">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70"/>
            <p:cNvSpPr/>
            <p:nvPr/>
          </p:nvSpPr>
          <p:spPr>
            <a:xfrm>
              <a:off x="854992" y="3038831"/>
              <a:ext cx="34154" cy="31185"/>
            </a:xfrm>
            <a:custGeom>
              <a:avLst/>
              <a:gdLst/>
              <a:ahLst/>
              <a:cxnLst/>
              <a:rect l="l" t="t" r="r" b="b"/>
              <a:pathLst>
                <a:path w="1300" h="1187" extrusionOk="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70"/>
            <p:cNvSpPr/>
            <p:nvPr/>
          </p:nvSpPr>
          <p:spPr>
            <a:xfrm>
              <a:off x="873934" y="3057800"/>
              <a:ext cx="34286" cy="31343"/>
            </a:xfrm>
            <a:custGeom>
              <a:avLst/>
              <a:gdLst/>
              <a:ahLst/>
              <a:cxnLst/>
              <a:rect l="l" t="t" r="r" b="b"/>
              <a:pathLst>
                <a:path w="1305" h="1193" extrusionOk="0">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70"/>
            <p:cNvSpPr/>
            <p:nvPr/>
          </p:nvSpPr>
          <p:spPr>
            <a:xfrm>
              <a:off x="912213" y="3095895"/>
              <a:ext cx="34102" cy="31343"/>
            </a:xfrm>
            <a:custGeom>
              <a:avLst/>
              <a:gdLst/>
              <a:ahLst/>
              <a:cxnLst/>
              <a:rect l="l" t="t" r="r" b="b"/>
              <a:pathLst>
                <a:path w="1298" h="1193" extrusionOk="0">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70"/>
            <p:cNvSpPr/>
            <p:nvPr/>
          </p:nvSpPr>
          <p:spPr>
            <a:xfrm>
              <a:off x="893061" y="3076926"/>
              <a:ext cx="34312" cy="31343"/>
            </a:xfrm>
            <a:custGeom>
              <a:avLst/>
              <a:gdLst/>
              <a:ahLst/>
              <a:cxnLst/>
              <a:rect l="l" t="t" r="r" b="b"/>
              <a:pathLst>
                <a:path w="1306" h="1193" extrusionOk="0">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70"/>
            <p:cNvSpPr/>
            <p:nvPr/>
          </p:nvSpPr>
          <p:spPr>
            <a:xfrm>
              <a:off x="1141809" y="2763601"/>
              <a:ext cx="73668" cy="72801"/>
            </a:xfrm>
            <a:custGeom>
              <a:avLst/>
              <a:gdLst/>
              <a:ahLst/>
              <a:cxnLst/>
              <a:rect l="l" t="t" r="r" b="b"/>
              <a:pathLst>
                <a:path w="2804" h="2771" extrusionOk="0">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70"/>
            <p:cNvSpPr/>
            <p:nvPr/>
          </p:nvSpPr>
          <p:spPr>
            <a:xfrm>
              <a:off x="1141809" y="2763601"/>
              <a:ext cx="73484" cy="31974"/>
            </a:xfrm>
            <a:custGeom>
              <a:avLst/>
              <a:gdLst/>
              <a:ahLst/>
              <a:cxnLst/>
              <a:rect l="l" t="t" r="r" b="b"/>
              <a:pathLst>
                <a:path w="2797" h="1217" extrusionOk="0">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70"/>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70"/>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70"/>
            <p:cNvSpPr/>
            <p:nvPr/>
          </p:nvSpPr>
          <p:spPr>
            <a:xfrm>
              <a:off x="919491" y="2924152"/>
              <a:ext cx="133254" cy="133648"/>
            </a:xfrm>
            <a:custGeom>
              <a:avLst/>
              <a:gdLst/>
              <a:ahLst/>
              <a:cxnLst/>
              <a:rect l="l" t="t" r="r" b="b"/>
              <a:pathLst>
                <a:path w="5072" h="5087" extrusionOk="0">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8" name="Google Shape;8228;p70"/>
          <p:cNvGrpSpPr/>
          <p:nvPr/>
        </p:nvGrpSpPr>
        <p:grpSpPr>
          <a:xfrm>
            <a:off x="3007498" y="4183419"/>
            <a:ext cx="375434" cy="329667"/>
            <a:chOff x="3007498" y="4183419"/>
            <a:chExt cx="375434" cy="329667"/>
          </a:xfrm>
        </p:grpSpPr>
        <p:sp>
          <p:nvSpPr>
            <p:cNvPr id="8229" name="Google Shape;8229;p70"/>
            <p:cNvSpPr/>
            <p:nvPr/>
          </p:nvSpPr>
          <p:spPr>
            <a:xfrm>
              <a:off x="3046302" y="4196792"/>
              <a:ext cx="53622" cy="53465"/>
            </a:xfrm>
            <a:custGeom>
              <a:avLst/>
              <a:gdLst/>
              <a:ahLst/>
              <a:cxnLst/>
              <a:rect l="l" t="t" r="r" b="b"/>
              <a:pathLst>
                <a:path w="2041" h="2035" extrusionOk="0">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70"/>
            <p:cNvSpPr/>
            <p:nvPr/>
          </p:nvSpPr>
          <p:spPr>
            <a:xfrm>
              <a:off x="3007498" y="4244292"/>
              <a:ext cx="50680" cy="42483"/>
            </a:xfrm>
            <a:custGeom>
              <a:avLst/>
              <a:gdLst/>
              <a:ahLst/>
              <a:cxnLst/>
              <a:rect l="l" t="t" r="r" b="b"/>
              <a:pathLst>
                <a:path w="1929" h="1617" extrusionOk="0">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70"/>
            <p:cNvSpPr/>
            <p:nvPr/>
          </p:nvSpPr>
          <p:spPr>
            <a:xfrm>
              <a:off x="3169126" y="4210112"/>
              <a:ext cx="43218" cy="47763"/>
            </a:xfrm>
            <a:custGeom>
              <a:avLst/>
              <a:gdLst/>
              <a:ahLst/>
              <a:cxnLst/>
              <a:rect l="l" t="t" r="r" b="b"/>
              <a:pathLst>
                <a:path w="1645" h="1818" extrusionOk="0">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70"/>
            <p:cNvSpPr/>
            <p:nvPr/>
          </p:nvSpPr>
          <p:spPr>
            <a:xfrm>
              <a:off x="3056338" y="4262263"/>
              <a:ext cx="135592" cy="89195"/>
            </a:xfrm>
            <a:custGeom>
              <a:avLst/>
              <a:gdLst/>
              <a:ahLst/>
              <a:cxnLst/>
              <a:rect l="l" t="t" r="r" b="b"/>
              <a:pathLst>
                <a:path w="5161" h="3395" extrusionOk="0">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70"/>
            <p:cNvSpPr/>
            <p:nvPr/>
          </p:nvSpPr>
          <p:spPr>
            <a:xfrm>
              <a:off x="3111563" y="4183419"/>
              <a:ext cx="46292" cy="57589"/>
            </a:xfrm>
            <a:custGeom>
              <a:avLst/>
              <a:gdLst/>
              <a:ahLst/>
              <a:cxnLst/>
              <a:rect l="l" t="t" r="r" b="b"/>
              <a:pathLst>
                <a:path w="1762" h="2192" extrusionOk="0">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70"/>
            <p:cNvSpPr/>
            <p:nvPr/>
          </p:nvSpPr>
          <p:spPr>
            <a:xfrm>
              <a:off x="3056706" y="4265415"/>
              <a:ext cx="50496" cy="86069"/>
            </a:xfrm>
            <a:custGeom>
              <a:avLst/>
              <a:gdLst/>
              <a:ahLst/>
              <a:cxnLst/>
              <a:rect l="l" t="t" r="r" b="b"/>
              <a:pathLst>
                <a:path w="1922" h="3276" extrusionOk="0">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70"/>
            <p:cNvSpPr/>
            <p:nvPr/>
          </p:nvSpPr>
          <p:spPr>
            <a:xfrm>
              <a:off x="3007498" y="4248286"/>
              <a:ext cx="46502" cy="38489"/>
            </a:xfrm>
            <a:custGeom>
              <a:avLst/>
              <a:gdLst/>
              <a:ahLst/>
              <a:cxnLst/>
              <a:rect l="l" t="t" r="r" b="b"/>
              <a:pathLst>
                <a:path w="1770" h="1465" extrusionOk="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70"/>
            <p:cNvSpPr/>
            <p:nvPr/>
          </p:nvSpPr>
          <p:spPr>
            <a:xfrm>
              <a:off x="3046302" y="4197448"/>
              <a:ext cx="44506" cy="52887"/>
            </a:xfrm>
            <a:custGeom>
              <a:avLst/>
              <a:gdLst/>
              <a:ahLst/>
              <a:cxnLst/>
              <a:rect l="l" t="t" r="r" b="b"/>
              <a:pathLst>
                <a:path w="1694" h="2013" extrusionOk="0">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70"/>
            <p:cNvSpPr/>
            <p:nvPr/>
          </p:nvSpPr>
          <p:spPr>
            <a:xfrm>
              <a:off x="3111905" y="4183419"/>
              <a:ext cx="34837" cy="55593"/>
            </a:xfrm>
            <a:custGeom>
              <a:avLst/>
              <a:gdLst/>
              <a:ahLst/>
              <a:cxnLst/>
              <a:rect l="l" t="t" r="r" b="b"/>
              <a:pathLst>
                <a:path w="1326" h="2116" extrusionOk="0">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70"/>
            <p:cNvSpPr/>
            <p:nvPr/>
          </p:nvSpPr>
          <p:spPr>
            <a:xfrm>
              <a:off x="3169678" y="4210086"/>
              <a:ext cx="37937" cy="42982"/>
            </a:xfrm>
            <a:custGeom>
              <a:avLst/>
              <a:gdLst/>
              <a:ahLst/>
              <a:cxnLst/>
              <a:rect l="l" t="t" r="r" b="b"/>
              <a:pathLst>
                <a:path w="1444" h="1636" extrusionOk="0">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70"/>
            <p:cNvSpPr/>
            <p:nvPr/>
          </p:nvSpPr>
          <p:spPr>
            <a:xfrm>
              <a:off x="3245316" y="4339740"/>
              <a:ext cx="43034" cy="57826"/>
            </a:xfrm>
            <a:custGeom>
              <a:avLst/>
              <a:gdLst/>
              <a:ahLst/>
              <a:cxnLst/>
              <a:rect l="l" t="t" r="r" b="b"/>
              <a:pathLst>
                <a:path w="1638" h="2201" extrusionOk="0">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70"/>
            <p:cNvSpPr/>
            <p:nvPr/>
          </p:nvSpPr>
          <p:spPr>
            <a:xfrm>
              <a:off x="3187175" y="4355793"/>
              <a:ext cx="41038" cy="49366"/>
            </a:xfrm>
            <a:custGeom>
              <a:avLst/>
              <a:gdLst/>
              <a:ahLst/>
              <a:cxnLst/>
              <a:rect l="l" t="t" r="r" b="b"/>
              <a:pathLst>
                <a:path w="1562" h="1879" extrusionOk="0">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70"/>
            <p:cNvSpPr/>
            <p:nvPr/>
          </p:nvSpPr>
          <p:spPr>
            <a:xfrm>
              <a:off x="3329861" y="4419977"/>
              <a:ext cx="53070" cy="39671"/>
            </a:xfrm>
            <a:custGeom>
              <a:avLst/>
              <a:gdLst/>
              <a:ahLst/>
              <a:cxnLst/>
              <a:rect l="l" t="t" r="r" b="b"/>
              <a:pathLst>
                <a:path w="2020" h="1510" extrusionOk="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70"/>
            <p:cNvSpPr/>
            <p:nvPr/>
          </p:nvSpPr>
          <p:spPr>
            <a:xfrm>
              <a:off x="3187911" y="4418111"/>
              <a:ext cx="136328" cy="94975"/>
            </a:xfrm>
            <a:custGeom>
              <a:avLst/>
              <a:gdLst/>
              <a:ahLst/>
              <a:cxnLst/>
              <a:rect l="l" t="t" r="r" b="b"/>
              <a:pathLst>
                <a:path w="5189" h="3615" extrusionOk="0">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70"/>
            <p:cNvSpPr/>
            <p:nvPr/>
          </p:nvSpPr>
          <p:spPr>
            <a:xfrm>
              <a:off x="3294682" y="4365277"/>
              <a:ext cx="56171" cy="51336"/>
            </a:xfrm>
            <a:custGeom>
              <a:avLst/>
              <a:gdLst/>
              <a:ahLst/>
              <a:cxnLst/>
              <a:rect l="l" t="t" r="r" b="b"/>
              <a:pathLst>
                <a:path w="2138" h="1954" extrusionOk="0">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70"/>
            <p:cNvSpPr/>
            <p:nvPr/>
          </p:nvSpPr>
          <p:spPr>
            <a:xfrm>
              <a:off x="3191011" y="4418111"/>
              <a:ext cx="80026" cy="70384"/>
            </a:xfrm>
            <a:custGeom>
              <a:avLst/>
              <a:gdLst/>
              <a:ahLst/>
              <a:cxnLst/>
              <a:rect l="l" t="t" r="r" b="b"/>
              <a:pathLst>
                <a:path w="3046" h="2679" extrusionOk="0">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70"/>
            <p:cNvSpPr/>
            <p:nvPr/>
          </p:nvSpPr>
          <p:spPr>
            <a:xfrm>
              <a:off x="3187175" y="4355977"/>
              <a:ext cx="33182" cy="49182"/>
            </a:xfrm>
            <a:custGeom>
              <a:avLst/>
              <a:gdLst/>
              <a:ahLst/>
              <a:cxnLst/>
              <a:rect l="l" t="t" r="r" b="b"/>
              <a:pathLst>
                <a:path w="1263" h="1872" extrusionOk="0">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70"/>
            <p:cNvSpPr/>
            <p:nvPr/>
          </p:nvSpPr>
          <p:spPr>
            <a:xfrm>
              <a:off x="3245316" y="4339740"/>
              <a:ext cx="28453" cy="57826"/>
            </a:xfrm>
            <a:custGeom>
              <a:avLst/>
              <a:gdLst/>
              <a:ahLst/>
              <a:cxnLst/>
              <a:rect l="l" t="t" r="r" b="b"/>
              <a:pathLst>
                <a:path w="1083" h="2201" extrusionOk="0">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70"/>
            <p:cNvSpPr/>
            <p:nvPr/>
          </p:nvSpPr>
          <p:spPr>
            <a:xfrm>
              <a:off x="3296338" y="4365198"/>
              <a:ext cx="51047" cy="44033"/>
            </a:xfrm>
            <a:custGeom>
              <a:avLst/>
              <a:gdLst/>
              <a:ahLst/>
              <a:cxnLst/>
              <a:rect l="l" t="t" r="r" b="b"/>
              <a:pathLst>
                <a:path w="1943" h="1676" extrusionOk="0">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70"/>
            <p:cNvSpPr/>
            <p:nvPr/>
          </p:nvSpPr>
          <p:spPr>
            <a:xfrm>
              <a:off x="3333697" y="4419898"/>
              <a:ext cx="46844" cy="28138"/>
            </a:xfrm>
            <a:custGeom>
              <a:avLst/>
              <a:gdLst/>
              <a:ahLst/>
              <a:cxnLst/>
              <a:rect l="l" t="t" r="r" b="b"/>
              <a:pathLst>
                <a:path w="1783" h="1071" extrusionOk="0">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9" name="Google Shape;8249;p70"/>
          <p:cNvGrpSpPr/>
          <p:nvPr/>
        </p:nvGrpSpPr>
        <p:grpSpPr>
          <a:xfrm>
            <a:off x="6919276" y="2766990"/>
            <a:ext cx="274550" cy="354728"/>
            <a:chOff x="7606826" y="2419290"/>
            <a:chExt cx="274550" cy="354728"/>
          </a:xfrm>
        </p:grpSpPr>
        <p:sp>
          <p:nvSpPr>
            <p:cNvPr id="8250" name="Google Shape;8250;p70"/>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70"/>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70"/>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70"/>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70"/>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70"/>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70"/>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70"/>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70"/>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0"/>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70"/>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70"/>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0"/>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70"/>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70"/>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5" name="Google Shape;8265;p70"/>
          <p:cNvGrpSpPr/>
          <p:nvPr/>
        </p:nvGrpSpPr>
        <p:grpSpPr>
          <a:xfrm>
            <a:off x="7550168" y="2777003"/>
            <a:ext cx="263316" cy="354728"/>
            <a:chOff x="8062968" y="2419290"/>
            <a:chExt cx="263316" cy="354728"/>
          </a:xfrm>
        </p:grpSpPr>
        <p:sp>
          <p:nvSpPr>
            <p:cNvPr id="8266" name="Google Shape;8266;p70"/>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70"/>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70"/>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70"/>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70"/>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70"/>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70"/>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70"/>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70"/>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70"/>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70"/>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70"/>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70"/>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70"/>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70"/>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70"/>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70"/>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83" name="Google Shape;8283;p70"/>
          <p:cNvSpPr txBox="1"/>
          <p:nvPr/>
        </p:nvSpPr>
        <p:spPr>
          <a:xfrm>
            <a:off x="828875" y="1176707"/>
            <a:ext cx="7525800" cy="761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In Google Slides, you can also use </a:t>
            </a:r>
            <a:r>
              <a:rPr lang="en" sz="1100">
                <a:solidFill>
                  <a:srgbClr val="869FB2"/>
                </a:solidFill>
                <a:uFill>
                  <a:noFill/>
                </a:uFill>
                <a:hlinkClick r:id="rId3">
                  <a:extLst>
                    <a:ext uri="{A12FA001-AC4F-418D-AE19-62706E023703}">
                      <ahyp:hlinkClr xmlns:ahyp="http://schemas.microsoft.com/office/drawing/2018/hyperlinkcolor" val="tx"/>
                    </a:ext>
                  </a:extLst>
                </a:hlinkClick>
              </a:rPr>
              <a:t>Flaticon’s extension</a:t>
            </a:r>
            <a:r>
              <a:rPr lang="en" sz="1100">
                <a:solidFill>
                  <a:srgbClr val="FFFFFF"/>
                </a:solidFill>
              </a:rPr>
              <a:t>, allowing you to customize and add even more icons.</a:t>
            </a:r>
            <a:br>
              <a:rPr lang="en" sz="1100">
                <a:solidFill>
                  <a:srgbClr val="435D74"/>
                </a:solidFill>
              </a:rPr>
            </a:br>
            <a:endParaRPr sz="1100">
              <a:solidFill>
                <a:srgbClr val="435D74"/>
              </a:solidFill>
            </a:endParaRPr>
          </a:p>
        </p:txBody>
      </p:sp>
      <p:sp>
        <p:nvSpPr>
          <p:cNvPr id="8284" name="Google Shape;8284;p70"/>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p>
        </p:txBody>
      </p:sp>
    </p:spTree>
  </p:cSld>
  <p:clrMapOvr>
    <a:masterClrMapping/>
  </p:clrMapOvr>
  <p:transition>
    <p:fade/>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8288"/>
        <p:cNvGrpSpPr/>
        <p:nvPr/>
      </p:nvGrpSpPr>
      <p:grpSpPr>
        <a:xfrm>
          <a:off x="0" y="0"/>
          <a:ext cx="0" cy="0"/>
          <a:chOff x="0" y="0"/>
          <a:chExt cx="0" cy="0"/>
        </a:xfrm>
      </p:grpSpPr>
      <p:grpSp>
        <p:nvGrpSpPr>
          <p:cNvPr id="8289" name="Google Shape;8289;p71"/>
          <p:cNvGrpSpPr/>
          <p:nvPr/>
        </p:nvGrpSpPr>
        <p:grpSpPr>
          <a:xfrm>
            <a:off x="7075663" y="2261129"/>
            <a:ext cx="362163" cy="347098"/>
            <a:chOff x="7075663" y="2444129"/>
            <a:chExt cx="362163" cy="347098"/>
          </a:xfrm>
        </p:grpSpPr>
        <p:sp>
          <p:nvSpPr>
            <p:cNvPr id="8290" name="Google Shape;8290;p71"/>
            <p:cNvSpPr/>
            <p:nvPr/>
          </p:nvSpPr>
          <p:spPr>
            <a:xfrm>
              <a:off x="7165817" y="2444129"/>
              <a:ext cx="181854" cy="100713"/>
            </a:xfrm>
            <a:custGeom>
              <a:avLst/>
              <a:gdLst/>
              <a:ahLst/>
              <a:cxnLst/>
              <a:rect l="l" t="t" r="r" b="b"/>
              <a:pathLst>
                <a:path w="6941" h="3844" extrusionOk="0">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71"/>
            <p:cNvSpPr/>
            <p:nvPr/>
          </p:nvSpPr>
          <p:spPr>
            <a:xfrm>
              <a:off x="7166053" y="2517201"/>
              <a:ext cx="27405" cy="27405"/>
            </a:xfrm>
            <a:custGeom>
              <a:avLst/>
              <a:gdLst/>
              <a:ahLst/>
              <a:cxnLst/>
              <a:rect l="l" t="t" r="r" b="b"/>
              <a:pathLst>
                <a:path w="1046" h="1046" extrusionOk="0">
                  <a:moveTo>
                    <a:pt x="260" y="1"/>
                  </a:moveTo>
                  <a:cubicBezTo>
                    <a:pt x="173" y="1"/>
                    <a:pt x="87" y="1"/>
                    <a:pt x="1" y="10"/>
                  </a:cubicBezTo>
                  <a:lnTo>
                    <a:pt x="1" y="1045"/>
                  </a:lnTo>
                  <a:lnTo>
                    <a:pt x="1046" y="1045"/>
                  </a:lnTo>
                  <a:lnTo>
                    <a:pt x="1046" y="1"/>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71"/>
            <p:cNvSpPr/>
            <p:nvPr/>
          </p:nvSpPr>
          <p:spPr>
            <a:xfrm>
              <a:off x="7320266" y="2517201"/>
              <a:ext cx="27405" cy="27641"/>
            </a:xfrm>
            <a:custGeom>
              <a:avLst/>
              <a:gdLst/>
              <a:ahLst/>
              <a:cxnLst/>
              <a:rect l="l" t="t" r="r" b="b"/>
              <a:pathLst>
                <a:path w="1046" h="1055" extrusionOk="0">
                  <a:moveTo>
                    <a:pt x="0" y="1"/>
                  </a:moveTo>
                  <a:lnTo>
                    <a:pt x="0" y="1055"/>
                  </a:lnTo>
                  <a:lnTo>
                    <a:pt x="1045" y="1055"/>
                  </a:lnTo>
                  <a:lnTo>
                    <a:pt x="1045" y="10"/>
                  </a:lnTo>
                  <a:cubicBezTo>
                    <a:pt x="959" y="10"/>
                    <a:pt x="863" y="1"/>
                    <a:pt x="777"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71"/>
            <p:cNvSpPr/>
            <p:nvPr/>
          </p:nvSpPr>
          <p:spPr>
            <a:xfrm>
              <a:off x="7075899" y="2544580"/>
              <a:ext cx="361927" cy="246647"/>
            </a:xfrm>
            <a:custGeom>
              <a:avLst/>
              <a:gdLst/>
              <a:ahLst/>
              <a:cxnLst/>
              <a:rect l="l" t="t" r="r" b="b"/>
              <a:pathLst>
                <a:path w="13814" h="9414" extrusionOk="0">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71"/>
            <p:cNvSpPr/>
            <p:nvPr/>
          </p:nvSpPr>
          <p:spPr>
            <a:xfrm>
              <a:off x="7298153" y="2544580"/>
              <a:ext cx="139672" cy="246647"/>
            </a:xfrm>
            <a:custGeom>
              <a:avLst/>
              <a:gdLst/>
              <a:ahLst/>
              <a:cxnLst/>
              <a:rect l="l" t="t" r="r" b="b"/>
              <a:pathLst>
                <a:path w="5331" h="9414" extrusionOk="0">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71"/>
            <p:cNvSpPr/>
            <p:nvPr/>
          </p:nvSpPr>
          <p:spPr>
            <a:xfrm>
              <a:off x="7075663" y="2743229"/>
              <a:ext cx="362163" cy="47998"/>
            </a:xfrm>
            <a:custGeom>
              <a:avLst/>
              <a:gdLst/>
              <a:ahLst/>
              <a:cxnLst/>
              <a:rect l="l" t="t" r="r" b="b"/>
              <a:pathLst>
                <a:path w="13823" h="1832" extrusionOk="0">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71"/>
            <p:cNvSpPr/>
            <p:nvPr/>
          </p:nvSpPr>
          <p:spPr>
            <a:xfrm>
              <a:off x="7374002" y="2743464"/>
              <a:ext cx="63823" cy="47763"/>
            </a:xfrm>
            <a:custGeom>
              <a:avLst/>
              <a:gdLst/>
              <a:ahLst/>
              <a:cxnLst/>
              <a:rect l="l" t="t" r="r" b="b"/>
              <a:pathLst>
                <a:path w="2436" h="1823" extrusionOk="0">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71"/>
            <p:cNvSpPr/>
            <p:nvPr/>
          </p:nvSpPr>
          <p:spPr>
            <a:xfrm>
              <a:off x="7198960" y="2593286"/>
              <a:ext cx="115542" cy="115306"/>
            </a:xfrm>
            <a:custGeom>
              <a:avLst/>
              <a:gdLst/>
              <a:ahLst/>
              <a:cxnLst/>
              <a:rect l="l" t="t" r="r" b="b"/>
              <a:pathLst>
                <a:path w="4410" h="4401" extrusionOk="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8" name="Google Shape;8298;p71"/>
          <p:cNvGrpSpPr/>
          <p:nvPr/>
        </p:nvGrpSpPr>
        <p:grpSpPr>
          <a:xfrm>
            <a:off x="6638175" y="2253584"/>
            <a:ext cx="372197" cy="362163"/>
            <a:chOff x="6638175" y="2436584"/>
            <a:chExt cx="372197" cy="362163"/>
          </a:xfrm>
        </p:grpSpPr>
        <p:sp>
          <p:nvSpPr>
            <p:cNvPr id="8299" name="Google Shape;8299;p71"/>
            <p:cNvSpPr/>
            <p:nvPr/>
          </p:nvSpPr>
          <p:spPr>
            <a:xfrm>
              <a:off x="6638175" y="2436584"/>
              <a:ext cx="182090" cy="362163"/>
            </a:xfrm>
            <a:custGeom>
              <a:avLst/>
              <a:gdLst/>
              <a:ahLst/>
              <a:cxnLst/>
              <a:rect l="l" t="t" r="r" b="b"/>
              <a:pathLst>
                <a:path w="6950" h="13823" extrusionOk="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71"/>
            <p:cNvSpPr/>
            <p:nvPr/>
          </p:nvSpPr>
          <p:spPr>
            <a:xfrm>
              <a:off x="6662017" y="2441850"/>
              <a:ext cx="158248" cy="356792"/>
            </a:xfrm>
            <a:custGeom>
              <a:avLst/>
              <a:gdLst/>
              <a:ahLst/>
              <a:cxnLst/>
              <a:rect l="l" t="t" r="r" b="b"/>
              <a:pathLst>
                <a:path w="6040" h="13618" extrusionOk="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71"/>
            <p:cNvSpPr/>
            <p:nvPr/>
          </p:nvSpPr>
          <p:spPr>
            <a:xfrm>
              <a:off x="6638175" y="2617652"/>
              <a:ext cx="182090" cy="181094"/>
            </a:xfrm>
            <a:custGeom>
              <a:avLst/>
              <a:gdLst/>
              <a:ahLst/>
              <a:cxnLst/>
              <a:rect l="l" t="t" r="r" b="b"/>
              <a:pathLst>
                <a:path w="6950" h="6912" extrusionOk="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71"/>
            <p:cNvSpPr/>
            <p:nvPr/>
          </p:nvSpPr>
          <p:spPr>
            <a:xfrm>
              <a:off x="6662017" y="2617652"/>
              <a:ext cx="158248" cy="180990"/>
            </a:xfrm>
            <a:custGeom>
              <a:avLst/>
              <a:gdLst/>
              <a:ahLst/>
              <a:cxnLst/>
              <a:rect l="l" t="t" r="r" b="b"/>
              <a:pathLst>
                <a:path w="6040" h="6908" extrusionOk="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71"/>
            <p:cNvSpPr/>
            <p:nvPr/>
          </p:nvSpPr>
          <p:spPr>
            <a:xfrm>
              <a:off x="6846623" y="2467762"/>
              <a:ext cx="160999" cy="153899"/>
            </a:xfrm>
            <a:custGeom>
              <a:avLst/>
              <a:gdLst/>
              <a:ahLst/>
              <a:cxnLst/>
              <a:rect l="l" t="t" r="r" b="b"/>
              <a:pathLst>
                <a:path w="6145" h="5874" extrusionOk="0">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71"/>
            <p:cNvSpPr/>
            <p:nvPr/>
          </p:nvSpPr>
          <p:spPr>
            <a:xfrm>
              <a:off x="6857155" y="2478530"/>
              <a:ext cx="151462" cy="143576"/>
            </a:xfrm>
            <a:custGeom>
              <a:avLst/>
              <a:gdLst/>
              <a:ahLst/>
              <a:cxnLst/>
              <a:rect l="l" t="t" r="r" b="b"/>
              <a:pathLst>
                <a:path w="5781" h="5480" extrusionOk="0">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71"/>
            <p:cNvSpPr/>
            <p:nvPr/>
          </p:nvSpPr>
          <p:spPr>
            <a:xfrm>
              <a:off x="6846623" y="2636621"/>
              <a:ext cx="160999" cy="153794"/>
            </a:xfrm>
            <a:custGeom>
              <a:avLst/>
              <a:gdLst/>
              <a:ahLst/>
              <a:cxnLst/>
              <a:rect l="l" t="t" r="r" b="b"/>
              <a:pathLst>
                <a:path w="6145" h="5870" extrusionOk="0">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71"/>
            <p:cNvSpPr/>
            <p:nvPr/>
          </p:nvSpPr>
          <p:spPr>
            <a:xfrm>
              <a:off x="6857155" y="2647546"/>
              <a:ext cx="153218" cy="142790"/>
            </a:xfrm>
            <a:custGeom>
              <a:avLst/>
              <a:gdLst/>
              <a:ahLst/>
              <a:cxnLst/>
              <a:rect l="l" t="t" r="r" b="b"/>
              <a:pathLst>
                <a:path w="5848" h="5450" extrusionOk="0">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71"/>
            <p:cNvSpPr/>
            <p:nvPr/>
          </p:nvSpPr>
          <p:spPr>
            <a:xfrm>
              <a:off x="6863941" y="2485552"/>
              <a:ext cx="118555" cy="118581"/>
            </a:xfrm>
            <a:custGeom>
              <a:avLst/>
              <a:gdLst/>
              <a:ahLst/>
              <a:cxnLst/>
              <a:rect l="l" t="t" r="r" b="b"/>
              <a:pathLst>
                <a:path w="4525" h="4526" extrusionOk="0">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71"/>
            <p:cNvSpPr/>
            <p:nvPr/>
          </p:nvSpPr>
          <p:spPr>
            <a:xfrm>
              <a:off x="6863941" y="2654332"/>
              <a:ext cx="118555" cy="118555"/>
            </a:xfrm>
            <a:custGeom>
              <a:avLst/>
              <a:gdLst/>
              <a:ahLst/>
              <a:cxnLst/>
              <a:rect l="l" t="t" r="r" b="b"/>
              <a:pathLst>
                <a:path w="4525" h="4525" extrusionOk="0">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71"/>
            <p:cNvSpPr/>
            <p:nvPr/>
          </p:nvSpPr>
          <p:spPr>
            <a:xfrm>
              <a:off x="6863941" y="2758294"/>
              <a:ext cx="20881" cy="14593"/>
            </a:xfrm>
            <a:custGeom>
              <a:avLst/>
              <a:gdLst/>
              <a:ahLst/>
              <a:cxnLst/>
              <a:rect l="l" t="t" r="r" b="b"/>
              <a:pathLst>
                <a:path w="797" h="557" extrusionOk="0">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71"/>
            <p:cNvSpPr/>
            <p:nvPr/>
          </p:nvSpPr>
          <p:spPr>
            <a:xfrm>
              <a:off x="6967902" y="2654332"/>
              <a:ext cx="14593" cy="20619"/>
            </a:xfrm>
            <a:custGeom>
              <a:avLst/>
              <a:gdLst/>
              <a:ahLst/>
              <a:cxnLst/>
              <a:rect l="l" t="t" r="r" b="b"/>
              <a:pathLst>
                <a:path w="557" h="787" extrusionOk="0">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71"/>
            <p:cNvSpPr/>
            <p:nvPr/>
          </p:nvSpPr>
          <p:spPr>
            <a:xfrm>
              <a:off x="6944820" y="2566169"/>
              <a:ext cx="37676" cy="37702"/>
            </a:xfrm>
            <a:custGeom>
              <a:avLst/>
              <a:gdLst/>
              <a:ahLst/>
              <a:cxnLst/>
              <a:rect l="l" t="t" r="r" b="b"/>
              <a:pathLst>
                <a:path w="1438" h="1439" extrusionOk="0">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2" name="Google Shape;8312;p71"/>
          <p:cNvGrpSpPr/>
          <p:nvPr/>
        </p:nvGrpSpPr>
        <p:grpSpPr>
          <a:xfrm>
            <a:off x="6192906" y="2256440"/>
            <a:ext cx="371699" cy="356084"/>
            <a:chOff x="6192906" y="2439440"/>
            <a:chExt cx="371699" cy="356084"/>
          </a:xfrm>
        </p:grpSpPr>
        <p:sp>
          <p:nvSpPr>
            <p:cNvPr id="8313" name="Google Shape;8313;p71"/>
            <p:cNvSpPr/>
            <p:nvPr/>
          </p:nvSpPr>
          <p:spPr>
            <a:xfrm>
              <a:off x="6227805" y="2461710"/>
              <a:ext cx="247904" cy="110381"/>
            </a:xfrm>
            <a:custGeom>
              <a:avLst/>
              <a:gdLst/>
              <a:ahLst/>
              <a:cxnLst/>
              <a:rect l="l" t="t" r="r" b="b"/>
              <a:pathLst>
                <a:path w="9462" h="4213" extrusionOk="0">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71"/>
            <p:cNvSpPr/>
            <p:nvPr/>
          </p:nvSpPr>
          <p:spPr>
            <a:xfrm>
              <a:off x="6483962" y="2670078"/>
              <a:ext cx="14593" cy="54575"/>
            </a:xfrm>
            <a:custGeom>
              <a:avLst/>
              <a:gdLst/>
              <a:ahLst/>
              <a:cxnLst/>
              <a:rect l="l" t="t" r="r" b="b"/>
              <a:pathLst>
                <a:path w="557" h="2083" extrusionOk="0">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71"/>
            <p:cNvSpPr/>
            <p:nvPr/>
          </p:nvSpPr>
          <p:spPr>
            <a:xfrm>
              <a:off x="6246905" y="2554117"/>
              <a:ext cx="251651" cy="128118"/>
            </a:xfrm>
            <a:custGeom>
              <a:avLst/>
              <a:gdLst/>
              <a:ahLst/>
              <a:cxnLst/>
              <a:rect l="l" t="t" r="r" b="b"/>
              <a:pathLst>
                <a:path w="9605" h="4890" extrusionOk="0">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71"/>
            <p:cNvSpPr/>
            <p:nvPr/>
          </p:nvSpPr>
          <p:spPr>
            <a:xfrm>
              <a:off x="6246905" y="2584142"/>
              <a:ext cx="167287" cy="97831"/>
            </a:xfrm>
            <a:custGeom>
              <a:avLst/>
              <a:gdLst/>
              <a:ahLst/>
              <a:cxnLst/>
              <a:rect l="l" t="t" r="r" b="b"/>
              <a:pathLst>
                <a:path w="6385" h="3734" extrusionOk="0">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71"/>
            <p:cNvSpPr/>
            <p:nvPr/>
          </p:nvSpPr>
          <p:spPr>
            <a:xfrm>
              <a:off x="6192906" y="2605102"/>
              <a:ext cx="197915" cy="190369"/>
            </a:xfrm>
            <a:custGeom>
              <a:avLst/>
              <a:gdLst/>
              <a:ahLst/>
              <a:cxnLst/>
              <a:rect l="l" t="t" r="r" b="b"/>
              <a:pathLst>
                <a:path w="7554" h="7266" extrusionOk="0">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71"/>
            <p:cNvSpPr/>
            <p:nvPr/>
          </p:nvSpPr>
          <p:spPr>
            <a:xfrm>
              <a:off x="6280807" y="2605102"/>
              <a:ext cx="113787" cy="190291"/>
            </a:xfrm>
            <a:custGeom>
              <a:avLst/>
              <a:gdLst/>
              <a:ahLst/>
              <a:cxnLst/>
              <a:rect l="l" t="t" r="r" b="b"/>
              <a:pathLst>
                <a:path w="4343" h="7263" extrusionOk="0">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71"/>
            <p:cNvSpPr/>
            <p:nvPr/>
          </p:nvSpPr>
          <p:spPr>
            <a:xfrm>
              <a:off x="6499787" y="2747735"/>
              <a:ext cx="64819" cy="14593"/>
            </a:xfrm>
            <a:custGeom>
              <a:avLst/>
              <a:gdLst/>
              <a:ahLst/>
              <a:cxnLst/>
              <a:rect l="l" t="t" r="r" b="b"/>
              <a:pathLst>
                <a:path w="2474" h="557" extrusionOk="0">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71"/>
            <p:cNvSpPr/>
            <p:nvPr/>
          </p:nvSpPr>
          <p:spPr>
            <a:xfrm>
              <a:off x="6437274" y="2714592"/>
              <a:ext cx="94189" cy="80932"/>
            </a:xfrm>
            <a:custGeom>
              <a:avLst/>
              <a:gdLst/>
              <a:ahLst/>
              <a:cxnLst/>
              <a:rect l="l" t="t" r="r" b="b"/>
              <a:pathLst>
                <a:path w="3595" h="3089" extrusionOk="0">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71"/>
            <p:cNvSpPr/>
            <p:nvPr/>
          </p:nvSpPr>
          <p:spPr>
            <a:xfrm>
              <a:off x="6477438" y="2714854"/>
              <a:ext cx="54024" cy="80644"/>
            </a:xfrm>
            <a:custGeom>
              <a:avLst/>
              <a:gdLst/>
              <a:ahLst/>
              <a:cxnLst/>
              <a:rect l="l" t="t" r="r" b="b"/>
              <a:pathLst>
                <a:path w="2062" h="3078" extrusionOk="0">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71"/>
            <p:cNvSpPr/>
            <p:nvPr/>
          </p:nvSpPr>
          <p:spPr>
            <a:xfrm>
              <a:off x="6193902" y="2439440"/>
              <a:ext cx="47003" cy="37466"/>
            </a:xfrm>
            <a:custGeom>
              <a:avLst/>
              <a:gdLst/>
              <a:ahLst/>
              <a:cxnLst/>
              <a:rect l="l" t="t" r="r" b="b"/>
              <a:pathLst>
                <a:path w="1794" h="1430" extrusionOk="0">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1"/>
            <p:cNvSpPr/>
            <p:nvPr/>
          </p:nvSpPr>
          <p:spPr>
            <a:xfrm>
              <a:off x="6241376" y="2659598"/>
              <a:ext cx="94949" cy="81351"/>
            </a:xfrm>
            <a:custGeom>
              <a:avLst/>
              <a:gdLst/>
              <a:ahLst/>
              <a:cxnLst/>
              <a:rect l="l" t="t" r="r" b="b"/>
              <a:pathLst>
                <a:path w="3624" h="3105" extrusionOk="0">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71"/>
            <p:cNvSpPr/>
            <p:nvPr/>
          </p:nvSpPr>
          <p:spPr>
            <a:xfrm>
              <a:off x="6282065" y="2659598"/>
              <a:ext cx="54024" cy="81403"/>
            </a:xfrm>
            <a:custGeom>
              <a:avLst/>
              <a:gdLst/>
              <a:ahLst/>
              <a:cxnLst/>
              <a:rect l="l" t="t" r="r" b="b"/>
              <a:pathLst>
                <a:path w="2062" h="3107" extrusionOk="0">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71"/>
            <p:cNvSpPr/>
            <p:nvPr/>
          </p:nvSpPr>
          <p:spPr>
            <a:xfrm>
              <a:off x="6439265" y="2510180"/>
              <a:ext cx="65317" cy="28899"/>
            </a:xfrm>
            <a:custGeom>
              <a:avLst/>
              <a:gdLst/>
              <a:ahLst/>
              <a:cxnLst/>
              <a:rect l="l" t="t" r="r" b="b"/>
              <a:pathLst>
                <a:path w="2493" h="1103" extrusionOk="0">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6" name="Google Shape;8326;p71"/>
          <p:cNvGrpSpPr/>
          <p:nvPr/>
        </p:nvGrpSpPr>
        <p:grpSpPr>
          <a:xfrm>
            <a:off x="5762467" y="2253584"/>
            <a:ext cx="362163" cy="362163"/>
            <a:chOff x="5762467" y="2436584"/>
            <a:chExt cx="362163" cy="362163"/>
          </a:xfrm>
        </p:grpSpPr>
        <p:sp>
          <p:nvSpPr>
            <p:cNvPr id="8327" name="Google Shape;8327;p71"/>
            <p:cNvSpPr/>
            <p:nvPr/>
          </p:nvSpPr>
          <p:spPr>
            <a:xfrm>
              <a:off x="5762467" y="2778127"/>
              <a:ext cx="362163" cy="20619"/>
            </a:xfrm>
            <a:custGeom>
              <a:avLst/>
              <a:gdLst/>
              <a:ahLst/>
              <a:cxnLst/>
              <a:rect l="l" t="t" r="r" b="b"/>
              <a:pathLst>
                <a:path w="13823" h="787" extrusionOk="0">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71"/>
            <p:cNvSpPr/>
            <p:nvPr/>
          </p:nvSpPr>
          <p:spPr>
            <a:xfrm>
              <a:off x="5762702" y="2777891"/>
              <a:ext cx="361927" cy="9301"/>
            </a:xfrm>
            <a:custGeom>
              <a:avLst/>
              <a:gdLst/>
              <a:ahLst/>
              <a:cxnLst/>
              <a:rect l="l" t="t" r="r" b="b"/>
              <a:pathLst>
                <a:path w="13814" h="355" extrusionOk="0">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71"/>
            <p:cNvSpPr/>
            <p:nvPr/>
          </p:nvSpPr>
          <p:spPr>
            <a:xfrm>
              <a:off x="5852359" y="2528493"/>
              <a:ext cx="182352" cy="249660"/>
            </a:xfrm>
            <a:custGeom>
              <a:avLst/>
              <a:gdLst/>
              <a:ahLst/>
              <a:cxnLst/>
              <a:rect l="l" t="t" r="r" b="b"/>
              <a:pathLst>
                <a:path w="6960" h="9529" extrusionOk="0">
                  <a:moveTo>
                    <a:pt x="1" y="1"/>
                  </a:moveTo>
                  <a:lnTo>
                    <a:pt x="1" y="9529"/>
                  </a:lnTo>
                  <a:lnTo>
                    <a:pt x="6960" y="9529"/>
                  </a:lnTo>
                  <a:lnTo>
                    <a:pt x="6960"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71"/>
            <p:cNvSpPr/>
            <p:nvPr/>
          </p:nvSpPr>
          <p:spPr>
            <a:xfrm>
              <a:off x="5838551" y="2508922"/>
              <a:ext cx="209967" cy="19860"/>
            </a:xfrm>
            <a:custGeom>
              <a:avLst/>
              <a:gdLst/>
              <a:ahLst/>
              <a:cxnLst/>
              <a:rect l="l" t="t" r="r" b="b"/>
              <a:pathLst>
                <a:path w="8014" h="758" extrusionOk="0">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71"/>
            <p:cNvSpPr/>
            <p:nvPr/>
          </p:nvSpPr>
          <p:spPr>
            <a:xfrm>
              <a:off x="6014589" y="2508922"/>
              <a:ext cx="33929" cy="19598"/>
            </a:xfrm>
            <a:custGeom>
              <a:avLst/>
              <a:gdLst/>
              <a:ahLst/>
              <a:cxnLst/>
              <a:rect l="l" t="t" r="r" b="b"/>
              <a:pathLst>
                <a:path w="1295" h="748" extrusionOk="0">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71"/>
            <p:cNvSpPr/>
            <p:nvPr/>
          </p:nvSpPr>
          <p:spPr>
            <a:xfrm>
              <a:off x="5762467" y="2565173"/>
              <a:ext cx="89918" cy="19598"/>
            </a:xfrm>
            <a:custGeom>
              <a:avLst/>
              <a:gdLst/>
              <a:ahLst/>
              <a:cxnLst/>
              <a:rect l="l" t="t" r="r" b="b"/>
              <a:pathLst>
                <a:path w="3432" h="748" extrusionOk="0">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71"/>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71"/>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71"/>
            <p:cNvSpPr/>
            <p:nvPr/>
          </p:nvSpPr>
          <p:spPr>
            <a:xfrm>
              <a:off x="5894803" y="2686217"/>
              <a:ext cx="97726" cy="91936"/>
            </a:xfrm>
            <a:custGeom>
              <a:avLst/>
              <a:gdLst/>
              <a:ahLst/>
              <a:cxnLst/>
              <a:rect l="l" t="t" r="r" b="b"/>
              <a:pathLst>
                <a:path w="3730" h="3509" extrusionOk="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71"/>
            <p:cNvSpPr/>
            <p:nvPr/>
          </p:nvSpPr>
          <p:spPr>
            <a:xfrm>
              <a:off x="5930959" y="2686217"/>
              <a:ext cx="25152" cy="91700"/>
            </a:xfrm>
            <a:custGeom>
              <a:avLst/>
              <a:gdLst/>
              <a:ahLst/>
              <a:cxnLst/>
              <a:rect l="l" t="t" r="r" b="b"/>
              <a:pathLst>
                <a:path w="960" h="3500" extrusionOk="0">
                  <a:moveTo>
                    <a:pt x="1" y="0"/>
                  </a:moveTo>
                  <a:lnTo>
                    <a:pt x="1" y="3499"/>
                  </a:lnTo>
                  <a:lnTo>
                    <a:pt x="959" y="3499"/>
                  </a:lnTo>
                  <a:lnTo>
                    <a:pt x="959"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71"/>
            <p:cNvSpPr/>
            <p:nvPr/>
          </p:nvSpPr>
          <p:spPr>
            <a:xfrm>
              <a:off x="5770484" y="2584745"/>
              <a:ext cx="81901" cy="193173"/>
            </a:xfrm>
            <a:custGeom>
              <a:avLst/>
              <a:gdLst/>
              <a:ahLst/>
              <a:cxnLst/>
              <a:rect l="l" t="t" r="r" b="b"/>
              <a:pathLst>
                <a:path w="3126" h="7373" extrusionOk="0">
                  <a:moveTo>
                    <a:pt x="1" y="1"/>
                  </a:moveTo>
                  <a:lnTo>
                    <a:pt x="1" y="7372"/>
                  </a:lnTo>
                  <a:lnTo>
                    <a:pt x="3126" y="737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71"/>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71"/>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71"/>
            <p:cNvSpPr/>
            <p:nvPr/>
          </p:nvSpPr>
          <p:spPr>
            <a:xfrm>
              <a:off x="6034685" y="2584745"/>
              <a:ext cx="81901" cy="193408"/>
            </a:xfrm>
            <a:custGeom>
              <a:avLst/>
              <a:gdLst/>
              <a:ahLst/>
              <a:cxnLst/>
              <a:rect l="l" t="t" r="r" b="b"/>
              <a:pathLst>
                <a:path w="3126" h="7382" extrusionOk="0">
                  <a:moveTo>
                    <a:pt x="1" y="1"/>
                  </a:moveTo>
                  <a:lnTo>
                    <a:pt x="1" y="7382"/>
                  </a:lnTo>
                  <a:lnTo>
                    <a:pt x="3126" y="738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71"/>
            <p:cNvSpPr/>
            <p:nvPr/>
          </p:nvSpPr>
          <p:spPr>
            <a:xfrm>
              <a:off x="6034685" y="2584745"/>
              <a:ext cx="17371" cy="193173"/>
            </a:xfrm>
            <a:custGeom>
              <a:avLst/>
              <a:gdLst/>
              <a:ahLst/>
              <a:cxnLst/>
              <a:rect l="l" t="t" r="r" b="b"/>
              <a:pathLst>
                <a:path w="663" h="7373" extrusionOk="0">
                  <a:moveTo>
                    <a:pt x="1" y="1"/>
                  </a:moveTo>
                  <a:lnTo>
                    <a:pt x="1"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71"/>
            <p:cNvSpPr/>
            <p:nvPr/>
          </p:nvSpPr>
          <p:spPr>
            <a:xfrm>
              <a:off x="5872192"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71"/>
            <p:cNvSpPr/>
            <p:nvPr/>
          </p:nvSpPr>
          <p:spPr>
            <a:xfrm>
              <a:off x="5928706" y="2567400"/>
              <a:ext cx="29920" cy="58819"/>
            </a:xfrm>
            <a:custGeom>
              <a:avLst/>
              <a:gdLst/>
              <a:ahLst/>
              <a:cxnLst/>
              <a:rect l="l" t="t" r="r" b="b"/>
              <a:pathLst>
                <a:path w="1142" h="2245" extrusionOk="0">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71"/>
            <p:cNvSpPr/>
            <p:nvPr/>
          </p:nvSpPr>
          <p:spPr>
            <a:xfrm>
              <a:off x="5984957"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71"/>
            <p:cNvSpPr/>
            <p:nvPr/>
          </p:nvSpPr>
          <p:spPr>
            <a:xfrm>
              <a:off x="5796369" y="2651817"/>
              <a:ext cx="29894" cy="59029"/>
            </a:xfrm>
            <a:custGeom>
              <a:avLst/>
              <a:gdLst/>
              <a:ahLst/>
              <a:cxnLst/>
              <a:rect l="l" t="t" r="r" b="b"/>
              <a:pathLst>
                <a:path w="1141" h="2253" extrusionOk="0">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71"/>
            <p:cNvSpPr/>
            <p:nvPr/>
          </p:nvSpPr>
          <p:spPr>
            <a:xfrm>
              <a:off x="6060806" y="2651817"/>
              <a:ext cx="29658" cy="59029"/>
            </a:xfrm>
            <a:custGeom>
              <a:avLst/>
              <a:gdLst/>
              <a:ahLst/>
              <a:cxnLst/>
              <a:rect l="l" t="t" r="r" b="b"/>
              <a:pathLst>
                <a:path w="1132" h="2253" extrusionOk="0">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71"/>
            <p:cNvSpPr/>
            <p:nvPr/>
          </p:nvSpPr>
          <p:spPr>
            <a:xfrm>
              <a:off x="6034685" y="2565173"/>
              <a:ext cx="89945" cy="19860"/>
            </a:xfrm>
            <a:custGeom>
              <a:avLst/>
              <a:gdLst/>
              <a:ahLst/>
              <a:cxnLst/>
              <a:rect l="l" t="t" r="r" b="b"/>
              <a:pathLst>
                <a:path w="3433" h="758" extrusionOk="0">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71"/>
            <p:cNvSpPr/>
            <p:nvPr/>
          </p:nvSpPr>
          <p:spPr>
            <a:xfrm>
              <a:off x="6034685" y="2565173"/>
              <a:ext cx="17371" cy="19598"/>
            </a:xfrm>
            <a:custGeom>
              <a:avLst/>
              <a:gdLst/>
              <a:ahLst/>
              <a:cxnLst/>
              <a:rect l="l" t="t" r="r" b="b"/>
              <a:pathLst>
                <a:path w="663" h="748" extrusionOk="0">
                  <a:moveTo>
                    <a:pt x="1" y="0"/>
                  </a:moveTo>
                  <a:lnTo>
                    <a:pt x="1"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71"/>
            <p:cNvSpPr/>
            <p:nvPr/>
          </p:nvSpPr>
          <p:spPr>
            <a:xfrm>
              <a:off x="5892550" y="2436584"/>
              <a:ext cx="101735" cy="72364"/>
            </a:xfrm>
            <a:custGeom>
              <a:avLst/>
              <a:gdLst/>
              <a:ahLst/>
              <a:cxnLst/>
              <a:rect l="l" t="t" r="r" b="b"/>
              <a:pathLst>
                <a:path w="3883" h="2762" extrusionOk="0">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71"/>
            <p:cNvSpPr/>
            <p:nvPr/>
          </p:nvSpPr>
          <p:spPr>
            <a:xfrm>
              <a:off x="5976416" y="2436584"/>
              <a:ext cx="18130" cy="72364"/>
            </a:xfrm>
            <a:custGeom>
              <a:avLst/>
              <a:gdLst/>
              <a:ahLst/>
              <a:cxnLst/>
              <a:rect l="l" t="t" r="r" b="b"/>
              <a:pathLst>
                <a:path w="692" h="2762" extrusionOk="0">
                  <a:moveTo>
                    <a:pt x="1" y="1"/>
                  </a:moveTo>
                  <a:lnTo>
                    <a:pt x="1" y="2761"/>
                  </a:lnTo>
                  <a:lnTo>
                    <a:pt x="691" y="2761"/>
                  </a:lnTo>
                  <a:lnTo>
                    <a:pt x="691" y="451"/>
                  </a:lnTo>
                  <a:cubicBezTo>
                    <a:pt x="691" y="202"/>
                    <a:pt x="490" y="1"/>
                    <a:pt x="24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71"/>
            <p:cNvSpPr/>
            <p:nvPr/>
          </p:nvSpPr>
          <p:spPr>
            <a:xfrm>
              <a:off x="5919405" y="2450706"/>
              <a:ext cx="48260" cy="44619"/>
            </a:xfrm>
            <a:custGeom>
              <a:avLst/>
              <a:gdLst/>
              <a:ahLst/>
              <a:cxnLst/>
              <a:rect l="l" t="t" r="r" b="b"/>
              <a:pathLst>
                <a:path w="1842" h="1703" extrusionOk="0">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2" name="Google Shape;8352;p71"/>
          <p:cNvGrpSpPr/>
          <p:nvPr/>
        </p:nvGrpSpPr>
        <p:grpSpPr>
          <a:xfrm>
            <a:off x="5323721" y="2254029"/>
            <a:ext cx="362922" cy="361219"/>
            <a:chOff x="5323721" y="2437029"/>
            <a:chExt cx="362922" cy="361219"/>
          </a:xfrm>
        </p:grpSpPr>
        <p:sp>
          <p:nvSpPr>
            <p:cNvPr id="8353" name="Google Shape;8353;p71"/>
            <p:cNvSpPr/>
            <p:nvPr/>
          </p:nvSpPr>
          <p:spPr>
            <a:xfrm>
              <a:off x="5611528" y="2437029"/>
              <a:ext cx="75115" cy="73989"/>
            </a:xfrm>
            <a:custGeom>
              <a:avLst/>
              <a:gdLst/>
              <a:ahLst/>
              <a:cxnLst/>
              <a:rect l="l" t="t" r="r" b="b"/>
              <a:pathLst>
                <a:path w="2867" h="2824" extrusionOk="0">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71"/>
            <p:cNvSpPr/>
            <p:nvPr/>
          </p:nvSpPr>
          <p:spPr>
            <a:xfrm>
              <a:off x="5323721" y="2714042"/>
              <a:ext cx="88346" cy="84207"/>
            </a:xfrm>
            <a:custGeom>
              <a:avLst/>
              <a:gdLst/>
              <a:ahLst/>
              <a:cxnLst/>
              <a:rect l="l" t="t" r="r" b="b"/>
              <a:pathLst>
                <a:path w="3372" h="3214" extrusionOk="0">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71"/>
            <p:cNvSpPr/>
            <p:nvPr/>
          </p:nvSpPr>
          <p:spPr>
            <a:xfrm>
              <a:off x="5395536" y="2683702"/>
              <a:ext cx="43728" cy="42601"/>
            </a:xfrm>
            <a:custGeom>
              <a:avLst/>
              <a:gdLst/>
              <a:ahLst/>
              <a:cxnLst/>
              <a:rect l="l" t="t" r="r" b="b"/>
              <a:pathLst>
                <a:path w="1669" h="1626" extrusionOk="0">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71"/>
            <p:cNvSpPr/>
            <p:nvPr/>
          </p:nvSpPr>
          <p:spPr>
            <a:xfrm>
              <a:off x="5413640" y="2504651"/>
              <a:ext cx="204936" cy="203155"/>
            </a:xfrm>
            <a:custGeom>
              <a:avLst/>
              <a:gdLst/>
              <a:ahLst/>
              <a:cxnLst/>
              <a:rect l="l" t="t" r="r" b="b"/>
              <a:pathLst>
                <a:path w="7822" h="7754" extrusionOk="0">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71"/>
            <p:cNvSpPr/>
            <p:nvPr/>
          </p:nvSpPr>
          <p:spPr>
            <a:xfrm>
              <a:off x="5417386" y="2554877"/>
              <a:ext cx="201190" cy="153191"/>
            </a:xfrm>
            <a:custGeom>
              <a:avLst/>
              <a:gdLst/>
              <a:ahLst/>
              <a:cxnLst/>
              <a:rect l="l" t="t" r="r" b="b"/>
              <a:pathLst>
                <a:path w="7679" h="5847" extrusionOk="0">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71"/>
            <p:cNvSpPr/>
            <p:nvPr/>
          </p:nvSpPr>
          <p:spPr>
            <a:xfrm>
              <a:off x="5413640" y="2579243"/>
              <a:ext cx="132362" cy="128563"/>
            </a:xfrm>
            <a:custGeom>
              <a:avLst/>
              <a:gdLst/>
              <a:ahLst/>
              <a:cxnLst/>
              <a:rect l="l" t="t" r="r" b="b"/>
              <a:pathLst>
                <a:path w="5052" h="4907" extrusionOk="0">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71"/>
            <p:cNvSpPr/>
            <p:nvPr/>
          </p:nvSpPr>
          <p:spPr>
            <a:xfrm>
              <a:off x="5417386" y="2632481"/>
              <a:ext cx="128616" cy="75325"/>
            </a:xfrm>
            <a:custGeom>
              <a:avLst/>
              <a:gdLst/>
              <a:ahLst/>
              <a:cxnLst/>
              <a:rect l="l" t="t" r="r" b="b"/>
              <a:pathLst>
                <a:path w="4909" h="2875" extrusionOk="0">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71"/>
            <p:cNvSpPr/>
            <p:nvPr/>
          </p:nvSpPr>
          <p:spPr>
            <a:xfrm>
              <a:off x="5540710" y="2480102"/>
              <a:ext cx="103228" cy="101342"/>
            </a:xfrm>
            <a:custGeom>
              <a:avLst/>
              <a:gdLst/>
              <a:ahLst/>
              <a:cxnLst/>
              <a:rect l="l" t="t" r="r" b="b"/>
              <a:pathLst>
                <a:path w="3940" h="3868" extrusionOk="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71"/>
            <p:cNvSpPr/>
            <p:nvPr/>
          </p:nvSpPr>
          <p:spPr>
            <a:xfrm>
              <a:off x="5619310" y="2557890"/>
              <a:ext cx="26750" cy="23213"/>
            </a:xfrm>
            <a:custGeom>
              <a:avLst/>
              <a:gdLst/>
              <a:ahLst/>
              <a:cxnLst/>
              <a:rect l="l" t="t" r="r" b="b"/>
              <a:pathLst>
                <a:path w="1021" h="886" extrusionOk="0">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71"/>
            <p:cNvSpPr/>
            <p:nvPr/>
          </p:nvSpPr>
          <p:spPr>
            <a:xfrm>
              <a:off x="5575608" y="2456181"/>
              <a:ext cx="91202" cy="91176"/>
            </a:xfrm>
            <a:custGeom>
              <a:avLst/>
              <a:gdLst/>
              <a:ahLst/>
              <a:cxnLst/>
              <a:rect l="l" t="t" r="r" b="b"/>
              <a:pathLst>
                <a:path w="3481" h="3480" extrusionOk="0">
                  <a:moveTo>
                    <a:pt x="1745" y="0"/>
                  </a:moveTo>
                  <a:lnTo>
                    <a:pt x="1" y="1745"/>
                  </a:lnTo>
                  <a:lnTo>
                    <a:pt x="1745" y="3480"/>
                  </a:lnTo>
                  <a:lnTo>
                    <a:pt x="3480" y="1745"/>
                  </a:lnTo>
                  <a:lnTo>
                    <a:pt x="1745" y="0"/>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71"/>
            <p:cNvSpPr/>
            <p:nvPr/>
          </p:nvSpPr>
          <p:spPr>
            <a:xfrm>
              <a:off x="5575608" y="2456181"/>
              <a:ext cx="91438" cy="91176"/>
            </a:xfrm>
            <a:custGeom>
              <a:avLst/>
              <a:gdLst/>
              <a:ahLst/>
              <a:cxnLst/>
              <a:rect l="l" t="t" r="r" b="b"/>
              <a:pathLst>
                <a:path w="3490" h="3480" extrusionOk="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71"/>
            <p:cNvSpPr/>
            <p:nvPr/>
          </p:nvSpPr>
          <p:spPr>
            <a:xfrm>
              <a:off x="5523680" y="2521865"/>
              <a:ext cx="29868" cy="27012"/>
            </a:xfrm>
            <a:custGeom>
              <a:avLst/>
              <a:gdLst/>
              <a:ahLst/>
              <a:cxnLst/>
              <a:rect l="l" t="t" r="r" b="b"/>
              <a:pathLst>
                <a:path w="1140" h="1031" extrusionOk="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71"/>
            <p:cNvSpPr/>
            <p:nvPr/>
          </p:nvSpPr>
          <p:spPr>
            <a:xfrm>
              <a:off x="5505366" y="2541358"/>
              <a:ext cx="29344" cy="26593"/>
            </a:xfrm>
            <a:custGeom>
              <a:avLst/>
              <a:gdLst/>
              <a:ahLst/>
              <a:cxnLst/>
              <a:rect l="l" t="t" r="r" b="b"/>
              <a:pathLst>
                <a:path w="1120" h="1015" extrusionOk="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71"/>
            <p:cNvSpPr/>
            <p:nvPr/>
          </p:nvSpPr>
          <p:spPr>
            <a:xfrm>
              <a:off x="5486266" y="2560222"/>
              <a:ext cx="43675" cy="40898"/>
            </a:xfrm>
            <a:custGeom>
              <a:avLst/>
              <a:gdLst/>
              <a:ahLst/>
              <a:cxnLst/>
              <a:rect l="l" t="t" r="r" b="b"/>
              <a:pathLst>
                <a:path w="1667" h="1561" extrusionOk="0">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71"/>
            <p:cNvSpPr/>
            <p:nvPr/>
          </p:nvSpPr>
          <p:spPr>
            <a:xfrm>
              <a:off x="5467376" y="2579295"/>
              <a:ext cx="29161" cy="26593"/>
            </a:xfrm>
            <a:custGeom>
              <a:avLst/>
              <a:gdLst/>
              <a:ahLst/>
              <a:cxnLst/>
              <a:rect l="l" t="t" r="r" b="b"/>
              <a:pathLst>
                <a:path w="1113" h="1015" extrusionOk="0">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71"/>
            <p:cNvSpPr/>
            <p:nvPr/>
          </p:nvSpPr>
          <p:spPr>
            <a:xfrm>
              <a:off x="5448381" y="2598264"/>
              <a:ext cx="29318" cy="26698"/>
            </a:xfrm>
            <a:custGeom>
              <a:avLst/>
              <a:gdLst/>
              <a:ahLst/>
              <a:cxnLst/>
              <a:rect l="l" t="t" r="r" b="b"/>
              <a:pathLst>
                <a:path w="1119" h="1019" extrusionOk="0">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71"/>
            <p:cNvSpPr/>
            <p:nvPr/>
          </p:nvSpPr>
          <p:spPr>
            <a:xfrm>
              <a:off x="5429491" y="2617364"/>
              <a:ext cx="43440" cy="40741"/>
            </a:xfrm>
            <a:custGeom>
              <a:avLst/>
              <a:gdLst/>
              <a:ahLst/>
              <a:cxnLst/>
              <a:rect l="l" t="t" r="r" b="b"/>
              <a:pathLst>
                <a:path w="1658" h="1555" extrusionOk="0">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0" name="Google Shape;8370;p71"/>
          <p:cNvGrpSpPr/>
          <p:nvPr/>
        </p:nvGrpSpPr>
        <p:grpSpPr>
          <a:xfrm>
            <a:off x="4875937" y="2285731"/>
            <a:ext cx="407122" cy="315448"/>
            <a:chOff x="4875937" y="2468731"/>
            <a:chExt cx="407122" cy="315448"/>
          </a:xfrm>
        </p:grpSpPr>
        <p:sp>
          <p:nvSpPr>
            <p:cNvPr id="8371" name="Google Shape;8371;p71"/>
            <p:cNvSpPr/>
            <p:nvPr/>
          </p:nvSpPr>
          <p:spPr>
            <a:xfrm>
              <a:off x="4876199" y="2482801"/>
              <a:ext cx="223041" cy="247380"/>
            </a:xfrm>
            <a:custGeom>
              <a:avLst/>
              <a:gdLst/>
              <a:ahLst/>
              <a:cxnLst/>
              <a:rect l="l" t="t" r="r" b="b"/>
              <a:pathLst>
                <a:path w="8513" h="9442" extrusionOk="0">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71"/>
            <p:cNvSpPr/>
            <p:nvPr/>
          </p:nvSpPr>
          <p:spPr>
            <a:xfrm>
              <a:off x="5044456" y="2482801"/>
              <a:ext cx="54784" cy="247642"/>
            </a:xfrm>
            <a:custGeom>
              <a:avLst/>
              <a:gdLst/>
              <a:ahLst/>
              <a:cxnLst/>
              <a:rect l="l" t="t" r="r" b="b"/>
              <a:pathLst>
                <a:path w="2091" h="9452" extrusionOk="0">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71"/>
            <p:cNvSpPr/>
            <p:nvPr/>
          </p:nvSpPr>
          <p:spPr>
            <a:xfrm>
              <a:off x="5099214" y="2530249"/>
              <a:ext cx="183845" cy="200194"/>
            </a:xfrm>
            <a:custGeom>
              <a:avLst/>
              <a:gdLst/>
              <a:ahLst/>
              <a:cxnLst/>
              <a:rect l="l" t="t" r="r" b="b"/>
              <a:pathLst>
                <a:path w="7017" h="7641" extrusionOk="0">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71"/>
            <p:cNvSpPr/>
            <p:nvPr/>
          </p:nvSpPr>
          <p:spPr>
            <a:xfrm>
              <a:off x="5169770" y="2530249"/>
              <a:ext cx="113289" cy="200194"/>
            </a:xfrm>
            <a:custGeom>
              <a:avLst/>
              <a:gdLst/>
              <a:ahLst/>
              <a:cxnLst/>
              <a:rect l="l" t="t" r="r" b="b"/>
              <a:pathLst>
                <a:path w="4324" h="7641" extrusionOk="0">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71"/>
            <p:cNvSpPr/>
            <p:nvPr/>
          </p:nvSpPr>
          <p:spPr>
            <a:xfrm>
              <a:off x="5141396" y="2560405"/>
              <a:ext cx="75115" cy="69849"/>
            </a:xfrm>
            <a:custGeom>
              <a:avLst/>
              <a:gdLst/>
              <a:ahLst/>
              <a:cxnLst/>
              <a:rect l="l" t="t" r="r" b="b"/>
              <a:pathLst>
                <a:path w="2867" h="2666" extrusionOk="0">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71"/>
            <p:cNvSpPr/>
            <p:nvPr/>
          </p:nvSpPr>
          <p:spPr>
            <a:xfrm>
              <a:off x="5128846" y="2512669"/>
              <a:ext cx="62042" cy="17606"/>
            </a:xfrm>
            <a:custGeom>
              <a:avLst/>
              <a:gdLst/>
              <a:ahLst/>
              <a:cxnLst/>
              <a:rect l="l" t="t" r="r" b="b"/>
              <a:pathLst>
                <a:path w="2368" h="672" extrusionOk="0">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71"/>
            <p:cNvSpPr/>
            <p:nvPr/>
          </p:nvSpPr>
          <p:spPr>
            <a:xfrm>
              <a:off x="5135867" y="2468731"/>
              <a:ext cx="47998" cy="43728"/>
            </a:xfrm>
            <a:custGeom>
              <a:avLst/>
              <a:gdLst/>
              <a:ahLst/>
              <a:cxnLst/>
              <a:rect l="l" t="t" r="r" b="b"/>
              <a:pathLst>
                <a:path w="1832" h="1669" extrusionOk="0">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71"/>
            <p:cNvSpPr/>
            <p:nvPr/>
          </p:nvSpPr>
          <p:spPr>
            <a:xfrm>
              <a:off x="5150697" y="2468731"/>
              <a:ext cx="33405" cy="43728"/>
            </a:xfrm>
            <a:custGeom>
              <a:avLst/>
              <a:gdLst/>
              <a:ahLst/>
              <a:cxnLst/>
              <a:rect l="l" t="t" r="r" b="b"/>
              <a:pathLst>
                <a:path w="1275" h="1669" extrusionOk="0">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71"/>
            <p:cNvSpPr/>
            <p:nvPr/>
          </p:nvSpPr>
          <p:spPr>
            <a:xfrm>
              <a:off x="4924905" y="2690488"/>
              <a:ext cx="109778" cy="93691"/>
            </a:xfrm>
            <a:custGeom>
              <a:avLst/>
              <a:gdLst/>
              <a:ahLst/>
              <a:cxnLst/>
              <a:rect l="l" t="t" r="r" b="b"/>
              <a:pathLst>
                <a:path w="4190" h="3576" extrusionOk="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71"/>
            <p:cNvSpPr/>
            <p:nvPr/>
          </p:nvSpPr>
          <p:spPr>
            <a:xfrm>
              <a:off x="4949533" y="2697772"/>
              <a:ext cx="93691" cy="86303"/>
            </a:xfrm>
            <a:custGeom>
              <a:avLst/>
              <a:gdLst/>
              <a:ahLst/>
              <a:cxnLst/>
              <a:rect l="l" t="t" r="r" b="b"/>
              <a:pathLst>
                <a:path w="3576" h="3294" extrusionOk="0">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71"/>
            <p:cNvSpPr/>
            <p:nvPr/>
          </p:nvSpPr>
          <p:spPr>
            <a:xfrm>
              <a:off x="4961087" y="2717605"/>
              <a:ext cx="46479" cy="39824"/>
            </a:xfrm>
            <a:custGeom>
              <a:avLst/>
              <a:gdLst/>
              <a:ahLst/>
              <a:cxnLst/>
              <a:rect l="l" t="t" r="r" b="b"/>
              <a:pathLst>
                <a:path w="1774" h="1520" extrusionOk="0">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71"/>
            <p:cNvSpPr/>
            <p:nvPr/>
          </p:nvSpPr>
          <p:spPr>
            <a:xfrm>
              <a:off x="5121300" y="2690488"/>
              <a:ext cx="109516" cy="93691"/>
            </a:xfrm>
            <a:custGeom>
              <a:avLst/>
              <a:gdLst/>
              <a:ahLst/>
              <a:cxnLst/>
              <a:rect l="l" t="t" r="r" b="b"/>
              <a:pathLst>
                <a:path w="4180" h="3576" extrusionOk="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71"/>
            <p:cNvSpPr/>
            <p:nvPr/>
          </p:nvSpPr>
          <p:spPr>
            <a:xfrm>
              <a:off x="5144409" y="2697772"/>
              <a:ext cx="93691" cy="86303"/>
            </a:xfrm>
            <a:custGeom>
              <a:avLst/>
              <a:gdLst/>
              <a:ahLst/>
              <a:cxnLst/>
              <a:rect l="l" t="t" r="r" b="b"/>
              <a:pathLst>
                <a:path w="3576" h="3294" extrusionOk="0">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71"/>
            <p:cNvSpPr/>
            <p:nvPr/>
          </p:nvSpPr>
          <p:spPr>
            <a:xfrm>
              <a:off x="5157220" y="2717605"/>
              <a:ext cx="46741" cy="39824"/>
            </a:xfrm>
            <a:custGeom>
              <a:avLst/>
              <a:gdLst/>
              <a:ahLst/>
              <a:cxnLst/>
              <a:rect l="l" t="t" r="r" b="b"/>
              <a:pathLst>
                <a:path w="1784" h="1520" extrusionOk="0">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71"/>
            <p:cNvSpPr/>
            <p:nvPr/>
          </p:nvSpPr>
          <p:spPr>
            <a:xfrm>
              <a:off x="4936223" y="2525245"/>
              <a:ext cx="102730" cy="102494"/>
            </a:xfrm>
            <a:custGeom>
              <a:avLst/>
              <a:gdLst/>
              <a:ahLst/>
              <a:cxnLst/>
              <a:rect l="l" t="t" r="r" b="b"/>
              <a:pathLst>
                <a:path w="3921" h="3912" extrusionOk="0">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71"/>
            <p:cNvSpPr/>
            <p:nvPr/>
          </p:nvSpPr>
          <p:spPr>
            <a:xfrm>
              <a:off x="5098952" y="2670890"/>
              <a:ext cx="183872" cy="59815"/>
            </a:xfrm>
            <a:custGeom>
              <a:avLst/>
              <a:gdLst/>
              <a:ahLst/>
              <a:cxnLst/>
              <a:rect l="l" t="t" r="r" b="b"/>
              <a:pathLst>
                <a:path w="7018" h="2283" extrusionOk="0">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71"/>
            <p:cNvSpPr/>
            <p:nvPr/>
          </p:nvSpPr>
          <p:spPr>
            <a:xfrm>
              <a:off x="5233069" y="2670890"/>
              <a:ext cx="49990" cy="59553"/>
            </a:xfrm>
            <a:custGeom>
              <a:avLst/>
              <a:gdLst/>
              <a:ahLst/>
              <a:cxnLst/>
              <a:rect l="l" t="t" r="r" b="b"/>
              <a:pathLst>
                <a:path w="1908" h="2273" extrusionOk="0">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71"/>
            <p:cNvSpPr/>
            <p:nvPr/>
          </p:nvSpPr>
          <p:spPr>
            <a:xfrm>
              <a:off x="4875937" y="2670655"/>
              <a:ext cx="223303" cy="59788"/>
            </a:xfrm>
            <a:custGeom>
              <a:avLst/>
              <a:gdLst/>
              <a:ahLst/>
              <a:cxnLst/>
              <a:rect l="l" t="t" r="r" b="b"/>
              <a:pathLst>
                <a:path w="8523" h="2282" extrusionOk="0">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71"/>
            <p:cNvSpPr/>
            <p:nvPr/>
          </p:nvSpPr>
          <p:spPr>
            <a:xfrm>
              <a:off x="5063529" y="2670890"/>
              <a:ext cx="35711" cy="59815"/>
            </a:xfrm>
            <a:custGeom>
              <a:avLst/>
              <a:gdLst/>
              <a:ahLst/>
              <a:cxnLst/>
              <a:rect l="l" t="t" r="r" b="b"/>
              <a:pathLst>
                <a:path w="1363" h="2283" extrusionOk="0">
                  <a:moveTo>
                    <a:pt x="1" y="1"/>
                  </a:moveTo>
                  <a:lnTo>
                    <a:pt x="1" y="2282"/>
                  </a:lnTo>
                  <a:lnTo>
                    <a:pt x="1362" y="2282"/>
                  </a:lnTo>
                  <a:lnTo>
                    <a:pt x="1362"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0" name="Google Shape;8390;p71"/>
          <p:cNvGrpSpPr/>
          <p:nvPr/>
        </p:nvGrpSpPr>
        <p:grpSpPr>
          <a:xfrm>
            <a:off x="4893282" y="3621774"/>
            <a:ext cx="242114" cy="362163"/>
            <a:chOff x="4893282" y="3804774"/>
            <a:chExt cx="242114" cy="362163"/>
          </a:xfrm>
        </p:grpSpPr>
        <p:sp>
          <p:nvSpPr>
            <p:cNvPr id="8391" name="Google Shape;8391;p71"/>
            <p:cNvSpPr/>
            <p:nvPr/>
          </p:nvSpPr>
          <p:spPr>
            <a:xfrm>
              <a:off x="4893517" y="3804774"/>
              <a:ext cx="241878" cy="361927"/>
            </a:xfrm>
            <a:custGeom>
              <a:avLst/>
              <a:gdLst/>
              <a:ahLst/>
              <a:cxnLst/>
              <a:rect l="l" t="t" r="r" b="b"/>
              <a:pathLst>
                <a:path w="9232" h="13814" extrusionOk="0">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71"/>
            <p:cNvSpPr/>
            <p:nvPr/>
          </p:nvSpPr>
          <p:spPr>
            <a:xfrm>
              <a:off x="4893282" y="3804774"/>
              <a:ext cx="242114" cy="362163"/>
            </a:xfrm>
            <a:custGeom>
              <a:avLst/>
              <a:gdLst/>
              <a:ahLst/>
              <a:cxnLst/>
              <a:rect l="l" t="t" r="r" b="b"/>
              <a:pathLst>
                <a:path w="9241" h="13823" extrusionOk="0">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71"/>
            <p:cNvSpPr/>
            <p:nvPr/>
          </p:nvSpPr>
          <p:spPr>
            <a:xfrm>
              <a:off x="4917124" y="3834668"/>
              <a:ext cx="83159" cy="71264"/>
            </a:xfrm>
            <a:custGeom>
              <a:avLst/>
              <a:gdLst/>
              <a:ahLst/>
              <a:cxnLst/>
              <a:rect l="l" t="t" r="r" b="b"/>
              <a:pathLst>
                <a:path w="3174" h="2720" extrusionOk="0">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71"/>
            <p:cNvSpPr/>
            <p:nvPr/>
          </p:nvSpPr>
          <p:spPr>
            <a:xfrm>
              <a:off x="4957812" y="3834668"/>
              <a:ext cx="42470" cy="71343"/>
            </a:xfrm>
            <a:custGeom>
              <a:avLst/>
              <a:gdLst/>
              <a:ahLst/>
              <a:cxnLst/>
              <a:rect l="l" t="t" r="r" b="b"/>
              <a:pathLst>
                <a:path w="1621" h="2723" extrusionOk="0">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71"/>
            <p:cNvSpPr/>
            <p:nvPr/>
          </p:nvSpPr>
          <p:spPr>
            <a:xfrm>
              <a:off x="4935961" y="3841454"/>
              <a:ext cx="57535" cy="57535"/>
            </a:xfrm>
            <a:custGeom>
              <a:avLst/>
              <a:gdLst/>
              <a:ahLst/>
              <a:cxnLst/>
              <a:rect l="l" t="t" r="r" b="b"/>
              <a:pathLst>
                <a:path w="2196" h="2196" extrusionOk="0">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71"/>
            <p:cNvSpPr/>
            <p:nvPr/>
          </p:nvSpPr>
          <p:spPr>
            <a:xfrm>
              <a:off x="4979401" y="3841690"/>
              <a:ext cx="14358" cy="16611"/>
            </a:xfrm>
            <a:custGeom>
              <a:avLst/>
              <a:gdLst/>
              <a:ahLst/>
              <a:cxnLst/>
              <a:rect l="l" t="t" r="r" b="b"/>
              <a:pathLst>
                <a:path w="548" h="634" extrusionOk="0">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71"/>
            <p:cNvSpPr/>
            <p:nvPr/>
          </p:nvSpPr>
          <p:spPr>
            <a:xfrm>
              <a:off x="5016317" y="3834668"/>
              <a:ext cx="83421" cy="71264"/>
            </a:xfrm>
            <a:custGeom>
              <a:avLst/>
              <a:gdLst/>
              <a:ahLst/>
              <a:cxnLst/>
              <a:rect l="l" t="t" r="r" b="b"/>
              <a:pathLst>
                <a:path w="3184" h="2720" extrusionOk="0">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71"/>
            <p:cNvSpPr/>
            <p:nvPr/>
          </p:nvSpPr>
          <p:spPr>
            <a:xfrm>
              <a:off x="5057267" y="3834668"/>
              <a:ext cx="42470" cy="71343"/>
            </a:xfrm>
            <a:custGeom>
              <a:avLst/>
              <a:gdLst/>
              <a:ahLst/>
              <a:cxnLst/>
              <a:rect l="l" t="t" r="r" b="b"/>
              <a:pathLst>
                <a:path w="1621" h="2723" extrusionOk="0">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71"/>
            <p:cNvSpPr/>
            <p:nvPr/>
          </p:nvSpPr>
          <p:spPr>
            <a:xfrm>
              <a:off x="5035155" y="3841454"/>
              <a:ext cx="57535" cy="57535"/>
            </a:xfrm>
            <a:custGeom>
              <a:avLst/>
              <a:gdLst/>
              <a:ahLst/>
              <a:cxnLst/>
              <a:rect l="l" t="t" r="r" b="b"/>
              <a:pathLst>
                <a:path w="2196" h="2196" extrusionOk="0">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71"/>
            <p:cNvSpPr/>
            <p:nvPr/>
          </p:nvSpPr>
          <p:spPr>
            <a:xfrm>
              <a:off x="5078620" y="3841690"/>
              <a:ext cx="14593" cy="16611"/>
            </a:xfrm>
            <a:custGeom>
              <a:avLst/>
              <a:gdLst/>
              <a:ahLst/>
              <a:cxnLst/>
              <a:rect l="l" t="t" r="r" b="b"/>
              <a:pathLst>
                <a:path w="557" h="634" extrusionOk="0">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71"/>
            <p:cNvSpPr/>
            <p:nvPr/>
          </p:nvSpPr>
          <p:spPr>
            <a:xfrm>
              <a:off x="4917124" y="3947669"/>
              <a:ext cx="83159" cy="71264"/>
            </a:xfrm>
            <a:custGeom>
              <a:avLst/>
              <a:gdLst/>
              <a:ahLst/>
              <a:cxnLst/>
              <a:rect l="l" t="t" r="r" b="b"/>
              <a:pathLst>
                <a:path w="3174" h="2720" extrusionOk="0">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71"/>
            <p:cNvSpPr/>
            <p:nvPr/>
          </p:nvSpPr>
          <p:spPr>
            <a:xfrm>
              <a:off x="4957812" y="3947433"/>
              <a:ext cx="42470" cy="71578"/>
            </a:xfrm>
            <a:custGeom>
              <a:avLst/>
              <a:gdLst/>
              <a:ahLst/>
              <a:cxnLst/>
              <a:rect l="l" t="t" r="r" b="b"/>
              <a:pathLst>
                <a:path w="1621" h="2732" extrusionOk="0">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71"/>
            <p:cNvSpPr/>
            <p:nvPr/>
          </p:nvSpPr>
          <p:spPr>
            <a:xfrm>
              <a:off x="4935961" y="3954455"/>
              <a:ext cx="57535" cy="57535"/>
            </a:xfrm>
            <a:custGeom>
              <a:avLst/>
              <a:gdLst/>
              <a:ahLst/>
              <a:cxnLst/>
              <a:rect l="l" t="t" r="r" b="b"/>
              <a:pathLst>
                <a:path w="2196" h="2196" extrusionOk="0">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71"/>
            <p:cNvSpPr/>
            <p:nvPr/>
          </p:nvSpPr>
          <p:spPr>
            <a:xfrm>
              <a:off x="4979401" y="3954717"/>
              <a:ext cx="14358" cy="16585"/>
            </a:xfrm>
            <a:custGeom>
              <a:avLst/>
              <a:gdLst/>
              <a:ahLst/>
              <a:cxnLst/>
              <a:rect l="l" t="t" r="r" b="b"/>
              <a:pathLst>
                <a:path w="548" h="633" extrusionOk="0">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71"/>
            <p:cNvSpPr/>
            <p:nvPr/>
          </p:nvSpPr>
          <p:spPr>
            <a:xfrm>
              <a:off x="5016317" y="3947669"/>
              <a:ext cx="83421" cy="71264"/>
            </a:xfrm>
            <a:custGeom>
              <a:avLst/>
              <a:gdLst/>
              <a:ahLst/>
              <a:cxnLst/>
              <a:rect l="l" t="t" r="r" b="b"/>
              <a:pathLst>
                <a:path w="3184" h="2720" extrusionOk="0">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71"/>
            <p:cNvSpPr/>
            <p:nvPr/>
          </p:nvSpPr>
          <p:spPr>
            <a:xfrm>
              <a:off x="5057267" y="3947433"/>
              <a:ext cx="42470" cy="71578"/>
            </a:xfrm>
            <a:custGeom>
              <a:avLst/>
              <a:gdLst/>
              <a:ahLst/>
              <a:cxnLst/>
              <a:rect l="l" t="t" r="r" b="b"/>
              <a:pathLst>
                <a:path w="1621" h="2732" extrusionOk="0">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71"/>
            <p:cNvSpPr/>
            <p:nvPr/>
          </p:nvSpPr>
          <p:spPr>
            <a:xfrm>
              <a:off x="5035155" y="3954455"/>
              <a:ext cx="57535" cy="57535"/>
            </a:xfrm>
            <a:custGeom>
              <a:avLst/>
              <a:gdLst/>
              <a:ahLst/>
              <a:cxnLst/>
              <a:rect l="l" t="t" r="r" b="b"/>
              <a:pathLst>
                <a:path w="2196" h="2196" extrusionOk="0">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71"/>
            <p:cNvSpPr/>
            <p:nvPr/>
          </p:nvSpPr>
          <p:spPr>
            <a:xfrm>
              <a:off x="5078620" y="3954717"/>
              <a:ext cx="14593" cy="16585"/>
            </a:xfrm>
            <a:custGeom>
              <a:avLst/>
              <a:gdLst/>
              <a:ahLst/>
              <a:cxnLst/>
              <a:rect l="l" t="t" r="r" b="b"/>
              <a:pathLst>
                <a:path w="557" h="633" extrusionOk="0">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71"/>
            <p:cNvSpPr/>
            <p:nvPr/>
          </p:nvSpPr>
          <p:spPr>
            <a:xfrm>
              <a:off x="4917124" y="4060434"/>
              <a:ext cx="83159" cy="71264"/>
            </a:xfrm>
            <a:custGeom>
              <a:avLst/>
              <a:gdLst/>
              <a:ahLst/>
              <a:cxnLst/>
              <a:rect l="l" t="t" r="r" b="b"/>
              <a:pathLst>
                <a:path w="3174" h="2720" extrusionOk="0">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71"/>
            <p:cNvSpPr/>
            <p:nvPr/>
          </p:nvSpPr>
          <p:spPr>
            <a:xfrm>
              <a:off x="4957812" y="4060434"/>
              <a:ext cx="42470" cy="71343"/>
            </a:xfrm>
            <a:custGeom>
              <a:avLst/>
              <a:gdLst/>
              <a:ahLst/>
              <a:cxnLst/>
              <a:rect l="l" t="t" r="r" b="b"/>
              <a:pathLst>
                <a:path w="1621" h="2723" extrusionOk="0">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71"/>
            <p:cNvSpPr/>
            <p:nvPr/>
          </p:nvSpPr>
          <p:spPr>
            <a:xfrm>
              <a:off x="4935961" y="4067219"/>
              <a:ext cx="57535" cy="57535"/>
            </a:xfrm>
            <a:custGeom>
              <a:avLst/>
              <a:gdLst/>
              <a:ahLst/>
              <a:cxnLst/>
              <a:rect l="l" t="t" r="r" b="b"/>
              <a:pathLst>
                <a:path w="2196" h="2196" extrusionOk="0">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71"/>
            <p:cNvSpPr/>
            <p:nvPr/>
          </p:nvSpPr>
          <p:spPr>
            <a:xfrm>
              <a:off x="4979401" y="4067455"/>
              <a:ext cx="14358" cy="16611"/>
            </a:xfrm>
            <a:custGeom>
              <a:avLst/>
              <a:gdLst/>
              <a:ahLst/>
              <a:cxnLst/>
              <a:rect l="l" t="t" r="r" b="b"/>
              <a:pathLst>
                <a:path w="548" h="634" extrusionOk="0">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71"/>
            <p:cNvSpPr/>
            <p:nvPr/>
          </p:nvSpPr>
          <p:spPr>
            <a:xfrm>
              <a:off x="5016317" y="4060434"/>
              <a:ext cx="83421" cy="71264"/>
            </a:xfrm>
            <a:custGeom>
              <a:avLst/>
              <a:gdLst/>
              <a:ahLst/>
              <a:cxnLst/>
              <a:rect l="l" t="t" r="r" b="b"/>
              <a:pathLst>
                <a:path w="3184" h="2720" extrusionOk="0">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71"/>
            <p:cNvSpPr/>
            <p:nvPr/>
          </p:nvSpPr>
          <p:spPr>
            <a:xfrm>
              <a:off x="5057267" y="4060434"/>
              <a:ext cx="42470" cy="71343"/>
            </a:xfrm>
            <a:custGeom>
              <a:avLst/>
              <a:gdLst/>
              <a:ahLst/>
              <a:cxnLst/>
              <a:rect l="l" t="t" r="r" b="b"/>
              <a:pathLst>
                <a:path w="1621" h="2723" extrusionOk="0">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71"/>
            <p:cNvSpPr/>
            <p:nvPr/>
          </p:nvSpPr>
          <p:spPr>
            <a:xfrm>
              <a:off x="5035155" y="4067219"/>
              <a:ext cx="57535" cy="57535"/>
            </a:xfrm>
            <a:custGeom>
              <a:avLst/>
              <a:gdLst/>
              <a:ahLst/>
              <a:cxnLst/>
              <a:rect l="l" t="t" r="r" b="b"/>
              <a:pathLst>
                <a:path w="2196" h="2196" extrusionOk="0">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71"/>
            <p:cNvSpPr/>
            <p:nvPr/>
          </p:nvSpPr>
          <p:spPr>
            <a:xfrm>
              <a:off x="5078620" y="4067455"/>
              <a:ext cx="14593" cy="16611"/>
            </a:xfrm>
            <a:custGeom>
              <a:avLst/>
              <a:gdLst/>
              <a:ahLst/>
              <a:cxnLst/>
              <a:rect l="l" t="t" r="r" b="b"/>
              <a:pathLst>
                <a:path w="557" h="634" extrusionOk="0">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7" name="Google Shape;8417;p71"/>
          <p:cNvGrpSpPr/>
          <p:nvPr/>
        </p:nvGrpSpPr>
        <p:grpSpPr>
          <a:xfrm>
            <a:off x="6248162" y="3621774"/>
            <a:ext cx="231058" cy="362425"/>
            <a:chOff x="6248162" y="3804774"/>
            <a:chExt cx="231058" cy="362425"/>
          </a:xfrm>
        </p:grpSpPr>
        <p:sp>
          <p:nvSpPr>
            <p:cNvPr id="8418" name="Google Shape;8418;p71"/>
            <p:cNvSpPr/>
            <p:nvPr/>
          </p:nvSpPr>
          <p:spPr>
            <a:xfrm>
              <a:off x="6248162" y="3845646"/>
              <a:ext cx="231058" cy="321553"/>
            </a:xfrm>
            <a:custGeom>
              <a:avLst/>
              <a:gdLst/>
              <a:ahLst/>
              <a:cxnLst/>
              <a:rect l="l" t="t" r="r" b="b"/>
              <a:pathLst>
                <a:path w="8819" h="12273" extrusionOk="0">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71"/>
            <p:cNvSpPr/>
            <p:nvPr/>
          </p:nvSpPr>
          <p:spPr>
            <a:xfrm>
              <a:off x="6316963" y="3845463"/>
              <a:ext cx="162257" cy="256157"/>
            </a:xfrm>
            <a:custGeom>
              <a:avLst/>
              <a:gdLst/>
              <a:ahLst/>
              <a:cxnLst/>
              <a:rect l="l" t="t" r="r" b="b"/>
              <a:pathLst>
                <a:path w="6193" h="9777" extrusionOk="0">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71"/>
            <p:cNvSpPr/>
            <p:nvPr/>
          </p:nvSpPr>
          <p:spPr>
            <a:xfrm>
              <a:off x="6256939" y="3804774"/>
              <a:ext cx="61046" cy="102232"/>
            </a:xfrm>
            <a:custGeom>
              <a:avLst/>
              <a:gdLst/>
              <a:ahLst/>
              <a:cxnLst/>
              <a:rect l="l" t="t" r="r" b="b"/>
              <a:pathLst>
                <a:path w="2330" h="3902" extrusionOk="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71"/>
            <p:cNvSpPr/>
            <p:nvPr/>
          </p:nvSpPr>
          <p:spPr>
            <a:xfrm>
              <a:off x="6288589" y="3870562"/>
              <a:ext cx="29396" cy="36706"/>
            </a:xfrm>
            <a:custGeom>
              <a:avLst/>
              <a:gdLst/>
              <a:ahLst/>
              <a:cxnLst/>
              <a:rect l="l" t="t" r="r" b="b"/>
              <a:pathLst>
                <a:path w="1122" h="1401" extrusionOk="0">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2" name="Google Shape;8422;p71"/>
          <p:cNvGrpSpPr/>
          <p:nvPr/>
        </p:nvGrpSpPr>
        <p:grpSpPr>
          <a:xfrm>
            <a:off x="5346568" y="3621774"/>
            <a:ext cx="233337" cy="362163"/>
            <a:chOff x="5346568" y="3804774"/>
            <a:chExt cx="233337" cy="362163"/>
          </a:xfrm>
        </p:grpSpPr>
        <p:sp>
          <p:nvSpPr>
            <p:cNvPr id="8423" name="Google Shape;8423;p71"/>
            <p:cNvSpPr/>
            <p:nvPr/>
          </p:nvSpPr>
          <p:spPr>
            <a:xfrm>
              <a:off x="5346568" y="3804774"/>
              <a:ext cx="233337" cy="264463"/>
            </a:xfrm>
            <a:custGeom>
              <a:avLst/>
              <a:gdLst/>
              <a:ahLst/>
              <a:cxnLst/>
              <a:rect l="l" t="t" r="r" b="b"/>
              <a:pathLst>
                <a:path w="8906" h="10094" extrusionOk="0">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71"/>
            <p:cNvSpPr/>
            <p:nvPr/>
          </p:nvSpPr>
          <p:spPr>
            <a:xfrm>
              <a:off x="5494231" y="3804774"/>
              <a:ext cx="85674" cy="264463"/>
            </a:xfrm>
            <a:custGeom>
              <a:avLst/>
              <a:gdLst/>
              <a:ahLst/>
              <a:cxnLst/>
              <a:rect l="l" t="t" r="r" b="b"/>
              <a:pathLst>
                <a:path w="3270" h="10094" extrusionOk="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71"/>
            <p:cNvSpPr/>
            <p:nvPr/>
          </p:nvSpPr>
          <p:spPr>
            <a:xfrm>
              <a:off x="5398811" y="3829900"/>
              <a:ext cx="129114" cy="110014"/>
            </a:xfrm>
            <a:custGeom>
              <a:avLst/>
              <a:gdLst/>
              <a:ahLst/>
              <a:cxnLst/>
              <a:rect l="l" t="t" r="r" b="b"/>
              <a:pathLst>
                <a:path w="4928" h="4199" extrusionOk="0">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71"/>
            <p:cNvSpPr/>
            <p:nvPr/>
          </p:nvSpPr>
          <p:spPr>
            <a:xfrm>
              <a:off x="5398811" y="3840930"/>
              <a:ext cx="129114" cy="98984"/>
            </a:xfrm>
            <a:custGeom>
              <a:avLst/>
              <a:gdLst/>
              <a:ahLst/>
              <a:cxnLst/>
              <a:rect l="l" t="t" r="r" b="b"/>
              <a:pathLst>
                <a:path w="4928" h="3778" extrusionOk="0">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71"/>
            <p:cNvSpPr/>
            <p:nvPr/>
          </p:nvSpPr>
          <p:spPr>
            <a:xfrm>
              <a:off x="5438477" y="4034076"/>
              <a:ext cx="50016" cy="132860"/>
            </a:xfrm>
            <a:custGeom>
              <a:avLst/>
              <a:gdLst/>
              <a:ahLst/>
              <a:cxnLst/>
              <a:rect l="l" t="t" r="r" b="b"/>
              <a:pathLst>
                <a:path w="1909" h="5071" extrusionOk="0">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71"/>
            <p:cNvSpPr/>
            <p:nvPr/>
          </p:nvSpPr>
          <p:spPr>
            <a:xfrm>
              <a:off x="5471647" y="4034076"/>
              <a:ext cx="16847" cy="132860"/>
            </a:xfrm>
            <a:custGeom>
              <a:avLst/>
              <a:gdLst/>
              <a:ahLst/>
              <a:cxnLst/>
              <a:rect l="l" t="t" r="r" b="b"/>
              <a:pathLst>
                <a:path w="643" h="5071" extrusionOk="0">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71"/>
            <p:cNvSpPr/>
            <p:nvPr/>
          </p:nvSpPr>
          <p:spPr>
            <a:xfrm>
              <a:off x="5369938" y="3977799"/>
              <a:ext cx="35920" cy="27667"/>
            </a:xfrm>
            <a:custGeom>
              <a:avLst/>
              <a:gdLst/>
              <a:ahLst/>
              <a:cxnLst/>
              <a:rect l="l" t="t" r="r" b="b"/>
              <a:pathLst>
                <a:path w="1371" h="1056" extrusionOk="0">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71"/>
            <p:cNvSpPr/>
            <p:nvPr/>
          </p:nvSpPr>
          <p:spPr>
            <a:xfrm>
              <a:off x="5370174" y="3985344"/>
              <a:ext cx="36208" cy="20122"/>
            </a:xfrm>
            <a:custGeom>
              <a:avLst/>
              <a:gdLst/>
              <a:ahLst/>
              <a:cxnLst/>
              <a:rect l="l" t="t" r="r" b="b"/>
              <a:pathLst>
                <a:path w="1382" h="768" extrusionOk="0">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71"/>
            <p:cNvSpPr/>
            <p:nvPr/>
          </p:nvSpPr>
          <p:spPr>
            <a:xfrm>
              <a:off x="5438477" y="3977799"/>
              <a:ext cx="49754" cy="27667"/>
            </a:xfrm>
            <a:custGeom>
              <a:avLst/>
              <a:gdLst/>
              <a:ahLst/>
              <a:cxnLst/>
              <a:rect l="l" t="t" r="r" b="b"/>
              <a:pathLst>
                <a:path w="1899" h="1056" extrusionOk="0">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71"/>
            <p:cNvSpPr/>
            <p:nvPr/>
          </p:nvSpPr>
          <p:spPr>
            <a:xfrm>
              <a:off x="5438739" y="3985344"/>
              <a:ext cx="50016" cy="20122"/>
            </a:xfrm>
            <a:custGeom>
              <a:avLst/>
              <a:gdLst/>
              <a:ahLst/>
              <a:cxnLst/>
              <a:rect l="l" t="t" r="r" b="b"/>
              <a:pathLst>
                <a:path w="1909" h="768" extrusionOk="0">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71"/>
            <p:cNvSpPr/>
            <p:nvPr/>
          </p:nvSpPr>
          <p:spPr>
            <a:xfrm>
              <a:off x="5520850" y="3977799"/>
              <a:ext cx="35946" cy="27667"/>
            </a:xfrm>
            <a:custGeom>
              <a:avLst/>
              <a:gdLst/>
              <a:ahLst/>
              <a:cxnLst/>
              <a:rect l="l" t="t" r="r" b="b"/>
              <a:pathLst>
                <a:path w="1372" h="1056" extrusionOk="0">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71"/>
            <p:cNvSpPr/>
            <p:nvPr/>
          </p:nvSpPr>
          <p:spPr>
            <a:xfrm>
              <a:off x="5520850" y="3985842"/>
              <a:ext cx="36208" cy="19624"/>
            </a:xfrm>
            <a:custGeom>
              <a:avLst/>
              <a:gdLst/>
              <a:ahLst/>
              <a:cxnLst/>
              <a:rect l="l" t="t" r="r" b="b"/>
              <a:pathLst>
                <a:path w="1382" h="749" extrusionOk="0">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71"/>
            <p:cNvSpPr/>
            <p:nvPr/>
          </p:nvSpPr>
          <p:spPr>
            <a:xfrm>
              <a:off x="5438477" y="4113410"/>
              <a:ext cx="49754" cy="53527"/>
            </a:xfrm>
            <a:custGeom>
              <a:avLst/>
              <a:gdLst/>
              <a:ahLst/>
              <a:cxnLst/>
              <a:rect l="l" t="t" r="r" b="b"/>
              <a:pathLst>
                <a:path w="1899" h="2043" extrusionOk="0">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71"/>
            <p:cNvSpPr/>
            <p:nvPr/>
          </p:nvSpPr>
          <p:spPr>
            <a:xfrm>
              <a:off x="5471647" y="4113174"/>
              <a:ext cx="16847" cy="53762"/>
            </a:xfrm>
            <a:custGeom>
              <a:avLst/>
              <a:gdLst/>
              <a:ahLst/>
              <a:cxnLst/>
              <a:rect l="l" t="t" r="r" b="b"/>
              <a:pathLst>
                <a:path w="643" h="2052" extrusionOk="0">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71"/>
            <p:cNvSpPr/>
            <p:nvPr/>
          </p:nvSpPr>
          <p:spPr>
            <a:xfrm>
              <a:off x="5452311" y="4132772"/>
              <a:ext cx="19362" cy="16427"/>
            </a:xfrm>
            <a:custGeom>
              <a:avLst/>
              <a:gdLst/>
              <a:ahLst/>
              <a:cxnLst/>
              <a:rect l="l" t="t" r="r" b="b"/>
              <a:pathLst>
                <a:path w="739" h="627" extrusionOk="0">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71"/>
            <p:cNvSpPr/>
            <p:nvPr/>
          </p:nvSpPr>
          <p:spPr>
            <a:xfrm>
              <a:off x="5419902" y="3867811"/>
              <a:ext cx="30916" cy="51011"/>
            </a:xfrm>
            <a:custGeom>
              <a:avLst/>
              <a:gdLst/>
              <a:ahLst/>
              <a:cxnLst/>
              <a:rect l="l" t="t" r="r" b="b"/>
              <a:pathLst>
                <a:path w="1180" h="1947" extrusionOk="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71"/>
            <p:cNvSpPr/>
            <p:nvPr/>
          </p:nvSpPr>
          <p:spPr>
            <a:xfrm>
              <a:off x="5475917" y="3867811"/>
              <a:ext cx="32671" cy="51011"/>
            </a:xfrm>
            <a:custGeom>
              <a:avLst/>
              <a:gdLst/>
              <a:ahLst/>
              <a:cxnLst/>
              <a:rect l="l" t="t" r="r" b="b"/>
              <a:pathLst>
                <a:path w="1247" h="1947" extrusionOk="0">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71"/>
            <p:cNvSpPr/>
            <p:nvPr/>
          </p:nvSpPr>
          <p:spPr>
            <a:xfrm>
              <a:off x="5456817" y="3905696"/>
              <a:ext cx="16349" cy="18890"/>
            </a:xfrm>
            <a:custGeom>
              <a:avLst/>
              <a:gdLst/>
              <a:ahLst/>
              <a:cxnLst/>
              <a:rect l="l" t="t" r="r" b="b"/>
              <a:pathLst>
                <a:path w="624" h="721" extrusionOk="0">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71"/>
            <p:cNvSpPr/>
            <p:nvPr/>
          </p:nvSpPr>
          <p:spPr>
            <a:xfrm>
              <a:off x="5419142" y="4028548"/>
              <a:ext cx="88425" cy="11056"/>
            </a:xfrm>
            <a:custGeom>
              <a:avLst/>
              <a:gdLst/>
              <a:ahLst/>
              <a:cxnLst/>
              <a:rect l="l" t="t" r="r" b="b"/>
              <a:pathLst>
                <a:path w="3375" h="422" extrusionOk="0">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2" name="Google Shape;8442;p71"/>
          <p:cNvGrpSpPr/>
          <p:nvPr/>
        </p:nvGrpSpPr>
        <p:grpSpPr>
          <a:xfrm>
            <a:off x="6704985" y="3622141"/>
            <a:ext cx="209967" cy="361639"/>
            <a:chOff x="6704985" y="3805141"/>
            <a:chExt cx="209967" cy="361639"/>
          </a:xfrm>
        </p:grpSpPr>
        <p:sp>
          <p:nvSpPr>
            <p:cNvPr id="8443" name="Google Shape;8443;p71"/>
            <p:cNvSpPr/>
            <p:nvPr/>
          </p:nvSpPr>
          <p:spPr>
            <a:xfrm>
              <a:off x="6704985" y="3965013"/>
              <a:ext cx="209967" cy="201426"/>
            </a:xfrm>
            <a:custGeom>
              <a:avLst/>
              <a:gdLst/>
              <a:ahLst/>
              <a:cxnLst/>
              <a:rect l="l" t="t" r="r" b="b"/>
              <a:pathLst>
                <a:path w="8014" h="7688" extrusionOk="0">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71"/>
            <p:cNvSpPr/>
            <p:nvPr/>
          </p:nvSpPr>
          <p:spPr>
            <a:xfrm>
              <a:off x="6796895" y="3965013"/>
              <a:ext cx="118057" cy="201766"/>
            </a:xfrm>
            <a:custGeom>
              <a:avLst/>
              <a:gdLst/>
              <a:ahLst/>
              <a:cxnLst/>
              <a:rect l="l" t="t" r="r" b="b"/>
              <a:pathLst>
                <a:path w="4506" h="7701" extrusionOk="0">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71"/>
            <p:cNvSpPr/>
            <p:nvPr/>
          </p:nvSpPr>
          <p:spPr>
            <a:xfrm>
              <a:off x="6789847" y="3965013"/>
              <a:ext cx="7074" cy="7808"/>
            </a:xfrm>
            <a:custGeom>
              <a:avLst/>
              <a:gdLst/>
              <a:ahLst/>
              <a:cxnLst/>
              <a:rect l="l" t="t" r="r" b="b"/>
              <a:pathLst>
                <a:path w="270" h="298" extrusionOk="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71"/>
            <p:cNvSpPr/>
            <p:nvPr/>
          </p:nvSpPr>
          <p:spPr>
            <a:xfrm>
              <a:off x="6744495" y="3965013"/>
              <a:ext cx="132939" cy="201426"/>
            </a:xfrm>
            <a:custGeom>
              <a:avLst/>
              <a:gdLst/>
              <a:ahLst/>
              <a:cxnLst/>
              <a:rect l="l" t="t" r="r" b="b"/>
              <a:pathLst>
                <a:path w="5074" h="7688" extrusionOk="0">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71"/>
            <p:cNvSpPr/>
            <p:nvPr/>
          </p:nvSpPr>
          <p:spPr>
            <a:xfrm>
              <a:off x="6772791" y="3965013"/>
              <a:ext cx="73858" cy="135873"/>
            </a:xfrm>
            <a:custGeom>
              <a:avLst/>
              <a:gdLst/>
              <a:ahLst/>
              <a:cxnLst/>
              <a:rect l="l" t="t" r="r" b="b"/>
              <a:pathLst>
                <a:path w="2819" h="5186" extrusionOk="0">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71"/>
            <p:cNvSpPr/>
            <p:nvPr/>
          </p:nvSpPr>
          <p:spPr>
            <a:xfrm>
              <a:off x="6772791" y="3978323"/>
              <a:ext cx="74094" cy="49492"/>
            </a:xfrm>
            <a:custGeom>
              <a:avLst/>
              <a:gdLst/>
              <a:ahLst/>
              <a:cxnLst/>
              <a:rect l="l" t="t" r="r" b="b"/>
              <a:pathLst>
                <a:path w="2828" h="1889" extrusionOk="0">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71"/>
            <p:cNvSpPr/>
            <p:nvPr/>
          </p:nvSpPr>
          <p:spPr>
            <a:xfrm>
              <a:off x="6727570" y="3805141"/>
              <a:ext cx="162021" cy="136528"/>
            </a:xfrm>
            <a:custGeom>
              <a:avLst/>
              <a:gdLst/>
              <a:ahLst/>
              <a:cxnLst/>
              <a:rect l="l" t="t" r="r" b="b"/>
              <a:pathLst>
                <a:path w="6184" h="5211" extrusionOk="0">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71"/>
            <p:cNvSpPr/>
            <p:nvPr/>
          </p:nvSpPr>
          <p:spPr>
            <a:xfrm>
              <a:off x="6728330" y="3805219"/>
              <a:ext cx="161261" cy="131681"/>
            </a:xfrm>
            <a:custGeom>
              <a:avLst/>
              <a:gdLst/>
              <a:ahLst/>
              <a:cxnLst/>
              <a:rect l="l" t="t" r="r" b="b"/>
              <a:pathLst>
                <a:path w="6155" h="5026" extrusionOk="0">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71"/>
            <p:cNvSpPr/>
            <p:nvPr/>
          </p:nvSpPr>
          <p:spPr>
            <a:xfrm>
              <a:off x="6789847" y="3965013"/>
              <a:ext cx="40217" cy="35999"/>
            </a:xfrm>
            <a:custGeom>
              <a:avLst/>
              <a:gdLst/>
              <a:ahLst/>
              <a:cxnLst/>
              <a:rect l="l" t="t" r="r" b="b"/>
              <a:pathLst>
                <a:path w="1535" h="1374" extrusionOk="0">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71"/>
            <p:cNvSpPr/>
            <p:nvPr/>
          </p:nvSpPr>
          <p:spPr>
            <a:xfrm>
              <a:off x="6789847" y="3969782"/>
              <a:ext cx="40217" cy="19598"/>
            </a:xfrm>
            <a:custGeom>
              <a:avLst/>
              <a:gdLst/>
              <a:ahLst/>
              <a:cxnLst/>
              <a:rect l="l" t="t" r="r" b="b"/>
              <a:pathLst>
                <a:path w="1535" h="748" extrusionOk="0">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71"/>
            <p:cNvSpPr/>
            <p:nvPr/>
          </p:nvSpPr>
          <p:spPr>
            <a:xfrm>
              <a:off x="6760477" y="3866318"/>
              <a:ext cx="99219" cy="113525"/>
            </a:xfrm>
            <a:custGeom>
              <a:avLst/>
              <a:gdLst/>
              <a:ahLst/>
              <a:cxnLst/>
              <a:rect l="l" t="t" r="r" b="b"/>
              <a:pathLst>
                <a:path w="3787" h="4333" extrusionOk="0">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71"/>
            <p:cNvSpPr/>
            <p:nvPr/>
          </p:nvSpPr>
          <p:spPr>
            <a:xfrm>
              <a:off x="6777297" y="3866318"/>
              <a:ext cx="82163" cy="109752"/>
            </a:xfrm>
            <a:custGeom>
              <a:avLst/>
              <a:gdLst/>
              <a:ahLst/>
              <a:cxnLst/>
              <a:rect l="l" t="t" r="r" b="b"/>
              <a:pathLst>
                <a:path w="3136" h="4189" extrusionOk="0">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5" name="Google Shape;8455;p71"/>
          <p:cNvGrpSpPr/>
          <p:nvPr/>
        </p:nvGrpSpPr>
        <p:grpSpPr>
          <a:xfrm>
            <a:off x="7513884" y="2265269"/>
            <a:ext cx="363184" cy="338792"/>
            <a:chOff x="7513884" y="2448269"/>
            <a:chExt cx="363184" cy="338792"/>
          </a:xfrm>
        </p:grpSpPr>
        <p:sp>
          <p:nvSpPr>
            <p:cNvPr id="8456" name="Google Shape;8456;p71"/>
            <p:cNvSpPr/>
            <p:nvPr/>
          </p:nvSpPr>
          <p:spPr>
            <a:xfrm>
              <a:off x="7666316" y="2448269"/>
              <a:ext cx="210753" cy="206954"/>
            </a:xfrm>
            <a:custGeom>
              <a:avLst/>
              <a:gdLst/>
              <a:ahLst/>
              <a:cxnLst/>
              <a:rect l="l" t="t" r="r" b="b"/>
              <a:pathLst>
                <a:path w="8044" h="7899" extrusionOk="0">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1"/>
            <p:cNvSpPr/>
            <p:nvPr/>
          </p:nvSpPr>
          <p:spPr>
            <a:xfrm>
              <a:off x="7691442" y="2471482"/>
              <a:ext cx="185627" cy="183741"/>
            </a:xfrm>
            <a:custGeom>
              <a:avLst/>
              <a:gdLst/>
              <a:ahLst/>
              <a:cxnLst/>
              <a:rect l="l" t="t" r="r" b="b"/>
              <a:pathLst>
                <a:path w="7085" h="7013" extrusionOk="0">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71"/>
            <p:cNvSpPr/>
            <p:nvPr/>
          </p:nvSpPr>
          <p:spPr>
            <a:xfrm>
              <a:off x="7755972" y="2483298"/>
              <a:ext cx="84416" cy="84154"/>
            </a:xfrm>
            <a:custGeom>
              <a:avLst/>
              <a:gdLst/>
              <a:ahLst/>
              <a:cxnLst/>
              <a:rect l="l" t="t" r="r" b="b"/>
              <a:pathLst>
                <a:path w="3222" h="3212" extrusionOk="0">
                  <a:moveTo>
                    <a:pt x="624" y="0"/>
                  </a:moveTo>
                  <a:lnTo>
                    <a:pt x="1" y="614"/>
                  </a:lnTo>
                  <a:lnTo>
                    <a:pt x="2599" y="3212"/>
                  </a:lnTo>
                  <a:lnTo>
                    <a:pt x="3222" y="2589"/>
                  </a:lnTo>
                  <a:lnTo>
                    <a:pt x="624"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71"/>
            <p:cNvSpPr/>
            <p:nvPr/>
          </p:nvSpPr>
          <p:spPr>
            <a:xfrm>
              <a:off x="7800931" y="2528258"/>
              <a:ext cx="39457" cy="39195"/>
            </a:xfrm>
            <a:custGeom>
              <a:avLst/>
              <a:gdLst/>
              <a:ahLst/>
              <a:cxnLst/>
              <a:rect l="l" t="t" r="r" b="b"/>
              <a:pathLst>
                <a:path w="1506" h="1496" extrusionOk="0">
                  <a:moveTo>
                    <a:pt x="614" y="0"/>
                  </a:moveTo>
                  <a:lnTo>
                    <a:pt x="1" y="614"/>
                  </a:lnTo>
                  <a:lnTo>
                    <a:pt x="883" y="1496"/>
                  </a:lnTo>
                  <a:lnTo>
                    <a:pt x="1506" y="882"/>
                  </a:lnTo>
                  <a:lnTo>
                    <a:pt x="61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71"/>
            <p:cNvSpPr/>
            <p:nvPr/>
          </p:nvSpPr>
          <p:spPr>
            <a:xfrm>
              <a:off x="7513884" y="2611888"/>
              <a:ext cx="195662" cy="175068"/>
            </a:xfrm>
            <a:custGeom>
              <a:avLst/>
              <a:gdLst/>
              <a:ahLst/>
              <a:cxnLst/>
              <a:rect l="l" t="t" r="r" b="b"/>
              <a:pathLst>
                <a:path w="7468" h="6682" extrusionOk="0">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71"/>
            <p:cNvSpPr/>
            <p:nvPr/>
          </p:nvSpPr>
          <p:spPr>
            <a:xfrm>
              <a:off x="7513884" y="2626691"/>
              <a:ext cx="195426" cy="160370"/>
            </a:xfrm>
            <a:custGeom>
              <a:avLst/>
              <a:gdLst/>
              <a:ahLst/>
              <a:cxnLst/>
              <a:rect l="l" t="t" r="r" b="b"/>
              <a:pathLst>
                <a:path w="7459" h="6121" extrusionOk="0">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2" name="Google Shape;8462;p71"/>
          <p:cNvGrpSpPr/>
          <p:nvPr/>
        </p:nvGrpSpPr>
        <p:grpSpPr>
          <a:xfrm>
            <a:off x="5777767" y="3621826"/>
            <a:ext cx="258699" cy="362136"/>
            <a:chOff x="5777767" y="3804826"/>
            <a:chExt cx="258699" cy="362136"/>
          </a:xfrm>
        </p:grpSpPr>
        <p:sp>
          <p:nvSpPr>
            <p:cNvPr id="8463" name="Google Shape;8463;p71"/>
            <p:cNvSpPr/>
            <p:nvPr/>
          </p:nvSpPr>
          <p:spPr>
            <a:xfrm>
              <a:off x="5777767" y="3804826"/>
              <a:ext cx="258699" cy="362136"/>
            </a:xfrm>
            <a:custGeom>
              <a:avLst/>
              <a:gdLst/>
              <a:ahLst/>
              <a:cxnLst/>
              <a:rect l="l" t="t" r="r" b="b"/>
              <a:pathLst>
                <a:path w="9874" h="13822" extrusionOk="0">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71"/>
            <p:cNvSpPr/>
            <p:nvPr/>
          </p:nvSpPr>
          <p:spPr>
            <a:xfrm>
              <a:off x="5820211" y="3822852"/>
              <a:ext cx="216255" cy="344085"/>
            </a:xfrm>
            <a:custGeom>
              <a:avLst/>
              <a:gdLst/>
              <a:ahLst/>
              <a:cxnLst/>
              <a:rect l="l" t="t" r="r" b="b"/>
              <a:pathLst>
                <a:path w="8254" h="13133" extrusionOk="0">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1"/>
            <p:cNvSpPr/>
            <p:nvPr/>
          </p:nvSpPr>
          <p:spPr>
            <a:xfrm>
              <a:off x="5841067" y="3853427"/>
              <a:ext cx="154973" cy="205775"/>
            </a:xfrm>
            <a:custGeom>
              <a:avLst/>
              <a:gdLst/>
              <a:ahLst/>
              <a:cxnLst/>
              <a:rect l="l" t="t" r="r" b="b"/>
              <a:pathLst>
                <a:path w="5915" h="7854" extrusionOk="0">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6" name="Google Shape;8466;p71"/>
          <p:cNvGrpSpPr/>
          <p:nvPr/>
        </p:nvGrpSpPr>
        <p:grpSpPr>
          <a:xfrm>
            <a:off x="7953101" y="2253584"/>
            <a:ext cx="361691" cy="362163"/>
            <a:chOff x="7953101" y="2436584"/>
            <a:chExt cx="361691" cy="362163"/>
          </a:xfrm>
        </p:grpSpPr>
        <p:sp>
          <p:nvSpPr>
            <p:cNvPr id="8467" name="Google Shape;8467;p71"/>
            <p:cNvSpPr/>
            <p:nvPr/>
          </p:nvSpPr>
          <p:spPr>
            <a:xfrm>
              <a:off x="7960673" y="2452906"/>
              <a:ext cx="304392" cy="345840"/>
            </a:xfrm>
            <a:custGeom>
              <a:avLst/>
              <a:gdLst/>
              <a:ahLst/>
              <a:cxnLst/>
              <a:rect l="l" t="t" r="r" b="b"/>
              <a:pathLst>
                <a:path w="11618" h="13200" extrusionOk="0">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1"/>
            <p:cNvSpPr/>
            <p:nvPr/>
          </p:nvSpPr>
          <p:spPr>
            <a:xfrm>
              <a:off x="8012156" y="2436846"/>
              <a:ext cx="40453" cy="46977"/>
            </a:xfrm>
            <a:custGeom>
              <a:avLst/>
              <a:gdLst/>
              <a:ahLst/>
              <a:cxnLst/>
              <a:rect l="l" t="t" r="r" b="b"/>
              <a:pathLst>
                <a:path w="1544" h="1793" extrusionOk="0">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1"/>
            <p:cNvSpPr/>
            <p:nvPr/>
          </p:nvSpPr>
          <p:spPr>
            <a:xfrm>
              <a:off x="8012156" y="2436584"/>
              <a:ext cx="23108" cy="47239"/>
            </a:xfrm>
            <a:custGeom>
              <a:avLst/>
              <a:gdLst/>
              <a:ahLst/>
              <a:cxnLst/>
              <a:rect l="l" t="t" r="r" b="b"/>
              <a:pathLst>
                <a:path w="882" h="1803" extrusionOk="0">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71"/>
            <p:cNvSpPr/>
            <p:nvPr/>
          </p:nvSpPr>
          <p:spPr>
            <a:xfrm>
              <a:off x="8098773" y="2436846"/>
              <a:ext cx="40479" cy="46977"/>
            </a:xfrm>
            <a:custGeom>
              <a:avLst/>
              <a:gdLst/>
              <a:ahLst/>
              <a:cxnLst/>
              <a:rect l="l" t="t" r="r" b="b"/>
              <a:pathLst>
                <a:path w="1545" h="1793" extrusionOk="0">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71"/>
            <p:cNvSpPr/>
            <p:nvPr/>
          </p:nvSpPr>
          <p:spPr>
            <a:xfrm>
              <a:off x="8116117" y="2436584"/>
              <a:ext cx="23135" cy="47239"/>
            </a:xfrm>
            <a:custGeom>
              <a:avLst/>
              <a:gdLst/>
              <a:ahLst/>
              <a:cxnLst/>
              <a:rect l="l" t="t" r="r" b="b"/>
              <a:pathLst>
                <a:path w="883" h="1803" extrusionOk="0">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71"/>
            <p:cNvSpPr/>
            <p:nvPr/>
          </p:nvSpPr>
          <p:spPr>
            <a:xfrm>
              <a:off x="8204254" y="2591085"/>
              <a:ext cx="108023" cy="102940"/>
            </a:xfrm>
            <a:custGeom>
              <a:avLst/>
              <a:gdLst/>
              <a:ahLst/>
              <a:cxnLst/>
              <a:rect l="l" t="t" r="r" b="b"/>
              <a:pathLst>
                <a:path w="4123" h="3929" extrusionOk="0">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71"/>
            <p:cNvSpPr/>
            <p:nvPr/>
          </p:nvSpPr>
          <p:spPr>
            <a:xfrm>
              <a:off x="8244183" y="2591085"/>
              <a:ext cx="70609" cy="102992"/>
            </a:xfrm>
            <a:custGeom>
              <a:avLst/>
              <a:gdLst/>
              <a:ahLst/>
              <a:cxnLst/>
              <a:rect l="l" t="t" r="r" b="b"/>
              <a:pathLst>
                <a:path w="2695" h="3931" extrusionOk="0">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71"/>
            <p:cNvSpPr/>
            <p:nvPr/>
          </p:nvSpPr>
          <p:spPr>
            <a:xfrm>
              <a:off x="8234646" y="2624936"/>
              <a:ext cx="40977" cy="35291"/>
            </a:xfrm>
            <a:custGeom>
              <a:avLst/>
              <a:gdLst/>
              <a:ahLst/>
              <a:cxnLst/>
              <a:rect l="l" t="t" r="r" b="b"/>
              <a:pathLst>
                <a:path w="1564" h="1347" extrusionOk="0">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71"/>
            <p:cNvSpPr/>
            <p:nvPr/>
          </p:nvSpPr>
          <p:spPr>
            <a:xfrm>
              <a:off x="7953101" y="2520214"/>
              <a:ext cx="244446" cy="184867"/>
            </a:xfrm>
            <a:custGeom>
              <a:avLst/>
              <a:gdLst/>
              <a:ahLst/>
              <a:cxnLst/>
              <a:rect l="l" t="t" r="r" b="b"/>
              <a:pathLst>
                <a:path w="9330" h="7056" extrusionOk="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6" name="Google Shape;8476;p71"/>
          <p:cNvGrpSpPr/>
          <p:nvPr/>
        </p:nvGrpSpPr>
        <p:grpSpPr>
          <a:xfrm>
            <a:off x="4859353" y="3172130"/>
            <a:ext cx="373481" cy="362267"/>
            <a:chOff x="4859353" y="3355130"/>
            <a:chExt cx="373481" cy="362267"/>
          </a:xfrm>
        </p:grpSpPr>
        <p:sp>
          <p:nvSpPr>
            <p:cNvPr id="8477" name="Google Shape;8477;p71"/>
            <p:cNvSpPr/>
            <p:nvPr/>
          </p:nvSpPr>
          <p:spPr>
            <a:xfrm>
              <a:off x="4859353" y="3355130"/>
              <a:ext cx="373219" cy="362005"/>
            </a:xfrm>
            <a:custGeom>
              <a:avLst/>
              <a:gdLst/>
              <a:ahLst/>
              <a:cxnLst/>
              <a:rect l="l" t="t" r="r" b="b"/>
              <a:pathLst>
                <a:path w="14245" h="13817" extrusionOk="0">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1"/>
            <p:cNvSpPr/>
            <p:nvPr/>
          </p:nvSpPr>
          <p:spPr>
            <a:xfrm>
              <a:off x="4868418" y="3388142"/>
              <a:ext cx="364154" cy="329255"/>
            </a:xfrm>
            <a:custGeom>
              <a:avLst/>
              <a:gdLst/>
              <a:ahLst/>
              <a:cxnLst/>
              <a:rect l="l" t="t" r="r" b="b"/>
              <a:pathLst>
                <a:path w="13899" h="12567" extrusionOk="0">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71"/>
            <p:cNvSpPr/>
            <p:nvPr/>
          </p:nvSpPr>
          <p:spPr>
            <a:xfrm>
              <a:off x="4969497" y="3355627"/>
              <a:ext cx="263336" cy="251415"/>
            </a:xfrm>
            <a:custGeom>
              <a:avLst/>
              <a:gdLst/>
              <a:ahLst/>
              <a:cxnLst/>
              <a:rect l="l" t="t" r="r" b="b"/>
              <a:pathLst>
                <a:path w="10051" h="9596" extrusionOk="0">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71"/>
            <p:cNvSpPr/>
            <p:nvPr/>
          </p:nvSpPr>
          <p:spPr>
            <a:xfrm>
              <a:off x="5178809" y="3364038"/>
              <a:ext cx="12078" cy="12078"/>
            </a:xfrm>
            <a:custGeom>
              <a:avLst/>
              <a:gdLst/>
              <a:ahLst/>
              <a:cxnLst/>
              <a:rect l="l" t="t" r="r" b="b"/>
              <a:pathLst>
                <a:path w="461" h="461" extrusionOk="0">
                  <a:moveTo>
                    <a:pt x="461" y="460"/>
                  </a:moveTo>
                  <a:lnTo>
                    <a:pt x="1" y="0"/>
                  </a:ln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71"/>
            <p:cNvSpPr/>
            <p:nvPr/>
          </p:nvSpPr>
          <p:spPr>
            <a:xfrm>
              <a:off x="4983934" y="3388142"/>
              <a:ext cx="248900" cy="218849"/>
            </a:xfrm>
            <a:custGeom>
              <a:avLst/>
              <a:gdLst/>
              <a:ahLst/>
              <a:cxnLst/>
              <a:rect l="l" t="t" r="r" b="b"/>
              <a:pathLst>
                <a:path w="9500" h="8353" extrusionOk="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1"/>
            <p:cNvSpPr/>
            <p:nvPr/>
          </p:nvSpPr>
          <p:spPr>
            <a:xfrm>
              <a:off x="4865641" y="3654098"/>
              <a:ext cx="65579" cy="63299"/>
            </a:xfrm>
            <a:custGeom>
              <a:avLst/>
              <a:gdLst/>
              <a:ahLst/>
              <a:cxnLst/>
              <a:rect l="l" t="t" r="r" b="b"/>
              <a:pathLst>
                <a:path w="2503" h="2416" extrusionOk="0">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1"/>
            <p:cNvSpPr/>
            <p:nvPr/>
          </p:nvSpPr>
          <p:spPr>
            <a:xfrm>
              <a:off x="4868156" y="3668665"/>
              <a:ext cx="63063" cy="48732"/>
            </a:xfrm>
            <a:custGeom>
              <a:avLst/>
              <a:gdLst/>
              <a:ahLst/>
              <a:cxnLst/>
              <a:rect l="l" t="t" r="r" b="b"/>
              <a:pathLst>
                <a:path w="2407" h="1860" extrusionOk="0">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71"/>
            <p:cNvSpPr/>
            <p:nvPr/>
          </p:nvSpPr>
          <p:spPr>
            <a:xfrm>
              <a:off x="5010160" y="3403076"/>
              <a:ext cx="178527" cy="165689"/>
            </a:xfrm>
            <a:custGeom>
              <a:avLst/>
              <a:gdLst/>
              <a:ahLst/>
              <a:cxnLst/>
              <a:rect l="l" t="t" r="r" b="b"/>
              <a:pathLst>
                <a:path w="6814" h="6324" extrusionOk="0">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71"/>
            <p:cNvSpPr/>
            <p:nvPr/>
          </p:nvSpPr>
          <p:spPr>
            <a:xfrm>
              <a:off x="5115274" y="3375592"/>
              <a:ext cx="27143" cy="26200"/>
            </a:xfrm>
            <a:custGeom>
              <a:avLst/>
              <a:gdLst/>
              <a:ahLst/>
              <a:cxnLst/>
              <a:rect l="l" t="t" r="r" b="b"/>
              <a:pathLst>
                <a:path w="1036" h="1000" extrusionOk="0">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71"/>
            <p:cNvSpPr/>
            <p:nvPr/>
          </p:nvSpPr>
          <p:spPr>
            <a:xfrm>
              <a:off x="5094681" y="3396185"/>
              <a:ext cx="27143" cy="26200"/>
            </a:xfrm>
            <a:custGeom>
              <a:avLst/>
              <a:gdLst/>
              <a:ahLst/>
              <a:cxnLst/>
              <a:rect l="l" t="t" r="r" b="b"/>
              <a:pathLst>
                <a:path w="1036" h="1000" extrusionOk="0">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71"/>
            <p:cNvSpPr/>
            <p:nvPr/>
          </p:nvSpPr>
          <p:spPr>
            <a:xfrm>
              <a:off x="5074088" y="3416778"/>
              <a:ext cx="29344" cy="26357"/>
            </a:xfrm>
            <a:custGeom>
              <a:avLst/>
              <a:gdLst/>
              <a:ahLst/>
              <a:cxnLst/>
              <a:rect l="l" t="t" r="r" b="b"/>
              <a:pathLst>
                <a:path w="1120" h="1006" extrusionOk="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71"/>
            <p:cNvSpPr/>
            <p:nvPr/>
          </p:nvSpPr>
          <p:spPr>
            <a:xfrm>
              <a:off x="5053495" y="3437371"/>
              <a:ext cx="26907" cy="26200"/>
            </a:xfrm>
            <a:custGeom>
              <a:avLst/>
              <a:gdLst/>
              <a:ahLst/>
              <a:cxnLst/>
              <a:rect l="l" t="t" r="r" b="b"/>
              <a:pathLst>
                <a:path w="1027" h="1000" extrusionOk="0">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1"/>
            <p:cNvSpPr/>
            <p:nvPr/>
          </p:nvSpPr>
          <p:spPr>
            <a:xfrm>
              <a:off x="5032901" y="3457965"/>
              <a:ext cx="26907" cy="26200"/>
            </a:xfrm>
            <a:custGeom>
              <a:avLst/>
              <a:gdLst/>
              <a:ahLst/>
              <a:cxnLst/>
              <a:rect l="l" t="t" r="r" b="b"/>
              <a:pathLst>
                <a:path w="1027" h="1000" extrusionOk="0">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71"/>
            <p:cNvSpPr/>
            <p:nvPr/>
          </p:nvSpPr>
          <p:spPr>
            <a:xfrm>
              <a:off x="5013304" y="3478794"/>
              <a:ext cx="25912" cy="26148"/>
            </a:xfrm>
            <a:custGeom>
              <a:avLst/>
              <a:gdLst/>
              <a:ahLst/>
              <a:cxnLst/>
              <a:rect l="l" t="t" r="r" b="b"/>
              <a:pathLst>
                <a:path w="989" h="998" extrusionOk="0">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1" name="Google Shape;8491;p71"/>
          <p:cNvGrpSpPr/>
          <p:nvPr/>
        </p:nvGrpSpPr>
        <p:grpSpPr>
          <a:xfrm>
            <a:off x="6637678" y="1317982"/>
            <a:ext cx="378721" cy="362005"/>
            <a:chOff x="6637678" y="1500982"/>
            <a:chExt cx="378721" cy="362005"/>
          </a:xfrm>
        </p:grpSpPr>
        <p:sp>
          <p:nvSpPr>
            <p:cNvPr id="8492" name="Google Shape;8492;p71"/>
            <p:cNvSpPr/>
            <p:nvPr/>
          </p:nvSpPr>
          <p:spPr>
            <a:xfrm>
              <a:off x="6637678" y="1500982"/>
              <a:ext cx="377725" cy="361717"/>
            </a:xfrm>
            <a:custGeom>
              <a:avLst/>
              <a:gdLst/>
              <a:ahLst/>
              <a:cxnLst/>
              <a:rect l="l" t="t" r="r" b="b"/>
              <a:pathLst>
                <a:path w="14417" h="13806" extrusionOk="0">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1"/>
            <p:cNvSpPr/>
            <p:nvPr/>
          </p:nvSpPr>
          <p:spPr>
            <a:xfrm>
              <a:off x="6696680" y="1551338"/>
              <a:ext cx="260218" cy="260454"/>
            </a:xfrm>
            <a:custGeom>
              <a:avLst/>
              <a:gdLst/>
              <a:ahLst/>
              <a:cxnLst/>
              <a:rect l="l" t="t" r="r" b="b"/>
              <a:pathLst>
                <a:path w="9932" h="9941" extrusionOk="0">
                  <a:moveTo>
                    <a:pt x="5464" y="0"/>
                  </a:moveTo>
                  <a:lnTo>
                    <a:pt x="1" y="5464"/>
                  </a:lnTo>
                  <a:lnTo>
                    <a:pt x="4468" y="9940"/>
                  </a:lnTo>
                  <a:lnTo>
                    <a:pt x="9931" y="4477"/>
                  </a:lnTo>
                  <a:lnTo>
                    <a:pt x="5464"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1"/>
            <p:cNvSpPr/>
            <p:nvPr/>
          </p:nvSpPr>
          <p:spPr>
            <a:xfrm>
              <a:off x="6638175" y="1500982"/>
              <a:ext cx="377725" cy="361717"/>
            </a:xfrm>
            <a:custGeom>
              <a:avLst/>
              <a:gdLst/>
              <a:ahLst/>
              <a:cxnLst/>
              <a:rect l="l" t="t" r="r" b="b"/>
              <a:pathLst>
                <a:path w="14417" h="13806" extrusionOk="0">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71"/>
            <p:cNvSpPr/>
            <p:nvPr/>
          </p:nvSpPr>
          <p:spPr>
            <a:xfrm>
              <a:off x="6842090" y="1696748"/>
              <a:ext cx="174309" cy="166239"/>
            </a:xfrm>
            <a:custGeom>
              <a:avLst/>
              <a:gdLst/>
              <a:ahLst/>
              <a:cxnLst/>
              <a:rect l="l" t="t" r="r" b="b"/>
              <a:pathLst>
                <a:path w="6653" h="6345" extrusionOk="0">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71"/>
            <p:cNvSpPr/>
            <p:nvPr/>
          </p:nvSpPr>
          <p:spPr>
            <a:xfrm>
              <a:off x="6752931" y="1608847"/>
              <a:ext cx="146458" cy="144179"/>
            </a:xfrm>
            <a:custGeom>
              <a:avLst/>
              <a:gdLst/>
              <a:ahLst/>
              <a:cxnLst/>
              <a:rect l="l" t="t" r="r" b="b"/>
              <a:pathLst>
                <a:path w="5590" h="5503" extrusionOk="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71"/>
            <p:cNvSpPr/>
            <p:nvPr/>
          </p:nvSpPr>
          <p:spPr>
            <a:xfrm>
              <a:off x="6797393" y="1608847"/>
              <a:ext cx="101735" cy="144414"/>
            </a:xfrm>
            <a:custGeom>
              <a:avLst/>
              <a:gdLst/>
              <a:ahLst/>
              <a:cxnLst/>
              <a:rect l="l" t="t" r="r" b="b"/>
              <a:pathLst>
                <a:path w="3883" h="5512" extrusionOk="0">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1"/>
            <p:cNvSpPr/>
            <p:nvPr/>
          </p:nvSpPr>
          <p:spPr>
            <a:xfrm>
              <a:off x="6697309" y="1620087"/>
              <a:ext cx="22270" cy="18654"/>
            </a:xfrm>
            <a:custGeom>
              <a:avLst/>
              <a:gdLst/>
              <a:ahLst/>
              <a:cxnLst/>
              <a:rect l="l" t="t" r="r" b="b"/>
              <a:pathLst>
                <a:path w="850" h="712" extrusionOk="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71"/>
            <p:cNvSpPr/>
            <p:nvPr/>
          </p:nvSpPr>
          <p:spPr>
            <a:xfrm>
              <a:off x="6690995" y="1582123"/>
              <a:ext cx="22296" cy="18707"/>
            </a:xfrm>
            <a:custGeom>
              <a:avLst/>
              <a:gdLst/>
              <a:ahLst/>
              <a:cxnLst/>
              <a:rect l="l" t="t" r="r" b="b"/>
              <a:pathLst>
                <a:path w="851" h="714" extrusionOk="0">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71"/>
            <p:cNvSpPr/>
            <p:nvPr/>
          </p:nvSpPr>
          <p:spPr>
            <a:xfrm>
              <a:off x="6724190" y="1548771"/>
              <a:ext cx="22244" cy="18654"/>
            </a:xfrm>
            <a:custGeom>
              <a:avLst/>
              <a:gdLst/>
              <a:ahLst/>
              <a:cxnLst/>
              <a:rect l="l" t="t" r="r" b="b"/>
              <a:pathLst>
                <a:path w="849" h="712" extrusionOk="0">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71"/>
            <p:cNvSpPr/>
            <p:nvPr/>
          </p:nvSpPr>
          <p:spPr>
            <a:xfrm>
              <a:off x="6729902" y="1587782"/>
              <a:ext cx="22322" cy="18576"/>
            </a:xfrm>
            <a:custGeom>
              <a:avLst/>
              <a:gdLst/>
              <a:ahLst/>
              <a:cxnLst/>
              <a:rect l="l" t="t" r="r" b="b"/>
              <a:pathLst>
                <a:path w="852" h="709" extrusionOk="0">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1"/>
            <p:cNvSpPr/>
            <p:nvPr/>
          </p:nvSpPr>
          <p:spPr>
            <a:xfrm>
              <a:off x="6762285" y="1555137"/>
              <a:ext cx="22322" cy="18812"/>
            </a:xfrm>
            <a:custGeom>
              <a:avLst/>
              <a:gdLst/>
              <a:ahLst/>
              <a:cxnLst/>
              <a:rect l="l" t="t" r="r" b="b"/>
              <a:pathLst>
                <a:path w="852" h="718" extrusionOk="0">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71"/>
            <p:cNvSpPr/>
            <p:nvPr/>
          </p:nvSpPr>
          <p:spPr>
            <a:xfrm>
              <a:off x="6866508" y="1789208"/>
              <a:ext cx="22322" cy="18812"/>
            </a:xfrm>
            <a:custGeom>
              <a:avLst/>
              <a:gdLst/>
              <a:ahLst/>
              <a:cxnLst/>
              <a:rect l="l" t="t" r="r" b="b"/>
              <a:pathLst>
                <a:path w="852" h="718" extrusionOk="0">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71"/>
            <p:cNvSpPr/>
            <p:nvPr/>
          </p:nvSpPr>
          <p:spPr>
            <a:xfrm>
              <a:off x="6903450" y="1794998"/>
              <a:ext cx="23554" cy="19309"/>
            </a:xfrm>
            <a:custGeom>
              <a:avLst/>
              <a:gdLst/>
              <a:ahLst/>
              <a:cxnLst/>
              <a:rect l="l" t="t" r="r" b="b"/>
              <a:pathLst>
                <a:path w="899" h="737" extrusionOk="0">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71"/>
            <p:cNvSpPr/>
            <p:nvPr/>
          </p:nvSpPr>
          <p:spPr>
            <a:xfrm>
              <a:off x="6937877" y="1762432"/>
              <a:ext cx="22270" cy="18707"/>
            </a:xfrm>
            <a:custGeom>
              <a:avLst/>
              <a:gdLst/>
              <a:ahLst/>
              <a:cxnLst/>
              <a:rect l="l" t="t" r="r" b="b"/>
              <a:pathLst>
                <a:path w="850" h="714" extrusionOk="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71"/>
            <p:cNvSpPr/>
            <p:nvPr/>
          </p:nvSpPr>
          <p:spPr>
            <a:xfrm>
              <a:off x="6898970" y="1756799"/>
              <a:ext cx="22270" cy="18812"/>
            </a:xfrm>
            <a:custGeom>
              <a:avLst/>
              <a:gdLst/>
              <a:ahLst/>
              <a:cxnLst/>
              <a:rect l="l" t="t" r="r" b="b"/>
              <a:pathLst>
                <a:path w="850" h="718" extrusionOk="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71"/>
            <p:cNvSpPr/>
            <p:nvPr/>
          </p:nvSpPr>
          <p:spPr>
            <a:xfrm>
              <a:off x="6931380" y="1724311"/>
              <a:ext cx="22506" cy="18654"/>
            </a:xfrm>
            <a:custGeom>
              <a:avLst/>
              <a:gdLst/>
              <a:ahLst/>
              <a:cxnLst/>
              <a:rect l="l" t="t" r="r" b="b"/>
              <a:pathLst>
                <a:path w="859" h="712" extrusionOk="0">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8" name="Google Shape;8508;p71"/>
          <p:cNvGrpSpPr/>
          <p:nvPr/>
        </p:nvGrpSpPr>
        <p:grpSpPr>
          <a:xfrm>
            <a:off x="5827993" y="3172496"/>
            <a:ext cx="223041" cy="362163"/>
            <a:chOff x="5827993" y="3355496"/>
            <a:chExt cx="223041" cy="362163"/>
          </a:xfrm>
        </p:grpSpPr>
        <p:sp>
          <p:nvSpPr>
            <p:cNvPr id="8509" name="Google Shape;8509;p71"/>
            <p:cNvSpPr/>
            <p:nvPr/>
          </p:nvSpPr>
          <p:spPr>
            <a:xfrm>
              <a:off x="5827993" y="3448664"/>
              <a:ext cx="223041" cy="268995"/>
            </a:xfrm>
            <a:custGeom>
              <a:avLst/>
              <a:gdLst/>
              <a:ahLst/>
              <a:cxnLst/>
              <a:rect l="l" t="t" r="r" b="b"/>
              <a:pathLst>
                <a:path w="8513" h="10267" extrusionOk="0">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71"/>
            <p:cNvSpPr/>
            <p:nvPr/>
          </p:nvSpPr>
          <p:spPr>
            <a:xfrm>
              <a:off x="5989987" y="3448664"/>
              <a:ext cx="60810" cy="268733"/>
            </a:xfrm>
            <a:custGeom>
              <a:avLst/>
              <a:gdLst/>
              <a:ahLst/>
              <a:cxnLst/>
              <a:rect l="l" t="t" r="r" b="b"/>
              <a:pathLst>
                <a:path w="2321" h="10257" extrusionOk="0">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71"/>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71"/>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71"/>
            <p:cNvSpPr/>
            <p:nvPr/>
          </p:nvSpPr>
          <p:spPr>
            <a:xfrm>
              <a:off x="5963630" y="3424560"/>
              <a:ext cx="36942" cy="24130"/>
            </a:xfrm>
            <a:custGeom>
              <a:avLst/>
              <a:gdLst/>
              <a:ahLst/>
              <a:cxnLst/>
              <a:rect l="l" t="t" r="r" b="b"/>
              <a:pathLst>
                <a:path w="1410" h="921" extrusionOk="0">
                  <a:moveTo>
                    <a:pt x="0" y="0"/>
                  </a:moveTo>
                  <a:lnTo>
                    <a:pt x="0" y="921"/>
                  </a:lnTo>
                  <a:lnTo>
                    <a:pt x="1409" y="921"/>
                  </a:lnTo>
                  <a:lnTo>
                    <a:pt x="140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71"/>
            <p:cNvSpPr/>
            <p:nvPr/>
          </p:nvSpPr>
          <p:spPr>
            <a:xfrm>
              <a:off x="5852857" y="3355496"/>
              <a:ext cx="172815" cy="69089"/>
            </a:xfrm>
            <a:custGeom>
              <a:avLst/>
              <a:gdLst/>
              <a:ahLst/>
              <a:cxnLst/>
              <a:rect l="l" t="t" r="r" b="b"/>
              <a:pathLst>
                <a:path w="6596" h="2637" extrusionOk="0">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71"/>
            <p:cNvSpPr/>
            <p:nvPr/>
          </p:nvSpPr>
          <p:spPr>
            <a:xfrm>
              <a:off x="5981708" y="3355496"/>
              <a:ext cx="43964" cy="69089"/>
            </a:xfrm>
            <a:custGeom>
              <a:avLst/>
              <a:gdLst/>
              <a:ahLst/>
              <a:cxnLst/>
              <a:rect l="l" t="t" r="r" b="b"/>
              <a:pathLst>
                <a:path w="1678" h="2637" extrusionOk="0">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1"/>
            <p:cNvSpPr/>
            <p:nvPr/>
          </p:nvSpPr>
          <p:spPr>
            <a:xfrm>
              <a:off x="5862917" y="3488854"/>
              <a:ext cx="152720" cy="188378"/>
            </a:xfrm>
            <a:custGeom>
              <a:avLst/>
              <a:gdLst/>
              <a:ahLst/>
              <a:cxnLst/>
              <a:rect l="l" t="t" r="r" b="b"/>
              <a:pathLst>
                <a:path w="5829" h="7190" extrusionOk="0">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1"/>
            <p:cNvSpPr/>
            <p:nvPr/>
          </p:nvSpPr>
          <p:spPr>
            <a:xfrm>
              <a:off x="5971412" y="3488854"/>
              <a:ext cx="44226" cy="188614"/>
            </a:xfrm>
            <a:custGeom>
              <a:avLst/>
              <a:gdLst/>
              <a:ahLst/>
              <a:cxnLst/>
              <a:rect l="l" t="t" r="r" b="b"/>
              <a:pathLst>
                <a:path w="1688" h="7199" extrusionOk="0">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71"/>
            <p:cNvSpPr/>
            <p:nvPr/>
          </p:nvSpPr>
          <p:spPr>
            <a:xfrm>
              <a:off x="5869939" y="3531036"/>
              <a:ext cx="121568" cy="104197"/>
            </a:xfrm>
            <a:custGeom>
              <a:avLst/>
              <a:gdLst/>
              <a:ahLst/>
              <a:cxnLst/>
              <a:rect l="l" t="t" r="r" b="b"/>
              <a:pathLst>
                <a:path w="4640" h="3977" extrusionOk="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71"/>
            <p:cNvSpPr/>
            <p:nvPr/>
          </p:nvSpPr>
          <p:spPr>
            <a:xfrm>
              <a:off x="5894043" y="3538058"/>
              <a:ext cx="106529" cy="97202"/>
            </a:xfrm>
            <a:custGeom>
              <a:avLst/>
              <a:gdLst/>
              <a:ahLst/>
              <a:cxnLst/>
              <a:rect l="l" t="t" r="r" b="b"/>
              <a:pathLst>
                <a:path w="4066" h="3710" extrusionOk="0">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71"/>
            <p:cNvSpPr/>
            <p:nvPr/>
          </p:nvSpPr>
          <p:spPr>
            <a:xfrm>
              <a:off x="5905597" y="3551813"/>
              <a:ext cx="67334" cy="62513"/>
            </a:xfrm>
            <a:custGeom>
              <a:avLst/>
              <a:gdLst/>
              <a:ahLst/>
              <a:cxnLst/>
              <a:rect l="l" t="t" r="r" b="b"/>
              <a:pathLst>
                <a:path w="2570" h="2386" extrusionOk="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1"/>
            <p:cNvSpPr/>
            <p:nvPr/>
          </p:nvSpPr>
          <p:spPr>
            <a:xfrm>
              <a:off x="5887781" y="3355496"/>
              <a:ext cx="14593" cy="69089"/>
            </a:xfrm>
            <a:custGeom>
              <a:avLst/>
              <a:gdLst/>
              <a:ahLst/>
              <a:cxnLst/>
              <a:rect l="l" t="t" r="r" b="b"/>
              <a:pathLst>
                <a:path w="557" h="2637" extrusionOk="0">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1"/>
            <p:cNvSpPr/>
            <p:nvPr/>
          </p:nvSpPr>
          <p:spPr>
            <a:xfrm>
              <a:off x="5931719" y="3355496"/>
              <a:ext cx="14855" cy="69089"/>
            </a:xfrm>
            <a:custGeom>
              <a:avLst/>
              <a:gdLst/>
              <a:ahLst/>
              <a:cxnLst/>
              <a:rect l="l" t="t" r="r" b="b"/>
              <a:pathLst>
                <a:path w="567" h="2637" extrusionOk="0">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1"/>
            <p:cNvSpPr/>
            <p:nvPr/>
          </p:nvSpPr>
          <p:spPr>
            <a:xfrm>
              <a:off x="5976416" y="3355496"/>
              <a:ext cx="14593" cy="69089"/>
            </a:xfrm>
            <a:custGeom>
              <a:avLst/>
              <a:gdLst/>
              <a:ahLst/>
              <a:cxnLst/>
              <a:rect l="l" t="t" r="r" b="b"/>
              <a:pathLst>
                <a:path w="557" h="2637" extrusionOk="0">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4" name="Google Shape;8524;p71"/>
          <p:cNvGrpSpPr/>
          <p:nvPr/>
        </p:nvGrpSpPr>
        <p:grpSpPr>
          <a:xfrm>
            <a:off x="7528713" y="1317641"/>
            <a:ext cx="370520" cy="361586"/>
            <a:chOff x="7528713" y="1500641"/>
            <a:chExt cx="370520" cy="361586"/>
          </a:xfrm>
        </p:grpSpPr>
        <p:sp>
          <p:nvSpPr>
            <p:cNvPr id="8525" name="Google Shape;8525;p71"/>
            <p:cNvSpPr/>
            <p:nvPr/>
          </p:nvSpPr>
          <p:spPr>
            <a:xfrm>
              <a:off x="7684158" y="1587809"/>
              <a:ext cx="121070" cy="119603"/>
            </a:xfrm>
            <a:custGeom>
              <a:avLst/>
              <a:gdLst/>
              <a:ahLst/>
              <a:cxnLst/>
              <a:rect l="l" t="t" r="r" b="b"/>
              <a:pathLst>
                <a:path w="4621" h="4565" extrusionOk="0">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71"/>
            <p:cNvSpPr/>
            <p:nvPr/>
          </p:nvSpPr>
          <p:spPr>
            <a:xfrm>
              <a:off x="7750208" y="1653282"/>
              <a:ext cx="54784" cy="53972"/>
            </a:xfrm>
            <a:custGeom>
              <a:avLst/>
              <a:gdLst/>
              <a:ahLst/>
              <a:cxnLst/>
              <a:rect l="l" t="t" r="r" b="b"/>
              <a:pathLst>
                <a:path w="2091" h="2060" extrusionOk="0">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71"/>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1"/>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71"/>
            <p:cNvSpPr/>
            <p:nvPr/>
          </p:nvSpPr>
          <p:spPr>
            <a:xfrm>
              <a:off x="7764775" y="1501846"/>
              <a:ext cx="128616" cy="155497"/>
            </a:xfrm>
            <a:custGeom>
              <a:avLst/>
              <a:gdLst/>
              <a:ahLst/>
              <a:cxnLst/>
              <a:rect l="l" t="t" r="r" b="b"/>
              <a:pathLst>
                <a:path w="4909" h="5935" extrusionOk="0">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71"/>
            <p:cNvSpPr/>
            <p:nvPr/>
          </p:nvSpPr>
          <p:spPr>
            <a:xfrm>
              <a:off x="7528713" y="1618279"/>
              <a:ext cx="252673" cy="243948"/>
            </a:xfrm>
            <a:custGeom>
              <a:avLst/>
              <a:gdLst/>
              <a:ahLst/>
              <a:cxnLst/>
              <a:rect l="l" t="t" r="r" b="b"/>
              <a:pathLst>
                <a:path w="9644" h="9311" extrusionOk="0">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71"/>
            <p:cNvSpPr/>
            <p:nvPr/>
          </p:nvSpPr>
          <p:spPr>
            <a:xfrm>
              <a:off x="7570136" y="1670627"/>
              <a:ext cx="211251" cy="191574"/>
            </a:xfrm>
            <a:custGeom>
              <a:avLst/>
              <a:gdLst/>
              <a:ahLst/>
              <a:cxnLst/>
              <a:rect l="l" t="t" r="r" b="b"/>
              <a:pathLst>
                <a:path w="8063" h="7312" extrusionOk="0">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2" name="Google Shape;8532;p71"/>
          <p:cNvGrpSpPr/>
          <p:nvPr/>
        </p:nvGrpSpPr>
        <p:grpSpPr>
          <a:xfrm>
            <a:off x="5317198" y="3172496"/>
            <a:ext cx="367429" cy="362163"/>
            <a:chOff x="5317198" y="3355496"/>
            <a:chExt cx="367429" cy="362163"/>
          </a:xfrm>
        </p:grpSpPr>
        <p:sp>
          <p:nvSpPr>
            <p:cNvPr id="8533" name="Google Shape;8533;p71"/>
            <p:cNvSpPr/>
            <p:nvPr/>
          </p:nvSpPr>
          <p:spPr>
            <a:xfrm>
              <a:off x="5378715" y="3535883"/>
              <a:ext cx="256184" cy="181776"/>
            </a:xfrm>
            <a:custGeom>
              <a:avLst/>
              <a:gdLst/>
              <a:ahLst/>
              <a:cxnLst/>
              <a:rect l="l" t="t" r="r" b="b"/>
              <a:pathLst>
                <a:path w="9778" h="6938" extrusionOk="0">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71"/>
            <p:cNvSpPr/>
            <p:nvPr/>
          </p:nvSpPr>
          <p:spPr>
            <a:xfrm>
              <a:off x="5455822" y="3438419"/>
              <a:ext cx="112031" cy="218220"/>
            </a:xfrm>
            <a:custGeom>
              <a:avLst/>
              <a:gdLst/>
              <a:ahLst/>
              <a:cxnLst/>
              <a:rect l="l" t="t" r="r" b="b"/>
              <a:pathLst>
                <a:path w="4276" h="8329" extrusionOk="0">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71"/>
            <p:cNvSpPr/>
            <p:nvPr/>
          </p:nvSpPr>
          <p:spPr>
            <a:xfrm>
              <a:off x="5448276" y="3359505"/>
              <a:ext cx="59815" cy="185129"/>
            </a:xfrm>
            <a:custGeom>
              <a:avLst/>
              <a:gdLst/>
              <a:ahLst/>
              <a:cxnLst/>
              <a:rect l="l" t="t" r="r" b="b"/>
              <a:pathLst>
                <a:path w="2283" h="7066" extrusionOk="0">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71"/>
            <p:cNvSpPr/>
            <p:nvPr/>
          </p:nvSpPr>
          <p:spPr>
            <a:xfrm>
              <a:off x="5448276" y="3359505"/>
              <a:ext cx="21877" cy="185129"/>
            </a:xfrm>
            <a:custGeom>
              <a:avLst/>
              <a:gdLst/>
              <a:ahLst/>
              <a:cxnLst/>
              <a:rect l="l" t="t" r="r" b="b"/>
              <a:pathLst>
                <a:path w="835" h="7066" extrusionOk="0">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1"/>
            <p:cNvSpPr/>
            <p:nvPr/>
          </p:nvSpPr>
          <p:spPr>
            <a:xfrm>
              <a:off x="5529653" y="3432839"/>
              <a:ext cx="67570" cy="21379"/>
            </a:xfrm>
            <a:custGeom>
              <a:avLst/>
              <a:gdLst/>
              <a:ahLst/>
              <a:cxnLst/>
              <a:rect l="l" t="t" r="r" b="b"/>
              <a:pathLst>
                <a:path w="2579" h="816" extrusionOk="0">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71"/>
            <p:cNvSpPr/>
            <p:nvPr/>
          </p:nvSpPr>
          <p:spPr>
            <a:xfrm>
              <a:off x="5571102" y="3432839"/>
              <a:ext cx="26383" cy="21877"/>
            </a:xfrm>
            <a:custGeom>
              <a:avLst/>
              <a:gdLst/>
              <a:ahLst/>
              <a:cxnLst/>
              <a:rect l="l" t="t" r="r" b="b"/>
              <a:pathLst>
                <a:path w="1007" h="835" extrusionOk="0">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71"/>
            <p:cNvSpPr/>
            <p:nvPr/>
          </p:nvSpPr>
          <p:spPr>
            <a:xfrm>
              <a:off x="5596699" y="3538058"/>
              <a:ext cx="67832" cy="21405"/>
            </a:xfrm>
            <a:custGeom>
              <a:avLst/>
              <a:gdLst/>
              <a:ahLst/>
              <a:cxnLst/>
              <a:rect l="l" t="t" r="r" b="b"/>
              <a:pathLst>
                <a:path w="2589" h="817" extrusionOk="0">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71"/>
            <p:cNvSpPr/>
            <p:nvPr/>
          </p:nvSpPr>
          <p:spPr>
            <a:xfrm>
              <a:off x="5639903" y="3538058"/>
              <a:ext cx="24628" cy="21641"/>
            </a:xfrm>
            <a:custGeom>
              <a:avLst/>
              <a:gdLst/>
              <a:ahLst/>
              <a:cxnLst/>
              <a:rect l="l" t="t" r="r" b="b"/>
              <a:pathLst>
                <a:path w="940" h="826" extrusionOk="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71"/>
            <p:cNvSpPr/>
            <p:nvPr/>
          </p:nvSpPr>
          <p:spPr>
            <a:xfrm>
              <a:off x="5576604" y="3470514"/>
              <a:ext cx="108023" cy="68592"/>
            </a:xfrm>
            <a:custGeom>
              <a:avLst/>
              <a:gdLst/>
              <a:ahLst/>
              <a:cxnLst/>
              <a:rect l="l" t="t" r="r" b="b"/>
              <a:pathLst>
                <a:path w="4123" h="2618" extrusionOk="0">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71"/>
            <p:cNvSpPr/>
            <p:nvPr/>
          </p:nvSpPr>
          <p:spPr>
            <a:xfrm>
              <a:off x="5600734" y="3538058"/>
              <a:ext cx="5528" cy="1284"/>
            </a:xfrm>
            <a:custGeom>
              <a:avLst/>
              <a:gdLst/>
              <a:ahLst/>
              <a:cxnLst/>
              <a:rect l="l" t="t" r="r" b="b"/>
              <a:pathLst>
                <a:path w="211" h="49" extrusionOk="0">
                  <a:moveTo>
                    <a:pt x="0" y="1"/>
                  </a:moveTo>
                  <a:cubicBezTo>
                    <a:pt x="10" y="20"/>
                    <a:pt x="29" y="30"/>
                    <a:pt x="38" y="49"/>
                  </a:cubicBezTo>
                  <a:cubicBezTo>
                    <a:pt x="86" y="20"/>
                    <a:pt x="153" y="1"/>
                    <a:pt x="211" y="1"/>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71"/>
            <p:cNvSpPr/>
            <p:nvPr/>
          </p:nvSpPr>
          <p:spPr>
            <a:xfrm>
              <a:off x="5621327" y="3470776"/>
              <a:ext cx="63299" cy="68565"/>
            </a:xfrm>
            <a:custGeom>
              <a:avLst/>
              <a:gdLst/>
              <a:ahLst/>
              <a:cxnLst/>
              <a:rect l="l" t="t" r="r" b="b"/>
              <a:pathLst>
                <a:path w="2416" h="2617" extrusionOk="0">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71"/>
            <p:cNvSpPr/>
            <p:nvPr/>
          </p:nvSpPr>
          <p:spPr>
            <a:xfrm>
              <a:off x="5528396" y="3355496"/>
              <a:ext cx="70085" cy="77369"/>
            </a:xfrm>
            <a:custGeom>
              <a:avLst/>
              <a:gdLst/>
              <a:ahLst/>
              <a:cxnLst/>
              <a:rect l="l" t="t" r="r" b="b"/>
              <a:pathLst>
                <a:path w="2675" h="2953" extrusionOk="0">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71"/>
            <p:cNvSpPr/>
            <p:nvPr/>
          </p:nvSpPr>
          <p:spPr>
            <a:xfrm>
              <a:off x="5554779" y="3355496"/>
              <a:ext cx="43964" cy="77369"/>
            </a:xfrm>
            <a:custGeom>
              <a:avLst/>
              <a:gdLst/>
              <a:ahLst/>
              <a:cxnLst/>
              <a:rect l="l" t="t" r="r" b="b"/>
              <a:pathLst>
                <a:path w="1678" h="2953" extrusionOk="0">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71"/>
            <p:cNvSpPr/>
            <p:nvPr/>
          </p:nvSpPr>
          <p:spPr>
            <a:xfrm>
              <a:off x="5317433" y="3355496"/>
              <a:ext cx="135637" cy="193146"/>
            </a:xfrm>
            <a:custGeom>
              <a:avLst/>
              <a:gdLst/>
              <a:ahLst/>
              <a:cxnLst/>
              <a:rect l="l" t="t" r="r" b="b"/>
              <a:pathLst>
                <a:path w="5177" h="7372" extrusionOk="0">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71"/>
            <p:cNvSpPr/>
            <p:nvPr/>
          </p:nvSpPr>
          <p:spPr>
            <a:xfrm>
              <a:off x="5317198" y="3357514"/>
              <a:ext cx="135873" cy="191129"/>
            </a:xfrm>
            <a:custGeom>
              <a:avLst/>
              <a:gdLst/>
              <a:ahLst/>
              <a:cxnLst/>
              <a:rect l="l" t="t" r="r" b="b"/>
              <a:pathLst>
                <a:path w="5186" h="7295" extrusionOk="0">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71"/>
            <p:cNvSpPr/>
            <p:nvPr/>
          </p:nvSpPr>
          <p:spPr>
            <a:xfrm>
              <a:off x="5625336" y="3485579"/>
              <a:ext cx="10821" cy="27641"/>
            </a:xfrm>
            <a:custGeom>
              <a:avLst/>
              <a:gdLst/>
              <a:ahLst/>
              <a:cxnLst/>
              <a:rect l="l" t="t" r="r" b="b"/>
              <a:pathLst>
                <a:path w="413" h="1055" extrusionOk="0">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9" name="Google Shape;8549;p71"/>
          <p:cNvGrpSpPr/>
          <p:nvPr/>
        </p:nvGrpSpPr>
        <p:grpSpPr>
          <a:xfrm>
            <a:off x="5302971" y="1317563"/>
            <a:ext cx="383175" cy="362241"/>
            <a:chOff x="5302971" y="1500563"/>
            <a:chExt cx="383175" cy="362241"/>
          </a:xfrm>
        </p:grpSpPr>
        <p:sp>
          <p:nvSpPr>
            <p:cNvPr id="8550" name="Google Shape;8550;p71"/>
            <p:cNvSpPr/>
            <p:nvPr/>
          </p:nvSpPr>
          <p:spPr>
            <a:xfrm>
              <a:off x="5302971" y="1500563"/>
              <a:ext cx="383175" cy="362241"/>
            </a:xfrm>
            <a:custGeom>
              <a:avLst/>
              <a:gdLst/>
              <a:ahLst/>
              <a:cxnLst/>
              <a:rect l="l" t="t" r="r" b="b"/>
              <a:pathLst>
                <a:path w="14625" h="13826" extrusionOk="0">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71"/>
            <p:cNvSpPr/>
            <p:nvPr/>
          </p:nvSpPr>
          <p:spPr>
            <a:xfrm>
              <a:off x="5375964" y="1557102"/>
              <a:ext cx="309920" cy="305675"/>
            </a:xfrm>
            <a:custGeom>
              <a:avLst/>
              <a:gdLst/>
              <a:ahLst/>
              <a:cxnLst/>
              <a:rect l="l" t="t" r="r" b="b"/>
              <a:pathLst>
                <a:path w="11829" h="11667" extrusionOk="0">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2" name="Google Shape;8552;p71"/>
          <p:cNvGrpSpPr/>
          <p:nvPr/>
        </p:nvGrpSpPr>
        <p:grpSpPr>
          <a:xfrm>
            <a:off x="6202705" y="1342453"/>
            <a:ext cx="364180" cy="312461"/>
            <a:chOff x="6202705" y="1525453"/>
            <a:chExt cx="364180" cy="312461"/>
          </a:xfrm>
        </p:grpSpPr>
        <p:sp>
          <p:nvSpPr>
            <p:cNvPr id="8553" name="Google Shape;8553;p71"/>
            <p:cNvSpPr/>
            <p:nvPr/>
          </p:nvSpPr>
          <p:spPr>
            <a:xfrm>
              <a:off x="6407615" y="1616891"/>
              <a:ext cx="159270" cy="221023"/>
            </a:xfrm>
            <a:custGeom>
              <a:avLst/>
              <a:gdLst/>
              <a:ahLst/>
              <a:cxnLst/>
              <a:rect l="l" t="t" r="r" b="b"/>
              <a:pathLst>
                <a:path w="6079" h="8436" extrusionOk="0">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71"/>
            <p:cNvSpPr/>
            <p:nvPr/>
          </p:nvSpPr>
          <p:spPr>
            <a:xfrm>
              <a:off x="6454592" y="1616891"/>
              <a:ext cx="112031" cy="221023"/>
            </a:xfrm>
            <a:custGeom>
              <a:avLst/>
              <a:gdLst/>
              <a:ahLst/>
              <a:cxnLst/>
              <a:rect l="l" t="t" r="r" b="b"/>
              <a:pathLst>
                <a:path w="4276" h="8436" extrusionOk="0">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71"/>
            <p:cNvSpPr/>
            <p:nvPr/>
          </p:nvSpPr>
          <p:spPr>
            <a:xfrm>
              <a:off x="6202705" y="1616891"/>
              <a:ext cx="158982" cy="221023"/>
            </a:xfrm>
            <a:custGeom>
              <a:avLst/>
              <a:gdLst/>
              <a:ahLst/>
              <a:cxnLst/>
              <a:rect l="l" t="t" r="r" b="b"/>
              <a:pathLst>
                <a:path w="6068" h="8436" extrusionOk="0">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71"/>
            <p:cNvSpPr/>
            <p:nvPr/>
          </p:nvSpPr>
          <p:spPr>
            <a:xfrm>
              <a:off x="6202705" y="1616891"/>
              <a:ext cx="112031" cy="221023"/>
            </a:xfrm>
            <a:custGeom>
              <a:avLst/>
              <a:gdLst/>
              <a:ahLst/>
              <a:cxnLst/>
              <a:rect l="l" t="t" r="r" b="b"/>
              <a:pathLst>
                <a:path w="4276" h="8436" extrusionOk="0">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71"/>
            <p:cNvSpPr/>
            <p:nvPr/>
          </p:nvSpPr>
          <p:spPr>
            <a:xfrm>
              <a:off x="6288327"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71"/>
            <p:cNvSpPr/>
            <p:nvPr/>
          </p:nvSpPr>
          <p:spPr>
            <a:xfrm>
              <a:off x="6453072"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71"/>
            <p:cNvSpPr/>
            <p:nvPr/>
          </p:nvSpPr>
          <p:spPr>
            <a:xfrm>
              <a:off x="6295086" y="1525453"/>
              <a:ext cx="177924" cy="246411"/>
            </a:xfrm>
            <a:custGeom>
              <a:avLst/>
              <a:gdLst/>
              <a:ahLst/>
              <a:cxnLst/>
              <a:rect l="l" t="t" r="r" b="b"/>
              <a:pathLst>
                <a:path w="6791" h="9405" extrusionOk="0">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0" name="Google Shape;8560;p71"/>
          <p:cNvGrpSpPr/>
          <p:nvPr/>
        </p:nvGrpSpPr>
        <p:grpSpPr>
          <a:xfrm>
            <a:off x="7087217" y="1320602"/>
            <a:ext cx="362398" cy="356163"/>
            <a:chOff x="7087217" y="1503602"/>
            <a:chExt cx="362398" cy="356163"/>
          </a:xfrm>
        </p:grpSpPr>
        <p:sp>
          <p:nvSpPr>
            <p:cNvPr id="8561" name="Google Shape;8561;p71"/>
            <p:cNvSpPr/>
            <p:nvPr/>
          </p:nvSpPr>
          <p:spPr>
            <a:xfrm>
              <a:off x="7087217" y="1503602"/>
              <a:ext cx="362398" cy="356163"/>
            </a:xfrm>
            <a:custGeom>
              <a:avLst/>
              <a:gdLst/>
              <a:ahLst/>
              <a:cxnLst/>
              <a:rect l="l" t="t" r="r" b="b"/>
              <a:pathLst>
                <a:path w="13832" h="13594" extrusionOk="0">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1"/>
            <p:cNvSpPr/>
            <p:nvPr/>
          </p:nvSpPr>
          <p:spPr>
            <a:xfrm>
              <a:off x="7140953" y="1772833"/>
              <a:ext cx="23135" cy="19781"/>
            </a:xfrm>
            <a:custGeom>
              <a:avLst/>
              <a:gdLst/>
              <a:ahLst/>
              <a:cxnLst/>
              <a:rect l="l" t="t" r="r" b="b"/>
              <a:pathLst>
                <a:path w="883" h="755" extrusionOk="0">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1"/>
            <p:cNvSpPr/>
            <p:nvPr/>
          </p:nvSpPr>
          <p:spPr>
            <a:xfrm>
              <a:off x="7278818" y="1541277"/>
              <a:ext cx="23135" cy="19912"/>
            </a:xfrm>
            <a:custGeom>
              <a:avLst/>
              <a:gdLst/>
              <a:ahLst/>
              <a:cxnLst/>
              <a:rect l="l" t="t" r="r" b="b"/>
              <a:pathLst>
                <a:path w="883" h="760" extrusionOk="0">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71"/>
            <p:cNvSpPr/>
            <p:nvPr/>
          </p:nvSpPr>
          <p:spPr>
            <a:xfrm>
              <a:off x="7322781" y="1635204"/>
              <a:ext cx="23108" cy="19781"/>
            </a:xfrm>
            <a:custGeom>
              <a:avLst/>
              <a:gdLst/>
              <a:ahLst/>
              <a:cxnLst/>
              <a:rect l="l" t="t" r="r" b="b"/>
              <a:pathLst>
                <a:path w="882" h="755" extrusionOk="0">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71"/>
            <p:cNvSpPr/>
            <p:nvPr/>
          </p:nvSpPr>
          <p:spPr>
            <a:xfrm>
              <a:off x="7258722" y="1616367"/>
              <a:ext cx="23397" cy="19781"/>
            </a:xfrm>
            <a:custGeom>
              <a:avLst/>
              <a:gdLst/>
              <a:ahLst/>
              <a:cxnLst/>
              <a:rect l="l" t="t" r="r" b="b"/>
              <a:pathLst>
                <a:path w="893" h="755" extrusionOk="0">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71"/>
            <p:cNvSpPr/>
            <p:nvPr/>
          </p:nvSpPr>
          <p:spPr>
            <a:xfrm>
              <a:off x="7231370" y="1692713"/>
              <a:ext cx="23108" cy="19912"/>
            </a:xfrm>
            <a:custGeom>
              <a:avLst/>
              <a:gdLst/>
              <a:ahLst/>
              <a:cxnLst/>
              <a:rect l="l" t="t" r="r" b="b"/>
              <a:pathLst>
                <a:path w="882" h="760" extrusionOk="0">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71"/>
            <p:cNvSpPr/>
            <p:nvPr/>
          </p:nvSpPr>
          <p:spPr>
            <a:xfrm>
              <a:off x="7399626" y="1590009"/>
              <a:ext cx="23135" cy="19833"/>
            </a:xfrm>
            <a:custGeom>
              <a:avLst/>
              <a:gdLst/>
              <a:ahLst/>
              <a:cxnLst/>
              <a:rect l="l" t="t" r="r" b="b"/>
              <a:pathLst>
                <a:path w="883" h="757" extrusionOk="0">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71"/>
            <p:cNvSpPr/>
            <p:nvPr/>
          </p:nvSpPr>
          <p:spPr>
            <a:xfrm>
              <a:off x="7108806" y="1792431"/>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71"/>
            <p:cNvSpPr/>
            <p:nvPr/>
          </p:nvSpPr>
          <p:spPr>
            <a:xfrm>
              <a:off x="7128639" y="1823320"/>
              <a:ext cx="23135" cy="19755"/>
            </a:xfrm>
            <a:custGeom>
              <a:avLst/>
              <a:gdLst/>
              <a:ahLst/>
              <a:cxnLst/>
              <a:rect l="l" t="t" r="r" b="b"/>
              <a:pathLst>
                <a:path w="883" h="754" extrusionOk="0">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71"/>
            <p:cNvSpPr/>
            <p:nvPr/>
          </p:nvSpPr>
          <p:spPr>
            <a:xfrm>
              <a:off x="7129635" y="1561137"/>
              <a:ext cx="319981" cy="298628"/>
            </a:xfrm>
            <a:custGeom>
              <a:avLst/>
              <a:gdLst/>
              <a:ahLst/>
              <a:cxnLst/>
              <a:rect l="l" t="t" r="r" b="b"/>
              <a:pathLst>
                <a:path w="12213" h="11398" extrusionOk="0">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71"/>
            <p:cNvSpPr/>
            <p:nvPr/>
          </p:nvSpPr>
          <p:spPr>
            <a:xfrm>
              <a:off x="7117583" y="1646523"/>
              <a:ext cx="107027" cy="112162"/>
            </a:xfrm>
            <a:custGeom>
              <a:avLst/>
              <a:gdLst/>
              <a:ahLst/>
              <a:cxnLst/>
              <a:rect l="l" t="t" r="r" b="b"/>
              <a:pathLst>
                <a:path w="4085" h="4281" extrusionOk="0">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1"/>
            <p:cNvSpPr/>
            <p:nvPr/>
          </p:nvSpPr>
          <p:spPr>
            <a:xfrm>
              <a:off x="7117347" y="1646523"/>
              <a:ext cx="107499" cy="112057"/>
            </a:xfrm>
            <a:custGeom>
              <a:avLst/>
              <a:gdLst/>
              <a:ahLst/>
              <a:cxnLst/>
              <a:rect l="l" t="t" r="r" b="b"/>
              <a:pathLst>
                <a:path w="4103" h="4277" extrusionOk="0">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71"/>
            <p:cNvSpPr/>
            <p:nvPr/>
          </p:nvSpPr>
          <p:spPr>
            <a:xfrm>
              <a:off x="7136421" y="1769322"/>
              <a:ext cx="23135" cy="19912"/>
            </a:xfrm>
            <a:custGeom>
              <a:avLst/>
              <a:gdLst/>
              <a:ahLst/>
              <a:cxnLst/>
              <a:rect l="l" t="t" r="r" b="b"/>
              <a:pathLst>
                <a:path w="883" h="760" extrusionOk="0">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71"/>
            <p:cNvSpPr/>
            <p:nvPr/>
          </p:nvSpPr>
          <p:spPr>
            <a:xfrm>
              <a:off x="7274311" y="1538029"/>
              <a:ext cx="23108" cy="19833"/>
            </a:xfrm>
            <a:custGeom>
              <a:avLst/>
              <a:gdLst/>
              <a:ahLst/>
              <a:cxnLst/>
              <a:rect l="l" t="t" r="r" b="b"/>
              <a:pathLst>
                <a:path w="882" h="757" extrusionOk="0">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71"/>
            <p:cNvSpPr/>
            <p:nvPr/>
          </p:nvSpPr>
          <p:spPr>
            <a:xfrm>
              <a:off x="7318249" y="1631956"/>
              <a:ext cx="23135" cy="19833"/>
            </a:xfrm>
            <a:custGeom>
              <a:avLst/>
              <a:gdLst/>
              <a:ahLst/>
              <a:cxnLst/>
              <a:rect l="l" t="t" r="r" b="b"/>
              <a:pathLst>
                <a:path w="883" h="757" extrusionOk="0">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71"/>
            <p:cNvSpPr/>
            <p:nvPr/>
          </p:nvSpPr>
          <p:spPr>
            <a:xfrm>
              <a:off x="7254216" y="1613118"/>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71"/>
            <p:cNvSpPr/>
            <p:nvPr/>
          </p:nvSpPr>
          <p:spPr>
            <a:xfrm>
              <a:off x="7226575" y="1689465"/>
              <a:ext cx="23397" cy="19833"/>
            </a:xfrm>
            <a:custGeom>
              <a:avLst/>
              <a:gdLst/>
              <a:ahLst/>
              <a:cxnLst/>
              <a:rect l="l" t="t" r="r" b="b"/>
              <a:pathLst>
                <a:path w="893" h="757" extrusionOk="0">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71"/>
            <p:cNvSpPr/>
            <p:nvPr/>
          </p:nvSpPr>
          <p:spPr>
            <a:xfrm>
              <a:off x="7395093" y="1586734"/>
              <a:ext cx="23135" cy="19833"/>
            </a:xfrm>
            <a:custGeom>
              <a:avLst/>
              <a:gdLst/>
              <a:ahLst/>
              <a:cxnLst/>
              <a:rect l="l" t="t" r="r" b="b"/>
              <a:pathLst>
                <a:path w="883" h="757" extrusionOk="0">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71"/>
            <p:cNvSpPr/>
            <p:nvPr/>
          </p:nvSpPr>
          <p:spPr>
            <a:xfrm>
              <a:off x="7104273" y="1789156"/>
              <a:ext cx="23135" cy="19912"/>
            </a:xfrm>
            <a:custGeom>
              <a:avLst/>
              <a:gdLst/>
              <a:ahLst/>
              <a:cxnLst/>
              <a:rect l="l" t="t" r="r" b="b"/>
              <a:pathLst>
                <a:path w="883" h="760" extrusionOk="0">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71"/>
            <p:cNvSpPr/>
            <p:nvPr/>
          </p:nvSpPr>
          <p:spPr>
            <a:xfrm>
              <a:off x="7124133" y="1820045"/>
              <a:ext cx="23108" cy="19781"/>
            </a:xfrm>
            <a:custGeom>
              <a:avLst/>
              <a:gdLst/>
              <a:ahLst/>
              <a:cxnLst/>
              <a:rect l="l" t="t" r="r" b="b"/>
              <a:pathLst>
                <a:path w="882" h="755" extrusionOk="0">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71"/>
            <p:cNvSpPr/>
            <p:nvPr/>
          </p:nvSpPr>
          <p:spPr>
            <a:xfrm>
              <a:off x="7159529" y="1730677"/>
              <a:ext cx="86670" cy="97438"/>
            </a:xfrm>
            <a:custGeom>
              <a:avLst/>
              <a:gdLst/>
              <a:ahLst/>
              <a:cxnLst/>
              <a:rect l="l" t="t" r="r" b="b"/>
              <a:pathLst>
                <a:path w="3308" h="3719" extrusionOk="0">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2" name="Google Shape;8582;p71"/>
          <p:cNvGrpSpPr/>
          <p:nvPr/>
        </p:nvGrpSpPr>
        <p:grpSpPr>
          <a:xfrm>
            <a:off x="7968952" y="1317877"/>
            <a:ext cx="378747" cy="361455"/>
            <a:chOff x="7968952" y="1500877"/>
            <a:chExt cx="378747" cy="361455"/>
          </a:xfrm>
        </p:grpSpPr>
        <p:sp>
          <p:nvSpPr>
            <p:cNvPr id="8583" name="Google Shape;8583;p71"/>
            <p:cNvSpPr/>
            <p:nvPr/>
          </p:nvSpPr>
          <p:spPr>
            <a:xfrm>
              <a:off x="8160579" y="1622393"/>
              <a:ext cx="52505" cy="51771"/>
            </a:xfrm>
            <a:custGeom>
              <a:avLst/>
              <a:gdLst/>
              <a:ahLst/>
              <a:cxnLst/>
              <a:rect l="l" t="t" r="r" b="b"/>
              <a:pathLst>
                <a:path w="2004" h="1976" extrusionOk="0">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1"/>
            <p:cNvSpPr/>
            <p:nvPr/>
          </p:nvSpPr>
          <p:spPr>
            <a:xfrm>
              <a:off x="8163592" y="1642750"/>
              <a:ext cx="49728" cy="31230"/>
            </a:xfrm>
            <a:custGeom>
              <a:avLst/>
              <a:gdLst/>
              <a:ahLst/>
              <a:cxnLst/>
              <a:rect l="l" t="t" r="r" b="b"/>
              <a:pathLst>
                <a:path w="1898" h="1192" extrusionOk="0">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1"/>
            <p:cNvSpPr/>
            <p:nvPr/>
          </p:nvSpPr>
          <p:spPr>
            <a:xfrm>
              <a:off x="7968952" y="1652549"/>
              <a:ext cx="215233" cy="209364"/>
            </a:xfrm>
            <a:custGeom>
              <a:avLst/>
              <a:gdLst/>
              <a:ahLst/>
              <a:cxnLst/>
              <a:rect l="l" t="t" r="r" b="b"/>
              <a:pathLst>
                <a:path w="8215" h="7991" extrusionOk="0">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1"/>
            <p:cNvSpPr/>
            <p:nvPr/>
          </p:nvSpPr>
          <p:spPr>
            <a:xfrm>
              <a:off x="8164587" y="1652287"/>
              <a:ext cx="9825" cy="10061"/>
            </a:xfrm>
            <a:custGeom>
              <a:avLst/>
              <a:gdLst/>
              <a:ahLst/>
              <a:cxnLst/>
              <a:rect l="l" t="t" r="r" b="b"/>
              <a:pathLst>
                <a:path w="375" h="384" extrusionOk="0">
                  <a:moveTo>
                    <a:pt x="374" y="384"/>
                  </a:moveTo>
                  <a:lnTo>
                    <a:pt x="0"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71"/>
            <p:cNvSpPr/>
            <p:nvPr/>
          </p:nvSpPr>
          <p:spPr>
            <a:xfrm>
              <a:off x="7972463" y="1662583"/>
              <a:ext cx="211722" cy="199565"/>
            </a:xfrm>
            <a:custGeom>
              <a:avLst/>
              <a:gdLst/>
              <a:ahLst/>
              <a:cxnLst/>
              <a:rect l="l" t="t" r="r" b="b"/>
              <a:pathLst>
                <a:path w="8081" h="7617" extrusionOk="0">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71"/>
            <p:cNvSpPr/>
            <p:nvPr/>
          </p:nvSpPr>
          <p:spPr>
            <a:xfrm>
              <a:off x="8167103" y="1502554"/>
              <a:ext cx="180597" cy="157750"/>
            </a:xfrm>
            <a:custGeom>
              <a:avLst/>
              <a:gdLst/>
              <a:ahLst/>
              <a:cxnLst/>
              <a:rect l="l" t="t" r="r" b="b"/>
              <a:pathLst>
                <a:path w="6893" h="6021" extrusionOk="0">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1"/>
            <p:cNvSpPr/>
            <p:nvPr/>
          </p:nvSpPr>
          <p:spPr>
            <a:xfrm>
              <a:off x="8187198" y="1506877"/>
              <a:ext cx="160501" cy="153427"/>
            </a:xfrm>
            <a:custGeom>
              <a:avLst/>
              <a:gdLst/>
              <a:ahLst/>
              <a:cxnLst/>
              <a:rect l="l" t="t" r="r" b="b"/>
              <a:pathLst>
                <a:path w="6126" h="5856" extrusionOk="0">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1"/>
            <p:cNvSpPr/>
            <p:nvPr/>
          </p:nvSpPr>
          <p:spPr>
            <a:xfrm>
              <a:off x="8073176" y="1500877"/>
              <a:ext cx="93193" cy="81430"/>
            </a:xfrm>
            <a:custGeom>
              <a:avLst/>
              <a:gdLst/>
              <a:ahLst/>
              <a:cxnLst/>
              <a:rect l="l" t="t" r="r" b="b"/>
              <a:pathLst>
                <a:path w="3557" h="3108" extrusionOk="0">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71"/>
            <p:cNvSpPr/>
            <p:nvPr/>
          </p:nvSpPr>
          <p:spPr>
            <a:xfrm>
              <a:off x="8081455" y="1501846"/>
              <a:ext cx="85176" cy="80696"/>
            </a:xfrm>
            <a:custGeom>
              <a:avLst/>
              <a:gdLst/>
              <a:ahLst/>
              <a:cxnLst/>
              <a:rect l="l" t="t" r="r" b="b"/>
              <a:pathLst>
                <a:path w="3251" h="3080" extrusionOk="0">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71"/>
            <p:cNvSpPr/>
            <p:nvPr/>
          </p:nvSpPr>
          <p:spPr>
            <a:xfrm>
              <a:off x="8069901" y="1562630"/>
              <a:ext cx="26907" cy="26593"/>
            </a:xfrm>
            <a:custGeom>
              <a:avLst/>
              <a:gdLst/>
              <a:ahLst/>
              <a:cxnLst/>
              <a:rect l="l" t="t" r="r" b="b"/>
              <a:pathLst>
                <a:path w="1027" h="1015" extrusionOk="0">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71"/>
            <p:cNvSpPr/>
            <p:nvPr/>
          </p:nvSpPr>
          <p:spPr>
            <a:xfrm>
              <a:off x="7970969" y="1578193"/>
              <a:ext cx="111009" cy="108337"/>
            </a:xfrm>
            <a:custGeom>
              <a:avLst/>
              <a:gdLst/>
              <a:ahLst/>
              <a:cxnLst/>
              <a:rect l="l" t="t" r="r" b="b"/>
              <a:pathLst>
                <a:path w="4237" h="4135" extrusionOk="0">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71"/>
            <p:cNvSpPr/>
            <p:nvPr/>
          </p:nvSpPr>
          <p:spPr>
            <a:xfrm>
              <a:off x="8247458" y="1676758"/>
              <a:ext cx="92958" cy="81534"/>
            </a:xfrm>
            <a:custGeom>
              <a:avLst/>
              <a:gdLst/>
              <a:ahLst/>
              <a:cxnLst/>
              <a:rect l="l" t="t" r="r" b="b"/>
              <a:pathLst>
                <a:path w="3548" h="3112" extrusionOk="0">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71"/>
            <p:cNvSpPr/>
            <p:nvPr/>
          </p:nvSpPr>
          <p:spPr>
            <a:xfrm>
              <a:off x="8255501" y="1677648"/>
              <a:ext cx="85150" cy="80460"/>
            </a:xfrm>
            <a:custGeom>
              <a:avLst/>
              <a:gdLst/>
              <a:ahLst/>
              <a:cxnLst/>
              <a:rect l="l" t="t" r="r" b="b"/>
              <a:pathLst>
                <a:path w="3250" h="3071" extrusionOk="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71"/>
            <p:cNvSpPr/>
            <p:nvPr/>
          </p:nvSpPr>
          <p:spPr>
            <a:xfrm>
              <a:off x="8244183" y="1738432"/>
              <a:ext cx="27169" cy="26776"/>
            </a:xfrm>
            <a:custGeom>
              <a:avLst/>
              <a:gdLst/>
              <a:ahLst/>
              <a:cxnLst/>
              <a:rect l="l" t="t" r="r" b="b"/>
              <a:pathLst>
                <a:path w="1037" h="1022" extrusionOk="0">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1"/>
            <p:cNvSpPr/>
            <p:nvPr/>
          </p:nvSpPr>
          <p:spPr>
            <a:xfrm>
              <a:off x="8145252" y="1753995"/>
              <a:ext cx="111036" cy="108337"/>
            </a:xfrm>
            <a:custGeom>
              <a:avLst/>
              <a:gdLst/>
              <a:ahLst/>
              <a:cxnLst/>
              <a:rect l="l" t="t" r="r" b="b"/>
              <a:pathLst>
                <a:path w="4238" h="4135" extrusionOk="0">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8" name="Google Shape;8598;p71"/>
          <p:cNvGrpSpPr/>
          <p:nvPr/>
        </p:nvGrpSpPr>
        <p:grpSpPr>
          <a:xfrm>
            <a:off x="5761445" y="1358723"/>
            <a:ext cx="362163" cy="279737"/>
            <a:chOff x="5761445" y="1541723"/>
            <a:chExt cx="362163" cy="279737"/>
          </a:xfrm>
        </p:grpSpPr>
        <p:sp>
          <p:nvSpPr>
            <p:cNvPr id="8599" name="Google Shape;8599;p71"/>
            <p:cNvSpPr/>
            <p:nvPr/>
          </p:nvSpPr>
          <p:spPr>
            <a:xfrm>
              <a:off x="5870699" y="1603371"/>
              <a:ext cx="64059" cy="218089"/>
            </a:xfrm>
            <a:custGeom>
              <a:avLst/>
              <a:gdLst/>
              <a:ahLst/>
              <a:cxnLst/>
              <a:rect l="l" t="t" r="r" b="b"/>
              <a:pathLst>
                <a:path w="2445" h="8324" extrusionOk="0">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71"/>
            <p:cNvSpPr/>
            <p:nvPr/>
          </p:nvSpPr>
          <p:spPr>
            <a:xfrm>
              <a:off x="5761445" y="1541723"/>
              <a:ext cx="139567" cy="223198"/>
            </a:xfrm>
            <a:custGeom>
              <a:avLst/>
              <a:gdLst/>
              <a:ahLst/>
              <a:cxnLst/>
              <a:rect l="l" t="t" r="r" b="b"/>
              <a:pathLst>
                <a:path w="5327" h="8519" extrusionOk="0">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71"/>
            <p:cNvSpPr/>
            <p:nvPr/>
          </p:nvSpPr>
          <p:spPr>
            <a:xfrm>
              <a:off x="5761707" y="1541854"/>
              <a:ext cx="83159" cy="222962"/>
            </a:xfrm>
            <a:custGeom>
              <a:avLst/>
              <a:gdLst/>
              <a:ahLst/>
              <a:cxnLst/>
              <a:rect l="l" t="t" r="r" b="b"/>
              <a:pathLst>
                <a:path w="3174" h="8510" extrusionOk="0">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71"/>
            <p:cNvSpPr/>
            <p:nvPr/>
          </p:nvSpPr>
          <p:spPr>
            <a:xfrm>
              <a:off x="5950059" y="1603371"/>
              <a:ext cx="64059" cy="218089"/>
            </a:xfrm>
            <a:custGeom>
              <a:avLst/>
              <a:gdLst/>
              <a:ahLst/>
              <a:cxnLst/>
              <a:rect l="l" t="t" r="r" b="b"/>
              <a:pathLst>
                <a:path w="2445" h="8324" extrusionOk="0">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1"/>
            <p:cNvSpPr/>
            <p:nvPr/>
          </p:nvSpPr>
          <p:spPr>
            <a:xfrm>
              <a:off x="5984040" y="1541723"/>
              <a:ext cx="139567" cy="223250"/>
            </a:xfrm>
            <a:custGeom>
              <a:avLst/>
              <a:gdLst/>
              <a:ahLst/>
              <a:cxnLst/>
              <a:rect l="l" t="t" r="r" b="b"/>
              <a:pathLst>
                <a:path w="5327" h="8521" extrusionOk="0">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1"/>
            <p:cNvSpPr/>
            <p:nvPr/>
          </p:nvSpPr>
          <p:spPr>
            <a:xfrm>
              <a:off x="6038955" y="1541959"/>
              <a:ext cx="84652" cy="223119"/>
            </a:xfrm>
            <a:custGeom>
              <a:avLst/>
              <a:gdLst/>
              <a:ahLst/>
              <a:cxnLst/>
              <a:rect l="l" t="t" r="r" b="b"/>
              <a:pathLst>
                <a:path w="3231" h="8516" extrusionOk="0">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5" name="Google Shape;8605;p71"/>
          <p:cNvGrpSpPr/>
          <p:nvPr/>
        </p:nvGrpSpPr>
        <p:grpSpPr>
          <a:xfrm>
            <a:off x="6204958" y="3172575"/>
            <a:ext cx="358390" cy="362320"/>
            <a:chOff x="6204958" y="3355575"/>
            <a:chExt cx="358390" cy="362320"/>
          </a:xfrm>
        </p:grpSpPr>
        <p:sp>
          <p:nvSpPr>
            <p:cNvPr id="8606" name="Google Shape;8606;p71"/>
            <p:cNvSpPr/>
            <p:nvPr/>
          </p:nvSpPr>
          <p:spPr>
            <a:xfrm>
              <a:off x="6204958" y="3355706"/>
              <a:ext cx="358154" cy="362189"/>
            </a:xfrm>
            <a:custGeom>
              <a:avLst/>
              <a:gdLst/>
              <a:ahLst/>
              <a:cxnLst/>
              <a:rect l="l" t="t" r="r" b="b"/>
              <a:pathLst>
                <a:path w="13670" h="13824" extrusionOk="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1"/>
            <p:cNvSpPr/>
            <p:nvPr/>
          </p:nvSpPr>
          <p:spPr>
            <a:xfrm>
              <a:off x="6253428" y="3355575"/>
              <a:ext cx="309920" cy="221442"/>
            </a:xfrm>
            <a:custGeom>
              <a:avLst/>
              <a:gdLst/>
              <a:ahLst/>
              <a:cxnLst/>
              <a:rect l="l" t="t" r="r" b="b"/>
              <a:pathLst>
                <a:path w="11829" h="8452" extrusionOk="0">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1"/>
            <p:cNvSpPr/>
            <p:nvPr/>
          </p:nvSpPr>
          <p:spPr>
            <a:xfrm>
              <a:off x="6225814" y="3425057"/>
              <a:ext cx="3537" cy="6550"/>
            </a:xfrm>
            <a:custGeom>
              <a:avLst/>
              <a:gdLst/>
              <a:ahLst/>
              <a:cxnLst/>
              <a:rect l="l" t="t" r="r" b="b"/>
              <a:pathLst>
                <a:path w="135" h="250" extrusionOk="0">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1"/>
            <p:cNvSpPr/>
            <p:nvPr/>
          </p:nvSpPr>
          <p:spPr>
            <a:xfrm>
              <a:off x="6367451" y="3577751"/>
              <a:ext cx="139148" cy="140144"/>
            </a:xfrm>
            <a:custGeom>
              <a:avLst/>
              <a:gdLst/>
              <a:ahLst/>
              <a:cxnLst/>
              <a:rect l="l" t="t" r="r" b="b"/>
              <a:pathLst>
                <a:path w="5311" h="5349" extrusionOk="0">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71"/>
            <p:cNvSpPr/>
            <p:nvPr/>
          </p:nvSpPr>
          <p:spPr>
            <a:xfrm>
              <a:off x="6460120" y="3595069"/>
              <a:ext cx="46479" cy="122328"/>
            </a:xfrm>
            <a:custGeom>
              <a:avLst/>
              <a:gdLst/>
              <a:ahLst/>
              <a:cxnLst/>
              <a:rect l="l" t="t" r="r" b="b"/>
              <a:pathLst>
                <a:path w="1774" h="4669" extrusionOk="0">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71"/>
            <p:cNvSpPr/>
            <p:nvPr/>
          </p:nvSpPr>
          <p:spPr>
            <a:xfrm>
              <a:off x="6419929" y="3572485"/>
              <a:ext cx="101997" cy="56513"/>
            </a:xfrm>
            <a:custGeom>
              <a:avLst/>
              <a:gdLst/>
              <a:ahLst/>
              <a:cxnLst/>
              <a:rect l="l" t="t" r="r" b="b"/>
              <a:pathLst>
                <a:path w="3893" h="2157" extrusionOk="0">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1"/>
            <p:cNvSpPr/>
            <p:nvPr/>
          </p:nvSpPr>
          <p:spPr>
            <a:xfrm>
              <a:off x="6426453" y="3572485"/>
              <a:ext cx="95211" cy="56513"/>
            </a:xfrm>
            <a:custGeom>
              <a:avLst/>
              <a:gdLst/>
              <a:ahLst/>
              <a:cxnLst/>
              <a:rect l="l" t="t" r="r" b="b"/>
              <a:pathLst>
                <a:path w="3634" h="2157" extrusionOk="0">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1"/>
            <p:cNvSpPr/>
            <p:nvPr/>
          </p:nvSpPr>
          <p:spPr>
            <a:xfrm>
              <a:off x="6381232" y="3407006"/>
              <a:ext cx="100503" cy="62277"/>
            </a:xfrm>
            <a:custGeom>
              <a:avLst/>
              <a:gdLst/>
              <a:ahLst/>
              <a:cxnLst/>
              <a:rect l="l" t="t" r="r" b="b"/>
              <a:pathLst>
                <a:path w="3836" h="2377" extrusionOk="0">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71"/>
            <p:cNvSpPr/>
            <p:nvPr/>
          </p:nvSpPr>
          <p:spPr>
            <a:xfrm>
              <a:off x="6255865" y="3454873"/>
              <a:ext cx="84259" cy="48811"/>
            </a:xfrm>
            <a:custGeom>
              <a:avLst/>
              <a:gdLst/>
              <a:ahLst/>
              <a:cxnLst/>
              <a:rect l="l" t="t" r="r" b="b"/>
              <a:pathLst>
                <a:path w="3216" h="1863" extrusionOk="0">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71"/>
            <p:cNvSpPr/>
            <p:nvPr/>
          </p:nvSpPr>
          <p:spPr>
            <a:xfrm>
              <a:off x="6422183" y="3506932"/>
              <a:ext cx="51273" cy="22637"/>
            </a:xfrm>
            <a:custGeom>
              <a:avLst/>
              <a:gdLst/>
              <a:ahLst/>
              <a:cxnLst/>
              <a:rect l="l" t="t" r="r" b="b"/>
              <a:pathLst>
                <a:path w="1957" h="864" extrusionOk="0">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71"/>
            <p:cNvSpPr/>
            <p:nvPr/>
          </p:nvSpPr>
          <p:spPr>
            <a:xfrm>
              <a:off x="6358621" y="3569236"/>
              <a:ext cx="52793" cy="23292"/>
            </a:xfrm>
            <a:custGeom>
              <a:avLst/>
              <a:gdLst/>
              <a:ahLst/>
              <a:cxnLst/>
              <a:rect l="l" t="t" r="r" b="b"/>
              <a:pathLst>
                <a:path w="2015" h="889" extrusionOk="0">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71"/>
            <p:cNvSpPr/>
            <p:nvPr/>
          </p:nvSpPr>
          <p:spPr>
            <a:xfrm>
              <a:off x="6345076" y="3480470"/>
              <a:ext cx="45509" cy="34532"/>
            </a:xfrm>
            <a:custGeom>
              <a:avLst/>
              <a:gdLst/>
              <a:ahLst/>
              <a:cxnLst/>
              <a:rect l="l" t="t" r="r" b="b"/>
              <a:pathLst>
                <a:path w="1737" h="1318" extrusionOk="0">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1"/>
            <p:cNvSpPr/>
            <p:nvPr/>
          </p:nvSpPr>
          <p:spPr>
            <a:xfrm>
              <a:off x="6278030" y="3534285"/>
              <a:ext cx="15353" cy="32933"/>
            </a:xfrm>
            <a:custGeom>
              <a:avLst/>
              <a:gdLst/>
              <a:ahLst/>
              <a:cxnLst/>
              <a:rect l="l" t="t" r="r" b="b"/>
              <a:pathLst>
                <a:path w="586" h="1257" extrusionOk="0">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71"/>
            <p:cNvSpPr/>
            <p:nvPr/>
          </p:nvSpPr>
          <p:spPr>
            <a:xfrm>
              <a:off x="6325767" y="3362911"/>
              <a:ext cx="20672" cy="25519"/>
            </a:xfrm>
            <a:custGeom>
              <a:avLst/>
              <a:gdLst/>
              <a:ahLst/>
              <a:cxnLst/>
              <a:rect l="l" t="t" r="r" b="b"/>
              <a:pathLst>
                <a:path w="789" h="974" extrusionOk="0">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71"/>
            <p:cNvSpPr/>
            <p:nvPr/>
          </p:nvSpPr>
          <p:spPr>
            <a:xfrm>
              <a:off x="6305042" y="3381146"/>
              <a:ext cx="50880" cy="19205"/>
            </a:xfrm>
            <a:custGeom>
              <a:avLst/>
              <a:gdLst/>
              <a:ahLst/>
              <a:cxnLst/>
              <a:rect l="l" t="t" r="r" b="b"/>
              <a:pathLst>
                <a:path w="1942" h="733" extrusionOk="0">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1"/>
            <p:cNvSpPr/>
            <p:nvPr/>
          </p:nvSpPr>
          <p:spPr>
            <a:xfrm>
              <a:off x="6526275" y="3501037"/>
              <a:ext cx="29056" cy="37309"/>
            </a:xfrm>
            <a:custGeom>
              <a:avLst/>
              <a:gdLst/>
              <a:ahLst/>
              <a:cxnLst/>
              <a:rect l="l" t="t" r="r" b="b"/>
              <a:pathLst>
                <a:path w="1109" h="1424" extrusionOk="0">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2" name="Google Shape;8622;p71"/>
          <p:cNvGrpSpPr/>
          <p:nvPr/>
        </p:nvGrpSpPr>
        <p:grpSpPr>
          <a:xfrm>
            <a:off x="4939970" y="1316855"/>
            <a:ext cx="242979" cy="362660"/>
            <a:chOff x="4939970" y="1499855"/>
            <a:chExt cx="242979" cy="362660"/>
          </a:xfrm>
        </p:grpSpPr>
        <p:sp>
          <p:nvSpPr>
            <p:cNvPr id="8623" name="Google Shape;8623;p71"/>
            <p:cNvSpPr/>
            <p:nvPr/>
          </p:nvSpPr>
          <p:spPr>
            <a:xfrm>
              <a:off x="4992973" y="1499855"/>
              <a:ext cx="43728" cy="120075"/>
            </a:xfrm>
            <a:custGeom>
              <a:avLst/>
              <a:gdLst/>
              <a:ahLst/>
              <a:cxnLst/>
              <a:rect l="l" t="t" r="r" b="b"/>
              <a:pathLst>
                <a:path w="1669" h="4583" extrusionOk="0">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71"/>
            <p:cNvSpPr/>
            <p:nvPr/>
          </p:nvSpPr>
          <p:spPr>
            <a:xfrm>
              <a:off x="4993470" y="1584979"/>
              <a:ext cx="42732" cy="34951"/>
            </a:xfrm>
            <a:custGeom>
              <a:avLst/>
              <a:gdLst/>
              <a:ahLst/>
              <a:cxnLst/>
              <a:rect l="l" t="t" r="r" b="b"/>
              <a:pathLst>
                <a:path w="1631" h="1334" extrusionOk="0">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1"/>
            <p:cNvSpPr/>
            <p:nvPr/>
          </p:nvSpPr>
          <p:spPr>
            <a:xfrm>
              <a:off x="4939970" y="1536588"/>
              <a:ext cx="203207" cy="325928"/>
            </a:xfrm>
            <a:custGeom>
              <a:avLst/>
              <a:gdLst/>
              <a:ahLst/>
              <a:cxnLst/>
              <a:rect l="l" t="t" r="r" b="b"/>
              <a:pathLst>
                <a:path w="7756" h="12440" extrusionOk="0">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71"/>
            <p:cNvSpPr/>
            <p:nvPr/>
          </p:nvSpPr>
          <p:spPr>
            <a:xfrm>
              <a:off x="5033163" y="1662321"/>
              <a:ext cx="149785" cy="191155"/>
            </a:xfrm>
            <a:custGeom>
              <a:avLst/>
              <a:gdLst/>
              <a:ahLst/>
              <a:cxnLst/>
              <a:rect l="l" t="t" r="r" b="b"/>
              <a:pathLst>
                <a:path w="5717" h="7296" extrusionOk="0">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71"/>
            <p:cNvSpPr/>
            <p:nvPr/>
          </p:nvSpPr>
          <p:spPr>
            <a:xfrm>
              <a:off x="5033399" y="1662321"/>
              <a:ext cx="25388" cy="27667"/>
            </a:xfrm>
            <a:custGeom>
              <a:avLst/>
              <a:gdLst/>
              <a:ahLst/>
              <a:cxnLst/>
              <a:rect l="l" t="t" r="r" b="b"/>
              <a:pathLst>
                <a:path w="969" h="1056" extrusionOk="0">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71"/>
            <p:cNvSpPr/>
            <p:nvPr/>
          </p:nvSpPr>
          <p:spPr>
            <a:xfrm>
              <a:off x="5006780" y="1626427"/>
              <a:ext cx="30680" cy="26279"/>
            </a:xfrm>
            <a:custGeom>
              <a:avLst/>
              <a:gdLst/>
              <a:ahLst/>
              <a:cxnLst/>
              <a:rect l="l" t="t" r="r" b="b"/>
              <a:pathLst>
                <a:path w="1171" h="1003" extrusionOk="0">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9" name="Google Shape;8629;p71"/>
          <p:cNvGrpSpPr/>
          <p:nvPr/>
        </p:nvGrpSpPr>
        <p:grpSpPr>
          <a:xfrm>
            <a:off x="8023448" y="3172496"/>
            <a:ext cx="284322" cy="362163"/>
            <a:chOff x="8023448" y="3355496"/>
            <a:chExt cx="284322" cy="362163"/>
          </a:xfrm>
        </p:grpSpPr>
        <p:sp>
          <p:nvSpPr>
            <p:cNvPr id="8630" name="Google Shape;8630;p71"/>
            <p:cNvSpPr/>
            <p:nvPr/>
          </p:nvSpPr>
          <p:spPr>
            <a:xfrm>
              <a:off x="8023448" y="3372815"/>
              <a:ext cx="284322" cy="344844"/>
            </a:xfrm>
            <a:custGeom>
              <a:avLst/>
              <a:gdLst/>
              <a:ahLst/>
              <a:cxnLst/>
              <a:rect l="l" t="t" r="r" b="b"/>
              <a:pathLst>
                <a:path w="10852" h="13162" extrusionOk="0">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71"/>
            <p:cNvSpPr/>
            <p:nvPr/>
          </p:nvSpPr>
          <p:spPr>
            <a:xfrm>
              <a:off x="8241930" y="3373077"/>
              <a:ext cx="65841" cy="344582"/>
            </a:xfrm>
            <a:custGeom>
              <a:avLst/>
              <a:gdLst/>
              <a:ahLst/>
              <a:cxnLst/>
              <a:rect l="l" t="t" r="r" b="b"/>
              <a:pathLst>
                <a:path w="2513" h="13152" extrusionOk="0">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71"/>
            <p:cNvSpPr/>
            <p:nvPr/>
          </p:nvSpPr>
          <p:spPr>
            <a:xfrm>
              <a:off x="8058111" y="3373077"/>
              <a:ext cx="214997" cy="312435"/>
            </a:xfrm>
            <a:custGeom>
              <a:avLst/>
              <a:gdLst/>
              <a:ahLst/>
              <a:cxnLst/>
              <a:rect l="l" t="t" r="r" b="b"/>
              <a:pathLst>
                <a:path w="8206" h="11925" extrusionOk="0">
                  <a:moveTo>
                    <a:pt x="0" y="0"/>
                  </a:moveTo>
                  <a:lnTo>
                    <a:pt x="0" y="11925"/>
                  </a:lnTo>
                  <a:lnTo>
                    <a:pt x="8205" y="11925"/>
                  </a:lnTo>
                  <a:lnTo>
                    <a:pt x="8205" y="0"/>
                  </a:ln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71"/>
            <p:cNvSpPr/>
            <p:nvPr/>
          </p:nvSpPr>
          <p:spPr>
            <a:xfrm>
              <a:off x="8058346" y="3373077"/>
              <a:ext cx="214761" cy="312435"/>
            </a:xfrm>
            <a:custGeom>
              <a:avLst/>
              <a:gdLst/>
              <a:ahLst/>
              <a:cxnLst/>
              <a:rect l="l" t="t" r="r" b="b"/>
              <a:pathLst>
                <a:path w="8197" h="11925" extrusionOk="0">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71"/>
            <p:cNvSpPr/>
            <p:nvPr/>
          </p:nvSpPr>
          <p:spPr>
            <a:xfrm>
              <a:off x="8092013" y="3355496"/>
              <a:ext cx="147427" cy="72338"/>
            </a:xfrm>
            <a:custGeom>
              <a:avLst/>
              <a:gdLst/>
              <a:ahLst/>
              <a:cxnLst/>
              <a:rect l="l" t="t" r="r" b="b"/>
              <a:pathLst>
                <a:path w="5627" h="2761" extrusionOk="0">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71"/>
            <p:cNvSpPr/>
            <p:nvPr/>
          </p:nvSpPr>
          <p:spPr>
            <a:xfrm>
              <a:off x="8162570" y="3355496"/>
              <a:ext cx="76871" cy="72102"/>
            </a:xfrm>
            <a:custGeom>
              <a:avLst/>
              <a:gdLst/>
              <a:ahLst/>
              <a:cxnLst/>
              <a:rect l="l" t="t" r="r" b="b"/>
              <a:pathLst>
                <a:path w="2934" h="2752" extrusionOk="0">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71"/>
            <p:cNvSpPr/>
            <p:nvPr/>
          </p:nvSpPr>
          <p:spPr>
            <a:xfrm>
              <a:off x="8090992" y="3448402"/>
              <a:ext cx="147454" cy="103516"/>
            </a:xfrm>
            <a:custGeom>
              <a:avLst/>
              <a:gdLst/>
              <a:ahLst/>
              <a:cxnLst/>
              <a:rect l="l" t="t" r="r" b="b"/>
              <a:pathLst>
                <a:path w="5628" h="3951" extrusionOk="0">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71"/>
            <p:cNvSpPr/>
            <p:nvPr/>
          </p:nvSpPr>
          <p:spPr>
            <a:xfrm>
              <a:off x="8091254" y="3588310"/>
              <a:ext cx="148947" cy="10559"/>
            </a:xfrm>
            <a:custGeom>
              <a:avLst/>
              <a:gdLst/>
              <a:ahLst/>
              <a:cxnLst/>
              <a:rect l="l" t="t" r="r" b="b"/>
              <a:pathLst>
                <a:path w="5685" h="403" extrusionOk="0">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71"/>
            <p:cNvSpPr/>
            <p:nvPr/>
          </p:nvSpPr>
          <p:spPr>
            <a:xfrm>
              <a:off x="8091254" y="3634998"/>
              <a:ext cx="148947" cy="10585"/>
            </a:xfrm>
            <a:custGeom>
              <a:avLst/>
              <a:gdLst/>
              <a:ahLst/>
              <a:cxnLst/>
              <a:rect l="l" t="t" r="r" b="b"/>
              <a:pathLst>
                <a:path w="5685" h="404" extrusionOk="0">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9" name="Google Shape;8639;p71"/>
          <p:cNvGrpSpPr/>
          <p:nvPr/>
        </p:nvGrpSpPr>
        <p:grpSpPr>
          <a:xfrm>
            <a:off x="6644201" y="3172496"/>
            <a:ext cx="366695" cy="361979"/>
            <a:chOff x="6644201" y="3355496"/>
            <a:chExt cx="366695" cy="361979"/>
          </a:xfrm>
        </p:grpSpPr>
        <p:sp>
          <p:nvSpPr>
            <p:cNvPr id="8640" name="Google Shape;8640;p71"/>
            <p:cNvSpPr/>
            <p:nvPr/>
          </p:nvSpPr>
          <p:spPr>
            <a:xfrm>
              <a:off x="6824274" y="3378421"/>
              <a:ext cx="11056" cy="52190"/>
            </a:xfrm>
            <a:custGeom>
              <a:avLst/>
              <a:gdLst/>
              <a:ahLst/>
              <a:cxnLst/>
              <a:rect l="l" t="t" r="r" b="b"/>
              <a:pathLst>
                <a:path w="422" h="1992" extrusionOk="0">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71"/>
            <p:cNvSpPr/>
            <p:nvPr/>
          </p:nvSpPr>
          <p:spPr>
            <a:xfrm>
              <a:off x="6904944" y="3402709"/>
              <a:ext cx="60994" cy="56802"/>
            </a:xfrm>
            <a:custGeom>
              <a:avLst/>
              <a:gdLst/>
              <a:ahLst/>
              <a:cxnLst/>
              <a:rect l="l" t="t" r="r" b="b"/>
              <a:pathLst>
                <a:path w="2328" h="2168" extrusionOk="0">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71"/>
            <p:cNvSpPr/>
            <p:nvPr/>
          </p:nvSpPr>
          <p:spPr>
            <a:xfrm>
              <a:off x="6942541" y="3531036"/>
              <a:ext cx="47239" cy="10821"/>
            </a:xfrm>
            <a:custGeom>
              <a:avLst/>
              <a:gdLst/>
              <a:ahLst/>
              <a:cxnLst/>
              <a:rect l="l" t="t" r="r" b="b"/>
              <a:pathLst>
                <a:path w="1803" h="413" extrusionOk="0">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71"/>
            <p:cNvSpPr/>
            <p:nvPr/>
          </p:nvSpPr>
          <p:spPr>
            <a:xfrm>
              <a:off x="6927397" y="3636518"/>
              <a:ext cx="30759" cy="26645"/>
            </a:xfrm>
            <a:custGeom>
              <a:avLst/>
              <a:gdLst/>
              <a:ahLst/>
              <a:cxnLst/>
              <a:rect l="l" t="t" r="r" b="b"/>
              <a:pathLst>
                <a:path w="1174" h="1017" extrusionOk="0">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71"/>
            <p:cNvSpPr/>
            <p:nvPr/>
          </p:nvSpPr>
          <p:spPr>
            <a:xfrm>
              <a:off x="6905049" y="3614169"/>
              <a:ext cx="23973" cy="21117"/>
            </a:xfrm>
            <a:custGeom>
              <a:avLst/>
              <a:gdLst/>
              <a:ahLst/>
              <a:cxnLst/>
              <a:rect l="l" t="t" r="r" b="b"/>
              <a:pathLst>
                <a:path w="915" h="806" extrusionOk="0">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71"/>
            <p:cNvSpPr/>
            <p:nvPr/>
          </p:nvSpPr>
          <p:spPr>
            <a:xfrm>
              <a:off x="6824274" y="3642360"/>
              <a:ext cx="11056" cy="52190"/>
            </a:xfrm>
            <a:custGeom>
              <a:avLst/>
              <a:gdLst/>
              <a:ahLst/>
              <a:cxnLst/>
              <a:rect l="l" t="t" r="r" b="b"/>
              <a:pathLst>
                <a:path w="422" h="1992" extrusionOk="0">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71"/>
            <p:cNvSpPr/>
            <p:nvPr/>
          </p:nvSpPr>
          <p:spPr>
            <a:xfrm>
              <a:off x="6715780" y="3612754"/>
              <a:ext cx="40034" cy="37099"/>
            </a:xfrm>
            <a:custGeom>
              <a:avLst/>
              <a:gdLst/>
              <a:ahLst/>
              <a:cxnLst/>
              <a:rect l="l" t="t" r="r" b="b"/>
              <a:pathLst>
                <a:path w="1528" h="1416" extrusionOk="0">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71"/>
            <p:cNvSpPr/>
            <p:nvPr/>
          </p:nvSpPr>
          <p:spPr>
            <a:xfrm>
              <a:off x="6669825" y="3531036"/>
              <a:ext cx="47239" cy="10821"/>
            </a:xfrm>
            <a:custGeom>
              <a:avLst/>
              <a:gdLst/>
              <a:ahLst/>
              <a:cxnLst/>
              <a:rect l="l" t="t" r="r" b="b"/>
              <a:pathLst>
                <a:path w="1803" h="413" extrusionOk="0">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71"/>
            <p:cNvSpPr/>
            <p:nvPr/>
          </p:nvSpPr>
          <p:spPr>
            <a:xfrm>
              <a:off x="6700924" y="3410097"/>
              <a:ext cx="54548" cy="50409"/>
            </a:xfrm>
            <a:custGeom>
              <a:avLst/>
              <a:gdLst/>
              <a:ahLst/>
              <a:cxnLst/>
              <a:rect l="l" t="t" r="r" b="b"/>
              <a:pathLst>
                <a:path w="2082" h="1924" extrusionOk="0">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71"/>
            <p:cNvSpPr/>
            <p:nvPr/>
          </p:nvSpPr>
          <p:spPr>
            <a:xfrm>
              <a:off x="6709492" y="3418953"/>
              <a:ext cx="240621" cy="234988"/>
            </a:xfrm>
            <a:custGeom>
              <a:avLst/>
              <a:gdLst/>
              <a:ahLst/>
              <a:cxnLst/>
              <a:rect l="l" t="t" r="r" b="b"/>
              <a:pathLst>
                <a:path w="9184" h="8969" extrusionOk="0">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71"/>
            <p:cNvSpPr/>
            <p:nvPr/>
          </p:nvSpPr>
          <p:spPr>
            <a:xfrm>
              <a:off x="6749683" y="3436114"/>
              <a:ext cx="200430" cy="218010"/>
            </a:xfrm>
            <a:custGeom>
              <a:avLst/>
              <a:gdLst/>
              <a:ahLst/>
              <a:cxnLst/>
              <a:rect l="l" t="t" r="r" b="b"/>
              <a:pathLst>
                <a:path w="7650" h="8321" extrusionOk="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71"/>
            <p:cNvSpPr/>
            <p:nvPr/>
          </p:nvSpPr>
          <p:spPr>
            <a:xfrm>
              <a:off x="6774049" y="3464226"/>
              <a:ext cx="33169" cy="28244"/>
            </a:xfrm>
            <a:custGeom>
              <a:avLst/>
              <a:gdLst/>
              <a:ahLst/>
              <a:cxnLst/>
              <a:rect l="l" t="t" r="r" b="b"/>
              <a:pathLst>
                <a:path w="1266" h="1078" extrusionOk="0">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71"/>
            <p:cNvSpPr/>
            <p:nvPr/>
          </p:nvSpPr>
          <p:spPr>
            <a:xfrm>
              <a:off x="6810964" y="3355496"/>
              <a:ext cx="33169" cy="28479"/>
            </a:xfrm>
            <a:custGeom>
              <a:avLst/>
              <a:gdLst/>
              <a:ahLst/>
              <a:cxnLst/>
              <a:rect l="l" t="t" r="r" b="b"/>
              <a:pathLst>
                <a:path w="1266" h="1087" extrusionOk="0">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71"/>
            <p:cNvSpPr/>
            <p:nvPr/>
          </p:nvSpPr>
          <p:spPr>
            <a:xfrm>
              <a:off x="6866194" y="3511203"/>
              <a:ext cx="33195" cy="28401"/>
            </a:xfrm>
            <a:custGeom>
              <a:avLst/>
              <a:gdLst/>
              <a:ahLst/>
              <a:cxnLst/>
              <a:rect l="l" t="t" r="r" b="b"/>
              <a:pathLst>
                <a:path w="1267" h="1084" extrusionOk="0">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1"/>
            <p:cNvSpPr/>
            <p:nvPr/>
          </p:nvSpPr>
          <p:spPr>
            <a:xfrm>
              <a:off x="6762992" y="3556896"/>
              <a:ext cx="52505" cy="44828"/>
            </a:xfrm>
            <a:custGeom>
              <a:avLst/>
              <a:gdLst/>
              <a:ahLst/>
              <a:cxnLst/>
              <a:rect l="l" t="t" r="r" b="b"/>
              <a:pathLst>
                <a:path w="2004" h="1711" extrusionOk="0">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1"/>
            <p:cNvSpPr/>
            <p:nvPr/>
          </p:nvSpPr>
          <p:spPr>
            <a:xfrm>
              <a:off x="6953859" y="3377426"/>
              <a:ext cx="36680" cy="35003"/>
            </a:xfrm>
            <a:custGeom>
              <a:avLst/>
              <a:gdLst/>
              <a:ahLst/>
              <a:cxnLst/>
              <a:rect l="l" t="t" r="r" b="b"/>
              <a:pathLst>
                <a:path w="1400" h="1336" extrusionOk="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71"/>
            <p:cNvSpPr/>
            <p:nvPr/>
          </p:nvSpPr>
          <p:spPr>
            <a:xfrm>
              <a:off x="6977701" y="3522259"/>
              <a:ext cx="33195" cy="28479"/>
            </a:xfrm>
            <a:custGeom>
              <a:avLst/>
              <a:gdLst/>
              <a:ahLst/>
              <a:cxnLst/>
              <a:rect l="l" t="t" r="r" b="b"/>
              <a:pathLst>
                <a:path w="1267" h="1087" extrusionOk="0">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71"/>
            <p:cNvSpPr/>
            <p:nvPr/>
          </p:nvSpPr>
          <p:spPr>
            <a:xfrm>
              <a:off x="6945816" y="3652473"/>
              <a:ext cx="38462" cy="36680"/>
            </a:xfrm>
            <a:custGeom>
              <a:avLst/>
              <a:gdLst/>
              <a:ahLst/>
              <a:cxnLst/>
              <a:rect l="l" t="t" r="r" b="b"/>
              <a:pathLst>
                <a:path w="1468" h="1400" extrusionOk="0">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1"/>
            <p:cNvSpPr/>
            <p:nvPr/>
          </p:nvSpPr>
          <p:spPr>
            <a:xfrm>
              <a:off x="6810964" y="3688996"/>
              <a:ext cx="33169" cy="28479"/>
            </a:xfrm>
            <a:custGeom>
              <a:avLst/>
              <a:gdLst/>
              <a:ahLst/>
              <a:cxnLst/>
              <a:rect l="l" t="t" r="r" b="b"/>
              <a:pathLst>
                <a:path w="1266" h="1087" extrusionOk="0">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1"/>
            <p:cNvSpPr/>
            <p:nvPr/>
          </p:nvSpPr>
          <p:spPr>
            <a:xfrm>
              <a:off x="6697702" y="3640212"/>
              <a:ext cx="29894" cy="28479"/>
            </a:xfrm>
            <a:custGeom>
              <a:avLst/>
              <a:gdLst/>
              <a:ahLst/>
              <a:cxnLst/>
              <a:rect l="l" t="t" r="r" b="b"/>
              <a:pathLst>
                <a:path w="1141" h="1087" extrusionOk="0">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1"/>
            <p:cNvSpPr/>
            <p:nvPr/>
          </p:nvSpPr>
          <p:spPr>
            <a:xfrm>
              <a:off x="6644201" y="3522259"/>
              <a:ext cx="33169" cy="28479"/>
            </a:xfrm>
            <a:custGeom>
              <a:avLst/>
              <a:gdLst/>
              <a:ahLst/>
              <a:cxnLst/>
              <a:rect l="l" t="t" r="r" b="b"/>
              <a:pathLst>
                <a:path w="1266" h="1087" extrusionOk="0">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71"/>
            <p:cNvSpPr/>
            <p:nvPr/>
          </p:nvSpPr>
          <p:spPr>
            <a:xfrm>
              <a:off x="6676349" y="3383242"/>
              <a:ext cx="39457" cy="37754"/>
            </a:xfrm>
            <a:custGeom>
              <a:avLst/>
              <a:gdLst/>
              <a:ahLst/>
              <a:cxnLst/>
              <a:rect l="l" t="t" r="r" b="b"/>
              <a:pathLst>
                <a:path w="1506" h="1441" extrusionOk="0">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2" name="Google Shape;8662;p71"/>
          <p:cNvGrpSpPr/>
          <p:nvPr/>
        </p:nvGrpSpPr>
        <p:grpSpPr>
          <a:xfrm>
            <a:off x="7955145" y="1836192"/>
            <a:ext cx="365176" cy="271013"/>
            <a:chOff x="7955145" y="2019192"/>
            <a:chExt cx="365176" cy="271013"/>
          </a:xfrm>
        </p:grpSpPr>
        <p:sp>
          <p:nvSpPr>
            <p:cNvPr id="8663" name="Google Shape;8663;p71"/>
            <p:cNvSpPr/>
            <p:nvPr/>
          </p:nvSpPr>
          <p:spPr>
            <a:xfrm>
              <a:off x="7977729" y="2019192"/>
              <a:ext cx="320243" cy="271013"/>
            </a:xfrm>
            <a:custGeom>
              <a:avLst/>
              <a:gdLst/>
              <a:ahLst/>
              <a:cxnLst/>
              <a:rect l="l" t="t" r="r" b="b"/>
              <a:pathLst>
                <a:path w="12223" h="10344" extrusionOk="0">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71"/>
            <p:cNvSpPr/>
            <p:nvPr/>
          </p:nvSpPr>
          <p:spPr>
            <a:xfrm>
              <a:off x="8084468" y="2023226"/>
              <a:ext cx="213504" cy="266978"/>
            </a:xfrm>
            <a:custGeom>
              <a:avLst/>
              <a:gdLst/>
              <a:ahLst/>
              <a:cxnLst/>
              <a:rect l="l" t="t" r="r" b="b"/>
              <a:pathLst>
                <a:path w="8149" h="10190" extrusionOk="0">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71"/>
            <p:cNvSpPr/>
            <p:nvPr/>
          </p:nvSpPr>
          <p:spPr>
            <a:xfrm>
              <a:off x="8182377" y="2136437"/>
              <a:ext cx="95735" cy="76163"/>
            </a:xfrm>
            <a:custGeom>
              <a:avLst/>
              <a:gdLst/>
              <a:ahLst/>
              <a:cxnLst/>
              <a:rect l="l" t="t" r="r" b="b"/>
              <a:pathLst>
                <a:path w="3654" h="2907" extrusionOk="0">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71"/>
            <p:cNvSpPr/>
            <p:nvPr/>
          </p:nvSpPr>
          <p:spPr>
            <a:xfrm>
              <a:off x="7997327" y="2098866"/>
              <a:ext cx="191601" cy="125026"/>
            </a:xfrm>
            <a:custGeom>
              <a:avLst/>
              <a:gdLst/>
              <a:ahLst/>
              <a:cxnLst/>
              <a:rect l="l" t="t" r="r" b="b"/>
              <a:pathLst>
                <a:path w="7313" h="4772" extrusionOk="0">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71"/>
            <p:cNvSpPr/>
            <p:nvPr/>
          </p:nvSpPr>
          <p:spPr>
            <a:xfrm>
              <a:off x="8182220" y="2122917"/>
              <a:ext cx="138100" cy="76373"/>
            </a:xfrm>
            <a:custGeom>
              <a:avLst/>
              <a:gdLst/>
              <a:ahLst/>
              <a:cxnLst/>
              <a:rect l="l" t="t" r="r" b="b"/>
              <a:pathLst>
                <a:path w="5271" h="2915" extrusionOk="0">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71"/>
            <p:cNvSpPr/>
            <p:nvPr/>
          </p:nvSpPr>
          <p:spPr>
            <a:xfrm>
              <a:off x="7955145" y="2085504"/>
              <a:ext cx="234123" cy="125341"/>
            </a:xfrm>
            <a:custGeom>
              <a:avLst/>
              <a:gdLst/>
              <a:ahLst/>
              <a:cxnLst/>
              <a:rect l="l" t="t" r="r" b="b"/>
              <a:pathLst>
                <a:path w="8936" h="4784" extrusionOk="0">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9" name="Google Shape;8669;p71"/>
          <p:cNvGrpSpPr/>
          <p:nvPr/>
        </p:nvGrpSpPr>
        <p:grpSpPr>
          <a:xfrm>
            <a:off x="7518155" y="1826471"/>
            <a:ext cx="361927" cy="290270"/>
            <a:chOff x="7518155" y="2009471"/>
            <a:chExt cx="361927" cy="290270"/>
          </a:xfrm>
        </p:grpSpPr>
        <p:sp>
          <p:nvSpPr>
            <p:cNvPr id="8670" name="Google Shape;8670;p71"/>
            <p:cNvSpPr/>
            <p:nvPr/>
          </p:nvSpPr>
          <p:spPr>
            <a:xfrm>
              <a:off x="7518155" y="2133712"/>
              <a:ext cx="361403" cy="166029"/>
            </a:xfrm>
            <a:custGeom>
              <a:avLst/>
              <a:gdLst/>
              <a:ahLst/>
              <a:cxnLst/>
              <a:rect l="l" t="t" r="r" b="b"/>
              <a:pathLst>
                <a:path w="13794" h="6337" extrusionOk="0">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71"/>
            <p:cNvSpPr/>
            <p:nvPr/>
          </p:nvSpPr>
          <p:spPr>
            <a:xfrm>
              <a:off x="7765037" y="2147781"/>
              <a:ext cx="114782" cy="40217"/>
            </a:xfrm>
            <a:custGeom>
              <a:avLst/>
              <a:gdLst/>
              <a:ahLst/>
              <a:cxnLst/>
              <a:rect l="l" t="t" r="r" b="b"/>
              <a:pathLst>
                <a:path w="4381" h="1535" extrusionOk="0">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71"/>
            <p:cNvSpPr/>
            <p:nvPr/>
          </p:nvSpPr>
          <p:spPr>
            <a:xfrm>
              <a:off x="7518417" y="2147781"/>
              <a:ext cx="114782" cy="40217"/>
            </a:xfrm>
            <a:custGeom>
              <a:avLst/>
              <a:gdLst/>
              <a:ahLst/>
              <a:cxnLst/>
              <a:rect l="l" t="t" r="r" b="b"/>
              <a:pathLst>
                <a:path w="4381" h="1535" extrusionOk="0">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71"/>
            <p:cNvSpPr/>
            <p:nvPr/>
          </p:nvSpPr>
          <p:spPr>
            <a:xfrm>
              <a:off x="7518417" y="2133712"/>
              <a:ext cx="117533" cy="39955"/>
            </a:xfrm>
            <a:custGeom>
              <a:avLst/>
              <a:gdLst/>
              <a:ahLst/>
              <a:cxnLst/>
              <a:rect l="l" t="t" r="r" b="b"/>
              <a:pathLst>
                <a:path w="4486" h="1525" extrusionOk="0">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71"/>
            <p:cNvSpPr/>
            <p:nvPr/>
          </p:nvSpPr>
          <p:spPr>
            <a:xfrm>
              <a:off x="7762548" y="2133712"/>
              <a:ext cx="117533" cy="39955"/>
            </a:xfrm>
            <a:custGeom>
              <a:avLst/>
              <a:gdLst/>
              <a:ahLst/>
              <a:cxnLst/>
              <a:rect l="l" t="t" r="r" b="b"/>
              <a:pathLst>
                <a:path w="4486" h="1525" extrusionOk="0">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71"/>
            <p:cNvSpPr/>
            <p:nvPr/>
          </p:nvSpPr>
          <p:spPr>
            <a:xfrm>
              <a:off x="7604536" y="2228896"/>
              <a:ext cx="22139" cy="18916"/>
            </a:xfrm>
            <a:custGeom>
              <a:avLst/>
              <a:gdLst/>
              <a:ahLst/>
              <a:cxnLst/>
              <a:rect l="l" t="t" r="r" b="b"/>
              <a:pathLst>
                <a:path w="845" h="722" extrusionOk="0">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71"/>
            <p:cNvSpPr/>
            <p:nvPr/>
          </p:nvSpPr>
          <p:spPr>
            <a:xfrm>
              <a:off x="7526696" y="2253000"/>
              <a:ext cx="22113" cy="18916"/>
            </a:xfrm>
            <a:custGeom>
              <a:avLst/>
              <a:gdLst/>
              <a:ahLst/>
              <a:cxnLst/>
              <a:rect l="l" t="t" r="r" b="b"/>
              <a:pathLst>
                <a:path w="844" h="722" extrusionOk="0">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71"/>
            <p:cNvSpPr/>
            <p:nvPr/>
          </p:nvSpPr>
          <p:spPr>
            <a:xfrm>
              <a:off x="7550564" y="2206286"/>
              <a:ext cx="22113" cy="18943"/>
            </a:xfrm>
            <a:custGeom>
              <a:avLst/>
              <a:gdLst/>
              <a:ahLst/>
              <a:cxnLst/>
              <a:rect l="l" t="t" r="r" b="b"/>
              <a:pathLst>
                <a:path w="844" h="723" extrusionOk="0">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71"/>
            <p:cNvSpPr/>
            <p:nvPr/>
          </p:nvSpPr>
          <p:spPr>
            <a:xfrm>
              <a:off x="7768286" y="2228896"/>
              <a:ext cx="21877" cy="18916"/>
            </a:xfrm>
            <a:custGeom>
              <a:avLst/>
              <a:gdLst/>
              <a:ahLst/>
              <a:cxnLst/>
              <a:rect l="l" t="t" r="r" b="b"/>
              <a:pathLst>
                <a:path w="835" h="722" extrusionOk="0">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71"/>
            <p:cNvSpPr/>
            <p:nvPr/>
          </p:nvSpPr>
          <p:spPr>
            <a:xfrm>
              <a:off x="7845891" y="2253000"/>
              <a:ext cx="22113" cy="18916"/>
            </a:xfrm>
            <a:custGeom>
              <a:avLst/>
              <a:gdLst/>
              <a:ahLst/>
              <a:cxnLst/>
              <a:rect l="l" t="t" r="r" b="b"/>
              <a:pathLst>
                <a:path w="844" h="722" extrusionOk="0">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71"/>
            <p:cNvSpPr/>
            <p:nvPr/>
          </p:nvSpPr>
          <p:spPr>
            <a:xfrm>
              <a:off x="7822022" y="2206286"/>
              <a:ext cx="22139" cy="18943"/>
            </a:xfrm>
            <a:custGeom>
              <a:avLst/>
              <a:gdLst/>
              <a:ahLst/>
              <a:cxnLst/>
              <a:rect l="l" t="t" r="r" b="b"/>
              <a:pathLst>
                <a:path w="845" h="723" extrusionOk="0">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71"/>
            <p:cNvSpPr/>
            <p:nvPr/>
          </p:nvSpPr>
          <p:spPr>
            <a:xfrm>
              <a:off x="7636500" y="2009471"/>
              <a:ext cx="125026" cy="206901"/>
            </a:xfrm>
            <a:custGeom>
              <a:avLst/>
              <a:gdLst/>
              <a:ahLst/>
              <a:cxnLst/>
              <a:rect l="l" t="t" r="r" b="b"/>
              <a:pathLst>
                <a:path w="4772" h="7897" extrusionOk="0">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71"/>
            <p:cNvSpPr/>
            <p:nvPr/>
          </p:nvSpPr>
          <p:spPr>
            <a:xfrm>
              <a:off x="7688167" y="2009471"/>
              <a:ext cx="73412" cy="206639"/>
            </a:xfrm>
            <a:custGeom>
              <a:avLst/>
              <a:gdLst/>
              <a:ahLst/>
              <a:cxnLst/>
              <a:rect l="l" t="t" r="r" b="b"/>
              <a:pathLst>
                <a:path w="2802" h="7887" extrusionOk="0">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3" name="Google Shape;8683;p71"/>
          <p:cNvGrpSpPr/>
          <p:nvPr/>
        </p:nvGrpSpPr>
        <p:grpSpPr>
          <a:xfrm>
            <a:off x="7079672" y="1808053"/>
            <a:ext cx="362163" cy="327264"/>
            <a:chOff x="7079672" y="1991053"/>
            <a:chExt cx="362163" cy="327264"/>
          </a:xfrm>
        </p:grpSpPr>
        <p:sp>
          <p:nvSpPr>
            <p:cNvPr id="8684" name="Google Shape;8684;p71"/>
            <p:cNvSpPr/>
            <p:nvPr/>
          </p:nvSpPr>
          <p:spPr>
            <a:xfrm>
              <a:off x="7418202" y="2117651"/>
              <a:ext cx="23632" cy="200666"/>
            </a:xfrm>
            <a:custGeom>
              <a:avLst/>
              <a:gdLst/>
              <a:ahLst/>
              <a:cxnLst/>
              <a:rect l="l" t="t" r="r" b="b"/>
              <a:pathLst>
                <a:path w="902" h="7659" extrusionOk="0">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71"/>
            <p:cNvSpPr/>
            <p:nvPr/>
          </p:nvSpPr>
          <p:spPr>
            <a:xfrm>
              <a:off x="7423992" y="2117651"/>
              <a:ext cx="17842" cy="200666"/>
            </a:xfrm>
            <a:custGeom>
              <a:avLst/>
              <a:gdLst/>
              <a:ahLst/>
              <a:cxnLst/>
              <a:rect l="l" t="t" r="r" b="b"/>
              <a:pathLst>
                <a:path w="681" h="7659" extrusionOk="0">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71"/>
            <p:cNvSpPr/>
            <p:nvPr/>
          </p:nvSpPr>
          <p:spPr>
            <a:xfrm>
              <a:off x="7103540" y="2161353"/>
              <a:ext cx="104748" cy="94687"/>
            </a:xfrm>
            <a:custGeom>
              <a:avLst/>
              <a:gdLst/>
              <a:ahLst/>
              <a:cxnLst/>
              <a:rect l="l" t="t" r="r" b="b"/>
              <a:pathLst>
                <a:path w="3998" h="3614" extrusionOk="0">
                  <a:moveTo>
                    <a:pt x="0" y="0"/>
                  </a:moveTo>
                  <a:lnTo>
                    <a:pt x="0" y="3614"/>
                  </a:lnTo>
                  <a:lnTo>
                    <a:pt x="3997" y="3614"/>
                  </a:lnTo>
                  <a:lnTo>
                    <a:pt x="3997" y="0"/>
                  </a:lnTo>
                  <a:close/>
                </a:path>
              </a:pathLst>
            </a:custGeom>
            <a:solidFill>
              <a:srgbClr val="D2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71"/>
            <p:cNvSpPr/>
            <p:nvPr/>
          </p:nvSpPr>
          <p:spPr>
            <a:xfrm>
              <a:off x="7190419" y="2161353"/>
              <a:ext cx="17868" cy="94687"/>
            </a:xfrm>
            <a:custGeom>
              <a:avLst/>
              <a:gdLst/>
              <a:ahLst/>
              <a:cxnLst/>
              <a:rect l="l" t="t" r="r" b="b"/>
              <a:pathLst>
                <a:path w="682" h="3614" extrusionOk="0">
                  <a:moveTo>
                    <a:pt x="1" y="0"/>
                  </a:moveTo>
                  <a:lnTo>
                    <a:pt x="1" y="3614"/>
                  </a:lnTo>
                  <a:lnTo>
                    <a:pt x="681" y="3614"/>
                  </a:lnTo>
                  <a:lnTo>
                    <a:pt x="681" y="0"/>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71"/>
            <p:cNvSpPr/>
            <p:nvPr/>
          </p:nvSpPr>
          <p:spPr>
            <a:xfrm>
              <a:off x="7103540" y="2090010"/>
              <a:ext cx="71343" cy="71369"/>
            </a:xfrm>
            <a:custGeom>
              <a:avLst/>
              <a:gdLst/>
              <a:ahLst/>
              <a:cxnLst/>
              <a:rect l="l" t="t" r="r" b="b"/>
              <a:pathLst>
                <a:path w="2723" h="2724" extrusionOk="0">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71"/>
            <p:cNvSpPr/>
            <p:nvPr/>
          </p:nvSpPr>
          <p:spPr>
            <a:xfrm>
              <a:off x="7103540" y="2090010"/>
              <a:ext cx="71343" cy="71369"/>
            </a:xfrm>
            <a:custGeom>
              <a:avLst/>
              <a:gdLst/>
              <a:ahLst/>
              <a:cxnLst/>
              <a:rect l="l" t="t" r="r" b="b"/>
              <a:pathLst>
                <a:path w="2723" h="2724" extrusionOk="0">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71"/>
            <p:cNvSpPr/>
            <p:nvPr/>
          </p:nvSpPr>
          <p:spPr>
            <a:xfrm>
              <a:off x="7139198" y="2256013"/>
              <a:ext cx="16847" cy="62304"/>
            </a:xfrm>
            <a:custGeom>
              <a:avLst/>
              <a:gdLst/>
              <a:ahLst/>
              <a:cxnLst/>
              <a:rect l="l" t="t" r="r" b="b"/>
              <a:pathLst>
                <a:path w="643" h="2378" extrusionOk="0">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71"/>
            <p:cNvSpPr/>
            <p:nvPr/>
          </p:nvSpPr>
          <p:spPr>
            <a:xfrm>
              <a:off x="7193930" y="2002424"/>
              <a:ext cx="11083" cy="38147"/>
            </a:xfrm>
            <a:custGeom>
              <a:avLst/>
              <a:gdLst/>
              <a:ahLst/>
              <a:cxnLst/>
              <a:rect l="l" t="t" r="r" b="b"/>
              <a:pathLst>
                <a:path w="423" h="1456" extrusionOk="0">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71"/>
            <p:cNvSpPr/>
            <p:nvPr/>
          </p:nvSpPr>
          <p:spPr>
            <a:xfrm>
              <a:off x="7193930" y="2072063"/>
              <a:ext cx="11083" cy="47108"/>
            </a:xfrm>
            <a:custGeom>
              <a:avLst/>
              <a:gdLst/>
              <a:ahLst/>
              <a:cxnLst/>
              <a:rect l="l" t="t" r="r" b="b"/>
              <a:pathLst>
                <a:path w="423" h="1798" extrusionOk="0">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71"/>
            <p:cNvSpPr/>
            <p:nvPr/>
          </p:nvSpPr>
          <p:spPr>
            <a:xfrm>
              <a:off x="7177371" y="2029488"/>
              <a:ext cx="43964" cy="47998"/>
            </a:xfrm>
            <a:custGeom>
              <a:avLst/>
              <a:gdLst/>
              <a:ahLst/>
              <a:cxnLst/>
              <a:rect l="l" t="t" r="r" b="b"/>
              <a:pathLst>
                <a:path w="1678" h="1832" extrusionOk="0">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71"/>
            <p:cNvSpPr/>
            <p:nvPr/>
          </p:nvSpPr>
          <p:spPr>
            <a:xfrm>
              <a:off x="7197205" y="2029488"/>
              <a:ext cx="24130" cy="47998"/>
            </a:xfrm>
            <a:custGeom>
              <a:avLst/>
              <a:gdLst/>
              <a:ahLst/>
              <a:cxnLst/>
              <a:rect l="l" t="t" r="r" b="b"/>
              <a:pathLst>
                <a:path w="921" h="1832" extrusionOk="0">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71"/>
            <p:cNvSpPr/>
            <p:nvPr/>
          </p:nvSpPr>
          <p:spPr>
            <a:xfrm>
              <a:off x="7208261" y="2145528"/>
              <a:ext cx="209705" cy="129611"/>
            </a:xfrm>
            <a:custGeom>
              <a:avLst/>
              <a:gdLst/>
              <a:ahLst/>
              <a:cxnLst/>
              <a:rect l="l" t="t" r="r" b="b"/>
              <a:pathLst>
                <a:path w="8004" h="4947" extrusionOk="0">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71"/>
            <p:cNvSpPr/>
            <p:nvPr/>
          </p:nvSpPr>
          <p:spPr>
            <a:xfrm>
              <a:off x="7391321" y="2145528"/>
              <a:ext cx="26645" cy="129611"/>
            </a:xfrm>
            <a:custGeom>
              <a:avLst/>
              <a:gdLst/>
              <a:ahLst/>
              <a:cxnLst/>
              <a:rect l="l" t="t" r="r" b="b"/>
              <a:pathLst>
                <a:path w="1017" h="4947" extrusionOk="0">
                  <a:moveTo>
                    <a:pt x="1" y="0"/>
                  </a:moveTo>
                  <a:lnTo>
                    <a:pt x="1" y="4946"/>
                  </a:lnTo>
                  <a:lnTo>
                    <a:pt x="1017" y="4946"/>
                  </a:lnTo>
                  <a:lnTo>
                    <a:pt x="1017"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71"/>
            <p:cNvSpPr/>
            <p:nvPr/>
          </p:nvSpPr>
          <p:spPr>
            <a:xfrm>
              <a:off x="7139198" y="1991053"/>
              <a:ext cx="88189" cy="122092"/>
            </a:xfrm>
            <a:custGeom>
              <a:avLst/>
              <a:gdLst/>
              <a:ahLst/>
              <a:cxnLst/>
              <a:rect l="l" t="t" r="r" b="b"/>
              <a:pathLst>
                <a:path w="3366" h="4660" extrusionOk="0">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71"/>
            <p:cNvSpPr/>
            <p:nvPr/>
          </p:nvSpPr>
          <p:spPr>
            <a:xfrm>
              <a:off x="7079672" y="2018406"/>
              <a:ext cx="23894" cy="299911"/>
            </a:xfrm>
            <a:custGeom>
              <a:avLst/>
              <a:gdLst/>
              <a:ahLst/>
              <a:cxnLst/>
              <a:rect l="l" t="t" r="r" b="b"/>
              <a:pathLst>
                <a:path w="912" h="11447" extrusionOk="0">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71"/>
            <p:cNvSpPr/>
            <p:nvPr/>
          </p:nvSpPr>
          <p:spPr>
            <a:xfrm>
              <a:off x="7085698" y="2018379"/>
              <a:ext cx="17868" cy="299938"/>
            </a:xfrm>
            <a:custGeom>
              <a:avLst/>
              <a:gdLst/>
              <a:ahLst/>
              <a:cxnLst/>
              <a:rect l="l" t="t" r="r" b="b"/>
              <a:pathLst>
                <a:path w="682" h="11448" extrusionOk="0">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0" name="Google Shape;8700;p71"/>
          <p:cNvGrpSpPr/>
          <p:nvPr/>
        </p:nvGrpSpPr>
        <p:grpSpPr>
          <a:xfrm>
            <a:off x="6641188" y="1852514"/>
            <a:ext cx="361901" cy="238132"/>
            <a:chOff x="6641188" y="2035514"/>
            <a:chExt cx="361901" cy="238132"/>
          </a:xfrm>
        </p:grpSpPr>
        <p:sp>
          <p:nvSpPr>
            <p:cNvPr id="8701" name="Google Shape;8701;p71"/>
            <p:cNvSpPr/>
            <p:nvPr/>
          </p:nvSpPr>
          <p:spPr>
            <a:xfrm>
              <a:off x="6641188" y="2035514"/>
              <a:ext cx="361901" cy="220787"/>
            </a:xfrm>
            <a:custGeom>
              <a:avLst/>
              <a:gdLst/>
              <a:ahLst/>
              <a:cxnLst/>
              <a:rect l="l" t="t" r="r" b="b"/>
              <a:pathLst>
                <a:path w="13813" h="8427" extrusionOk="0">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71"/>
            <p:cNvSpPr/>
            <p:nvPr/>
          </p:nvSpPr>
          <p:spPr>
            <a:xfrm>
              <a:off x="6641188" y="2035514"/>
              <a:ext cx="361901" cy="220787"/>
            </a:xfrm>
            <a:custGeom>
              <a:avLst/>
              <a:gdLst/>
              <a:ahLst/>
              <a:cxnLst/>
              <a:rect l="l" t="t" r="r" b="b"/>
              <a:pathLst>
                <a:path w="13813" h="8427" extrusionOk="0">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71"/>
            <p:cNvSpPr/>
            <p:nvPr/>
          </p:nvSpPr>
          <p:spPr>
            <a:xfrm>
              <a:off x="6681615" y="2256275"/>
              <a:ext cx="65579" cy="17371"/>
            </a:xfrm>
            <a:custGeom>
              <a:avLst/>
              <a:gdLst/>
              <a:ahLst/>
              <a:cxnLst/>
              <a:rect l="l" t="t" r="r" b="b"/>
              <a:pathLst>
                <a:path w="2503" h="663" extrusionOk="0">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71"/>
            <p:cNvSpPr/>
            <p:nvPr/>
          </p:nvSpPr>
          <p:spPr>
            <a:xfrm>
              <a:off x="6897084" y="2256275"/>
              <a:ext cx="65579" cy="17371"/>
            </a:xfrm>
            <a:custGeom>
              <a:avLst/>
              <a:gdLst/>
              <a:ahLst/>
              <a:cxnLst/>
              <a:rect l="l" t="t" r="r" b="b"/>
              <a:pathLst>
                <a:path w="2503" h="663" extrusionOk="0">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71"/>
            <p:cNvSpPr/>
            <p:nvPr/>
          </p:nvSpPr>
          <p:spPr>
            <a:xfrm>
              <a:off x="6666288" y="2064151"/>
              <a:ext cx="191653" cy="163776"/>
            </a:xfrm>
            <a:custGeom>
              <a:avLst/>
              <a:gdLst/>
              <a:ahLst/>
              <a:cxnLst/>
              <a:rect l="l" t="t" r="r" b="b"/>
              <a:pathLst>
                <a:path w="7315" h="6251" extrusionOk="0">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71"/>
            <p:cNvSpPr/>
            <p:nvPr/>
          </p:nvSpPr>
          <p:spPr>
            <a:xfrm>
              <a:off x="6666288" y="2063653"/>
              <a:ext cx="191915" cy="164274"/>
            </a:xfrm>
            <a:custGeom>
              <a:avLst/>
              <a:gdLst/>
              <a:ahLst/>
              <a:cxnLst/>
              <a:rect l="l" t="t" r="r" b="b"/>
              <a:pathLst>
                <a:path w="7325" h="6270" extrusionOk="0">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71"/>
            <p:cNvSpPr/>
            <p:nvPr/>
          </p:nvSpPr>
          <p:spPr>
            <a:xfrm>
              <a:off x="6892315" y="2171387"/>
              <a:ext cx="75115" cy="64321"/>
            </a:xfrm>
            <a:custGeom>
              <a:avLst/>
              <a:gdLst/>
              <a:ahLst/>
              <a:cxnLst/>
              <a:rect l="l" t="t" r="r" b="b"/>
              <a:pathLst>
                <a:path w="2867" h="2455" extrusionOk="0">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71"/>
            <p:cNvSpPr/>
            <p:nvPr/>
          </p:nvSpPr>
          <p:spPr>
            <a:xfrm>
              <a:off x="6925485" y="2171387"/>
              <a:ext cx="44461" cy="64111"/>
            </a:xfrm>
            <a:custGeom>
              <a:avLst/>
              <a:gdLst/>
              <a:ahLst/>
              <a:cxnLst/>
              <a:rect l="l" t="t" r="r" b="b"/>
              <a:pathLst>
                <a:path w="1697" h="2447" extrusionOk="0">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71"/>
            <p:cNvSpPr/>
            <p:nvPr/>
          </p:nvSpPr>
          <p:spPr>
            <a:xfrm>
              <a:off x="6889302" y="2064151"/>
              <a:ext cx="40715" cy="19624"/>
            </a:xfrm>
            <a:custGeom>
              <a:avLst/>
              <a:gdLst/>
              <a:ahLst/>
              <a:cxnLst/>
              <a:rect l="l" t="t" r="r" b="b"/>
              <a:pathLst>
                <a:path w="1554" h="749" extrusionOk="0">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71"/>
            <p:cNvSpPr/>
            <p:nvPr/>
          </p:nvSpPr>
          <p:spPr>
            <a:xfrm>
              <a:off x="6908402" y="2063889"/>
              <a:ext cx="21615" cy="19886"/>
            </a:xfrm>
            <a:custGeom>
              <a:avLst/>
              <a:gdLst/>
              <a:ahLst/>
              <a:cxnLst/>
              <a:rect l="l" t="t" r="r" b="b"/>
              <a:pathLst>
                <a:path w="825" h="759" extrusionOk="0">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71"/>
            <p:cNvSpPr/>
            <p:nvPr/>
          </p:nvSpPr>
          <p:spPr>
            <a:xfrm>
              <a:off x="6889302" y="2099049"/>
              <a:ext cx="40715" cy="19624"/>
            </a:xfrm>
            <a:custGeom>
              <a:avLst/>
              <a:gdLst/>
              <a:ahLst/>
              <a:cxnLst/>
              <a:rect l="l" t="t" r="r" b="b"/>
              <a:pathLst>
                <a:path w="1554" h="749" extrusionOk="0">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71"/>
            <p:cNvSpPr/>
            <p:nvPr/>
          </p:nvSpPr>
          <p:spPr>
            <a:xfrm>
              <a:off x="6889302" y="2133974"/>
              <a:ext cx="40715" cy="19598"/>
            </a:xfrm>
            <a:custGeom>
              <a:avLst/>
              <a:gdLst/>
              <a:ahLst/>
              <a:cxnLst/>
              <a:rect l="l" t="t" r="r" b="b"/>
              <a:pathLst>
                <a:path w="1554" h="748" extrusionOk="0">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71"/>
            <p:cNvSpPr/>
            <p:nvPr/>
          </p:nvSpPr>
          <p:spPr>
            <a:xfrm>
              <a:off x="6908402" y="2099049"/>
              <a:ext cx="21615" cy="19624"/>
            </a:xfrm>
            <a:custGeom>
              <a:avLst/>
              <a:gdLst/>
              <a:ahLst/>
              <a:cxnLst/>
              <a:rect l="l" t="t" r="r" b="b"/>
              <a:pathLst>
                <a:path w="825" h="749" extrusionOk="0">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71"/>
            <p:cNvSpPr/>
            <p:nvPr/>
          </p:nvSpPr>
          <p:spPr>
            <a:xfrm>
              <a:off x="6908402" y="2133974"/>
              <a:ext cx="21615" cy="19598"/>
            </a:xfrm>
            <a:custGeom>
              <a:avLst/>
              <a:gdLst/>
              <a:ahLst/>
              <a:cxnLst/>
              <a:rect l="l" t="t" r="r" b="b"/>
              <a:pathLst>
                <a:path w="825" h="748" extrusionOk="0">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71"/>
            <p:cNvSpPr/>
            <p:nvPr/>
          </p:nvSpPr>
          <p:spPr>
            <a:xfrm>
              <a:off x="6947833" y="2064151"/>
              <a:ext cx="33405" cy="89421"/>
            </a:xfrm>
            <a:custGeom>
              <a:avLst/>
              <a:gdLst/>
              <a:ahLst/>
              <a:cxnLst/>
              <a:rect l="l" t="t" r="r" b="b"/>
              <a:pathLst>
                <a:path w="1275" h="3413" extrusionOk="0">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71"/>
            <p:cNvSpPr/>
            <p:nvPr/>
          </p:nvSpPr>
          <p:spPr>
            <a:xfrm>
              <a:off x="6960645" y="2063889"/>
              <a:ext cx="20593" cy="89683"/>
            </a:xfrm>
            <a:custGeom>
              <a:avLst/>
              <a:gdLst/>
              <a:ahLst/>
              <a:cxnLst/>
              <a:rect l="l" t="t" r="r" b="b"/>
              <a:pathLst>
                <a:path w="786" h="3423" extrusionOk="0">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71"/>
            <p:cNvSpPr/>
            <p:nvPr/>
          </p:nvSpPr>
          <p:spPr>
            <a:xfrm>
              <a:off x="6816728" y="2076203"/>
              <a:ext cx="31676" cy="11083"/>
            </a:xfrm>
            <a:custGeom>
              <a:avLst/>
              <a:gdLst/>
              <a:ahLst/>
              <a:cxnLst/>
              <a:rect l="l" t="t" r="r" b="b"/>
              <a:pathLst>
                <a:path w="1209" h="423" extrusionOk="0">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71"/>
            <p:cNvSpPr/>
            <p:nvPr/>
          </p:nvSpPr>
          <p:spPr>
            <a:xfrm>
              <a:off x="6677842" y="2076203"/>
              <a:ext cx="15353" cy="11083"/>
            </a:xfrm>
            <a:custGeom>
              <a:avLst/>
              <a:gdLst/>
              <a:ahLst/>
              <a:cxnLst/>
              <a:rect l="l" t="t" r="r" b="b"/>
              <a:pathLst>
                <a:path w="586" h="423" extrusionOk="0">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71"/>
            <p:cNvSpPr/>
            <p:nvPr/>
          </p:nvSpPr>
          <p:spPr>
            <a:xfrm>
              <a:off x="6685126" y="2100569"/>
              <a:ext cx="155995" cy="90678"/>
            </a:xfrm>
            <a:custGeom>
              <a:avLst/>
              <a:gdLst/>
              <a:ahLst/>
              <a:cxnLst/>
              <a:rect l="l" t="t" r="r" b="b"/>
              <a:pathLst>
                <a:path w="5954" h="3461" extrusionOk="0">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0" name="Google Shape;8720;p71"/>
          <p:cNvGrpSpPr/>
          <p:nvPr/>
        </p:nvGrpSpPr>
        <p:grpSpPr>
          <a:xfrm>
            <a:off x="6202443" y="1803677"/>
            <a:ext cx="362425" cy="335884"/>
            <a:chOff x="6202443" y="1986677"/>
            <a:chExt cx="362425" cy="335884"/>
          </a:xfrm>
        </p:grpSpPr>
        <p:sp>
          <p:nvSpPr>
            <p:cNvPr id="8721" name="Google Shape;8721;p71"/>
            <p:cNvSpPr/>
            <p:nvPr/>
          </p:nvSpPr>
          <p:spPr>
            <a:xfrm>
              <a:off x="6202705" y="2077460"/>
              <a:ext cx="202945" cy="244891"/>
            </a:xfrm>
            <a:custGeom>
              <a:avLst/>
              <a:gdLst/>
              <a:ahLst/>
              <a:cxnLst/>
              <a:rect l="l" t="t" r="r" b="b"/>
              <a:pathLst>
                <a:path w="7746" h="9347" extrusionOk="0">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71"/>
            <p:cNvSpPr/>
            <p:nvPr/>
          </p:nvSpPr>
          <p:spPr>
            <a:xfrm>
              <a:off x="6202443" y="2077460"/>
              <a:ext cx="202185" cy="244891"/>
            </a:xfrm>
            <a:custGeom>
              <a:avLst/>
              <a:gdLst/>
              <a:ahLst/>
              <a:cxnLst/>
              <a:rect l="l" t="t" r="r" b="b"/>
              <a:pathLst>
                <a:path w="7717" h="9347" extrusionOk="0">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71"/>
            <p:cNvSpPr/>
            <p:nvPr/>
          </p:nvSpPr>
          <p:spPr>
            <a:xfrm>
              <a:off x="6248398" y="2055610"/>
              <a:ext cx="111298" cy="22139"/>
            </a:xfrm>
            <a:custGeom>
              <a:avLst/>
              <a:gdLst/>
              <a:ahLst/>
              <a:cxnLst/>
              <a:rect l="l" t="t" r="r" b="b"/>
              <a:pathLst>
                <a:path w="4248" h="845" extrusionOk="0">
                  <a:moveTo>
                    <a:pt x="1" y="1"/>
                  </a:moveTo>
                  <a:lnTo>
                    <a:pt x="1" y="844"/>
                  </a:lnTo>
                  <a:lnTo>
                    <a:pt x="4247" y="844"/>
                  </a:lnTo>
                  <a:lnTo>
                    <a:pt x="4247" y="1"/>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71"/>
            <p:cNvSpPr/>
            <p:nvPr/>
          </p:nvSpPr>
          <p:spPr>
            <a:xfrm>
              <a:off x="6331295" y="2055610"/>
              <a:ext cx="28401" cy="22139"/>
            </a:xfrm>
            <a:custGeom>
              <a:avLst/>
              <a:gdLst/>
              <a:ahLst/>
              <a:cxnLst/>
              <a:rect l="l" t="t" r="r" b="b"/>
              <a:pathLst>
                <a:path w="1084" h="845" extrusionOk="0">
                  <a:moveTo>
                    <a:pt x="0" y="1"/>
                  </a:moveTo>
                  <a:lnTo>
                    <a:pt x="0" y="844"/>
                  </a:lnTo>
                  <a:lnTo>
                    <a:pt x="1083" y="844"/>
                  </a:lnTo>
                  <a:lnTo>
                    <a:pt x="1083"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71"/>
            <p:cNvSpPr/>
            <p:nvPr/>
          </p:nvSpPr>
          <p:spPr>
            <a:xfrm>
              <a:off x="6225290" y="1992834"/>
              <a:ext cx="157514" cy="62801"/>
            </a:xfrm>
            <a:custGeom>
              <a:avLst/>
              <a:gdLst/>
              <a:ahLst/>
              <a:cxnLst/>
              <a:rect l="l" t="t" r="r" b="b"/>
              <a:pathLst>
                <a:path w="6012" h="2397" extrusionOk="0">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1"/>
            <p:cNvSpPr/>
            <p:nvPr/>
          </p:nvSpPr>
          <p:spPr>
            <a:xfrm>
              <a:off x="6343085" y="1992572"/>
              <a:ext cx="39719" cy="63063"/>
            </a:xfrm>
            <a:custGeom>
              <a:avLst/>
              <a:gdLst/>
              <a:ahLst/>
              <a:cxnLst/>
              <a:rect l="l" t="t" r="r" b="b"/>
              <a:pathLst>
                <a:path w="1516" h="2407" extrusionOk="0">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71"/>
            <p:cNvSpPr/>
            <p:nvPr/>
          </p:nvSpPr>
          <p:spPr>
            <a:xfrm>
              <a:off x="6222539" y="2138978"/>
              <a:ext cx="142685" cy="122223"/>
            </a:xfrm>
            <a:custGeom>
              <a:avLst/>
              <a:gdLst/>
              <a:ahLst/>
              <a:cxnLst/>
              <a:rect l="l" t="t" r="r" b="b"/>
              <a:pathLst>
                <a:path w="5446" h="4665" extrusionOk="0">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71"/>
            <p:cNvSpPr/>
            <p:nvPr/>
          </p:nvSpPr>
          <p:spPr>
            <a:xfrm>
              <a:off x="6253926" y="2149799"/>
              <a:ext cx="121070" cy="111586"/>
            </a:xfrm>
            <a:custGeom>
              <a:avLst/>
              <a:gdLst/>
              <a:ahLst/>
              <a:cxnLst/>
              <a:rect l="l" t="t" r="r" b="b"/>
              <a:pathLst>
                <a:path w="4621" h="4259" extrusionOk="0">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71"/>
            <p:cNvSpPr/>
            <p:nvPr/>
          </p:nvSpPr>
          <p:spPr>
            <a:xfrm>
              <a:off x="6355137" y="2176654"/>
              <a:ext cx="170562" cy="145908"/>
            </a:xfrm>
            <a:custGeom>
              <a:avLst/>
              <a:gdLst/>
              <a:ahLst/>
              <a:cxnLst/>
              <a:rect l="l" t="t" r="r" b="b"/>
              <a:pathLst>
                <a:path w="6510" h="5569" extrusionOk="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71"/>
            <p:cNvSpPr/>
            <p:nvPr/>
          </p:nvSpPr>
          <p:spPr>
            <a:xfrm>
              <a:off x="6394568" y="2191483"/>
              <a:ext cx="141166" cy="131026"/>
            </a:xfrm>
            <a:custGeom>
              <a:avLst/>
              <a:gdLst/>
              <a:ahLst/>
              <a:cxnLst/>
              <a:rect l="l" t="t" r="r" b="b"/>
              <a:pathLst>
                <a:path w="5388" h="5001" extrusionOk="0">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71"/>
            <p:cNvSpPr/>
            <p:nvPr/>
          </p:nvSpPr>
          <p:spPr>
            <a:xfrm>
              <a:off x="6402611" y="2199002"/>
              <a:ext cx="109516" cy="109542"/>
            </a:xfrm>
            <a:custGeom>
              <a:avLst/>
              <a:gdLst/>
              <a:ahLst/>
              <a:cxnLst/>
              <a:rect l="l" t="t" r="r" b="b"/>
              <a:pathLst>
                <a:path w="4180" h="4181" extrusionOk="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1"/>
            <p:cNvSpPr/>
            <p:nvPr/>
          </p:nvSpPr>
          <p:spPr>
            <a:xfrm>
              <a:off x="6451841" y="2085320"/>
              <a:ext cx="113027" cy="215181"/>
            </a:xfrm>
            <a:custGeom>
              <a:avLst/>
              <a:gdLst/>
              <a:ahLst/>
              <a:cxnLst/>
              <a:rect l="l" t="t" r="r" b="b"/>
              <a:pathLst>
                <a:path w="4314" h="8213" extrusionOk="0">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71"/>
            <p:cNvSpPr/>
            <p:nvPr/>
          </p:nvSpPr>
          <p:spPr>
            <a:xfrm>
              <a:off x="6497796" y="2085242"/>
              <a:ext cx="66810" cy="215259"/>
            </a:xfrm>
            <a:custGeom>
              <a:avLst/>
              <a:gdLst/>
              <a:ahLst/>
              <a:cxnLst/>
              <a:rect l="l" t="t" r="r" b="b"/>
              <a:pathLst>
                <a:path w="2550" h="8216" extrusionOk="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71"/>
            <p:cNvSpPr/>
            <p:nvPr/>
          </p:nvSpPr>
          <p:spPr>
            <a:xfrm>
              <a:off x="6498791" y="2192740"/>
              <a:ext cx="66076" cy="107761"/>
            </a:xfrm>
            <a:custGeom>
              <a:avLst/>
              <a:gdLst/>
              <a:ahLst/>
              <a:cxnLst/>
              <a:rect l="l" t="t" r="r" b="b"/>
              <a:pathLst>
                <a:path w="2522" h="4113" extrusionOk="0">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71"/>
            <p:cNvSpPr/>
            <p:nvPr/>
          </p:nvSpPr>
          <p:spPr>
            <a:xfrm>
              <a:off x="6504555" y="2192740"/>
              <a:ext cx="60050" cy="107761"/>
            </a:xfrm>
            <a:custGeom>
              <a:avLst/>
              <a:gdLst/>
              <a:ahLst/>
              <a:cxnLst/>
              <a:rect l="l" t="t" r="r" b="b"/>
              <a:pathLst>
                <a:path w="2292" h="4113" extrusionOk="0">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71"/>
            <p:cNvSpPr/>
            <p:nvPr/>
          </p:nvSpPr>
          <p:spPr>
            <a:xfrm>
              <a:off x="6268493" y="2166226"/>
              <a:ext cx="71343" cy="67596"/>
            </a:xfrm>
            <a:custGeom>
              <a:avLst/>
              <a:gdLst/>
              <a:ahLst/>
              <a:cxnLst/>
              <a:rect l="l" t="t" r="r" b="b"/>
              <a:pathLst>
                <a:path w="2723" h="2580" extrusionOk="0">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71"/>
            <p:cNvSpPr/>
            <p:nvPr/>
          </p:nvSpPr>
          <p:spPr>
            <a:xfrm>
              <a:off x="6258459" y="1986677"/>
              <a:ext cx="11318" cy="74487"/>
            </a:xfrm>
            <a:custGeom>
              <a:avLst/>
              <a:gdLst/>
              <a:ahLst/>
              <a:cxnLst/>
              <a:rect l="l" t="t" r="r" b="b"/>
              <a:pathLst>
                <a:path w="432" h="2843" extrusionOk="0">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71"/>
            <p:cNvSpPr/>
            <p:nvPr/>
          </p:nvSpPr>
          <p:spPr>
            <a:xfrm>
              <a:off x="6298623" y="1986677"/>
              <a:ext cx="11345" cy="74487"/>
            </a:xfrm>
            <a:custGeom>
              <a:avLst/>
              <a:gdLst/>
              <a:ahLst/>
              <a:cxnLst/>
              <a:rect l="l" t="t" r="r" b="b"/>
              <a:pathLst>
                <a:path w="433" h="2843" extrusionOk="0">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71"/>
            <p:cNvSpPr/>
            <p:nvPr/>
          </p:nvSpPr>
          <p:spPr>
            <a:xfrm>
              <a:off x="6338814" y="1986677"/>
              <a:ext cx="11318" cy="74487"/>
            </a:xfrm>
            <a:custGeom>
              <a:avLst/>
              <a:gdLst/>
              <a:ahLst/>
              <a:cxnLst/>
              <a:rect l="l" t="t" r="r" b="b"/>
              <a:pathLst>
                <a:path w="432" h="2843" extrusionOk="0">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71"/>
            <p:cNvSpPr/>
            <p:nvPr/>
          </p:nvSpPr>
          <p:spPr>
            <a:xfrm>
              <a:off x="6394306" y="2194286"/>
              <a:ext cx="116118" cy="111979"/>
            </a:xfrm>
            <a:custGeom>
              <a:avLst/>
              <a:gdLst/>
              <a:ahLst/>
              <a:cxnLst/>
              <a:rect l="l" t="t" r="r" b="b"/>
              <a:pathLst>
                <a:path w="4432" h="4274" extrusionOk="0">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1" name="Google Shape;8741;p71"/>
          <p:cNvGrpSpPr/>
          <p:nvPr/>
        </p:nvGrpSpPr>
        <p:grpSpPr>
          <a:xfrm>
            <a:off x="5764222" y="1833598"/>
            <a:ext cx="374293" cy="276069"/>
            <a:chOff x="5764222" y="2016598"/>
            <a:chExt cx="374293" cy="276069"/>
          </a:xfrm>
        </p:grpSpPr>
        <p:sp>
          <p:nvSpPr>
            <p:cNvPr id="8742" name="Google Shape;8742;p71"/>
            <p:cNvSpPr/>
            <p:nvPr/>
          </p:nvSpPr>
          <p:spPr>
            <a:xfrm>
              <a:off x="5925693" y="2209823"/>
              <a:ext cx="37440" cy="82844"/>
            </a:xfrm>
            <a:custGeom>
              <a:avLst/>
              <a:gdLst/>
              <a:ahLst/>
              <a:cxnLst/>
              <a:rect l="l" t="t" r="r" b="b"/>
              <a:pathLst>
                <a:path w="1429" h="3162" extrusionOk="0">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71"/>
            <p:cNvSpPr/>
            <p:nvPr/>
          </p:nvSpPr>
          <p:spPr>
            <a:xfrm>
              <a:off x="5932478" y="2209823"/>
              <a:ext cx="29973" cy="29396"/>
            </a:xfrm>
            <a:custGeom>
              <a:avLst/>
              <a:gdLst/>
              <a:ahLst/>
              <a:cxnLst/>
              <a:rect l="l" t="t" r="r" b="b"/>
              <a:pathLst>
                <a:path w="1144" h="1122" extrusionOk="0">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71"/>
            <p:cNvSpPr/>
            <p:nvPr/>
          </p:nvSpPr>
          <p:spPr>
            <a:xfrm>
              <a:off x="5913824" y="2016598"/>
              <a:ext cx="39772" cy="54103"/>
            </a:xfrm>
            <a:custGeom>
              <a:avLst/>
              <a:gdLst/>
              <a:ahLst/>
              <a:cxnLst/>
              <a:rect l="l" t="t" r="r" b="b"/>
              <a:pathLst>
                <a:path w="1518" h="2065" extrusionOk="0">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71"/>
            <p:cNvSpPr/>
            <p:nvPr/>
          </p:nvSpPr>
          <p:spPr>
            <a:xfrm>
              <a:off x="5919667" y="2050081"/>
              <a:ext cx="34191" cy="20619"/>
            </a:xfrm>
            <a:custGeom>
              <a:avLst/>
              <a:gdLst/>
              <a:ahLst/>
              <a:cxnLst/>
              <a:rect l="l" t="t" r="r" b="b"/>
              <a:pathLst>
                <a:path w="1305" h="787" extrusionOk="0">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71"/>
            <p:cNvSpPr/>
            <p:nvPr/>
          </p:nvSpPr>
          <p:spPr>
            <a:xfrm>
              <a:off x="6013096" y="2018301"/>
              <a:ext cx="39510" cy="52898"/>
            </a:xfrm>
            <a:custGeom>
              <a:avLst/>
              <a:gdLst/>
              <a:ahLst/>
              <a:cxnLst/>
              <a:rect l="l" t="t" r="r" b="b"/>
              <a:pathLst>
                <a:path w="1508" h="2019" extrusionOk="0">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71"/>
            <p:cNvSpPr/>
            <p:nvPr/>
          </p:nvSpPr>
          <p:spPr>
            <a:xfrm>
              <a:off x="6012834" y="2050841"/>
              <a:ext cx="34191" cy="20619"/>
            </a:xfrm>
            <a:custGeom>
              <a:avLst/>
              <a:gdLst/>
              <a:ahLst/>
              <a:cxnLst/>
              <a:rect l="l" t="t" r="r" b="b"/>
              <a:pathLst>
                <a:path w="1305" h="787" extrusionOk="0">
                  <a:moveTo>
                    <a:pt x="173" y="1"/>
                  </a:moveTo>
                  <a:lnTo>
                    <a:pt x="1" y="787"/>
                  </a:lnTo>
                  <a:lnTo>
                    <a:pt x="1141" y="787"/>
                  </a:lnTo>
                  <a:lnTo>
                    <a:pt x="1304"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71"/>
            <p:cNvSpPr/>
            <p:nvPr/>
          </p:nvSpPr>
          <p:spPr>
            <a:xfrm>
              <a:off x="5764222" y="2069679"/>
              <a:ext cx="201190" cy="176798"/>
            </a:xfrm>
            <a:custGeom>
              <a:avLst/>
              <a:gdLst/>
              <a:ahLst/>
              <a:cxnLst/>
              <a:rect l="l" t="t" r="r" b="b"/>
              <a:pathLst>
                <a:path w="7679" h="6748" extrusionOk="0">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71"/>
            <p:cNvSpPr/>
            <p:nvPr/>
          </p:nvSpPr>
          <p:spPr>
            <a:xfrm>
              <a:off x="5769750" y="2069679"/>
              <a:ext cx="195662" cy="176562"/>
            </a:xfrm>
            <a:custGeom>
              <a:avLst/>
              <a:gdLst/>
              <a:ahLst/>
              <a:cxnLst/>
              <a:rect l="l" t="t" r="r" b="b"/>
              <a:pathLst>
                <a:path w="7468" h="6739" extrusionOk="0">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1"/>
            <p:cNvSpPr/>
            <p:nvPr/>
          </p:nvSpPr>
          <p:spPr>
            <a:xfrm>
              <a:off x="5987236" y="2069679"/>
              <a:ext cx="151279" cy="119289"/>
            </a:xfrm>
            <a:custGeom>
              <a:avLst/>
              <a:gdLst/>
              <a:ahLst/>
              <a:cxnLst/>
              <a:rect l="l" t="t" r="r" b="b"/>
              <a:pathLst>
                <a:path w="5774" h="4553" extrusionOk="0">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1"/>
            <p:cNvSpPr/>
            <p:nvPr/>
          </p:nvSpPr>
          <p:spPr>
            <a:xfrm>
              <a:off x="5986974" y="2071434"/>
              <a:ext cx="146930" cy="117533"/>
            </a:xfrm>
            <a:custGeom>
              <a:avLst/>
              <a:gdLst/>
              <a:ahLst/>
              <a:cxnLst/>
              <a:rect l="l" t="t" r="r" b="b"/>
              <a:pathLst>
                <a:path w="5608" h="4486" extrusionOk="0">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71"/>
            <p:cNvSpPr/>
            <p:nvPr/>
          </p:nvSpPr>
          <p:spPr>
            <a:xfrm>
              <a:off x="5958836" y="2073452"/>
              <a:ext cx="44985" cy="133122"/>
            </a:xfrm>
            <a:custGeom>
              <a:avLst/>
              <a:gdLst/>
              <a:ahLst/>
              <a:cxnLst/>
              <a:rect l="l" t="t" r="r" b="b"/>
              <a:pathLst>
                <a:path w="1717" h="5081" extrusionOk="0">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3" name="Google Shape;8753;p71"/>
          <p:cNvGrpSpPr/>
          <p:nvPr/>
        </p:nvGrpSpPr>
        <p:grpSpPr>
          <a:xfrm>
            <a:off x="5325477" y="1833441"/>
            <a:ext cx="361927" cy="276515"/>
            <a:chOff x="5325477" y="2016441"/>
            <a:chExt cx="361927" cy="276515"/>
          </a:xfrm>
        </p:grpSpPr>
        <p:sp>
          <p:nvSpPr>
            <p:cNvPr id="8754" name="Google Shape;8754;p71"/>
            <p:cNvSpPr/>
            <p:nvPr/>
          </p:nvSpPr>
          <p:spPr>
            <a:xfrm>
              <a:off x="5514091" y="2232853"/>
              <a:ext cx="35449" cy="60103"/>
            </a:xfrm>
            <a:custGeom>
              <a:avLst/>
              <a:gdLst/>
              <a:ahLst/>
              <a:cxnLst/>
              <a:rect l="l" t="t" r="r" b="b"/>
              <a:pathLst>
                <a:path w="1353" h="2294" extrusionOk="0">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71"/>
            <p:cNvSpPr/>
            <p:nvPr/>
          </p:nvSpPr>
          <p:spPr>
            <a:xfrm>
              <a:off x="5605633" y="2232879"/>
              <a:ext cx="35291" cy="60077"/>
            </a:xfrm>
            <a:custGeom>
              <a:avLst/>
              <a:gdLst/>
              <a:ahLst/>
              <a:cxnLst/>
              <a:rect l="l" t="t" r="r" b="b"/>
              <a:pathLst>
                <a:path w="1347" h="2293" extrusionOk="0">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1"/>
            <p:cNvSpPr/>
            <p:nvPr/>
          </p:nvSpPr>
          <p:spPr>
            <a:xfrm>
              <a:off x="5466852" y="2264476"/>
              <a:ext cx="219530" cy="28479"/>
            </a:xfrm>
            <a:custGeom>
              <a:avLst/>
              <a:gdLst/>
              <a:ahLst/>
              <a:cxnLst/>
              <a:rect l="l" t="t" r="r" b="b"/>
              <a:pathLst>
                <a:path w="8379" h="1087" extrusionOk="0">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71"/>
            <p:cNvSpPr/>
            <p:nvPr/>
          </p:nvSpPr>
          <p:spPr>
            <a:xfrm>
              <a:off x="5325477" y="2064413"/>
              <a:ext cx="361665" cy="177060"/>
            </a:xfrm>
            <a:custGeom>
              <a:avLst/>
              <a:gdLst/>
              <a:ahLst/>
              <a:cxnLst/>
              <a:rect l="l" t="t" r="r" b="b"/>
              <a:pathLst>
                <a:path w="13804" h="6758" extrusionOk="0">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71"/>
            <p:cNvSpPr/>
            <p:nvPr/>
          </p:nvSpPr>
          <p:spPr>
            <a:xfrm>
              <a:off x="5325477" y="2064413"/>
              <a:ext cx="361927" cy="171793"/>
            </a:xfrm>
            <a:custGeom>
              <a:avLst/>
              <a:gdLst/>
              <a:ahLst/>
              <a:cxnLst/>
              <a:rect l="l" t="t" r="r" b="b"/>
              <a:pathLst>
                <a:path w="13814" h="6557" extrusionOk="0">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71"/>
            <p:cNvSpPr/>
            <p:nvPr/>
          </p:nvSpPr>
          <p:spPr>
            <a:xfrm>
              <a:off x="5567329" y="2102062"/>
              <a:ext cx="111036" cy="101735"/>
            </a:xfrm>
            <a:custGeom>
              <a:avLst/>
              <a:gdLst/>
              <a:ahLst/>
              <a:cxnLst/>
              <a:rect l="l" t="t" r="r" b="b"/>
              <a:pathLst>
                <a:path w="4238" h="3883" extrusionOk="0">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71"/>
            <p:cNvSpPr/>
            <p:nvPr/>
          </p:nvSpPr>
          <p:spPr>
            <a:xfrm>
              <a:off x="5567329" y="2102062"/>
              <a:ext cx="111036" cy="101735"/>
            </a:xfrm>
            <a:custGeom>
              <a:avLst/>
              <a:gdLst/>
              <a:ahLst/>
              <a:cxnLst/>
              <a:rect l="l" t="t" r="r" b="b"/>
              <a:pathLst>
                <a:path w="4238" h="3883" extrusionOk="0">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71"/>
            <p:cNvSpPr/>
            <p:nvPr/>
          </p:nvSpPr>
          <p:spPr>
            <a:xfrm>
              <a:off x="5506309" y="2128943"/>
              <a:ext cx="37676" cy="63587"/>
            </a:xfrm>
            <a:custGeom>
              <a:avLst/>
              <a:gdLst/>
              <a:ahLst/>
              <a:cxnLst/>
              <a:rect l="l" t="t" r="r" b="b"/>
              <a:pathLst>
                <a:path w="1438" h="2427" extrusionOk="0">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71"/>
            <p:cNvSpPr/>
            <p:nvPr/>
          </p:nvSpPr>
          <p:spPr>
            <a:xfrm>
              <a:off x="5530413" y="2128681"/>
              <a:ext cx="13572" cy="63823"/>
            </a:xfrm>
            <a:custGeom>
              <a:avLst/>
              <a:gdLst/>
              <a:ahLst/>
              <a:cxnLst/>
              <a:rect l="l" t="t" r="r" b="b"/>
              <a:pathLst>
                <a:path w="518" h="2436" extrusionOk="0">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71"/>
            <p:cNvSpPr/>
            <p:nvPr/>
          </p:nvSpPr>
          <p:spPr>
            <a:xfrm>
              <a:off x="5503532" y="2078718"/>
              <a:ext cx="17606" cy="17868"/>
            </a:xfrm>
            <a:custGeom>
              <a:avLst/>
              <a:gdLst/>
              <a:ahLst/>
              <a:cxnLst/>
              <a:rect l="l" t="t" r="r" b="b"/>
              <a:pathLst>
                <a:path w="672" h="682" extrusionOk="0">
                  <a:moveTo>
                    <a:pt x="1" y="0"/>
                  </a:moveTo>
                  <a:lnTo>
                    <a:pt x="1" y="681"/>
                  </a:lnTo>
                  <a:lnTo>
                    <a:pt x="672" y="681"/>
                  </a:lnTo>
                  <a:lnTo>
                    <a:pt x="672" y="0"/>
                  </a:lnTo>
                  <a:close/>
                </a:path>
              </a:pathLst>
            </a:custGeom>
            <a:solidFill>
              <a:srgbClr val="C3CB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71"/>
            <p:cNvSpPr/>
            <p:nvPr/>
          </p:nvSpPr>
          <p:spPr>
            <a:xfrm>
              <a:off x="5489960" y="2060876"/>
              <a:ext cx="44226" cy="17868"/>
            </a:xfrm>
            <a:custGeom>
              <a:avLst/>
              <a:gdLst/>
              <a:ahLst/>
              <a:cxnLst/>
              <a:rect l="l" t="t" r="r" b="b"/>
              <a:pathLst>
                <a:path w="1688" h="682" extrusionOk="0">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71"/>
            <p:cNvSpPr/>
            <p:nvPr/>
          </p:nvSpPr>
          <p:spPr>
            <a:xfrm>
              <a:off x="5518859" y="2060640"/>
              <a:ext cx="15589" cy="18104"/>
            </a:xfrm>
            <a:custGeom>
              <a:avLst/>
              <a:gdLst/>
              <a:ahLst/>
              <a:cxnLst/>
              <a:rect l="l" t="t" r="r" b="b"/>
              <a:pathLst>
                <a:path w="595" h="691" extrusionOk="0">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71"/>
            <p:cNvSpPr/>
            <p:nvPr/>
          </p:nvSpPr>
          <p:spPr>
            <a:xfrm>
              <a:off x="5496746" y="2016441"/>
              <a:ext cx="31178" cy="44461"/>
            </a:xfrm>
            <a:custGeom>
              <a:avLst/>
              <a:gdLst/>
              <a:ahLst/>
              <a:cxnLst/>
              <a:rect l="l" t="t" r="r" b="b"/>
              <a:pathLst>
                <a:path w="1190" h="1697" extrusionOk="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71"/>
            <p:cNvSpPr/>
            <p:nvPr/>
          </p:nvSpPr>
          <p:spPr>
            <a:xfrm>
              <a:off x="5502039" y="2016441"/>
              <a:ext cx="25886" cy="44226"/>
            </a:xfrm>
            <a:custGeom>
              <a:avLst/>
              <a:gdLst/>
              <a:ahLst/>
              <a:cxnLst/>
              <a:rect l="l" t="t" r="r" b="b"/>
              <a:pathLst>
                <a:path w="988" h="1688" extrusionOk="0">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71"/>
            <p:cNvSpPr/>
            <p:nvPr/>
          </p:nvSpPr>
          <p:spPr>
            <a:xfrm>
              <a:off x="5363676" y="2019165"/>
              <a:ext cx="133096" cy="34741"/>
            </a:xfrm>
            <a:custGeom>
              <a:avLst/>
              <a:gdLst/>
              <a:ahLst/>
              <a:cxnLst/>
              <a:rect l="l" t="t" r="r" b="b"/>
              <a:pathLst>
                <a:path w="5080" h="1326" extrusionOk="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71"/>
            <p:cNvSpPr/>
            <p:nvPr/>
          </p:nvSpPr>
          <p:spPr>
            <a:xfrm>
              <a:off x="5482939" y="2025977"/>
              <a:ext cx="14331" cy="21379"/>
            </a:xfrm>
            <a:custGeom>
              <a:avLst/>
              <a:gdLst/>
              <a:ahLst/>
              <a:cxnLst/>
              <a:rect l="l" t="t" r="r" b="b"/>
              <a:pathLst>
                <a:path w="547" h="816" extrusionOk="0">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71"/>
            <p:cNvSpPr/>
            <p:nvPr/>
          </p:nvSpPr>
          <p:spPr>
            <a:xfrm>
              <a:off x="5584647" y="2123179"/>
              <a:ext cx="26645" cy="52007"/>
            </a:xfrm>
            <a:custGeom>
              <a:avLst/>
              <a:gdLst/>
              <a:ahLst/>
              <a:cxnLst/>
              <a:rect l="l" t="t" r="r" b="b"/>
              <a:pathLst>
                <a:path w="1017" h="1985" extrusionOk="0">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71"/>
            <p:cNvSpPr/>
            <p:nvPr/>
          </p:nvSpPr>
          <p:spPr>
            <a:xfrm>
              <a:off x="5592429" y="2123913"/>
              <a:ext cx="18366" cy="51011"/>
            </a:xfrm>
            <a:custGeom>
              <a:avLst/>
              <a:gdLst/>
              <a:ahLst/>
              <a:cxnLst/>
              <a:rect l="l" t="t" r="r" b="b"/>
              <a:pathLst>
                <a:path w="701" h="1947" extrusionOk="0">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71"/>
            <p:cNvSpPr/>
            <p:nvPr/>
          </p:nvSpPr>
          <p:spPr>
            <a:xfrm>
              <a:off x="5526378" y="2019165"/>
              <a:ext cx="133096" cy="34558"/>
            </a:xfrm>
            <a:custGeom>
              <a:avLst/>
              <a:gdLst/>
              <a:ahLst/>
              <a:cxnLst/>
              <a:rect l="l" t="t" r="r" b="b"/>
              <a:pathLst>
                <a:path w="5080" h="1319" extrusionOk="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71"/>
            <p:cNvSpPr/>
            <p:nvPr/>
          </p:nvSpPr>
          <p:spPr>
            <a:xfrm>
              <a:off x="5526143" y="2025977"/>
              <a:ext cx="14593" cy="21379"/>
            </a:xfrm>
            <a:custGeom>
              <a:avLst/>
              <a:gdLst/>
              <a:ahLst/>
              <a:cxnLst/>
              <a:rect l="l" t="t" r="r" b="b"/>
              <a:pathLst>
                <a:path w="557" h="816" extrusionOk="0">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4" name="Google Shape;8774;p71"/>
          <p:cNvGrpSpPr/>
          <p:nvPr/>
        </p:nvGrpSpPr>
        <p:grpSpPr>
          <a:xfrm>
            <a:off x="4870671" y="1834200"/>
            <a:ext cx="364180" cy="274812"/>
            <a:chOff x="4870671" y="2017200"/>
            <a:chExt cx="364180" cy="274812"/>
          </a:xfrm>
        </p:grpSpPr>
        <p:sp>
          <p:nvSpPr>
            <p:cNvPr id="8775" name="Google Shape;8775;p71"/>
            <p:cNvSpPr/>
            <p:nvPr/>
          </p:nvSpPr>
          <p:spPr>
            <a:xfrm>
              <a:off x="5143151" y="2097294"/>
              <a:ext cx="91700" cy="115044"/>
            </a:xfrm>
            <a:custGeom>
              <a:avLst/>
              <a:gdLst/>
              <a:ahLst/>
              <a:cxnLst/>
              <a:rect l="l" t="t" r="r" b="b"/>
              <a:pathLst>
                <a:path w="3500" h="4391" extrusionOk="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71"/>
            <p:cNvSpPr/>
            <p:nvPr/>
          </p:nvSpPr>
          <p:spPr>
            <a:xfrm>
              <a:off x="5143151" y="2097058"/>
              <a:ext cx="33667" cy="115280"/>
            </a:xfrm>
            <a:custGeom>
              <a:avLst/>
              <a:gdLst/>
              <a:ahLst/>
              <a:cxnLst/>
              <a:rect l="l" t="t" r="r" b="b"/>
              <a:pathLst>
                <a:path w="1285" h="4400" extrusionOk="0">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71"/>
            <p:cNvSpPr/>
            <p:nvPr/>
          </p:nvSpPr>
          <p:spPr>
            <a:xfrm>
              <a:off x="4870671" y="2017200"/>
              <a:ext cx="290584" cy="274471"/>
            </a:xfrm>
            <a:custGeom>
              <a:avLst/>
              <a:gdLst/>
              <a:ahLst/>
              <a:cxnLst/>
              <a:rect l="l" t="t" r="r" b="b"/>
              <a:pathLst>
                <a:path w="11091" h="10476" extrusionOk="0">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71"/>
            <p:cNvSpPr/>
            <p:nvPr/>
          </p:nvSpPr>
          <p:spPr>
            <a:xfrm>
              <a:off x="4911595" y="2046309"/>
              <a:ext cx="263729" cy="245704"/>
            </a:xfrm>
            <a:custGeom>
              <a:avLst/>
              <a:gdLst/>
              <a:ahLst/>
              <a:cxnLst/>
              <a:rect l="l" t="t" r="r" b="b"/>
              <a:pathLst>
                <a:path w="10066" h="9378" extrusionOk="0">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71"/>
            <p:cNvSpPr/>
            <p:nvPr/>
          </p:nvSpPr>
          <p:spPr>
            <a:xfrm>
              <a:off x="4872688" y="2101774"/>
              <a:ext cx="28899" cy="103045"/>
            </a:xfrm>
            <a:custGeom>
              <a:avLst/>
              <a:gdLst/>
              <a:ahLst/>
              <a:cxnLst/>
              <a:rect l="l" t="t" r="r" b="b"/>
              <a:pathLst>
                <a:path w="1103" h="3933" extrusionOk="0">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71"/>
            <p:cNvSpPr/>
            <p:nvPr/>
          </p:nvSpPr>
          <p:spPr>
            <a:xfrm>
              <a:off x="4873946" y="2075024"/>
              <a:ext cx="73858" cy="159427"/>
            </a:xfrm>
            <a:custGeom>
              <a:avLst/>
              <a:gdLst/>
              <a:ahLst/>
              <a:cxnLst/>
              <a:rect l="l" t="t" r="r" b="b"/>
              <a:pathLst>
                <a:path w="2819" h="6085" extrusionOk="0">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71"/>
            <p:cNvSpPr/>
            <p:nvPr/>
          </p:nvSpPr>
          <p:spPr>
            <a:xfrm>
              <a:off x="4904312" y="2074945"/>
              <a:ext cx="43492" cy="159244"/>
            </a:xfrm>
            <a:custGeom>
              <a:avLst/>
              <a:gdLst/>
              <a:ahLst/>
              <a:cxnLst/>
              <a:rect l="l" t="t" r="r" b="b"/>
              <a:pathLst>
                <a:path w="1660" h="6078" extrusionOk="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71"/>
            <p:cNvSpPr/>
            <p:nvPr/>
          </p:nvSpPr>
          <p:spPr>
            <a:xfrm>
              <a:off x="4877693" y="2119407"/>
              <a:ext cx="36706" cy="70583"/>
            </a:xfrm>
            <a:custGeom>
              <a:avLst/>
              <a:gdLst/>
              <a:ahLst/>
              <a:cxnLst/>
              <a:rect l="l" t="t" r="r" b="b"/>
              <a:pathLst>
                <a:path w="1401" h="2694" extrusionOk="0">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71"/>
            <p:cNvSpPr/>
            <p:nvPr/>
          </p:nvSpPr>
          <p:spPr>
            <a:xfrm>
              <a:off x="5047888" y="2085504"/>
              <a:ext cx="106346" cy="54024"/>
            </a:xfrm>
            <a:custGeom>
              <a:avLst/>
              <a:gdLst/>
              <a:ahLst/>
              <a:cxnLst/>
              <a:rect l="l" t="t" r="r" b="b"/>
              <a:pathLst>
                <a:path w="4059" h="2062" extrusionOk="0">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71"/>
            <p:cNvSpPr/>
            <p:nvPr/>
          </p:nvSpPr>
          <p:spPr>
            <a:xfrm>
              <a:off x="5056508" y="2170313"/>
              <a:ext cx="99717" cy="68644"/>
            </a:xfrm>
            <a:custGeom>
              <a:avLst/>
              <a:gdLst/>
              <a:ahLst/>
              <a:cxnLst/>
              <a:rect l="l" t="t" r="r" b="b"/>
              <a:pathLst>
                <a:path w="3806" h="2620" extrusionOk="0">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71"/>
            <p:cNvSpPr/>
            <p:nvPr/>
          </p:nvSpPr>
          <p:spPr>
            <a:xfrm>
              <a:off x="5064368" y="2140995"/>
              <a:ext cx="45405" cy="20567"/>
            </a:xfrm>
            <a:custGeom>
              <a:avLst/>
              <a:gdLst/>
              <a:ahLst/>
              <a:cxnLst/>
              <a:rect l="l" t="t" r="r" b="b"/>
              <a:pathLst>
                <a:path w="1733" h="785" extrusionOk="0">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71"/>
            <p:cNvSpPr/>
            <p:nvPr/>
          </p:nvSpPr>
          <p:spPr>
            <a:xfrm>
              <a:off x="5039556" y="2037479"/>
              <a:ext cx="75482" cy="44016"/>
            </a:xfrm>
            <a:custGeom>
              <a:avLst/>
              <a:gdLst/>
              <a:ahLst/>
              <a:cxnLst/>
              <a:rect l="l" t="t" r="r" b="b"/>
              <a:pathLst>
                <a:path w="2881" h="1680" extrusionOk="0">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71"/>
            <p:cNvSpPr/>
            <p:nvPr/>
          </p:nvSpPr>
          <p:spPr>
            <a:xfrm>
              <a:off x="5016002" y="2240634"/>
              <a:ext cx="61884" cy="30995"/>
            </a:xfrm>
            <a:custGeom>
              <a:avLst/>
              <a:gdLst/>
              <a:ahLst/>
              <a:cxnLst/>
              <a:rect l="l" t="t" r="r" b="b"/>
              <a:pathLst>
                <a:path w="2362" h="1183" extrusionOk="0">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8" name="Google Shape;8788;p71"/>
          <p:cNvGrpSpPr/>
          <p:nvPr/>
        </p:nvGrpSpPr>
        <p:grpSpPr>
          <a:xfrm>
            <a:off x="7144726" y="3172496"/>
            <a:ext cx="260690" cy="362032"/>
            <a:chOff x="7144726" y="3355496"/>
            <a:chExt cx="260690" cy="362032"/>
          </a:xfrm>
        </p:grpSpPr>
        <p:sp>
          <p:nvSpPr>
            <p:cNvPr id="8789" name="Google Shape;8789;p71"/>
            <p:cNvSpPr/>
            <p:nvPr/>
          </p:nvSpPr>
          <p:spPr>
            <a:xfrm>
              <a:off x="7144726" y="3355496"/>
              <a:ext cx="260690" cy="362032"/>
            </a:xfrm>
            <a:custGeom>
              <a:avLst/>
              <a:gdLst/>
              <a:ahLst/>
              <a:cxnLst/>
              <a:rect l="l" t="t" r="r" b="b"/>
              <a:pathLst>
                <a:path w="9950" h="13818" extrusionOk="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71"/>
            <p:cNvSpPr/>
            <p:nvPr/>
          </p:nvSpPr>
          <p:spPr>
            <a:xfrm>
              <a:off x="7232601" y="3355496"/>
              <a:ext cx="172579" cy="330277"/>
            </a:xfrm>
            <a:custGeom>
              <a:avLst/>
              <a:gdLst/>
              <a:ahLst/>
              <a:cxnLst/>
              <a:rect l="l" t="t" r="r" b="b"/>
              <a:pathLst>
                <a:path w="6587" h="12606" extrusionOk="0">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71"/>
            <p:cNvSpPr/>
            <p:nvPr/>
          </p:nvSpPr>
          <p:spPr>
            <a:xfrm>
              <a:off x="7302424" y="3660936"/>
              <a:ext cx="85910" cy="52950"/>
            </a:xfrm>
            <a:custGeom>
              <a:avLst/>
              <a:gdLst/>
              <a:ahLst/>
              <a:cxnLst/>
              <a:rect l="l" t="t" r="r" b="b"/>
              <a:pathLst>
                <a:path w="3279" h="2021" extrusionOk="0">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71"/>
            <p:cNvSpPr/>
            <p:nvPr/>
          </p:nvSpPr>
          <p:spPr>
            <a:xfrm>
              <a:off x="7161285" y="3661198"/>
              <a:ext cx="84652" cy="52452"/>
            </a:xfrm>
            <a:custGeom>
              <a:avLst/>
              <a:gdLst/>
              <a:ahLst/>
              <a:cxnLst/>
              <a:rect l="l" t="t" r="r" b="b"/>
              <a:pathLst>
                <a:path w="3231" h="2002" extrusionOk="0">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71"/>
            <p:cNvSpPr/>
            <p:nvPr/>
          </p:nvSpPr>
          <p:spPr>
            <a:xfrm>
              <a:off x="7175066" y="3655617"/>
              <a:ext cx="71631" cy="39195"/>
            </a:xfrm>
            <a:custGeom>
              <a:avLst/>
              <a:gdLst/>
              <a:ahLst/>
              <a:cxnLst/>
              <a:rect l="l" t="t" r="r" b="b"/>
              <a:pathLst>
                <a:path w="2734" h="1496" extrusionOk="0">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71"/>
            <p:cNvSpPr/>
            <p:nvPr/>
          </p:nvSpPr>
          <p:spPr>
            <a:xfrm>
              <a:off x="7302686" y="3655670"/>
              <a:ext cx="72784" cy="39143"/>
            </a:xfrm>
            <a:custGeom>
              <a:avLst/>
              <a:gdLst/>
              <a:ahLst/>
              <a:cxnLst/>
              <a:rect l="l" t="t" r="r" b="b"/>
              <a:pathLst>
                <a:path w="2778" h="1494" extrusionOk="0">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5" name="Google Shape;8795;p71"/>
          <p:cNvGrpSpPr/>
          <p:nvPr/>
        </p:nvGrpSpPr>
        <p:grpSpPr>
          <a:xfrm>
            <a:off x="6705719" y="4095051"/>
            <a:ext cx="261712" cy="361770"/>
            <a:chOff x="6705719" y="4278051"/>
            <a:chExt cx="261712" cy="361770"/>
          </a:xfrm>
        </p:grpSpPr>
        <p:sp>
          <p:nvSpPr>
            <p:cNvPr id="8796" name="Google Shape;8796;p71"/>
            <p:cNvSpPr/>
            <p:nvPr/>
          </p:nvSpPr>
          <p:spPr>
            <a:xfrm>
              <a:off x="6863443" y="4340328"/>
              <a:ext cx="14331" cy="32802"/>
            </a:xfrm>
            <a:custGeom>
              <a:avLst/>
              <a:gdLst/>
              <a:ahLst/>
              <a:cxnLst/>
              <a:rect l="l" t="t" r="r" b="b"/>
              <a:pathLst>
                <a:path w="547" h="1252" extrusionOk="0">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71"/>
            <p:cNvSpPr/>
            <p:nvPr/>
          </p:nvSpPr>
          <p:spPr>
            <a:xfrm>
              <a:off x="6863443" y="4573875"/>
              <a:ext cx="14331" cy="65945"/>
            </a:xfrm>
            <a:custGeom>
              <a:avLst/>
              <a:gdLst/>
              <a:ahLst/>
              <a:cxnLst/>
              <a:rect l="l" t="t" r="r" b="b"/>
              <a:pathLst>
                <a:path w="547" h="2517" extrusionOk="0">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71"/>
            <p:cNvSpPr/>
            <p:nvPr/>
          </p:nvSpPr>
          <p:spPr>
            <a:xfrm>
              <a:off x="6773787" y="4364563"/>
              <a:ext cx="193644" cy="190133"/>
            </a:xfrm>
            <a:custGeom>
              <a:avLst/>
              <a:gdLst/>
              <a:ahLst/>
              <a:cxnLst/>
              <a:rect l="l" t="t" r="r" b="b"/>
              <a:pathLst>
                <a:path w="7391" h="7257" extrusionOk="0">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71"/>
            <p:cNvSpPr/>
            <p:nvPr/>
          </p:nvSpPr>
          <p:spPr>
            <a:xfrm>
              <a:off x="6877512" y="4364563"/>
              <a:ext cx="89918" cy="190133"/>
            </a:xfrm>
            <a:custGeom>
              <a:avLst/>
              <a:gdLst/>
              <a:ahLst/>
              <a:cxnLst/>
              <a:rect l="l" t="t" r="r" b="b"/>
              <a:pathLst>
                <a:path w="3432" h="7257" extrusionOk="0">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71"/>
            <p:cNvSpPr/>
            <p:nvPr/>
          </p:nvSpPr>
          <p:spPr>
            <a:xfrm>
              <a:off x="6779315" y="4427600"/>
              <a:ext cx="182850" cy="127096"/>
            </a:xfrm>
            <a:custGeom>
              <a:avLst/>
              <a:gdLst/>
              <a:ahLst/>
              <a:cxnLst/>
              <a:rect l="l" t="t" r="r" b="b"/>
              <a:pathLst>
                <a:path w="6979" h="4851" extrusionOk="0">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71"/>
            <p:cNvSpPr/>
            <p:nvPr/>
          </p:nvSpPr>
          <p:spPr>
            <a:xfrm>
              <a:off x="6877512" y="4427600"/>
              <a:ext cx="84652" cy="127096"/>
            </a:xfrm>
            <a:custGeom>
              <a:avLst/>
              <a:gdLst/>
              <a:ahLst/>
              <a:cxnLst/>
              <a:rect l="l" t="t" r="r" b="b"/>
              <a:pathLst>
                <a:path w="3231" h="4851" extrusionOk="0">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71"/>
            <p:cNvSpPr/>
            <p:nvPr/>
          </p:nvSpPr>
          <p:spPr>
            <a:xfrm>
              <a:off x="6826029" y="4554670"/>
              <a:ext cx="89421" cy="29396"/>
            </a:xfrm>
            <a:custGeom>
              <a:avLst/>
              <a:gdLst/>
              <a:ahLst/>
              <a:cxnLst/>
              <a:rect l="l" t="t" r="r" b="b"/>
              <a:pathLst>
                <a:path w="3413" h="1122" extrusionOk="0">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71"/>
            <p:cNvSpPr/>
            <p:nvPr/>
          </p:nvSpPr>
          <p:spPr>
            <a:xfrm>
              <a:off x="6871722" y="4554670"/>
              <a:ext cx="43728" cy="29396"/>
            </a:xfrm>
            <a:custGeom>
              <a:avLst/>
              <a:gdLst/>
              <a:ahLst/>
              <a:cxnLst/>
              <a:rect l="l" t="t" r="r" b="b"/>
              <a:pathLst>
                <a:path w="1669" h="1122" extrusionOk="0">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71"/>
            <p:cNvSpPr/>
            <p:nvPr/>
          </p:nvSpPr>
          <p:spPr>
            <a:xfrm>
              <a:off x="6863443" y="4278051"/>
              <a:ext cx="14331" cy="32540"/>
            </a:xfrm>
            <a:custGeom>
              <a:avLst/>
              <a:gdLst/>
              <a:ahLst/>
              <a:cxnLst/>
              <a:rect l="l" t="t" r="r" b="b"/>
              <a:pathLst>
                <a:path w="547" h="1242" extrusionOk="0">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71"/>
            <p:cNvSpPr/>
            <p:nvPr/>
          </p:nvSpPr>
          <p:spPr>
            <a:xfrm>
              <a:off x="6705719" y="4296312"/>
              <a:ext cx="200430" cy="343508"/>
            </a:xfrm>
            <a:custGeom>
              <a:avLst/>
              <a:gdLst/>
              <a:ahLst/>
              <a:cxnLst/>
              <a:rect l="l" t="t" r="r" b="b"/>
              <a:pathLst>
                <a:path w="7650" h="13111" extrusionOk="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71"/>
            <p:cNvSpPr/>
            <p:nvPr/>
          </p:nvSpPr>
          <p:spPr>
            <a:xfrm>
              <a:off x="6922367" y="4395689"/>
              <a:ext cx="42811" cy="14358"/>
            </a:xfrm>
            <a:custGeom>
              <a:avLst/>
              <a:gdLst/>
              <a:ahLst/>
              <a:cxnLst/>
              <a:rect l="l" t="t" r="r" b="b"/>
              <a:pathLst>
                <a:path w="1634" h="548" extrusionOk="0">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71"/>
            <p:cNvSpPr/>
            <p:nvPr/>
          </p:nvSpPr>
          <p:spPr>
            <a:xfrm>
              <a:off x="6901092" y="4445390"/>
              <a:ext cx="59317" cy="14148"/>
            </a:xfrm>
            <a:custGeom>
              <a:avLst/>
              <a:gdLst/>
              <a:ahLst/>
              <a:cxnLst/>
              <a:rect l="l" t="t" r="r" b="b"/>
              <a:pathLst>
                <a:path w="2264" h="540" extrusionOk="0">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71"/>
            <p:cNvSpPr/>
            <p:nvPr/>
          </p:nvSpPr>
          <p:spPr>
            <a:xfrm>
              <a:off x="6922445" y="4420526"/>
              <a:ext cx="40217" cy="14148"/>
            </a:xfrm>
            <a:custGeom>
              <a:avLst/>
              <a:gdLst/>
              <a:ahLst/>
              <a:cxnLst/>
              <a:rect l="l" t="t" r="r" b="b"/>
              <a:pathLst>
                <a:path w="1535" h="540" extrusionOk="0">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71"/>
            <p:cNvSpPr/>
            <p:nvPr/>
          </p:nvSpPr>
          <p:spPr>
            <a:xfrm>
              <a:off x="6922445" y="4470254"/>
              <a:ext cx="35449" cy="14148"/>
            </a:xfrm>
            <a:custGeom>
              <a:avLst/>
              <a:gdLst/>
              <a:ahLst/>
              <a:cxnLst/>
              <a:rect l="l" t="t" r="r" b="b"/>
              <a:pathLst>
                <a:path w="1353" h="540" extrusionOk="0">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71"/>
            <p:cNvSpPr/>
            <p:nvPr/>
          </p:nvSpPr>
          <p:spPr>
            <a:xfrm>
              <a:off x="6901014" y="4494882"/>
              <a:ext cx="54365" cy="14358"/>
            </a:xfrm>
            <a:custGeom>
              <a:avLst/>
              <a:gdLst/>
              <a:ahLst/>
              <a:cxnLst/>
              <a:rect l="l" t="t" r="r" b="b"/>
              <a:pathLst>
                <a:path w="2075" h="548" extrusionOk="0">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1" name="Google Shape;8811;p71"/>
          <p:cNvGrpSpPr/>
          <p:nvPr/>
        </p:nvGrpSpPr>
        <p:grpSpPr>
          <a:xfrm>
            <a:off x="5750650" y="2708652"/>
            <a:ext cx="320216" cy="361403"/>
            <a:chOff x="5750650" y="2891652"/>
            <a:chExt cx="320216" cy="361403"/>
          </a:xfrm>
        </p:grpSpPr>
        <p:sp>
          <p:nvSpPr>
            <p:cNvPr id="8812" name="Google Shape;8812;p71"/>
            <p:cNvSpPr/>
            <p:nvPr/>
          </p:nvSpPr>
          <p:spPr>
            <a:xfrm>
              <a:off x="5750650" y="2891652"/>
              <a:ext cx="196919" cy="193644"/>
            </a:xfrm>
            <a:custGeom>
              <a:avLst/>
              <a:gdLst/>
              <a:ahLst/>
              <a:cxnLst/>
              <a:rect l="l" t="t" r="r" b="b"/>
              <a:pathLst>
                <a:path w="7516" h="7391" extrusionOk="0">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71"/>
            <p:cNvSpPr/>
            <p:nvPr/>
          </p:nvSpPr>
          <p:spPr>
            <a:xfrm>
              <a:off x="5847590" y="2891652"/>
              <a:ext cx="99979" cy="193644"/>
            </a:xfrm>
            <a:custGeom>
              <a:avLst/>
              <a:gdLst/>
              <a:ahLst/>
              <a:cxnLst/>
              <a:rect l="l" t="t" r="r" b="b"/>
              <a:pathLst>
                <a:path w="3816" h="7391" extrusionOk="0">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71"/>
            <p:cNvSpPr/>
            <p:nvPr/>
          </p:nvSpPr>
          <p:spPr>
            <a:xfrm>
              <a:off x="5753428" y="2930821"/>
              <a:ext cx="191129" cy="154475"/>
            </a:xfrm>
            <a:custGeom>
              <a:avLst/>
              <a:gdLst/>
              <a:ahLst/>
              <a:cxnLst/>
              <a:rect l="l" t="t" r="r" b="b"/>
              <a:pathLst>
                <a:path w="7295" h="5896" extrusionOk="0">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71"/>
            <p:cNvSpPr/>
            <p:nvPr/>
          </p:nvSpPr>
          <p:spPr>
            <a:xfrm>
              <a:off x="5847852" y="2930821"/>
              <a:ext cx="96966" cy="154475"/>
            </a:xfrm>
            <a:custGeom>
              <a:avLst/>
              <a:gdLst/>
              <a:ahLst/>
              <a:cxnLst/>
              <a:rect l="l" t="t" r="r" b="b"/>
              <a:pathLst>
                <a:path w="3701" h="5896" extrusionOk="0">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71"/>
            <p:cNvSpPr/>
            <p:nvPr/>
          </p:nvSpPr>
          <p:spPr>
            <a:xfrm>
              <a:off x="5803653" y="3085270"/>
              <a:ext cx="90940" cy="29920"/>
            </a:xfrm>
            <a:custGeom>
              <a:avLst/>
              <a:gdLst/>
              <a:ahLst/>
              <a:cxnLst/>
              <a:rect l="l" t="t" r="r" b="b"/>
              <a:pathLst>
                <a:path w="3471" h="1142" extrusionOk="0">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71"/>
            <p:cNvSpPr/>
            <p:nvPr/>
          </p:nvSpPr>
          <p:spPr>
            <a:xfrm>
              <a:off x="5847093" y="3085270"/>
              <a:ext cx="47501" cy="29920"/>
            </a:xfrm>
            <a:custGeom>
              <a:avLst/>
              <a:gdLst/>
              <a:ahLst/>
              <a:cxnLst/>
              <a:rect l="l" t="t" r="r" b="b"/>
              <a:pathLst>
                <a:path w="1813" h="1142" extrusionOk="0">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71"/>
            <p:cNvSpPr/>
            <p:nvPr/>
          </p:nvSpPr>
          <p:spPr>
            <a:xfrm>
              <a:off x="6041470" y="2936611"/>
              <a:ext cx="14331" cy="56016"/>
            </a:xfrm>
            <a:custGeom>
              <a:avLst/>
              <a:gdLst/>
              <a:ahLst/>
              <a:cxnLst/>
              <a:rect l="l" t="t" r="r" b="b"/>
              <a:pathLst>
                <a:path w="547" h="2138" extrusionOk="0">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71"/>
            <p:cNvSpPr/>
            <p:nvPr/>
          </p:nvSpPr>
          <p:spPr>
            <a:xfrm>
              <a:off x="6026405" y="2971247"/>
              <a:ext cx="44226" cy="94451"/>
            </a:xfrm>
            <a:custGeom>
              <a:avLst/>
              <a:gdLst/>
              <a:ahLst/>
              <a:cxnLst/>
              <a:rect l="l" t="t" r="r" b="b"/>
              <a:pathLst>
                <a:path w="1688" h="3605" extrusionOk="0">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71"/>
            <p:cNvSpPr/>
            <p:nvPr/>
          </p:nvSpPr>
          <p:spPr>
            <a:xfrm>
              <a:off x="6038955" y="2971247"/>
              <a:ext cx="31912" cy="94215"/>
            </a:xfrm>
            <a:custGeom>
              <a:avLst/>
              <a:gdLst/>
              <a:ahLst/>
              <a:cxnLst/>
              <a:rect l="l" t="t" r="r" b="b"/>
              <a:pathLst>
                <a:path w="1218" h="3596" extrusionOk="0">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71"/>
            <p:cNvSpPr/>
            <p:nvPr/>
          </p:nvSpPr>
          <p:spPr>
            <a:xfrm>
              <a:off x="5841826" y="3065934"/>
              <a:ext cx="212718" cy="187120"/>
            </a:xfrm>
            <a:custGeom>
              <a:avLst/>
              <a:gdLst/>
              <a:ahLst/>
              <a:cxnLst/>
              <a:rect l="l" t="t" r="r" b="b"/>
              <a:pathLst>
                <a:path w="8119" h="7142" extrusionOk="0">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71"/>
            <p:cNvSpPr/>
            <p:nvPr/>
          </p:nvSpPr>
          <p:spPr>
            <a:xfrm>
              <a:off x="5908610" y="2923511"/>
              <a:ext cx="36706" cy="14384"/>
            </a:xfrm>
            <a:custGeom>
              <a:avLst/>
              <a:gdLst/>
              <a:ahLst/>
              <a:cxnLst/>
              <a:rect l="l" t="t" r="r" b="b"/>
              <a:pathLst>
                <a:path w="1401" h="549" extrusionOk="0">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71"/>
            <p:cNvSpPr/>
            <p:nvPr/>
          </p:nvSpPr>
          <p:spPr>
            <a:xfrm>
              <a:off x="5886917" y="2973998"/>
              <a:ext cx="53369" cy="14620"/>
            </a:xfrm>
            <a:custGeom>
              <a:avLst/>
              <a:gdLst/>
              <a:ahLst/>
              <a:cxnLst/>
              <a:rect l="l" t="t" r="r" b="b"/>
              <a:pathLst>
                <a:path w="2037" h="558" extrusionOk="0">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71"/>
            <p:cNvSpPr/>
            <p:nvPr/>
          </p:nvSpPr>
          <p:spPr>
            <a:xfrm>
              <a:off x="5908532" y="2948637"/>
              <a:ext cx="34270" cy="14646"/>
            </a:xfrm>
            <a:custGeom>
              <a:avLst/>
              <a:gdLst/>
              <a:ahLst/>
              <a:cxnLst/>
              <a:rect l="l" t="t" r="r" b="b"/>
              <a:pathLst>
                <a:path w="1308" h="559" extrusionOk="0">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71"/>
            <p:cNvSpPr/>
            <p:nvPr/>
          </p:nvSpPr>
          <p:spPr>
            <a:xfrm>
              <a:off x="5908532" y="2999124"/>
              <a:ext cx="29501" cy="14620"/>
            </a:xfrm>
            <a:custGeom>
              <a:avLst/>
              <a:gdLst/>
              <a:ahLst/>
              <a:cxnLst/>
              <a:rect l="l" t="t" r="r" b="b"/>
              <a:pathLst>
                <a:path w="1126" h="558" extrusionOk="0">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71"/>
            <p:cNvSpPr/>
            <p:nvPr/>
          </p:nvSpPr>
          <p:spPr>
            <a:xfrm>
              <a:off x="5886995" y="3024459"/>
              <a:ext cx="48522" cy="14410"/>
            </a:xfrm>
            <a:custGeom>
              <a:avLst/>
              <a:gdLst/>
              <a:ahLst/>
              <a:cxnLst/>
              <a:rect l="l" t="t" r="r" b="b"/>
              <a:pathLst>
                <a:path w="1852" h="550" extrusionOk="0">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7" name="Google Shape;8827;p71"/>
          <p:cNvGrpSpPr/>
          <p:nvPr/>
        </p:nvGrpSpPr>
        <p:grpSpPr>
          <a:xfrm>
            <a:off x="6658009" y="2708390"/>
            <a:ext cx="315972" cy="361927"/>
            <a:chOff x="6658009" y="2891390"/>
            <a:chExt cx="315972" cy="361927"/>
          </a:xfrm>
        </p:grpSpPr>
        <p:sp>
          <p:nvSpPr>
            <p:cNvPr id="8828" name="Google Shape;8828;p71"/>
            <p:cNvSpPr/>
            <p:nvPr/>
          </p:nvSpPr>
          <p:spPr>
            <a:xfrm>
              <a:off x="6658009" y="2891390"/>
              <a:ext cx="315972" cy="361927"/>
            </a:xfrm>
            <a:custGeom>
              <a:avLst/>
              <a:gdLst/>
              <a:ahLst/>
              <a:cxnLst/>
              <a:rect l="l" t="t" r="r" b="b"/>
              <a:pathLst>
                <a:path w="12060" h="13814" extrusionOk="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71"/>
            <p:cNvSpPr/>
            <p:nvPr/>
          </p:nvSpPr>
          <p:spPr>
            <a:xfrm>
              <a:off x="6658507" y="2921284"/>
              <a:ext cx="315474" cy="332033"/>
            </a:xfrm>
            <a:custGeom>
              <a:avLst/>
              <a:gdLst/>
              <a:ahLst/>
              <a:cxnLst/>
              <a:rect l="l" t="t" r="r" b="b"/>
              <a:pathLst>
                <a:path w="12041" h="12673" extrusionOk="0">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71"/>
            <p:cNvSpPr/>
            <p:nvPr/>
          </p:nvSpPr>
          <p:spPr>
            <a:xfrm>
              <a:off x="6742897" y="2928567"/>
              <a:ext cx="146432" cy="55780"/>
            </a:xfrm>
            <a:custGeom>
              <a:avLst/>
              <a:gdLst/>
              <a:ahLst/>
              <a:cxnLst/>
              <a:rect l="l" t="t" r="r" b="b"/>
              <a:pathLst>
                <a:path w="5589" h="2129" extrusionOk="0">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71"/>
            <p:cNvSpPr/>
            <p:nvPr/>
          </p:nvSpPr>
          <p:spPr>
            <a:xfrm>
              <a:off x="6836562" y="2928567"/>
              <a:ext cx="52767" cy="55780"/>
            </a:xfrm>
            <a:custGeom>
              <a:avLst/>
              <a:gdLst/>
              <a:ahLst/>
              <a:cxnLst/>
              <a:rect l="l" t="t" r="r" b="b"/>
              <a:pathLst>
                <a:path w="2014" h="2129" extrusionOk="0">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71"/>
            <p:cNvSpPr/>
            <p:nvPr/>
          </p:nvSpPr>
          <p:spPr>
            <a:xfrm>
              <a:off x="6810702" y="3035856"/>
              <a:ext cx="11083" cy="162702"/>
            </a:xfrm>
            <a:custGeom>
              <a:avLst/>
              <a:gdLst/>
              <a:ahLst/>
              <a:cxnLst/>
              <a:rect l="l" t="t" r="r" b="b"/>
              <a:pathLst>
                <a:path w="423" h="6210" extrusionOk="0">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71"/>
            <p:cNvSpPr/>
            <p:nvPr/>
          </p:nvSpPr>
          <p:spPr>
            <a:xfrm>
              <a:off x="6724059" y="3209091"/>
              <a:ext cx="11083" cy="44226"/>
            </a:xfrm>
            <a:custGeom>
              <a:avLst/>
              <a:gdLst/>
              <a:ahLst/>
              <a:cxnLst/>
              <a:rect l="l" t="t" r="r" b="b"/>
              <a:pathLst>
                <a:path w="423" h="1688" extrusionOk="0">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71"/>
            <p:cNvSpPr/>
            <p:nvPr/>
          </p:nvSpPr>
          <p:spPr>
            <a:xfrm>
              <a:off x="6897346" y="3209091"/>
              <a:ext cx="11083" cy="44226"/>
            </a:xfrm>
            <a:custGeom>
              <a:avLst/>
              <a:gdLst/>
              <a:ahLst/>
              <a:cxnLst/>
              <a:rect l="l" t="t" r="r" b="b"/>
              <a:pathLst>
                <a:path w="423" h="1688" extrusionOk="0">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5" name="Google Shape;8835;p71"/>
          <p:cNvGrpSpPr/>
          <p:nvPr/>
        </p:nvGrpSpPr>
        <p:grpSpPr>
          <a:xfrm>
            <a:off x="6203465" y="2708206"/>
            <a:ext cx="320478" cy="362110"/>
            <a:chOff x="6203465" y="2891206"/>
            <a:chExt cx="320478" cy="362110"/>
          </a:xfrm>
        </p:grpSpPr>
        <p:sp>
          <p:nvSpPr>
            <p:cNvPr id="8836" name="Google Shape;8836;p71"/>
            <p:cNvSpPr/>
            <p:nvPr/>
          </p:nvSpPr>
          <p:spPr>
            <a:xfrm>
              <a:off x="6203465" y="2902158"/>
              <a:ext cx="320478" cy="351159"/>
            </a:xfrm>
            <a:custGeom>
              <a:avLst/>
              <a:gdLst/>
              <a:ahLst/>
              <a:cxnLst/>
              <a:rect l="l" t="t" r="r" b="b"/>
              <a:pathLst>
                <a:path w="12232" h="13403" extrusionOk="0">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71"/>
            <p:cNvSpPr/>
            <p:nvPr/>
          </p:nvSpPr>
          <p:spPr>
            <a:xfrm>
              <a:off x="6286833" y="2902132"/>
              <a:ext cx="184867" cy="71159"/>
            </a:xfrm>
            <a:custGeom>
              <a:avLst/>
              <a:gdLst/>
              <a:ahLst/>
              <a:cxnLst/>
              <a:rect l="l" t="t" r="r" b="b"/>
              <a:pathLst>
                <a:path w="7056" h="2716" extrusionOk="0">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71"/>
            <p:cNvSpPr/>
            <p:nvPr/>
          </p:nvSpPr>
          <p:spPr>
            <a:xfrm>
              <a:off x="6457107" y="2973265"/>
              <a:ext cx="57771" cy="131865"/>
            </a:xfrm>
            <a:custGeom>
              <a:avLst/>
              <a:gdLst/>
              <a:ahLst/>
              <a:cxnLst/>
              <a:rect l="l" t="t" r="r" b="b"/>
              <a:pathLst>
                <a:path w="2205" h="5033" extrusionOk="0">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71"/>
            <p:cNvSpPr/>
            <p:nvPr/>
          </p:nvSpPr>
          <p:spPr>
            <a:xfrm>
              <a:off x="6423807" y="2891206"/>
              <a:ext cx="97988" cy="103752"/>
            </a:xfrm>
            <a:custGeom>
              <a:avLst/>
              <a:gdLst/>
              <a:ahLst/>
              <a:cxnLst/>
              <a:rect l="l" t="t" r="r" b="b"/>
              <a:pathLst>
                <a:path w="3740" h="3960" extrusionOk="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71"/>
            <p:cNvSpPr/>
            <p:nvPr/>
          </p:nvSpPr>
          <p:spPr>
            <a:xfrm>
              <a:off x="6396087" y="2978085"/>
              <a:ext cx="33405" cy="38907"/>
            </a:xfrm>
            <a:custGeom>
              <a:avLst/>
              <a:gdLst/>
              <a:ahLst/>
              <a:cxnLst/>
              <a:rect l="l" t="t" r="r" b="b"/>
              <a:pathLst>
                <a:path w="1275" h="1485" extrusionOk="0">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1" name="Google Shape;8841;p71"/>
          <p:cNvGrpSpPr/>
          <p:nvPr/>
        </p:nvGrpSpPr>
        <p:grpSpPr>
          <a:xfrm>
            <a:off x="7567280" y="2708259"/>
            <a:ext cx="307116" cy="362294"/>
            <a:chOff x="7567280" y="2891259"/>
            <a:chExt cx="307116" cy="362294"/>
          </a:xfrm>
        </p:grpSpPr>
        <p:sp>
          <p:nvSpPr>
            <p:cNvPr id="8842" name="Google Shape;8842;p71"/>
            <p:cNvSpPr/>
            <p:nvPr/>
          </p:nvSpPr>
          <p:spPr>
            <a:xfrm>
              <a:off x="7612082" y="2891337"/>
              <a:ext cx="217250" cy="207006"/>
            </a:xfrm>
            <a:custGeom>
              <a:avLst/>
              <a:gdLst/>
              <a:ahLst/>
              <a:cxnLst/>
              <a:rect l="l" t="t" r="r" b="b"/>
              <a:pathLst>
                <a:path w="8292" h="7901" extrusionOk="0">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71"/>
            <p:cNvSpPr/>
            <p:nvPr/>
          </p:nvSpPr>
          <p:spPr>
            <a:xfrm>
              <a:off x="7677870" y="3190698"/>
              <a:ext cx="85936" cy="62618"/>
            </a:xfrm>
            <a:custGeom>
              <a:avLst/>
              <a:gdLst/>
              <a:ahLst/>
              <a:cxnLst/>
              <a:rect l="l" t="t" r="r" b="b"/>
              <a:pathLst>
                <a:path w="3280" h="2390" extrusionOk="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71"/>
            <p:cNvSpPr/>
            <p:nvPr/>
          </p:nvSpPr>
          <p:spPr>
            <a:xfrm>
              <a:off x="7644229" y="2891285"/>
              <a:ext cx="63299" cy="21091"/>
            </a:xfrm>
            <a:custGeom>
              <a:avLst/>
              <a:gdLst/>
              <a:ahLst/>
              <a:cxnLst/>
              <a:rect l="l" t="t" r="r" b="b"/>
              <a:pathLst>
                <a:path w="2416" h="805" extrusionOk="0">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71"/>
            <p:cNvSpPr/>
            <p:nvPr/>
          </p:nvSpPr>
          <p:spPr>
            <a:xfrm>
              <a:off x="7707502" y="2891259"/>
              <a:ext cx="121830" cy="207268"/>
            </a:xfrm>
            <a:custGeom>
              <a:avLst/>
              <a:gdLst/>
              <a:ahLst/>
              <a:cxnLst/>
              <a:rect l="l" t="t" r="r" b="b"/>
              <a:pathLst>
                <a:path w="4650" h="7911" extrusionOk="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71"/>
            <p:cNvSpPr/>
            <p:nvPr/>
          </p:nvSpPr>
          <p:spPr>
            <a:xfrm>
              <a:off x="7707502" y="3190751"/>
              <a:ext cx="56304" cy="62801"/>
            </a:xfrm>
            <a:custGeom>
              <a:avLst/>
              <a:gdLst/>
              <a:ahLst/>
              <a:cxnLst/>
              <a:rect l="l" t="t" r="r" b="b"/>
              <a:pathLst>
                <a:path w="2149" h="2397" extrusionOk="0">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71"/>
            <p:cNvSpPr/>
            <p:nvPr/>
          </p:nvSpPr>
          <p:spPr>
            <a:xfrm>
              <a:off x="7677870" y="3190698"/>
              <a:ext cx="85936" cy="28191"/>
            </a:xfrm>
            <a:custGeom>
              <a:avLst/>
              <a:gdLst/>
              <a:ahLst/>
              <a:cxnLst/>
              <a:rect l="l" t="t" r="r" b="b"/>
              <a:pathLst>
                <a:path w="3280" h="1076" extrusionOk="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71"/>
            <p:cNvSpPr/>
            <p:nvPr/>
          </p:nvSpPr>
          <p:spPr>
            <a:xfrm>
              <a:off x="7669958" y="3221588"/>
              <a:ext cx="99874" cy="17397"/>
            </a:xfrm>
            <a:custGeom>
              <a:avLst/>
              <a:gdLst/>
              <a:ahLst/>
              <a:cxnLst/>
              <a:rect l="l" t="t" r="r" b="b"/>
              <a:pathLst>
                <a:path w="3812" h="664" extrusionOk="0">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71"/>
            <p:cNvSpPr/>
            <p:nvPr/>
          </p:nvSpPr>
          <p:spPr>
            <a:xfrm>
              <a:off x="7669958" y="3012879"/>
              <a:ext cx="99874" cy="17423"/>
            </a:xfrm>
            <a:custGeom>
              <a:avLst/>
              <a:gdLst/>
              <a:ahLst/>
              <a:cxnLst/>
              <a:rect l="l" t="t" r="r" b="b"/>
              <a:pathLst>
                <a:path w="3812" h="665" extrusionOk="0">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71"/>
            <p:cNvSpPr/>
            <p:nvPr/>
          </p:nvSpPr>
          <p:spPr>
            <a:xfrm>
              <a:off x="7670010" y="3041070"/>
              <a:ext cx="99822" cy="17423"/>
            </a:xfrm>
            <a:custGeom>
              <a:avLst/>
              <a:gdLst/>
              <a:ahLst/>
              <a:cxnLst/>
              <a:rect l="l" t="t" r="r" b="b"/>
              <a:pathLst>
                <a:path w="3810" h="665" extrusionOk="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71"/>
            <p:cNvSpPr/>
            <p:nvPr/>
          </p:nvSpPr>
          <p:spPr>
            <a:xfrm>
              <a:off x="7669958" y="3066615"/>
              <a:ext cx="99874" cy="17423"/>
            </a:xfrm>
            <a:custGeom>
              <a:avLst/>
              <a:gdLst/>
              <a:ahLst/>
              <a:cxnLst/>
              <a:rect l="l" t="t" r="r" b="b"/>
              <a:pathLst>
                <a:path w="3812" h="665" extrusionOk="0">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71"/>
            <p:cNvSpPr/>
            <p:nvPr/>
          </p:nvSpPr>
          <p:spPr>
            <a:xfrm>
              <a:off x="7567280" y="2994880"/>
              <a:ext cx="307116" cy="226368"/>
            </a:xfrm>
            <a:custGeom>
              <a:avLst/>
              <a:gdLst/>
              <a:ahLst/>
              <a:cxnLst/>
              <a:rect l="l" t="t" r="r" b="b"/>
              <a:pathLst>
                <a:path w="11722" h="8640" extrusionOk="0">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71"/>
            <p:cNvSpPr/>
            <p:nvPr/>
          </p:nvSpPr>
          <p:spPr>
            <a:xfrm>
              <a:off x="7568144" y="3019717"/>
              <a:ext cx="305151" cy="201530"/>
            </a:xfrm>
            <a:custGeom>
              <a:avLst/>
              <a:gdLst/>
              <a:ahLst/>
              <a:cxnLst/>
              <a:rect l="l" t="t" r="r" b="b"/>
              <a:pathLst>
                <a:path w="11647" h="7692" extrusionOk="0">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4" name="Google Shape;8854;p71"/>
          <p:cNvGrpSpPr/>
          <p:nvPr/>
        </p:nvGrpSpPr>
        <p:grpSpPr>
          <a:xfrm>
            <a:off x="7112579" y="2708521"/>
            <a:ext cx="338556" cy="361534"/>
            <a:chOff x="7112579" y="2891521"/>
            <a:chExt cx="338556" cy="361534"/>
          </a:xfrm>
        </p:grpSpPr>
        <p:sp>
          <p:nvSpPr>
            <p:cNvPr id="8855" name="Google Shape;8855;p71"/>
            <p:cNvSpPr/>
            <p:nvPr/>
          </p:nvSpPr>
          <p:spPr>
            <a:xfrm>
              <a:off x="7112579" y="2891521"/>
              <a:ext cx="312671" cy="361534"/>
            </a:xfrm>
            <a:custGeom>
              <a:avLst/>
              <a:gdLst/>
              <a:ahLst/>
              <a:cxnLst/>
              <a:rect l="l" t="t" r="r" b="b"/>
              <a:pathLst>
                <a:path w="11934" h="13799" extrusionOk="0">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71"/>
            <p:cNvSpPr/>
            <p:nvPr/>
          </p:nvSpPr>
          <p:spPr>
            <a:xfrm>
              <a:off x="7302424" y="2891783"/>
              <a:ext cx="148711" cy="361272"/>
            </a:xfrm>
            <a:custGeom>
              <a:avLst/>
              <a:gdLst/>
              <a:ahLst/>
              <a:cxnLst/>
              <a:rect l="l" t="t" r="r" b="b"/>
              <a:pathLst>
                <a:path w="5676" h="13789" extrusionOk="0">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7" name="Google Shape;8857;p71"/>
          <p:cNvGrpSpPr/>
          <p:nvPr/>
        </p:nvGrpSpPr>
        <p:grpSpPr>
          <a:xfrm>
            <a:off x="7155259" y="3622036"/>
            <a:ext cx="207478" cy="361272"/>
            <a:chOff x="7155259" y="3805036"/>
            <a:chExt cx="207478" cy="361272"/>
          </a:xfrm>
        </p:grpSpPr>
        <p:sp>
          <p:nvSpPr>
            <p:cNvPr id="8858" name="Google Shape;8858;p71"/>
            <p:cNvSpPr/>
            <p:nvPr/>
          </p:nvSpPr>
          <p:spPr>
            <a:xfrm>
              <a:off x="7178865" y="3839175"/>
              <a:ext cx="160265" cy="144179"/>
            </a:xfrm>
            <a:custGeom>
              <a:avLst/>
              <a:gdLst/>
              <a:ahLst/>
              <a:cxnLst/>
              <a:rect l="l" t="t" r="r" b="b"/>
              <a:pathLst>
                <a:path w="6117" h="5503" extrusionOk="0">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71"/>
            <p:cNvSpPr/>
            <p:nvPr/>
          </p:nvSpPr>
          <p:spPr>
            <a:xfrm>
              <a:off x="7281071" y="3839175"/>
              <a:ext cx="58059" cy="144179"/>
            </a:xfrm>
            <a:custGeom>
              <a:avLst/>
              <a:gdLst/>
              <a:ahLst/>
              <a:cxnLst/>
              <a:rect l="l" t="t" r="r" b="b"/>
              <a:pathLst>
                <a:path w="2216" h="5503" extrusionOk="0">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71"/>
            <p:cNvSpPr/>
            <p:nvPr/>
          </p:nvSpPr>
          <p:spPr>
            <a:xfrm>
              <a:off x="7204488" y="3805036"/>
              <a:ext cx="108756" cy="54417"/>
            </a:xfrm>
            <a:custGeom>
              <a:avLst/>
              <a:gdLst/>
              <a:ahLst/>
              <a:cxnLst/>
              <a:rect l="l" t="t" r="r" b="b"/>
              <a:pathLst>
                <a:path w="4151" h="2077" extrusionOk="0">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71"/>
            <p:cNvSpPr/>
            <p:nvPr/>
          </p:nvSpPr>
          <p:spPr>
            <a:xfrm>
              <a:off x="7275805" y="3809307"/>
              <a:ext cx="37440" cy="50252"/>
            </a:xfrm>
            <a:custGeom>
              <a:avLst/>
              <a:gdLst/>
              <a:ahLst/>
              <a:cxnLst/>
              <a:rect l="l" t="t" r="r" b="b"/>
              <a:pathLst>
                <a:path w="1429" h="1918" extrusionOk="0">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71"/>
            <p:cNvSpPr/>
            <p:nvPr/>
          </p:nvSpPr>
          <p:spPr>
            <a:xfrm>
              <a:off x="7243815" y="3815568"/>
              <a:ext cx="30104" cy="24707"/>
            </a:xfrm>
            <a:custGeom>
              <a:avLst/>
              <a:gdLst/>
              <a:ahLst/>
              <a:cxnLst/>
              <a:rect l="l" t="t" r="r" b="b"/>
              <a:pathLst>
                <a:path w="1149" h="943" extrusionOk="0">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71"/>
            <p:cNvSpPr/>
            <p:nvPr/>
          </p:nvSpPr>
          <p:spPr>
            <a:xfrm>
              <a:off x="7155259" y="3970515"/>
              <a:ext cx="207216" cy="195793"/>
            </a:xfrm>
            <a:custGeom>
              <a:avLst/>
              <a:gdLst/>
              <a:ahLst/>
              <a:cxnLst/>
              <a:rect l="l" t="t" r="r" b="b"/>
              <a:pathLst>
                <a:path w="7909" h="7473" extrusionOk="0">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71"/>
            <p:cNvSpPr/>
            <p:nvPr/>
          </p:nvSpPr>
          <p:spPr>
            <a:xfrm>
              <a:off x="7239151" y="3970515"/>
              <a:ext cx="6550" cy="4297"/>
            </a:xfrm>
            <a:custGeom>
              <a:avLst/>
              <a:gdLst/>
              <a:ahLst/>
              <a:cxnLst/>
              <a:rect l="l" t="t" r="r" b="b"/>
              <a:pathLst>
                <a:path w="250" h="164" extrusionOk="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71"/>
            <p:cNvSpPr/>
            <p:nvPr/>
          </p:nvSpPr>
          <p:spPr>
            <a:xfrm>
              <a:off x="7245675" y="3970515"/>
              <a:ext cx="117062" cy="195766"/>
            </a:xfrm>
            <a:custGeom>
              <a:avLst/>
              <a:gdLst/>
              <a:ahLst/>
              <a:cxnLst/>
              <a:rect l="l" t="t" r="r" b="b"/>
              <a:pathLst>
                <a:path w="4468" h="7472" extrusionOk="0">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71"/>
            <p:cNvSpPr/>
            <p:nvPr/>
          </p:nvSpPr>
          <p:spPr>
            <a:xfrm>
              <a:off x="7221571" y="3970515"/>
              <a:ext cx="73098" cy="84285"/>
            </a:xfrm>
            <a:custGeom>
              <a:avLst/>
              <a:gdLst/>
              <a:ahLst/>
              <a:cxnLst/>
              <a:rect l="l" t="t" r="r" b="b"/>
              <a:pathLst>
                <a:path w="2790" h="3217" extrusionOk="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71"/>
            <p:cNvSpPr/>
            <p:nvPr/>
          </p:nvSpPr>
          <p:spPr>
            <a:xfrm>
              <a:off x="7239151" y="3970515"/>
              <a:ext cx="39693" cy="19362"/>
            </a:xfrm>
            <a:custGeom>
              <a:avLst/>
              <a:gdLst/>
              <a:ahLst/>
              <a:cxnLst/>
              <a:rect l="l" t="t" r="r" b="b"/>
              <a:pathLst>
                <a:path w="1515" h="739" extrusionOk="0">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71"/>
            <p:cNvSpPr/>
            <p:nvPr/>
          </p:nvSpPr>
          <p:spPr>
            <a:xfrm>
              <a:off x="7210017" y="3869069"/>
              <a:ext cx="97962" cy="110774"/>
            </a:xfrm>
            <a:custGeom>
              <a:avLst/>
              <a:gdLst/>
              <a:ahLst/>
              <a:cxnLst/>
              <a:rect l="l" t="t" r="r" b="b"/>
              <a:pathLst>
                <a:path w="3739" h="4228" extrusionOk="0">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71"/>
            <p:cNvSpPr/>
            <p:nvPr/>
          </p:nvSpPr>
          <p:spPr>
            <a:xfrm>
              <a:off x="7261735" y="3869069"/>
              <a:ext cx="46243" cy="112031"/>
            </a:xfrm>
            <a:custGeom>
              <a:avLst/>
              <a:gdLst/>
              <a:ahLst/>
              <a:cxnLst/>
              <a:rect l="l" t="t" r="r" b="b"/>
              <a:pathLst>
                <a:path w="1765" h="4276" extrusionOk="0">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0" name="Google Shape;8870;p71"/>
          <p:cNvGrpSpPr/>
          <p:nvPr/>
        </p:nvGrpSpPr>
        <p:grpSpPr>
          <a:xfrm>
            <a:off x="4915368" y="2708390"/>
            <a:ext cx="182850" cy="361927"/>
            <a:chOff x="4915368" y="2891390"/>
            <a:chExt cx="182850" cy="361927"/>
          </a:xfrm>
        </p:grpSpPr>
        <p:sp>
          <p:nvSpPr>
            <p:cNvPr id="8871" name="Google Shape;8871;p71"/>
            <p:cNvSpPr/>
            <p:nvPr/>
          </p:nvSpPr>
          <p:spPr>
            <a:xfrm>
              <a:off x="4940992" y="2925292"/>
              <a:ext cx="131367" cy="326504"/>
            </a:xfrm>
            <a:custGeom>
              <a:avLst/>
              <a:gdLst/>
              <a:ahLst/>
              <a:cxnLst/>
              <a:rect l="l" t="t" r="r" b="b"/>
              <a:pathLst>
                <a:path w="5014" h="12462" extrusionOk="0">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71"/>
            <p:cNvSpPr/>
            <p:nvPr/>
          </p:nvSpPr>
          <p:spPr>
            <a:xfrm>
              <a:off x="4991977" y="2925292"/>
              <a:ext cx="80644" cy="328024"/>
            </a:xfrm>
            <a:custGeom>
              <a:avLst/>
              <a:gdLst/>
              <a:ahLst/>
              <a:cxnLst/>
              <a:rect l="l" t="t" r="r" b="b"/>
              <a:pathLst>
                <a:path w="3078" h="12520" extrusionOk="0">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71"/>
            <p:cNvSpPr/>
            <p:nvPr/>
          </p:nvSpPr>
          <p:spPr>
            <a:xfrm>
              <a:off x="4940992" y="3044345"/>
              <a:ext cx="131367" cy="208971"/>
            </a:xfrm>
            <a:custGeom>
              <a:avLst/>
              <a:gdLst/>
              <a:ahLst/>
              <a:cxnLst/>
              <a:rect l="l" t="t" r="r" b="b"/>
              <a:pathLst>
                <a:path w="5014" h="7976" extrusionOk="0">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71"/>
            <p:cNvSpPr/>
            <p:nvPr/>
          </p:nvSpPr>
          <p:spPr>
            <a:xfrm>
              <a:off x="4991977" y="3048852"/>
              <a:ext cx="80382" cy="203443"/>
            </a:xfrm>
            <a:custGeom>
              <a:avLst/>
              <a:gdLst/>
              <a:ahLst/>
              <a:cxnLst/>
              <a:rect l="l" t="t" r="r" b="b"/>
              <a:pathLst>
                <a:path w="3068" h="7765" extrusionOk="0">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71"/>
            <p:cNvSpPr/>
            <p:nvPr/>
          </p:nvSpPr>
          <p:spPr>
            <a:xfrm>
              <a:off x="4963838" y="3076493"/>
              <a:ext cx="19624" cy="16558"/>
            </a:xfrm>
            <a:custGeom>
              <a:avLst/>
              <a:gdLst/>
              <a:ahLst/>
              <a:cxnLst/>
              <a:rect l="l" t="t" r="r" b="b"/>
              <a:pathLst>
                <a:path w="749" h="632" extrusionOk="0">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71"/>
            <p:cNvSpPr/>
            <p:nvPr/>
          </p:nvSpPr>
          <p:spPr>
            <a:xfrm>
              <a:off x="5030386" y="3100099"/>
              <a:ext cx="16847" cy="14436"/>
            </a:xfrm>
            <a:custGeom>
              <a:avLst/>
              <a:gdLst/>
              <a:ahLst/>
              <a:cxnLst/>
              <a:rect l="l" t="t" r="r" b="b"/>
              <a:pathLst>
                <a:path w="643" h="551" extrusionOk="0">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71"/>
            <p:cNvSpPr/>
            <p:nvPr/>
          </p:nvSpPr>
          <p:spPr>
            <a:xfrm>
              <a:off x="4980921" y="3202803"/>
              <a:ext cx="16847" cy="14436"/>
            </a:xfrm>
            <a:custGeom>
              <a:avLst/>
              <a:gdLst/>
              <a:ahLst/>
              <a:cxnLst/>
              <a:rect l="l" t="t" r="r" b="b"/>
              <a:pathLst>
                <a:path w="643" h="551" extrusionOk="0">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71"/>
            <p:cNvSpPr/>
            <p:nvPr/>
          </p:nvSpPr>
          <p:spPr>
            <a:xfrm>
              <a:off x="5030386" y="3171651"/>
              <a:ext cx="16847" cy="14698"/>
            </a:xfrm>
            <a:custGeom>
              <a:avLst/>
              <a:gdLst/>
              <a:ahLst/>
              <a:cxnLst/>
              <a:rect l="l" t="t" r="r" b="b"/>
              <a:pathLst>
                <a:path w="643" h="561" extrusionOk="0">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71"/>
            <p:cNvSpPr/>
            <p:nvPr/>
          </p:nvSpPr>
          <p:spPr>
            <a:xfrm>
              <a:off x="4974135" y="3132246"/>
              <a:ext cx="20357" cy="17397"/>
            </a:xfrm>
            <a:custGeom>
              <a:avLst/>
              <a:gdLst/>
              <a:ahLst/>
              <a:cxnLst/>
              <a:rect l="l" t="t" r="r" b="b"/>
              <a:pathLst>
                <a:path w="777" h="664" extrusionOk="0">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71"/>
            <p:cNvSpPr/>
            <p:nvPr/>
          </p:nvSpPr>
          <p:spPr>
            <a:xfrm>
              <a:off x="4915368" y="2891390"/>
              <a:ext cx="182850" cy="33693"/>
            </a:xfrm>
            <a:custGeom>
              <a:avLst/>
              <a:gdLst/>
              <a:ahLst/>
              <a:cxnLst/>
              <a:rect l="l" t="t" r="r" b="b"/>
              <a:pathLst>
                <a:path w="6979" h="1286" extrusionOk="0">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71"/>
            <p:cNvSpPr/>
            <p:nvPr/>
          </p:nvSpPr>
          <p:spPr>
            <a:xfrm>
              <a:off x="5055250" y="2891390"/>
              <a:ext cx="42732" cy="33693"/>
            </a:xfrm>
            <a:custGeom>
              <a:avLst/>
              <a:gdLst/>
              <a:ahLst/>
              <a:cxnLst/>
              <a:rect l="l" t="t" r="r" b="b"/>
              <a:pathLst>
                <a:path w="1631" h="1286" extrusionOk="0">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2" name="Google Shape;8882;p71"/>
          <p:cNvGrpSpPr/>
          <p:nvPr/>
        </p:nvGrpSpPr>
        <p:grpSpPr>
          <a:xfrm>
            <a:off x="8028714" y="2708652"/>
            <a:ext cx="289589" cy="361403"/>
            <a:chOff x="8028714" y="2891652"/>
            <a:chExt cx="289589" cy="361403"/>
          </a:xfrm>
        </p:grpSpPr>
        <p:sp>
          <p:nvSpPr>
            <p:cNvPr id="8883" name="Google Shape;8883;p71"/>
            <p:cNvSpPr/>
            <p:nvPr/>
          </p:nvSpPr>
          <p:spPr>
            <a:xfrm>
              <a:off x="8096520" y="3139006"/>
              <a:ext cx="167025" cy="83421"/>
            </a:xfrm>
            <a:custGeom>
              <a:avLst/>
              <a:gdLst/>
              <a:ahLst/>
              <a:cxnLst/>
              <a:rect l="l" t="t" r="r" b="b"/>
              <a:pathLst>
                <a:path w="6375" h="3184" extrusionOk="0">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71"/>
            <p:cNvSpPr/>
            <p:nvPr/>
          </p:nvSpPr>
          <p:spPr>
            <a:xfrm>
              <a:off x="8168360" y="3139006"/>
              <a:ext cx="95185" cy="83421"/>
            </a:xfrm>
            <a:custGeom>
              <a:avLst/>
              <a:gdLst/>
              <a:ahLst/>
              <a:cxnLst/>
              <a:rect l="l" t="t" r="r" b="b"/>
              <a:pathLst>
                <a:path w="3633" h="3184" extrusionOk="0">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71"/>
            <p:cNvSpPr/>
            <p:nvPr/>
          </p:nvSpPr>
          <p:spPr>
            <a:xfrm>
              <a:off x="8028714" y="3109871"/>
              <a:ext cx="104748" cy="24392"/>
            </a:xfrm>
            <a:custGeom>
              <a:avLst/>
              <a:gdLst/>
              <a:ahLst/>
              <a:cxnLst/>
              <a:rect l="l" t="t" r="r" b="b"/>
              <a:pathLst>
                <a:path w="3998" h="931" extrusionOk="0">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71"/>
            <p:cNvSpPr/>
            <p:nvPr/>
          </p:nvSpPr>
          <p:spPr>
            <a:xfrm>
              <a:off x="8101812" y="3109871"/>
              <a:ext cx="31650" cy="24392"/>
            </a:xfrm>
            <a:custGeom>
              <a:avLst/>
              <a:gdLst/>
              <a:ahLst/>
              <a:cxnLst/>
              <a:rect l="l" t="t" r="r" b="b"/>
              <a:pathLst>
                <a:path w="1208" h="931" extrusionOk="0">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71"/>
            <p:cNvSpPr/>
            <p:nvPr/>
          </p:nvSpPr>
          <p:spPr>
            <a:xfrm>
              <a:off x="8053342" y="3134237"/>
              <a:ext cx="67570" cy="53527"/>
            </a:xfrm>
            <a:custGeom>
              <a:avLst/>
              <a:gdLst/>
              <a:ahLst/>
              <a:cxnLst/>
              <a:rect l="l" t="t" r="r" b="b"/>
              <a:pathLst>
                <a:path w="2579" h="2043" extrusionOk="0">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71"/>
            <p:cNvSpPr/>
            <p:nvPr/>
          </p:nvSpPr>
          <p:spPr>
            <a:xfrm>
              <a:off x="8159321" y="3165127"/>
              <a:ext cx="36182" cy="31099"/>
            </a:xfrm>
            <a:custGeom>
              <a:avLst/>
              <a:gdLst/>
              <a:ahLst/>
              <a:cxnLst/>
              <a:rect l="l" t="t" r="r" b="b"/>
              <a:pathLst>
                <a:path w="1381" h="1187" extrusionOk="0">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71"/>
            <p:cNvSpPr/>
            <p:nvPr/>
          </p:nvSpPr>
          <p:spPr>
            <a:xfrm>
              <a:off x="8232655" y="2960453"/>
              <a:ext cx="74356" cy="219530"/>
            </a:xfrm>
            <a:custGeom>
              <a:avLst/>
              <a:gdLst/>
              <a:ahLst/>
              <a:cxnLst/>
              <a:rect l="l" t="t" r="r" b="b"/>
              <a:pathLst>
                <a:path w="2838" h="8379" extrusionOk="0">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71"/>
            <p:cNvSpPr/>
            <p:nvPr/>
          </p:nvSpPr>
          <p:spPr>
            <a:xfrm>
              <a:off x="8243685" y="2960453"/>
              <a:ext cx="63063" cy="219766"/>
            </a:xfrm>
            <a:custGeom>
              <a:avLst/>
              <a:gdLst/>
              <a:ahLst/>
              <a:cxnLst/>
              <a:rect l="l" t="t" r="r" b="b"/>
              <a:pathLst>
                <a:path w="2407" h="8388" extrusionOk="0">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71"/>
            <p:cNvSpPr/>
            <p:nvPr/>
          </p:nvSpPr>
          <p:spPr>
            <a:xfrm>
              <a:off x="8041788" y="3222400"/>
              <a:ext cx="276515" cy="30654"/>
            </a:xfrm>
            <a:custGeom>
              <a:avLst/>
              <a:gdLst/>
              <a:ahLst/>
              <a:cxnLst/>
              <a:rect l="l" t="t" r="r" b="b"/>
              <a:pathLst>
                <a:path w="10554" h="1170" extrusionOk="0">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71"/>
            <p:cNvSpPr/>
            <p:nvPr/>
          </p:nvSpPr>
          <p:spPr>
            <a:xfrm>
              <a:off x="8286627" y="3222400"/>
              <a:ext cx="31676" cy="30654"/>
            </a:xfrm>
            <a:custGeom>
              <a:avLst/>
              <a:gdLst/>
              <a:ahLst/>
              <a:cxnLst/>
              <a:rect l="l" t="t" r="r" b="b"/>
              <a:pathLst>
                <a:path w="1209" h="1170" extrusionOk="0">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71"/>
            <p:cNvSpPr/>
            <p:nvPr/>
          </p:nvSpPr>
          <p:spPr>
            <a:xfrm>
              <a:off x="8235668" y="2891652"/>
              <a:ext cx="58531" cy="57037"/>
            </a:xfrm>
            <a:custGeom>
              <a:avLst/>
              <a:gdLst/>
              <a:ahLst/>
              <a:cxnLst/>
              <a:rect l="l" t="t" r="r" b="b"/>
              <a:pathLst>
                <a:path w="2234" h="2177" extrusionOk="0">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71"/>
            <p:cNvSpPr/>
            <p:nvPr/>
          </p:nvSpPr>
          <p:spPr>
            <a:xfrm>
              <a:off x="8240698" y="2912507"/>
              <a:ext cx="53500" cy="36182"/>
            </a:xfrm>
            <a:custGeom>
              <a:avLst/>
              <a:gdLst/>
              <a:ahLst/>
              <a:cxnLst/>
              <a:rect l="l" t="t" r="r" b="b"/>
              <a:pathLst>
                <a:path w="2042" h="1381" extrusionOk="0">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71"/>
            <p:cNvSpPr/>
            <p:nvPr/>
          </p:nvSpPr>
          <p:spPr>
            <a:xfrm>
              <a:off x="8094005" y="3011490"/>
              <a:ext cx="80408" cy="79281"/>
            </a:xfrm>
            <a:custGeom>
              <a:avLst/>
              <a:gdLst/>
              <a:ahLst/>
              <a:cxnLst/>
              <a:rect l="l" t="t" r="r" b="b"/>
              <a:pathLst>
                <a:path w="3069" h="3026" extrusionOk="0">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71"/>
            <p:cNvSpPr/>
            <p:nvPr/>
          </p:nvSpPr>
          <p:spPr>
            <a:xfrm>
              <a:off x="8140221" y="3057157"/>
              <a:ext cx="34427" cy="33536"/>
            </a:xfrm>
            <a:custGeom>
              <a:avLst/>
              <a:gdLst/>
              <a:ahLst/>
              <a:cxnLst/>
              <a:rect l="l" t="t" r="r" b="b"/>
              <a:pathLst>
                <a:path w="1314" h="1280" extrusionOk="0">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71"/>
            <p:cNvSpPr/>
            <p:nvPr/>
          </p:nvSpPr>
          <p:spPr>
            <a:xfrm>
              <a:off x="8086485" y="3036564"/>
              <a:ext cx="32907" cy="31912"/>
            </a:xfrm>
            <a:custGeom>
              <a:avLst/>
              <a:gdLst/>
              <a:ahLst/>
              <a:cxnLst/>
              <a:rect l="l" t="t" r="r" b="b"/>
              <a:pathLst>
                <a:path w="1256" h="1218" extrusionOk="0">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71"/>
            <p:cNvSpPr/>
            <p:nvPr/>
          </p:nvSpPr>
          <p:spPr>
            <a:xfrm>
              <a:off x="8115855" y="3065934"/>
              <a:ext cx="32933" cy="31912"/>
            </a:xfrm>
            <a:custGeom>
              <a:avLst/>
              <a:gdLst/>
              <a:ahLst/>
              <a:cxnLst/>
              <a:rect l="l" t="t" r="r" b="b"/>
              <a:pathLst>
                <a:path w="1257" h="1218" extrusionOk="0">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71"/>
            <p:cNvSpPr/>
            <p:nvPr/>
          </p:nvSpPr>
          <p:spPr>
            <a:xfrm>
              <a:off x="8212062" y="2913738"/>
              <a:ext cx="61544" cy="61570"/>
            </a:xfrm>
            <a:custGeom>
              <a:avLst/>
              <a:gdLst/>
              <a:ahLst/>
              <a:cxnLst/>
              <a:rect l="l" t="t" r="r" b="b"/>
              <a:pathLst>
                <a:path w="2349" h="2350" extrusionOk="0">
                  <a:moveTo>
                    <a:pt x="1150" y="1"/>
                  </a:moveTo>
                  <a:lnTo>
                    <a:pt x="0" y="1151"/>
                  </a:lnTo>
                  <a:lnTo>
                    <a:pt x="1198" y="2349"/>
                  </a:lnTo>
                  <a:lnTo>
                    <a:pt x="2348" y="1199"/>
                  </a:lnTo>
                  <a:lnTo>
                    <a:pt x="1150" y="1"/>
                  </a:ln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71"/>
            <p:cNvSpPr/>
            <p:nvPr/>
          </p:nvSpPr>
          <p:spPr>
            <a:xfrm>
              <a:off x="8212953" y="2932078"/>
              <a:ext cx="60653" cy="43466"/>
            </a:xfrm>
            <a:custGeom>
              <a:avLst/>
              <a:gdLst/>
              <a:ahLst/>
              <a:cxnLst/>
              <a:rect l="l" t="t" r="r" b="b"/>
              <a:pathLst>
                <a:path w="2315" h="1659" extrusionOk="0">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71"/>
            <p:cNvSpPr/>
            <p:nvPr/>
          </p:nvSpPr>
          <p:spPr>
            <a:xfrm>
              <a:off x="8119890" y="2937423"/>
              <a:ext cx="128354" cy="128039"/>
            </a:xfrm>
            <a:custGeom>
              <a:avLst/>
              <a:gdLst/>
              <a:ahLst/>
              <a:cxnLst/>
              <a:rect l="l" t="t" r="r" b="b"/>
              <a:pathLst>
                <a:path w="4899" h="4887" extrusionOk="0">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71"/>
            <p:cNvSpPr/>
            <p:nvPr/>
          </p:nvSpPr>
          <p:spPr>
            <a:xfrm>
              <a:off x="8153531" y="2968732"/>
              <a:ext cx="94713" cy="96730"/>
            </a:xfrm>
            <a:custGeom>
              <a:avLst/>
              <a:gdLst/>
              <a:ahLst/>
              <a:cxnLst/>
              <a:rect l="l" t="t" r="r" b="b"/>
              <a:pathLst>
                <a:path w="3615" h="3692" extrusionOk="0">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3" name="Google Shape;8903;p71"/>
          <p:cNvGrpSpPr/>
          <p:nvPr/>
        </p:nvGrpSpPr>
        <p:grpSpPr>
          <a:xfrm>
            <a:off x="7551822" y="3621774"/>
            <a:ext cx="293335" cy="361927"/>
            <a:chOff x="7551822" y="3804774"/>
            <a:chExt cx="293335" cy="361927"/>
          </a:xfrm>
        </p:grpSpPr>
        <p:sp>
          <p:nvSpPr>
            <p:cNvPr id="8904" name="Google Shape;8904;p71"/>
            <p:cNvSpPr/>
            <p:nvPr/>
          </p:nvSpPr>
          <p:spPr>
            <a:xfrm>
              <a:off x="7647242" y="3804774"/>
              <a:ext cx="121070" cy="30916"/>
            </a:xfrm>
            <a:custGeom>
              <a:avLst/>
              <a:gdLst/>
              <a:ahLst/>
              <a:cxnLst/>
              <a:rect l="l" t="t" r="r" b="b"/>
              <a:pathLst>
                <a:path w="4621" h="1180" extrusionOk="0">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71"/>
            <p:cNvSpPr/>
            <p:nvPr/>
          </p:nvSpPr>
          <p:spPr>
            <a:xfrm>
              <a:off x="7734148" y="3804774"/>
              <a:ext cx="34165" cy="31178"/>
            </a:xfrm>
            <a:custGeom>
              <a:avLst/>
              <a:gdLst/>
              <a:ahLst/>
              <a:cxnLst/>
              <a:rect l="l" t="t" r="r" b="b"/>
              <a:pathLst>
                <a:path w="1304" h="1190" extrusionOk="0">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71"/>
            <p:cNvSpPr/>
            <p:nvPr/>
          </p:nvSpPr>
          <p:spPr>
            <a:xfrm>
              <a:off x="7551822" y="3835664"/>
              <a:ext cx="285056" cy="331037"/>
            </a:xfrm>
            <a:custGeom>
              <a:avLst/>
              <a:gdLst/>
              <a:ahLst/>
              <a:cxnLst/>
              <a:rect l="l" t="t" r="r" b="b"/>
              <a:pathLst>
                <a:path w="10880" h="12635" extrusionOk="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71"/>
            <p:cNvSpPr/>
            <p:nvPr/>
          </p:nvSpPr>
          <p:spPr>
            <a:xfrm>
              <a:off x="7669329" y="3835664"/>
              <a:ext cx="174833" cy="329020"/>
            </a:xfrm>
            <a:custGeom>
              <a:avLst/>
              <a:gdLst/>
              <a:ahLst/>
              <a:cxnLst/>
              <a:rect l="l" t="t" r="r" b="b"/>
              <a:pathLst>
                <a:path w="6673" h="12558" extrusionOk="0">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71"/>
            <p:cNvSpPr/>
            <p:nvPr/>
          </p:nvSpPr>
          <p:spPr>
            <a:xfrm>
              <a:off x="7571655" y="4014007"/>
              <a:ext cx="273502" cy="152694"/>
            </a:xfrm>
            <a:custGeom>
              <a:avLst/>
              <a:gdLst/>
              <a:ahLst/>
              <a:cxnLst/>
              <a:rect l="l" t="t" r="r" b="b"/>
              <a:pathLst>
                <a:path w="10439" h="5828" extrusionOk="0">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71"/>
            <p:cNvSpPr/>
            <p:nvPr/>
          </p:nvSpPr>
          <p:spPr>
            <a:xfrm>
              <a:off x="7785369" y="4022260"/>
              <a:ext cx="52269" cy="142423"/>
            </a:xfrm>
            <a:custGeom>
              <a:avLst/>
              <a:gdLst/>
              <a:ahLst/>
              <a:cxnLst/>
              <a:rect l="l" t="t" r="r" b="b"/>
              <a:pathLst>
                <a:path w="1995" h="5436" extrusionOk="0">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71"/>
            <p:cNvSpPr/>
            <p:nvPr/>
          </p:nvSpPr>
          <p:spPr>
            <a:xfrm>
              <a:off x="7785107" y="4061927"/>
              <a:ext cx="19362" cy="16558"/>
            </a:xfrm>
            <a:custGeom>
              <a:avLst/>
              <a:gdLst/>
              <a:ahLst/>
              <a:cxnLst/>
              <a:rect l="l" t="t" r="r" b="b"/>
              <a:pathLst>
                <a:path w="739" h="632" extrusionOk="0">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71"/>
            <p:cNvSpPr/>
            <p:nvPr/>
          </p:nvSpPr>
          <p:spPr>
            <a:xfrm>
              <a:off x="7744680" y="4122711"/>
              <a:ext cx="17109" cy="14436"/>
            </a:xfrm>
            <a:custGeom>
              <a:avLst/>
              <a:gdLst/>
              <a:ahLst/>
              <a:cxnLst/>
              <a:rect l="l" t="t" r="r" b="b"/>
              <a:pathLst>
                <a:path w="653" h="551" extrusionOk="0">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71"/>
            <p:cNvSpPr/>
            <p:nvPr/>
          </p:nvSpPr>
          <p:spPr>
            <a:xfrm>
              <a:off x="7627645" y="4051892"/>
              <a:ext cx="17109" cy="14436"/>
            </a:xfrm>
            <a:custGeom>
              <a:avLst/>
              <a:gdLst/>
              <a:ahLst/>
              <a:cxnLst/>
              <a:rect l="l" t="t" r="r" b="b"/>
              <a:pathLst>
                <a:path w="653" h="551" extrusionOk="0">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71"/>
            <p:cNvSpPr/>
            <p:nvPr/>
          </p:nvSpPr>
          <p:spPr>
            <a:xfrm>
              <a:off x="7651513" y="4122711"/>
              <a:ext cx="16847" cy="14436"/>
            </a:xfrm>
            <a:custGeom>
              <a:avLst/>
              <a:gdLst/>
              <a:ahLst/>
              <a:cxnLst/>
              <a:rect l="l" t="t" r="r" b="b"/>
              <a:pathLst>
                <a:path w="643" h="551" extrusionOk="0">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71"/>
            <p:cNvSpPr/>
            <p:nvPr/>
          </p:nvSpPr>
          <p:spPr>
            <a:xfrm>
              <a:off x="7693459" y="4066957"/>
              <a:ext cx="20095" cy="17423"/>
            </a:xfrm>
            <a:custGeom>
              <a:avLst/>
              <a:gdLst/>
              <a:ahLst/>
              <a:cxnLst/>
              <a:rect l="l" t="t" r="r" b="b"/>
              <a:pathLst>
                <a:path w="767" h="665" extrusionOk="0">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5" name="Google Shape;8915;p71"/>
          <p:cNvGrpSpPr/>
          <p:nvPr/>
        </p:nvGrpSpPr>
        <p:grpSpPr>
          <a:xfrm>
            <a:off x="6263725" y="4094658"/>
            <a:ext cx="210491" cy="362163"/>
            <a:chOff x="6263725" y="4277658"/>
            <a:chExt cx="210491" cy="362163"/>
          </a:xfrm>
        </p:grpSpPr>
        <p:sp>
          <p:nvSpPr>
            <p:cNvPr id="8916" name="Google Shape;8916;p71"/>
            <p:cNvSpPr/>
            <p:nvPr/>
          </p:nvSpPr>
          <p:spPr>
            <a:xfrm>
              <a:off x="6265480" y="4277658"/>
              <a:ext cx="88189" cy="362163"/>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71"/>
            <p:cNvSpPr/>
            <p:nvPr/>
          </p:nvSpPr>
          <p:spPr>
            <a:xfrm>
              <a:off x="6265480" y="4277658"/>
              <a:ext cx="88189" cy="155497"/>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71"/>
            <p:cNvSpPr/>
            <p:nvPr/>
          </p:nvSpPr>
          <p:spPr>
            <a:xfrm>
              <a:off x="6265480" y="4433600"/>
              <a:ext cx="88189" cy="206220"/>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71"/>
            <p:cNvSpPr/>
            <p:nvPr/>
          </p:nvSpPr>
          <p:spPr>
            <a:xfrm>
              <a:off x="6267996" y="4349498"/>
              <a:ext cx="83159" cy="10559"/>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71"/>
            <p:cNvSpPr/>
            <p:nvPr/>
          </p:nvSpPr>
          <p:spPr>
            <a:xfrm>
              <a:off x="6263725" y="4453460"/>
              <a:ext cx="89945" cy="10585"/>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71"/>
            <p:cNvSpPr/>
            <p:nvPr/>
          </p:nvSpPr>
          <p:spPr>
            <a:xfrm>
              <a:off x="6267996" y="4381881"/>
              <a:ext cx="83159" cy="10585"/>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71"/>
            <p:cNvSpPr/>
            <p:nvPr/>
          </p:nvSpPr>
          <p:spPr>
            <a:xfrm>
              <a:off x="6267996" y="4525772"/>
              <a:ext cx="83159" cy="10585"/>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71"/>
            <p:cNvSpPr/>
            <p:nvPr/>
          </p:nvSpPr>
          <p:spPr>
            <a:xfrm>
              <a:off x="6267996" y="4557683"/>
              <a:ext cx="83159" cy="10585"/>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71"/>
            <p:cNvSpPr/>
            <p:nvPr/>
          </p:nvSpPr>
          <p:spPr>
            <a:xfrm>
              <a:off x="6384271" y="4277658"/>
              <a:ext cx="88163" cy="362163"/>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71"/>
            <p:cNvSpPr/>
            <p:nvPr/>
          </p:nvSpPr>
          <p:spPr>
            <a:xfrm>
              <a:off x="6403371" y="4277920"/>
              <a:ext cx="69063" cy="66076"/>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71"/>
            <p:cNvSpPr/>
            <p:nvPr/>
          </p:nvSpPr>
          <p:spPr>
            <a:xfrm>
              <a:off x="6384271" y="4344835"/>
              <a:ext cx="88425" cy="294986"/>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71"/>
            <p:cNvSpPr/>
            <p:nvPr/>
          </p:nvSpPr>
          <p:spPr>
            <a:xfrm>
              <a:off x="6382516" y="4364563"/>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71"/>
            <p:cNvSpPr/>
            <p:nvPr/>
          </p:nvSpPr>
          <p:spPr>
            <a:xfrm>
              <a:off x="6382516" y="4541361"/>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71"/>
            <p:cNvSpPr/>
            <p:nvPr/>
          </p:nvSpPr>
          <p:spPr>
            <a:xfrm>
              <a:off x="6386524" y="4437399"/>
              <a:ext cx="81665" cy="10585"/>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71"/>
            <p:cNvSpPr/>
            <p:nvPr/>
          </p:nvSpPr>
          <p:spPr>
            <a:xfrm>
              <a:off x="6386524" y="4469782"/>
              <a:ext cx="83421" cy="10585"/>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1" name="Google Shape;8931;p71"/>
          <p:cNvGrpSpPr/>
          <p:nvPr/>
        </p:nvGrpSpPr>
        <p:grpSpPr>
          <a:xfrm>
            <a:off x="7987790" y="3621695"/>
            <a:ext cx="336303" cy="362005"/>
            <a:chOff x="7987790" y="3804695"/>
            <a:chExt cx="336303" cy="362005"/>
          </a:xfrm>
        </p:grpSpPr>
        <p:sp>
          <p:nvSpPr>
            <p:cNvPr id="8932" name="Google Shape;8932;p71"/>
            <p:cNvSpPr/>
            <p:nvPr/>
          </p:nvSpPr>
          <p:spPr>
            <a:xfrm>
              <a:off x="8053080" y="3851489"/>
              <a:ext cx="218010" cy="208080"/>
            </a:xfrm>
            <a:custGeom>
              <a:avLst/>
              <a:gdLst/>
              <a:ahLst/>
              <a:cxnLst/>
              <a:rect l="l" t="t" r="r" b="b"/>
              <a:pathLst>
                <a:path w="8321" h="7942" extrusionOk="0">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71"/>
            <p:cNvSpPr/>
            <p:nvPr/>
          </p:nvSpPr>
          <p:spPr>
            <a:xfrm>
              <a:off x="8057534" y="3969939"/>
              <a:ext cx="179575" cy="21196"/>
            </a:xfrm>
            <a:custGeom>
              <a:avLst/>
              <a:gdLst/>
              <a:ahLst/>
              <a:cxnLst/>
              <a:rect l="l" t="t" r="r" b="b"/>
              <a:pathLst>
                <a:path w="6854" h="809" extrusionOk="0">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71"/>
            <p:cNvSpPr/>
            <p:nvPr/>
          </p:nvSpPr>
          <p:spPr>
            <a:xfrm>
              <a:off x="8050329" y="3909312"/>
              <a:ext cx="187330" cy="27589"/>
            </a:xfrm>
            <a:custGeom>
              <a:avLst/>
              <a:gdLst/>
              <a:ahLst/>
              <a:cxnLst/>
              <a:rect l="l" t="t" r="r" b="b"/>
              <a:pathLst>
                <a:path w="7150" h="1053" extrusionOk="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71"/>
            <p:cNvSpPr/>
            <p:nvPr/>
          </p:nvSpPr>
          <p:spPr>
            <a:xfrm>
              <a:off x="8083367" y="3946568"/>
              <a:ext cx="178946" cy="18209"/>
            </a:xfrm>
            <a:custGeom>
              <a:avLst/>
              <a:gdLst/>
              <a:ahLst/>
              <a:cxnLst/>
              <a:rect l="l" t="t" r="r" b="b"/>
              <a:pathLst>
                <a:path w="6830" h="695" extrusionOk="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71"/>
            <p:cNvSpPr/>
            <p:nvPr/>
          </p:nvSpPr>
          <p:spPr>
            <a:xfrm>
              <a:off x="8082188" y="3881173"/>
              <a:ext cx="178867" cy="18052"/>
            </a:xfrm>
            <a:custGeom>
              <a:avLst/>
              <a:gdLst/>
              <a:ahLst/>
              <a:cxnLst/>
              <a:rect l="l" t="t" r="r" b="b"/>
              <a:pathLst>
                <a:path w="6827" h="689" extrusionOk="0">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71"/>
            <p:cNvSpPr/>
            <p:nvPr/>
          </p:nvSpPr>
          <p:spPr>
            <a:xfrm>
              <a:off x="8083970" y="3999492"/>
              <a:ext cx="183610" cy="28322"/>
            </a:xfrm>
            <a:custGeom>
              <a:avLst/>
              <a:gdLst/>
              <a:ahLst/>
              <a:cxnLst/>
              <a:rect l="l" t="t" r="r" b="b"/>
              <a:pathLst>
                <a:path w="7008" h="1081" extrusionOk="0">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71"/>
            <p:cNvSpPr/>
            <p:nvPr/>
          </p:nvSpPr>
          <p:spPr>
            <a:xfrm>
              <a:off x="8059106" y="3851489"/>
              <a:ext cx="129611" cy="29554"/>
            </a:xfrm>
            <a:custGeom>
              <a:avLst/>
              <a:gdLst/>
              <a:ahLst/>
              <a:cxnLst/>
              <a:rect l="l" t="t" r="r" b="b"/>
              <a:pathLst>
                <a:path w="4947" h="1128" extrusionOk="0">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71"/>
            <p:cNvSpPr/>
            <p:nvPr/>
          </p:nvSpPr>
          <p:spPr>
            <a:xfrm>
              <a:off x="7987790" y="3804695"/>
              <a:ext cx="336041" cy="362005"/>
            </a:xfrm>
            <a:custGeom>
              <a:avLst/>
              <a:gdLst/>
              <a:ahLst/>
              <a:cxnLst/>
              <a:rect l="l" t="t" r="r" b="b"/>
              <a:pathLst>
                <a:path w="12826" h="13817" extrusionOk="0">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71"/>
            <p:cNvSpPr/>
            <p:nvPr/>
          </p:nvSpPr>
          <p:spPr>
            <a:xfrm>
              <a:off x="8018680" y="3869331"/>
              <a:ext cx="51011" cy="251153"/>
            </a:xfrm>
            <a:custGeom>
              <a:avLst/>
              <a:gdLst/>
              <a:ahLst/>
              <a:cxnLst/>
              <a:rect l="l" t="t" r="r" b="b"/>
              <a:pathLst>
                <a:path w="1947" h="9586" extrusionOk="0">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71"/>
            <p:cNvSpPr/>
            <p:nvPr/>
          </p:nvSpPr>
          <p:spPr>
            <a:xfrm>
              <a:off x="8006366" y="3804695"/>
              <a:ext cx="317727" cy="300724"/>
            </a:xfrm>
            <a:custGeom>
              <a:avLst/>
              <a:gdLst/>
              <a:ahLst/>
              <a:cxnLst/>
              <a:rect l="l" t="t" r="r" b="b"/>
              <a:pathLst>
                <a:path w="12127" h="11478" extrusionOk="0">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2" name="Google Shape;8942;p71"/>
          <p:cNvGrpSpPr/>
          <p:nvPr/>
        </p:nvGrpSpPr>
        <p:grpSpPr>
          <a:xfrm>
            <a:off x="5273444" y="2708285"/>
            <a:ext cx="371123" cy="362267"/>
            <a:chOff x="5273444" y="2891285"/>
            <a:chExt cx="371123" cy="362267"/>
          </a:xfrm>
        </p:grpSpPr>
        <p:sp>
          <p:nvSpPr>
            <p:cNvPr id="8943" name="Google Shape;8943;p71"/>
            <p:cNvSpPr/>
            <p:nvPr/>
          </p:nvSpPr>
          <p:spPr>
            <a:xfrm>
              <a:off x="5301373" y="2914996"/>
              <a:ext cx="315186" cy="314452"/>
            </a:xfrm>
            <a:custGeom>
              <a:avLst/>
              <a:gdLst/>
              <a:ahLst/>
              <a:cxnLst/>
              <a:rect l="l" t="t" r="r" b="b"/>
              <a:pathLst>
                <a:path w="12030" h="12002" extrusionOk="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71"/>
            <p:cNvSpPr/>
            <p:nvPr/>
          </p:nvSpPr>
          <p:spPr>
            <a:xfrm>
              <a:off x="5427945" y="2958200"/>
              <a:ext cx="188614" cy="271249"/>
            </a:xfrm>
            <a:custGeom>
              <a:avLst/>
              <a:gdLst/>
              <a:ahLst/>
              <a:cxnLst/>
              <a:rect l="l" t="t" r="r" b="b"/>
              <a:pathLst>
                <a:path w="7199" h="10353" extrusionOk="0">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71"/>
            <p:cNvSpPr/>
            <p:nvPr/>
          </p:nvSpPr>
          <p:spPr>
            <a:xfrm>
              <a:off x="5430539" y="3027210"/>
              <a:ext cx="131786" cy="142318"/>
            </a:xfrm>
            <a:custGeom>
              <a:avLst/>
              <a:gdLst/>
              <a:ahLst/>
              <a:cxnLst/>
              <a:rect l="l" t="t" r="r" b="b"/>
              <a:pathLst>
                <a:path w="5030" h="5432" extrusionOk="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71"/>
            <p:cNvSpPr/>
            <p:nvPr/>
          </p:nvSpPr>
          <p:spPr>
            <a:xfrm>
              <a:off x="5441752" y="3027761"/>
              <a:ext cx="120572" cy="141585"/>
            </a:xfrm>
            <a:custGeom>
              <a:avLst/>
              <a:gdLst/>
              <a:ahLst/>
              <a:cxnLst/>
              <a:rect l="l" t="t" r="r" b="b"/>
              <a:pathLst>
                <a:path w="4602" h="5404" extrusionOk="0">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71"/>
            <p:cNvSpPr/>
            <p:nvPr/>
          </p:nvSpPr>
          <p:spPr>
            <a:xfrm>
              <a:off x="5382986" y="2999779"/>
              <a:ext cx="69640" cy="69587"/>
            </a:xfrm>
            <a:custGeom>
              <a:avLst/>
              <a:gdLst/>
              <a:ahLst/>
              <a:cxnLst/>
              <a:rect l="l" t="t" r="r" b="b"/>
              <a:pathLst>
                <a:path w="2658" h="2656" extrusionOk="0">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71"/>
            <p:cNvSpPr/>
            <p:nvPr/>
          </p:nvSpPr>
          <p:spPr>
            <a:xfrm>
              <a:off x="5390767" y="3000644"/>
              <a:ext cx="61858" cy="68932"/>
            </a:xfrm>
            <a:custGeom>
              <a:avLst/>
              <a:gdLst/>
              <a:ahLst/>
              <a:cxnLst/>
              <a:rect l="l" t="t" r="r" b="b"/>
              <a:pathLst>
                <a:path w="2361" h="2631" extrusionOk="0">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71"/>
            <p:cNvSpPr/>
            <p:nvPr/>
          </p:nvSpPr>
          <p:spPr>
            <a:xfrm>
              <a:off x="5510554" y="2894429"/>
              <a:ext cx="37571" cy="42706"/>
            </a:xfrm>
            <a:custGeom>
              <a:avLst/>
              <a:gdLst/>
              <a:ahLst/>
              <a:cxnLst/>
              <a:rect l="l" t="t" r="r" b="b"/>
              <a:pathLst>
                <a:path w="1434" h="1630" extrusionOk="0">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71"/>
            <p:cNvSpPr/>
            <p:nvPr/>
          </p:nvSpPr>
          <p:spPr>
            <a:xfrm>
              <a:off x="5597721" y="2995928"/>
              <a:ext cx="46846" cy="32619"/>
            </a:xfrm>
            <a:custGeom>
              <a:avLst/>
              <a:gdLst/>
              <a:ahLst/>
              <a:cxnLst/>
              <a:rect l="l" t="t" r="r" b="b"/>
              <a:pathLst>
                <a:path w="1788" h="1245" extrusionOk="0">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71"/>
            <p:cNvSpPr/>
            <p:nvPr/>
          </p:nvSpPr>
          <p:spPr>
            <a:xfrm>
              <a:off x="5594184" y="3123941"/>
              <a:ext cx="47448" cy="33824"/>
            </a:xfrm>
            <a:custGeom>
              <a:avLst/>
              <a:gdLst/>
              <a:ahLst/>
              <a:cxnLst/>
              <a:rect l="l" t="t" r="r" b="b"/>
              <a:pathLst>
                <a:path w="1811" h="1291" extrusionOk="0">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71"/>
            <p:cNvSpPr/>
            <p:nvPr/>
          </p:nvSpPr>
          <p:spPr>
            <a:xfrm>
              <a:off x="5503034" y="3211082"/>
              <a:ext cx="35894" cy="42470"/>
            </a:xfrm>
            <a:custGeom>
              <a:avLst/>
              <a:gdLst/>
              <a:ahLst/>
              <a:cxnLst/>
              <a:rect l="l" t="t" r="r" b="b"/>
              <a:pathLst>
                <a:path w="1370" h="1621" extrusionOk="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71"/>
            <p:cNvSpPr/>
            <p:nvPr/>
          </p:nvSpPr>
          <p:spPr>
            <a:xfrm>
              <a:off x="5369912" y="3207571"/>
              <a:ext cx="37466" cy="42706"/>
            </a:xfrm>
            <a:custGeom>
              <a:avLst/>
              <a:gdLst/>
              <a:ahLst/>
              <a:cxnLst/>
              <a:rect l="l" t="t" r="r" b="b"/>
              <a:pathLst>
                <a:path w="1430" h="1630" extrusionOk="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71"/>
            <p:cNvSpPr/>
            <p:nvPr/>
          </p:nvSpPr>
          <p:spPr>
            <a:xfrm>
              <a:off x="5273444" y="3116159"/>
              <a:ext cx="47029" cy="32698"/>
            </a:xfrm>
            <a:custGeom>
              <a:avLst/>
              <a:gdLst/>
              <a:ahLst/>
              <a:cxnLst/>
              <a:rect l="l" t="t" r="r" b="b"/>
              <a:pathLst>
                <a:path w="1795" h="1248" extrusionOk="0">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71"/>
            <p:cNvSpPr/>
            <p:nvPr/>
          </p:nvSpPr>
          <p:spPr>
            <a:xfrm>
              <a:off x="5277452" y="2987517"/>
              <a:ext cx="46295" cy="33248"/>
            </a:xfrm>
            <a:custGeom>
              <a:avLst/>
              <a:gdLst/>
              <a:ahLst/>
              <a:cxnLst/>
              <a:rect l="l" t="t" r="r" b="b"/>
              <a:pathLst>
                <a:path w="1767" h="1269" extrusionOk="0">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71"/>
            <p:cNvSpPr/>
            <p:nvPr/>
          </p:nvSpPr>
          <p:spPr>
            <a:xfrm>
              <a:off x="5379265" y="2891285"/>
              <a:ext cx="35632" cy="42575"/>
            </a:xfrm>
            <a:custGeom>
              <a:avLst/>
              <a:gdLst/>
              <a:ahLst/>
              <a:cxnLst/>
              <a:rect l="l" t="t" r="r" b="b"/>
              <a:pathLst>
                <a:path w="1360" h="1625" extrusionOk="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7" name="Google Shape;8957;p71"/>
          <p:cNvGrpSpPr/>
          <p:nvPr/>
        </p:nvGrpSpPr>
        <p:grpSpPr>
          <a:xfrm>
            <a:off x="7630397" y="3175399"/>
            <a:ext cx="214759" cy="357030"/>
            <a:chOff x="2235125" y="238075"/>
            <a:chExt cx="3144350" cy="5227375"/>
          </a:xfrm>
        </p:grpSpPr>
        <p:sp>
          <p:nvSpPr>
            <p:cNvPr id="8958" name="Google Shape;8958;p71"/>
            <p:cNvSpPr/>
            <p:nvPr/>
          </p:nvSpPr>
          <p:spPr>
            <a:xfrm>
              <a:off x="2650075" y="593150"/>
              <a:ext cx="2312675" cy="2882350"/>
            </a:xfrm>
            <a:custGeom>
              <a:avLst/>
              <a:gdLst/>
              <a:ahLst/>
              <a:cxnLst/>
              <a:rect l="l" t="t" r="r" b="b"/>
              <a:pathLst>
                <a:path w="92507" h="115294" extrusionOk="0">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71"/>
            <p:cNvSpPr/>
            <p:nvPr/>
          </p:nvSpPr>
          <p:spPr>
            <a:xfrm>
              <a:off x="3257850" y="3360975"/>
              <a:ext cx="269025" cy="1808275"/>
            </a:xfrm>
            <a:custGeom>
              <a:avLst/>
              <a:gdLst/>
              <a:ahLst/>
              <a:cxnLst/>
              <a:rect l="l" t="t" r="r" b="b"/>
              <a:pathLst>
                <a:path w="10761" h="72331" extrusionOk="0">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71"/>
            <p:cNvSpPr/>
            <p:nvPr/>
          </p:nvSpPr>
          <p:spPr>
            <a:xfrm>
              <a:off x="3093300" y="5170300"/>
              <a:ext cx="596675" cy="295150"/>
            </a:xfrm>
            <a:custGeom>
              <a:avLst/>
              <a:gdLst/>
              <a:ahLst/>
              <a:cxnLst/>
              <a:rect l="l" t="t" r="r" b="b"/>
              <a:pathLst>
                <a:path w="23867" h="11806" extrusionOk="0">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71"/>
            <p:cNvSpPr/>
            <p:nvPr/>
          </p:nvSpPr>
          <p:spPr>
            <a:xfrm>
              <a:off x="3921750" y="5170300"/>
              <a:ext cx="596700" cy="295150"/>
            </a:xfrm>
            <a:custGeom>
              <a:avLst/>
              <a:gdLst/>
              <a:ahLst/>
              <a:cxnLst/>
              <a:rect l="l" t="t" r="r" b="b"/>
              <a:pathLst>
                <a:path w="23868" h="11806" extrusionOk="0">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71"/>
            <p:cNvSpPr/>
            <p:nvPr/>
          </p:nvSpPr>
          <p:spPr>
            <a:xfrm>
              <a:off x="2235125" y="238575"/>
              <a:ext cx="2312300" cy="451450"/>
            </a:xfrm>
            <a:custGeom>
              <a:avLst/>
              <a:gdLst/>
              <a:ahLst/>
              <a:cxnLst/>
              <a:rect l="l" t="t" r="r" b="b"/>
              <a:pathLst>
                <a:path w="92492" h="18058" extrusionOk="0">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71"/>
            <p:cNvSpPr/>
            <p:nvPr/>
          </p:nvSpPr>
          <p:spPr>
            <a:xfrm>
              <a:off x="2251950" y="243125"/>
              <a:ext cx="2337325" cy="448250"/>
            </a:xfrm>
            <a:custGeom>
              <a:avLst/>
              <a:gdLst/>
              <a:ahLst/>
              <a:cxnLst/>
              <a:rect l="l" t="t" r="r" b="b"/>
              <a:pathLst>
                <a:path w="93493" h="17930" extrusionOk="0">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71"/>
            <p:cNvSpPr/>
            <p:nvPr/>
          </p:nvSpPr>
          <p:spPr>
            <a:xfrm>
              <a:off x="3807650" y="238075"/>
              <a:ext cx="1571825" cy="453150"/>
            </a:xfrm>
            <a:custGeom>
              <a:avLst/>
              <a:gdLst/>
              <a:ahLst/>
              <a:cxnLst/>
              <a:rect l="l" t="t" r="r" b="b"/>
              <a:pathLst>
                <a:path w="62873" h="18126" extrusionOk="0">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71"/>
            <p:cNvSpPr/>
            <p:nvPr/>
          </p:nvSpPr>
          <p:spPr>
            <a:xfrm>
              <a:off x="3805500" y="298575"/>
              <a:ext cx="1011300" cy="385275"/>
            </a:xfrm>
            <a:custGeom>
              <a:avLst/>
              <a:gdLst/>
              <a:ahLst/>
              <a:cxnLst/>
              <a:rect l="l" t="t" r="r" b="b"/>
              <a:pathLst>
                <a:path w="40452" h="15411" extrusionOk="0">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71"/>
            <p:cNvSpPr/>
            <p:nvPr/>
          </p:nvSpPr>
          <p:spPr>
            <a:xfrm>
              <a:off x="4086300" y="3360975"/>
              <a:ext cx="269025" cy="1808275"/>
            </a:xfrm>
            <a:custGeom>
              <a:avLst/>
              <a:gdLst/>
              <a:ahLst/>
              <a:cxnLst/>
              <a:rect l="l" t="t" r="r" b="b"/>
              <a:pathLst>
                <a:path w="10761" h="72331" extrusionOk="0">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7" name="Google Shape;8967;p71"/>
          <p:cNvGrpSpPr/>
          <p:nvPr/>
        </p:nvGrpSpPr>
        <p:grpSpPr>
          <a:xfrm>
            <a:off x="2810729" y="4084107"/>
            <a:ext cx="342496" cy="351944"/>
            <a:chOff x="2810729" y="4267107"/>
            <a:chExt cx="342496" cy="351944"/>
          </a:xfrm>
        </p:grpSpPr>
        <p:sp>
          <p:nvSpPr>
            <p:cNvPr id="8968" name="Google Shape;8968;p71"/>
            <p:cNvSpPr/>
            <p:nvPr/>
          </p:nvSpPr>
          <p:spPr>
            <a:xfrm>
              <a:off x="2890682" y="4267422"/>
              <a:ext cx="35575" cy="23627"/>
            </a:xfrm>
            <a:custGeom>
              <a:avLst/>
              <a:gdLst/>
              <a:ahLst/>
              <a:cxnLst/>
              <a:rect l="l" t="t" r="r" b="b"/>
              <a:pathLst>
                <a:path w="2376" h="1578" extrusionOk="0">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71"/>
            <p:cNvSpPr/>
            <p:nvPr/>
          </p:nvSpPr>
          <p:spPr>
            <a:xfrm>
              <a:off x="2890996" y="4390181"/>
              <a:ext cx="34946" cy="36533"/>
            </a:xfrm>
            <a:custGeom>
              <a:avLst/>
              <a:gdLst/>
              <a:ahLst/>
              <a:cxnLst/>
              <a:rect l="l" t="t" r="r" b="b"/>
              <a:pathLst>
                <a:path w="2334" h="2440" extrusionOk="0">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71"/>
            <p:cNvSpPr/>
            <p:nvPr/>
          </p:nvSpPr>
          <p:spPr>
            <a:xfrm>
              <a:off x="2886579" y="4287245"/>
              <a:ext cx="43780" cy="105466"/>
            </a:xfrm>
            <a:custGeom>
              <a:avLst/>
              <a:gdLst/>
              <a:ahLst/>
              <a:cxnLst/>
              <a:rect l="l" t="t" r="r" b="b"/>
              <a:pathLst>
                <a:path w="2924" h="7044" extrusionOk="0">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71"/>
            <p:cNvSpPr/>
            <p:nvPr/>
          </p:nvSpPr>
          <p:spPr>
            <a:xfrm>
              <a:off x="2909248" y="4287245"/>
              <a:ext cx="20797" cy="105466"/>
            </a:xfrm>
            <a:custGeom>
              <a:avLst/>
              <a:gdLst/>
              <a:ahLst/>
              <a:cxnLst/>
              <a:rect l="l" t="t" r="r" b="b"/>
              <a:pathLst>
                <a:path w="1389" h="7044" extrusionOk="0">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71"/>
            <p:cNvSpPr/>
            <p:nvPr/>
          </p:nvSpPr>
          <p:spPr>
            <a:xfrm>
              <a:off x="2819532" y="4267496"/>
              <a:ext cx="38419" cy="39917"/>
            </a:xfrm>
            <a:custGeom>
              <a:avLst/>
              <a:gdLst/>
              <a:ahLst/>
              <a:cxnLst/>
              <a:rect l="l" t="t" r="r" b="b"/>
              <a:pathLst>
                <a:path w="2566" h="2666" extrusionOk="0">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71"/>
            <p:cNvSpPr/>
            <p:nvPr/>
          </p:nvSpPr>
          <p:spPr>
            <a:xfrm>
              <a:off x="2815130" y="4306140"/>
              <a:ext cx="46924" cy="230442"/>
            </a:xfrm>
            <a:custGeom>
              <a:avLst/>
              <a:gdLst/>
              <a:ahLst/>
              <a:cxnLst/>
              <a:rect l="l" t="t" r="r" b="b"/>
              <a:pathLst>
                <a:path w="3134" h="15391" extrusionOk="0">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71"/>
            <p:cNvSpPr/>
            <p:nvPr/>
          </p:nvSpPr>
          <p:spPr>
            <a:xfrm>
              <a:off x="2838742" y="4306140"/>
              <a:ext cx="23312" cy="230442"/>
            </a:xfrm>
            <a:custGeom>
              <a:avLst/>
              <a:gdLst/>
              <a:ahLst/>
              <a:cxnLst/>
              <a:rect l="l" t="t" r="r" b="b"/>
              <a:pathLst>
                <a:path w="1557" h="15391" extrusionOk="0">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71"/>
            <p:cNvSpPr/>
            <p:nvPr/>
          </p:nvSpPr>
          <p:spPr>
            <a:xfrm>
              <a:off x="2815130" y="4505080"/>
              <a:ext cx="46924" cy="31502"/>
            </a:xfrm>
            <a:custGeom>
              <a:avLst/>
              <a:gdLst/>
              <a:ahLst/>
              <a:cxnLst/>
              <a:rect l="l" t="t" r="r" b="b"/>
              <a:pathLst>
                <a:path w="3134" h="2104" extrusionOk="0">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71"/>
            <p:cNvSpPr/>
            <p:nvPr/>
          </p:nvSpPr>
          <p:spPr>
            <a:xfrm>
              <a:off x="2888795" y="4455970"/>
              <a:ext cx="39677" cy="54799"/>
            </a:xfrm>
            <a:custGeom>
              <a:avLst/>
              <a:gdLst/>
              <a:ahLst/>
              <a:cxnLst/>
              <a:rect l="l" t="t" r="r" b="b"/>
              <a:pathLst>
                <a:path w="2650" h="3660" extrusionOk="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71"/>
            <p:cNvSpPr/>
            <p:nvPr/>
          </p:nvSpPr>
          <p:spPr>
            <a:xfrm>
              <a:off x="2883435" y="4475180"/>
              <a:ext cx="50068" cy="61402"/>
            </a:xfrm>
            <a:custGeom>
              <a:avLst/>
              <a:gdLst/>
              <a:ahLst/>
              <a:cxnLst/>
              <a:rect l="l" t="t" r="r" b="b"/>
              <a:pathLst>
                <a:path w="3344" h="4101" extrusionOk="0">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71"/>
            <p:cNvSpPr/>
            <p:nvPr/>
          </p:nvSpPr>
          <p:spPr>
            <a:xfrm>
              <a:off x="2912077" y="4475180"/>
              <a:ext cx="21426" cy="61402"/>
            </a:xfrm>
            <a:custGeom>
              <a:avLst/>
              <a:gdLst/>
              <a:ahLst/>
              <a:cxnLst/>
              <a:rect l="l" t="t" r="r" b="b"/>
              <a:pathLst>
                <a:path w="1431" h="4101" extrusionOk="0">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71"/>
            <p:cNvSpPr/>
            <p:nvPr/>
          </p:nvSpPr>
          <p:spPr>
            <a:xfrm>
              <a:off x="2955842" y="4272767"/>
              <a:ext cx="192666" cy="259399"/>
            </a:xfrm>
            <a:custGeom>
              <a:avLst/>
              <a:gdLst/>
              <a:ahLst/>
              <a:cxnLst/>
              <a:rect l="l" t="t" r="r" b="b"/>
              <a:pathLst>
                <a:path w="12868" h="17325" extrusionOk="0">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71"/>
            <p:cNvSpPr/>
            <p:nvPr/>
          </p:nvSpPr>
          <p:spPr>
            <a:xfrm>
              <a:off x="3116063" y="4273081"/>
              <a:ext cx="32445" cy="259084"/>
            </a:xfrm>
            <a:custGeom>
              <a:avLst/>
              <a:gdLst/>
              <a:ahLst/>
              <a:cxnLst/>
              <a:rect l="l" t="t" r="r" b="b"/>
              <a:pathLst>
                <a:path w="2167" h="17304" extrusionOk="0">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71"/>
            <p:cNvSpPr/>
            <p:nvPr/>
          </p:nvSpPr>
          <p:spPr>
            <a:xfrm>
              <a:off x="2984484" y="4267107"/>
              <a:ext cx="18266" cy="270733"/>
            </a:xfrm>
            <a:custGeom>
              <a:avLst/>
              <a:gdLst/>
              <a:ahLst/>
              <a:cxnLst/>
              <a:rect l="l" t="t" r="r" b="b"/>
              <a:pathLst>
                <a:path w="1220" h="18082" extrusionOk="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71"/>
            <p:cNvSpPr/>
            <p:nvPr/>
          </p:nvSpPr>
          <p:spPr>
            <a:xfrm>
              <a:off x="3091193" y="4499106"/>
              <a:ext cx="32445" cy="10705"/>
            </a:xfrm>
            <a:custGeom>
              <a:avLst/>
              <a:gdLst/>
              <a:ahLst/>
              <a:cxnLst/>
              <a:rect l="l" t="t" r="r" b="b"/>
              <a:pathLst>
                <a:path w="2167" h="715" extrusionOk="0">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71"/>
            <p:cNvSpPr/>
            <p:nvPr/>
          </p:nvSpPr>
          <p:spPr>
            <a:xfrm>
              <a:off x="3110718" y="4485571"/>
              <a:ext cx="12292" cy="10705"/>
            </a:xfrm>
            <a:custGeom>
              <a:avLst/>
              <a:gdLst/>
              <a:ahLst/>
              <a:cxnLst/>
              <a:rect l="l" t="t" r="r" b="b"/>
              <a:pathLst>
                <a:path w="821" h="715" extrusionOk="0">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71"/>
            <p:cNvSpPr/>
            <p:nvPr/>
          </p:nvSpPr>
          <p:spPr>
            <a:xfrm>
              <a:off x="2810729" y="4557334"/>
              <a:ext cx="342496" cy="61717"/>
            </a:xfrm>
            <a:custGeom>
              <a:avLst/>
              <a:gdLst/>
              <a:ahLst/>
              <a:cxnLst/>
              <a:rect l="l" t="t" r="r" b="b"/>
              <a:pathLst>
                <a:path w="22875" h="4122" extrusionOk="0">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71"/>
            <p:cNvSpPr/>
            <p:nvPr/>
          </p:nvSpPr>
          <p:spPr>
            <a:xfrm>
              <a:off x="3129598" y="4557334"/>
              <a:ext cx="23627" cy="61717"/>
            </a:xfrm>
            <a:custGeom>
              <a:avLst/>
              <a:gdLst/>
              <a:ahLst/>
              <a:cxnLst/>
              <a:rect l="l" t="t" r="r" b="b"/>
              <a:pathLst>
                <a:path w="1578" h="4122" extrusionOk="0">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71"/>
            <p:cNvSpPr/>
            <p:nvPr/>
          </p:nvSpPr>
          <p:spPr>
            <a:xfrm>
              <a:off x="2838428" y="4553711"/>
              <a:ext cx="10720" cy="22219"/>
            </a:xfrm>
            <a:custGeom>
              <a:avLst/>
              <a:gdLst/>
              <a:ahLst/>
              <a:cxnLst/>
              <a:rect l="l" t="t" r="r" b="b"/>
              <a:pathLst>
                <a:path w="716"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71"/>
            <p:cNvSpPr/>
            <p:nvPr/>
          </p:nvSpPr>
          <p:spPr>
            <a:xfrm>
              <a:off x="2863611" y="4553711"/>
              <a:ext cx="10705" cy="22219"/>
            </a:xfrm>
            <a:custGeom>
              <a:avLst/>
              <a:gdLst/>
              <a:ahLst/>
              <a:cxnLst/>
              <a:rect l="l" t="t" r="r" b="b"/>
              <a:pathLst>
                <a:path w="715"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71"/>
            <p:cNvSpPr/>
            <p:nvPr/>
          </p:nvSpPr>
          <p:spPr>
            <a:xfrm>
              <a:off x="2888795" y="4553711"/>
              <a:ext cx="10705" cy="22219"/>
            </a:xfrm>
            <a:custGeom>
              <a:avLst/>
              <a:gdLst/>
              <a:ahLst/>
              <a:cxnLst/>
              <a:rect l="l" t="t" r="r" b="b"/>
              <a:pathLst>
                <a:path w="715" h="1484" extrusionOk="0">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71"/>
            <p:cNvSpPr/>
            <p:nvPr/>
          </p:nvSpPr>
          <p:spPr>
            <a:xfrm>
              <a:off x="2913664" y="4553711"/>
              <a:ext cx="10705" cy="22219"/>
            </a:xfrm>
            <a:custGeom>
              <a:avLst/>
              <a:gdLst/>
              <a:ahLst/>
              <a:cxnLst/>
              <a:rect l="l" t="t" r="r" b="b"/>
              <a:pathLst>
                <a:path w="715" h="1484" extrusionOk="0">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71"/>
            <p:cNvSpPr/>
            <p:nvPr/>
          </p:nvSpPr>
          <p:spPr>
            <a:xfrm>
              <a:off x="2938833" y="4553711"/>
              <a:ext cx="10720" cy="22219"/>
            </a:xfrm>
            <a:custGeom>
              <a:avLst/>
              <a:gdLst/>
              <a:ahLst/>
              <a:cxnLst/>
              <a:rect l="l" t="t" r="r" b="b"/>
              <a:pathLst>
                <a:path w="716" h="1484" extrusionOk="0">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71"/>
            <p:cNvSpPr/>
            <p:nvPr/>
          </p:nvSpPr>
          <p:spPr>
            <a:xfrm>
              <a:off x="2964017" y="4553711"/>
              <a:ext cx="10720" cy="22219"/>
            </a:xfrm>
            <a:custGeom>
              <a:avLst/>
              <a:gdLst/>
              <a:ahLst/>
              <a:cxnLst/>
              <a:rect l="l" t="t" r="r" b="b"/>
              <a:pathLst>
                <a:path w="716" h="1484" extrusionOk="0">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71"/>
            <p:cNvSpPr/>
            <p:nvPr/>
          </p:nvSpPr>
          <p:spPr>
            <a:xfrm>
              <a:off x="2989201" y="4553711"/>
              <a:ext cx="10406" cy="22219"/>
            </a:xfrm>
            <a:custGeom>
              <a:avLst/>
              <a:gdLst/>
              <a:ahLst/>
              <a:cxnLst/>
              <a:rect l="l" t="t" r="r" b="b"/>
              <a:pathLst>
                <a:path w="695" h="1484" extrusionOk="0">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71"/>
            <p:cNvSpPr/>
            <p:nvPr/>
          </p:nvSpPr>
          <p:spPr>
            <a:xfrm>
              <a:off x="3014070"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71"/>
            <p:cNvSpPr/>
            <p:nvPr/>
          </p:nvSpPr>
          <p:spPr>
            <a:xfrm>
              <a:off x="3039254"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71"/>
            <p:cNvSpPr/>
            <p:nvPr/>
          </p:nvSpPr>
          <p:spPr>
            <a:xfrm>
              <a:off x="3064438"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71"/>
            <p:cNvSpPr/>
            <p:nvPr/>
          </p:nvSpPr>
          <p:spPr>
            <a:xfrm>
              <a:off x="3089472" y="4553711"/>
              <a:ext cx="10556" cy="22219"/>
            </a:xfrm>
            <a:custGeom>
              <a:avLst/>
              <a:gdLst/>
              <a:ahLst/>
              <a:cxnLst/>
              <a:rect l="l" t="t" r="r" b="b"/>
              <a:pathLst>
                <a:path w="705" h="1484" extrusionOk="0">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71"/>
            <p:cNvSpPr/>
            <p:nvPr/>
          </p:nvSpPr>
          <p:spPr>
            <a:xfrm>
              <a:off x="3114491"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8" name="Google Shape;8998;p71"/>
          <p:cNvGrpSpPr/>
          <p:nvPr/>
        </p:nvGrpSpPr>
        <p:grpSpPr>
          <a:xfrm>
            <a:off x="1779168" y="3622625"/>
            <a:ext cx="282381" cy="343454"/>
            <a:chOff x="1779168" y="3805625"/>
            <a:chExt cx="282381" cy="343454"/>
          </a:xfrm>
        </p:grpSpPr>
        <p:sp>
          <p:nvSpPr>
            <p:cNvPr id="8999" name="Google Shape;8999;p71"/>
            <p:cNvSpPr/>
            <p:nvPr/>
          </p:nvSpPr>
          <p:spPr>
            <a:xfrm>
              <a:off x="1798048" y="3814758"/>
              <a:ext cx="243662" cy="314797"/>
            </a:xfrm>
            <a:custGeom>
              <a:avLst/>
              <a:gdLst/>
              <a:ahLst/>
              <a:cxnLst/>
              <a:rect l="l" t="t" r="r" b="b"/>
              <a:pathLst>
                <a:path w="16274" h="21025" extrusionOk="0">
                  <a:moveTo>
                    <a:pt x="1" y="0"/>
                  </a:moveTo>
                  <a:lnTo>
                    <a:pt x="1" y="21025"/>
                  </a:lnTo>
                  <a:lnTo>
                    <a:pt x="16274" y="21025"/>
                  </a:lnTo>
                  <a:lnTo>
                    <a:pt x="16274"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71"/>
            <p:cNvSpPr/>
            <p:nvPr/>
          </p:nvSpPr>
          <p:spPr>
            <a:xfrm>
              <a:off x="1798048" y="3814758"/>
              <a:ext cx="54485" cy="314797"/>
            </a:xfrm>
            <a:custGeom>
              <a:avLst/>
              <a:gdLst/>
              <a:ahLst/>
              <a:cxnLst/>
              <a:rect l="l" t="t" r="r" b="b"/>
              <a:pathLst>
                <a:path w="3639" h="21025" extrusionOk="0">
                  <a:moveTo>
                    <a:pt x="1" y="0"/>
                  </a:moveTo>
                  <a:lnTo>
                    <a:pt x="1" y="21025"/>
                  </a:lnTo>
                  <a:lnTo>
                    <a:pt x="3638" y="21025"/>
                  </a:lnTo>
                  <a:lnTo>
                    <a:pt x="36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71"/>
            <p:cNvSpPr/>
            <p:nvPr/>
          </p:nvSpPr>
          <p:spPr>
            <a:xfrm>
              <a:off x="1779168" y="4116319"/>
              <a:ext cx="282381" cy="32760"/>
            </a:xfrm>
            <a:custGeom>
              <a:avLst/>
              <a:gdLst/>
              <a:ahLst/>
              <a:cxnLst/>
              <a:rect l="l" t="t" r="r" b="b"/>
              <a:pathLst>
                <a:path w="18860" h="2188" extrusionOk="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71"/>
            <p:cNvSpPr/>
            <p:nvPr/>
          </p:nvSpPr>
          <p:spPr>
            <a:xfrm>
              <a:off x="1930585" y="3847488"/>
              <a:ext cx="90359" cy="247750"/>
            </a:xfrm>
            <a:custGeom>
              <a:avLst/>
              <a:gdLst/>
              <a:ahLst/>
              <a:cxnLst/>
              <a:rect l="l" t="t" r="r" b="b"/>
              <a:pathLst>
                <a:path w="6035" h="16547" extrusionOk="0">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71"/>
            <p:cNvSpPr/>
            <p:nvPr/>
          </p:nvSpPr>
          <p:spPr>
            <a:xfrm>
              <a:off x="1818830" y="3847488"/>
              <a:ext cx="90988" cy="147659"/>
            </a:xfrm>
            <a:custGeom>
              <a:avLst/>
              <a:gdLst/>
              <a:ahLst/>
              <a:cxnLst/>
              <a:rect l="l" t="t" r="r" b="b"/>
              <a:pathLst>
                <a:path w="6077" h="9862" extrusionOk="0">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71"/>
            <p:cNvSpPr/>
            <p:nvPr/>
          </p:nvSpPr>
          <p:spPr>
            <a:xfrm>
              <a:off x="1818830" y="3847802"/>
              <a:ext cx="33703" cy="147344"/>
            </a:xfrm>
            <a:custGeom>
              <a:avLst/>
              <a:gdLst/>
              <a:ahLst/>
              <a:cxnLst/>
              <a:rect l="l" t="t" r="r" b="b"/>
              <a:pathLst>
                <a:path w="2251" h="9841" extrusionOk="0">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71"/>
            <p:cNvSpPr/>
            <p:nvPr/>
          </p:nvSpPr>
          <p:spPr>
            <a:xfrm>
              <a:off x="1831737" y="3916107"/>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71"/>
            <p:cNvSpPr/>
            <p:nvPr/>
          </p:nvSpPr>
          <p:spPr>
            <a:xfrm>
              <a:off x="1831737" y="3916107"/>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71"/>
            <p:cNvSpPr/>
            <p:nvPr/>
          </p:nvSpPr>
          <p:spPr>
            <a:xfrm>
              <a:off x="1831737" y="3892510"/>
              <a:ext cx="63603" cy="10391"/>
            </a:xfrm>
            <a:custGeom>
              <a:avLst/>
              <a:gdLst/>
              <a:ahLst/>
              <a:cxnLst/>
              <a:rect l="l" t="t" r="r" b="b"/>
              <a:pathLst>
                <a:path w="4248" h="694"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71"/>
            <p:cNvSpPr/>
            <p:nvPr/>
          </p:nvSpPr>
          <p:spPr>
            <a:xfrm>
              <a:off x="1831737" y="3892510"/>
              <a:ext cx="20797" cy="10391"/>
            </a:xfrm>
            <a:custGeom>
              <a:avLst/>
              <a:gdLst/>
              <a:ahLst/>
              <a:cxnLst/>
              <a:rect l="l" t="t" r="r" b="b"/>
              <a:pathLst>
                <a:path w="1389" h="694"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71"/>
            <p:cNvSpPr/>
            <p:nvPr/>
          </p:nvSpPr>
          <p:spPr>
            <a:xfrm>
              <a:off x="1831737" y="3868584"/>
              <a:ext cx="63603" cy="10406"/>
            </a:xfrm>
            <a:custGeom>
              <a:avLst/>
              <a:gdLst/>
              <a:ahLst/>
              <a:cxnLst/>
              <a:rect l="l" t="t" r="r" b="b"/>
              <a:pathLst>
                <a:path w="4248" h="695"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71"/>
            <p:cNvSpPr/>
            <p:nvPr/>
          </p:nvSpPr>
          <p:spPr>
            <a:xfrm>
              <a:off x="1831737" y="3868584"/>
              <a:ext cx="20797" cy="10406"/>
            </a:xfrm>
            <a:custGeom>
              <a:avLst/>
              <a:gdLst/>
              <a:ahLst/>
              <a:cxnLst/>
              <a:rect l="l" t="t" r="r" b="b"/>
              <a:pathLst>
                <a:path w="1389" h="695"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71"/>
            <p:cNvSpPr/>
            <p:nvPr/>
          </p:nvSpPr>
          <p:spPr>
            <a:xfrm>
              <a:off x="1831737" y="3940033"/>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71"/>
            <p:cNvSpPr/>
            <p:nvPr/>
          </p:nvSpPr>
          <p:spPr>
            <a:xfrm>
              <a:off x="1831737" y="3940033"/>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71"/>
            <p:cNvSpPr/>
            <p:nvPr/>
          </p:nvSpPr>
          <p:spPr>
            <a:xfrm>
              <a:off x="1831737" y="3963644"/>
              <a:ext cx="63603" cy="10406"/>
            </a:xfrm>
            <a:custGeom>
              <a:avLst/>
              <a:gdLst/>
              <a:ahLst/>
              <a:cxnLst/>
              <a:rect l="l" t="t" r="r" b="b"/>
              <a:pathLst>
                <a:path w="4248" h="695" extrusionOk="0">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71"/>
            <p:cNvSpPr/>
            <p:nvPr/>
          </p:nvSpPr>
          <p:spPr>
            <a:xfrm>
              <a:off x="1831737" y="3963644"/>
              <a:ext cx="20797" cy="10406"/>
            </a:xfrm>
            <a:custGeom>
              <a:avLst/>
              <a:gdLst/>
              <a:ahLst/>
              <a:cxnLst/>
              <a:rect l="l" t="t" r="r" b="b"/>
              <a:pathLst>
                <a:path w="1389" h="695" extrusionOk="0">
                  <a:moveTo>
                    <a:pt x="463" y="1"/>
                  </a:moveTo>
                  <a:cubicBezTo>
                    <a:pt x="0" y="1"/>
                    <a:pt x="0" y="694"/>
                    <a:pt x="463" y="694"/>
                  </a:cubicBezTo>
                  <a:lnTo>
                    <a:pt x="1388" y="694"/>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71"/>
            <p:cNvSpPr/>
            <p:nvPr/>
          </p:nvSpPr>
          <p:spPr>
            <a:xfrm>
              <a:off x="1818830" y="4022202"/>
              <a:ext cx="22369" cy="58557"/>
            </a:xfrm>
            <a:custGeom>
              <a:avLst/>
              <a:gdLst/>
              <a:ahLst/>
              <a:cxnLst/>
              <a:rect l="l" t="t" r="r" b="b"/>
              <a:pathLst>
                <a:path w="1494" h="3911" extrusionOk="0">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71"/>
            <p:cNvSpPr/>
            <p:nvPr/>
          </p:nvSpPr>
          <p:spPr>
            <a:xfrm>
              <a:off x="1865739" y="4039510"/>
              <a:ext cx="19839" cy="20168"/>
            </a:xfrm>
            <a:custGeom>
              <a:avLst/>
              <a:gdLst/>
              <a:ahLst/>
              <a:cxnLst/>
              <a:rect l="l" t="t" r="r" b="b"/>
              <a:pathLst>
                <a:path w="1325" h="1347" extrusionOk="0">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71"/>
            <p:cNvSpPr/>
            <p:nvPr/>
          </p:nvSpPr>
          <p:spPr>
            <a:xfrm>
              <a:off x="1813800" y="4009760"/>
              <a:ext cx="10391" cy="83277"/>
            </a:xfrm>
            <a:custGeom>
              <a:avLst/>
              <a:gdLst/>
              <a:ahLst/>
              <a:cxnLst/>
              <a:rect l="l" t="t" r="r" b="b"/>
              <a:pathLst>
                <a:path w="694" h="5562" extrusionOk="0">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71"/>
            <p:cNvSpPr/>
            <p:nvPr/>
          </p:nvSpPr>
          <p:spPr>
            <a:xfrm>
              <a:off x="1930585" y="3967732"/>
              <a:ext cx="90359" cy="20797"/>
            </a:xfrm>
            <a:custGeom>
              <a:avLst/>
              <a:gdLst/>
              <a:ahLst/>
              <a:cxnLst/>
              <a:rect l="l" t="t" r="r" b="b"/>
              <a:pathLst>
                <a:path w="6035" h="1389" extrusionOk="0">
                  <a:moveTo>
                    <a:pt x="0" y="1"/>
                  </a:moveTo>
                  <a:lnTo>
                    <a:pt x="0" y="1389"/>
                  </a:lnTo>
                  <a:lnTo>
                    <a:pt x="6034" y="1389"/>
                  </a:lnTo>
                  <a:lnTo>
                    <a:pt x="6034"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71"/>
            <p:cNvSpPr/>
            <p:nvPr/>
          </p:nvSpPr>
          <p:spPr>
            <a:xfrm>
              <a:off x="1992901" y="3889351"/>
              <a:ext cx="28043" cy="78396"/>
            </a:xfrm>
            <a:custGeom>
              <a:avLst/>
              <a:gdLst/>
              <a:ahLst/>
              <a:cxnLst/>
              <a:rect l="l" t="t" r="r" b="b"/>
              <a:pathLst>
                <a:path w="1873" h="5236" extrusionOk="0">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71"/>
            <p:cNvSpPr/>
            <p:nvPr/>
          </p:nvSpPr>
          <p:spPr>
            <a:xfrm>
              <a:off x="1972134" y="3913591"/>
              <a:ext cx="20782" cy="54156"/>
            </a:xfrm>
            <a:custGeom>
              <a:avLst/>
              <a:gdLst/>
              <a:ahLst/>
              <a:cxnLst/>
              <a:rect l="l" t="t" r="r" b="b"/>
              <a:pathLst>
                <a:path w="1388" h="3617" extrusionOk="0">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71"/>
            <p:cNvSpPr/>
            <p:nvPr/>
          </p:nvSpPr>
          <p:spPr>
            <a:xfrm>
              <a:off x="1930585" y="3889980"/>
              <a:ext cx="20782" cy="77767"/>
            </a:xfrm>
            <a:custGeom>
              <a:avLst/>
              <a:gdLst/>
              <a:ahLst/>
              <a:cxnLst/>
              <a:rect l="l" t="t" r="r" b="b"/>
              <a:pathLst>
                <a:path w="1388" h="5194" extrusionOk="0">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71"/>
            <p:cNvSpPr/>
            <p:nvPr/>
          </p:nvSpPr>
          <p:spPr>
            <a:xfrm>
              <a:off x="1951352" y="3921467"/>
              <a:ext cx="20797" cy="46280"/>
            </a:xfrm>
            <a:custGeom>
              <a:avLst/>
              <a:gdLst/>
              <a:ahLst/>
              <a:cxnLst/>
              <a:rect l="l" t="t" r="r" b="b"/>
              <a:pathLst>
                <a:path w="1389" h="3091" extrusionOk="0">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71"/>
            <p:cNvSpPr/>
            <p:nvPr/>
          </p:nvSpPr>
          <p:spPr>
            <a:xfrm>
              <a:off x="1974964" y="4026289"/>
              <a:ext cx="44393" cy="68948"/>
            </a:xfrm>
            <a:custGeom>
              <a:avLst/>
              <a:gdLst/>
              <a:ahLst/>
              <a:cxnLst/>
              <a:rect l="l" t="t" r="r" b="b"/>
              <a:pathLst>
                <a:path w="2965" h="4605" extrusionOk="0">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71"/>
            <p:cNvSpPr/>
            <p:nvPr/>
          </p:nvSpPr>
          <p:spPr>
            <a:xfrm>
              <a:off x="1930585" y="4017770"/>
              <a:ext cx="20782" cy="77782"/>
            </a:xfrm>
            <a:custGeom>
              <a:avLst/>
              <a:gdLst/>
              <a:ahLst/>
              <a:cxnLst/>
              <a:rect l="l" t="t" r="r" b="b"/>
              <a:pathLst>
                <a:path w="1388" h="5195" extrusionOk="0">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71"/>
            <p:cNvSpPr/>
            <p:nvPr/>
          </p:nvSpPr>
          <p:spPr>
            <a:xfrm>
              <a:off x="1951352" y="4044855"/>
              <a:ext cx="20797" cy="50697"/>
            </a:xfrm>
            <a:custGeom>
              <a:avLst/>
              <a:gdLst/>
              <a:ahLst/>
              <a:cxnLst/>
              <a:rect l="l" t="t" r="r" b="b"/>
              <a:pathLst>
                <a:path w="1389" h="3386" extrusionOk="0">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71"/>
            <p:cNvSpPr/>
            <p:nvPr/>
          </p:nvSpPr>
          <p:spPr>
            <a:xfrm>
              <a:off x="1789245" y="3805625"/>
              <a:ext cx="261914" cy="21426"/>
            </a:xfrm>
            <a:custGeom>
              <a:avLst/>
              <a:gdLst/>
              <a:ahLst/>
              <a:cxnLst/>
              <a:rect l="l" t="t" r="r" b="b"/>
              <a:pathLst>
                <a:path w="17493" h="1431" extrusionOk="0">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7" name="Google Shape;9027;p71"/>
          <p:cNvGrpSpPr/>
          <p:nvPr/>
        </p:nvGrpSpPr>
        <p:grpSpPr>
          <a:xfrm>
            <a:off x="2593522" y="2224029"/>
            <a:ext cx="391606" cy="364535"/>
            <a:chOff x="2593522" y="2407029"/>
            <a:chExt cx="391606" cy="364535"/>
          </a:xfrm>
        </p:grpSpPr>
        <p:sp>
          <p:nvSpPr>
            <p:cNvPr id="9028" name="Google Shape;9028;p71"/>
            <p:cNvSpPr/>
            <p:nvPr/>
          </p:nvSpPr>
          <p:spPr>
            <a:xfrm>
              <a:off x="2602641" y="2573867"/>
              <a:ext cx="97291" cy="197697"/>
            </a:xfrm>
            <a:custGeom>
              <a:avLst/>
              <a:gdLst/>
              <a:ahLst/>
              <a:cxnLst/>
              <a:rect l="l" t="t" r="r" b="b"/>
              <a:pathLst>
                <a:path w="6498" h="13204" extrusionOk="0">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71"/>
            <p:cNvSpPr/>
            <p:nvPr/>
          </p:nvSpPr>
          <p:spPr>
            <a:xfrm>
              <a:off x="2680078" y="2573867"/>
              <a:ext cx="19854" cy="156148"/>
            </a:xfrm>
            <a:custGeom>
              <a:avLst/>
              <a:gdLst/>
              <a:ahLst/>
              <a:cxnLst/>
              <a:rect l="l" t="t" r="r" b="b"/>
              <a:pathLst>
                <a:path w="1326" h="10429" extrusionOk="0">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71"/>
            <p:cNvSpPr/>
            <p:nvPr/>
          </p:nvSpPr>
          <p:spPr>
            <a:xfrm>
              <a:off x="2602641" y="2742907"/>
              <a:ext cx="57629" cy="28657"/>
            </a:xfrm>
            <a:custGeom>
              <a:avLst/>
              <a:gdLst/>
              <a:ahLst/>
              <a:cxnLst/>
              <a:rect l="l" t="t" r="r" b="b"/>
              <a:pathLst>
                <a:path w="3849" h="1914" extrusionOk="0">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71"/>
            <p:cNvSpPr/>
            <p:nvPr/>
          </p:nvSpPr>
          <p:spPr>
            <a:xfrm>
              <a:off x="2593522" y="2516552"/>
              <a:ext cx="106410" cy="57330"/>
            </a:xfrm>
            <a:custGeom>
              <a:avLst/>
              <a:gdLst/>
              <a:ahLst/>
              <a:cxnLst/>
              <a:rect l="l" t="t" r="r" b="b"/>
              <a:pathLst>
                <a:path w="7107" h="3829" extrusionOk="0">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71"/>
            <p:cNvSpPr/>
            <p:nvPr/>
          </p:nvSpPr>
          <p:spPr>
            <a:xfrm>
              <a:off x="2593522" y="2516567"/>
              <a:ext cx="106410" cy="56985"/>
            </a:xfrm>
            <a:custGeom>
              <a:avLst/>
              <a:gdLst/>
              <a:ahLst/>
              <a:cxnLst/>
              <a:rect l="l" t="t" r="r" b="b"/>
              <a:pathLst>
                <a:path w="7107" h="3806" extrusionOk="0">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71"/>
            <p:cNvSpPr/>
            <p:nvPr/>
          </p:nvSpPr>
          <p:spPr>
            <a:xfrm>
              <a:off x="2629726" y="2602794"/>
              <a:ext cx="43136" cy="61432"/>
            </a:xfrm>
            <a:custGeom>
              <a:avLst/>
              <a:gdLst/>
              <a:ahLst/>
              <a:cxnLst/>
              <a:rect l="l" t="t" r="r" b="b"/>
              <a:pathLst>
                <a:path w="2881" h="4103" extrusionOk="0">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71"/>
            <p:cNvSpPr/>
            <p:nvPr/>
          </p:nvSpPr>
          <p:spPr>
            <a:xfrm>
              <a:off x="2646091" y="2602704"/>
              <a:ext cx="26771" cy="61522"/>
            </a:xfrm>
            <a:custGeom>
              <a:avLst/>
              <a:gdLst/>
              <a:ahLst/>
              <a:cxnLst/>
              <a:rect l="l" t="t" r="r" b="b"/>
              <a:pathLst>
                <a:path w="1788" h="4109" extrusionOk="0">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71"/>
            <p:cNvSpPr/>
            <p:nvPr/>
          </p:nvSpPr>
          <p:spPr>
            <a:xfrm>
              <a:off x="2878719" y="2573867"/>
              <a:ext cx="97276" cy="197697"/>
            </a:xfrm>
            <a:custGeom>
              <a:avLst/>
              <a:gdLst/>
              <a:ahLst/>
              <a:cxnLst/>
              <a:rect l="l" t="t" r="r" b="b"/>
              <a:pathLst>
                <a:path w="6497" h="13204" extrusionOk="0">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71"/>
            <p:cNvSpPr/>
            <p:nvPr/>
          </p:nvSpPr>
          <p:spPr>
            <a:xfrm>
              <a:off x="2959929" y="2573867"/>
              <a:ext cx="15751" cy="197697"/>
            </a:xfrm>
            <a:custGeom>
              <a:avLst/>
              <a:gdLst/>
              <a:ahLst/>
              <a:cxnLst/>
              <a:rect l="l" t="t" r="r" b="b"/>
              <a:pathLst>
                <a:path w="1052" h="13204" extrusionOk="0">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71"/>
            <p:cNvSpPr/>
            <p:nvPr/>
          </p:nvSpPr>
          <p:spPr>
            <a:xfrm>
              <a:off x="2878719" y="2573867"/>
              <a:ext cx="20782" cy="156148"/>
            </a:xfrm>
            <a:custGeom>
              <a:avLst/>
              <a:gdLst/>
              <a:ahLst/>
              <a:cxnLst/>
              <a:rect l="l" t="t" r="r" b="b"/>
              <a:pathLst>
                <a:path w="1388" h="10429" extrusionOk="0">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71"/>
            <p:cNvSpPr/>
            <p:nvPr/>
          </p:nvSpPr>
          <p:spPr>
            <a:xfrm>
              <a:off x="2918381" y="2742907"/>
              <a:ext cx="57614" cy="28657"/>
            </a:xfrm>
            <a:custGeom>
              <a:avLst/>
              <a:gdLst/>
              <a:ahLst/>
              <a:cxnLst/>
              <a:rect l="l" t="t" r="r" b="b"/>
              <a:pathLst>
                <a:path w="3848" h="1914" extrusionOk="0">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71"/>
            <p:cNvSpPr/>
            <p:nvPr/>
          </p:nvSpPr>
          <p:spPr>
            <a:xfrm>
              <a:off x="2959929" y="2742907"/>
              <a:ext cx="15751" cy="28657"/>
            </a:xfrm>
            <a:custGeom>
              <a:avLst/>
              <a:gdLst/>
              <a:ahLst/>
              <a:cxnLst/>
              <a:rect l="l" t="t" r="r" b="b"/>
              <a:pathLst>
                <a:path w="1052" h="1914" extrusionOk="0">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71"/>
            <p:cNvSpPr/>
            <p:nvPr/>
          </p:nvSpPr>
          <p:spPr>
            <a:xfrm>
              <a:off x="2878719" y="2516552"/>
              <a:ext cx="106410" cy="57330"/>
            </a:xfrm>
            <a:custGeom>
              <a:avLst/>
              <a:gdLst/>
              <a:ahLst/>
              <a:cxnLst/>
              <a:rect l="l" t="t" r="r" b="b"/>
              <a:pathLst>
                <a:path w="7107" h="3829" extrusionOk="0">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71"/>
            <p:cNvSpPr/>
            <p:nvPr/>
          </p:nvSpPr>
          <p:spPr>
            <a:xfrm>
              <a:off x="2878719" y="2516552"/>
              <a:ext cx="106410" cy="57330"/>
            </a:xfrm>
            <a:custGeom>
              <a:avLst/>
              <a:gdLst/>
              <a:ahLst/>
              <a:cxnLst/>
              <a:rect l="l" t="t" r="r" b="b"/>
              <a:pathLst>
                <a:path w="7107" h="3829" extrusionOk="0">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71"/>
            <p:cNvSpPr/>
            <p:nvPr/>
          </p:nvSpPr>
          <p:spPr>
            <a:xfrm>
              <a:off x="2675991" y="2714249"/>
              <a:ext cx="226669" cy="28672"/>
            </a:xfrm>
            <a:custGeom>
              <a:avLst/>
              <a:gdLst/>
              <a:ahLst/>
              <a:cxnLst/>
              <a:rect l="l" t="t" r="r" b="b"/>
              <a:pathLst>
                <a:path w="15139" h="1915" extrusionOk="0">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71"/>
            <p:cNvSpPr/>
            <p:nvPr/>
          </p:nvSpPr>
          <p:spPr>
            <a:xfrm>
              <a:off x="2676305" y="2714249"/>
              <a:ext cx="226354" cy="28672"/>
            </a:xfrm>
            <a:custGeom>
              <a:avLst/>
              <a:gdLst/>
              <a:ahLst/>
              <a:cxnLst/>
              <a:rect l="l" t="t" r="r" b="b"/>
              <a:pathLst>
                <a:path w="15118" h="1915" extrusionOk="0">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71"/>
            <p:cNvSpPr/>
            <p:nvPr/>
          </p:nvSpPr>
          <p:spPr>
            <a:xfrm>
              <a:off x="2660255" y="2742907"/>
              <a:ext cx="258141" cy="28657"/>
            </a:xfrm>
            <a:custGeom>
              <a:avLst/>
              <a:gdLst/>
              <a:ahLst/>
              <a:cxnLst/>
              <a:rect l="l" t="t" r="r" b="b"/>
              <a:pathLst>
                <a:path w="17241" h="1914" extrusionOk="0">
                  <a:moveTo>
                    <a:pt x="0" y="0"/>
                  </a:moveTo>
                  <a:lnTo>
                    <a:pt x="0" y="1913"/>
                  </a:lnTo>
                  <a:lnTo>
                    <a:pt x="17240" y="1913"/>
                  </a:lnTo>
                  <a:lnTo>
                    <a:pt x="17240"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71"/>
            <p:cNvSpPr/>
            <p:nvPr/>
          </p:nvSpPr>
          <p:spPr>
            <a:xfrm>
              <a:off x="2660255" y="2742907"/>
              <a:ext cx="258141" cy="28657"/>
            </a:xfrm>
            <a:custGeom>
              <a:avLst/>
              <a:gdLst/>
              <a:ahLst/>
              <a:cxnLst/>
              <a:rect l="l" t="t" r="r" b="b"/>
              <a:pathLst>
                <a:path w="17241" h="1914" extrusionOk="0">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71"/>
            <p:cNvSpPr/>
            <p:nvPr/>
          </p:nvSpPr>
          <p:spPr>
            <a:xfrm>
              <a:off x="2715968" y="2516567"/>
              <a:ext cx="147344" cy="197697"/>
            </a:xfrm>
            <a:custGeom>
              <a:avLst/>
              <a:gdLst/>
              <a:ahLst/>
              <a:cxnLst/>
              <a:rect l="l" t="t" r="r" b="b"/>
              <a:pathLst>
                <a:path w="9841" h="13204" extrusionOk="0">
                  <a:moveTo>
                    <a:pt x="1" y="1"/>
                  </a:moveTo>
                  <a:lnTo>
                    <a:pt x="1" y="13204"/>
                  </a:lnTo>
                  <a:lnTo>
                    <a:pt x="9840" y="13204"/>
                  </a:lnTo>
                  <a:lnTo>
                    <a:pt x="984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71"/>
            <p:cNvSpPr/>
            <p:nvPr/>
          </p:nvSpPr>
          <p:spPr>
            <a:xfrm>
              <a:off x="2763191" y="2618560"/>
              <a:ext cx="52583" cy="95704"/>
            </a:xfrm>
            <a:custGeom>
              <a:avLst/>
              <a:gdLst/>
              <a:ahLst/>
              <a:cxnLst/>
              <a:rect l="l" t="t" r="r" b="b"/>
              <a:pathLst>
                <a:path w="3512" h="6392" extrusionOk="0">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71"/>
            <p:cNvSpPr/>
            <p:nvPr/>
          </p:nvSpPr>
          <p:spPr>
            <a:xfrm>
              <a:off x="2783329" y="2618515"/>
              <a:ext cx="32445" cy="95749"/>
            </a:xfrm>
            <a:custGeom>
              <a:avLst/>
              <a:gdLst/>
              <a:ahLst/>
              <a:cxnLst/>
              <a:rect l="l" t="t" r="r" b="b"/>
              <a:pathLst>
                <a:path w="2167" h="6395" extrusionOk="0">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71"/>
            <p:cNvSpPr/>
            <p:nvPr/>
          </p:nvSpPr>
          <p:spPr>
            <a:xfrm>
              <a:off x="2692041" y="2516253"/>
              <a:ext cx="47867" cy="32131"/>
            </a:xfrm>
            <a:custGeom>
              <a:avLst/>
              <a:gdLst/>
              <a:ahLst/>
              <a:cxnLst/>
              <a:rect l="l" t="t" r="r" b="b"/>
              <a:pathLst>
                <a:path w="3197" h="2146" extrusionOk="0">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71"/>
            <p:cNvSpPr/>
            <p:nvPr/>
          </p:nvSpPr>
          <p:spPr>
            <a:xfrm>
              <a:off x="2719112" y="2516253"/>
              <a:ext cx="20797" cy="31817"/>
            </a:xfrm>
            <a:custGeom>
              <a:avLst/>
              <a:gdLst/>
              <a:ahLst/>
              <a:cxnLst/>
              <a:rect l="l" t="t" r="r" b="b"/>
              <a:pathLst>
                <a:path w="1389" h="2125" extrusionOk="0">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71"/>
            <p:cNvSpPr/>
            <p:nvPr/>
          </p:nvSpPr>
          <p:spPr>
            <a:xfrm>
              <a:off x="2692041" y="2682148"/>
              <a:ext cx="47867" cy="32116"/>
            </a:xfrm>
            <a:custGeom>
              <a:avLst/>
              <a:gdLst/>
              <a:ahLst/>
              <a:cxnLst/>
              <a:rect l="l" t="t" r="r" b="b"/>
              <a:pathLst>
                <a:path w="3197" h="2145" extrusionOk="0">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71"/>
            <p:cNvSpPr/>
            <p:nvPr/>
          </p:nvSpPr>
          <p:spPr>
            <a:xfrm>
              <a:off x="2719112" y="2682148"/>
              <a:ext cx="20797" cy="31802"/>
            </a:xfrm>
            <a:custGeom>
              <a:avLst/>
              <a:gdLst/>
              <a:ahLst/>
              <a:cxnLst/>
              <a:rect l="l" t="t" r="r" b="b"/>
              <a:pathLst>
                <a:path w="1389" h="2124" extrusionOk="0">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71"/>
            <p:cNvSpPr/>
            <p:nvPr/>
          </p:nvSpPr>
          <p:spPr>
            <a:xfrm>
              <a:off x="2699917" y="2548369"/>
              <a:ext cx="31802" cy="133794"/>
            </a:xfrm>
            <a:custGeom>
              <a:avLst/>
              <a:gdLst/>
              <a:ahLst/>
              <a:cxnLst/>
              <a:rect l="l" t="t" r="r" b="b"/>
              <a:pathLst>
                <a:path w="2124" h="8936" extrusionOk="0">
                  <a:moveTo>
                    <a:pt x="0" y="0"/>
                  </a:moveTo>
                  <a:lnTo>
                    <a:pt x="0" y="8935"/>
                  </a:lnTo>
                  <a:lnTo>
                    <a:pt x="2124" y="8935"/>
                  </a:lnTo>
                  <a:lnTo>
                    <a:pt x="212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71"/>
            <p:cNvSpPr/>
            <p:nvPr/>
          </p:nvSpPr>
          <p:spPr>
            <a:xfrm>
              <a:off x="2838742" y="2516253"/>
              <a:ext cx="47852" cy="32131"/>
            </a:xfrm>
            <a:custGeom>
              <a:avLst/>
              <a:gdLst/>
              <a:ahLst/>
              <a:cxnLst/>
              <a:rect l="l" t="t" r="r" b="b"/>
              <a:pathLst>
                <a:path w="3196" h="2146" extrusionOk="0">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71"/>
            <p:cNvSpPr/>
            <p:nvPr/>
          </p:nvSpPr>
          <p:spPr>
            <a:xfrm>
              <a:off x="2838742" y="2682148"/>
              <a:ext cx="47852" cy="32116"/>
            </a:xfrm>
            <a:custGeom>
              <a:avLst/>
              <a:gdLst/>
              <a:ahLst/>
              <a:cxnLst/>
              <a:rect l="l" t="t" r="r" b="b"/>
              <a:pathLst>
                <a:path w="3196" h="2145" extrusionOk="0">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71"/>
            <p:cNvSpPr/>
            <p:nvPr/>
          </p:nvSpPr>
          <p:spPr>
            <a:xfrm>
              <a:off x="2866127" y="2516253"/>
              <a:ext cx="20467" cy="31817"/>
            </a:xfrm>
            <a:custGeom>
              <a:avLst/>
              <a:gdLst/>
              <a:ahLst/>
              <a:cxnLst/>
              <a:rect l="l" t="t" r="r" b="b"/>
              <a:pathLst>
                <a:path w="1367" h="2125" extrusionOk="0">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71"/>
            <p:cNvSpPr/>
            <p:nvPr/>
          </p:nvSpPr>
          <p:spPr>
            <a:xfrm>
              <a:off x="2865812" y="2682148"/>
              <a:ext cx="20782" cy="31802"/>
            </a:xfrm>
            <a:custGeom>
              <a:avLst/>
              <a:gdLst/>
              <a:ahLst/>
              <a:cxnLst/>
              <a:rect l="l" t="t" r="r" b="b"/>
              <a:pathLst>
                <a:path w="1388" h="2124" extrusionOk="0">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71"/>
            <p:cNvSpPr/>
            <p:nvPr/>
          </p:nvSpPr>
          <p:spPr>
            <a:xfrm>
              <a:off x="2846603" y="2548369"/>
              <a:ext cx="32131" cy="133794"/>
            </a:xfrm>
            <a:custGeom>
              <a:avLst/>
              <a:gdLst/>
              <a:ahLst/>
              <a:cxnLst/>
              <a:rect l="l" t="t" r="r" b="b"/>
              <a:pathLst>
                <a:path w="2146" h="8936" extrusionOk="0">
                  <a:moveTo>
                    <a:pt x="1" y="0"/>
                  </a:moveTo>
                  <a:lnTo>
                    <a:pt x="1" y="8935"/>
                  </a:lnTo>
                  <a:lnTo>
                    <a:pt x="2145" y="8935"/>
                  </a:lnTo>
                  <a:lnTo>
                    <a:pt x="2145"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71"/>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71"/>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71"/>
            <p:cNvSpPr/>
            <p:nvPr/>
          </p:nvSpPr>
          <p:spPr>
            <a:xfrm>
              <a:off x="2668130" y="2487925"/>
              <a:ext cx="242390" cy="28657"/>
            </a:xfrm>
            <a:custGeom>
              <a:avLst/>
              <a:gdLst/>
              <a:ahLst/>
              <a:cxnLst/>
              <a:rect l="l" t="t" r="r" b="b"/>
              <a:pathLst>
                <a:path w="16189" h="1914" extrusionOk="0">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71"/>
            <p:cNvSpPr/>
            <p:nvPr/>
          </p:nvSpPr>
          <p:spPr>
            <a:xfrm>
              <a:off x="2668130" y="2487611"/>
              <a:ext cx="242390" cy="28657"/>
            </a:xfrm>
            <a:custGeom>
              <a:avLst/>
              <a:gdLst/>
              <a:ahLst/>
              <a:cxnLst/>
              <a:rect l="l" t="t" r="r" b="b"/>
              <a:pathLst>
                <a:path w="16189" h="1914" extrusionOk="0">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71"/>
            <p:cNvSpPr/>
            <p:nvPr/>
          </p:nvSpPr>
          <p:spPr>
            <a:xfrm>
              <a:off x="2905789" y="2602495"/>
              <a:ext cx="43136" cy="61432"/>
            </a:xfrm>
            <a:custGeom>
              <a:avLst/>
              <a:gdLst/>
              <a:ahLst/>
              <a:cxnLst/>
              <a:rect l="l" t="t" r="r" b="b"/>
              <a:pathLst>
                <a:path w="2881" h="4103" extrusionOk="0">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71"/>
            <p:cNvSpPr/>
            <p:nvPr/>
          </p:nvSpPr>
          <p:spPr>
            <a:xfrm>
              <a:off x="2922154" y="2602704"/>
              <a:ext cx="26456" cy="61522"/>
            </a:xfrm>
            <a:custGeom>
              <a:avLst/>
              <a:gdLst/>
              <a:ahLst/>
              <a:cxnLst/>
              <a:rect l="l" t="t" r="r" b="b"/>
              <a:pathLst>
                <a:path w="1767" h="4109" extrusionOk="0">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71"/>
            <p:cNvSpPr/>
            <p:nvPr/>
          </p:nvSpPr>
          <p:spPr>
            <a:xfrm>
              <a:off x="2758789" y="2542066"/>
              <a:ext cx="54156" cy="46115"/>
            </a:xfrm>
            <a:custGeom>
              <a:avLst/>
              <a:gdLst/>
              <a:ahLst/>
              <a:cxnLst/>
              <a:rect l="l" t="t" r="r" b="b"/>
              <a:pathLst>
                <a:path w="3617" h="3080" extrusionOk="0">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71"/>
            <p:cNvSpPr/>
            <p:nvPr/>
          </p:nvSpPr>
          <p:spPr>
            <a:xfrm>
              <a:off x="2769794" y="2545210"/>
              <a:ext cx="46924" cy="43046"/>
            </a:xfrm>
            <a:custGeom>
              <a:avLst/>
              <a:gdLst/>
              <a:ahLst/>
              <a:cxnLst/>
              <a:rect l="l" t="t" r="r" b="b"/>
              <a:pathLst>
                <a:path w="3134" h="2875" extrusionOk="0">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7" name="Google Shape;9067;p71"/>
          <p:cNvGrpSpPr/>
          <p:nvPr/>
        </p:nvGrpSpPr>
        <p:grpSpPr>
          <a:xfrm>
            <a:off x="3955047" y="2249242"/>
            <a:ext cx="322912" cy="334396"/>
            <a:chOff x="3955047" y="2432242"/>
            <a:chExt cx="322912" cy="334396"/>
          </a:xfrm>
        </p:grpSpPr>
        <p:sp>
          <p:nvSpPr>
            <p:cNvPr id="9068" name="Google Shape;9068;p71"/>
            <p:cNvSpPr/>
            <p:nvPr/>
          </p:nvSpPr>
          <p:spPr>
            <a:xfrm>
              <a:off x="3955047" y="2432242"/>
              <a:ext cx="322912" cy="334291"/>
            </a:xfrm>
            <a:custGeom>
              <a:avLst/>
              <a:gdLst/>
              <a:ahLst/>
              <a:cxnLst/>
              <a:rect l="l" t="t" r="r" b="b"/>
              <a:pathLst>
                <a:path w="21567" h="22327" extrusionOk="0">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71"/>
            <p:cNvSpPr/>
            <p:nvPr/>
          </p:nvSpPr>
          <p:spPr>
            <a:xfrm>
              <a:off x="4009741" y="2515624"/>
              <a:ext cx="67361" cy="251014"/>
            </a:xfrm>
            <a:custGeom>
              <a:avLst/>
              <a:gdLst/>
              <a:ahLst/>
              <a:cxnLst/>
              <a:rect l="l" t="t" r="r" b="b"/>
              <a:pathLst>
                <a:path w="4499" h="16765" extrusionOk="0">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71"/>
            <p:cNvSpPr/>
            <p:nvPr/>
          </p:nvSpPr>
          <p:spPr>
            <a:xfrm>
              <a:off x="4210582" y="2432317"/>
              <a:ext cx="67346" cy="293087"/>
            </a:xfrm>
            <a:custGeom>
              <a:avLst/>
              <a:gdLst/>
              <a:ahLst/>
              <a:cxnLst/>
              <a:rect l="l" t="t" r="r" b="b"/>
              <a:pathLst>
                <a:path w="4498" h="19575" extrusionOk="0">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1" name="Google Shape;9071;p71"/>
          <p:cNvGrpSpPr/>
          <p:nvPr/>
        </p:nvGrpSpPr>
        <p:grpSpPr>
          <a:xfrm>
            <a:off x="1802465" y="1779854"/>
            <a:ext cx="265373" cy="351944"/>
            <a:chOff x="1802465" y="1962854"/>
            <a:chExt cx="265373" cy="351944"/>
          </a:xfrm>
        </p:grpSpPr>
        <p:sp>
          <p:nvSpPr>
            <p:cNvPr id="9072" name="Google Shape;9072;p71"/>
            <p:cNvSpPr/>
            <p:nvPr/>
          </p:nvSpPr>
          <p:spPr>
            <a:xfrm>
              <a:off x="1802465" y="2243020"/>
              <a:ext cx="265373" cy="71778"/>
            </a:xfrm>
            <a:custGeom>
              <a:avLst/>
              <a:gdLst/>
              <a:ahLst/>
              <a:cxnLst/>
              <a:rect l="l" t="t" r="r" b="b"/>
              <a:pathLst>
                <a:path w="17724" h="4794" extrusionOk="0">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71"/>
            <p:cNvSpPr/>
            <p:nvPr/>
          </p:nvSpPr>
          <p:spPr>
            <a:xfrm>
              <a:off x="1802465" y="2208074"/>
              <a:ext cx="265373" cy="83442"/>
            </a:xfrm>
            <a:custGeom>
              <a:avLst/>
              <a:gdLst/>
              <a:ahLst/>
              <a:cxnLst/>
              <a:rect l="l" t="t" r="r" b="b"/>
              <a:pathLst>
                <a:path w="17724" h="5573" extrusionOk="0">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71"/>
            <p:cNvSpPr/>
            <p:nvPr/>
          </p:nvSpPr>
          <p:spPr>
            <a:xfrm>
              <a:off x="1802465" y="1962854"/>
              <a:ext cx="35889" cy="316069"/>
            </a:xfrm>
            <a:custGeom>
              <a:avLst/>
              <a:gdLst/>
              <a:ahLst/>
              <a:cxnLst/>
              <a:rect l="l" t="t" r="r" b="b"/>
              <a:pathLst>
                <a:path w="2397" h="21110" extrusionOk="0">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71"/>
            <p:cNvSpPr/>
            <p:nvPr/>
          </p:nvSpPr>
          <p:spPr>
            <a:xfrm>
              <a:off x="1837082" y="2286141"/>
              <a:ext cx="230756" cy="8834"/>
            </a:xfrm>
            <a:custGeom>
              <a:avLst/>
              <a:gdLst/>
              <a:ahLst/>
              <a:cxnLst/>
              <a:rect l="l" t="t" r="r" b="b"/>
              <a:pathLst>
                <a:path w="15412" h="590" extrusionOk="0">
                  <a:moveTo>
                    <a:pt x="1" y="1"/>
                  </a:moveTo>
                  <a:lnTo>
                    <a:pt x="1" y="589"/>
                  </a:lnTo>
                  <a:lnTo>
                    <a:pt x="15412" y="589"/>
                  </a:lnTo>
                  <a:lnTo>
                    <a:pt x="15412"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71"/>
            <p:cNvSpPr/>
            <p:nvPr/>
          </p:nvSpPr>
          <p:spPr>
            <a:xfrm>
              <a:off x="1900041" y="2262843"/>
              <a:ext cx="167797" cy="9148"/>
            </a:xfrm>
            <a:custGeom>
              <a:avLst/>
              <a:gdLst/>
              <a:ahLst/>
              <a:cxnLst/>
              <a:rect l="l" t="t" r="r" b="b"/>
              <a:pathLst>
                <a:path w="11207" h="611" extrusionOk="0">
                  <a:moveTo>
                    <a:pt x="1" y="1"/>
                  </a:moveTo>
                  <a:lnTo>
                    <a:pt x="1" y="611"/>
                  </a:lnTo>
                  <a:lnTo>
                    <a:pt x="11207" y="611"/>
                  </a:lnTo>
                  <a:lnTo>
                    <a:pt x="11207"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71"/>
            <p:cNvSpPr/>
            <p:nvPr/>
          </p:nvSpPr>
          <p:spPr>
            <a:xfrm>
              <a:off x="1838339" y="1962854"/>
              <a:ext cx="229498" cy="280180"/>
            </a:xfrm>
            <a:custGeom>
              <a:avLst/>
              <a:gdLst/>
              <a:ahLst/>
              <a:cxnLst/>
              <a:rect l="l" t="t" r="r" b="b"/>
              <a:pathLst>
                <a:path w="15328" h="18713" extrusionOk="0">
                  <a:moveTo>
                    <a:pt x="1" y="1"/>
                  </a:moveTo>
                  <a:lnTo>
                    <a:pt x="1" y="18712"/>
                  </a:lnTo>
                  <a:lnTo>
                    <a:pt x="15328" y="18712"/>
                  </a:lnTo>
                  <a:lnTo>
                    <a:pt x="15328"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71"/>
            <p:cNvSpPr/>
            <p:nvPr/>
          </p:nvSpPr>
          <p:spPr>
            <a:xfrm>
              <a:off x="1854091" y="1978905"/>
              <a:ext cx="197697" cy="248394"/>
            </a:xfrm>
            <a:custGeom>
              <a:avLst/>
              <a:gdLst/>
              <a:ahLst/>
              <a:cxnLst/>
              <a:rect l="l" t="t" r="r" b="b"/>
              <a:pathLst>
                <a:path w="13204" h="16590" extrusionOk="0">
                  <a:moveTo>
                    <a:pt x="0" y="1"/>
                  </a:moveTo>
                  <a:lnTo>
                    <a:pt x="0" y="16589"/>
                  </a:lnTo>
                  <a:lnTo>
                    <a:pt x="13203" y="16589"/>
                  </a:lnTo>
                  <a:lnTo>
                    <a:pt x="13203"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9" name="Google Shape;9079;p71"/>
          <p:cNvGrpSpPr/>
          <p:nvPr/>
        </p:nvGrpSpPr>
        <p:grpSpPr>
          <a:xfrm>
            <a:off x="3512070" y="1773222"/>
            <a:ext cx="373983" cy="363622"/>
            <a:chOff x="3512070" y="1956222"/>
            <a:chExt cx="373983" cy="363622"/>
          </a:xfrm>
        </p:grpSpPr>
        <p:sp>
          <p:nvSpPr>
            <p:cNvPr id="9080" name="Google Shape;9080;p71"/>
            <p:cNvSpPr/>
            <p:nvPr/>
          </p:nvSpPr>
          <p:spPr>
            <a:xfrm>
              <a:off x="3547316" y="2232314"/>
              <a:ext cx="316069" cy="53841"/>
            </a:xfrm>
            <a:custGeom>
              <a:avLst/>
              <a:gdLst/>
              <a:ahLst/>
              <a:cxnLst/>
              <a:rect l="l" t="t" r="r" b="b"/>
              <a:pathLst>
                <a:path w="21110" h="3596" extrusionOk="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71"/>
            <p:cNvSpPr/>
            <p:nvPr/>
          </p:nvSpPr>
          <p:spPr>
            <a:xfrm>
              <a:off x="3548903" y="2232314"/>
              <a:ext cx="314482" cy="53841"/>
            </a:xfrm>
            <a:custGeom>
              <a:avLst/>
              <a:gdLst/>
              <a:ahLst/>
              <a:cxnLst/>
              <a:rect l="l" t="t" r="r" b="b"/>
              <a:pathLst>
                <a:path w="21004" h="3596" extrusionOk="0">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71"/>
            <p:cNvSpPr/>
            <p:nvPr/>
          </p:nvSpPr>
          <p:spPr>
            <a:xfrm>
              <a:off x="3515215" y="2198312"/>
              <a:ext cx="370524" cy="121217"/>
            </a:xfrm>
            <a:custGeom>
              <a:avLst/>
              <a:gdLst/>
              <a:ahLst/>
              <a:cxnLst/>
              <a:rect l="l" t="t" r="r" b="b"/>
              <a:pathLst>
                <a:path w="24747" h="8096" extrusionOk="0">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71"/>
            <p:cNvSpPr/>
            <p:nvPr/>
          </p:nvSpPr>
          <p:spPr>
            <a:xfrm>
              <a:off x="3864628" y="2198626"/>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71"/>
            <p:cNvSpPr/>
            <p:nvPr/>
          </p:nvSpPr>
          <p:spPr>
            <a:xfrm>
              <a:off x="3864628" y="2286141"/>
              <a:ext cx="21426" cy="33703"/>
            </a:xfrm>
            <a:custGeom>
              <a:avLst/>
              <a:gdLst/>
              <a:ahLst/>
              <a:cxnLst/>
              <a:rect l="l" t="t" r="r" b="b"/>
              <a:pathLst>
                <a:path w="1431" h="2251" extrusionOk="0">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71"/>
            <p:cNvSpPr/>
            <p:nvPr/>
          </p:nvSpPr>
          <p:spPr>
            <a:xfrm>
              <a:off x="3574401" y="2259070"/>
              <a:ext cx="52583" cy="52838"/>
            </a:xfrm>
            <a:custGeom>
              <a:avLst/>
              <a:gdLst/>
              <a:ahLst/>
              <a:cxnLst/>
              <a:rect l="l" t="t" r="r" b="b"/>
              <a:pathLst>
                <a:path w="3512" h="3529" extrusionOk="0">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71"/>
            <p:cNvSpPr/>
            <p:nvPr/>
          </p:nvSpPr>
          <p:spPr>
            <a:xfrm>
              <a:off x="3547316" y="1990239"/>
              <a:ext cx="316069" cy="53841"/>
            </a:xfrm>
            <a:custGeom>
              <a:avLst/>
              <a:gdLst/>
              <a:ahLst/>
              <a:cxnLst/>
              <a:rect l="l" t="t" r="r" b="b"/>
              <a:pathLst>
                <a:path w="21110" h="3596" extrusionOk="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71"/>
            <p:cNvSpPr/>
            <p:nvPr/>
          </p:nvSpPr>
          <p:spPr>
            <a:xfrm>
              <a:off x="3548903" y="1990239"/>
              <a:ext cx="314482" cy="53841"/>
            </a:xfrm>
            <a:custGeom>
              <a:avLst/>
              <a:gdLst/>
              <a:ahLst/>
              <a:cxnLst/>
              <a:rect l="l" t="t" r="r" b="b"/>
              <a:pathLst>
                <a:path w="21004" h="3596" extrusionOk="0">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71"/>
            <p:cNvSpPr/>
            <p:nvPr/>
          </p:nvSpPr>
          <p:spPr>
            <a:xfrm>
              <a:off x="3512070" y="1956222"/>
              <a:ext cx="373669" cy="121247"/>
            </a:xfrm>
            <a:custGeom>
              <a:avLst/>
              <a:gdLst/>
              <a:ahLst/>
              <a:cxnLst/>
              <a:rect l="l" t="t" r="r" b="b"/>
              <a:pathLst>
                <a:path w="24957" h="8098" extrusionOk="0">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71"/>
            <p:cNvSpPr/>
            <p:nvPr/>
          </p:nvSpPr>
          <p:spPr>
            <a:xfrm>
              <a:off x="3864628" y="1956566"/>
              <a:ext cx="21426" cy="33688"/>
            </a:xfrm>
            <a:custGeom>
              <a:avLst/>
              <a:gdLst/>
              <a:ahLst/>
              <a:cxnLst/>
              <a:rect l="l" t="t" r="r" b="b"/>
              <a:pathLst>
                <a:path w="1431" h="2250" extrusionOk="0">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71"/>
            <p:cNvSpPr/>
            <p:nvPr/>
          </p:nvSpPr>
          <p:spPr>
            <a:xfrm>
              <a:off x="3864628" y="2044065"/>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71"/>
            <p:cNvSpPr/>
            <p:nvPr/>
          </p:nvSpPr>
          <p:spPr>
            <a:xfrm>
              <a:off x="3574401" y="2016995"/>
              <a:ext cx="52583" cy="52733"/>
            </a:xfrm>
            <a:custGeom>
              <a:avLst/>
              <a:gdLst/>
              <a:ahLst/>
              <a:cxnLst/>
              <a:rect l="l" t="t" r="r" b="b"/>
              <a:pathLst>
                <a:path w="3512" h="3522" extrusionOk="0">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71"/>
            <p:cNvSpPr/>
            <p:nvPr/>
          </p:nvSpPr>
          <p:spPr>
            <a:xfrm>
              <a:off x="3536311" y="2111127"/>
              <a:ext cx="315740" cy="53841"/>
            </a:xfrm>
            <a:custGeom>
              <a:avLst/>
              <a:gdLst/>
              <a:ahLst/>
              <a:cxnLst/>
              <a:rect l="l" t="t" r="r" b="b"/>
              <a:pathLst>
                <a:path w="21088" h="3596" extrusionOk="0">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71"/>
            <p:cNvSpPr/>
            <p:nvPr/>
          </p:nvSpPr>
          <p:spPr>
            <a:xfrm>
              <a:off x="3536311" y="2111127"/>
              <a:ext cx="315740" cy="53841"/>
            </a:xfrm>
            <a:custGeom>
              <a:avLst/>
              <a:gdLst/>
              <a:ahLst/>
              <a:cxnLst/>
              <a:rect l="l" t="t" r="r" b="b"/>
              <a:pathLst>
                <a:path w="21088" h="3596" extrusionOk="0">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71"/>
            <p:cNvSpPr/>
            <p:nvPr/>
          </p:nvSpPr>
          <p:spPr>
            <a:xfrm>
              <a:off x="3513642" y="2077439"/>
              <a:ext cx="370509" cy="120888"/>
            </a:xfrm>
            <a:custGeom>
              <a:avLst/>
              <a:gdLst/>
              <a:ahLst/>
              <a:cxnLst/>
              <a:rect l="l" t="t" r="r" b="b"/>
              <a:pathLst>
                <a:path w="24746" h="8074" extrusionOk="0">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71"/>
            <p:cNvSpPr/>
            <p:nvPr/>
          </p:nvSpPr>
          <p:spPr>
            <a:xfrm>
              <a:off x="3806385" y="2077753"/>
              <a:ext cx="77767" cy="120888"/>
            </a:xfrm>
            <a:custGeom>
              <a:avLst/>
              <a:gdLst/>
              <a:ahLst/>
              <a:cxnLst/>
              <a:rect l="l" t="t" r="r" b="b"/>
              <a:pathLst>
                <a:path w="5194" h="8074" extrusionOk="0">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71"/>
            <p:cNvSpPr/>
            <p:nvPr/>
          </p:nvSpPr>
          <p:spPr>
            <a:xfrm>
              <a:off x="3772397" y="2138182"/>
              <a:ext cx="52898" cy="52568"/>
            </a:xfrm>
            <a:custGeom>
              <a:avLst/>
              <a:gdLst/>
              <a:ahLst/>
              <a:cxnLst/>
              <a:rect l="l" t="t" r="r" b="b"/>
              <a:pathLst>
                <a:path w="3533" h="3511" extrusionOk="0">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7" name="Google Shape;9097;p71"/>
          <p:cNvGrpSpPr/>
          <p:nvPr/>
        </p:nvGrpSpPr>
        <p:grpSpPr>
          <a:xfrm>
            <a:off x="842683" y="2211751"/>
            <a:ext cx="345640" cy="356660"/>
            <a:chOff x="842683" y="2394751"/>
            <a:chExt cx="345640" cy="356660"/>
          </a:xfrm>
        </p:grpSpPr>
        <p:sp>
          <p:nvSpPr>
            <p:cNvPr id="9098" name="Google Shape;9098;p71"/>
            <p:cNvSpPr/>
            <p:nvPr/>
          </p:nvSpPr>
          <p:spPr>
            <a:xfrm>
              <a:off x="1099042" y="2499888"/>
              <a:ext cx="89266" cy="107353"/>
            </a:xfrm>
            <a:custGeom>
              <a:avLst/>
              <a:gdLst/>
              <a:ahLst/>
              <a:cxnLst/>
              <a:rect l="l" t="t" r="r" b="b"/>
              <a:pathLst>
                <a:path w="5962" h="7170" extrusionOk="0">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71"/>
            <p:cNvSpPr/>
            <p:nvPr/>
          </p:nvSpPr>
          <p:spPr>
            <a:xfrm>
              <a:off x="1098908" y="2603138"/>
              <a:ext cx="89416" cy="47852"/>
            </a:xfrm>
            <a:custGeom>
              <a:avLst/>
              <a:gdLst/>
              <a:ahLst/>
              <a:cxnLst/>
              <a:rect l="l" t="t" r="r" b="b"/>
              <a:pathLst>
                <a:path w="5972" h="3196" extrusionOk="0">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71"/>
            <p:cNvSpPr/>
            <p:nvPr/>
          </p:nvSpPr>
          <p:spPr>
            <a:xfrm>
              <a:off x="1127236" y="2603138"/>
              <a:ext cx="61088" cy="48182"/>
            </a:xfrm>
            <a:custGeom>
              <a:avLst/>
              <a:gdLst/>
              <a:ahLst/>
              <a:cxnLst/>
              <a:rect l="l" t="t" r="r" b="b"/>
              <a:pathLst>
                <a:path w="4080" h="3218" extrusionOk="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71"/>
            <p:cNvSpPr/>
            <p:nvPr/>
          </p:nvSpPr>
          <p:spPr>
            <a:xfrm>
              <a:off x="842803" y="2499888"/>
              <a:ext cx="89281" cy="107353"/>
            </a:xfrm>
            <a:custGeom>
              <a:avLst/>
              <a:gdLst/>
              <a:ahLst/>
              <a:cxnLst/>
              <a:rect l="l" t="t" r="r" b="b"/>
              <a:pathLst>
                <a:path w="5963" h="7170" extrusionOk="0">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71"/>
            <p:cNvSpPr/>
            <p:nvPr/>
          </p:nvSpPr>
          <p:spPr>
            <a:xfrm>
              <a:off x="842683" y="2603138"/>
              <a:ext cx="89715" cy="47867"/>
            </a:xfrm>
            <a:custGeom>
              <a:avLst/>
              <a:gdLst/>
              <a:ahLst/>
              <a:cxnLst/>
              <a:rect l="l" t="t" r="r" b="b"/>
              <a:pathLst>
                <a:path w="5992" h="3197" extrusionOk="0">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71"/>
            <p:cNvSpPr/>
            <p:nvPr/>
          </p:nvSpPr>
          <p:spPr>
            <a:xfrm>
              <a:off x="871011" y="2603138"/>
              <a:ext cx="61073" cy="48182"/>
            </a:xfrm>
            <a:custGeom>
              <a:avLst/>
              <a:gdLst/>
              <a:ahLst/>
              <a:cxnLst/>
              <a:rect l="l" t="t" r="r" b="b"/>
              <a:pathLst>
                <a:path w="4079" h="3218" extrusionOk="0">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71"/>
            <p:cNvSpPr/>
            <p:nvPr/>
          </p:nvSpPr>
          <p:spPr>
            <a:xfrm>
              <a:off x="1003533" y="2433470"/>
              <a:ext cx="23941" cy="274506"/>
            </a:xfrm>
            <a:custGeom>
              <a:avLst/>
              <a:gdLst/>
              <a:ahLst/>
              <a:cxnLst/>
              <a:rect l="l" t="t" r="r" b="b"/>
              <a:pathLst>
                <a:path w="1599" h="18334" extrusionOk="0">
                  <a:moveTo>
                    <a:pt x="0" y="0"/>
                  </a:moveTo>
                  <a:lnTo>
                    <a:pt x="0" y="18333"/>
                  </a:lnTo>
                  <a:lnTo>
                    <a:pt x="1598" y="18333"/>
                  </a:lnTo>
                  <a:lnTo>
                    <a:pt x="15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71"/>
            <p:cNvSpPr/>
            <p:nvPr/>
          </p:nvSpPr>
          <p:spPr>
            <a:xfrm>
              <a:off x="1015496" y="2433470"/>
              <a:ext cx="11978" cy="274506"/>
            </a:xfrm>
            <a:custGeom>
              <a:avLst/>
              <a:gdLst/>
              <a:ahLst/>
              <a:cxnLst/>
              <a:rect l="l" t="t" r="r" b="b"/>
              <a:pathLst>
                <a:path w="800" h="18334" extrusionOk="0">
                  <a:moveTo>
                    <a:pt x="0" y="0"/>
                  </a:moveTo>
                  <a:lnTo>
                    <a:pt x="0" y="18333"/>
                  </a:lnTo>
                  <a:lnTo>
                    <a:pt x="799" y="18333"/>
                  </a:lnTo>
                  <a:lnTo>
                    <a:pt x="799"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71"/>
            <p:cNvSpPr/>
            <p:nvPr/>
          </p:nvSpPr>
          <p:spPr>
            <a:xfrm>
              <a:off x="932698" y="2697570"/>
              <a:ext cx="165910" cy="34646"/>
            </a:xfrm>
            <a:custGeom>
              <a:avLst/>
              <a:gdLst/>
              <a:ahLst/>
              <a:cxnLst/>
              <a:rect l="l" t="t" r="r" b="b"/>
              <a:pathLst>
                <a:path w="11081" h="2314" extrusionOk="0">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71"/>
            <p:cNvSpPr/>
            <p:nvPr/>
          </p:nvSpPr>
          <p:spPr>
            <a:xfrm>
              <a:off x="993771" y="2394751"/>
              <a:ext cx="43465" cy="43450"/>
            </a:xfrm>
            <a:custGeom>
              <a:avLst/>
              <a:gdLst/>
              <a:ahLst/>
              <a:cxnLst/>
              <a:rect l="l" t="t" r="r" b="b"/>
              <a:pathLst>
                <a:path w="2903" h="2902" extrusionOk="0">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71"/>
            <p:cNvSpPr/>
            <p:nvPr/>
          </p:nvSpPr>
          <p:spPr>
            <a:xfrm>
              <a:off x="996286" y="2397266"/>
              <a:ext cx="45037" cy="40950"/>
            </a:xfrm>
            <a:custGeom>
              <a:avLst/>
              <a:gdLst/>
              <a:ahLst/>
              <a:cxnLst/>
              <a:rect l="l" t="t" r="r" b="b"/>
              <a:pathLst>
                <a:path w="3008" h="2735" extrusionOk="0">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71"/>
            <p:cNvSpPr/>
            <p:nvPr/>
          </p:nvSpPr>
          <p:spPr>
            <a:xfrm>
              <a:off x="844570" y="2454237"/>
              <a:ext cx="341867" cy="50068"/>
            </a:xfrm>
            <a:custGeom>
              <a:avLst/>
              <a:gdLst/>
              <a:ahLst/>
              <a:cxnLst/>
              <a:rect l="l" t="t" r="r" b="b"/>
              <a:pathLst>
                <a:path w="22833" h="3344" extrusionOk="0">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71"/>
            <p:cNvSpPr/>
            <p:nvPr/>
          </p:nvSpPr>
          <p:spPr>
            <a:xfrm>
              <a:off x="844570" y="2466499"/>
              <a:ext cx="341867" cy="37821"/>
            </a:xfrm>
            <a:custGeom>
              <a:avLst/>
              <a:gdLst/>
              <a:ahLst/>
              <a:cxnLst/>
              <a:rect l="l" t="t" r="r" b="b"/>
              <a:pathLst>
                <a:path w="22833" h="2526" extrusionOk="0">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71"/>
            <p:cNvSpPr/>
            <p:nvPr/>
          </p:nvSpPr>
          <p:spPr>
            <a:xfrm>
              <a:off x="932698" y="2697555"/>
              <a:ext cx="165910" cy="34661"/>
            </a:xfrm>
            <a:custGeom>
              <a:avLst/>
              <a:gdLst/>
              <a:ahLst/>
              <a:cxnLst/>
              <a:rect l="l" t="t" r="r" b="b"/>
              <a:pathLst>
                <a:path w="11081" h="2315" extrusionOk="0">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71"/>
            <p:cNvSpPr/>
            <p:nvPr/>
          </p:nvSpPr>
          <p:spPr>
            <a:xfrm>
              <a:off x="906885" y="2723068"/>
              <a:ext cx="217221" cy="28343"/>
            </a:xfrm>
            <a:custGeom>
              <a:avLst/>
              <a:gdLst/>
              <a:ahLst/>
              <a:cxnLst/>
              <a:rect l="l" t="t" r="r" b="b"/>
              <a:pathLst>
                <a:path w="14508" h="1893" extrusionOk="0">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71"/>
            <p:cNvSpPr/>
            <p:nvPr/>
          </p:nvSpPr>
          <p:spPr>
            <a:xfrm>
              <a:off x="907200" y="2723068"/>
              <a:ext cx="216907" cy="28029"/>
            </a:xfrm>
            <a:custGeom>
              <a:avLst/>
              <a:gdLst/>
              <a:ahLst/>
              <a:cxnLst/>
              <a:rect l="l" t="t" r="r" b="b"/>
              <a:pathLst>
                <a:path w="14487" h="1872" extrusionOk="0">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4" name="Google Shape;9114;p71"/>
          <p:cNvGrpSpPr/>
          <p:nvPr/>
        </p:nvGrpSpPr>
        <p:grpSpPr>
          <a:xfrm>
            <a:off x="1290615" y="2216467"/>
            <a:ext cx="336836" cy="342511"/>
            <a:chOff x="1290615" y="2399467"/>
            <a:chExt cx="336836" cy="342511"/>
          </a:xfrm>
        </p:grpSpPr>
        <p:sp>
          <p:nvSpPr>
            <p:cNvPr id="9115" name="Google Shape;9115;p71"/>
            <p:cNvSpPr/>
            <p:nvPr/>
          </p:nvSpPr>
          <p:spPr>
            <a:xfrm>
              <a:off x="1399226" y="2683720"/>
              <a:ext cx="119316" cy="39363"/>
            </a:xfrm>
            <a:custGeom>
              <a:avLst/>
              <a:gdLst/>
              <a:ahLst/>
              <a:cxnLst/>
              <a:rect l="l" t="t" r="r" b="b"/>
              <a:pathLst>
                <a:path w="7969" h="2629" extrusionOk="0">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71"/>
            <p:cNvSpPr/>
            <p:nvPr/>
          </p:nvSpPr>
          <p:spPr>
            <a:xfrm>
              <a:off x="1321788" y="2662624"/>
              <a:ext cx="58872" cy="79354"/>
            </a:xfrm>
            <a:custGeom>
              <a:avLst/>
              <a:gdLst/>
              <a:ahLst/>
              <a:cxnLst/>
              <a:rect l="l" t="t" r="r" b="b"/>
              <a:pathLst>
                <a:path w="3932" h="5300" extrusionOk="0">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71"/>
            <p:cNvSpPr/>
            <p:nvPr/>
          </p:nvSpPr>
          <p:spPr>
            <a:xfrm>
              <a:off x="1540866" y="2676159"/>
              <a:ext cx="58887" cy="65819"/>
            </a:xfrm>
            <a:custGeom>
              <a:avLst/>
              <a:gdLst/>
              <a:ahLst/>
              <a:cxnLst/>
              <a:rect l="l" t="t" r="r" b="b"/>
              <a:pathLst>
                <a:path w="3933" h="4396" extrusionOk="0">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71"/>
            <p:cNvSpPr/>
            <p:nvPr/>
          </p:nvSpPr>
          <p:spPr>
            <a:xfrm>
              <a:off x="1290615" y="2471560"/>
              <a:ext cx="115857" cy="80283"/>
            </a:xfrm>
            <a:custGeom>
              <a:avLst/>
              <a:gdLst/>
              <a:ahLst/>
              <a:cxnLst/>
              <a:rect l="l" t="t" r="r" b="b"/>
              <a:pathLst>
                <a:path w="7738" h="5362" extrusionOk="0">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71"/>
            <p:cNvSpPr/>
            <p:nvPr/>
          </p:nvSpPr>
          <p:spPr>
            <a:xfrm>
              <a:off x="1555045" y="2471859"/>
              <a:ext cx="72407" cy="79983"/>
            </a:xfrm>
            <a:custGeom>
              <a:avLst/>
              <a:gdLst/>
              <a:ahLst/>
              <a:cxnLst/>
              <a:rect l="l" t="t" r="r" b="b"/>
              <a:pathLst>
                <a:path w="4836" h="5342" extrusionOk="0">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71"/>
            <p:cNvSpPr/>
            <p:nvPr/>
          </p:nvSpPr>
          <p:spPr>
            <a:xfrm>
              <a:off x="1313598" y="2399467"/>
              <a:ext cx="290871" cy="263172"/>
            </a:xfrm>
            <a:custGeom>
              <a:avLst/>
              <a:gdLst/>
              <a:ahLst/>
              <a:cxnLst/>
              <a:rect l="l" t="t" r="r" b="b"/>
              <a:pathLst>
                <a:path w="19427" h="17577" extrusionOk="0">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71"/>
            <p:cNvSpPr/>
            <p:nvPr/>
          </p:nvSpPr>
          <p:spPr>
            <a:xfrm>
              <a:off x="1313598" y="2399467"/>
              <a:ext cx="77138" cy="263172"/>
            </a:xfrm>
            <a:custGeom>
              <a:avLst/>
              <a:gdLst/>
              <a:ahLst/>
              <a:cxnLst/>
              <a:rect l="l" t="t" r="r" b="b"/>
              <a:pathLst>
                <a:path w="5152" h="17577" extrusionOk="0">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71"/>
            <p:cNvSpPr/>
            <p:nvPr/>
          </p:nvSpPr>
          <p:spPr>
            <a:xfrm>
              <a:off x="1332793" y="2446376"/>
              <a:ext cx="252481" cy="129392"/>
            </a:xfrm>
            <a:custGeom>
              <a:avLst/>
              <a:gdLst/>
              <a:ahLst/>
              <a:cxnLst/>
              <a:rect l="l" t="t" r="r" b="b"/>
              <a:pathLst>
                <a:path w="16863" h="8642" extrusionOk="0">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71"/>
            <p:cNvSpPr/>
            <p:nvPr/>
          </p:nvSpPr>
          <p:spPr>
            <a:xfrm>
              <a:off x="1332479" y="2446376"/>
              <a:ext cx="44094" cy="129392"/>
            </a:xfrm>
            <a:custGeom>
              <a:avLst/>
              <a:gdLst/>
              <a:ahLst/>
              <a:cxnLst/>
              <a:rect l="l" t="t" r="r" b="b"/>
              <a:pathLst>
                <a:path w="2945" h="8642" extrusionOk="0">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71"/>
            <p:cNvSpPr/>
            <p:nvPr/>
          </p:nvSpPr>
          <p:spPr>
            <a:xfrm>
              <a:off x="1332479" y="2446376"/>
              <a:ext cx="252796" cy="38105"/>
            </a:xfrm>
            <a:custGeom>
              <a:avLst/>
              <a:gdLst/>
              <a:ahLst/>
              <a:cxnLst/>
              <a:rect l="l" t="t" r="r" b="b"/>
              <a:pathLst>
                <a:path w="16884" h="2545" extrusionOk="0">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71"/>
            <p:cNvSpPr/>
            <p:nvPr/>
          </p:nvSpPr>
          <p:spPr>
            <a:xfrm>
              <a:off x="1335323" y="2597464"/>
              <a:ext cx="40935" cy="40620"/>
            </a:xfrm>
            <a:custGeom>
              <a:avLst/>
              <a:gdLst/>
              <a:ahLst/>
              <a:cxnLst/>
              <a:rect l="l" t="t" r="r" b="b"/>
              <a:pathLst>
                <a:path w="2734" h="2713" extrusionOk="0">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71"/>
            <p:cNvSpPr/>
            <p:nvPr/>
          </p:nvSpPr>
          <p:spPr>
            <a:xfrm>
              <a:off x="1541824" y="2597464"/>
              <a:ext cx="40620" cy="40620"/>
            </a:xfrm>
            <a:custGeom>
              <a:avLst/>
              <a:gdLst/>
              <a:ahLst/>
              <a:cxnLst/>
              <a:rect l="l" t="t" r="r" b="b"/>
              <a:pathLst>
                <a:path w="2713" h="2713" extrusionOk="0">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71"/>
            <p:cNvSpPr/>
            <p:nvPr/>
          </p:nvSpPr>
          <p:spPr>
            <a:xfrm>
              <a:off x="1327448" y="2441331"/>
              <a:ext cx="263172" cy="139783"/>
            </a:xfrm>
            <a:custGeom>
              <a:avLst/>
              <a:gdLst/>
              <a:ahLst/>
              <a:cxnLst/>
              <a:rect l="l" t="t" r="r" b="b"/>
              <a:pathLst>
                <a:path w="17577" h="9336" extrusionOk="0">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71"/>
            <p:cNvSpPr/>
            <p:nvPr/>
          </p:nvSpPr>
          <p:spPr>
            <a:xfrm>
              <a:off x="1321459"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71"/>
            <p:cNvSpPr/>
            <p:nvPr/>
          </p:nvSpPr>
          <p:spPr>
            <a:xfrm>
              <a:off x="1527960"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71"/>
            <p:cNvSpPr/>
            <p:nvPr/>
          </p:nvSpPr>
          <p:spPr>
            <a:xfrm>
              <a:off x="1401427" y="2594005"/>
              <a:ext cx="115228" cy="84385"/>
            </a:xfrm>
            <a:custGeom>
              <a:avLst/>
              <a:gdLst/>
              <a:ahLst/>
              <a:cxnLst/>
              <a:rect l="l" t="t" r="r" b="b"/>
              <a:pathLst>
                <a:path w="7696" h="5636" extrusionOk="0">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71"/>
            <p:cNvSpPr/>
            <p:nvPr/>
          </p:nvSpPr>
          <p:spPr>
            <a:xfrm>
              <a:off x="1396067" y="2588660"/>
              <a:ext cx="125619" cy="70520"/>
            </a:xfrm>
            <a:custGeom>
              <a:avLst/>
              <a:gdLst/>
              <a:ahLst/>
              <a:cxnLst/>
              <a:rect l="l" t="t" r="r" b="b"/>
              <a:pathLst>
                <a:path w="8390" h="4710" extrusionOk="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71"/>
            <p:cNvSpPr/>
            <p:nvPr/>
          </p:nvSpPr>
          <p:spPr>
            <a:xfrm>
              <a:off x="1301950" y="2659165"/>
              <a:ext cx="317956" cy="49125"/>
            </a:xfrm>
            <a:custGeom>
              <a:avLst/>
              <a:gdLst/>
              <a:ahLst/>
              <a:cxnLst/>
              <a:rect l="l" t="t" r="r" b="b"/>
              <a:pathLst>
                <a:path w="21236" h="3281" extrusionOk="0">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71"/>
            <p:cNvSpPr/>
            <p:nvPr/>
          </p:nvSpPr>
          <p:spPr>
            <a:xfrm>
              <a:off x="1301950" y="2659165"/>
              <a:ext cx="45666" cy="49125"/>
            </a:xfrm>
            <a:custGeom>
              <a:avLst/>
              <a:gdLst/>
              <a:ahLst/>
              <a:cxnLst/>
              <a:rect l="l" t="t" r="r" b="b"/>
              <a:pathLst>
                <a:path w="3050" h="3281" extrusionOk="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4" name="Google Shape;9134;p71"/>
          <p:cNvGrpSpPr/>
          <p:nvPr/>
        </p:nvGrpSpPr>
        <p:grpSpPr>
          <a:xfrm>
            <a:off x="1748310" y="2225601"/>
            <a:ext cx="308508" cy="333378"/>
            <a:chOff x="1748310" y="2408601"/>
            <a:chExt cx="308508" cy="333378"/>
          </a:xfrm>
        </p:grpSpPr>
        <p:sp>
          <p:nvSpPr>
            <p:cNvPr id="9135" name="Google Shape;9135;p71"/>
            <p:cNvSpPr/>
            <p:nvPr/>
          </p:nvSpPr>
          <p:spPr>
            <a:xfrm>
              <a:off x="1748310" y="2433470"/>
              <a:ext cx="308508" cy="308508"/>
            </a:xfrm>
            <a:custGeom>
              <a:avLst/>
              <a:gdLst/>
              <a:ahLst/>
              <a:cxnLst/>
              <a:rect l="l" t="t" r="r" b="b"/>
              <a:pathLst>
                <a:path w="20605" h="20605" extrusionOk="0">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71"/>
            <p:cNvSpPr/>
            <p:nvPr/>
          </p:nvSpPr>
          <p:spPr>
            <a:xfrm>
              <a:off x="2022187" y="2433470"/>
              <a:ext cx="34631" cy="308508"/>
            </a:xfrm>
            <a:custGeom>
              <a:avLst/>
              <a:gdLst/>
              <a:ahLst/>
              <a:cxnLst/>
              <a:rect l="l" t="t" r="r" b="b"/>
              <a:pathLst>
                <a:path w="2313" h="20605" extrusionOk="0">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71"/>
            <p:cNvSpPr/>
            <p:nvPr/>
          </p:nvSpPr>
          <p:spPr>
            <a:xfrm>
              <a:off x="1748310" y="2433470"/>
              <a:ext cx="308508" cy="55728"/>
            </a:xfrm>
            <a:custGeom>
              <a:avLst/>
              <a:gdLst/>
              <a:ahLst/>
              <a:cxnLst/>
              <a:rect l="l" t="t" r="r" b="b"/>
              <a:pathLst>
                <a:path w="20605" h="3722" extrusionOk="0">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71"/>
            <p:cNvSpPr/>
            <p:nvPr/>
          </p:nvSpPr>
          <p:spPr>
            <a:xfrm>
              <a:off x="2022187" y="2433470"/>
              <a:ext cx="34631" cy="55728"/>
            </a:xfrm>
            <a:custGeom>
              <a:avLst/>
              <a:gdLst/>
              <a:ahLst/>
              <a:cxnLst/>
              <a:rect l="l" t="t" r="r" b="b"/>
              <a:pathLst>
                <a:path w="2313" h="3722" extrusionOk="0">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71"/>
            <p:cNvSpPr/>
            <p:nvPr/>
          </p:nvSpPr>
          <p:spPr>
            <a:xfrm>
              <a:off x="1780111" y="2408601"/>
              <a:ext cx="28657" cy="49754"/>
            </a:xfrm>
            <a:custGeom>
              <a:avLst/>
              <a:gdLst/>
              <a:ahLst/>
              <a:cxnLst/>
              <a:rect l="l" t="t" r="r" b="b"/>
              <a:pathLst>
                <a:path w="1914" h="3323" extrusionOk="0">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71"/>
            <p:cNvSpPr/>
            <p:nvPr/>
          </p:nvSpPr>
          <p:spPr>
            <a:xfrm>
              <a:off x="1852189" y="2408601"/>
              <a:ext cx="28358" cy="49754"/>
            </a:xfrm>
            <a:custGeom>
              <a:avLst/>
              <a:gdLst/>
              <a:ahLst/>
              <a:cxnLst/>
              <a:rect l="l" t="t" r="r" b="b"/>
              <a:pathLst>
                <a:path w="1894" h="3323" extrusionOk="0">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71"/>
            <p:cNvSpPr/>
            <p:nvPr/>
          </p:nvSpPr>
          <p:spPr>
            <a:xfrm>
              <a:off x="1924282" y="2408601"/>
              <a:ext cx="28343" cy="49754"/>
            </a:xfrm>
            <a:custGeom>
              <a:avLst/>
              <a:gdLst/>
              <a:ahLst/>
              <a:cxnLst/>
              <a:rect l="l" t="t" r="r" b="b"/>
              <a:pathLst>
                <a:path w="1893" h="3323" extrusionOk="0">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71"/>
            <p:cNvSpPr/>
            <p:nvPr/>
          </p:nvSpPr>
          <p:spPr>
            <a:xfrm>
              <a:off x="1996060" y="2408601"/>
              <a:ext cx="28657" cy="49754"/>
            </a:xfrm>
            <a:custGeom>
              <a:avLst/>
              <a:gdLst/>
              <a:ahLst/>
              <a:cxnLst/>
              <a:rect l="l" t="t" r="r" b="b"/>
              <a:pathLst>
                <a:path w="1914" h="3323" extrusionOk="0">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3" name="Google Shape;9143;p71"/>
          <p:cNvGrpSpPr/>
          <p:nvPr/>
        </p:nvGrpSpPr>
        <p:grpSpPr>
          <a:xfrm>
            <a:off x="3044614" y="2235033"/>
            <a:ext cx="376184" cy="315141"/>
            <a:chOff x="3044614" y="2418033"/>
            <a:chExt cx="376184" cy="315141"/>
          </a:xfrm>
        </p:grpSpPr>
        <p:sp>
          <p:nvSpPr>
            <p:cNvPr id="9144" name="Google Shape;9144;p71"/>
            <p:cNvSpPr/>
            <p:nvPr/>
          </p:nvSpPr>
          <p:spPr>
            <a:xfrm>
              <a:off x="3326965" y="2418033"/>
              <a:ext cx="93833" cy="233601"/>
            </a:xfrm>
            <a:custGeom>
              <a:avLst/>
              <a:gdLst/>
              <a:ahLst/>
              <a:cxnLst/>
              <a:rect l="l" t="t" r="r" b="b"/>
              <a:pathLst>
                <a:path w="6267" h="15602" extrusionOk="0">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71"/>
            <p:cNvSpPr/>
            <p:nvPr/>
          </p:nvSpPr>
          <p:spPr>
            <a:xfrm>
              <a:off x="3393398" y="2639656"/>
              <a:ext cx="27400" cy="29286"/>
            </a:xfrm>
            <a:custGeom>
              <a:avLst/>
              <a:gdLst/>
              <a:ahLst/>
              <a:cxnLst/>
              <a:rect l="l" t="t" r="r" b="b"/>
              <a:pathLst>
                <a:path w="1830" h="1956" extrusionOk="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71"/>
            <p:cNvSpPr/>
            <p:nvPr/>
          </p:nvSpPr>
          <p:spPr>
            <a:xfrm>
              <a:off x="3044928" y="2418033"/>
              <a:ext cx="93503" cy="233601"/>
            </a:xfrm>
            <a:custGeom>
              <a:avLst/>
              <a:gdLst/>
              <a:ahLst/>
              <a:cxnLst/>
              <a:rect l="l" t="t" r="r" b="b"/>
              <a:pathLst>
                <a:path w="6245" h="15602" extrusionOk="0">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71"/>
            <p:cNvSpPr/>
            <p:nvPr/>
          </p:nvSpPr>
          <p:spPr>
            <a:xfrm>
              <a:off x="3044614" y="2639641"/>
              <a:ext cx="27400" cy="29301"/>
            </a:xfrm>
            <a:custGeom>
              <a:avLst/>
              <a:gdLst/>
              <a:ahLst/>
              <a:cxnLst/>
              <a:rect l="l" t="t" r="r" b="b"/>
              <a:pathLst>
                <a:path w="1830" h="1957" extrusionOk="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71"/>
            <p:cNvSpPr/>
            <p:nvPr/>
          </p:nvSpPr>
          <p:spPr>
            <a:xfrm>
              <a:off x="3061922" y="2599275"/>
              <a:ext cx="341238" cy="133899"/>
            </a:xfrm>
            <a:custGeom>
              <a:avLst/>
              <a:gdLst/>
              <a:ahLst/>
              <a:cxnLst/>
              <a:rect l="l" t="t" r="r" b="b"/>
              <a:pathLst>
                <a:path w="22791" h="8943" extrusionOk="0">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71"/>
            <p:cNvSpPr/>
            <p:nvPr/>
          </p:nvSpPr>
          <p:spPr>
            <a:xfrm>
              <a:off x="3261176" y="2611628"/>
              <a:ext cx="129707" cy="108625"/>
            </a:xfrm>
            <a:custGeom>
              <a:avLst/>
              <a:gdLst/>
              <a:ahLst/>
              <a:cxnLst/>
              <a:rect l="l" t="t" r="r" b="b"/>
              <a:pathLst>
                <a:path w="8663" h="7255" extrusionOk="0">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71"/>
            <p:cNvSpPr/>
            <p:nvPr/>
          </p:nvSpPr>
          <p:spPr>
            <a:xfrm>
              <a:off x="3074828" y="2611628"/>
              <a:ext cx="129707" cy="108625"/>
            </a:xfrm>
            <a:custGeom>
              <a:avLst/>
              <a:gdLst/>
              <a:ahLst/>
              <a:cxnLst/>
              <a:rect l="l" t="t" r="r" b="b"/>
              <a:pathLst>
                <a:path w="8663" h="7255" extrusionOk="0">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71"/>
            <p:cNvSpPr/>
            <p:nvPr/>
          </p:nvSpPr>
          <p:spPr>
            <a:xfrm>
              <a:off x="3090250" y="2617302"/>
              <a:ext cx="102322" cy="95704"/>
            </a:xfrm>
            <a:custGeom>
              <a:avLst/>
              <a:gdLst/>
              <a:ahLst/>
              <a:cxnLst/>
              <a:rect l="l" t="t" r="r" b="b"/>
              <a:pathLst>
                <a:path w="6834" h="6392" extrusionOk="0">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71"/>
            <p:cNvSpPr/>
            <p:nvPr/>
          </p:nvSpPr>
          <p:spPr>
            <a:xfrm>
              <a:off x="3276613" y="2617302"/>
              <a:ext cx="102307" cy="95704"/>
            </a:xfrm>
            <a:custGeom>
              <a:avLst/>
              <a:gdLst/>
              <a:ahLst/>
              <a:cxnLst/>
              <a:rect l="l" t="t" r="r" b="b"/>
              <a:pathLst>
                <a:path w="6833" h="6392" extrusionOk="0">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3" name="Google Shape;9153;p71"/>
          <p:cNvGrpSpPr/>
          <p:nvPr/>
        </p:nvGrpSpPr>
        <p:grpSpPr>
          <a:xfrm>
            <a:off x="3943638" y="3632072"/>
            <a:ext cx="357933" cy="342676"/>
            <a:chOff x="3943638" y="3815072"/>
            <a:chExt cx="357933" cy="342676"/>
          </a:xfrm>
        </p:grpSpPr>
        <p:sp>
          <p:nvSpPr>
            <p:cNvPr id="9154" name="Google Shape;9154;p71"/>
            <p:cNvSpPr/>
            <p:nvPr/>
          </p:nvSpPr>
          <p:spPr>
            <a:xfrm>
              <a:off x="4136918" y="3996389"/>
              <a:ext cx="87215" cy="87514"/>
            </a:xfrm>
            <a:custGeom>
              <a:avLst/>
              <a:gdLst/>
              <a:ahLst/>
              <a:cxnLst/>
              <a:rect l="l" t="t" r="r" b="b"/>
              <a:pathLst>
                <a:path w="5825" h="5845" extrusionOk="0">
                  <a:moveTo>
                    <a:pt x="1073" y="0"/>
                  </a:moveTo>
                  <a:lnTo>
                    <a:pt x="1" y="1072"/>
                  </a:lnTo>
                  <a:lnTo>
                    <a:pt x="4752" y="5845"/>
                  </a:lnTo>
                  <a:lnTo>
                    <a:pt x="5824" y="4752"/>
                  </a:lnTo>
                  <a:lnTo>
                    <a:pt x="1073" y="0"/>
                  </a:ln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71"/>
            <p:cNvSpPr/>
            <p:nvPr/>
          </p:nvSpPr>
          <p:spPr>
            <a:xfrm>
              <a:off x="4173750" y="4034240"/>
              <a:ext cx="127820" cy="123508"/>
            </a:xfrm>
            <a:custGeom>
              <a:avLst/>
              <a:gdLst/>
              <a:ahLst/>
              <a:cxnLst/>
              <a:rect l="l" t="t" r="r" b="b"/>
              <a:pathLst>
                <a:path w="8537" h="8249" extrusionOk="0">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71"/>
            <p:cNvSpPr/>
            <p:nvPr/>
          </p:nvSpPr>
          <p:spPr>
            <a:xfrm>
              <a:off x="4173750" y="4042969"/>
              <a:ext cx="122460" cy="114779"/>
            </a:xfrm>
            <a:custGeom>
              <a:avLst/>
              <a:gdLst/>
              <a:ahLst/>
              <a:cxnLst/>
              <a:rect l="l" t="t" r="r" b="b"/>
              <a:pathLst>
                <a:path w="8179" h="7666" extrusionOk="0">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71"/>
            <p:cNvSpPr/>
            <p:nvPr/>
          </p:nvSpPr>
          <p:spPr>
            <a:xfrm>
              <a:off x="3943638" y="3815072"/>
              <a:ext cx="268846" cy="245235"/>
            </a:xfrm>
            <a:custGeom>
              <a:avLst/>
              <a:gdLst/>
              <a:ahLst/>
              <a:cxnLst/>
              <a:rect l="l" t="t" r="r" b="b"/>
              <a:pathLst>
                <a:path w="17956" h="16379" extrusionOk="0">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71"/>
            <p:cNvSpPr/>
            <p:nvPr/>
          </p:nvSpPr>
          <p:spPr>
            <a:xfrm>
              <a:off x="3974795" y="3843715"/>
              <a:ext cx="206516" cy="187860"/>
            </a:xfrm>
            <a:custGeom>
              <a:avLst/>
              <a:gdLst/>
              <a:ahLst/>
              <a:cxnLst/>
              <a:rect l="l" t="t" r="r" b="b"/>
              <a:pathLst>
                <a:path w="13793" h="12547" extrusionOk="0">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71"/>
            <p:cNvSpPr/>
            <p:nvPr/>
          </p:nvSpPr>
          <p:spPr>
            <a:xfrm>
              <a:off x="3973538" y="3863538"/>
              <a:ext cx="178817" cy="167857"/>
            </a:xfrm>
            <a:custGeom>
              <a:avLst/>
              <a:gdLst/>
              <a:ahLst/>
              <a:cxnLst/>
              <a:rect l="l" t="t" r="r" b="b"/>
              <a:pathLst>
                <a:path w="11943" h="11211" extrusionOk="0">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71"/>
            <p:cNvSpPr/>
            <p:nvPr/>
          </p:nvSpPr>
          <p:spPr>
            <a:xfrm>
              <a:off x="4028008" y="3869842"/>
              <a:ext cx="102202" cy="29017"/>
            </a:xfrm>
            <a:custGeom>
              <a:avLst/>
              <a:gdLst/>
              <a:ahLst/>
              <a:cxnLst/>
              <a:rect l="l" t="t" r="r" b="b"/>
              <a:pathLst>
                <a:path w="6826" h="1938" extrusionOk="0">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71"/>
            <p:cNvSpPr/>
            <p:nvPr/>
          </p:nvSpPr>
          <p:spPr>
            <a:xfrm>
              <a:off x="4173750" y="4034240"/>
              <a:ext cx="51640" cy="50936"/>
            </a:xfrm>
            <a:custGeom>
              <a:avLst/>
              <a:gdLst/>
              <a:ahLst/>
              <a:cxnLst/>
              <a:rect l="l" t="t" r="r" b="b"/>
              <a:pathLst>
                <a:path w="3449" h="3402" extrusionOk="0">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71"/>
            <p:cNvSpPr/>
            <p:nvPr/>
          </p:nvSpPr>
          <p:spPr>
            <a:xfrm>
              <a:off x="4173750" y="4042969"/>
              <a:ext cx="36533" cy="42207"/>
            </a:xfrm>
            <a:custGeom>
              <a:avLst/>
              <a:gdLst/>
              <a:ahLst/>
              <a:cxnLst/>
              <a:rect l="l" t="t" r="r" b="b"/>
              <a:pathLst>
                <a:path w="2440" h="2819" extrusionOk="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3" name="Google Shape;9163;p71"/>
          <p:cNvGrpSpPr/>
          <p:nvPr/>
        </p:nvGrpSpPr>
        <p:grpSpPr>
          <a:xfrm>
            <a:off x="3508282" y="3627341"/>
            <a:ext cx="351644" cy="351959"/>
            <a:chOff x="3508282" y="3810341"/>
            <a:chExt cx="351644" cy="351959"/>
          </a:xfrm>
        </p:grpSpPr>
        <p:sp>
          <p:nvSpPr>
            <p:cNvPr id="9164" name="Google Shape;9164;p71"/>
            <p:cNvSpPr/>
            <p:nvPr/>
          </p:nvSpPr>
          <p:spPr>
            <a:xfrm>
              <a:off x="3508282" y="3810341"/>
              <a:ext cx="133180" cy="64232"/>
            </a:xfrm>
            <a:custGeom>
              <a:avLst/>
              <a:gdLst/>
              <a:ahLst/>
              <a:cxnLst/>
              <a:rect l="l" t="t" r="r" b="b"/>
              <a:pathLst>
                <a:path w="8895" h="4290" extrusionOk="0">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71"/>
            <p:cNvSpPr/>
            <p:nvPr/>
          </p:nvSpPr>
          <p:spPr>
            <a:xfrm>
              <a:off x="3535053" y="3847802"/>
              <a:ext cx="58872" cy="26771"/>
            </a:xfrm>
            <a:custGeom>
              <a:avLst/>
              <a:gdLst/>
              <a:ahLst/>
              <a:cxnLst/>
              <a:rect l="l" t="t" r="r" b="b"/>
              <a:pathLst>
                <a:path w="3932" h="1788" extrusionOk="0">
                  <a:moveTo>
                    <a:pt x="1808" y="1"/>
                  </a:moveTo>
                  <a:cubicBezTo>
                    <a:pt x="1808" y="989"/>
                    <a:pt x="1009" y="1788"/>
                    <a:pt x="0" y="1788"/>
                  </a:cubicBezTo>
                  <a:lnTo>
                    <a:pt x="3932" y="1788"/>
                  </a:lnTo>
                  <a:lnTo>
                    <a:pt x="3932"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71"/>
            <p:cNvSpPr/>
            <p:nvPr/>
          </p:nvSpPr>
          <p:spPr>
            <a:xfrm>
              <a:off x="3545743" y="3810341"/>
              <a:ext cx="239261" cy="351959"/>
            </a:xfrm>
            <a:custGeom>
              <a:avLst/>
              <a:gdLst/>
              <a:ahLst/>
              <a:cxnLst/>
              <a:rect l="l" t="t" r="r" b="b"/>
              <a:pathLst>
                <a:path w="15980" h="23507" extrusionOk="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71"/>
            <p:cNvSpPr/>
            <p:nvPr/>
          </p:nvSpPr>
          <p:spPr>
            <a:xfrm>
              <a:off x="3583205" y="4082317"/>
              <a:ext cx="201799" cy="79983"/>
            </a:xfrm>
            <a:custGeom>
              <a:avLst/>
              <a:gdLst/>
              <a:ahLst/>
              <a:cxnLst/>
              <a:rect l="l" t="t" r="r" b="b"/>
              <a:pathLst>
                <a:path w="13478" h="5342" extrusionOk="0">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71"/>
            <p:cNvSpPr/>
            <p:nvPr/>
          </p:nvSpPr>
          <p:spPr>
            <a:xfrm>
              <a:off x="3545429" y="3810341"/>
              <a:ext cx="232328" cy="15437"/>
            </a:xfrm>
            <a:custGeom>
              <a:avLst/>
              <a:gdLst/>
              <a:ahLst/>
              <a:cxnLst/>
              <a:rect l="l" t="t" r="r" b="b"/>
              <a:pathLst>
                <a:path w="15517" h="1031" extrusionOk="0">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71"/>
            <p:cNvSpPr/>
            <p:nvPr/>
          </p:nvSpPr>
          <p:spPr>
            <a:xfrm>
              <a:off x="3620666" y="4097753"/>
              <a:ext cx="239261" cy="64546"/>
            </a:xfrm>
            <a:custGeom>
              <a:avLst/>
              <a:gdLst/>
              <a:ahLst/>
              <a:cxnLst/>
              <a:rect l="l" t="t" r="r" b="b"/>
              <a:pathLst>
                <a:path w="15980" h="4311" extrusionOk="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71"/>
            <p:cNvSpPr/>
            <p:nvPr/>
          </p:nvSpPr>
          <p:spPr>
            <a:xfrm>
              <a:off x="3620666" y="4147791"/>
              <a:ext cx="231385" cy="14508"/>
            </a:xfrm>
            <a:custGeom>
              <a:avLst/>
              <a:gdLst/>
              <a:ahLst/>
              <a:cxnLst/>
              <a:rect l="l" t="t" r="r" b="b"/>
              <a:pathLst>
                <a:path w="15454" h="969" extrusionOk="0">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71"/>
            <p:cNvSpPr/>
            <p:nvPr/>
          </p:nvSpPr>
          <p:spPr>
            <a:xfrm>
              <a:off x="3604301" y="4097753"/>
              <a:ext cx="53841" cy="27085"/>
            </a:xfrm>
            <a:custGeom>
              <a:avLst/>
              <a:gdLst/>
              <a:ahLst/>
              <a:cxnLst/>
              <a:rect l="l" t="t" r="r" b="b"/>
              <a:pathLst>
                <a:path w="3596" h="1809" extrusionOk="0">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71"/>
            <p:cNvSpPr/>
            <p:nvPr/>
          </p:nvSpPr>
          <p:spPr>
            <a:xfrm>
              <a:off x="3606187" y="3867401"/>
              <a:ext cx="159292" cy="25124"/>
            </a:xfrm>
            <a:custGeom>
              <a:avLst/>
              <a:gdLst/>
              <a:ahLst/>
              <a:cxnLst/>
              <a:rect l="l" t="t" r="r" b="b"/>
              <a:pathLst>
                <a:path w="10639" h="1678" extrusionOk="0">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71"/>
            <p:cNvSpPr/>
            <p:nvPr/>
          </p:nvSpPr>
          <p:spPr>
            <a:xfrm>
              <a:off x="3606187" y="3904159"/>
              <a:ext cx="159292" cy="25184"/>
            </a:xfrm>
            <a:custGeom>
              <a:avLst/>
              <a:gdLst/>
              <a:ahLst/>
              <a:cxnLst/>
              <a:rect l="l" t="t" r="r" b="b"/>
              <a:pathLst>
                <a:path w="10639" h="1682" extrusionOk="0">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71"/>
            <p:cNvSpPr/>
            <p:nvPr/>
          </p:nvSpPr>
          <p:spPr>
            <a:xfrm>
              <a:off x="3606187" y="3940976"/>
              <a:ext cx="159292" cy="25199"/>
            </a:xfrm>
            <a:custGeom>
              <a:avLst/>
              <a:gdLst/>
              <a:ahLst/>
              <a:cxnLst/>
              <a:rect l="l" t="t" r="r" b="b"/>
              <a:pathLst>
                <a:path w="10639" h="1683" extrusionOk="0">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71"/>
            <p:cNvSpPr/>
            <p:nvPr/>
          </p:nvSpPr>
          <p:spPr>
            <a:xfrm>
              <a:off x="3711639" y="3882434"/>
              <a:ext cx="147030" cy="147015"/>
            </a:xfrm>
            <a:custGeom>
              <a:avLst/>
              <a:gdLst/>
              <a:ahLst/>
              <a:cxnLst/>
              <a:rect l="l" t="t" r="r" b="b"/>
              <a:pathLst>
                <a:path w="9820" h="9819" extrusionOk="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71"/>
            <p:cNvSpPr/>
            <p:nvPr/>
          </p:nvSpPr>
          <p:spPr>
            <a:xfrm>
              <a:off x="3682996" y="3930915"/>
              <a:ext cx="127191" cy="127176"/>
            </a:xfrm>
            <a:custGeom>
              <a:avLst/>
              <a:gdLst/>
              <a:ahLst/>
              <a:cxnLst/>
              <a:rect l="l" t="t" r="r" b="b"/>
              <a:pathLst>
                <a:path w="8495" h="8494" extrusionOk="0">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7" name="Google Shape;9177;p71"/>
          <p:cNvGrpSpPr/>
          <p:nvPr/>
        </p:nvGrpSpPr>
        <p:grpSpPr>
          <a:xfrm>
            <a:off x="2224585" y="1779854"/>
            <a:ext cx="303163" cy="351809"/>
            <a:chOff x="2224585" y="1962854"/>
            <a:chExt cx="303163" cy="351809"/>
          </a:xfrm>
        </p:grpSpPr>
        <p:sp>
          <p:nvSpPr>
            <p:cNvPr id="9178" name="Google Shape;9178;p71"/>
            <p:cNvSpPr/>
            <p:nvPr/>
          </p:nvSpPr>
          <p:spPr>
            <a:xfrm>
              <a:off x="2283143" y="1962854"/>
              <a:ext cx="181018" cy="81870"/>
            </a:xfrm>
            <a:custGeom>
              <a:avLst/>
              <a:gdLst/>
              <a:ahLst/>
              <a:cxnLst/>
              <a:rect l="l" t="t" r="r" b="b"/>
              <a:pathLst>
                <a:path w="12090" h="5468" extrusionOk="0">
                  <a:moveTo>
                    <a:pt x="652" y="1"/>
                  </a:moveTo>
                  <a:lnTo>
                    <a:pt x="0" y="5467"/>
                  </a:lnTo>
                  <a:lnTo>
                    <a:pt x="12089" y="5467"/>
                  </a:lnTo>
                  <a:lnTo>
                    <a:pt x="11774"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71"/>
            <p:cNvSpPr/>
            <p:nvPr/>
          </p:nvSpPr>
          <p:spPr>
            <a:xfrm>
              <a:off x="2224899" y="1962854"/>
              <a:ext cx="141355" cy="186378"/>
            </a:xfrm>
            <a:custGeom>
              <a:avLst/>
              <a:gdLst/>
              <a:ahLst/>
              <a:cxnLst/>
              <a:rect l="l" t="t" r="r" b="b"/>
              <a:pathLst>
                <a:path w="9441" h="12448" extrusionOk="0">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71"/>
            <p:cNvSpPr/>
            <p:nvPr/>
          </p:nvSpPr>
          <p:spPr>
            <a:xfrm>
              <a:off x="2386393" y="1962854"/>
              <a:ext cx="141355" cy="186378"/>
            </a:xfrm>
            <a:custGeom>
              <a:avLst/>
              <a:gdLst/>
              <a:ahLst/>
              <a:cxnLst/>
              <a:rect l="l" t="t" r="r" b="b"/>
              <a:pathLst>
                <a:path w="9441" h="12448" extrusionOk="0">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71"/>
            <p:cNvSpPr/>
            <p:nvPr/>
          </p:nvSpPr>
          <p:spPr>
            <a:xfrm>
              <a:off x="2279684" y="2074609"/>
              <a:ext cx="86571" cy="74623"/>
            </a:xfrm>
            <a:custGeom>
              <a:avLst/>
              <a:gdLst/>
              <a:ahLst/>
              <a:cxnLst/>
              <a:rect l="l" t="t" r="r" b="b"/>
              <a:pathLst>
                <a:path w="5782" h="4984" extrusionOk="0">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71"/>
            <p:cNvSpPr/>
            <p:nvPr/>
          </p:nvSpPr>
          <p:spPr>
            <a:xfrm>
              <a:off x="2386393" y="2074609"/>
              <a:ext cx="86571" cy="74623"/>
            </a:xfrm>
            <a:custGeom>
              <a:avLst/>
              <a:gdLst/>
              <a:ahLst/>
              <a:cxnLst/>
              <a:rect l="l" t="t" r="r" b="b"/>
              <a:pathLst>
                <a:path w="5782" h="4984" extrusionOk="0">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71"/>
            <p:cNvSpPr/>
            <p:nvPr/>
          </p:nvSpPr>
          <p:spPr>
            <a:xfrm>
              <a:off x="2224585" y="2087830"/>
              <a:ext cx="265073" cy="226833"/>
            </a:xfrm>
            <a:custGeom>
              <a:avLst/>
              <a:gdLst/>
              <a:ahLst/>
              <a:cxnLst/>
              <a:rect l="l" t="t" r="r" b="b"/>
              <a:pathLst>
                <a:path w="17704" h="15150" extrusionOk="0">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71"/>
            <p:cNvSpPr/>
            <p:nvPr/>
          </p:nvSpPr>
          <p:spPr>
            <a:xfrm>
              <a:off x="2274953" y="2125605"/>
              <a:ext cx="177244" cy="151627"/>
            </a:xfrm>
            <a:custGeom>
              <a:avLst/>
              <a:gdLst/>
              <a:ahLst/>
              <a:cxnLst/>
              <a:rect l="l" t="t" r="r" b="b"/>
              <a:pathLst>
                <a:path w="11838" h="10127" extrusionOk="0">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71"/>
            <p:cNvSpPr/>
            <p:nvPr/>
          </p:nvSpPr>
          <p:spPr>
            <a:xfrm>
              <a:off x="2326263" y="2154053"/>
              <a:ext cx="99492" cy="89191"/>
            </a:xfrm>
            <a:custGeom>
              <a:avLst/>
              <a:gdLst/>
              <a:ahLst/>
              <a:cxnLst/>
              <a:rect l="l" t="t" r="r" b="b"/>
              <a:pathLst>
                <a:path w="6645" h="5957" extrusionOk="0">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6" name="Google Shape;9186;p71"/>
          <p:cNvGrpSpPr/>
          <p:nvPr/>
        </p:nvGrpSpPr>
        <p:grpSpPr>
          <a:xfrm>
            <a:off x="2622794" y="1807868"/>
            <a:ext cx="389090" cy="296231"/>
            <a:chOff x="2622794" y="1990868"/>
            <a:chExt cx="389090" cy="296231"/>
          </a:xfrm>
        </p:grpSpPr>
        <p:sp>
          <p:nvSpPr>
            <p:cNvPr id="9187" name="Google Shape;9187;p71"/>
            <p:cNvSpPr/>
            <p:nvPr/>
          </p:nvSpPr>
          <p:spPr>
            <a:xfrm>
              <a:off x="2654910" y="1990868"/>
              <a:ext cx="324873" cy="224468"/>
            </a:xfrm>
            <a:custGeom>
              <a:avLst/>
              <a:gdLst/>
              <a:ahLst/>
              <a:cxnLst/>
              <a:rect l="l" t="t" r="r" b="b"/>
              <a:pathLst>
                <a:path w="21698" h="14992" extrusionOk="0">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71"/>
            <p:cNvSpPr/>
            <p:nvPr/>
          </p:nvSpPr>
          <p:spPr>
            <a:xfrm>
              <a:off x="2654910" y="1990868"/>
              <a:ext cx="324873" cy="224468"/>
            </a:xfrm>
            <a:custGeom>
              <a:avLst/>
              <a:gdLst/>
              <a:ahLst/>
              <a:cxnLst/>
              <a:rect l="l" t="t" r="r" b="b"/>
              <a:pathLst>
                <a:path w="21698" h="14992" extrusionOk="0">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71"/>
            <p:cNvSpPr/>
            <p:nvPr/>
          </p:nvSpPr>
          <p:spPr>
            <a:xfrm>
              <a:off x="2679135" y="2015108"/>
              <a:ext cx="276407" cy="162137"/>
            </a:xfrm>
            <a:custGeom>
              <a:avLst/>
              <a:gdLst/>
              <a:ahLst/>
              <a:cxnLst/>
              <a:rect l="l" t="t" r="r" b="b"/>
              <a:pathLst>
                <a:path w="18461" h="10829" extrusionOk="0">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71"/>
            <p:cNvSpPr/>
            <p:nvPr/>
          </p:nvSpPr>
          <p:spPr>
            <a:xfrm>
              <a:off x="2679135" y="2015108"/>
              <a:ext cx="276722" cy="162137"/>
            </a:xfrm>
            <a:custGeom>
              <a:avLst/>
              <a:gdLst/>
              <a:ahLst/>
              <a:cxnLst/>
              <a:rect l="l" t="t" r="r" b="b"/>
              <a:pathLst>
                <a:path w="18482" h="10829" extrusionOk="0">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71"/>
            <p:cNvSpPr/>
            <p:nvPr/>
          </p:nvSpPr>
          <p:spPr>
            <a:xfrm>
              <a:off x="2622794" y="2264430"/>
              <a:ext cx="388776" cy="22668"/>
            </a:xfrm>
            <a:custGeom>
              <a:avLst/>
              <a:gdLst/>
              <a:ahLst/>
              <a:cxnLst/>
              <a:rect l="l" t="t" r="r" b="b"/>
              <a:pathLst>
                <a:path w="25966" h="1514" extrusionOk="0">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71"/>
            <p:cNvSpPr/>
            <p:nvPr/>
          </p:nvSpPr>
          <p:spPr>
            <a:xfrm>
              <a:off x="2623108" y="2201471"/>
              <a:ext cx="388776" cy="62974"/>
            </a:xfrm>
            <a:custGeom>
              <a:avLst/>
              <a:gdLst/>
              <a:ahLst/>
              <a:cxnLst/>
              <a:rect l="l" t="t" r="r" b="b"/>
              <a:pathLst>
                <a:path w="25966" h="4206" extrusionOk="0">
                  <a:moveTo>
                    <a:pt x="2124" y="0"/>
                  </a:moveTo>
                  <a:lnTo>
                    <a:pt x="1" y="4205"/>
                  </a:lnTo>
                  <a:lnTo>
                    <a:pt x="25966" y="4205"/>
                  </a:lnTo>
                  <a:lnTo>
                    <a:pt x="23821" y="0"/>
                  </a:lnTo>
                  <a:close/>
                </a:path>
              </a:pathLst>
            </a:custGeom>
            <a:solidFill>
              <a:srgbClr val="A1B4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71"/>
            <p:cNvSpPr/>
            <p:nvPr/>
          </p:nvSpPr>
          <p:spPr>
            <a:xfrm>
              <a:off x="2623108" y="2201471"/>
              <a:ext cx="388776" cy="62974"/>
            </a:xfrm>
            <a:custGeom>
              <a:avLst/>
              <a:gdLst/>
              <a:ahLst/>
              <a:cxnLst/>
              <a:rect l="l" t="t" r="r" b="b"/>
              <a:pathLst>
                <a:path w="25966" h="4206" extrusionOk="0">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71"/>
            <p:cNvSpPr/>
            <p:nvPr/>
          </p:nvSpPr>
          <p:spPr>
            <a:xfrm>
              <a:off x="2766021" y="2232943"/>
              <a:ext cx="102951" cy="31502"/>
            </a:xfrm>
            <a:custGeom>
              <a:avLst/>
              <a:gdLst/>
              <a:ahLst/>
              <a:cxnLst/>
              <a:rect l="l" t="t" r="r" b="b"/>
              <a:pathLst>
                <a:path w="6876" h="2104" extrusionOk="0">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71"/>
            <p:cNvSpPr/>
            <p:nvPr/>
          </p:nvSpPr>
          <p:spPr>
            <a:xfrm>
              <a:off x="2766021" y="2253096"/>
              <a:ext cx="102951" cy="11349"/>
            </a:xfrm>
            <a:custGeom>
              <a:avLst/>
              <a:gdLst/>
              <a:ahLst/>
              <a:cxnLst/>
              <a:rect l="l" t="t" r="r" b="b"/>
              <a:pathLst>
                <a:path w="6876" h="758" extrusionOk="0">
                  <a:moveTo>
                    <a:pt x="211" y="0"/>
                  </a:moveTo>
                  <a:lnTo>
                    <a:pt x="1" y="757"/>
                  </a:lnTo>
                  <a:lnTo>
                    <a:pt x="6876" y="757"/>
                  </a:lnTo>
                  <a:lnTo>
                    <a:pt x="6665"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6" name="Google Shape;9196;p71"/>
          <p:cNvGrpSpPr/>
          <p:nvPr/>
        </p:nvGrpSpPr>
        <p:grpSpPr>
          <a:xfrm>
            <a:off x="3977326" y="1769149"/>
            <a:ext cx="327074" cy="375241"/>
            <a:chOff x="3977326" y="1952149"/>
            <a:chExt cx="327074" cy="375241"/>
          </a:xfrm>
        </p:grpSpPr>
        <p:sp>
          <p:nvSpPr>
            <p:cNvPr id="9197" name="Google Shape;9197;p71"/>
            <p:cNvSpPr/>
            <p:nvPr/>
          </p:nvSpPr>
          <p:spPr>
            <a:xfrm>
              <a:off x="4035868" y="2103566"/>
              <a:ext cx="209974" cy="49754"/>
            </a:xfrm>
            <a:custGeom>
              <a:avLst/>
              <a:gdLst/>
              <a:ahLst/>
              <a:cxnLst/>
              <a:rect l="l" t="t" r="r" b="b"/>
              <a:pathLst>
                <a:path w="14024" h="3323" extrusionOk="0">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71"/>
            <p:cNvSpPr/>
            <p:nvPr/>
          </p:nvSpPr>
          <p:spPr>
            <a:xfrm>
              <a:off x="4035868" y="2142285"/>
              <a:ext cx="209974" cy="185105"/>
            </a:xfrm>
            <a:custGeom>
              <a:avLst/>
              <a:gdLst/>
              <a:ahLst/>
              <a:cxnLst/>
              <a:rect l="l" t="t" r="r" b="b"/>
              <a:pathLst>
                <a:path w="14024" h="12363" extrusionOk="0">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71"/>
            <p:cNvSpPr/>
            <p:nvPr/>
          </p:nvSpPr>
          <p:spPr>
            <a:xfrm>
              <a:off x="4064825" y="2171242"/>
              <a:ext cx="41264" cy="156148"/>
            </a:xfrm>
            <a:custGeom>
              <a:avLst/>
              <a:gdLst/>
              <a:ahLst/>
              <a:cxnLst/>
              <a:rect l="l" t="t" r="r" b="b"/>
              <a:pathLst>
                <a:path w="2756" h="10429" extrusionOk="0">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71"/>
            <p:cNvSpPr/>
            <p:nvPr/>
          </p:nvSpPr>
          <p:spPr>
            <a:xfrm>
              <a:off x="4120553" y="2171242"/>
              <a:ext cx="40935" cy="156148"/>
            </a:xfrm>
            <a:custGeom>
              <a:avLst/>
              <a:gdLst/>
              <a:ahLst/>
              <a:cxnLst/>
              <a:rect l="l" t="t" r="r" b="b"/>
              <a:pathLst>
                <a:path w="2734" h="10429" extrusionOk="0">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71"/>
            <p:cNvSpPr/>
            <p:nvPr/>
          </p:nvSpPr>
          <p:spPr>
            <a:xfrm>
              <a:off x="4175951" y="2171242"/>
              <a:ext cx="41249" cy="156148"/>
            </a:xfrm>
            <a:custGeom>
              <a:avLst/>
              <a:gdLst/>
              <a:ahLst/>
              <a:cxnLst/>
              <a:rect l="l" t="t" r="r" b="b"/>
              <a:pathLst>
                <a:path w="2755" h="10429" extrusionOk="0">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71"/>
            <p:cNvSpPr/>
            <p:nvPr/>
          </p:nvSpPr>
          <p:spPr>
            <a:xfrm>
              <a:off x="3977326" y="1952149"/>
              <a:ext cx="327074" cy="64232"/>
            </a:xfrm>
            <a:custGeom>
              <a:avLst/>
              <a:gdLst/>
              <a:ahLst/>
              <a:cxnLst/>
              <a:rect l="l" t="t" r="r" b="b"/>
              <a:pathLst>
                <a:path w="21845" h="4290" extrusionOk="0">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71"/>
            <p:cNvSpPr/>
            <p:nvPr/>
          </p:nvSpPr>
          <p:spPr>
            <a:xfrm>
              <a:off x="4223489" y="2103566"/>
              <a:ext cx="22354" cy="49754"/>
            </a:xfrm>
            <a:custGeom>
              <a:avLst/>
              <a:gdLst/>
              <a:ahLst/>
              <a:cxnLst/>
              <a:rect l="l" t="t" r="r" b="b"/>
              <a:pathLst>
                <a:path w="1493" h="3323" extrusionOk="0">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71"/>
            <p:cNvSpPr/>
            <p:nvPr/>
          </p:nvSpPr>
          <p:spPr>
            <a:xfrm>
              <a:off x="4223489" y="2142285"/>
              <a:ext cx="22354" cy="185105"/>
            </a:xfrm>
            <a:custGeom>
              <a:avLst/>
              <a:gdLst/>
              <a:ahLst/>
              <a:cxnLst/>
              <a:rect l="l" t="t" r="r" b="b"/>
              <a:pathLst>
                <a:path w="1493" h="12363" extrusionOk="0">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71"/>
            <p:cNvSpPr/>
            <p:nvPr/>
          </p:nvSpPr>
          <p:spPr>
            <a:xfrm>
              <a:off x="4077103" y="2171242"/>
              <a:ext cx="28987" cy="156148"/>
            </a:xfrm>
            <a:custGeom>
              <a:avLst/>
              <a:gdLst/>
              <a:ahLst/>
              <a:cxnLst/>
              <a:rect l="l" t="t" r="r" b="b"/>
              <a:pathLst>
                <a:path w="1936" h="10429" extrusionOk="0">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71"/>
            <p:cNvSpPr/>
            <p:nvPr/>
          </p:nvSpPr>
          <p:spPr>
            <a:xfrm>
              <a:off x="4132516" y="2171242"/>
              <a:ext cx="28972" cy="156148"/>
            </a:xfrm>
            <a:custGeom>
              <a:avLst/>
              <a:gdLst/>
              <a:ahLst/>
              <a:cxnLst/>
              <a:rect l="l" t="t" r="r" b="b"/>
              <a:pathLst>
                <a:path w="1935" h="10429" extrusionOk="0">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71"/>
            <p:cNvSpPr/>
            <p:nvPr/>
          </p:nvSpPr>
          <p:spPr>
            <a:xfrm>
              <a:off x="4188228" y="2171242"/>
              <a:ext cx="28657" cy="156148"/>
            </a:xfrm>
            <a:custGeom>
              <a:avLst/>
              <a:gdLst/>
              <a:ahLst/>
              <a:cxnLst/>
              <a:rect l="l" t="t" r="r" b="b"/>
              <a:pathLst>
                <a:path w="1914" h="10429" extrusionOk="0">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71"/>
            <p:cNvSpPr/>
            <p:nvPr/>
          </p:nvSpPr>
          <p:spPr>
            <a:xfrm>
              <a:off x="4255590" y="1952149"/>
              <a:ext cx="48810" cy="64232"/>
            </a:xfrm>
            <a:custGeom>
              <a:avLst/>
              <a:gdLst/>
              <a:ahLst/>
              <a:cxnLst/>
              <a:rect l="l" t="t" r="r" b="b"/>
              <a:pathLst>
                <a:path w="3260" h="4290" extrusionOk="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71"/>
            <p:cNvSpPr/>
            <p:nvPr/>
          </p:nvSpPr>
          <p:spPr>
            <a:xfrm>
              <a:off x="3988346" y="2010706"/>
              <a:ext cx="307865" cy="98235"/>
            </a:xfrm>
            <a:custGeom>
              <a:avLst/>
              <a:gdLst/>
              <a:ahLst/>
              <a:cxnLst/>
              <a:rect l="l" t="t" r="r" b="b"/>
              <a:pathLst>
                <a:path w="20562" h="6561" extrusionOk="0">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71"/>
            <p:cNvSpPr/>
            <p:nvPr/>
          </p:nvSpPr>
          <p:spPr>
            <a:xfrm>
              <a:off x="4230092" y="2010706"/>
              <a:ext cx="66119" cy="98549"/>
            </a:xfrm>
            <a:custGeom>
              <a:avLst/>
              <a:gdLst/>
              <a:ahLst/>
              <a:cxnLst/>
              <a:rect l="l" t="t" r="r" b="b"/>
              <a:pathLst>
                <a:path w="4416" h="6582" extrusionOk="0">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71"/>
            <p:cNvSpPr/>
            <p:nvPr/>
          </p:nvSpPr>
          <p:spPr>
            <a:xfrm>
              <a:off x="3982671" y="2005346"/>
              <a:ext cx="318899" cy="109254"/>
            </a:xfrm>
            <a:custGeom>
              <a:avLst/>
              <a:gdLst/>
              <a:ahLst/>
              <a:cxnLst/>
              <a:rect l="l" t="t" r="r" b="b"/>
              <a:pathLst>
                <a:path w="21299" h="7297" extrusionOk="0">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71"/>
            <p:cNvSpPr/>
            <p:nvPr/>
          </p:nvSpPr>
          <p:spPr>
            <a:xfrm>
              <a:off x="4014158" y="2043871"/>
              <a:ext cx="65175" cy="71045"/>
            </a:xfrm>
            <a:custGeom>
              <a:avLst/>
              <a:gdLst/>
              <a:ahLst/>
              <a:cxnLst/>
              <a:rect l="l" t="t" r="r" b="b"/>
              <a:pathLst>
                <a:path w="4353" h="4745" extrusionOk="0">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71"/>
            <p:cNvSpPr/>
            <p:nvPr/>
          </p:nvSpPr>
          <p:spPr>
            <a:xfrm>
              <a:off x="4204908" y="2043751"/>
              <a:ext cx="65490" cy="71164"/>
            </a:xfrm>
            <a:custGeom>
              <a:avLst/>
              <a:gdLst/>
              <a:ahLst/>
              <a:cxnLst/>
              <a:rect l="l" t="t" r="r" b="b"/>
              <a:pathLst>
                <a:path w="4374" h="4753" extrusionOk="0">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4" name="Google Shape;9214;p71"/>
          <p:cNvGrpSpPr/>
          <p:nvPr/>
        </p:nvGrpSpPr>
        <p:grpSpPr>
          <a:xfrm>
            <a:off x="1341612" y="3157055"/>
            <a:ext cx="259399" cy="370524"/>
            <a:chOff x="1341612" y="3340055"/>
            <a:chExt cx="259399" cy="370524"/>
          </a:xfrm>
        </p:grpSpPr>
        <p:sp>
          <p:nvSpPr>
            <p:cNvPr id="9215" name="Google Shape;9215;p71"/>
            <p:cNvSpPr/>
            <p:nvPr/>
          </p:nvSpPr>
          <p:spPr>
            <a:xfrm>
              <a:off x="1383954" y="3340055"/>
              <a:ext cx="43615" cy="35664"/>
            </a:xfrm>
            <a:custGeom>
              <a:avLst/>
              <a:gdLst/>
              <a:ahLst/>
              <a:cxnLst/>
              <a:rect l="l" t="t" r="r" b="b"/>
              <a:pathLst>
                <a:path w="2913" h="2382" extrusionOk="0">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71"/>
            <p:cNvSpPr/>
            <p:nvPr/>
          </p:nvSpPr>
          <p:spPr>
            <a:xfrm>
              <a:off x="1363966" y="3403329"/>
              <a:ext cx="237045" cy="307251"/>
            </a:xfrm>
            <a:custGeom>
              <a:avLst/>
              <a:gdLst/>
              <a:ahLst/>
              <a:cxnLst/>
              <a:rect l="l" t="t" r="r" b="b"/>
              <a:pathLst>
                <a:path w="15832" h="20521" extrusionOk="0">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71"/>
            <p:cNvSpPr/>
            <p:nvPr/>
          </p:nvSpPr>
          <p:spPr>
            <a:xfrm>
              <a:off x="1341612" y="3371841"/>
              <a:ext cx="237045" cy="306936"/>
            </a:xfrm>
            <a:custGeom>
              <a:avLst/>
              <a:gdLst/>
              <a:ahLst/>
              <a:cxnLst/>
              <a:rect l="l" t="t" r="r" b="b"/>
              <a:pathLst>
                <a:path w="15832" h="20500" extrusionOk="0">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71"/>
            <p:cNvSpPr/>
            <p:nvPr/>
          </p:nvSpPr>
          <p:spPr>
            <a:xfrm>
              <a:off x="1556303" y="3371841"/>
              <a:ext cx="22354" cy="306936"/>
            </a:xfrm>
            <a:custGeom>
              <a:avLst/>
              <a:gdLst/>
              <a:ahLst/>
              <a:cxnLst/>
              <a:rect l="l" t="t" r="r" b="b"/>
              <a:pathLst>
                <a:path w="1493" h="20500" extrusionOk="0">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71"/>
            <p:cNvSpPr/>
            <p:nvPr/>
          </p:nvSpPr>
          <p:spPr>
            <a:xfrm>
              <a:off x="1379387" y="3455583"/>
              <a:ext cx="44708" cy="44708"/>
            </a:xfrm>
            <a:custGeom>
              <a:avLst/>
              <a:gdLst/>
              <a:ahLst/>
              <a:cxnLst/>
              <a:rect l="l" t="t" r="r" b="b"/>
              <a:pathLst>
                <a:path w="2986" h="2986" extrusionOk="0">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71"/>
            <p:cNvSpPr/>
            <p:nvPr/>
          </p:nvSpPr>
          <p:spPr>
            <a:xfrm>
              <a:off x="1379387" y="3527975"/>
              <a:ext cx="44708" cy="44723"/>
            </a:xfrm>
            <a:custGeom>
              <a:avLst/>
              <a:gdLst/>
              <a:ahLst/>
              <a:cxnLst/>
              <a:rect l="l" t="t" r="r" b="b"/>
              <a:pathLst>
                <a:path w="2986" h="2987" extrusionOk="0">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71"/>
            <p:cNvSpPr/>
            <p:nvPr/>
          </p:nvSpPr>
          <p:spPr>
            <a:xfrm>
              <a:off x="1379387" y="3600067"/>
              <a:ext cx="44708" cy="44708"/>
            </a:xfrm>
            <a:custGeom>
              <a:avLst/>
              <a:gdLst/>
              <a:ahLst/>
              <a:cxnLst/>
              <a:rect l="l" t="t" r="r" b="b"/>
              <a:pathLst>
                <a:path w="2986" h="2986" extrusionOk="0">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71"/>
            <p:cNvSpPr/>
            <p:nvPr/>
          </p:nvSpPr>
          <p:spPr>
            <a:xfrm>
              <a:off x="1444233" y="3459041"/>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71"/>
            <p:cNvSpPr/>
            <p:nvPr/>
          </p:nvSpPr>
          <p:spPr>
            <a:xfrm>
              <a:off x="1444233" y="3482967"/>
              <a:ext cx="103894" cy="10720"/>
            </a:xfrm>
            <a:custGeom>
              <a:avLst/>
              <a:gdLst/>
              <a:ahLst/>
              <a:cxnLst/>
              <a:rect l="l" t="t" r="r" b="b"/>
              <a:pathLst>
                <a:path w="6939" h="716" extrusionOk="0">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71"/>
            <p:cNvSpPr/>
            <p:nvPr/>
          </p:nvSpPr>
          <p:spPr>
            <a:xfrm>
              <a:off x="1444233" y="3531433"/>
              <a:ext cx="103894" cy="10735"/>
            </a:xfrm>
            <a:custGeom>
              <a:avLst/>
              <a:gdLst/>
              <a:ahLst/>
              <a:cxnLst/>
              <a:rect l="l" t="t" r="r" b="b"/>
              <a:pathLst>
                <a:path w="6939" h="717"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71"/>
            <p:cNvSpPr/>
            <p:nvPr/>
          </p:nvSpPr>
          <p:spPr>
            <a:xfrm>
              <a:off x="1444233" y="3555359"/>
              <a:ext cx="103894" cy="10720"/>
            </a:xfrm>
            <a:custGeom>
              <a:avLst/>
              <a:gdLst/>
              <a:ahLst/>
              <a:cxnLst/>
              <a:rect l="l" t="t" r="r" b="b"/>
              <a:pathLst>
                <a:path w="6939" h="716"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71"/>
            <p:cNvSpPr/>
            <p:nvPr/>
          </p:nvSpPr>
          <p:spPr>
            <a:xfrm>
              <a:off x="1444233" y="3603526"/>
              <a:ext cx="103894" cy="11035"/>
            </a:xfrm>
            <a:custGeom>
              <a:avLst/>
              <a:gdLst/>
              <a:ahLst/>
              <a:cxnLst/>
              <a:rect l="l" t="t" r="r" b="b"/>
              <a:pathLst>
                <a:path w="6939" h="737" extrusionOk="0">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71"/>
            <p:cNvSpPr/>
            <p:nvPr/>
          </p:nvSpPr>
          <p:spPr>
            <a:xfrm>
              <a:off x="1444233" y="3627452"/>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71"/>
            <p:cNvSpPr/>
            <p:nvPr/>
          </p:nvSpPr>
          <p:spPr>
            <a:xfrm>
              <a:off x="1390183" y="3448845"/>
              <a:ext cx="55413" cy="37087"/>
            </a:xfrm>
            <a:custGeom>
              <a:avLst/>
              <a:gdLst/>
              <a:ahLst/>
              <a:cxnLst/>
              <a:rect l="l" t="t" r="r" b="b"/>
              <a:pathLst>
                <a:path w="3701" h="2477" extrusionOk="0">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71"/>
            <p:cNvSpPr/>
            <p:nvPr/>
          </p:nvSpPr>
          <p:spPr>
            <a:xfrm>
              <a:off x="1390183" y="3521686"/>
              <a:ext cx="54874" cy="37147"/>
            </a:xfrm>
            <a:custGeom>
              <a:avLst/>
              <a:gdLst/>
              <a:ahLst/>
              <a:cxnLst/>
              <a:rect l="l" t="t" r="r" b="b"/>
              <a:pathLst>
                <a:path w="3665" h="2481" extrusionOk="0">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71"/>
            <p:cNvSpPr/>
            <p:nvPr/>
          </p:nvSpPr>
          <p:spPr>
            <a:xfrm>
              <a:off x="1390183" y="3595216"/>
              <a:ext cx="55413" cy="37267"/>
            </a:xfrm>
            <a:custGeom>
              <a:avLst/>
              <a:gdLst/>
              <a:ahLst/>
              <a:cxnLst/>
              <a:rect l="l" t="t" r="r" b="b"/>
              <a:pathLst>
                <a:path w="3701" h="2489" extrusionOk="0">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71"/>
            <p:cNvSpPr/>
            <p:nvPr/>
          </p:nvSpPr>
          <p:spPr>
            <a:xfrm>
              <a:off x="1368682" y="3362409"/>
              <a:ext cx="74309" cy="38734"/>
            </a:xfrm>
            <a:custGeom>
              <a:avLst/>
              <a:gdLst/>
              <a:ahLst/>
              <a:cxnLst/>
              <a:rect l="l" t="t" r="r" b="b"/>
              <a:pathLst>
                <a:path w="4963" h="2587" extrusionOk="0">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71"/>
            <p:cNvSpPr/>
            <p:nvPr/>
          </p:nvSpPr>
          <p:spPr>
            <a:xfrm>
              <a:off x="1409602" y="3362409"/>
              <a:ext cx="33389" cy="38734"/>
            </a:xfrm>
            <a:custGeom>
              <a:avLst/>
              <a:gdLst/>
              <a:ahLst/>
              <a:cxnLst/>
              <a:rect l="l" t="t" r="r" b="b"/>
              <a:pathLst>
                <a:path w="2230" h="2587" extrusionOk="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3" name="Google Shape;9233;p71"/>
          <p:cNvGrpSpPr/>
          <p:nvPr/>
        </p:nvGrpSpPr>
        <p:grpSpPr>
          <a:xfrm>
            <a:off x="2179892" y="3661972"/>
            <a:ext cx="351629" cy="282381"/>
            <a:chOff x="2179892" y="3844972"/>
            <a:chExt cx="351629" cy="282381"/>
          </a:xfrm>
        </p:grpSpPr>
        <p:sp>
          <p:nvSpPr>
            <p:cNvPr id="9234" name="Google Shape;9234;p71"/>
            <p:cNvSpPr/>
            <p:nvPr/>
          </p:nvSpPr>
          <p:spPr>
            <a:xfrm>
              <a:off x="2179892"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71"/>
            <p:cNvSpPr/>
            <p:nvPr/>
          </p:nvSpPr>
          <p:spPr>
            <a:xfrm>
              <a:off x="2179892" y="3844972"/>
              <a:ext cx="15751" cy="282381"/>
            </a:xfrm>
            <a:custGeom>
              <a:avLst/>
              <a:gdLst/>
              <a:ahLst/>
              <a:cxnLst/>
              <a:rect l="l" t="t" r="r" b="b"/>
              <a:pathLst>
                <a:path w="1052" h="18860" extrusionOk="0">
                  <a:moveTo>
                    <a:pt x="0" y="0"/>
                  </a:moveTo>
                  <a:lnTo>
                    <a:pt x="0" y="18859"/>
                  </a:lnTo>
                  <a:lnTo>
                    <a:pt x="1052" y="18859"/>
                  </a:lnTo>
                  <a:lnTo>
                    <a:pt x="1052"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71"/>
            <p:cNvSpPr/>
            <p:nvPr/>
          </p:nvSpPr>
          <p:spPr>
            <a:xfrm>
              <a:off x="2250083" y="3844972"/>
              <a:ext cx="70535" cy="282381"/>
            </a:xfrm>
            <a:custGeom>
              <a:avLst/>
              <a:gdLst/>
              <a:ahLst/>
              <a:cxnLst/>
              <a:rect l="l" t="t" r="r" b="b"/>
              <a:pathLst>
                <a:path w="4711" h="18860" extrusionOk="0">
                  <a:moveTo>
                    <a:pt x="1" y="0"/>
                  </a:moveTo>
                  <a:lnTo>
                    <a:pt x="1" y="11732"/>
                  </a:ln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71"/>
            <p:cNvSpPr/>
            <p:nvPr/>
          </p:nvSpPr>
          <p:spPr>
            <a:xfrm>
              <a:off x="2250083"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71"/>
            <p:cNvSpPr/>
            <p:nvPr/>
          </p:nvSpPr>
          <p:spPr>
            <a:xfrm>
              <a:off x="2320604"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71"/>
            <p:cNvSpPr/>
            <p:nvPr/>
          </p:nvSpPr>
          <p:spPr>
            <a:xfrm>
              <a:off x="2390795" y="3844972"/>
              <a:ext cx="70535" cy="282381"/>
            </a:xfrm>
            <a:custGeom>
              <a:avLst/>
              <a:gdLst/>
              <a:ahLst/>
              <a:cxnLst/>
              <a:rect l="l" t="t" r="r" b="b"/>
              <a:pathLst>
                <a:path w="4711" h="18860" extrusionOk="0">
                  <a:moveTo>
                    <a:pt x="1" y="0"/>
                  </a:move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71"/>
            <p:cNvSpPr/>
            <p:nvPr/>
          </p:nvSpPr>
          <p:spPr>
            <a:xfrm>
              <a:off x="2461315" y="3844972"/>
              <a:ext cx="70206" cy="282381"/>
            </a:xfrm>
            <a:custGeom>
              <a:avLst/>
              <a:gdLst/>
              <a:ahLst/>
              <a:cxnLst/>
              <a:rect l="l" t="t" r="r" b="b"/>
              <a:pathLst>
                <a:path w="4689" h="18860" extrusionOk="0">
                  <a:moveTo>
                    <a:pt x="0" y="0"/>
                  </a:moveTo>
                  <a:lnTo>
                    <a:pt x="0" y="11732"/>
                  </a:lnTo>
                  <a:lnTo>
                    <a:pt x="0" y="18859"/>
                  </a:lnTo>
                  <a:lnTo>
                    <a:pt x="4688" y="18859"/>
                  </a:lnTo>
                  <a:lnTo>
                    <a:pt x="4688"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71"/>
            <p:cNvSpPr/>
            <p:nvPr/>
          </p:nvSpPr>
          <p:spPr>
            <a:xfrm>
              <a:off x="2320604"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71"/>
            <p:cNvSpPr/>
            <p:nvPr/>
          </p:nvSpPr>
          <p:spPr>
            <a:xfrm>
              <a:off x="2390795"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71"/>
            <p:cNvSpPr/>
            <p:nvPr/>
          </p:nvSpPr>
          <p:spPr>
            <a:xfrm>
              <a:off x="2461315"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71"/>
            <p:cNvSpPr/>
            <p:nvPr/>
          </p:nvSpPr>
          <p:spPr>
            <a:xfrm>
              <a:off x="2229631"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71"/>
            <p:cNvSpPr/>
            <p:nvPr/>
          </p:nvSpPr>
          <p:spPr>
            <a:xfrm>
              <a:off x="2229631"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71"/>
            <p:cNvSpPr/>
            <p:nvPr/>
          </p:nvSpPr>
          <p:spPr>
            <a:xfrm>
              <a:off x="2370342"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71"/>
            <p:cNvSpPr/>
            <p:nvPr/>
          </p:nvSpPr>
          <p:spPr>
            <a:xfrm>
              <a:off x="2370342"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71"/>
            <p:cNvSpPr/>
            <p:nvPr/>
          </p:nvSpPr>
          <p:spPr>
            <a:xfrm>
              <a:off x="2440533" y="3844972"/>
              <a:ext cx="41249" cy="175672"/>
            </a:xfrm>
            <a:custGeom>
              <a:avLst/>
              <a:gdLst/>
              <a:ahLst/>
              <a:cxnLst/>
              <a:rect l="l" t="t" r="r" b="b"/>
              <a:pathLst>
                <a:path w="2755" h="11733" extrusionOk="0">
                  <a:moveTo>
                    <a:pt x="0" y="0"/>
                  </a:moveTo>
                  <a:lnTo>
                    <a:pt x="0" y="11732"/>
                  </a:lnTo>
                  <a:lnTo>
                    <a:pt x="2755" y="11732"/>
                  </a:lnTo>
                  <a:lnTo>
                    <a:pt x="275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71"/>
            <p:cNvSpPr/>
            <p:nvPr/>
          </p:nvSpPr>
          <p:spPr>
            <a:xfrm>
              <a:off x="2440533" y="3844972"/>
              <a:ext cx="13550" cy="175672"/>
            </a:xfrm>
            <a:custGeom>
              <a:avLst/>
              <a:gdLst/>
              <a:ahLst/>
              <a:cxnLst/>
              <a:rect l="l" t="t" r="r" b="b"/>
              <a:pathLst>
                <a:path w="905" h="11733" extrusionOk="0">
                  <a:moveTo>
                    <a:pt x="0" y="0"/>
                  </a:moveTo>
                  <a:lnTo>
                    <a:pt x="0" y="11732"/>
                  </a:lnTo>
                  <a:lnTo>
                    <a:pt x="905" y="11732"/>
                  </a:lnTo>
                  <a:lnTo>
                    <a:pt x="905"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71"/>
            <p:cNvSpPr/>
            <p:nvPr/>
          </p:nvSpPr>
          <p:spPr>
            <a:xfrm>
              <a:off x="2244738"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71"/>
            <p:cNvSpPr/>
            <p:nvPr/>
          </p:nvSpPr>
          <p:spPr>
            <a:xfrm>
              <a:off x="2315244" y="3844972"/>
              <a:ext cx="10720" cy="282381"/>
            </a:xfrm>
            <a:custGeom>
              <a:avLst/>
              <a:gdLst/>
              <a:ahLst/>
              <a:cxnLst/>
              <a:rect l="l" t="t" r="r" b="b"/>
              <a:pathLst>
                <a:path w="716" h="18860" extrusionOk="0">
                  <a:moveTo>
                    <a:pt x="1" y="0"/>
                  </a:moveTo>
                  <a:lnTo>
                    <a:pt x="1" y="18859"/>
                  </a:lnTo>
                  <a:lnTo>
                    <a:pt x="716" y="18859"/>
                  </a:lnTo>
                  <a:lnTo>
                    <a:pt x="716"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71"/>
            <p:cNvSpPr/>
            <p:nvPr/>
          </p:nvSpPr>
          <p:spPr>
            <a:xfrm>
              <a:off x="2385450"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71"/>
            <p:cNvSpPr/>
            <p:nvPr/>
          </p:nvSpPr>
          <p:spPr>
            <a:xfrm>
              <a:off x="2455955" y="3985684"/>
              <a:ext cx="10720" cy="141670"/>
            </a:xfrm>
            <a:custGeom>
              <a:avLst/>
              <a:gdLst/>
              <a:ahLst/>
              <a:cxnLst/>
              <a:rect l="l" t="t" r="r" b="b"/>
              <a:pathLst>
                <a:path w="716" h="9462" extrusionOk="0">
                  <a:moveTo>
                    <a:pt x="1" y="0"/>
                  </a:moveTo>
                  <a:lnTo>
                    <a:pt x="1"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4" name="Google Shape;9254;p71"/>
          <p:cNvGrpSpPr/>
          <p:nvPr/>
        </p:nvGrpSpPr>
        <p:grpSpPr>
          <a:xfrm>
            <a:off x="3131170" y="3633884"/>
            <a:ext cx="220051" cy="338169"/>
            <a:chOff x="3131170" y="3816884"/>
            <a:chExt cx="220051" cy="338169"/>
          </a:xfrm>
        </p:grpSpPr>
        <p:sp>
          <p:nvSpPr>
            <p:cNvPr id="9255" name="Google Shape;9255;p71"/>
            <p:cNvSpPr/>
            <p:nvPr/>
          </p:nvSpPr>
          <p:spPr>
            <a:xfrm>
              <a:off x="3131170" y="3816884"/>
              <a:ext cx="220051" cy="258530"/>
            </a:xfrm>
            <a:custGeom>
              <a:avLst/>
              <a:gdLst/>
              <a:ahLst/>
              <a:cxnLst/>
              <a:rect l="l" t="t" r="r" b="b"/>
              <a:pathLst>
                <a:path w="14697"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71"/>
            <p:cNvSpPr/>
            <p:nvPr/>
          </p:nvSpPr>
          <p:spPr>
            <a:xfrm>
              <a:off x="3131170" y="3816884"/>
              <a:ext cx="118373" cy="258530"/>
            </a:xfrm>
            <a:custGeom>
              <a:avLst/>
              <a:gdLst/>
              <a:ahLst/>
              <a:cxnLst/>
              <a:rect l="l" t="t" r="r" b="b"/>
              <a:pathLst>
                <a:path w="7906"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71"/>
            <p:cNvSpPr/>
            <p:nvPr/>
          </p:nvSpPr>
          <p:spPr>
            <a:xfrm>
              <a:off x="3235049" y="3816884"/>
              <a:ext cx="12292" cy="179041"/>
            </a:xfrm>
            <a:custGeom>
              <a:avLst/>
              <a:gdLst/>
              <a:ahLst/>
              <a:cxnLst/>
              <a:rect l="l" t="t" r="r" b="b"/>
              <a:pathLst>
                <a:path w="821" h="11958" extrusionOk="0">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71"/>
            <p:cNvSpPr/>
            <p:nvPr/>
          </p:nvSpPr>
          <p:spPr>
            <a:xfrm>
              <a:off x="3212396" y="3974350"/>
              <a:ext cx="57929" cy="30858"/>
            </a:xfrm>
            <a:custGeom>
              <a:avLst/>
              <a:gdLst/>
              <a:ahLst/>
              <a:cxnLst/>
              <a:rect l="l" t="t" r="r" b="b"/>
              <a:pathLst>
                <a:path w="3869" h="2061" extrusionOk="0">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71"/>
            <p:cNvSpPr/>
            <p:nvPr/>
          </p:nvSpPr>
          <p:spPr>
            <a:xfrm>
              <a:off x="3213339" y="3981597"/>
              <a:ext cx="56042" cy="23612"/>
            </a:xfrm>
            <a:custGeom>
              <a:avLst/>
              <a:gdLst/>
              <a:ahLst/>
              <a:cxnLst/>
              <a:rect l="l" t="t" r="r" b="b"/>
              <a:pathLst>
                <a:path w="3743" h="1577" extrusionOk="0">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71"/>
            <p:cNvSpPr/>
            <p:nvPr/>
          </p:nvSpPr>
          <p:spPr>
            <a:xfrm>
              <a:off x="3199804" y="4118834"/>
              <a:ext cx="83112" cy="36218"/>
            </a:xfrm>
            <a:custGeom>
              <a:avLst/>
              <a:gdLst/>
              <a:ahLst/>
              <a:cxnLst/>
              <a:rect l="l" t="t" r="r" b="b"/>
              <a:pathLst>
                <a:path w="5551" h="2419" extrusionOk="0">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71"/>
            <p:cNvSpPr/>
            <p:nvPr/>
          </p:nvSpPr>
          <p:spPr>
            <a:xfrm>
              <a:off x="3199804" y="4118834"/>
              <a:ext cx="25199" cy="36218"/>
            </a:xfrm>
            <a:custGeom>
              <a:avLst/>
              <a:gdLst/>
              <a:ahLst/>
              <a:cxnLst/>
              <a:rect l="l" t="t" r="r" b="b"/>
              <a:pathLst>
                <a:path w="1683" h="2419" extrusionOk="0">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71"/>
            <p:cNvSpPr/>
            <p:nvPr/>
          </p:nvSpPr>
          <p:spPr>
            <a:xfrm>
              <a:off x="3176192" y="4074770"/>
              <a:ext cx="130021" cy="44708"/>
            </a:xfrm>
            <a:custGeom>
              <a:avLst/>
              <a:gdLst/>
              <a:ahLst/>
              <a:cxnLst/>
              <a:rect l="l" t="t" r="r" b="b"/>
              <a:pathLst>
                <a:path w="8684" h="2986" extrusionOk="0">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71"/>
            <p:cNvSpPr/>
            <p:nvPr/>
          </p:nvSpPr>
          <p:spPr>
            <a:xfrm>
              <a:off x="3176192" y="4093336"/>
              <a:ext cx="130021" cy="26142"/>
            </a:xfrm>
            <a:custGeom>
              <a:avLst/>
              <a:gdLst/>
              <a:ahLst/>
              <a:cxnLst/>
              <a:rect l="l" t="t" r="r" b="b"/>
              <a:pathLst>
                <a:path w="8684" h="1746" extrusionOk="0">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4" name="Google Shape;9264;p71"/>
          <p:cNvGrpSpPr/>
          <p:nvPr/>
        </p:nvGrpSpPr>
        <p:grpSpPr>
          <a:xfrm>
            <a:off x="903502" y="3176564"/>
            <a:ext cx="247990" cy="333393"/>
            <a:chOff x="903502" y="3359564"/>
            <a:chExt cx="247990" cy="333393"/>
          </a:xfrm>
        </p:grpSpPr>
        <p:sp>
          <p:nvSpPr>
            <p:cNvPr id="9265" name="Google Shape;9265;p71"/>
            <p:cNvSpPr/>
            <p:nvPr/>
          </p:nvSpPr>
          <p:spPr>
            <a:xfrm>
              <a:off x="903502" y="3364610"/>
              <a:ext cx="247930" cy="328347"/>
            </a:xfrm>
            <a:custGeom>
              <a:avLst/>
              <a:gdLst/>
              <a:ahLst/>
              <a:cxnLst/>
              <a:rect l="l" t="t" r="r" b="b"/>
              <a:pathLst>
                <a:path w="16559" h="21930" extrusionOk="0">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71"/>
            <p:cNvSpPr/>
            <p:nvPr/>
          </p:nvSpPr>
          <p:spPr>
            <a:xfrm>
              <a:off x="1032175" y="3364610"/>
              <a:ext cx="119316" cy="328347"/>
            </a:xfrm>
            <a:custGeom>
              <a:avLst/>
              <a:gdLst/>
              <a:ahLst/>
              <a:cxnLst/>
              <a:rect l="l" t="t" r="r" b="b"/>
              <a:pathLst>
                <a:path w="7969" h="21930" extrusionOk="0">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71"/>
            <p:cNvSpPr/>
            <p:nvPr/>
          </p:nvSpPr>
          <p:spPr>
            <a:xfrm>
              <a:off x="953480" y="3587460"/>
              <a:ext cx="147958" cy="77782"/>
            </a:xfrm>
            <a:custGeom>
              <a:avLst/>
              <a:gdLst/>
              <a:ahLst/>
              <a:cxnLst/>
              <a:rect l="l" t="t" r="r" b="b"/>
              <a:pathLst>
                <a:path w="9882" h="5195" extrusionOk="0">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71"/>
            <p:cNvSpPr/>
            <p:nvPr/>
          </p:nvSpPr>
          <p:spPr>
            <a:xfrm>
              <a:off x="1013295" y="3587490"/>
              <a:ext cx="88473" cy="77752"/>
            </a:xfrm>
            <a:custGeom>
              <a:avLst/>
              <a:gdLst/>
              <a:ahLst/>
              <a:cxnLst/>
              <a:rect l="l" t="t" r="r" b="b"/>
              <a:pathLst>
                <a:path w="5909" h="5193" extrusionOk="0">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71"/>
            <p:cNvSpPr/>
            <p:nvPr/>
          </p:nvSpPr>
          <p:spPr>
            <a:xfrm>
              <a:off x="1048226" y="3630282"/>
              <a:ext cx="19854" cy="17323"/>
            </a:xfrm>
            <a:custGeom>
              <a:avLst/>
              <a:gdLst/>
              <a:ahLst/>
              <a:cxnLst/>
              <a:rect l="l" t="t" r="r" b="b"/>
              <a:pathLst>
                <a:path w="1326" h="1157" extrusionOk="0">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71"/>
            <p:cNvSpPr/>
            <p:nvPr/>
          </p:nvSpPr>
          <p:spPr>
            <a:xfrm>
              <a:off x="1056101" y="3630282"/>
              <a:ext cx="12682" cy="17173"/>
            </a:xfrm>
            <a:custGeom>
              <a:avLst/>
              <a:gdLst/>
              <a:ahLst/>
              <a:cxnLst/>
              <a:rect l="l" t="t" r="r" b="b"/>
              <a:pathLst>
                <a:path w="847" h="1147" extrusionOk="0">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71"/>
            <p:cNvSpPr/>
            <p:nvPr/>
          </p:nvSpPr>
          <p:spPr>
            <a:xfrm>
              <a:off x="981493" y="3635013"/>
              <a:ext cx="19854" cy="16994"/>
            </a:xfrm>
            <a:custGeom>
              <a:avLst/>
              <a:gdLst/>
              <a:ahLst/>
              <a:cxnLst/>
              <a:rect l="l" t="t" r="r" b="b"/>
              <a:pathLst>
                <a:path w="1326" h="1135" extrusionOk="0">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71"/>
            <p:cNvSpPr/>
            <p:nvPr/>
          </p:nvSpPr>
          <p:spPr>
            <a:xfrm>
              <a:off x="989369" y="3635013"/>
              <a:ext cx="12682" cy="16844"/>
            </a:xfrm>
            <a:custGeom>
              <a:avLst/>
              <a:gdLst/>
              <a:ahLst/>
              <a:cxnLst/>
              <a:rect l="l" t="t" r="r" b="b"/>
              <a:pathLst>
                <a:path w="847" h="1125" extrusionOk="0">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71"/>
            <p:cNvSpPr/>
            <p:nvPr/>
          </p:nvSpPr>
          <p:spPr>
            <a:xfrm>
              <a:off x="1008249" y="3606041"/>
              <a:ext cx="24255" cy="20602"/>
            </a:xfrm>
            <a:custGeom>
              <a:avLst/>
              <a:gdLst/>
              <a:ahLst/>
              <a:cxnLst/>
              <a:rect l="l" t="t" r="r" b="b"/>
              <a:pathLst>
                <a:path w="1620" h="1376" extrusionOk="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71"/>
            <p:cNvSpPr/>
            <p:nvPr/>
          </p:nvSpPr>
          <p:spPr>
            <a:xfrm>
              <a:off x="1018011" y="3606041"/>
              <a:ext cx="14179" cy="20662"/>
            </a:xfrm>
            <a:custGeom>
              <a:avLst/>
              <a:gdLst/>
              <a:ahLst/>
              <a:cxnLst/>
              <a:rect l="l" t="t" r="r" b="b"/>
              <a:pathLst>
                <a:path w="947" h="1380" extrusionOk="0">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71"/>
            <p:cNvSpPr/>
            <p:nvPr/>
          </p:nvSpPr>
          <p:spPr>
            <a:xfrm>
              <a:off x="995657" y="3550329"/>
              <a:ext cx="24255" cy="20602"/>
            </a:xfrm>
            <a:custGeom>
              <a:avLst/>
              <a:gdLst/>
              <a:ahLst/>
              <a:cxnLst/>
              <a:rect l="l" t="t" r="r" b="b"/>
              <a:pathLst>
                <a:path w="1620" h="1376" extrusionOk="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71"/>
            <p:cNvSpPr/>
            <p:nvPr/>
          </p:nvSpPr>
          <p:spPr>
            <a:xfrm>
              <a:off x="1004790" y="3550329"/>
              <a:ext cx="15751" cy="20363"/>
            </a:xfrm>
            <a:custGeom>
              <a:avLst/>
              <a:gdLst/>
              <a:ahLst/>
              <a:cxnLst/>
              <a:rect l="l" t="t" r="r" b="b"/>
              <a:pathLst>
                <a:path w="1052" h="1360" extrusionOk="0">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71"/>
            <p:cNvSpPr/>
            <p:nvPr/>
          </p:nvSpPr>
          <p:spPr>
            <a:xfrm>
              <a:off x="1026830" y="3523558"/>
              <a:ext cx="23941" cy="20437"/>
            </a:xfrm>
            <a:custGeom>
              <a:avLst/>
              <a:gdLst/>
              <a:ahLst/>
              <a:cxnLst/>
              <a:rect l="l" t="t" r="r" b="b"/>
              <a:pathLst>
                <a:path w="1599" h="1365" extrusionOk="0">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71"/>
            <p:cNvSpPr/>
            <p:nvPr/>
          </p:nvSpPr>
          <p:spPr>
            <a:xfrm>
              <a:off x="1035948" y="3523258"/>
              <a:ext cx="15766" cy="20677"/>
            </a:xfrm>
            <a:custGeom>
              <a:avLst/>
              <a:gdLst/>
              <a:ahLst/>
              <a:cxnLst/>
              <a:rect l="l" t="t" r="r" b="b"/>
              <a:pathLst>
                <a:path w="1053" h="1381" extrusionOk="0">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71"/>
            <p:cNvSpPr/>
            <p:nvPr/>
          </p:nvSpPr>
          <p:spPr>
            <a:xfrm>
              <a:off x="1012666" y="3484854"/>
              <a:ext cx="19839" cy="17144"/>
            </a:xfrm>
            <a:custGeom>
              <a:avLst/>
              <a:gdLst/>
              <a:ahLst/>
              <a:cxnLst/>
              <a:rect l="l" t="t" r="r" b="b"/>
              <a:pathLst>
                <a:path w="1325" h="1145" extrusionOk="0">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71"/>
            <p:cNvSpPr/>
            <p:nvPr/>
          </p:nvSpPr>
          <p:spPr>
            <a:xfrm>
              <a:off x="1020527" y="3484854"/>
              <a:ext cx="12622" cy="16934"/>
            </a:xfrm>
            <a:custGeom>
              <a:avLst/>
              <a:gdLst/>
              <a:ahLst/>
              <a:cxnLst/>
              <a:rect l="l" t="t" r="r" b="b"/>
              <a:pathLst>
                <a:path w="843" h="1131" extrusionOk="0">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71"/>
            <p:cNvSpPr/>
            <p:nvPr/>
          </p:nvSpPr>
          <p:spPr>
            <a:xfrm>
              <a:off x="918534" y="3642559"/>
              <a:ext cx="24884" cy="10091"/>
            </a:xfrm>
            <a:custGeom>
              <a:avLst/>
              <a:gdLst/>
              <a:ahLst/>
              <a:cxnLst/>
              <a:rect l="l" t="t" r="r" b="b"/>
              <a:pathLst>
                <a:path w="1662" h="674" extrusionOk="0">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71"/>
            <p:cNvSpPr/>
            <p:nvPr/>
          </p:nvSpPr>
          <p:spPr>
            <a:xfrm>
              <a:off x="933342" y="3615175"/>
              <a:ext cx="24555" cy="10091"/>
            </a:xfrm>
            <a:custGeom>
              <a:avLst/>
              <a:gdLst/>
              <a:ahLst/>
              <a:cxnLst/>
              <a:rect l="l" t="t" r="r" b="b"/>
              <a:pathLst>
                <a:path w="1640" h="674" extrusionOk="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71"/>
            <p:cNvSpPr/>
            <p:nvPr/>
          </p:nvSpPr>
          <p:spPr>
            <a:xfrm>
              <a:off x="947820" y="3587790"/>
              <a:ext cx="24884" cy="10091"/>
            </a:xfrm>
            <a:custGeom>
              <a:avLst/>
              <a:gdLst/>
              <a:ahLst/>
              <a:cxnLst/>
              <a:rect l="l" t="t" r="r" b="b"/>
              <a:pathLst>
                <a:path w="1662" h="674" extrusionOk="0">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71"/>
            <p:cNvSpPr/>
            <p:nvPr/>
          </p:nvSpPr>
          <p:spPr>
            <a:xfrm>
              <a:off x="962299" y="3560405"/>
              <a:ext cx="24884" cy="10406"/>
            </a:xfrm>
            <a:custGeom>
              <a:avLst/>
              <a:gdLst/>
              <a:ahLst/>
              <a:cxnLst/>
              <a:rect l="l" t="t" r="r" b="b"/>
              <a:pathLst>
                <a:path w="1662" h="695" extrusionOk="0">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71"/>
            <p:cNvSpPr/>
            <p:nvPr/>
          </p:nvSpPr>
          <p:spPr>
            <a:xfrm>
              <a:off x="984637" y="3359564"/>
              <a:ext cx="85957" cy="26456"/>
            </a:xfrm>
            <a:custGeom>
              <a:avLst/>
              <a:gdLst/>
              <a:ahLst/>
              <a:cxnLst/>
              <a:rect l="l" t="t" r="r" b="b"/>
              <a:pathLst>
                <a:path w="5741" h="1767" extrusionOk="0">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71"/>
            <p:cNvSpPr/>
            <p:nvPr/>
          </p:nvSpPr>
          <p:spPr>
            <a:xfrm>
              <a:off x="1037535" y="3359564"/>
              <a:ext cx="33059" cy="26456"/>
            </a:xfrm>
            <a:custGeom>
              <a:avLst/>
              <a:gdLst/>
              <a:ahLst/>
              <a:cxnLst/>
              <a:rect l="l" t="t" r="r" b="b"/>
              <a:pathLst>
                <a:path w="2208" h="1767" extrusionOk="0">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7" name="Google Shape;9287;p71"/>
          <p:cNvGrpSpPr/>
          <p:nvPr/>
        </p:nvGrpSpPr>
        <p:grpSpPr>
          <a:xfrm>
            <a:off x="2616191" y="2707461"/>
            <a:ext cx="365793" cy="361152"/>
            <a:chOff x="2616191" y="2890461"/>
            <a:chExt cx="365793" cy="361152"/>
          </a:xfrm>
        </p:grpSpPr>
        <p:sp>
          <p:nvSpPr>
            <p:cNvPr id="9288" name="Google Shape;9288;p71"/>
            <p:cNvSpPr/>
            <p:nvPr/>
          </p:nvSpPr>
          <p:spPr>
            <a:xfrm>
              <a:off x="2616191" y="3225545"/>
              <a:ext cx="30604" cy="26067"/>
            </a:xfrm>
            <a:custGeom>
              <a:avLst/>
              <a:gdLst/>
              <a:ahLst/>
              <a:cxnLst/>
              <a:rect l="l" t="t" r="r" b="b"/>
              <a:pathLst>
                <a:path w="2044" h="1741" extrusionOk="0">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71"/>
            <p:cNvSpPr/>
            <p:nvPr/>
          </p:nvSpPr>
          <p:spPr>
            <a:xfrm>
              <a:off x="2627196" y="3189506"/>
              <a:ext cx="53527" cy="51326"/>
            </a:xfrm>
            <a:custGeom>
              <a:avLst/>
              <a:gdLst/>
              <a:ahLst/>
              <a:cxnLst/>
              <a:rect l="l" t="t" r="r" b="b"/>
              <a:pathLst>
                <a:path w="3575" h="3428" extrusionOk="0">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71"/>
            <p:cNvSpPr/>
            <p:nvPr/>
          </p:nvSpPr>
          <p:spPr>
            <a:xfrm>
              <a:off x="2631298" y="3201544"/>
              <a:ext cx="49424" cy="39288"/>
            </a:xfrm>
            <a:custGeom>
              <a:avLst/>
              <a:gdLst/>
              <a:ahLst/>
              <a:cxnLst/>
              <a:rect l="l" t="t" r="r" b="b"/>
              <a:pathLst>
                <a:path w="3301" h="2624" extrusionOk="0">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71"/>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71"/>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71"/>
            <p:cNvSpPr/>
            <p:nvPr/>
          </p:nvSpPr>
          <p:spPr>
            <a:xfrm>
              <a:off x="2663085" y="2897153"/>
              <a:ext cx="318899" cy="327314"/>
            </a:xfrm>
            <a:custGeom>
              <a:avLst/>
              <a:gdLst/>
              <a:ahLst/>
              <a:cxnLst/>
              <a:rect l="l" t="t" r="r" b="b"/>
              <a:pathLst>
                <a:path w="21299" h="21861" extrusionOk="0">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71"/>
            <p:cNvSpPr/>
            <p:nvPr/>
          </p:nvSpPr>
          <p:spPr>
            <a:xfrm>
              <a:off x="2643576" y="3148033"/>
              <a:ext cx="78082" cy="76435"/>
            </a:xfrm>
            <a:custGeom>
              <a:avLst/>
              <a:gdLst/>
              <a:ahLst/>
              <a:cxnLst/>
              <a:rect l="l" t="t" r="r" b="b"/>
              <a:pathLst>
                <a:path w="5215" h="5105" extrusionOk="0">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71"/>
            <p:cNvSpPr/>
            <p:nvPr/>
          </p:nvSpPr>
          <p:spPr>
            <a:xfrm>
              <a:off x="2815759" y="2931141"/>
              <a:ext cx="122774" cy="122789"/>
            </a:xfrm>
            <a:custGeom>
              <a:avLst/>
              <a:gdLst/>
              <a:ahLst/>
              <a:cxnLst/>
              <a:rect l="l" t="t" r="r" b="b"/>
              <a:pathLst>
                <a:path w="8200" h="8201" extrusionOk="0">
                  <a:moveTo>
                    <a:pt x="4962" y="1"/>
                  </a:moveTo>
                  <a:lnTo>
                    <a:pt x="0" y="4962"/>
                  </a:lnTo>
                  <a:lnTo>
                    <a:pt x="3238" y="8200"/>
                  </a:lnTo>
                  <a:lnTo>
                    <a:pt x="8200" y="3238"/>
                  </a:lnTo>
                  <a:lnTo>
                    <a:pt x="4962"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71"/>
            <p:cNvSpPr/>
            <p:nvPr/>
          </p:nvSpPr>
          <p:spPr>
            <a:xfrm>
              <a:off x="2663085" y="3185179"/>
              <a:ext cx="58572" cy="39288"/>
            </a:xfrm>
            <a:custGeom>
              <a:avLst/>
              <a:gdLst/>
              <a:ahLst/>
              <a:cxnLst/>
              <a:rect l="l" t="t" r="r" b="b"/>
              <a:pathLst>
                <a:path w="3912" h="2624" extrusionOk="0">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71"/>
            <p:cNvSpPr/>
            <p:nvPr/>
          </p:nvSpPr>
          <p:spPr>
            <a:xfrm>
              <a:off x="2852906" y="2968288"/>
              <a:ext cx="85628" cy="85643"/>
            </a:xfrm>
            <a:custGeom>
              <a:avLst/>
              <a:gdLst/>
              <a:ahLst/>
              <a:cxnLst/>
              <a:rect l="l" t="t" r="r" b="b"/>
              <a:pathLst>
                <a:path w="5719" h="5720" extrusionOk="0">
                  <a:moveTo>
                    <a:pt x="4962" y="1"/>
                  </a:moveTo>
                  <a:lnTo>
                    <a:pt x="0" y="4962"/>
                  </a:lnTo>
                  <a:lnTo>
                    <a:pt x="757" y="5719"/>
                  </a:lnTo>
                  <a:lnTo>
                    <a:pt x="5719" y="757"/>
                  </a:lnTo>
                  <a:lnTo>
                    <a:pt x="4962"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71"/>
            <p:cNvSpPr/>
            <p:nvPr/>
          </p:nvSpPr>
          <p:spPr>
            <a:xfrm>
              <a:off x="2874302" y="2921783"/>
              <a:ext cx="82813" cy="146311"/>
            </a:xfrm>
            <a:custGeom>
              <a:avLst/>
              <a:gdLst/>
              <a:ahLst/>
              <a:cxnLst/>
              <a:rect l="l" t="t" r="r" b="b"/>
              <a:pathLst>
                <a:path w="5531" h="9772" extrusionOk="0">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9" name="Google Shape;9299;p71"/>
          <p:cNvGrpSpPr/>
          <p:nvPr/>
        </p:nvGrpSpPr>
        <p:grpSpPr>
          <a:xfrm>
            <a:off x="3049959" y="1762861"/>
            <a:ext cx="402940" cy="388536"/>
            <a:chOff x="3049959" y="1945861"/>
            <a:chExt cx="402940" cy="388536"/>
          </a:xfrm>
        </p:grpSpPr>
        <p:sp>
          <p:nvSpPr>
            <p:cNvPr id="9300" name="Google Shape;9300;p71"/>
            <p:cNvSpPr/>
            <p:nvPr/>
          </p:nvSpPr>
          <p:spPr>
            <a:xfrm>
              <a:off x="3049959" y="1993398"/>
              <a:ext cx="355402" cy="340999"/>
            </a:xfrm>
            <a:custGeom>
              <a:avLst/>
              <a:gdLst/>
              <a:ahLst/>
              <a:cxnLst/>
              <a:rect l="l" t="t" r="r" b="b"/>
              <a:pathLst>
                <a:path w="23737" h="22775" extrusionOk="0">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71"/>
            <p:cNvSpPr/>
            <p:nvPr/>
          </p:nvSpPr>
          <p:spPr>
            <a:xfrm>
              <a:off x="3093080" y="2196350"/>
              <a:ext cx="12607" cy="11184"/>
            </a:xfrm>
            <a:custGeom>
              <a:avLst/>
              <a:gdLst/>
              <a:ahLst/>
              <a:cxnLst/>
              <a:rect l="l" t="t" r="r" b="b"/>
              <a:pathLst>
                <a:path w="842" h="747" extrusionOk="0">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71"/>
            <p:cNvSpPr/>
            <p:nvPr/>
          </p:nvSpPr>
          <p:spPr>
            <a:xfrm>
              <a:off x="3093080" y="2164564"/>
              <a:ext cx="12607" cy="11184"/>
            </a:xfrm>
            <a:custGeom>
              <a:avLst/>
              <a:gdLst/>
              <a:ahLst/>
              <a:cxnLst/>
              <a:rect l="l" t="t" r="r" b="b"/>
              <a:pathLst>
                <a:path w="842" h="747" extrusionOk="0">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71"/>
            <p:cNvSpPr/>
            <p:nvPr/>
          </p:nvSpPr>
          <p:spPr>
            <a:xfrm>
              <a:off x="3336413" y="2211458"/>
              <a:ext cx="12292" cy="11514"/>
            </a:xfrm>
            <a:custGeom>
              <a:avLst/>
              <a:gdLst/>
              <a:ahLst/>
              <a:cxnLst/>
              <a:rect l="l" t="t" r="r" b="b"/>
              <a:pathLst>
                <a:path w="821" h="769" extrusionOk="0">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71"/>
            <p:cNvSpPr/>
            <p:nvPr/>
          </p:nvSpPr>
          <p:spPr>
            <a:xfrm>
              <a:off x="3196330" y="1945861"/>
              <a:ext cx="116172" cy="116486"/>
            </a:xfrm>
            <a:custGeom>
              <a:avLst/>
              <a:gdLst/>
              <a:ahLst/>
              <a:cxnLst/>
              <a:rect l="l" t="t" r="r" b="b"/>
              <a:pathLst>
                <a:path w="7759" h="7780" extrusionOk="0">
                  <a:moveTo>
                    <a:pt x="3176" y="0"/>
                  </a:moveTo>
                  <a:lnTo>
                    <a:pt x="1" y="3175"/>
                  </a:lnTo>
                  <a:lnTo>
                    <a:pt x="4584" y="7779"/>
                  </a:lnTo>
                  <a:lnTo>
                    <a:pt x="7759" y="4584"/>
                  </a:lnTo>
                  <a:lnTo>
                    <a:pt x="3176"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71"/>
            <p:cNvSpPr/>
            <p:nvPr/>
          </p:nvSpPr>
          <p:spPr>
            <a:xfrm>
              <a:off x="3336413" y="2085943"/>
              <a:ext cx="116486" cy="116486"/>
            </a:xfrm>
            <a:custGeom>
              <a:avLst/>
              <a:gdLst/>
              <a:ahLst/>
              <a:cxnLst/>
              <a:rect l="l" t="t" r="r" b="b"/>
              <a:pathLst>
                <a:path w="7780" h="7780" extrusionOk="0">
                  <a:moveTo>
                    <a:pt x="3175" y="0"/>
                  </a:moveTo>
                  <a:lnTo>
                    <a:pt x="1" y="3196"/>
                  </a:lnTo>
                  <a:lnTo>
                    <a:pt x="4605" y="7779"/>
                  </a:lnTo>
                  <a:lnTo>
                    <a:pt x="7780" y="4605"/>
                  </a:lnTo>
                  <a:lnTo>
                    <a:pt x="317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6" name="Google Shape;9306;p71"/>
          <p:cNvGrpSpPr/>
          <p:nvPr/>
        </p:nvGrpSpPr>
        <p:grpSpPr>
          <a:xfrm>
            <a:off x="2483025" y="4085679"/>
            <a:ext cx="202428" cy="349114"/>
            <a:chOff x="2483025" y="4268679"/>
            <a:chExt cx="202428" cy="349114"/>
          </a:xfrm>
        </p:grpSpPr>
        <p:sp>
          <p:nvSpPr>
            <p:cNvPr id="9307" name="Google Shape;9307;p71"/>
            <p:cNvSpPr/>
            <p:nvPr/>
          </p:nvSpPr>
          <p:spPr>
            <a:xfrm>
              <a:off x="2497818" y="4274339"/>
              <a:ext cx="172528" cy="337780"/>
            </a:xfrm>
            <a:custGeom>
              <a:avLst/>
              <a:gdLst/>
              <a:ahLst/>
              <a:cxnLst/>
              <a:rect l="l" t="t" r="r" b="b"/>
              <a:pathLst>
                <a:path w="11523" h="22560" extrusionOk="0">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71"/>
            <p:cNvSpPr/>
            <p:nvPr/>
          </p:nvSpPr>
          <p:spPr>
            <a:xfrm>
              <a:off x="2599811" y="4274339"/>
              <a:ext cx="76195" cy="337780"/>
            </a:xfrm>
            <a:custGeom>
              <a:avLst/>
              <a:gdLst/>
              <a:ahLst/>
              <a:cxnLst/>
              <a:rect l="l" t="t" r="r" b="b"/>
              <a:pathLst>
                <a:path w="5089" h="22560" extrusionOk="0">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71"/>
            <p:cNvSpPr/>
            <p:nvPr/>
          </p:nvSpPr>
          <p:spPr>
            <a:xfrm>
              <a:off x="2492159" y="4274339"/>
              <a:ext cx="76195" cy="337780"/>
            </a:xfrm>
            <a:custGeom>
              <a:avLst/>
              <a:gdLst/>
              <a:ahLst/>
              <a:cxnLst/>
              <a:rect l="l" t="t" r="r" b="b"/>
              <a:pathLst>
                <a:path w="5089" h="22560" extrusionOk="0">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71"/>
            <p:cNvSpPr/>
            <p:nvPr/>
          </p:nvSpPr>
          <p:spPr>
            <a:xfrm>
              <a:off x="2483025" y="4606444"/>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71"/>
            <p:cNvSpPr/>
            <p:nvPr/>
          </p:nvSpPr>
          <p:spPr>
            <a:xfrm>
              <a:off x="2483025" y="4268679"/>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71"/>
            <p:cNvSpPr/>
            <p:nvPr/>
          </p:nvSpPr>
          <p:spPr>
            <a:xfrm>
              <a:off x="2520487" y="4378847"/>
              <a:ext cx="127506" cy="210933"/>
            </a:xfrm>
            <a:custGeom>
              <a:avLst/>
              <a:gdLst/>
              <a:ahLst/>
              <a:cxnLst/>
              <a:rect l="l" t="t" r="r" b="b"/>
              <a:pathLst>
                <a:path w="8516" h="14088" extrusionOk="0">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3" name="Google Shape;9313;p71"/>
          <p:cNvGrpSpPr/>
          <p:nvPr/>
        </p:nvGrpSpPr>
        <p:grpSpPr>
          <a:xfrm>
            <a:off x="862507" y="2702984"/>
            <a:ext cx="329590" cy="365000"/>
            <a:chOff x="862507" y="2885984"/>
            <a:chExt cx="329590" cy="365000"/>
          </a:xfrm>
        </p:grpSpPr>
        <p:sp>
          <p:nvSpPr>
            <p:cNvPr id="9314" name="Google Shape;9314;p71"/>
            <p:cNvSpPr/>
            <p:nvPr/>
          </p:nvSpPr>
          <p:spPr>
            <a:xfrm>
              <a:off x="862821" y="2975834"/>
              <a:ext cx="313854" cy="275150"/>
            </a:xfrm>
            <a:custGeom>
              <a:avLst/>
              <a:gdLst/>
              <a:ahLst/>
              <a:cxnLst/>
              <a:rect l="l" t="t" r="r" b="b"/>
              <a:pathLst>
                <a:path w="20962" h="18377" extrusionOk="0">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71"/>
            <p:cNvSpPr/>
            <p:nvPr/>
          </p:nvSpPr>
          <p:spPr>
            <a:xfrm>
              <a:off x="862507" y="2975819"/>
              <a:ext cx="250894" cy="275165"/>
            </a:xfrm>
            <a:custGeom>
              <a:avLst/>
              <a:gdLst/>
              <a:ahLst/>
              <a:cxnLst/>
              <a:rect l="l" t="t" r="r" b="b"/>
              <a:pathLst>
                <a:path w="16757" h="18378" extrusionOk="0">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71"/>
            <p:cNvSpPr/>
            <p:nvPr/>
          </p:nvSpPr>
          <p:spPr>
            <a:xfrm>
              <a:off x="1034691" y="2885984"/>
              <a:ext cx="157406" cy="87050"/>
            </a:xfrm>
            <a:custGeom>
              <a:avLst/>
              <a:gdLst/>
              <a:ahLst/>
              <a:cxnLst/>
              <a:rect l="l" t="t" r="r" b="b"/>
              <a:pathLst>
                <a:path w="10513" h="5814" extrusionOk="0">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71"/>
            <p:cNvSpPr/>
            <p:nvPr/>
          </p:nvSpPr>
          <p:spPr>
            <a:xfrm>
              <a:off x="1034691" y="2885984"/>
              <a:ext cx="157406" cy="58707"/>
            </a:xfrm>
            <a:custGeom>
              <a:avLst/>
              <a:gdLst/>
              <a:ahLst/>
              <a:cxnLst/>
              <a:rect l="l" t="t" r="r" b="b"/>
              <a:pathLst>
                <a:path w="10513" h="3921" extrusionOk="0">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71"/>
            <p:cNvSpPr/>
            <p:nvPr/>
          </p:nvSpPr>
          <p:spPr>
            <a:xfrm>
              <a:off x="1103639" y="3030843"/>
              <a:ext cx="44393" cy="63139"/>
            </a:xfrm>
            <a:custGeom>
              <a:avLst/>
              <a:gdLst/>
              <a:ahLst/>
              <a:cxnLst/>
              <a:rect l="l" t="t" r="r" b="b"/>
              <a:pathLst>
                <a:path w="2965" h="4217" extrusionOk="0">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71"/>
            <p:cNvSpPr/>
            <p:nvPr/>
          </p:nvSpPr>
          <p:spPr>
            <a:xfrm>
              <a:off x="986853" y="3004491"/>
              <a:ext cx="65804" cy="14808"/>
            </a:xfrm>
            <a:custGeom>
              <a:avLst/>
              <a:gdLst/>
              <a:ahLst/>
              <a:cxnLst/>
              <a:rect l="l" t="t" r="r" b="b"/>
              <a:pathLst>
                <a:path w="4395" h="989" extrusionOk="0">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71"/>
            <p:cNvSpPr/>
            <p:nvPr/>
          </p:nvSpPr>
          <p:spPr>
            <a:xfrm>
              <a:off x="991330" y="2933641"/>
              <a:ext cx="56356" cy="85972"/>
            </a:xfrm>
            <a:custGeom>
              <a:avLst/>
              <a:gdLst/>
              <a:ahLst/>
              <a:cxnLst/>
              <a:rect l="l" t="t" r="r" b="b"/>
              <a:pathLst>
                <a:path w="3764" h="5742" extrusionOk="0">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1" name="Google Shape;9321;p71"/>
          <p:cNvGrpSpPr/>
          <p:nvPr/>
        </p:nvGrpSpPr>
        <p:grpSpPr>
          <a:xfrm>
            <a:off x="3082075" y="2688805"/>
            <a:ext cx="318884" cy="379807"/>
            <a:chOff x="3082075" y="2871805"/>
            <a:chExt cx="318884" cy="379807"/>
          </a:xfrm>
        </p:grpSpPr>
        <p:sp>
          <p:nvSpPr>
            <p:cNvPr id="9322" name="Google Shape;9322;p71"/>
            <p:cNvSpPr/>
            <p:nvPr/>
          </p:nvSpPr>
          <p:spPr>
            <a:xfrm>
              <a:off x="3105357" y="2915584"/>
              <a:ext cx="248708" cy="281887"/>
            </a:xfrm>
            <a:custGeom>
              <a:avLst/>
              <a:gdLst/>
              <a:ahLst/>
              <a:cxnLst/>
              <a:rect l="l" t="t" r="r" b="b"/>
              <a:pathLst>
                <a:path w="16611" h="18827" extrusionOk="0">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71"/>
            <p:cNvSpPr/>
            <p:nvPr/>
          </p:nvSpPr>
          <p:spPr>
            <a:xfrm>
              <a:off x="3210180" y="2990956"/>
              <a:ext cx="62974" cy="68005"/>
            </a:xfrm>
            <a:custGeom>
              <a:avLst/>
              <a:gdLst/>
              <a:ahLst/>
              <a:cxnLst/>
              <a:rect l="l" t="t" r="r" b="b"/>
              <a:pathLst>
                <a:path w="4206" h="4542" extrusionOk="0">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71"/>
            <p:cNvSpPr/>
            <p:nvPr/>
          </p:nvSpPr>
          <p:spPr>
            <a:xfrm>
              <a:off x="3241667" y="3020542"/>
              <a:ext cx="31487" cy="163709"/>
            </a:xfrm>
            <a:custGeom>
              <a:avLst/>
              <a:gdLst/>
              <a:ahLst/>
              <a:cxnLst/>
              <a:rect l="l" t="t" r="r" b="b"/>
              <a:pathLst>
                <a:path w="2103" h="10934" extrusionOk="0">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71"/>
            <p:cNvSpPr/>
            <p:nvPr/>
          </p:nvSpPr>
          <p:spPr>
            <a:xfrm>
              <a:off x="3210180" y="3020542"/>
              <a:ext cx="31502" cy="163709"/>
            </a:xfrm>
            <a:custGeom>
              <a:avLst/>
              <a:gdLst/>
              <a:ahLst/>
              <a:cxnLst/>
              <a:rect l="l" t="t" r="r" b="b"/>
              <a:pathLst>
                <a:path w="2104" h="10934" extrusionOk="0">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71"/>
            <p:cNvSpPr/>
            <p:nvPr/>
          </p:nvSpPr>
          <p:spPr>
            <a:xfrm>
              <a:off x="3236307" y="3026845"/>
              <a:ext cx="10720" cy="157406"/>
            </a:xfrm>
            <a:custGeom>
              <a:avLst/>
              <a:gdLst/>
              <a:ahLst/>
              <a:cxnLst/>
              <a:rect l="l" t="t" r="r" b="b"/>
              <a:pathLst>
                <a:path w="716" h="10513" extrusionOk="0">
                  <a:moveTo>
                    <a:pt x="1" y="0"/>
                  </a:moveTo>
                  <a:lnTo>
                    <a:pt x="1" y="10512"/>
                  </a:lnTo>
                  <a:lnTo>
                    <a:pt x="716" y="10512"/>
                  </a:lnTo>
                  <a:lnTo>
                    <a:pt x="716"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71"/>
            <p:cNvSpPr/>
            <p:nvPr/>
          </p:nvSpPr>
          <p:spPr>
            <a:xfrm>
              <a:off x="3224673" y="2973318"/>
              <a:ext cx="33688" cy="30080"/>
            </a:xfrm>
            <a:custGeom>
              <a:avLst/>
              <a:gdLst/>
              <a:ahLst/>
              <a:cxnLst/>
              <a:rect l="l" t="t" r="r" b="b"/>
              <a:pathLst>
                <a:path w="2250" h="2009" extrusionOk="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71"/>
            <p:cNvSpPr/>
            <p:nvPr/>
          </p:nvSpPr>
          <p:spPr>
            <a:xfrm>
              <a:off x="3255651" y="2935558"/>
              <a:ext cx="81720" cy="99477"/>
            </a:xfrm>
            <a:custGeom>
              <a:avLst/>
              <a:gdLst/>
              <a:ahLst/>
              <a:cxnLst/>
              <a:rect l="l" t="t" r="r" b="b"/>
              <a:pathLst>
                <a:path w="5458" h="6644" extrusionOk="0">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71"/>
            <p:cNvSpPr/>
            <p:nvPr/>
          </p:nvSpPr>
          <p:spPr>
            <a:xfrm>
              <a:off x="3230752" y="2932399"/>
              <a:ext cx="25304" cy="13880"/>
            </a:xfrm>
            <a:custGeom>
              <a:avLst/>
              <a:gdLst/>
              <a:ahLst/>
              <a:cxnLst/>
              <a:rect l="l" t="t" r="r" b="b"/>
              <a:pathLst>
                <a:path w="1690" h="927" extrusionOk="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71"/>
            <p:cNvSpPr/>
            <p:nvPr/>
          </p:nvSpPr>
          <p:spPr>
            <a:xfrm>
              <a:off x="3374817" y="3024629"/>
              <a:ext cx="26142" cy="10091"/>
            </a:xfrm>
            <a:custGeom>
              <a:avLst/>
              <a:gdLst/>
              <a:ahLst/>
              <a:cxnLst/>
              <a:rect l="l" t="t" r="r" b="b"/>
              <a:pathLst>
                <a:path w="1746" h="674" extrusionOk="0">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71"/>
            <p:cNvSpPr/>
            <p:nvPr/>
          </p:nvSpPr>
          <p:spPr>
            <a:xfrm>
              <a:off x="3082075" y="3024629"/>
              <a:ext cx="26142" cy="10091"/>
            </a:xfrm>
            <a:custGeom>
              <a:avLst/>
              <a:gdLst/>
              <a:ahLst/>
              <a:cxnLst/>
              <a:rect l="l" t="t" r="r" b="b"/>
              <a:pathLst>
                <a:path w="1746" h="674" extrusionOk="0">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71"/>
            <p:cNvSpPr/>
            <p:nvPr/>
          </p:nvSpPr>
          <p:spPr>
            <a:xfrm>
              <a:off x="3355623" y="2948000"/>
              <a:ext cx="25528" cy="16844"/>
            </a:xfrm>
            <a:custGeom>
              <a:avLst/>
              <a:gdLst/>
              <a:ahLst/>
              <a:cxnLst/>
              <a:rect l="l" t="t" r="r" b="b"/>
              <a:pathLst>
                <a:path w="1705" h="1125" extrusionOk="0">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71"/>
            <p:cNvSpPr/>
            <p:nvPr/>
          </p:nvSpPr>
          <p:spPr>
            <a:xfrm>
              <a:off x="3102213" y="3094371"/>
              <a:ext cx="25528" cy="16844"/>
            </a:xfrm>
            <a:custGeom>
              <a:avLst/>
              <a:gdLst/>
              <a:ahLst/>
              <a:cxnLst/>
              <a:rect l="l" t="t" r="r" b="b"/>
              <a:pathLst>
                <a:path w="1705" h="1125" extrusionOk="0">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71"/>
            <p:cNvSpPr/>
            <p:nvPr/>
          </p:nvSpPr>
          <p:spPr>
            <a:xfrm>
              <a:off x="3305001" y="2892257"/>
              <a:ext cx="19629" cy="20976"/>
            </a:xfrm>
            <a:custGeom>
              <a:avLst/>
              <a:gdLst/>
              <a:ahLst/>
              <a:cxnLst/>
              <a:rect l="l" t="t" r="r" b="b"/>
              <a:pathLst>
                <a:path w="1311" h="1401" extrusionOk="0">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71"/>
            <p:cNvSpPr/>
            <p:nvPr/>
          </p:nvSpPr>
          <p:spPr>
            <a:xfrm>
              <a:off x="3236307" y="2871805"/>
              <a:ext cx="10406" cy="22833"/>
            </a:xfrm>
            <a:custGeom>
              <a:avLst/>
              <a:gdLst/>
              <a:ahLst/>
              <a:cxnLst/>
              <a:rect l="l" t="t" r="r" b="b"/>
              <a:pathLst>
                <a:path w="695" h="1525" extrusionOk="0">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71"/>
            <p:cNvSpPr/>
            <p:nvPr/>
          </p:nvSpPr>
          <p:spPr>
            <a:xfrm>
              <a:off x="3158405" y="2892257"/>
              <a:ext cx="19689" cy="21276"/>
            </a:xfrm>
            <a:custGeom>
              <a:avLst/>
              <a:gdLst/>
              <a:ahLst/>
              <a:cxnLst/>
              <a:rect l="l" t="t" r="r" b="b"/>
              <a:pathLst>
                <a:path w="1315" h="1421" extrusionOk="0">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71"/>
            <p:cNvSpPr/>
            <p:nvPr/>
          </p:nvSpPr>
          <p:spPr>
            <a:xfrm>
              <a:off x="3101884" y="2948000"/>
              <a:ext cx="25528" cy="16844"/>
            </a:xfrm>
            <a:custGeom>
              <a:avLst/>
              <a:gdLst/>
              <a:ahLst/>
              <a:cxnLst/>
              <a:rect l="l" t="t" r="r" b="b"/>
              <a:pathLst>
                <a:path w="1705" h="1125" extrusionOk="0">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71"/>
            <p:cNvSpPr/>
            <p:nvPr/>
          </p:nvSpPr>
          <p:spPr>
            <a:xfrm>
              <a:off x="3355278" y="3094371"/>
              <a:ext cx="25543" cy="16844"/>
            </a:xfrm>
            <a:custGeom>
              <a:avLst/>
              <a:gdLst/>
              <a:ahLst/>
              <a:cxnLst/>
              <a:rect l="l" t="t" r="r" b="b"/>
              <a:pathLst>
                <a:path w="1706" h="1125" extrusionOk="0">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71"/>
            <p:cNvSpPr/>
            <p:nvPr/>
          </p:nvSpPr>
          <p:spPr>
            <a:xfrm>
              <a:off x="3223401" y="3230187"/>
              <a:ext cx="36533" cy="21426"/>
            </a:xfrm>
            <a:custGeom>
              <a:avLst/>
              <a:gdLst/>
              <a:ahLst/>
              <a:cxnLst/>
              <a:rect l="l" t="t" r="r" b="b"/>
              <a:pathLst>
                <a:path w="2440" h="1431" extrusionOk="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71"/>
            <p:cNvSpPr/>
            <p:nvPr/>
          </p:nvSpPr>
          <p:spPr>
            <a:xfrm>
              <a:off x="3188470" y="3173531"/>
              <a:ext cx="106095" cy="61088"/>
            </a:xfrm>
            <a:custGeom>
              <a:avLst/>
              <a:gdLst/>
              <a:ahLst/>
              <a:cxnLst/>
              <a:rect l="l" t="t" r="r" b="b"/>
              <a:pathLst>
                <a:path w="7086" h="4080" extrusionOk="0">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71"/>
            <p:cNvSpPr/>
            <p:nvPr/>
          </p:nvSpPr>
          <p:spPr>
            <a:xfrm>
              <a:off x="3188470" y="3191153"/>
              <a:ext cx="106095" cy="13865"/>
            </a:xfrm>
            <a:custGeom>
              <a:avLst/>
              <a:gdLst/>
              <a:ahLst/>
              <a:cxnLst/>
              <a:rect l="l" t="t" r="r" b="b"/>
              <a:pathLst>
                <a:path w="7086" h="926" extrusionOk="0">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2" name="Google Shape;9342;p71"/>
          <p:cNvGrpSpPr/>
          <p:nvPr/>
        </p:nvGrpSpPr>
        <p:grpSpPr>
          <a:xfrm>
            <a:off x="2594780" y="1333494"/>
            <a:ext cx="410187" cy="324244"/>
            <a:chOff x="2594780" y="1516494"/>
            <a:chExt cx="410187" cy="324244"/>
          </a:xfrm>
        </p:grpSpPr>
        <p:sp>
          <p:nvSpPr>
            <p:cNvPr id="9343" name="Google Shape;9343;p71"/>
            <p:cNvSpPr/>
            <p:nvPr/>
          </p:nvSpPr>
          <p:spPr>
            <a:xfrm>
              <a:off x="2594780" y="1641455"/>
              <a:ext cx="241776" cy="199284"/>
            </a:xfrm>
            <a:custGeom>
              <a:avLst/>
              <a:gdLst/>
              <a:ahLst/>
              <a:cxnLst/>
              <a:rect l="l" t="t" r="r" b="b"/>
              <a:pathLst>
                <a:path w="16148" h="13310" extrusionOk="0">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71"/>
            <p:cNvSpPr/>
            <p:nvPr/>
          </p:nvSpPr>
          <p:spPr>
            <a:xfrm>
              <a:off x="2632556" y="1738731"/>
              <a:ext cx="204000" cy="102008"/>
            </a:xfrm>
            <a:custGeom>
              <a:avLst/>
              <a:gdLst/>
              <a:ahLst/>
              <a:cxnLst/>
              <a:rect l="l" t="t" r="r" b="b"/>
              <a:pathLst>
                <a:path w="13625" h="6813" extrusionOk="0">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71"/>
            <p:cNvSpPr/>
            <p:nvPr/>
          </p:nvSpPr>
          <p:spPr>
            <a:xfrm>
              <a:off x="2721957" y="1516494"/>
              <a:ext cx="241132" cy="239560"/>
            </a:xfrm>
            <a:custGeom>
              <a:avLst/>
              <a:gdLst/>
              <a:ahLst/>
              <a:cxnLst/>
              <a:rect l="l" t="t" r="r" b="b"/>
              <a:pathLst>
                <a:path w="16105" h="16000" extrusionOk="0">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71"/>
            <p:cNvSpPr/>
            <p:nvPr/>
          </p:nvSpPr>
          <p:spPr>
            <a:xfrm>
              <a:off x="2881234" y="1828446"/>
              <a:ext cx="40306" cy="12292"/>
            </a:xfrm>
            <a:custGeom>
              <a:avLst/>
              <a:gdLst/>
              <a:ahLst/>
              <a:cxnLst/>
              <a:rect l="l" t="t" r="r" b="b"/>
              <a:pathLst>
                <a:path w="2692" h="821" extrusionOk="0">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71"/>
            <p:cNvSpPr/>
            <p:nvPr/>
          </p:nvSpPr>
          <p:spPr>
            <a:xfrm>
              <a:off x="2735177" y="1828446"/>
              <a:ext cx="89101" cy="12292"/>
            </a:xfrm>
            <a:custGeom>
              <a:avLst/>
              <a:gdLst/>
              <a:ahLst/>
              <a:cxnLst/>
              <a:rect l="l" t="t" r="r" b="b"/>
              <a:pathLst>
                <a:path w="5951" h="821" extrusionOk="0">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71"/>
            <p:cNvSpPr/>
            <p:nvPr/>
          </p:nvSpPr>
          <p:spPr>
            <a:xfrm>
              <a:off x="2832439" y="1828446"/>
              <a:ext cx="14179" cy="12203"/>
            </a:xfrm>
            <a:custGeom>
              <a:avLst/>
              <a:gdLst/>
              <a:ahLst/>
              <a:cxnLst/>
              <a:rect l="l" t="t" r="r" b="b"/>
              <a:pathLst>
                <a:path w="947" h="815" extrusionOk="0">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71"/>
            <p:cNvSpPr/>
            <p:nvPr/>
          </p:nvSpPr>
          <p:spPr>
            <a:xfrm>
              <a:off x="2990773" y="1828446"/>
              <a:ext cx="14194" cy="12203"/>
            </a:xfrm>
            <a:custGeom>
              <a:avLst/>
              <a:gdLst/>
              <a:ahLst/>
              <a:cxnLst/>
              <a:rect l="l" t="t" r="r" b="b"/>
              <a:pathLst>
                <a:path w="948" h="815" extrusionOk="0">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71"/>
            <p:cNvSpPr/>
            <p:nvPr/>
          </p:nvSpPr>
          <p:spPr>
            <a:xfrm>
              <a:off x="2928143" y="1828446"/>
              <a:ext cx="45022" cy="12292"/>
            </a:xfrm>
            <a:custGeom>
              <a:avLst/>
              <a:gdLst/>
              <a:ahLst/>
              <a:cxnLst/>
              <a:rect l="l" t="t" r="r" b="b"/>
              <a:pathLst>
                <a:path w="3007" h="821" extrusionOk="0">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1" name="Google Shape;9351;p71"/>
          <p:cNvGrpSpPr/>
          <p:nvPr/>
        </p:nvGrpSpPr>
        <p:grpSpPr>
          <a:xfrm>
            <a:off x="1742965" y="1319959"/>
            <a:ext cx="333692" cy="333363"/>
            <a:chOff x="1742965" y="1502959"/>
            <a:chExt cx="333692" cy="333363"/>
          </a:xfrm>
        </p:grpSpPr>
        <p:sp>
          <p:nvSpPr>
            <p:cNvPr id="9352" name="Google Shape;9352;p71"/>
            <p:cNvSpPr/>
            <p:nvPr/>
          </p:nvSpPr>
          <p:spPr>
            <a:xfrm>
              <a:off x="1742965" y="1502959"/>
              <a:ext cx="333692" cy="333363"/>
            </a:xfrm>
            <a:custGeom>
              <a:avLst/>
              <a:gdLst/>
              <a:ahLst/>
              <a:cxnLst/>
              <a:rect l="l" t="t" r="r" b="b"/>
              <a:pathLst>
                <a:path w="22287" h="22265" extrusionOk="0">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71"/>
            <p:cNvSpPr/>
            <p:nvPr/>
          </p:nvSpPr>
          <p:spPr>
            <a:xfrm>
              <a:off x="1854719" y="1629492"/>
              <a:ext cx="22040" cy="21740"/>
            </a:xfrm>
            <a:custGeom>
              <a:avLst/>
              <a:gdLst/>
              <a:ahLst/>
              <a:cxnLst/>
              <a:rect l="l" t="t" r="r" b="b"/>
              <a:pathLst>
                <a:path w="1472" h="1452" extrusionOk="0">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71"/>
            <p:cNvSpPr/>
            <p:nvPr/>
          </p:nvSpPr>
          <p:spPr>
            <a:xfrm>
              <a:off x="1898783" y="1629492"/>
              <a:ext cx="22054" cy="21740"/>
            </a:xfrm>
            <a:custGeom>
              <a:avLst/>
              <a:gdLst/>
              <a:ahLst/>
              <a:cxnLst/>
              <a:rect l="l" t="t" r="r" b="b"/>
              <a:pathLst>
                <a:path w="1473" h="1452" extrusionOk="0">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71"/>
            <p:cNvSpPr/>
            <p:nvPr/>
          </p:nvSpPr>
          <p:spPr>
            <a:xfrm>
              <a:off x="1942863" y="1629492"/>
              <a:ext cx="21725" cy="21740"/>
            </a:xfrm>
            <a:custGeom>
              <a:avLst/>
              <a:gdLst/>
              <a:ahLst/>
              <a:cxnLst/>
              <a:rect l="l" t="t" r="r" b="b"/>
              <a:pathLst>
                <a:path w="1451" h="1452" extrusionOk="0">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6" name="Google Shape;9356;p71"/>
          <p:cNvGrpSpPr/>
          <p:nvPr/>
        </p:nvGrpSpPr>
        <p:grpSpPr>
          <a:xfrm>
            <a:off x="3051531" y="1333809"/>
            <a:ext cx="390034" cy="296545"/>
            <a:chOff x="3051531" y="1516809"/>
            <a:chExt cx="390034" cy="296545"/>
          </a:xfrm>
        </p:grpSpPr>
        <p:sp>
          <p:nvSpPr>
            <p:cNvPr id="9357" name="Google Shape;9357;p71"/>
            <p:cNvSpPr/>
            <p:nvPr/>
          </p:nvSpPr>
          <p:spPr>
            <a:xfrm>
              <a:off x="3051531" y="1516809"/>
              <a:ext cx="389719" cy="296545"/>
            </a:xfrm>
            <a:custGeom>
              <a:avLst/>
              <a:gdLst/>
              <a:ahLst/>
              <a:cxnLst/>
              <a:rect l="l" t="t" r="r" b="b"/>
              <a:pathLst>
                <a:path w="26029" h="19806" extrusionOk="0">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71"/>
            <p:cNvSpPr/>
            <p:nvPr/>
          </p:nvSpPr>
          <p:spPr>
            <a:xfrm>
              <a:off x="3051531" y="1744391"/>
              <a:ext cx="389719" cy="68963"/>
            </a:xfrm>
            <a:custGeom>
              <a:avLst/>
              <a:gdLst/>
              <a:ahLst/>
              <a:cxnLst/>
              <a:rect l="l" t="t" r="r" b="b"/>
              <a:pathLst>
                <a:path w="26029" h="4606" extrusionOk="0">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71"/>
            <p:cNvSpPr/>
            <p:nvPr/>
          </p:nvSpPr>
          <p:spPr>
            <a:xfrm>
              <a:off x="3051531" y="1753838"/>
              <a:ext cx="389719" cy="59516"/>
            </a:xfrm>
            <a:custGeom>
              <a:avLst/>
              <a:gdLst/>
              <a:ahLst/>
              <a:cxnLst/>
              <a:rect l="l" t="t" r="r" b="b"/>
              <a:pathLst>
                <a:path w="26029" h="3975" extrusionOk="0">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71"/>
            <p:cNvSpPr/>
            <p:nvPr/>
          </p:nvSpPr>
          <p:spPr>
            <a:xfrm>
              <a:off x="3051846" y="1516809"/>
              <a:ext cx="389405" cy="65804"/>
            </a:xfrm>
            <a:custGeom>
              <a:avLst/>
              <a:gdLst/>
              <a:ahLst/>
              <a:cxnLst/>
              <a:rect l="l" t="t" r="r" b="b"/>
              <a:pathLst>
                <a:path w="26008" h="4395" extrusionOk="0">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71"/>
            <p:cNvSpPr/>
            <p:nvPr/>
          </p:nvSpPr>
          <p:spPr>
            <a:xfrm>
              <a:off x="3051846" y="1516809"/>
              <a:ext cx="389719" cy="56356"/>
            </a:xfrm>
            <a:custGeom>
              <a:avLst/>
              <a:gdLst/>
              <a:ahLst/>
              <a:cxnLst/>
              <a:rect l="l" t="t" r="r" b="b"/>
              <a:pathLst>
                <a:path w="26029" h="3764" extrusionOk="0">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71"/>
            <p:cNvSpPr/>
            <p:nvPr/>
          </p:nvSpPr>
          <p:spPr>
            <a:xfrm>
              <a:off x="3077973" y="1539148"/>
              <a:ext cx="15751" cy="11978"/>
            </a:xfrm>
            <a:custGeom>
              <a:avLst/>
              <a:gdLst/>
              <a:ahLst/>
              <a:cxnLst/>
              <a:rect l="l" t="t" r="r" b="b"/>
              <a:pathLst>
                <a:path w="1052" h="800" extrusionOk="0">
                  <a:moveTo>
                    <a:pt x="526" y="1"/>
                  </a:moveTo>
                  <a:cubicBezTo>
                    <a:pt x="1" y="1"/>
                    <a:pt x="1" y="779"/>
                    <a:pt x="526" y="800"/>
                  </a:cubicBezTo>
                  <a:cubicBezTo>
                    <a:pt x="1052" y="779"/>
                    <a:pt x="1052" y="1"/>
                    <a:pt x="52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71"/>
            <p:cNvSpPr/>
            <p:nvPr/>
          </p:nvSpPr>
          <p:spPr>
            <a:xfrm>
              <a:off x="3100012" y="1539148"/>
              <a:ext cx="15751" cy="11978"/>
            </a:xfrm>
            <a:custGeom>
              <a:avLst/>
              <a:gdLst/>
              <a:ahLst/>
              <a:cxnLst/>
              <a:rect l="l" t="t" r="r" b="b"/>
              <a:pathLst>
                <a:path w="1052" h="800" extrusionOk="0">
                  <a:moveTo>
                    <a:pt x="526" y="1"/>
                  </a:moveTo>
                  <a:cubicBezTo>
                    <a:pt x="0" y="1"/>
                    <a:pt x="0" y="779"/>
                    <a:pt x="526" y="800"/>
                  </a:cubicBezTo>
                  <a:cubicBezTo>
                    <a:pt x="1052" y="779"/>
                    <a:pt x="1052" y="1"/>
                    <a:pt x="52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71"/>
            <p:cNvSpPr/>
            <p:nvPr/>
          </p:nvSpPr>
          <p:spPr>
            <a:xfrm>
              <a:off x="3121737" y="1539148"/>
              <a:ext cx="15751" cy="11978"/>
            </a:xfrm>
            <a:custGeom>
              <a:avLst/>
              <a:gdLst/>
              <a:ahLst/>
              <a:cxnLst/>
              <a:rect l="l" t="t" r="r" b="b"/>
              <a:pathLst>
                <a:path w="1052" h="800" extrusionOk="0">
                  <a:moveTo>
                    <a:pt x="526" y="1"/>
                  </a:moveTo>
                  <a:cubicBezTo>
                    <a:pt x="0" y="1"/>
                    <a:pt x="0" y="800"/>
                    <a:pt x="526" y="800"/>
                  </a:cubicBezTo>
                  <a:cubicBezTo>
                    <a:pt x="1051" y="800"/>
                    <a:pt x="1051" y="1"/>
                    <a:pt x="52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71"/>
            <p:cNvSpPr/>
            <p:nvPr/>
          </p:nvSpPr>
          <p:spPr>
            <a:xfrm>
              <a:off x="3336727" y="1539148"/>
              <a:ext cx="81226" cy="11978"/>
            </a:xfrm>
            <a:custGeom>
              <a:avLst/>
              <a:gdLst/>
              <a:ahLst/>
              <a:cxnLst/>
              <a:rect l="l" t="t" r="r" b="b"/>
              <a:pathLst>
                <a:path w="5425" h="800" extrusionOk="0">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71"/>
            <p:cNvSpPr/>
            <p:nvPr/>
          </p:nvSpPr>
          <p:spPr>
            <a:xfrm>
              <a:off x="3301153" y="1539148"/>
              <a:ext cx="30244" cy="11978"/>
            </a:xfrm>
            <a:custGeom>
              <a:avLst/>
              <a:gdLst/>
              <a:ahLst/>
              <a:cxnLst/>
              <a:rect l="l" t="t" r="r" b="b"/>
              <a:pathLst>
                <a:path w="2020" h="800" extrusionOk="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71"/>
            <p:cNvSpPr/>
            <p:nvPr/>
          </p:nvSpPr>
          <p:spPr>
            <a:xfrm>
              <a:off x="3170832" y="1608096"/>
              <a:ext cx="151432" cy="107667"/>
            </a:xfrm>
            <a:custGeom>
              <a:avLst/>
              <a:gdLst/>
              <a:ahLst/>
              <a:cxnLst/>
              <a:rect l="l" t="t" r="r" b="b"/>
              <a:pathLst>
                <a:path w="10114" h="7191" extrusionOk="0">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71"/>
            <p:cNvSpPr/>
            <p:nvPr/>
          </p:nvSpPr>
          <p:spPr>
            <a:xfrm>
              <a:off x="3170832" y="1608096"/>
              <a:ext cx="151432" cy="44079"/>
            </a:xfrm>
            <a:custGeom>
              <a:avLst/>
              <a:gdLst/>
              <a:ahLst/>
              <a:cxnLst/>
              <a:rect l="l" t="t" r="r" b="b"/>
              <a:pathLst>
                <a:path w="10114" h="2944" extrusionOk="0">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71"/>
            <p:cNvSpPr/>
            <p:nvPr/>
          </p:nvSpPr>
          <p:spPr>
            <a:xfrm>
              <a:off x="3227503" y="1642084"/>
              <a:ext cx="41878" cy="40007"/>
            </a:xfrm>
            <a:custGeom>
              <a:avLst/>
              <a:gdLst/>
              <a:ahLst/>
              <a:cxnLst/>
              <a:rect l="l" t="t" r="r" b="b"/>
              <a:pathLst>
                <a:path w="2797" h="2672" extrusionOk="0">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71"/>
            <p:cNvSpPr/>
            <p:nvPr/>
          </p:nvSpPr>
          <p:spPr>
            <a:xfrm>
              <a:off x="3087106" y="1776177"/>
              <a:ext cx="160865" cy="11679"/>
            </a:xfrm>
            <a:custGeom>
              <a:avLst/>
              <a:gdLst/>
              <a:ahLst/>
              <a:cxnLst/>
              <a:rect l="l" t="t" r="r" b="b"/>
              <a:pathLst>
                <a:path w="10744" h="780" extrusionOk="0">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71"/>
            <p:cNvSpPr/>
            <p:nvPr/>
          </p:nvSpPr>
          <p:spPr>
            <a:xfrm>
              <a:off x="3362540" y="1775563"/>
              <a:ext cx="46295" cy="11978"/>
            </a:xfrm>
            <a:custGeom>
              <a:avLst/>
              <a:gdLst/>
              <a:ahLst/>
              <a:cxnLst/>
              <a:rect l="l" t="t" r="r" b="b"/>
              <a:pathLst>
                <a:path w="3092" h="800" extrusionOk="0">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2" name="Google Shape;9372;p71"/>
          <p:cNvGrpSpPr/>
          <p:nvPr/>
        </p:nvGrpSpPr>
        <p:grpSpPr>
          <a:xfrm>
            <a:off x="3514900" y="1306020"/>
            <a:ext cx="354145" cy="351869"/>
            <a:chOff x="3514900" y="1489020"/>
            <a:chExt cx="354145" cy="351869"/>
          </a:xfrm>
        </p:grpSpPr>
        <p:sp>
          <p:nvSpPr>
            <p:cNvPr id="9373" name="Google Shape;9373;p71"/>
            <p:cNvSpPr/>
            <p:nvPr/>
          </p:nvSpPr>
          <p:spPr>
            <a:xfrm>
              <a:off x="3514900" y="1489020"/>
              <a:ext cx="354145" cy="351869"/>
            </a:xfrm>
            <a:custGeom>
              <a:avLst/>
              <a:gdLst/>
              <a:ahLst/>
              <a:cxnLst/>
              <a:rect l="l" t="t" r="r" b="b"/>
              <a:pathLst>
                <a:path w="23653" h="23501" extrusionOk="0">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71"/>
            <p:cNvSpPr/>
            <p:nvPr/>
          </p:nvSpPr>
          <p:spPr>
            <a:xfrm>
              <a:off x="3619094" y="1759498"/>
              <a:ext cx="24570" cy="24884"/>
            </a:xfrm>
            <a:custGeom>
              <a:avLst/>
              <a:gdLst/>
              <a:ahLst/>
              <a:cxnLst/>
              <a:rect l="l" t="t" r="r" b="b"/>
              <a:pathLst>
                <a:path w="1641" h="1662" extrusionOk="0">
                  <a:moveTo>
                    <a:pt x="526" y="1"/>
                  </a:moveTo>
                  <a:lnTo>
                    <a:pt x="1"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71"/>
            <p:cNvSpPr/>
            <p:nvPr/>
          </p:nvSpPr>
          <p:spPr>
            <a:xfrm>
              <a:off x="3623181" y="1722052"/>
              <a:ext cx="41249" cy="41249"/>
            </a:xfrm>
            <a:custGeom>
              <a:avLst/>
              <a:gdLst/>
              <a:ahLst/>
              <a:cxnLst/>
              <a:rect l="l" t="t" r="r" b="b"/>
              <a:pathLst>
                <a:path w="2755" h="2755" extrusionOk="0">
                  <a:moveTo>
                    <a:pt x="526" y="0"/>
                  </a:moveTo>
                  <a:lnTo>
                    <a:pt x="1" y="526"/>
                  </a:lnTo>
                  <a:lnTo>
                    <a:pt x="2229" y="2754"/>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71"/>
            <p:cNvSpPr/>
            <p:nvPr/>
          </p:nvSpPr>
          <p:spPr>
            <a:xfrm>
              <a:off x="3560536" y="1784682"/>
              <a:ext cx="41264" cy="41579"/>
            </a:xfrm>
            <a:custGeom>
              <a:avLst/>
              <a:gdLst/>
              <a:ahLst/>
              <a:cxnLst/>
              <a:rect l="l" t="t" r="r" b="b"/>
              <a:pathLst>
                <a:path w="2756" h="2777" extrusionOk="0">
                  <a:moveTo>
                    <a:pt x="527" y="1"/>
                  </a:moveTo>
                  <a:lnTo>
                    <a:pt x="1" y="548"/>
                  </a:lnTo>
                  <a:lnTo>
                    <a:pt x="2230" y="2776"/>
                  </a:lnTo>
                  <a:lnTo>
                    <a:pt x="2755" y="2251"/>
                  </a:lnTo>
                  <a:lnTo>
                    <a:pt x="527"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71"/>
            <p:cNvSpPr/>
            <p:nvPr/>
          </p:nvSpPr>
          <p:spPr>
            <a:xfrm>
              <a:off x="3660957" y="1717635"/>
              <a:ext cx="24570" cy="24884"/>
            </a:xfrm>
            <a:custGeom>
              <a:avLst/>
              <a:gdLst/>
              <a:ahLst/>
              <a:cxnLst/>
              <a:rect l="l" t="t" r="r" b="b"/>
              <a:pathLst>
                <a:path w="1641" h="1662" extrusionOk="0">
                  <a:moveTo>
                    <a:pt x="526" y="1"/>
                  </a:moveTo>
                  <a:lnTo>
                    <a:pt x="1" y="547"/>
                  </a:lnTo>
                  <a:lnTo>
                    <a:pt x="1115" y="1662"/>
                  </a:lnTo>
                  <a:lnTo>
                    <a:pt x="1641"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71"/>
            <p:cNvSpPr/>
            <p:nvPr/>
          </p:nvSpPr>
          <p:spPr>
            <a:xfrm>
              <a:off x="3681739" y="1696868"/>
              <a:ext cx="24570" cy="24555"/>
            </a:xfrm>
            <a:custGeom>
              <a:avLst/>
              <a:gdLst/>
              <a:ahLst/>
              <a:cxnLst/>
              <a:rect l="l" t="t" r="r" b="b"/>
              <a:pathLst>
                <a:path w="1641" h="1640" extrusionOk="0">
                  <a:moveTo>
                    <a:pt x="526" y="0"/>
                  </a:moveTo>
                  <a:lnTo>
                    <a:pt x="0" y="526"/>
                  </a:lnTo>
                  <a:lnTo>
                    <a:pt x="1115" y="1640"/>
                  </a:lnTo>
                  <a:lnTo>
                    <a:pt x="1640" y="1114"/>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71"/>
            <p:cNvSpPr/>
            <p:nvPr/>
          </p:nvSpPr>
          <p:spPr>
            <a:xfrm>
              <a:off x="3686141" y="1659092"/>
              <a:ext cx="41249" cy="41564"/>
            </a:xfrm>
            <a:custGeom>
              <a:avLst/>
              <a:gdLst/>
              <a:ahLst/>
              <a:cxnLst/>
              <a:rect l="l" t="t" r="r" b="b"/>
              <a:pathLst>
                <a:path w="2755" h="2776" extrusionOk="0">
                  <a:moveTo>
                    <a:pt x="526" y="0"/>
                  </a:moveTo>
                  <a:lnTo>
                    <a:pt x="1" y="547"/>
                  </a:lnTo>
                  <a:lnTo>
                    <a:pt x="2229" y="2775"/>
                  </a:lnTo>
                  <a:lnTo>
                    <a:pt x="2755" y="2250"/>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71"/>
            <p:cNvSpPr/>
            <p:nvPr/>
          </p:nvSpPr>
          <p:spPr>
            <a:xfrm>
              <a:off x="3723602" y="1654990"/>
              <a:ext cx="24884" cy="24570"/>
            </a:xfrm>
            <a:custGeom>
              <a:avLst/>
              <a:gdLst/>
              <a:ahLst/>
              <a:cxnLst/>
              <a:rect l="l" t="t" r="r" b="b"/>
              <a:pathLst>
                <a:path w="1662" h="1641" extrusionOk="0">
                  <a:moveTo>
                    <a:pt x="526" y="1"/>
                  </a:moveTo>
                  <a:lnTo>
                    <a:pt x="1" y="526"/>
                  </a:lnTo>
                  <a:lnTo>
                    <a:pt x="1115" y="1641"/>
                  </a:lnTo>
                  <a:lnTo>
                    <a:pt x="1662"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71"/>
            <p:cNvSpPr/>
            <p:nvPr/>
          </p:nvSpPr>
          <p:spPr>
            <a:xfrm>
              <a:off x="3744698" y="1633909"/>
              <a:ext cx="24570" cy="24884"/>
            </a:xfrm>
            <a:custGeom>
              <a:avLst/>
              <a:gdLst/>
              <a:ahLst/>
              <a:cxnLst/>
              <a:rect l="l" t="t" r="r" b="b"/>
              <a:pathLst>
                <a:path w="1641" h="1662" extrusionOk="0">
                  <a:moveTo>
                    <a:pt x="526" y="0"/>
                  </a:moveTo>
                  <a:lnTo>
                    <a:pt x="0" y="547"/>
                  </a:lnTo>
                  <a:lnTo>
                    <a:pt x="1115" y="1661"/>
                  </a:lnTo>
                  <a:lnTo>
                    <a:pt x="1640"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71"/>
            <p:cNvSpPr/>
            <p:nvPr/>
          </p:nvSpPr>
          <p:spPr>
            <a:xfrm>
              <a:off x="3748786" y="1596447"/>
              <a:ext cx="41564" cy="41249"/>
            </a:xfrm>
            <a:custGeom>
              <a:avLst/>
              <a:gdLst/>
              <a:ahLst/>
              <a:cxnLst/>
              <a:rect l="l" t="t" r="r" b="b"/>
              <a:pathLst>
                <a:path w="2776" h="2755" extrusionOk="0">
                  <a:moveTo>
                    <a:pt x="526" y="0"/>
                  </a:moveTo>
                  <a:lnTo>
                    <a:pt x="1" y="526"/>
                  </a:lnTo>
                  <a:lnTo>
                    <a:pt x="2229" y="2755"/>
                  </a:lnTo>
                  <a:lnTo>
                    <a:pt x="2776"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71"/>
            <p:cNvSpPr/>
            <p:nvPr/>
          </p:nvSpPr>
          <p:spPr>
            <a:xfrm>
              <a:off x="3786561" y="1592030"/>
              <a:ext cx="24570" cy="24884"/>
            </a:xfrm>
            <a:custGeom>
              <a:avLst/>
              <a:gdLst/>
              <a:ahLst/>
              <a:cxnLst/>
              <a:rect l="l" t="t" r="r" b="b"/>
              <a:pathLst>
                <a:path w="1641" h="1662" extrusionOk="0">
                  <a:moveTo>
                    <a:pt x="526" y="1"/>
                  </a:moveTo>
                  <a:lnTo>
                    <a:pt x="0"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71"/>
            <p:cNvSpPr/>
            <p:nvPr/>
          </p:nvSpPr>
          <p:spPr>
            <a:xfrm>
              <a:off x="3807343" y="1571264"/>
              <a:ext cx="24869" cy="24570"/>
            </a:xfrm>
            <a:custGeom>
              <a:avLst/>
              <a:gdLst/>
              <a:ahLst/>
              <a:cxnLst/>
              <a:rect l="l" t="t" r="r" b="b"/>
              <a:pathLst>
                <a:path w="1661" h="1641" extrusionOk="0">
                  <a:moveTo>
                    <a:pt x="526" y="0"/>
                  </a:moveTo>
                  <a:lnTo>
                    <a:pt x="0" y="526"/>
                  </a:lnTo>
                  <a:lnTo>
                    <a:pt x="1114" y="1640"/>
                  </a:lnTo>
                  <a:lnTo>
                    <a:pt x="1661"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71"/>
            <p:cNvSpPr/>
            <p:nvPr/>
          </p:nvSpPr>
          <p:spPr>
            <a:xfrm>
              <a:off x="3811745" y="1533488"/>
              <a:ext cx="41249" cy="41564"/>
            </a:xfrm>
            <a:custGeom>
              <a:avLst/>
              <a:gdLst/>
              <a:ahLst/>
              <a:cxnLst/>
              <a:rect l="l" t="t" r="r" b="b"/>
              <a:pathLst>
                <a:path w="2755" h="2776" extrusionOk="0">
                  <a:moveTo>
                    <a:pt x="526" y="0"/>
                  </a:moveTo>
                  <a:lnTo>
                    <a:pt x="0" y="526"/>
                  </a:lnTo>
                  <a:lnTo>
                    <a:pt x="2229" y="2776"/>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71"/>
            <p:cNvSpPr/>
            <p:nvPr/>
          </p:nvSpPr>
          <p:spPr>
            <a:xfrm>
              <a:off x="3597998" y="1780594"/>
              <a:ext cx="24570" cy="24570"/>
            </a:xfrm>
            <a:custGeom>
              <a:avLst/>
              <a:gdLst/>
              <a:ahLst/>
              <a:cxnLst/>
              <a:rect l="l" t="t" r="r" b="b"/>
              <a:pathLst>
                <a:path w="1641" h="1641" extrusionOk="0">
                  <a:moveTo>
                    <a:pt x="526" y="1"/>
                  </a:moveTo>
                  <a:lnTo>
                    <a:pt x="1" y="526"/>
                  </a:lnTo>
                  <a:lnTo>
                    <a:pt x="1115" y="1640"/>
                  </a:lnTo>
                  <a:lnTo>
                    <a:pt x="1641"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71"/>
            <p:cNvSpPr/>
            <p:nvPr/>
          </p:nvSpPr>
          <p:spPr>
            <a:xfrm>
              <a:off x="3623181" y="1625090"/>
              <a:ext cx="108940" cy="108925"/>
            </a:xfrm>
            <a:custGeom>
              <a:avLst/>
              <a:gdLst/>
              <a:ahLst/>
              <a:cxnLst/>
              <a:rect l="l" t="t" r="r" b="b"/>
              <a:pathLst>
                <a:path w="7276" h="7275" extrusionOk="0">
                  <a:moveTo>
                    <a:pt x="3070" y="1"/>
                  </a:moveTo>
                  <a:lnTo>
                    <a:pt x="1" y="3049"/>
                  </a:lnTo>
                  <a:lnTo>
                    <a:pt x="4206" y="7275"/>
                  </a:lnTo>
                  <a:lnTo>
                    <a:pt x="7275" y="4205"/>
                  </a:lnTo>
                  <a:lnTo>
                    <a:pt x="3070" y="1"/>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71"/>
            <p:cNvSpPr/>
            <p:nvPr/>
          </p:nvSpPr>
          <p:spPr>
            <a:xfrm>
              <a:off x="3517416" y="1493826"/>
              <a:ext cx="316698" cy="313225"/>
            </a:xfrm>
            <a:custGeom>
              <a:avLst/>
              <a:gdLst/>
              <a:ahLst/>
              <a:cxnLst/>
              <a:rect l="l" t="t" r="r" b="b"/>
              <a:pathLst>
                <a:path w="21152" h="20920" extrusionOk="0">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71"/>
            <p:cNvSpPr/>
            <p:nvPr/>
          </p:nvSpPr>
          <p:spPr>
            <a:xfrm>
              <a:off x="3788133" y="1761399"/>
              <a:ext cx="73230" cy="72287"/>
            </a:xfrm>
            <a:custGeom>
              <a:avLst/>
              <a:gdLst/>
              <a:ahLst/>
              <a:cxnLst/>
              <a:rect l="l" t="t" r="r" b="b"/>
              <a:pathLst>
                <a:path w="4891" h="4828" extrusionOk="0">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71"/>
            <p:cNvSpPr/>
            <p:nvPr/>
          </p:nvSpPr>
          <p:spPr>
            <a:xfrm>
              <a:off x="3822136" y="1761399"/>
              <a:ext cx="39198" cy="72407"/>
            </a:xfrm>
            <a:custGeom>
              <a:avLst/>
              <a:gdLst/>
              <a:ahLst/>
              <a:cxnLst/>
              <a:rect l="l" t="t" r="r" b="b"/>
              <a:pathLst>
                <a:path w="2618" h="4836" extrusionOk="0">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71"/>
            <p:cNvSpPr/>
            <p:nvPr/>
          </p:nvSpPr>
          <p:spPr>
            <a:xfrm>
              <a:off x="3541656" y="1493781"/>
              <a:ext cx="292458" cy="313270"/>
            </a:xfrm>
            <a:custGeom>
              <a:avLst/>
              <a:gdLst/>
              <a:ahLst/>
              <a:cxnLst/>
              <a:rect l="l" t="t" r="r" b="b"/>
              <a:pathLst>
                <a:path w="19533" h="20923" extrusionOk="0">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71"/>
            <p:cNvSpPr/>
            <p:nvPr/>
          </p:nvSpPr>
          <p:spPr>
            <a:xfrm>
              <a:off x="3834728" y="1807979"/>
              <a:ext cx="26636" cy="25708"/>
            </a:xfrm>
            <a:custGeom>
              <a:avLst/>
              <a:gdLst/>
              <a:ahLst/>
              <a:cxnLst/>
              <a:rect l="l" t="t" r="r" b="b"/>
              <a:pathLst>
                <a:path w="1779" h="1717" extrusionOk="0">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71"/>
            <p:cNvSpPr/>
            <p:nvPr/>
          </p:nvSpPr>
          <p:spPr>
            <a:xfrm>
              <a:off x="3552047" y="1524984"/>
              <a:ext cx="68320" cy="68334"/>
            </a:xfrm>
            <a:custGeom>
              <a:avLst/>
              <a:gdLst/>
              <a:ahLst/>
              <a:cxnLst/>
              <a:rect l="l" t="t" r="r" b="b"/>
              <a:pathLst>
                <a:path w="4563" h="4564" extrusionOk="0">
                  <a:moveTo>
                    <a:pt x="3049" y="1"/>
                  </a:moveTo>
                  <a:lnTo>
                    <a:pt x="0" y="3070"/>
                  </a:lnTo>
                  <a:lnTo>
                    <a:pt x="1493" y="4563"/>
                  </a:lnTo>
                  <a:lnTo>
                    <a:pt x="4563" y="1494"/>
                  </a:lnTo>
                  <a:lnTo>
                    <a:pt x="3049"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71"/>
            <p:cNvSpPr/>
            <p:nvPr/>
          </p:nvSpPr>
          <p:spPr>
            <a:xfrm>
              <a:off x="3593281" y="1566218"/>
              <a:ext cx="221623" cy="221952"/>
            </a:xfrm>
            <a:custGeom>
              <a:avLst/>
              <a:gdLst/>
              <a:ahLst/>
              <a:cxnLst/>
              <a:rect l="l" t="t" r="r" b="b"/>
              <a:pathLst>
                <a:path w="14802" h="14824" extrusionOk="0">
                  <a:moveTo>
                    <a:pt x="526" y="1"/>
                  </a:moveTo>
                  <a:lnTo>
                    <a:pt x="1" y="548"/>
                  </a:lnTo>
                  <a:lnTo>
                    <a:pt x="14276" y="14823"/>
                  </a:lnTo>
                  <a:lnTo>
                    <a:pt x="14802" y="14298"/>
                  </a:lnTo>
                  <a:lnTo>
                    <a:pt x="526"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5" name="Google Shape;9395;p71"/>
          <p:cNvGrpSpPr/>
          <p:nvPr/>
        </p:nvGrpSpPr>
        <p:grpSpPr>
          <a:xfrm>
            <a:off x="3066324" y="3167446"/>
            <a:ext cx="346598" cy="333183"/>
            <a:chOff x="3066324" y="3350446"/>
            <a:chExt cx="346598" cy="333183"/>
          </a:xfrm>
        </p:grpSpPr>
        <p:sp>
          <p:nvSpPr>
            <p:cNvPr id="9396" name="Google Shape;9396;p71"/>
            <p:cNvSpPr/>
            <p:nvPr/>
          </p:nvSpPr>
          <p:spPr>
            <a:xfrm>
              <a:off x="3077658" y="3672759"/>
              <a:ext cx="297174" cy="10735"/>
            </a:xfrm>
            <a:custGeom>
              <a:avLst/>
              <a:gdLst/>
              <a:ahLst/>
              <a:cxnLst/>
              <a:rect l="l" t="t" r="r" b="b"/>
              <a:pathLst>
                <a:path w="19848" h="717" extrusionOk="0">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71"/>
            <p:cNvSpPr/>
            <p:nvPr/>
          </p:nvSpPr>
          <p:spPr>
            <a:xfrm>
              <a:off x="3066324" y="3350446"/>
              <a:ext cx="346598" cy="333183"/>
            </a:xfrm>
            <a:custGeom>
              <a:avLst/>
              <a:gdLst/>
              <a:ahLst/>
              <a:cxnLst/>
              <a:rect l="l" t="t" r="r" b="b"/>
              <a:pathLst>
                <a:path w="23149" h="22253" extrusionOk="0">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71"/>
            <p:cNvSpPr/>
            <p:nvPr/>
          </p:nvSpPr>
          <p:spPr>
            <a:xfrm>
              <a:off x="3079545" y="3516970"/>
              <a:ext cx="333378" cy="166524"/>
            </a:xfrm>
            <a:custGeom>
              <a:avLst/>
              <a:gdLst/>
              <a:ahLst/>
              <a:cxnLst/>
              <a:rect l="l" t="t" r="r" b="b"/>
              <a:pathLst>
                <a:path w="22266" h="11122" extrusionOk="0">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71"/>
            <p:cNvSpPr/>
            <p:nvPr/>
          </p:nvSpPr>
          <p:spPr>
            <a:xfrm>
              <a:off x="3079545" y="3371841"/>
              <a:ext cx="333378" cy="145143"/>
            </a:xfrm>
            <a:custGeom>
              <a:avLst/>
              <a:gdLst/>
              <a:ahLst/>
              <a:cxnLst/>
              <a:rect l="l" t="t" r="r" b="b"/>
              <a:pathLst>
                <a:path w="22266" h="9694" extrusionOk="0">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71"/>
            <p:cNvSpPr/>
            <p:nvPr/>
          </p:nvSpPr>
          <p:spPr>
            <a:xfrm>
              <a:off x="3188784" y="3371841"/>
              <a:ext cx="224138" cy="145143"/>
            </a:xfrm>
            <a:custGeom>
              <a:avLst/>
              <a:gdLst/>
              <a:ahLst/>
              <a:cxnLst/>
              <a:rect l="l" t="t" r="r" b="b"/>
              <a:pathLst>
                <a:path w="14970" h="9694" extrusionOk="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71"/>
            <p:cNvSpPr/>
            <p:nvPr/>
          </p:nvSpPr>
          <p:spPr>
            <a:xfrm>
              <a:off x="3079545" y="3516970"/>
              <a:ext cx="333378" cy="144814"/>
            </a:xfrm>
            <a:custGeom>
              <a:avLst/>
              <a:gdLst/>
              <a:ahLst/>
              <a:cxnLst/>
              <a:rect l="l" t="t" r="r" b="b"/>
              <a:pathLst>
                <a:path w="22266" h="9672" extrusionOk="0">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71"/>
            <p:cNvSpPr/>
            <p:nvPr/>
          </p:nvSpPr>
          <p:spPr>
            <a:xfrm>
              <a:off x="3079545" y="3516970"/>
              <a:ext cx="181018" cy="136938"/>
            </a:xfrm>
            <a:custGeom>
              <a:avLst/>
              <a:gdLst/>
              <a:ahLst/>
              <a:cxnLst/>
              <a:rect l="l" t="t" r="r" b="b"/>
              <a:pathLst>
                <a:path w="12090" h="9146" extrusionOk="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71"/>
            <p:cNvSpPr/>
            <p:nvPr/>
          </p:nvSpPr>
          <p:spPr>
            <a:xfrm>
              <a:off x="3079545" y="3430084"/>
              <a:ext cx="333378" cy="173771"/>
            </a:xfrm>
            <a:custGeom>
              <a:avLst/>
              <a:gdLst/>
              <a:ahLst/>
              <a:cxnLst/>
              <a:rect l="l" t="t" r="r" b="b"/>
              <a:pathLst>
                <a:path w="22266" h="11606" extrusionOk="0">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71"/>
            <p:cNvSpPr/>
            <p:nvPr/>
          </p:nvSpPr>
          <p:spPr>
            <a:xfrm>
              <a:off x="3079545" y="3444563"/>
              <a:ext cx="333378" cy="144814"/>
            </a:xfrm>
            <a:custGeom>
              <a:avLst/>
              <a:gdLst/>
              <a:ahLst/>
              <a:cxnLst/>
              <a:rect l="l" t="t" r="r" b="b"/>
              <a:pathLst>
                <a:path w="22266" h="9672" extrusionOk="0">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71"/>
            <p:cNvSpPr/>
            <p:nvPr/>
          </p:nvSpPr>
          <p:spPr>
            <a:xfrm>
              <a:off x="3079545" y="3444563"/>
              <a:ext cx="186692" cy="144814"/>
            </a:xfrm>
            <a:custGeom>
              <a:avLst/>
              <a:gdLst/>
              <a:ahLst/>
              <a:cxnLst/>
              <a:rect l="l" t="t" r="r" b="b"/>
              <a:pathLst>
                <a:path w="12469" h="9672" extrusionOk="0">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6" name="Google Shape;9406;p71"/>
          <p:cNvGrpSpPr/>
          <p:nvPr/>
        </p:nvGrpSpPr>
        <p:grpSpPr>
          <a:xfrm>
            <a:off x="1282755" y="1769089"/>
            <a:ext cx="363278" cy="363338"/>
            <a:chOff x="1282755" y="1952089"/>
            <a:chExt cx="363278" cy="363338"/>
          </a:xfrm>
        </p:grpSpPr>
        <p:sp>
          <p:nvSpPr>
            <p:cNvPr id="9407" name="Google Shape;9407;p71"/>
            <p:cNvSpPr/>
            <p:nvPr/>
          </p:nvSpPr>
          <p:spPr>
            <a:xfrm>
              <a:off x="1282755" y="1952089"/>
              <a:ext cx="359924" cy="363338"/>
            </a:xfrm>
            <a:custGeom>
              <a:avLst/>
              <a:gdLst/>
              <a:ahLst/>
              <a:cxnLst/>
              <a:rect l="l" t="t" r="r" b="b"/>
              <a:pathLst>
                <a:path w="24039" h="24267" extrusionOk="0">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71"/>
            <p:cNvSpPr/>
            <p:nvPr/>
          </p:nvSpPr>
          <p:spPr>
            <a:xfrm>
              <a:off x="1437900" y="2104404"/>
              <a:ext cx="61118" cy="57644"/>
            </a:xfrm>
            <a:custGeom>
              <a:avLst/>
              <a:gdLst/>
              <a:ahLst/>
              <a:cxnLst/>
              <a:rect l="l" t="t" r="r" b="b"/>
              <a:pathLst>
                <a:path w="4082" h="3850" extrusionOk="0">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71"/>
            <p:cNvSpPr/>
            <p:nvPr/>
          </p:nvSpPr>
          <p:spPr>
            <a:xfrm>
              <a:off x="1286214" y="2015019"/>
              <a:ext cx="61148" cy="47313"/>
            </a:xfrm>
            <a:custGeom>
              <a:avLst/>
              <a:gdLst/>
              <a:ahLst/>
              <a:cxnLst/>
              <a:rect l="l" t="t" r="r" b="b"/>
              <a:pathLst>
                <a:path w="4084" h="3160" extrusionOk="0">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71"/>
            <p:cNvSpPr/>
            <p:nvPr/>
          </p:nvSpPr>
          <p:spPr>
            <a:xfrm>
              <a:off x="1595396" y="2201696"/>
              <a:ext cx="50637" cy="47253"/>
            </a:xfrm>
            <a:custGeom>
              <a:avLst/>
              <a:gdLst/>
              <a:ahLst/>
              <a:cxnLst/>
              <a:rect l="l" t="t" r="r" b="b"/>
              <a:pathLst>
                <a:path w="3382" h="3156" extrusionOk="0">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71"/>
            <p:cNvSpPr/>
            <p:nvPr/>
          </p:nvSpPr>
          <p:spPr>
            <a:xfrm>
              <a:off x="1452034" y="2121653"/>
              <a:ext cx="46984" cy="40276"/>
            </a:xfrm>
            <a:custGeom>
              <a:avLst/>
              <a:gdLst/>
              <a:ahLst/>
              <a:cxnLst/>
              <a:rect l="l" t="t" r="r" b="b"/>
              <a:pathLst>
                <a:path w="3138" h="2690" extrusionOk="0">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71"/>
            <p:cNvSpPr/>
            <p:nvPr/>
          </p:nvSpPr>
          <p:spPr>
            <a:xfrm>
              <a:off x="1307445" y="2032701"/>
              <a:ext cx="33868" cy="29631"/>
            </a:xfrm>
            <a:custGeom>
              <a:avLst/>
              <a:gdLst/>
              <a:ahLst/>
              <a:cxnLst/>
              <a:rect l="l" t="t" r="r" b="b"/>
              <a:pathLst>
                <a:path w="2262" h="1979" extrusionOk="0">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71"/>
            <p:cNvSpPr/>
            <p:nvPr/>
          </p:nvSpPr>
          <p:spPr>
            <a:xfrm>
              <a:off x="1612464" y="2219064"/>
              <a:ext cx="33568" cy="29750"/>
            </a:xfrm>
            <a:custGeom>
              <a:avLst/>
              <a:gdLst/>
              <a:ahLst/>
              <a:cxnLst/>
              <a:rect l="l" t="t" r="r" b="b"/>
              <a:pathLst>
                <a:path w="2242" h="1987" extrusionOk="0">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4" name="Google Shape;9414;p71"/>
          <p:cNvGrpSpPr/>
          <p:nvPr/>
        </p:nvGrpSpPr>
        <p:grpSpPr>
          <a:xfrm>
            <a:off x="3510094" y="2726281"/>
            <a:ext cx="355133" cy="343574"/>
            <a:chOff x="3510094" y="2909281"/>
            <a:chExt cx="355133" cy="343574"/>
          </a:xfrm>
        </p:grpSpPr>
        <p:sp>
          <p:nvSpPr>
            <p:cNvPr id="9415" name="Google Shape;9415;p71"/>
            <p:cNvSpPr/>
            <p:nvPr/>
          </p:nvSpPr>
          <p:spPr>
            <a:xfrm>
              <a:off x="3583205" y="3134527"/>
              <a:ext cx="50652" cy="47523"/>
            </a:xfrm>
            <a:custGeom>
              <a:avLst/>
              <a:gdLst/>
              <a:ahLst/>
              <a:cxnLst/>
              <a:rect l="l" t="t" r="r" b="b"/>
              <a:pathLst>
                <a:path w="3383" h="3174" extrusionOk="0">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71"/>
            <p:cNvSpPr/>
            <p:nvPr/>
          </p:nvSpPr>
          <p:spPr>
            <a:xfrm>
              <a:off x="3655746" y="2909281"/>
              <a:ext cx="209480" cy="192127"/>
            </a:xfrm>
            <a:custGeom>
              <a:avLst/>
              <a:gdLst/>
              <a:ahLst/>
              <a:cxnLst/>
              <a:rect l="l" t="t" r="r" b="b"/>
              <a:pathLst>
                <a:path w="13991" h="12832" extrusionOk="0">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71"/>
            <p:cNvSpPr/>
            <p:nvPr/>
          </p:nvSpPr>
          <p:spPr>
            <a:xfrm>
              <a:off x="3673863" y="2923430"/>
              <a:ext cx="184806" cy="179550"/>
            </a:xfrm>
            <a:custGeom>
              <a:avLst/>
              <a:gdLst/>
              <a:ahLst/>
              <a:cxnLst/>
              <a:rect l="l" t="t" r="r" b="b"/>
              <a:pathLst>
                <a:path w="12343" h="11992" extrusionOk="0">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71"/>
            <p:cNvSpPr/>
            <p:nvPr/>
          </p:nvSpPr>
          <p:spPr>
            <a:xfrm>
              <a:off x="3541970" y="3007531"/>
              <a:ext cx="218793" cy="216383"/>
            </a:xfrm>
            <a:custGeom>
              <a:avLst/>
              <a:gdLst/>
              <a:ahLst/>
              <a:cxnLst/>
              <a:rect l="l" t="t" r="r" b="b"/>
              <a:pathLst>
                <a:path w="14613" h="14452" extrusionOk="0">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71"/>
            <p:cNvSpPr/>
            <p:nvPr/>
          </p:nvSpPr>
          <p:spPr>
            <a:xfrm>
              <a:off x="3562123" y="3027504"/>
              <a:ext cx="198640" cy="196409"/>
            </a:xfrm>
            <a:custGeom>
              <a:avLst/>
              <a:gdLst/>
              <a:ahLst/>
              <a:cxnLst/>
              <a:rect l="l" t="t" r="r" b="b"/>
              <a:pathLst>
                <a:path w="13267" h="13118" extrusionOk="0">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71"/>
            <p:cNvSpPr/>
            <p:nvPr/>
          </p:nvSpPr>
          <p:spPr>
            <a:xfrm>
              <a:off x="3516562" y="3033523"/>
              <a:ext cx="217446" cy="210304"/>
            </a:xfrm>
            <a:custGeom>
              <a:avLst/>
              <a:gdLst/>
              <a:ahLst/>
              <a:cxnLst/>
              <a:rect l="l" t="t" r="r" b="b"/>
              <a:pathLst>
                <a:path w="14523" h="14046" extrusionOk="0">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71"/>
            <p:cNvSpPr/>
            <p:nvPr/>
          </p:nvSpPr>
          <p:spPr>
            <a:xfrm>
              <a:off x="3524033" y="3056041"/>
              <a:ext cx="202413" cy="188100"/>
            </a:xfrm>
            <a:custGeom>
              <a:avLst/>
              <a:gdLst/>
              <a:ahLst/>
              <a:cxnLst/>
              <a:rect l="l" t="t" r="r" b="b"/>
              <a:pathLst>
                <a:path w="13519" h="12563" extrusionOk="0">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71"/>
            <p:cNvSpPr/>
            <p:nvPr/>
          </p:nvSpPr>
          <p:spPr>
            <a:xfrm>
              <a:off x="3556389" y="3171360"/>
              <a:ext cx="39108" cy="35620"/>
            </a:xfrm>
            <a:custGeom>
              <a:avLst/>
              <a:gdLst/>
              <a:ahLst/>
              <a:cxnLst/>
              <a:rect l="l" t="t" r="r" b="b"/>
              <a:pathLst>
                <a:path w="2612" h="2379" extrusionOk="0">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71"/>
            <p:cNvSpPr/>
            <p:nvPr/>
          </p:nvSpPr>
          <p:spPr>
            <a:xfrm>
              <a:off x="3573413" y="3180268"/>
              <a:ext cx="22084" cy="21920"/>
            </a:xfrm>
            <a:custGeom>
              <a:avLst/>
              <a:gdLst/>
              <a:ahLst/>
              <a:cxnLst/>
              <a:rect l="l" t="t" r="r" b="b"/>
              <a:pathLst>
                <a:path w="1475" h="1464" extrusionOk="0">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71"/>
            <p:cNvSpPr/>
            <p:nvPr/>
          </p:nvSpPr>
          <p:spPr>
            <a:xfrm>
              <a:off x="3510094" y="2969111"/>
              <a:ext cx="174534" cy="41549"/>
            </a:xfrm>
            <a:custGeom>
              <a:avLst/>
              <a:gdLst/>
              <a:ahLst/>
              <a:cxnLst/>
              <a:rect l="l" t="t" r="r" b="b"/>
              <a:pathLst>
                <a:path w="11657" h="2775" extrusionOk="0">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71"/>
            <p:cNvSpPr/>
            <p:nvPr/>
          </p:nvSpPr>
          <p:spPr>
            <a:xfrm>
              <a:off x="3529948" y="2930572"/>
              <a:ext cx="133270" cy="33928"/>
            </a:xfrm>
            <a:custGeom>
              <a:avLst/>
              <a:gdLst/>
              <a:ahLst/>
              <a:cxnLst/>
              <a:rect l="l" t="t" r="r" b="b"/>
              <a:pathLst>
                <a:path w="8901" h="2266" extrusionOk="0">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71"/>
            <p:cNvSpPr/>
            <p:nvPr/>
          </p:nvSpPr>
          <p:spPr>
            <a:xfrm>
              <a:off x="3753292" y="3083980"/>
              <a:ext cx="52793" cy="168875"/>
            </a:xfrm>
            <a:custGeom>
              <a:avLst/>
              <a:gdLst/>
              <a:ahLst/>
              <a:cxnLst/>
              <a:rect l="l" t="t" r="r" b="b"/>
              <a:pathLst>
                <a:path w="3526" h="11279" extrusionOk="0">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71"/>
            <p:cNvSpPr/>
            <p:nvPr/>
          </p:nvSpPr>
          <p:spPr>
            <a:xfrm>
              <a:off x="3799243" y="3105481"/>
              <a:ext cx="43046" cy="127700"/>
            </a:xfrm>
            <a:custGeom>
              <a:avLst/>
              <a:gdLst/>
              <a:ahLst/>
              <a:cxnLst/>
              <a:rect l="l" t="t" r="r" b="b"/>
              <a:pathLst>
                <a:path w="2875" h="8529" extrusionOk="0">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28" name="Google Shape;9428;p71"/>
          <p:cNvSpPr/>
          <p:nvPr/>
        </p:nvSpPr>
        <p:spPr>
          <a:xfrm>
            <a:off x="2513884" y="1629081"/>
            <a:ext cx="32745" cy="26456"/>
          </a:xfrm>
          <a:custGeom>
            <a:avLst/>
            <a:gdLst/>
            <a:ahLst/>
            <a:cxnLst/>
            <a:rect l="l" t="t" r="r" b="b"/>
            <a:pathLst>
              <a:path w="2187" h="1767" extrusionOk="0">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29" name="Google Shape;9429;p71"/>
          <p:cNvGrpSpPr/>
          <p:nvPr/>
        </p:nvGrpSpPr>
        <p:grpSpPr>
          <a:xfrm>
            <a:off x="2163842" y="1323972"/>
            <a:ext cx="382787" cy="331566"/>
            <a:chOff x="2163842" y="1506972"/>
            <a:chExt cx="382787" cy="331566"/>
          </a:xfrm>
        </p:grpSpPr>
        <p:sp>
          <p:nvSpPr>
            <p:cNvPr id="9430" name="Google Shape;9430;p71"/>
            <p:cNvSpPr/>
            <p:nvPr/>
          </p:nvSpPr>
          <p:spPr>
            <a:xfrm>
              <a:off x="2247253" y="1506972"/>
              <a:ext cx="214152" cy="101768"/>
            </a:xfrm>
            <a:custGeom>
              <a:avLst/>
              <a:gdLst/>
              <a:ahLst/>
              <a:cxnLst/>
              <a:rect l="l" t="t" r="r" b="b"/>
              <a:pathLst>
                <a:path w="14303" h="6797" extrusionOk="0">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71"/>
            <p:cNvSpPr/>
            <p:nvPr/>
          </p:nvSpPr>
          <p:spPr>
            <a:xfrm>
              <a:off x="2163842" y="1812081"/>
              <a:ext cx="382787" cy="26456"/>
            </a:xfrm>
            <a:custGeom>
              <a:avLst/>
              <a:gdLst/>
              <a:ahLst/>
              <a:cxnLst/>
              <a:rect l="l" t="t" r="r" b="b"/>
              <a:pathLst>
                <a:path w="25566" h="1767" extrusionOk="0">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71"/>
            <p:cNvSpPr/>
            <p:nvPr/>
          </p:nvSpPr>
          <p:spPr>
            <a:xfrm>
              <a:off x="2178634" y="1592030"/>
              <a:ext cx="353201" cy="220066"/>
            </a:xfrm>
            <a:custGeom>
              <a:avLst/>
              <a:gdLst/>
              <a:ahLst/>
              <a:cxnLst/>
              <a:rect l="l" t="t" r="r" b="b"/>
              <a:pathLst>
                <a:path w="23590" h="14698" extrusionOk="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71"/>
            <p:cNvSpPr/>
            <p:nvPr/>
          </p:nvSpPr>
          <p:spPr>
            <a:xfrm>
              <a:off x="2178634" y="1592030"/>
              <a:ext cx="353201" cy="220066"/>
            </a:xfrm>
            <a:custGeom>
              <a:avLst/>
              <a:gdLst/>
              <a:ahLst/>
              <a:cxnLst/>
              <a:rect l="l" t="t" r="r" b="b"/>
              <a:pathLst>
                <a:path w="23590" h="14698" extrusionOk="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71"/>
            <p:cNvSpPr/>
            <p:nvPr/>
          </p:nvSpPr>
          <p:spPr>
            <a:xfrm>
              <a:off x="2201602" y="1615013"/>
              <a:ext cx="307251" cy="174100"/>
            </a:xfrm>
            <a:custGeom>
              <a:avLst/>
              <a:gdLst/>
              <a:ahLst/>
              <a:cxnLst/>
              <a:rect l="l" t="t" r="r" b="b"/>
              <a:pathLst>
                <a:path w="20521" h="11628" extrusionOk="0">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71"/>
            <p:cNvSpPr/>
            <p:nvPr/>
          </p:nvSpPr>
          <p:spPr>
            <a:xfrm>
              <a:off x="2201932" y="1615013"/>
              <a:ext cx="306921" cy="173786"/>
            </a:xfrm>
            <a:custGeom>
              <a:avLst/>
              <a:gdLst/>
              <a:ahLst/>
              <a:cxnLst/>
              <a:rect l="l" t="t" r="r" b="b"/>
              <a:pathLst>
                <a:path w="20499" h="11607" extrusionOk="0">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71"/>
            <p:cNvSpPr/>
            <p:nvPr/>
          </p:nvSpPr>
          <p:spPr>
            <a:xfrm>
              <a:off x="2254500" y="1777450"/>
              <a:ext cx="76824" cy="34646"/>
            </a:xfrm>
            <a:custGeom>
              <a:avLst/>
              <a:gdLst/>
              <a:ahLst/>
              <a:cxnLst/>
              <a:rect l="l" t="t" r="r" b="b"/>
              <a:pathLst>
                <a:path w="5131" h="2314" extrusionOk="0">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71"/>
            <p:cNvSpPr/>
            <p:nvPr/>
          </p:nvSpPr>
          <p:spPr>
            <a:xfrm>
              <a:off x="2300765" y="1777450"/>
              <a:ext cx="30873" cy="34646"/>
            </a:xfrm>
            <a:custGeom>
              <a:avLst/>
              <a:gdLst/>
              <a:ahLst/>
              <a:cxnLst/>
              <a:rect l="l" t="t" r="r" b="b"/>
              <a:pathLst>
                <a:path w="2062" h="2314" extrusionOk="0">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8" name="Google Shape;9438;p71"/>
          <p:cNvGrpSpPr/>
          <p:nvPr/>
        </p:nvGrpSpPr>
        <p:grpSpPr>
          <a:xfrm>
            <a:off x="1738877" y="3166652"/>
            <a:ext cx="357918" cy="350536"/>
            <a:chOff x="1738877" y="3349652"/>
            <a:chExt cx="357918" cy="350536"/>
          </a:xfrm>
        </p:grpSpPr>
        <p:sp>
          <p:nvSpPr>
            <p:cNvPr id="9439" name="Google Shape;9439;p71"/>
            <p:cNvSpPr/>
            <p:nvPr/>
          </p:nvSpPr>
          <p:spPr>
            <a:xfrm>
              <a:off x="1814114" y="3407461"/>
              <a:ext cx="154516" cy="282965"/>
            </a:xfrm>
            <a:custGeom>
              <a:avLst/>
              <a:gdLst/>
              <a:ahLst/>
              <a:cxnLst/>
              <a:rect l="l" t="t" r="r" b="b"/>
              <a:pathLst>
                <a:path w="10320" h="18899" extrusionOk="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71"/>
            <p:cNvSpPr/>
            <p:nvPr/>
          </p:nvSpPr>
          <p:spPr>
            <a:xfrm>
              <a:off x="1813800" y="3521057"/>
              <a:ext cx="47538" cy="80402"/>
            </a:xfrm>
            <a:custGeom>
              <a:avLst/>
              <a:gdLst/>
              <a:ahLst/>
              <a:cxnLst/>
              <a:rect l="l" t="t" r="r" b="b"/>
              <a:pathLst>
                <a:path w="3175" h="5370" extrusionOk="0">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71"/>
            <p:cNvSpPr/>
            <p:nvPr/>
          </p:nvSpPr>
          <p:spPr>
            <a:xfrm>
              <a:off x="1900041" y="3407506"/>
              <a:ext cx="61402" cy="56896"/>
            </a:xfrm>
            <a:custGeom>
              <a:avLst/>
              <a:gdLst/>
              <a:ahLst/>
              <a:cxnLst/>
              <a:rect l="l" t="t" r="r" b="b"/>
              <a:pathLst>
                <a:path w="4101" h="3800" extrusionOk="0">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71"/>
            <p:cNvSpPr/>
            <p:nvPr/>
          </p:nvSpPr>
          <p:spPr>
            <a:xfrm>
              <a:off x="1738877" y="3658310"/>
              <a:ext cx="215320" cy="41878"/>
            </a:xfrm>
            <a:custGeom>
              <a:avLst/>
              <a:gdLst/>
              <a:ahLst/>
              <a:cxnLst/>
              <a:rect l="l" t="t" r="r" b="b"/>
              <a:pathLst>
                <a:path w="14381" h="2797" extrusionOk="0">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71"/>
            <p:cNvSpPr/>
            <p:nvPr/>
          </p:nvSpPr>
          <p:spPr>
            <a:xfrm>
              <a:off x="1901928" y="3658310"/>
              <a:ext cx="52269" cy="41878"/>
            </a:xfrm>
            <a:custGeom>
              <a:avLst/>
              <a:gdLst/>
              <a:ahLst/>
              <a:cxnLst/>
              <a:rect l="l" t="t" r="r" b="b"/>
              <a:pathLst>
                <a:path w="3491" h="2797" extrusionOk="0">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71"/>
            <p:cNvSpPr/>
            <p:nvPr/>
          </p:nvSpPr>
          <p:spPr>
            <a:xfrm>
              <a:off x="1781369" y="3503749"/>
              <a:ext cx="93818" cy="80402"/>
            </a:xfrm>
            <a:custGeom>
              <a:avLst/>
              <a:gdLst/>
              <a:ahLst/>
              <a:cxnLst/>
              <a:rect l="l" t="t" r="r" b="b"/>
              <a:pathLst>
                <a:path w="6266" h="5370" extrusionOk="0">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71"/>
            <p:cNvSpPr/>
            <p:nvPr/>
          </p:nvSpPr>
          <p:spPr>
            <a:xfrm>
              <a:off x="1829221" y="3503749"/>
              <a:ext cx="45966" cy="80283"/>
            </a:xfrm>
            <a:custGeom>
              <a:avLst/>
              <a:gdLst/>
              <a:ahLst/>
              <a:cxnLst/>
              <a:rect l="l" t="t" r="r" b="b"/>
              <a:pathLst>
                <a:path w="3070" h="5362" extrusionOk="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71"/>
            <p:cNvSpPr/>
            <p:nvPr/>
          </p:nvSpPr>
          <p:spPr>
            <a:xfrm>
              <a:off x="1813800" y="3528289"/>
              <a:ext cx="36832" cy="31337"/>
            </a:xfrm>
            <a:custGeom>
              <a:avLst/>
              <a:gdLst/>
              <a:ahLst/>
              <a:cxnLst/>
              <a:rect l="l" t="t" r="r" b="b"/>
              <a:pathLst>
                <a:path w="2460" h="2093" extrusionOk="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71"/>
            <p:cNvSpPr/>
            <p:nvPr/>
          </p:nvSpPr>
          <p:spPr>
            <a:xfrm>
              <a:off x="1881475" y="3351479"/>
              <a:ext cx="95075" cy="97186"/>
            </a:xfrm>
            <a:custGeom>
              <a:avLst/>
              <a:gdLst/>
              <a:ahLst/>
              <a:cxnLst/>
              <a:rect l="l" t="t" r="r" b="b"/>
              <a:pathLst>
                <a:path w="6350" h="6491" extrusionOk="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71"/>
            <p:cNvSpPr/>
            <p:nvPr/>
          </p:nvSpPr>
          <p:spPr>
            <a:xfrm>
              <a:off x="1914834" y="3370584"/>
              <a:ext cx="61717" cy="78082"/>
            </a:xfrm>
            <a:custGeom>
              <a:avLst/>
              <a:gdLst/>
              <a:ahLst/>
              <a:cxnLst/>
              <a:rect l="l" t="t" r="r" b="b"/>
              <a:pathLst>
                <a:path w="4122" h="5215" extrusionOk="0">
                  <a:moveTo>
                    <a:pt x="2755" y="1"/>
                  </a:moveTo>
                  <a:lnTo>
                    <a:pt x="1" y="4374"/>
                  </a:lnTo>
                  <a:lnTo>
                    <a:pt x="1346" y="5215"/>
                  </a:lnTo>
                  <a:lnTo>
                    <a:pt x="4122" y="821"/>
                  </a:lnTo>
                  <a:lnTo>
                    <a:pt x="2818"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71"/>
            <p:cNvSpPr/>
            <p:nvPr/>
          </p:nvSpPr>
          <p:spPr>
            <a:xfrm>
              <a:off x="1934987" y="3382861"/>
              <a:ext cx="140412" cy="147255"/>
            </a:xfrm>
            <a:custGeom>
              <a:avLst/>
              <a:gdLst/>
              <a:ahLst/>
              <a:cxnLst/>
              <a:rect l="l" t="t" r="r" b="b"/>
              <a:pathLst>
                <a:path w="9378" h="9835" extrusionOk="0">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71"/>
            <p:cNvSpPr/>
            <p:nvPr/>
          </p:nvSpPr>
          <p:spPr>
            <a:xfrm>
              <a:off x="1974020" y="3389165"/>
              <a:ext cx="101379" cy="140801"/>
            </a:xfrm>
            <a:custGeom>
              <a:avLst/>
              <a:gdLst/>
              <a:ahLst/>
              <a:cxnLst/>
              <a:rect l="l" t="t" r="r" b="b"/>
              <a:pathLst>
                <a:path w="6771" h="9404" extrusionOk="0">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71"/>
            <p:cNvSpPr/>
            <p:nvPr/>
          </p:nvSpPr>
          <p:spPr>
            <a:xfrm>
              <a:off x="2010538" y="3427884"/>
              <a:ext cx="86257" cy="88937"/>
            </a:xfrm>
            <a:custGeom>
              <a:avLst/>
              <a:gdLst/>
              <a:ahLst/>
              <a:cxnLst/>
              <a:rect l="l" t="t" r="r" b="b"/>
              <a:pathLst>
                <a:path w="5761" h="5940" extrusionOk="0">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71"/>
            <p:cNvSpPr/>
            <p:nvPr/>
          </p:nvSpPr>
          <p:spPr>
            <a:xfrm>
              <a:off x="2020929" y="3432600"/>
              <a:ext cx="75866" cy="84370"/>
            </a:xfrm>
            <a:custGeom>
              <a:avLst/>
              <a:gdLst/>
              <a:ahLst/>
              <a:cxnLst/>
              <a:rect l="l" t="t" r="r" b="b"/>
              <a:pathLst>
                <a:path w="5067" h="5635" extrusionOk="0">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71"/>
            <p:cNvSpPr/>
            <p:nvPr/>
          </p:nvSpPr>
          <p:spPr>
            <a:xfrm>
              <a:off x="1861322" y="3349652"/>
              <a:ext cx="46924" cy="44873"/>
            </a:xfrm>
            <a:custGeom>
              <a:avLst/>
              <a:gdLst/>
              <a:ahLst/>
              <a:cxnLst/>
              <a:rect l="l" t="t" r="r" b="b"/>
              <a:pathLst>
                <a:path w="3134" h="2997" extrusionOk="0">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71"/>
            <p:cNvSpPr/>
            <p:nvPr/>
          </p:nvSpPr>
          <p:spPr>
            <a:xfrm>
              <a:off x="1877687" y="3358306"/>
              <a:ext cx="30559" cy="36218"/>
            </a:xfrm>
            <a:custGeom>
              <a:avLst/>
              <a:gdLst/>
              <a:ahLst/>
              <a:cxnLst/>
              <a:rect l="l" t="t" r="r" b="b"/>
              <a:pathLst>
                <a:path w="2041" h="2419" extrusionOk="0">
                  <a:moveTo>
                    <a:pt x="1136" y="1"/>
                  </a:moveTo>
                  <a:lnTo>
                    <a:pt x="1" y="1851"/>
                  </a:lnTo>
                  <a:lnTo>
                    <a:pt x="863" y="2419"/>
                  </a:lnTo>
                  <a:lnTo>
                    <a:pt x="2040" y="547"/>
                  </a:lnTo>
                  <a:lnTo>
                    <a:pt x="1136"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71"/>
            <p:cNvSpPr/>
            <p:nvPr/>
          </p:nvSpPr>
          <p:spPr>
            <a:xfrm>
              <a:off x="1872656" y="3625880"/>
              <a:ext cx="42193" cy="32430"/>
            </a:xfrm>
            <a:custGeom>
              <a:avLst/>
              <a:gdLst/>
              <a:ahLst/>
              <a:cxnLst/>
              <a:rect l="l" t="t" r="r" b="b"/>
              <a:pathLst>
                <a:path w="2818" h="2166" extrusionOk="0">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71"/>
            <p:cNvSpPr/>
            <p:nvPr/>
          </p:nvSpPr>
          <p:spPr>
            <a:xfrm>
              <a:off x="1885563" y="3625745"/>
              <a:ext cx="28972" cy="32565"/>
            </a:xfrm>
            <a:custGeom>
              <a:avLst/>
              <a:gdLst/>
              <a:ahLst/>
              <a:cxnLst/>
              <a:rect l="l" t="t" r="r" b="b"/>
              <a:pathLst>
                <a:path w="1935" h="2175" extrusionOk="0">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7" name="Google Shape;9457;p71"/>
          <p:cNvGrpSpPr/>
          <p:nvPr/>
        </p:nvGrpSpPr>
        <p:grpSpPr>
          <a:xfrm>
            <a:off x="1971819" y="4093854"/>
            <a:ext cx="383281" cy="333947"/>
            <a:chOff x="1971819" y="4276854"/>
            <a:chExt cx="383281" cy="333947"/>
          </a:xfrm>
        </p:grpSpPr>
        <p:sp>
          <p:nvSpPr>
            <p:cNvPr id="9458" name="Google Shape;9458;p71"/>
            <p:cNvSpPr/>
            <p:nvPr/>
          </p:nvSpPr>
          <p:spPr>
            <a:xfrm>
              <a:off x="1971819" y="4277094"/>
              <a:ext cx="383281" cy="333707"/>
            </a:xfrm>
            <a:custGeom>
              <a:avLst/>
              <a:gdLst/>
              <a:ahLst/>
              <a:cxnLst/>
              <a:rect l="l" t="t" r="r" b="b"/>
              <a:pathLst>
                <a:path w="25599" h="22288" extrusionOk="0">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71"/>
            <p:cNvSpPr/>
            <p:nvPr/>
          </p:nvSpPr>
          <p:spPr>
            <a:xfrm>
              <a:off x="2071910" y="4276854"/>
              <a:ext cx="281124" cy="183233"/>
            </a:xfrm>
            <a:custGeom>
              <a:avLst/>
              <a:gdLst/>
              <a:ahLst/>
              <a:cxnLst/>
              <a:rect l="l" t="t" r="r" b="b"/>
              <a:pathLst>
                <a:path w="18776" h="12238" extrusionOk="0">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71"/>
            <p:cNvSpPr/>
            <p:nvPr/>
          </p:nvSpPr>
          <p:spPr>
            <a:xfrm>
              <a:off x="2169187" y="4328644"/>
              <a:ext cx="141984" cy="106574"/>
            </a:xfrm>
            <a:custGeom>
              <a:avLst/>
              <a:gdLst/>
              <a:ahLst/>
              <a:cxnLst/>
              <a:rect l="l" t="t" r="r" b="b"/>
              <a:pathLst>
                <a:path w="9483" h="7118" extrusionOk="0">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71"/>
            <p:cNvSpPr/>
            <p:nvPr/>
          </p:nvSpPr>
          <p:spPr>
            <a:xfrm>
              <a:off x="2194685" y="4328959"/>
              <a:ext cx="103894" cy="98699"/>
            </a:xfrm>
            <a:custGeom>
              <a:avLst/>
              <a:gdLst/>
              <a:ahLst/>
              <a:cxnLst/>
              <a:rect l="l" t="t" r="r" b="b"/>
              <a:pathLst>
                <a:path w="6939" h="6592" extrusionOk="0">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71"/>
            <p:cNvSpPr/>
            <p:nvPr/>
          </p:nvSpPr>
          <p:spPr>
            <a:xfrm>
              <a:off x="2061849" y="4499810"/>
              <a:ext cx="81226" cy="60684"/>
            </a:xfrm>
            <a:custGeom>
              <a:avLst/>
              <a:gdLst/>
              <a:ahLst/>
              <a:cxnLst/>
              <a:rect l="l" t="t" r="r" b="b"/>
              <a:pathLst>
                <a:path w="5425" h="4053" extrusionOk="0">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71"/>
            <p:cNvSpPr/>
            <p:nvPr/>
          </p:nvSpPr>
          <p:spPr>
            <a:xfrm>
              <a:off x="2075384" y="4499600"/>
              <a:ext cx="62660" cy="57435"/>
            </a:xfrm>
            <a:custGeom>
              <a:avLst/>
              <a:gdLst/>
              <a:ahLst/>
              <a:cxnLst/>
              <a:rect l="l" t="t" r="r" b="b"/>
              <a:pathLst>
                <a:path w="4185" h="3836" extrusionOk="0">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71"/>
            <p:cNvSpPr/>
            <p:nvPr/>
          </p:nvSpPr>
          <p:spPr>
            <a:xfrm>
              <a:off x="2030047" y="4417027"/>
              <a:ext cx="81241" cy="60684"/>
            </a:xfrm>
            <a:custGeom>
              <a:avLst/>
              <a:gdLst/>
              <a:ahLst/>
              <a:cxnLst/>
              <a:rect l="l" t="t" r="r" b="b"/>
              <a:pathLst>
                <a:path w="5426" h="4053" extrusionOk="0">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71"/>
            <p:cNvSpPr/>
            <p:nvPr/>
          </p:nvSpPr>
          <p:spPr>
            <a:xfrm>
              <a:off x="2043897" y="4416937"/>
              <a:ext cx="62345" cy="57315"/>
            </a:xfrm>
            <a:custGeom>
              <a:avLst/>
              <a:gdLst/>
              <a:ahLst/>
              <a:cxnLst/>
              <a:rect l="l" t="t" r="r" b="b"/>
              <a:pathLst>
                <a:path w="4164" h="3828" extrusionOk="0">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71"/>
            <p:cNvSpPr/>
            <p:nvPr/>
          </p:nvSpPr>
          <p:spPr>
            <a:xfrm>
              <a:off x="2067194" y="4330845"/>
              <a:ext cx="80911" cy="60609"/>
            </a:xfrm>
            <a:custGeom>
              <a:avLst/>
              <a:gdLst/>
              <a:ahLst/>
              <a:cxnLst/>
              <a:rect l="l" t="t" r="r" b="b"/>
              <a:pathLst>
                <a:path w="5404" h="4048" extrusionOk="0">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71"/>
            <p:cNvSpPr/>
            <p:nvPr/>
          </p:nvSpPr>
          <p:spPr>
            <a:xfrm>
              <a:off x="2080415" y="4330845"/>
              <a:ext cx="62974" cy="57464"/>
            </a:xfrm>
            <a:custGeom>
              <a:avLst/>
              <a:gdLst/>
              <a:ahLst/>
              <a:cxnLst/>
              <a:rect l="l" t="t" r="r" b="b"/>
              <a:pathLst>
                <a:path w="4206" h="3838" extrusionOk="0">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8" name="Google Shape;9468;p71"/>
          <p:cNvGrpSpPr/>
          <p:nvPr/>
        </p:nvGrpSpPr>
        <p:grpSpPr>
          <a:xfrm>
            <a:off x="1825119" y="2702819"/>
            <a:ext cx="175987" cy="361391"/>
            <a:chOff x="1825119" y="2885819"/>
            <a:chExt cx="175987" cy="361391"/>
          </a:xfrm>
        </p:grpSpPr>
        <p:sp>
          <p:nvSpPr>
            <p:cNvPr id="9469" name="Google Shape;9469;p71"/>
            <p:cNvSpPr/>
            <p:nvPr/>
          </p:nvSpPr>
          <p:spPr>
            <a:xfrm>
              <a:off x="1825119" y="2885819"/>
              <a:ext cx="175987" cy="56356"/>
            </a:xfrm>
            <a:custGeom>
              <a:avLst/>
              <a:gdLst/>
              <a:ahLst/>
              <a:cxnLst/>
              <a:rect l="l" t="t" r="r" b="b"/>
              <a:pathLst>
                <a:path w="11754" h="3764" extrusionOk="0">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71"/>
            <p:cNvSpPr/>
            <p:nvPr/>
          </p:nvSpPr>
          <p:spPr>
            <a:xfrm>
              <a:off x="1951666" y="2886119"/>
              <a:ext cx="49439" cy="56371"/>
            </a:xfrm>
            <a:custGeom>
              <a:avLst/>
              <a:gdLst/>
              <a:ahLst/>
              <a:cxnLst/>
              <a:rect l="l" t="t" r="r" b="b"/>
              <a:pathLst>
                <a:path w="3302" h="3765" extrusionOk="0">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71"/>
            <p:cNvSpPr/>
            <p:nvPr/>
          </p:nvSpPr>
          <p:spPr>
            <a:xfrm>
              <a:off x="1853776" y="2942161"/>
              <a:ext cx="118058" cy="304735"/>
            </a:xfrm>
            <a:custGeom>
              <a:avLst/>
              <a:gdLst/>
              <a:ahLst/>
              <a:cxnLst/>
              <a:rect l="l" t="t" r="r" b="b"/>
              <a:pathLst>
                <a:path w="7885" h="20353" extrusionOk="0">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71"/>
            <p:cNvSpPr/>
            <p:nvPr/>
          </p:nvSpPr>
          <p:spPr>
            <a:xfrm>
              <a:off x="1853776" y="2942161"/>
              <a:ext cx="118058" cy="305050"/>
            </a:xfrm>
            <a:custGeom>
              <a:avLst/>
              <a:gdLst/>
              <a:ahLst/>
              <a:cxnLst/>
              <a:rect l="l" t="t" r="r" b="b"/>
              <a:pathLst>
                <a:path w="7885" h="20374" extrusionOk="0">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71"/>
            <p:cNvSpPr/>
            <p:nvPr/>
          </p:nvSpPr>
          <p:spPr>
            <a:xfrm>
              <a:off x="1933100" y="2963257"/>
              <a:ext cx="38419" cy="10705"/>
            </a:xfrm>
            <a:custGeom>
              <a:avLst/>
              <a:gdLst/>
              <a:ahLst/>
              <a:cxnLst/>
              <a:rect l="l" t="t" r="r" b="b"/>
              <a:pathLst>
                <a:path w="2566" h="715" extrusionOk="0">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71"/>
            <p:cNvSpPr/>
            <p:nvPr/>
          </p:nvSpPr>
          <p:spPr>
            <a:xfrm>
              <a:off x="1933100" y="300134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71"/>
            <p:cNvSpPr/>
            <p:nvPr/>
          </p:nvSpPr>
          <p:spPr>
            <a:xfrm>
              <a:off x="1933100" y="303943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71"/>
            <p:cNvSpPr/>
            <p:nvPr/>
          </p:nvSpPr>
          <p:spPr>
            <a:xfrm>
              <a:off x="1933100" y="3077527"/>
              <a:ext cx="38419" cy="11020"/>
            </a:xfrm>
            <a:custGeom>
              <a:avLst/>
              <a:gdLst/>
              <a:ahLst/>
              <a:cxnLst/>
              <a:rect l="l" t="t" r="r" b="b"/>
              <a:pathLst>
                <a:path w="2566" h="736" extrusionOk="0">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71"/>
            <p:cNvSpPr/>
            <p:nvPr/>
          </p:nvSpPr>
          <p:spPr>
            <a:xfrm>
              <a:off x="1933100" y="3115931"/>
              <a:ext cx="38419" cy="10705"/>
            </a:xfrm>
            <a:custGeom>
              <a:avLst/>
              <a:gdLst/>
              <a:ahLst/>
              <a:cxnLst/>
              <a:rect l="l" t="t" r="r" b="b"/>
              <a:pathLst>
                <a:path w="2566" h="715" extrusionOk="0">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71"/>
            <p:cNvSpPr/>
            <p:nvPr/>
          </p:nvSpPr>
          <p:spPr>
            <a:xfrm>
              <a:off x="1933100" y="3154007"/>
              <a:ext cx="38419" cy="10720"/>
            </a:xfrm>
            <a:custGeom>
              <a:avLst/>
              <a:gdLst/>
              <a:ahLst/>
              <a:cxnLst/>
              <a:rect l="l" t="t" r="r" b="b"/>
              <a:pathLst>
                <a:path w="2566" h="716" extrusionOk="0">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9" name="Google Shape;9479;p71"/>
          <p:cNvGrpSpPr/>
          <p:nvPr/>
        </p:nvGrpSpPr>
        <p:grpSpPr>
          <a:xfrm>
            <a:off x="3504824" y="3222844"/>
            <a:ext cx="369896" cy="226339"/>
            <a:chOff x="3504824" y="3405844"/>
            <a:chExt cx="369896" cy="226339"/>
          </a:xfrm>
        </p:grpSpPr>
        <p:sp>
          <p:nvSpPr>
            <p:cNvPr id="9480" name="Google Shape;9480;p71"/>
            <p:cNvSpPr/>
            <p:nvPr/>
          </p:nvSpPr>
          <p:spPr>
            <a:xfrm>
              <a:off x="3504824" y="3461871"/>
              <a:ext cx="369896" cy="141984"/>
            </a:xfrm>
            <a:custGeom>
              <a:avLst/>
              <a:gdLst/>
              <a:ahLst/>
              <a:cxnLst/>
              <a:rect l="l" t="t" r="r" b="b"/>
              <a:pathLst>
                <a:path w="24705" h="9483" extrusionOk="0">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71"/>
            <p:cNvSpPr/>
            <p:nvPr/>
          </p:nvSpPr>
          <p:spPr>
            <a:xfrm>
              <a:off x="3835357" y="3461557"/>
              <a:ext cx="39363" cy="142299"/>
            </a:xfrm>
            <a:custGeom>
              <a:avLst/>
              <a:gdLst/>
              <a:ahLst/>
              <a:cxnLst/>
              <a:rect l="l" t="t" r="r" b="b"/>
              <a:pathLst>
                <a:path w="2629" h="9504" extrusionOk="0">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71"/>
            <p:cNvSpPr/>
            <p:nvPr/>
          </p:nvSpPr>
          <p:spPr>
            <a:xfrm>
              <a:off x="3554877" y="3603840"/>
              <a:ext cx="73051" cy="28343"/>
            </a:xfrm>
            <a:custGeom>
              <a:avLst/>
              <a:gdLst/>
              <a:ahLst/>
              <a:cxnLst/>
              <a:rect l="l" t="t" r="r" b="b"/>
              <a:pathLst>
                <a:path w="4879" h="1893" extrusionOk="0">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71"/>
            <p:cNvSpPr/>
            <p:nvPr/>
          </p:nvSpPr>
          <p:spPr>
            <a:xfrm>
              <a:off x="3595797" y="3603840"/>
              <a:ext cx="32131" cy="28343"/>
            </a:xfrm>
            <a:custGeom>
              <a:avLst/>
              <a:gdLst/>
              <a:ahLst/>
              <a:cxnLst/>
              <a:rect l="l" t="t" r="r" b="b"/>
              <a:pathLst>
                <a:path w="2146" h="1893" extrusionOk="0">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71"/>
            <p:cNvSpPr/>
            <p:nvPr/>
          </p:nvSpPr>
          <p:spPr>
            <a:xfrm>
              <a:off x="3751930" y="3603840"/>
              <a:ext cx="73051" cy="28343"/>
            </a:xfrm>
            <a:custGeom>
              <a:avLst/>
              <a:gdLst/>
              <a:ahLst/>
              <a:cxnLst/>
              <a:rect l="l" t="t" r="r" b="b"/>
              <a:pathLst>
                <a:path w="4879" h="1893" extrusionOk="0">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71"/>
            <p:cNvSpPr/>
            <p:nvPr/>
          </p:nvSpPr>
          <p:spPr>
            <a:xfrm>
              <a:off x="3796638" y="3603840"/>
              <a:ext cx="28343" cy="28343"/>
            </a:xfrm>
            <a:custGeom>
              <a:avLst/>
              <a:gdLst/>
              <a:ahLst/>
              <a:cxnLst/>
              <a:rect l="l" t="t" r="r" b="b"/>
              <a:pathLst>
                <a:path w="1893" h="1893" extrusionOk="0">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71"/>
            <p:cNvSpPr/>
            <p:nvPr/>
          </p:nvSpPr>
          <p:spPr>
            <a:xfrm>
              <a:off x="3510813" y="3405844"/>
              <a:ext cx="184791" cy="158229"/>
            </a:xfrm>
            <a:custGeom>
              <a:avLst/>
              <a:gdLst/>
              <a:ahLst/>
              <a:cxnLst/>
              <a:rect l="l" t="t" r="r" b="b"/>
              <a:pathLst>
                <a:path w="12342" h="10568" extrusionOk="0">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71"/>
            <p:cNvSpPr/>
            <p:nvPr/>
          </p:nvSpPr>
          <p:spPr>
            <a:xfrm>
              <a:off x="3600528" y="3405844"/>
              <a:ext cx="99792" cy="158110"/>
            </a:xfrm>
            <a:custGeom>
              <a:avLst/>
              <a:gdLst/>
              <a:ahLst/>
              <a:cxnLst/>
              <a:rect l="l" t="t" r="r" b="b"/>
              <a:pathLst>
                <a:path w="6665" h="10560" extrusionOk="0">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71"/>
            <p:cNvSpPr/>
            <p:nvPr/>
          </p:nvSpPr>
          <p:spPr>
            <a:xfrm>
              <a:off x="3548274" y="3433543"/>
              <a:ext cx="119630" cy="102562"/>
            </a:xfrm>
            <a:custGeom>
              <a:avLst/>
              <a:gdLst/>
              <a:ahLst/>
              <a:cxnLst/>
              <a:rect l="l" t="t" r="r" b="b"/>
              <a:pathLst>
                <a:path w="7990" h="6850" extrusionOk="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71"/>
            <p:cNvSpPr/>
            <p:nvPr/>
          </p:nvSpPr>
          <p:spPr>
            <a:xfrm>
              <a:off x="3603987" y="3433543"/>
              <a:ext cx="65490" cy="102322"/>
            </a:xfrm>
            <a:custGeom>
              <a:avLst/>
              <a:gdLst/>
              <a:ahLst/>
              <a:cxnLst/>
              <a:rect l="l" t="t" r="r" b="b"/>
              <a:pathLst>
                <a:path w="4374" h="6834" extrusionOk="0">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71"/>
            <p:cNvSpPr/>
            <p:nvPr/>
          </p:nvSpPr>
          <p:spPr>
            <a:xfrm>
              <a:off x="3705979" y="3507208"/>
              <a:ext cx="59815" cy="50981"/>
            </a:xfrm>
            <a:custGeom>
              <a:avLst/>
              <a:gdLst/>
              <a:ahLst/>
              <a:cxnLst/>
              <a:rect l="l" t="t" r="r" b="b"/>
              <a:pathLst>
                <a:path w="3995" h="3405" extrusionOk="0">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71"/>
            <p:cNvSpPr/>
            <p:nvPr/>
          </p:nvSpPr>
          <p:spPr>
            <a:xfrm>
              <a:off x="3730849" y="3507208"/>
              <a:ext cx="37476" cy="50966"/>
            </a:xfrm>
            <a:custGeom>
              <a:avLst/>
              <a:gdLst/>
              <a:ahLst/>
              <a:cxnLst/>
              <a:rect l="l" t="t" r="r" b="b"/>
              <a:pathLst>
                <a:path w="2503" h="3404" extrusionOk="0">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71"/>
            <p:cNvSpPr/>
            <p:nvPr/>
          </p:nvSpPr>
          <p:spPr>
            <a:xfrm>
              <a:off x="3779943" y="3507208"/>
              <a:ext cx="59516" cy="50981"/>
            </a:xfrm>
            <a:custGeom>
              <a:avLst/>
              <a:gdLst/>
              <a:ahLst/>
              <a:cxnLst/>
              <a:rect l="l" t="t" r="r" b="b"/>
              <a:pathLst>
                <a:path w="3975" h="3405" extrusionOk="0">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71"/>
            <p:cNvSpPr/>
            <p:nvPr/>
          </p:nvSpPr>
          <p:spPr>
            <a:xfrm>
              <a:off x="3804498" y="3506893"/>
              <a:ext cx="37476" cy="51281"/>
            </a:xfrm>
            <a:custGeom>
              <a:avLst/>
              <a:gdLst/>
              <a:ahLst/>
              <a:cxnLst/>
              <a:rect l="l" t="t" r="r" b="b"/>
              <a:pathLst>
                <a:path w="2503" h="3425" extrusionOk="0">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71"/>
            <p:cNvSpPr/>
            <p:nvPr/>
          </p:nvSpPr>
          <p:spPr>
            <a:xfrm>
              <a:off x="3751930" y="3436059"/>
              <a:ext cx="65175" cy="25513"/>
            </a:xfrm>
            <a:custGeom>
              <a:avLst/>
              <a:gdLst/>
              <a:ahLst/>
              <a:cxnLst/>
              <a:rect l="l" t="t" r="r" b="b"/>
              <a:pathLst>
                <a:path w="4353" h="1704" extrusionOk="0">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71"/>
            <p:cNvSpPr/>
            <p:nvPr/>
          </p:nvSpPr>
          <p:spPr>
            <a:xfrm>
              <a:off x="3777428" y="3436059"/>
              <a:ext cx="39677" cy="25513"/>
            </a:xfrm>
            <a:custGeom>
              <a:avLst/>
              <a:gdLst/>
              <a:ahLst/>
              <a:cxnLst/>
              <a:rect l="l" t="t" r="r" b="b"/>
              <a:pathLst>
                <a:path w="2650" h="1704" extrusionOk="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6" name="Google Shape;9496;p71"/>
          <p:cNvGrpSpPr/>
          <p:nvPr/>
        </p:nvGrpSpPr>
        <p:grpSpPr>
          <a:xfrm>
            <a:off x="1295661" y="3636594"/>
            <a:ext cx="345640" cy="342900"/>
            <a:chOff x="1295661" y="3819594"/>
            <a:chExt cx="345640" cy="342900"/>
          </a:xfrm>
        </p:grpSpPr>
        <p:sp>
          <p:nvSpPr>
            <p:cNvPr id="9497" name="Google Shape;9497;p71"/>
            <p:cNvSpPr/>
            <p:nvPr/>
          </p:nvSpPr>
          <p:spPr>
            <a:xfrm>
              <a:off x="1465015" y="4073902"/>
              <a:ext cx="10391" cy="88233"/>
            </a:xfrm>
            <a:custGeom>
              <a:avLst/>
              <a:gdLst/>
              <a:ahLst/>
              <a:cxnLst/>
              <a:rect l="l" t="t" r="r" b="b"/>
              <a:pathLst>
                <a:path w="694" h="5893" extrusionOk="0">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71"/>
            <p:cNvSpPr/>
            <p:nvPr/>
          </p:nvSpPr>
          <p:spPr>
            <a:xfrm>
              <a:off x="1465015" y="4011961"/>
              <a:ext cx="10391" cy="60773"/>
            </a:xfrm>
            <a:custGeom>
              <a:avLst/>
              <a:gdLst/>
              <a:ahLst/>
              <a:cxnLst/>
              <a:rect l="l" t="t" r="r" b="b"/>
              <a:pathLst>
                <a:path w="694" h="4059" extrusionOk="0">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71"/>
            <p:cNvSpPr/>
            <p:nvPr/>
          </p:nvSpPr>
          <p:spPr>
            <a:xfrm>
              <a:off x="1497610" y="4073947"/>
              <a:ext cx="71434" cy="88547"/>
            </a:xfrm>
            <a:custGeom>
              <a:avLst/>
              <a:gdLst/>
              <a:ahLst/>
              <a:cxnLst/>
              <a:rect l="l" t="t" r="r" b="b"/>
              <a:pathLst>
                <a:path w="4771" h="5914" extrusionOk="0">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71"/>
            <p:cNvSpPr/>
            <p:nvPr/>
          </p:nvSpPr>
          <p:spPr>
            <a:xfrm>
              <a:off x="1372455" y="4073797"/>
              <a:ext cx="70341" cy="88428"/>
            </a:xfrm>
            <a:custGeom>
              <a:avLst/>
              <a:gdLst/>
              <a:ahLst/>
              <a:cxnLst/>
              <a:rect l="l" t="t" r="r" b="b"/>
              <a:pathLst>
                <a:path w="4698" h="5906" extrusionOk="0">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71"/>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71"/>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71"/>
            <p:cNvSpPr/>
            <p:nvPr/>
          </p:nvSpPr>
          <p:spPr>
            <a:xfrm>
              <a:off x="1359549" y="3850318"/>
              <a:ext cx="205572" cy="136639"/>
            </a:xfrm>
            <a:custGeom>
              <a:avLst/>
              <a:gdLst/>
              <a:ahLst/>
              <a:cxnLst/>
              <a:rect l="l" t="t" r="r" b="b"/>
              <a:pathLst>
                <a:path w="13730" h="9126" extrusionOk="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71"/>
            <p:cNvSpPr/>
            <p:nvPr/>
          </p:nvSpPr>
          <p:spPr>
            <a:xfrm>
              <a:off x="1359549" y="3850318"/>
              <a:ext cx="188893" cy="136639"/>
            </a:xfrm>
            <a:custGeom>
              <a:avLst/>
              <a:gdLst/>
              <a:ahLst/>
              <a:cxnLst/>
              <a:rect l="l" t="t" r="r" b="b"/>
              <a:pathLst>
                <a:path w="12616" h="9126" extrusionOk="0">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71"/>
            <p:cNvSpPr/>
            <p:nvPr/>
          </p:nvSpPr>
          <p:spPr>
            <a:xfrm>
              <a:off x="1323360" y="3819594"/>
              <a:ext cx="68005" cy="151507"/>
            </a:xfrm>
            <a:custGeom>
              <a:avLst/>
              <a:gdLst/>
              <a:ahLst/>
              <a:cxnLst/>
              <a:rect l="l" t="t" r="r" b="b"/>
              <a:pathLst>
                <a:path w="4542" h="10119" extrusionOk="0">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71"/>
            <p:cNvSpPr/>
            <p:nvPr/>
          </p:nvSpPr>
          <p:spPr>
            <a:xfrm>
              <a:off x="1324304" y="3819774"/>
              <a:ext cx="55099" cy="151132"/>
            </a:xfrm>
            <a:custGeom>
              <a:avLst/>
              <a:gdLst/>
              <a:ahLst/>
              <a:cxnLst/>
              <a:rect l="l" t="t" r="r" b="b"/>
              <a:pathLst>
                <a:path w="3680" h="10094" extrusionOk="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71"/>
            <p:cNvSpPr/>
            <p:nvPr/>
          </p:nvSpPr>
          <p:spPr>
            <a:xfrm>
              <a:off x="1295976" y="3845482"/>
              <a:ext cx="57929" cy="89850"/>
            </a:xfrm>
            <a:custGeom>
              <a:avLst/>
              <a:gdLst/>
              <a:ahLst/>
              <a:cxnLst/>
              <a:rect l="l" t="t" r="r" b="b"/>
              <a:pathLst>
                <a:path w="3869" h="6001" extrusionOk="0">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71"/>
            <p:cNvSpPr/>
            <p:nvPr/>
          </p:nvSpPr>
          <p:spPr>
            <a:xfrm>
              <a:off x="1295661" y="3845332"/>
              <a:ext cx="55728" cy="90000"/>
            </a:xfrm>
            <a:custGeom>
              <a:avLst/>
              <a:gdLst/>
              <a:ahLst/>
              <a:cxnLst/>
              <a:rect l="l" t="t" r="r" b="b"/>
              <a:pathLst>
                <a:path w="3722" h="6011" extrusionOk="0">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71"/>
            <p:cNvSpPr/>
            <p:nvPr/>
          </p:nvSpPr>
          <p:spPr>
            <a:xfrm>
              <a:off x="1549999" y="3927755"/>
              <a:ext cx="65175" cy="56057"/>
            </a:xfrm>
            <a:custGeom>
              <a:avLst/>
              <a:gdLst/>
              <a:ahLst/>
              <a:cxnLst/>
              <a:rect l="l" t="t" r="r" b="b"/>
              <a:pathLst>
                <a:path w="4353" h="3744" extrusionOk="0">
                  <a:moveTo>
                    <a:pt x="737" y="1"/>
                  </a:moveTo>
                  <a:lnTo>
                    <a:pt x="1" y="2776"/>
                  </a:lnTo>
                  <a:lnTo>
                    <a:pt x="3617" y="3743"/>
                  </a:lnTo>
                  <a:lnTo>
                    <a:pt x="4353" y="968"/>
                  </a:lnTo>
                  <a:lnTo>
                    <a:pt x="73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71"/>
            <p:cNvSpPr/>
            <p:nvPr/>
          </p:nvSpPr>
          <p:spPr>
            <a:xfrm>
              <a:off x="1549999" y="3927755"/>
              <a:ext cx="28972" cy="46295"/>
            </a:xfrm>
            <a:custGeom>
              <a:avLst/>
              <a:gdLst/>
              <a:ahLst/>
              <a:cxnLst/>
              <a:rect l="l" t="t" r="r" b="b"/>
              <a:pathLst>
                <a:path w="1935" h="3092" extrusionOk="0">
                  <a:moveTo>
                    <a:pt x="737" y="1"/>
                  </a:moveTo>
                  <a:lnTo>
                    <a:pt x="1" y="2776"/>
                  </a:lnTo>
                  <a:lnTo>
                    <a:pt x="1178" y="3091"/>
                  </a:lnTo>
                  <a:lnTo>
                    <a:pt x="1935" y="316"/>
                  </a:lnTo>
                  <a:lnTo>
                    <a:pt x="737"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1"/>
            <p:cNvSpPr/>
            <p:nvPr/>
          </p:nvSpPr>
          <p:spPr>
            <a:xfrm>
              <a:off x="1600995" y="3929477"/>
              <a:ext cx="40306" cy="73710"/>
            </a:xfrm>
            <a:custGeom>
              <a:avLst/>
              <a:gdLst/>
              <a:ahLst/>
              <a:cxnLst/>
              <a:rect l="l" t="t" r="r" b="b"/>
              <a:pathLst>
                <a:path w="2692" h="4923" extrusionOk="0">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71"/>
            <p:cNvSpPr/>
            <p:nvPr/>
          </p:nvSpPr>
          <p:spPr>
            <a:xfrm>
              <a:off x="1403942" y="4059663"/>
              <a:ext cx="132537" cy="23926"/>
            </a:xfrm>
            <a:custGeom>
              <a:avLst/>
              <a:gdLst/>
              <a:ahLst/>
              <a:cxnLst/>
              <a:rect l="l" t="t" r="r" b="b"/>
              <a:pathLst>
                <a:path w="8852" h="1598" extrusionOk="0">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71"/>
            <p:cNvSpPr/>
            <p:nvPr/>
          </p:nvSpPr>
          <p:spPr>
            <a:xfrm>
              <a:off x="1403942" y="4059663"/>
              <a:ext cx="33688" cy="24240"/>
            </a:xfrm>
            <a:custGeom>
              <a:avLst/>
              <a:gdLst/>
              <a:ahLst/>
              <a:cxnLst/>
              <a:rect l="l" t="t" r="r" b="b"/>
              <a:pathLst>
                <a:path w="2250" h="1619" extrusionOk="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4" name="Google Shape;9514;p71"/>
          <p:cNvGrpSpPr/>
          <p:nvPr/>
        </p:nvGrpSpPr>
        <p:grpSpPr>
          <a:xfrm>
            <a:off x="3486572" y="2250470"/>
            <a:ext cx="379328" cy="281738"/>
            <a:chOff x="3486572" y="2433470"/>
            <a:chExt cx="379328" cy="281738"/>
          </a:xfrm>
        </p:grpSpPr>
        <p:sp>
          <p:nvSpPr>
            <p:cNvPr id="9515" name="Google Shape;9515;p71"/>
            <p:cNvSpPr/>
            <p:nvPr/>
          </p:nvSpPr>
          <p:spPr>
            <a:xfrm>
              <a:off x="3549217" y="2556544"/>
              <a:ext cx="253724" cy="139858"/>
            </a:xfrm>
            <a:custGeom>
              <a:avLst/>
              <a:gdLst/>
              <a:ahLst/>
              <a:cxnLst/>
              <a:rect l="l" t="t" r="r" b="b"/>
              <a:pathLst>
                <a:path w="16946" h="9341" extrusionOk="0">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71"/>
            <p:cNvSpPr/>
            <p:nvPr/>
          </p:nvSpPr>
          <p:spPr>
            <a:xfrm>
              <a:off x="3549532" y="2556544"/>
              <a:ext cx="62016" cy="129392"/>
            </a:xfrm>
            <a:custGeom>
              <a:avLst/>
              <a:gdLst/>
              <a:ahLst/>
              <a:cxnLst/>
              <a:rect l="l" t="t" r="r" b="b"/>
              <a:pathLst>
                <a:path w="4142" h="8642" extrusionOk="0">
                  <a:moveTo>
                    <a:pt x="0" y="1"/>
                  </a:moveTo>
                  <a:lnTo>
                    <a:pt x="0" y="6371"/>
                  </a:lnTo>
                  <a:cubicBezTo>
                    <a:pt x="1241" y="7359"/>
                    <a:pt x="2649" y="8137"/>
                    <a:pt x="4142" y="8642"/>
                  </a:cubicBezTo>
                  <a:lnTo>
                    <a:pt x="414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71"/>
            <p:cNvSpPr/>
            <p:nvPr/>
          </p:nvSpPr>
          <p:spPr>
            <a:xfrm>
              <a:off x="3746734" y="2570079"/>
              <a:ext cx="12921" cy="113342"/>
            </a:xfrm>
            <a:custGeom>
              <a:avLst/>
              <a:gdLst/>
              <a:ahLst/>
              <a:cxnLst/>
              <a:rect l="l" t="t" r="r" b="b"/>
              <a:pathLst>
                <a:path w="863" h="7570" extrusionOk="0">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71"/>
            <p:cNvSpPr/>
            <p:nvPr/>
          </p:nvSpPr>
          <p:spPr>
            <a:xfrm>
              <a:off x="3549532" y="2556544"/>
              <a:ext cx="253410" cy="56057"/>
            </a:xfrm>
            <a:custGeom>
              <a:avLst/>
              <a:gdLst/>
              <a:ahLst/>
              <a:cxnLst/>
              <a:rect l="l" t="t" r="r" b="b"/>
              <a:pathLst>
                <a:path w="16925" h="3744" extrusionOk="0">
                  <a:moveTo>
                    <a:pt x="0" y="1"/>
                  </a:moveTo>
                  <a:lnTo>
                    <a:pt x="0" y="526"/>
                  </a:lnTo>
                  <a:lnTo>
                    <a:pt x="8452" y="3743"/>
                  </a:lnTo>
                  <a:lnTo>
                    <a:pt x="16925" y="526"/>
                  </a:lnTo>
                  <a:lnTo>
                    <a:pt x="1692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71"/>
            <p:cNvSpPr/>
            <p:nvPr/>
          </p:nvSpPr>
          <p:spPr>
            <a:xfrm>
              <a:off x="3486572" y="2433470"/>
              <a:ext cx="379328" cy="171255"/>
            </a:xfrm>
            <a:custGeom>
              <a:avLst/>
              <a:gdLst/>
              <a:ahLst/>
              <a:cxnLst/>
              <a:rect l="l" t="t" r="r" b="b"/>
              <a:pathLst>
                <a:path w="25335" h="11438" extrusionOk="0">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71"/>
            <p:cNvSpPr/>
            <p:nvPr/>
          </p:nvSpPr>
          <p:spPr>
            <a:xfrm>
              <a:off x="3486572" y="2505862"/>
              <a:ext cx="189507" cy="98863"/>
            </a:xfrm>
            <a:custGeom>
              <a:avLst/>
              <a:gdLst/>
              <a:ahLst/>
              <a:cxnLst/>
              <a:rect l="l" t="t" r="r" b="b"/>
              <a:pathLst>
                <a:path w="12657" h="6603" extrusionOk="0">
                  <a:moveTo>
                    <a:pt x="0" y="1"/>
                  </a:moveTo>
                  <a:lnTo>
                    <a:pt x="0" y="1788"/>
                  </a:lnTo>
                  <a:lnTo>
                    <a:pt x="12657" y="6602"/>
                  </a:lnTo>
                  <a:lnTo>
                    <a:pt x="12657" y="4836"/>
                  </a:lnTo>
                  <a:lnTo>
                    <a:pt x="0"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71"/>
            <p:cNvSpPr/>
            <p:nvPr/>
          </p:nvSpPr>
          <p:spPr>
            <a:xfrm>
              <a:off x="3667994" y="2491294"/>
              <a:ext cx="111650" cy="223914"/>
            </a:xfrm>
            <a:custGeom>
              <a:avLst/>
              <a:gdLst/>
              <a:ahLst/>
              <a:cxnLst/>
              <a:rect l="l" t="t" r="r" b="b"/>
              <a:pathLst>
                <a:path w="7457" h="14955" extrusionOk="0">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22" name="Google Shape;9522;p71"/>
          <p:cNvSpPr/>
          <p:nvPr/>
        </p:nvSpPr>
        <p:spPr>
          <a:xfrm>
            <a:off x="3751930" y="2526533"/>
            <a:ext cx="38105" cy="32535"/>
          </a:xfrm>
          <a:custGeom>
            <a:avLst/>
            <a:gdLst/>
            <a:ahLst/>
            <a:cxnLst/>
            <a:rect l="l" t="t" r="r" b="b"/>
            <a:pathLst>
              <a:path w="2545" h="2173" extrusionOk="0">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23" name="Google Shape;9523;p71"/>
          <p:cNvGrpSpPr/>
          <p:nvPr/>
        </p:nvGrpSpPr>
        <p:grpSpPr>
          <a:xfrm>
            <a:off x="3997149" y="3146634"/>
            <a:ext cx="270733" cy="355762"/>
            <a:chOff x="3997149" y="3329634"/>
            <a:chExt cx="270733" cy="355762"/>
          </a:xfrm>
        </p:grpSpPr>
        <p:sp>
          <p:nvSpPr>
            <p:cNvPr id="9524" name="Google Shape;9524;p71"/>
            <p:cNvSpPr/>
            <p:nvPr/>
          </p:nvSpPr>
          <p:spPr>
            <a:xfrm>
              <a:off x="4161787" y="3488627"/>
              <a:ext cx="32430" cy="32445"/>
            </a:xfrm>
            <a:custGeom>
              <a:avLst/>
              <a:gdLst/>
              <a:ahLst/>
              <a:cxnLst/>
              <a:rect l="l" t="t" r="r" b="b"/>
              <a:pathLst>
                <a:path w="2166" h="2167" extrusionOk="0">
                  <a:moveTo>
                    <a:pt x="0" y="1"/>
                  </a:moveTo>
                  <a:lnTo>
                    <a:pt x="0" y="2166"/>
                  </a:lnTo>
                  <a:lnTo>
                    <a:pt x="2166" y="2166"/>
                  </a:lnTo>
                  <a:lnTo>
                    <a:pt x="1346"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71"/>
            <p:cNvSpPr/>
            <p:nvPr/>
          </p:nvSpPr>
          <p:spPr>
            <a:xfrm>
              <a:off x="4181925" y="3488627"/>
              <a:ext cx="20168" cy="55114"/>
            </a:xfrm>
            <a:custGeom>
              <a:avLst/>
              <a:gdLst/>
              <a:ahLst/>
              <a:cxnLst/>
              <a:rect l="l" t="t" r="r" b="b"/>
              <a:pathLst>
                <a:path w="1347" h="3681" extrusionOk="0">
                  <a:moveTo>
                    <a:pt x="1" y="1"/>
                  </a:moveTo>
                  <a:lnTo>
                    <a:pt x="1" y="3680"/>
                  </a:lnTo>
                  <a:lnTo>
                    <a:pt x="1347" y="3680"/>
                  </a:lnTo>
                  <a:lnTo>
                    <a:pt x="134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71"/>
            <p:cNvSpPr/>
            <p:nvPr/>
          </p:nvSpPr>
          <p:spPr>
            <a:xfrm>
              <a:off x="4181925" y="3488627"/>
              <a:ext cx="20168" cy="17338"/>
            </a:xfrm>
            <a:custGeom>
              <a:avLst/>
              <a:gdLst/>
              <a:ahLst/>
              <a:cxnLst/>
              <a:rect l="l" t="t" r="r" b="b"/>
              <a:pathLst>
                <a:path w="1347" h="1158" extrusionOk="0">
                  <a:moveTo>
                    <a:pt x="1" y="1"/>
                  </a:moveTo>
                  <a:lnTo>
                    <a:pt x="1" y="1157"/>
                  </a:lnTo>
                  <a:lnTo>
                    <a:pt x="1347" y="1157"/>
                  </a:lnTo>
                  <a:lnTo>
                    <a:pt x="134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71"/>
            <p:cNvSpPr/>
            <p:nvPr/>
          </p:nvSpPr>
          <p:spPr>
            <a:xfrm>
              <a:off x="4181925" y="3488627"/>
              <a:ext cx="7576" cy="55114"/>
            </a:xfrm>
            <a:custGeom>
              <a:avLst/>
              <a:gdLst/>
              <a:ahLst/>
              <a:cxnLst/>
              <a:rect l="l" t="t" r="r" b="b"/>
              <a:pathLst>
                <a:path w="506" h="3681" extrusionOk="0">
                  <a:moveTo>
                    <a:pt x="1" y="1"/>
                  </a:moveTo>
                  <a:lnTo>
                    <a:pt x="1" y="3680"/>
                  </a:lnTo>
                  <a:lnTo>
                    <a:pt x="506" y="3680"/>
                  </a:lnTo>
                  <a:lnTo>
                    <a:pt x="50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71"/>
            <p:cNvSpPr/>
            <p:nvPr/>
          </p:nvSpPr>
          <p:spPr>
            <a:xfrm>
              <a:off x="4161787" y="3493673"/>
              <a:ext cx="20153" cy="8819"/>
            </a:xfrm>
            <a:custGeom>
              <a:avLst/>
              <a:gdLst/>
              <a:ahLst/>
              <a:cxnLst/>
              <a:rect l="l" t="t" r="r" b="b"/>
              <a:pathLst>
                <a:path w="1346" h="589" extrusionOk="0">
                  <a:moveTo>
                    <a:pt x="0" y="0"/>
                  </a:moveTo>
                  <a:lnTo>
                    <a:pt x="0" y="589"/>
                  </a:lnTo>
                  <a:lnTo>
                    <a:pt x="1346" y="589"/>
                  </a:lnTo>
                  <a:lnTo>
                    <a:pt x="134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71"/>
            <p:cNvSpPr/>
            <p:nvPr/>
          </p:nvSpPr>
          <p:spPr>
            <a:xfrm>
              <a:off x="4161787" y="3493673"/>
              <a:ext cx="7576" cy="27400"/>
            </a:xfrm>
            <a:custGeom>
              <a:avLst/>
              <a:gdLst/>
              <a:ahLst/>
              <a:cxnLst/>
              <a:rect l="l" t="t" r="r" b="b"/>
              <a:pathLst>
                <a:path w="506" h="1830" extrusionOk="0">
                  <a:moveTo>
                    <a:pt x="0" y="0"/>
                  </a:moveTo>
                  <a:lnTo>
                    <a:pt x="0" y="1829"/>
                  </a:lnTo>
                  <a:lnTo>
                    <a:pt x="505" y="1829"/>
                  </a:lnTo>
                  <a:lnTo>
                    <a:pt x="5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71"/>
            <p:cNvSpPr/>
            <p:nvPr/>
          </p:nvSpPr>
          <p:spPr>
            <a:xfrm>
              <a:off x="4163988" y="3331550"/>
              <a:ext cx="35904" cy="33389"/>
            </a:xfrm>
            <a:custGeom>
              <a:avLst/>
              <a:gdLst/>
              <a:ahLst/>
              <a:cxnLst/>
              <a:rect l="l" t="t" r="r" b="b"/>
              <a:pathLst>
                <a:path w="2398" h="2230" extrusionOk="0">
                  <a:moveTo>
                    <a:pt x="1" y="1"/>
                  </a:moveTo>
                  <a:lnTo>
                    <a:pt x="1" y="2229"/>
                  </a:lnTo>
                  <a:lnTo>
                    <a:pt x="2397" y="2229"/>
                  </a:lnTo>
                  <a:lnTo>
                    <a:pt x="2397"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71"/>
            <p:cNvSpPr/>
            <p:nvPr/>
          </p:nvSpPr>
          <p:spPr>
            <a:xfrm>
              <a:off x="4163988" y="3331550"/>
              <a:ext cx="13550" cy="33389"/>
            </a:xfrm>
            <a:custGeom>
              <a:avLst/>
              <a:gdLst/>
              <a:ahLst/>
              <a:cxnLst/>
              <a:rect l="l" t="t" r="r" b="b"/>
              <a:pathLst>
                <a:path w="905" h="2230" extrusionOk="0">
                  <a:moveTo>
                    <a:pt x="1" y="1"/>
                  </a:moveTo>
                  <a:lnTo>
                    <a:pt x="1" y="2229"/>
                  </a:lnTo>
                  <a:lnTo>
                    <a:pt x="905" y="2229"/>
                  </a:lnTo>
                  <a:lnTo>
                    <a:pt x="90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71"/>
            <p:cNvSpPr/>
            <p:nvPr/>
          </p:nvSpPr>
          <p:spPr>
            <a:xfrm>
              <a:off x="3997149" y="3374342"/>
              <a:ext cx="180074" cy="268577"/>
            </a:xfrm>
            <a:custGeom>
              <a:avLst/>
              <a:gdLst/>
              <a:ahLst/>
              <a:cxnLst/>
              <a:rect l="l" t="t" r="r" b="b"/>
              <a:pathLst>
                <a:path w="12027" h="17938" extrusionOk="0">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71"/>
            <p:cNvSpPr/>
            <p:nvPr/>
          </p:nvSpPr>
          <p:spPr>
            <a:xfrm>
              <a:off x="4133459" y="3631539"/>
              <a:ext cx="52269" cy="42207"/>
            </a:xfrm>
            <a:custGeom>
              <a:avLst/>
              <a:gdLst/>
              <a:ahLst/>
              <a:cxnLst/>
              <a:rect l="l" t="t" r="r" b="b"/>
              <a:pathLst>
                <a:path w="3491" h="2819" extrusionOk="0">
                  <a:moveTo>
                    <a:pt x="0" y="1"/>
                  </a:moveTo>
                  <a:lnTo>
                    <a:pt x="0" y="2818"/>
                  </a:lnTo>
                  <a:lnTo>
                    <a:pt x="3490" y="2818"/>
                  </a:lnTo>
                  <a:lnTo>
                    <a:pt x="349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71"/>
            <p:cNvSpPr/>
            <p:nvPr/>
          </p:nvSpPr>
          <p:spPr>
            <a:xfrm>
              <a:off x="4152339" y="3354219"/>
              <a:ext cx="59201" cy="141355"/>
            </a:xfrm>
            <a:custGeom>
              <a:avLst/>
              <a:gdLst/>
              <a:ahLst/>
              <a:cxnLst/>
              <a:rect l="l" t="t" r="r" b="b"/>
              <a:pathLst>
                <a:path w="3954" h="9441" extrusionOk="0">
                  <a:moveTo>
                    <a:pt x="1" y="0"/>
                  </a:moveTo>
                  <a:lnTo>
                    <a:pt x="1" y="9440"/>
                  </a:lnTo>
                  <a:lnTo>
                    <a:pt x="3953" y="9440"/>
                  </a:lnTo>
                  <a:lnTo>
                    <a:pt x="3953"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71"/>
            <p:cNvSpPr/>
            <p:nvPr/>
          </p:nvSpPr>
          <p:spPr>
            <a:xfrm>
              <a:off x="4152339" y="3354219"/>
              <a:ext cx="21111" cy="141355"/>
            </a:xfrm>
            <a:custGeom>
              <a:avLst/>
              <a:gdLst/>
              <a:ahLst/>
              <a:cxnLst/>
              <a:rect l="l" t="t" r="r" b="b"/>
              <a:pathLst>
                <a:path w="1410" h="9441" extrusionOk="0">
                  <a:moveTo>
                    <a:pt x="1" y="0"/>
                  </a:moveTo>
                  <a:lnTo>
                    <a:pt x="1" y="9440"/>
                  </a:lnTo>
                  <a:lnTo>
                    <a:pt x="1409" y="9440"/>
                  </a:lnTo>
                  <a:lnTo>
                    <a:pt x="1409"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1"/>
            <p:cNvSpPr/>
            <p:nvPr/>
          </p:nvSpPr>
          <p:spPr>
            <a:xfrm>
              <a:off x="4133459" y="3577713"/>
              <a:ext cx="99477" cy="36533"/>
            </a:xfrm>
            <a:custGeom>
              <a:avLst/>
              <a:gdLst/>
              <a:ahLst/>
              <a:cxnLst/>
              <a:rect l="l" t="t" r="r" b="b"/>
              <a:pathLst>
                <a:path w="6644" h="2440" extrusionOk="0">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71"/>
            <p:cNvSpPr/>
            <p:nvPr/>
          </p:nvSpPr>
          <p:spPr>
            <a:xfrm>
              <a:off x="4133459" y="3577713"/>
              <a:ext cx="97276" cy="19225"/>
            </a:xfrm>
            <a:custGeom>
              <a:avLst/>
              <a:gdLst/>
              <a:ahLst/>
              <a:cxnLst/>
              <a:rect l="l" t="t" r="r" b="b"/>
              <a:pathLst>
                <a:path w="6497" h="1284" extrusionOk="0">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71"/>
            <p:cNvSpPr/>
            <p:nvPr/>
          </p:nvSpPr>
          <p:spPr>
            <a:xfrm>
              <a:off x="4133459" y="3614231"/>
              <a:ext cx="73979" cy="28657"/>
            </a:xfrm>
            <a:custGeom>
              <a:avLst/>
              <a:gdLst/>
              <a:ahLst/>
              <a:cxnLst/>
              <a:rect l="l" t="t" r="r" b="b"/>
              <a:pathLst>
                <a:path w="4941" h="1914" extrusionOk="0">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71"/>
            <p:cNvSpPr/>
            <p:nvPr/>
          </p:nvSpPr>
          <p:spPr>
            <a:xfrm>
              <a:off x="4145736" y="3329664"/>
              <a:ext cx="71149" cy="11035"/>
            </a:xfrm>
            <a:custGeom>
              <a:avLst/>
              <a:gdLst/>
              <a:ahLst/>
              <a:cxnLst/>
              <a:rect l="l" t="t" r="r" b="b"/>
              <a:pathLst>
                <a:path w="4752" h="737" extrusionOk="0">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71"/>
            <p:cNvSpPr/>
            <p:nvPr/>
          </p:nvSpPr>
          <p:spPr>
            <a:xfrm>
              <a:off x="4161667" y="3329634"/>
              <a:ext cx="55219" cy="11080"/>
            </a:xfrm>
            <a:custGeom>
              <a:avLst/>
              <a:gdLst/>
              <a:ahLst/>
              <a:cxnLst/>
              <a:rect l="l" t="t" r="r" b="b"/>
              <a:pathLst>
                <a:path w="3688" h="740" extrusionOk="0">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71"/>
            <p:cNvSpPr/>
            <p:nvPr/>
          </p:nvSpPr>
          <p:spPr>
            <a:xfrm>
              <a:off x="4043744" y="3662712"/>
              <a:ext cx="224138" cy="22683"/>
            </a:xfrm>
            <a:custGeom>
              <a:avLst/>
              <a:gdLst/>
              <a:ahLst/>
              <a:cxnLst/>
              <a:rect l="l" t="t" r="r" b="b"/>
              <a:pathLst>
                <a:path w="14970" h="1515" extrusionOk="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71"/>
            <p:cNvSpPr/>
            <p:nvPr/>
          </p:nvSpPr>
          <p:spPr>
            <a:xfrm>
              <a:off x="4084035" y="3662712"/>
              <a:ext cx="183847" cy="22683"/>
            </a:xfrm>
            <a:custGeom>
              <a:avLst/>
              <a:gdLst/>
              <a:ahLst/>
              <a:cxnLst/>
              <a:rect l="l" t="t" r="r" b="b"/>
              <a:pathLst>
                <a:path w="12279" h="1515" extrusionOk="0">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1"/>
            <p:cNvSpPr/>
            <p:nvPr/>
          </p:nvSpPr>
          <p:spPr>
            <a:xfrm>
              <a:off x="4105131" y="3396396"/>
              <a:ext cx="30544" cy="25917"/>
            </a:xfrm>
            <a:custGeom>
              <a:avLst/>
              <a:gdLst/>
              <a:ahLst/>
              <a:cxnLst/>
              <a:rect l="l" t="t" r="r" b="b"/>
              <a:pathLst>
                <a:path w="2040" h="1731" extrusionOk="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71"/>
            <p:cNvSpPr/>
            <p:nvPr/>
          </p:nvSpPr>
          <p:spPr>
            <a:xfrm>
              <a:off x="4087179" y="3593135"/>
              <a:ext cx="30559" cy="25917"/>
            </a:xfrm>
            <a:custGeom>
              <a:avLst/>
              <a:gdLst/>
              <a:ahLst/>
              <a:cxnLst/>
              <a:rect l="l" t="t" r="r" b="b"/>
              <a:pathLst>
                <a:path w="2041" h="1731" extrusionOk="0">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5" name="Google Shape;9545;p71"/>
          <p:cNvGrpSpPr/>
          <p:nvPr/>
        </p:nvGrpSpPr>
        <p:grpSpPr>
          <a:xfrm>
            <a:off x="3954343" y="2716354"/>
            <a:ext cx="345655" cy="343529"/>
            <a:chOff x="3954343" y="2899354"/>
            <a:chExt cx="345655" cy="343529"/>
          </a:xfrm>
        </p:grpSpPr>
        <p:sp>
          <p:nvSpPr>
            <p:cNvPr id="9546" name="Google Shape;9546;p71"/>
            <p:cNvSpPr/>
            <p:nvPr/>
          </p:nvSpPr>
          <p:spPr>
            <a:xfrm>
              <a:off x="3954343" y="2899354"/>
              <a:ext cx="345655" cy="343529"/>
            </a:xfrm>
            <a:custGeom>
              <a:avLst/>
              <a:gdLst/>
              <a:ahLst/>
              <a:cxnLst/>
              <a:rect l="l" t="t" r="r" b="b"/>
              <a:pathLst>
                <a:path w="23086" h="22944" extrusionOk="0">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71"/>
            <p:cNvSpPr/>
            <p:nvPr/>
          </p:nvSpPr>
          <p:spPr>
            <a:xfrm>
              <a:off x="4210897" y="2911946"/>
              <a:ext cx="33434" cy="31502"/>
            </a:xfrm>
            <a:custGeom>
              <a:avLst/>
              <a:gdLst/>
              <a:ahLst/>
              <a:cxnLst/>
              <a:rect l="l" t="t" r="r" b="b"/>
              <a:pathLst>
                <a:path w="2233" h="2104" extrusionOk="0">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71"/>
            <p:cNvSpPr/>
            <p:nvPr/>
          </p:nvSpPr>
          <p:spPr>
            <a:xfrm>
              <a:off x="4186656" y="2936501"/>
              <a:ext cx="27834" cy="25049"/>
            </a:xfrm>
            <a:custGeom>
              <a:avLst/>
              <a:gdLst/>
              <a:ahLst/>
              <a:cxnLst/>
              <a:rect l="l" t="t" r="r" b="b"/>
              <a:pathLst>
                <a:path w="1859" h="1673" extrusionOk="0">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71"/>
            <p:cNvSpPr/>
            <p:nvPr/>
          </p:nvSpPr>
          <p:spPr>
            <a:xfrm>
              <a:off x="4162101" y="2960727"/>
              <a:ext cx="26501" cy="24600"/>
            </a:xfrm>
            <a:custGeom>
              <a:avLst/>
              <a:gdLst/>
              <a:ahLst/>
              <a:cxnLst/>
              <a:rect l="l" t="t" r="r" b="b"/>
              <a:pathLst>
                <a:path w="1770" h="1643" extrusionOk="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71"/>
            <p:cNvSpPr/>
            <p:nvPr/>
          </p:nvSpPr>
          <p:spPr>
            <a:xfrm>
              <a:off x="4137861" y="2985281"/>
              <a:ext cx="27834" cy="25064"/>
            </a:xfrm>
            <a:custGeom>
              <a:avLst/>
              <a:gdLst/>
              <a:ahLst/>
              <a:cxnLst/>
              <a:rect l="l" t="t" r="r" b="b"/>
              <a:pathLst>
                <a:path w="1859" h="1674" extrusionOk="0">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71"/>
            <p:cNvSpPr/>
            <p:nvPr/>
          </p:nvSpPr>
          <p:spPr>
            <a:xfrm>
              <a:off x="4113306" y="3009522"/>
              <a:ext cx="33434" cy="31517"/>
            </a:xfrm>
            <a:custGeom>
              <a:avLst/>
              <a:gdLst/>
              <a:ahLst/>
              <a:cxnLst/>
              <a:rect l="l" t="t" r="r" b="b"/>
              <a:pathLst>
                <a:path w="2233" h="2105" extrusionOk="0">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71"/>
            <p:cNvSpPr/>
            <p:nvPr/>
          </p:nvSpPr>
          <p:spPr>
            <a:xfrm>
              <a:off x="4089066" y="3034077"/>
              <a:ext cx="27504" cy="25184"/>
            </a:xfrm>
            <a:custGeom>
              <a:avLst/>
              <a:gdLst/>
              <a:ahLst/>
              <a:cxnLst/>
              <a:rect l="l" t="t" r="r" b="b"/>
              <a:pathLst>
                <a:path w="1837" h="1682" extrusionOk="0">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71"/>
            <p:cNvSpPr/>
            <p:nvPr/>
          </p:nvSpPr>
          <p:spPr>
            <a:xfrm>
              <a:off x="4064511" y="3058317"/>
              <a:ext cx="26516" cy="24585"/>
            </a:xfrm>
            <a:custGeom>
              <a:avLst/>
              <a:gdLst/>
              <a:ahLst/>
              <a:cxnLst/>
              <a:rect l="l" t="t" r="r" b="b"/>
              <a:pathLst>
                <a:path w="1771" h="1642" extrusionOk="0">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71"/>
            <p:cNvSpPr/>
            <p:nvPr/>
          </p:nvSpPr>
          <p:spPr>
            <a:xfrm>
              <a:off x="4040285" y="3082872"/>
              <a:ext cx="27729" cy="25184"/>
            </a:xfrm>
            <a:custGeom>
              <a:avLst/>
              <a:gdLst/>
              <a:ahLst/>
              <a:cxnLst/>
              <a:rect l="l" t="t" r="r" b="b"/>
              <a:pathLst>
                <a:path w="1852" h="1682" extrusionOk="0">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71"/>
            <p:cNvSpPr/>
            <p:nvPr/>
          </p:nvSpPr>
          <p:spPr>
            <a:xfrm>
              <a:off x="4015730" y="3107113"/>
              <a:ext cx="34751" cy="32281"/>
            </a:xfrm>
            <a:custGeom>
              <a:avLst/>
              <a:gdLst/>
              <a:ahLst/>
              <a:cxnLst/>
              <a:rect l="l" t="t" r="r" b="b"/>
              <a:pathLst>
                <a:path w="2321" h="2156" extrusionOk="0">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71"/>
            <p:cNvSpPr/>
            <p:nvPr/>
          </p:nvSpPr>
          <p:spPr>
            <a:xfrm>
              <a:off x="3991490" y="3131668"/>
              <a:ext cx="27789" cy="25318"/>
            </a:xfrm>
            <a:custGeom>
              <a:avLst/>
              <a:gdLst/>
              <a:ahLst/>
              <a:cxnLst/>
              <a:rect l="l" t="t" r="r" b="b"/>
              <a:pathLst>
                <a:path w="1856" h="1691" extrusionOk="0">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71"/>
            <p:cNvSpPr/>
            <p:nvPr/>
          </p:nvSpPr>
          <p:spPr>
            <a:xfrm>
              <a:off x="3966935" y="3155908"/>
              <a:ext cx="27834" cy="25348"/>
            </a:xfrm>
            <a:custGeom>
              <a:avLst/>
              <a:gdLst/>
              <a:ahLst/>
              <a:cxnLst/>
              <a:rect l="l" t="t" r="r" b="b"/>
              <a:pathLst>
                <a:path w="1859" h="1693" extrusionOk="0">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8" name="Google Shape;9558;p71"/>
          <p:cNvGrpSpPr/>
          <p:nvPr/>
        </p:nvGrpSpPr>
        <p:grpSpPr>
          <a:xfrm>
            <a:off x="2166043" y="3168344"/>
            <a:ext cx="369566" cy="349803"/>
            <a:chOff x="2166043" y="3351344"/>
            <a:chExt cx="369566" cy="349803"/>
          </a:xfrm>
        </p:grpSpPr>
        <p:sp>
          <p:nvSpPr>
            <p:cNvPr id="9559" name="Google Shape;9559;p71"/>
            <p:cNvSpPr/>
            <p:nvPr/>
          </p:nvSpPr>
          <p:spPr>
            <a:xfrm>
              <a:off x="2166357" y="3351344"/>
              <a:ext cx="369252" cy="349803"/>
            </a:xfrm>
            <a:custGeom>
              <a:avLst/>
              <a:gdLst/>
              <a:ahLst/>
              <a:cxnLst/>
              <a:rect l="l" t="t" r="r" b="b"/>
              <a:pathLst>
                <a:path w="24662" h="23363" extrusionOk="0">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71"/>
            <p:cNvSpPr/>
            <p:nvPr/>
          </p:nvSpPr>
          <p:spPr>
            <a:xfrm>
              <a:off x="2166043" y="3351344"/>
              <a:ext cx="353516" cy="335624"/>
            </a:xfrm>
            <a:custGeom>
              <a:avLst/>
              <a:gdLst/>
              <a:ahLst/>
              <a:cxnLst/>
              <a:rect l="l" t="t" r="r" b="b"/>
              <a:pathLst>
                <a:path w="23611" h="22416" extrusionOk="0">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71"/>
            <p:cNvSpPr/>
            <p:nvPr/>
          </p:nvSpPr>
          <p:spPr>
            <a:xfrm>
              <a:off x="2373487" y="3352332"/>
              <a:ext cx="159292" cy="158978"/>
            </a:xfrm>
            <a:custGeom>
              <a:avLst/>
              <a:gdLst/>
              <a:ahLst/>
              <a:cxnLst/>
              <a:rect l="l" t="t" r="r" b="b"/>
              <a:pathLst>
                <a:path w="10639" h="10618" extrusionOk="0">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1"/>
            <p:cNvSpPr/>
            <p:nvPr/>
          </p:nvSpPr>
          <p:spPr>
            <a:xfrm>
              <a:off x="2373487" y="3352332"/>
              <a:ext cx="71149" cy="45337"/>
            </a:xfrm>
            <a:custGeom>
              <a:avLst/>
              <a:gdLst/>
              <a:ahLst/>
              <a:cxnLst/>
              <a:rect l="l" t="t" r="r" b="b"/>
              <a:pathLst>
                <a:path w="4752" h="3028" extrusionOk="0">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71"/>
            <p:cNvSpPr/>
            <p:nvPr/>
          </p:nvSpPr>
          <p:spPr>
            <a:xfrm>
              <a:off x="2275596" y="3447587"/>
              <a:ext cx="166195" cy="157032"/>
            </a:xfrm>
            <a:custGeom>
              <a:avLst/>
              <a:gdLst/>
              <a:ahLst/>
              <a:cxnLst/>
              <a:rect l="l" t="t" r="r" b="b"/>
              <a:pathLst>
                <a:path w="11100" h="10488" extrusionOk="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71"/>
            <p:cNvSpPr/>
            <p:nvPr/>
          </p:nvSpPr>
          <p:spPr>
            <a:xfrm>
              <a:off x="2284191" y="3555853"/>
              <a:ext cx="46774" cy="42657"/>
            </a:xfrm>
            <a:custGeom>
              <a:avLst/>
              <a:gdLst/>
              <a:ahLst/>
              <a:cxnLst/>
              <a:rect l="l" t="t" r="r" b="b"/>
              <a:pathLst>
                <a:path w="3124" h="2849" extrusionOk="0">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71"/>
            <p:cNvSpPr/>
            <p:nvPr/>
          </p:nvSpPr>
          <p:spPr>
            <a:xfrm>
              <a:off x="2317235" y="3521342"/>
              <a:ext cx="47418" cy="43166"/>
            </a:xfrm>
            <a:custGeom>
              <a:avLst/>
              <a:gdLst/>
              <a:ahLst/>
              <a:cxnLst/>
              <a:rect l="l" t="t" r="r" b="b"/>
              <a:pathLst>
                <a:path w="3167" h="2883" extrusionOk="0">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71"/>
            <p:cNvSpPr/>
            <p:nvPr/>
          </p:nvSpPr>
          <p:spPr>
            <a:xfrm>
              <a:off x="2352121" y="3487863"/>
              <a:ext cx="46475" cy="42657"/>
            </a:xfrm>
            <a:custGeom>
              <a:avLst/>
              <a:gdLst/>
              <a:ahLst/>
              <a:cxnLst/>
              <a:rect l="l" t="t" r="r" b="b"/>
              <a:pathLst>
                <a:path w="3104" h="2849" extrusionOk="0">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71"/>
            <p:cNvSpPr/>
            <p:nvPr/>
          </p:nvSpPr>
          <p:spPr>
            <a:xfrm>
              <a:off x="2386108" y="3453861"/>
              <a:ext cx="46475" cy="42732"/>
            </a:xfrm>
            <a:custGeom>
              <a:avLst/>
              <a:gdLst/>
              <a:ahLst/>
              <a:cxnLst/>
              <a:rect l="l" t="t" r="r" b="b"/>
              <a:pathLst>
                <a:path w="3104" h="2854" extrusionOk="0">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8" name="Google Shape;9568;p71"/>
          <p:cNvGrpSpPr/>
          <p:nvPr/>
        </p:nvGrpSpPr>
        <p:grpSpPr>
          <a:xfrm>
            <a:off x="2619649" y="3169332"/>
            <a:ext cx="365793" cy="329275"/>
            <a:chOff x="2619649" y="3352332"/>
            <a:chExt cx="365793" cy="329275"/>
          </a:xfrm>
        </p:grpSpPr>
        <p:sp>
          <p:nvSpPr>
            <p:cNvPr id="9569" name="Google Shape;9569;p71"/>
            <p:cNvSpPr/>
            <p:nvPr/>
          </p:nvSpPr>
          <p:spPr>
            <a:xfrm>
              <a:off x="2707164" y="3352332"/>
              <a:ext cx="190765" cy="72437"/>
            </a:xfrm>
            <a:custGeom>
              <a:avLst/>
              <a:gdLst/>
              <a:ahLst/>
              <a:cxnLst/>
              <a:rect l="l" t="t" r="r" b="b"/>
              <a:pathLst>
                <a:path w="12741" h="4838" extrusionOk="0">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71"/>
            <p:cNvSpPr/>
            <p:nvPr/>
          </p:nvSpPr>
          <p:spPr>
            <a:xfrm>
              <a:off x="2743038" y="3358306"/>
              <a:ext cx="118687" cy="29301"/>
            </a:xfrm>
            <a:custGeom>
              <a:avLst/>
              <a:gdLst/>
              <a:ahLst/>
              <a:cxnLst/>
              <a:rect l="l" t="t" r="r" b="b"/>
              <a:pathLst>
                <a:path w="7927" h="1957" extrusionOk="0">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71"/>
            <p:cNvSpPr/>
            <p:nvPr/>
          </p:nvSpPr>
          <p:spPr>
            <a:xfrm>
              <a:off x="2632556" y="3552530"/>
              <a:ext cx="339666" cy="129078"/>
            </a:xfrm>
            <a:custGeom>
              <a:avLst/>
              <a:gdLst/>
              <a:ahLst/>
              <a:cxnLst/>
              <a:rect l="l" t="t" r="r" b="b"/>
              <a:pathLst>
                <a:path w="22686" h="8621" extrusionOk="0">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71"/>
            <p:cNvSpPr/>
            <p:nvPr/>
          </p:nvSpPr>
          <p:spPr>
            <a:xfrm>
              <a:off x="2632556" y="3552530"/>
              <a:ext cx="48810" cy="129078"/>
            </a:xfrm>
            <a:custGeom>
              <a:avLst/>
              <a:gdLst/>
              <a:ahLst/>
              <a:cxnLst/>
              <a:rect l="l" t="t" r="r" b="b"/>
              <a:pathLst>
                <a:path w="3260" h="8621" extrusionOk="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71"/>
            <p:cNvSpPr/>
            <p:nvPr/>
          </p:nvSpPr>
          <p:spPr>
            <a:xfrm>
              <a:off x="2632870" y="3552530"/>
              <a:ext cx="339352" cy="69907"/>
            </a:xfrm>
            <a:custGeom>
              <a:avLst/>
              <a:gdLst/>
              <a:ahLst/>
              <a:cxnLst/>
              <a:rect l="l" t="t" r="r" b="b"/>
              <a:pathLst>
                <a:path w="22665" h="4669" extrusionOk="0">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71"/>
            <p:cNvSpPr/>
            <p:nvPr/>
          </p:nvSpPr>
          <p:spPr>
            <a:xfrm>
              <a:off x="2619649" y="3415606"/>
              <a:ext cx="365793" cy="177544"/>
            </a:xfrm>
            <a:custGeom>
              <a:avLst/>
              <a:gdLst/>
              <a:ahLst/>
              <a:cxnLst/>
              <a:rect l="l" t="t" r="r" b="b"/>
              <a:pathLst>
                <a:path w="24431" h="11858" extrusionOk="0">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71"/>
            <p:cNvSpPr/>
            <p:nvPr/>
          </p:nvSpPr>
          <p:spPr>
            <a:xfrm>
              <a:off x="2619649" y="3415591"/>
              <a:ext cx="48167" cy="140113"/>
            </a:xfrm>
            <a:custGeom>
              <a:avLst/>
              <a:gdLst/>
              <a:ahLst/>
              <a:cxnLst/>
              <a:rect l="l" t="t" r="r" b="b"/>
              <a:pathLst>
                <a:path w="3217" h="9358" extrusionOk="0">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71"/>
            <p:cNvSpPr/>
            <p:nvPr/>
          </p:nvSpPr>
          <p:spPr>
            <a:xfrm>
              <a:off x="2726358" y="3508151"/>
              <a:ext cx="152061" cy="81540"/>
            </a:xfrm>
            <a:custGeom>
              <a:avLst/>
              <a:gdLst/>
              <a:ahLst/>
              <a:cxnLst/>
              <a:rect l="l" t="t" r="r" b="b"/>
              <a:pathLst>
                <a:path w="10156" h="5446" extrusionOk="0">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71"/>
            <p:cNvSpPr/>
            <p:nvPr/>
          </p:nvSpPr>
          <p:spPr>
            <a:xfrm>
              <a:off x="2770108" y="3553473"/>
              <a:ext cx="64861" cy="80926"/>
            </a:xfrm>
            <a:custGeom>
              <a:avLst/>
              <a:gdLst/>
              <a:ahLst/>
              <a:cxnLst/>
              <a:rect l="l" t="t" r="r" b="b"/>
              <a:pathLst>
                <a:path w="4332" h="5405" extrusionOk="0">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71"/>
            <p:cNvSpPr/>
            <p:nvPr/>
          </p:nvSpPr>
          <p:spPr>
            <a:xfrm>
              <a:off x="2787431" y="3572368"/>
              <a:ext cx="29915" cy="42821"/>
            </a:xfrm>
            <a:custGeom>
              <a:avLst/>
              <a:gdLst/>
              <a:ahLst/>
              <a:cxnLst/>
              <a:rect l="l" t="t" r="r" b="b"/>
              <a:pathLst>
                <a:path w="1998" h="2860" extrusionOk="0">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9" name="Google Shape;9579;p71"/>
          <p:cNvGrpSpPr/>
          <p:nvPr/>
        </p:nvGrpSpPr>
        <p:grpSpPr>
          <a:xfrm>
            <a:off x="1296135" y="1332240"/>
            <a:ext cx="340624" cy="351944"/>
            <a:chOff x="1293760" y="1498228"/>
            <a:chExt cx="340624" cy="351944"/>
          </a:xfrm>
        </p:grpSpPr>
        <p:sp>
          <p:nvSpPr>
            <p:cNvPr id="9580" name="Google Shape;9580;p71"/>
            <p:cNvSpPr/>
            <p:nvPr/>
          </p:nvSpPr>
          <p:spPr>
            <a:xfrm>
              <a:off x="1331535" y="1498228"/>
              <a:ext cx="265388" cy="71164"/>
            </a:xfrm>
            <a:custGeom>
              <a:avLst/>
              <a:gdLst/>
              <a:ahLst/>
              <a:cxnLst/>
              <a:rect l="l" t="t" r="r" b="b"/>
              <a:pathLst>
                <a:path w="17725" h="4753" extrusionOk="0">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71"/>
            <p:cNvSpPr/>
            <p:nvPr/>
          </p:nvSpPr>
          <p:spPr>
            <a:xfrm>
              <a:off x="1337839" y="1585353"/>
              <a:ext cx="69263" cy="67212"/>
            </a:xfrm>
            <a:custGeom>
              <a:avLst/>
              <a:gdLst/>
              <a:ahLst/>
              <a:cxnLst/>
              <a:rect l="l" t="t" r="r" b="b"/>
              <a:pathLst>
                <a:path w="4626" h="4489" extrusionOk="0">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71"/>
            <p:cNvSpPr/>
            <p:nvPr/>
          </p:nvSpPr>
          <p:spPr>
            <a:xfrm>
              <a:off x="1521042" y="1585353"/>
              <a:ext cx="69577" cy="67212"/>
            </a:xfrm>
            <a:custGeom>
              <a:avLst/>
              <a:gdLst/>
              <a:ahLst/>
              <a:cxnLst/>
              <a:rect l="l" t="t" r="r" b="b"/>
              <a:pathLst>
                <a:path w="4647" h="4489" extrusionOk="0">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71"/>
            <p:cNvSpPr/>
            <p:nvPr/>
          </p:nvSpPr>
          <p:spPr>
            <a:xfrm>
              <a:off x="1349173" y="1766505"/>
              <a:ext cx="87514" cy="83666"/>
            </a:xfrm>
            <a:custGeom>
              <a:avLst/>
              <a:gdLst/>
              <a:ahLst/>
              <a:cxnLst/>
              <a:rect l="l" t="t" r="r" b="b"/>
              <a:pathLst>
                <a:path w="5845" h="5588" extrusionOk="0">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71"/>
            <p:cNvSpPr/>
            <p:nvPr/>
          </p:nvSpPr>
          <p:spPr>
            <a:xfrm>
              <a:off x="1491457" y="1766505"/>
              <a:ext cx="87829" cy="83666"/>
            </a:xfrm>
            <a:custGeom>
              <a:avLst/>
              <a:gdLst/>
              <a:ahLst/>
              <a:cxnLst/>
              <a:rect l="l" t="t" r="r" b="b"/>
              <a:pathLst>
                <a:path w="5866" h="5588" extrusionOk="0">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71"/>
            <p:cNvSpPr/>
            <p:nvPr/>
          </p:nvSpPr>
          <p:spPr>
            <a:xfrm>
              <a:off x="1342870" y="1588257"/>
              <a:ext cx="242405" cy="242405"/>
            </a:xfrm>
            <a:custGeom>
              <a:avLst/>
              <a:gdLst/>
              <a:ahLst/>
              <a:cxnLst/>
              <a:rect l="l" t="t" r="r" b="b"/>
              <a:pathLst>
                <a:path w="16190" h="16190" extrusionOk="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71"/>
            <p:cNvSpPr/>
            <p:nvPr/>
          </p:nvSpPr>
          <p:spPr>
            <a:xfrm>
              <a:off x="1364205" y="1611420"/>
              <a:ext cx="208792" cy="196334"/>
            </a:xfrm>
            <a:custGeom>
              <a:avLst/>
              <a:gdLst/>
              <a:ahLst/>
              <a:cxnLst/>
              <a:rect l="l" t="t" r="r" b="b"/>
              <a:pathLst>
                <a:path w="13945" h="13113" extrusionOk="0">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71"/>
            <p:cNvSpPr/>
            <p:nvPr/>
          </p:nvSpPr>
          <p:spPr>
            <a:xfrm>
              <a:off x="1402370" y="1612812"/>
              <a:ext cx="187620" cy="192981"/>
            </a:xfrm>
            <a:custGeom>
              <a:avLst/>
              <a:gdLst/>
              <a:ahLst/>
              <a:cxnLst/>
              <a:rect l="l" t="t" r="r" b="b"/>
              <a:pathLst>
                <a:path w="12531" h="12889" extrusionOk="0">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71"/>
            <p:cNvSpPr/>
            <p:nvPr/>
          </p:nvSpPr>
          <p:spPr>
            <a:xfrm>
              <a:off x="1449893" y="1635795"/>
              <a:ext cx="26456" cy="94447"/>
            </a:xfrm>
            <a:custGeom>
              <a:avLst/>
              <a:gdLst/>
              <a:ahLst/>
              <a:cxnLst/>
              <a:rect l="l" t="t" r="r" b="b"/>
              <a:pathLst>
                <a:path w="1767" h="6308" extrusionOk="0">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71"/>
            <p:cNvSpPr/>
            <p:nvPr/>
          </p:nvSpPr>
          <p:spPr>
            <a:xfrm>
              <a:off x="1448635" y="1704414"/>
              <a:ext cx="65175" cy="62660"/>
            </a:xfrm>
            <a:custGeom>
              <a:avLst/>
              <a:gdLst/>
              <a:ahLst/>
              <a:cxnLst/>
              <a:rect l="l" t="t" r="r" b="b"/>
              <a:pathLst>
                <a:path w="4353" h="4185" extrusionOk="0">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71"/>
            <p:cNvSpPr/>
            <p:nvPr/>
          </p:nvSpPr>
          <p:spPr>
            <a:xfrm>
              <a:off x="1293760" y="1542382"/>
              <a:ext cx="95405" cy="89655"/>
            </a:xfrm>
            <a:custGeom>
              <a:avLst/>
              <a:gdLst/>
              <a:ahLst/>
              <a:cxnLst/>
              <a:rect l="l" t="t" r="r" b="b"/>
              <a:pathLst>
                <a:path w="6372" h="5988" extrusionOk="0">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71"/>
            <p:cNvSpPr/>
            <p:nvPr/>
          </p:nvSpPr>
          <p:spPr>
            <a:xfrm>
              <a:off x="1309511" y="1542382"/>
              <a:ext cx="77453" cy="61552"/>
            </a:xfrm>
            <a:custGeom>
              <a:avLst/>
              <a:gdLst/>
              <a:ahLst/>
              <a:cxnLst/>
              <a:rect l="l" t="t" r="r" b="b"/>
              <a:pathLst>
                <a:path w="5173" h="4111" extrusionOk="0">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71"/>
            <p:cNvSpPr/>
            <p:nvPr/>
          </p:nvSpPr>
          <p:spPr>
            <a:xfrm>
              <a:off x="1538350" y="1542546"/>
              <a:ext cx="96034" cy="89551"/>
            </a:xfrm>
            <a:custGeom>
              <a:avLst/>
              <a:gdLst/>
              <a:ahLst/>
              <a:cxnLst/>
              <a:rect l="l" t="t" r="r" b="b"/>
              <a:pathLst>
                <a:path w="6414" h="5981" extrusionOk="0">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71"/>
            <p:cNvSpPr/>
            <p:nvPr/>
          </p:nvSpPr>
          <p:spPr>
            <a:xfrm>
              <a:off x="1565735" y="1550167"/>
              <a:ext cx="68649" cy="80283"/>
            </a:xfrm>
            <a:custGeom>
              <a:avLst/>
              <a:gdLst/>
              <a:ahLst/>
              <a:cxnLst/>
              <a:rect l="l" t="t" r="r" b="b"/>
              <a:pathLst>
                <a:path w="4585" h="5362" extrusionOk="0">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4" name="Google Shape;9594;p71"/>
          <p:cNvGrpSpPr/>
          <p:nvPr/>
        </p:nvGrpSpPr>
        <p:grpSpPr>
          <a:xfrm>
            <a:off x="849601" y="1769074"/>
            <a:ext cx="406713" cy="383745"/>
            <a:chOff x="849601" y="1952074"/>
            <a:chExt cx="406713" cy="383745"/>
          </a:xfrm>
        </p:grpSpPr>
        <p:sp>
          <p:nvSpPr>
            <p:cNvPr id="9595" name="Google Shape;9595;p71"/>
            <p:cNvSpPr/>
            <p:nvPr/>
          </p:nvSpPr>
          <p:spPr>
            <a:xfrm>
              <a:off x="849601" y="2240819"/>
              <a:ext cx="130650" cy="95001"/>
            </a:xfrm>
            <a:custGeom>
              <a:avLst/>
              <a:gdLst/>
              <a:ahLst/>
              <a:cxnLst/>
              <a:rect l="l" t="t" r="r" b="b"/>
              <a:pathLst>
                <a:path w="8726" h="6345" extrusionOk="0">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71"/>
            <p:cNvSpPr/>
            <p:nvPr/>
          </p:nvSpPr>
          <p:spPr>
            <a:xfrm>
              <a:off x="875728" y="2284494"/>
              <a:ext cx="75252" cy="51326"/>
            </a:xfrm>
            <a:custGeom>
              <a:avLst/>
              <a:gdLst/>
              <a:ahLst/>
              <a:cxnLst/>
              <a:rect l="l" t="t" r="r" b="b"/>
              <a:pathLst>
                <a:path w="5026" h="3428" extrusionOk="0">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71"/>
            <p:cNvSpPr/>
            <p:nvPr/>
          </p:nvSpPr>
          <p:spPr>
            <a:xfrm>
              <a:off x="890520" y="2158335"/>
              <a:ext cx="156777" cy="155519"/>
            </a:xfrm>
            <a:custGeom>
              <a:avLst/>
              <a:gdLst/>
              <a:ahLst/>
              <a:cxnLst/>
              <a:rect l="l" t="t" r="r" b="b"/>
              <a:pathLst>
                <a:path w="10471" h="10387" extrusionOk="0">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71"/>
            <p:cNvSpPr/>
            <p:nvPr/>
          </p:nvSpPr>
          <p:spPr>
            <a:xfrm>
              <a:off x="890206" y="2158335"/>
              <a:ext cx="157091" cy="138840"/>
            </a:xfrm>
            <a:custGeom>
              <a:avLst/>
              <a:gdLst/>
              <a:ahLst/>
              <a:cxnLst/>
              <a:rect l="l" t="t" r="r" b="b"/>
              <a:pathLst>
                <a:path w="10492" h="9273" extrusionOk="0">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71"/>
            <p:cNvSpPr/>
            <p:nvPr/>
          </p:nvSpPr>
          <p:spPr>
            <a:xfrm>
              <a:off x="903741" y="1952074"/>
              <a:ext cx="352572" cy="349817"/>
            </a:xfrm>
            <a:custGeom>
              <a:avLst/>
              <a:gdLst/>
              <a:ahLst/>
              <a:cxnLst/>
              <a:rect l="l" t="t" r="r" b="b"/>
              <a:pathLst>
                <a:path w="23548" h="23364" extrusionOk="0">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71"/>
            <p:cNvSpPr/>
            <p:nvPr/>
          </p:nvSpPr>
          <p:spPr>
            <a:xfrm>
              <a:off x="903741" y="1952074"/>
              <a:ext cx="258141" cy="227372"/>
            </a:xfrm>
            <a:custGeom>
              <a:avLst/>
              <a:gdLst/>
              <a:ahLst/>
              <a:cxnLst/>
              <a:rect l="l" t="t" r="r" b="b"/>
              <a:pathLst>
                <a:path w="17241" h="15186" extrusionOk="0">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71"/>
            <p:cNvSpPr/>
            <p:nvPr/>
          </p:nvSpPr>
          <p:spPr>
            <a:xfrm>
              <a:off x="989054" y="2039274"/>
              <a:ext cx="178817" cy="175268"/>
            </a:xfrm>
            <a:custGeom>
              <a:avLst/>
              <a:gdLst/>
              <a:ahLst/>
              <a:cxnLst/>
              <a:rect l="l" t="t" r="r" b="b"/>
              <a:pathLst>
                <a:path w="11943" h="11706" extrusionOk="0">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2" name="Google Shape;9602;p71"/>
          <p:cNvGrpSpPr/>
          <p:nvPr/>
        </p:nvGrpSpPr>
        <p:grpSpPr>
          <a:xfrm>
            <a:off x="2253871" y="2710365"/>
            <a:ext cx="203985" cy="355417"/>
            <a:chOff x="2253871" y="2893365"/>
            <a:chExt cx="203985" cy="355417"/>
          </a:xfrm>
        </p:grpSpPr>
        <p:sp>
          <p:nvSpPr>
            <p:cNvPr id="9603" name="Google Shape;9603;p71"/>
            <p:cNvSpPr/>
            <p:nvPr/>
          </p:nvSpPr>
          <p:spPr>
            <a:xfrm>
              <a:off x="2329722" y="3200915"/>
              <a:ext cx="51326" cy="47553"/>
            </a:xfrm>
            <a:custGeom>
              <a:avLst/>
              <a:gdLst/>
              <a:ahLst/>
              <a:cxnLst/>
              <a:rect l="l" t="t" r="r" b="b"/>
              <a:pathLst>
                <a:path w="3428" h="3176" extrusionOk="0">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71"/>
            <p:cNvSpPr/>
            <p:nvPr/>
          </p:nvSpPr>
          <p:spPr>
            <a:xfrm>
              <a:off x="2342628" y="3200915"/>
              <a:ext cx="38419" cy="47867"/>
            </a:xfrm>
            <a:custGeom>
              <a:avLst/>
              <a:gdLst/>
              <a:ahLst/>
              <a:cxnLst/>
              <a:rect l="l" t="t" r="r" b="b"/>
              <a:pathLst>
                <a:path w="2566" h="3197" extrusionOk="0">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71"/>
            <p:cNvSpPr/>
            <p:nvPr/>
          </p:nvSpPr>
          <p:spPr>
            <a:xfrm>
              <a:off x="2253871" y="2893365"/>
              <a:ext cx="203985" cy="326775"/>
            </a:xfrm>
            <a:custGeom>
              <a:avLst/>
              <a:gdLst/>
              <a:ahLst/>
              <a:cxnLst/>
              <a:rect l="l" t="t" r="r" b="b"/>
              <a:pathLst>
                <a:path w="13624" h="21825" extrusionOk="0">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71"/>
            <p:cNvSpPr/>
            <p:nvPr/>
          </p:nvSpPr>
          <p:spPr>
            <a:xfrm>
              <a:off x="2326578" y="2893365"/>
              <a:ext cx="131279" cy="326775"/>
            </a:xfrm>
            <a:custGeom>
              <a:avLst/>
              <a:gdLst/>
              <a:ahLst/>
              <a:cxnLst/>
              <a:rect l="l" t="t" r="r" b="b"/>
              <a:pathLst>
                <a:path w="8768" h="21825" extrusionOk="0">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71"/>
            <p:cNvSpPr/>
            <p:nvPr/>
          </p:nvSpPr>
          <p:spPr>
            <a:xfrm>
              <a:off x="2350504" y="2893365"/>
              <a:ext cx="10720" cy="58093"/>
            </a:xfrm>
            <a:custGeom>
              <a:avLst/>
              <a:gdLst/>
              <a:ahLst/>
              <a:cxnLst/>
              <a:rect l="l" t="t" r="r" b="b"/>
              <a:pathLst>
                <a:path w="716" h="3880" extrusionOk="0">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71"/>
            <p:cNvSpPr/>
            <p:nvPr/>
          </p:nvSpPr>
          <p:spPr>
            <a:xfrm>
              <a:off x="2330036" y="2946248"/>
              <a:ext cx="51326" cy="50068"/>
            </a:xfrm>
            <a:custGeom>
              <a:avLst/>
              <a:gdLst/>
              <a:ahLst/>
              <a:cxnLst/>
              <a:rect l="l" t="t" r="r" b="b"/>
              <a:pathLst>
                <a:path w="3428" h="3344" extrusionOk="0">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71"/>
            <p:cNvSpPr/>
            <p:nvPr/>
          </p:nvSpPr>
          <p:spPr>
            <a:xfrm>
              <a:off x="2342943" y="2946248"/>
              <a:ext cx="38419" cy="49754"/>
            </a:xfrm>
            <a:custGeom>
              <a:avLst/>
              <a:gdLst/>
              <a:ahLst/>
              <a:cxnLst/>
              <a:rect l="l" t="t" r="r" b="b"/>
              <a:pathLst>
                <a:path w="2566" h="3323" extrusionOk="0">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71"/>
            <p:cNvSpPr/>
            <p:nvPr/>
          </p:nvSpPr>
          <p:spPr>
            <a:xfrm>
              <a:off x="2254186" y="3012037"/>
              <a:ext cx="32116" cy="118073"/>
            </a:xfrm>
            <a:custGeom>
              <a:avLst/>
              <a:gdLst/>
              <a:ahLst/>
              <a:cxnLst/>
              <a:rect l="l" t="t" r="r" b="b"/>
              <a:pathLst>
                <a:path w="2145" h="7886" extrusionOk="0">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71"/>
            <p:cNvSpPr/>
            <p:nvPr/>
          </p:nvSpPr>
          <p:spPr>
            <a:xfrm>
              <a:off x="2255758" y="3012037"/>
              <a:ext cx="30544" cy="117759"/>
            </a:xfrm>
            <a:custGeom>
              <a:avLst/>
              <a:gdLst/>
              <a:ahLst/>
              <a:cxnLst/>
              <a:rect l="l" t="t" r="r" b="b"/>
              <a:pathLst>
                <a:path w="2040" h="7865" extrusionOk="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71"/>
            <p:cNvSpPr/>
            <p:nvPr/>
          </p:nvSpPr>
          <p:spPr>
            <a:xfrm>
              <a:off x="2425426" y="3012037"/>
              <a:ext cx="32430" cy="118073"/>
            </a:xfrm>
            <a:custGeom>
              <a:avLst/>
              <a:gdLst/>
              <a:ahLst/>
              <a:cxnLst/>
              <a:rect l="l" t="t" r="r" b="b"/>
              <a:pathLst>
                <a:path w="2166" h="7886" extrusionOk="0">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71"/>
            <p:cNvSpPr/>
            <p:nvPr/>
          </p:nvSpPr>
          <p:spPr>
            <a:xfrm>
              <a:off x="2441791" y="3012037"/>
              <a:ext cx="16065" cy="118073"/>
            </a:xfrm>
            <a:custGeom>
              <a:avLst/>
              <a:gdLst/>
              <a:ahLst/>
              <a:cxnLst/>
              <a:rect l="l" t="t" r="r" b="b"/>
              <a:pathLst>
                <a:path w="1073" h="7886" extrusionOk="0">
                  <a:moveTo>
                    <a:pt x="1" y="1"/>
                  </a:moveTo>
                  <a:lnTo>
                    <a:pt x="1" y="7885"/>
                  </a:lnTo>
                  <a:lnTo>
                    <a:pt x="1073" y="7885"/>
                  </a:lnTo>
                  <a:lnTo>
                    <a:pt x="1073"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4" name="Google Shape;9614;p71"/>
          <p:cNvGrpSpPr/>
          <p:nvPr/>
        </p:nvGrpSpPr>
        <p:grpSpPr>
          <a:xfrm>
            <a:off x="2191541" y="2225601"/>
            <a:ext cx="308823" cy="342571"/>
            <a:chOff x="2191541" y="2408601"/>
            <a:chExt cx="308823" cy="342571"/>
          </a:xfrm>
        </p:grpSpPr>
        <p:sp>
          <p:nvSpPr>
            <p:cNvPr id="9615" name="Google Shape;9615;p71"/>
            <p:cNvSpPr/>
            <p:nvPr/>
          </p:nvSpPr>
          <p:spPr>
            <a:xfrm>
              <a:off x="2222384" y="2722754"/>
              <a:ext cx="22054" cy="28418"/>
            </a:xfrm>
            <a:custGeom>
              <a:avLst/>
              <a:gdLst/>
              <a:ahLst/>
              <a:cxnLst/>
              <a:rect l="l" t="t" r="r" b="b"/>
              <a:pathLst>
                <a:path w="1473" h="1898" extrusionOk="0">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71"/>
            <p:cNvSpPr/>
            <p:nvPr/>
          </p:nvSpPr>
          <p:spPr>
            <a:xfrm>
              <a:off x="2447451" y="2724640"/>
              <a:ext cx="22054" cy="26456"/>
            </a:xfrm>
            <a:custGeom>
              <a:avLst/>
              <a:gdLst/>
              <a:ahLst/>
              <a:cxnLst/>
              <a:rect l="l" t="t" r="r" b="b"/>
              <a:pathLst>
                <a:path w="1473" h="1767" extrusionOk="0">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71"/>
            <p:cNvSpPr/>
            <p:nvPr/>
          </p:nvSpPr>
          <p:spPr>
            <a:xfrm>
              <a:off x="2191541" y="2611313"/>
              <a:ext cx="308823" cy="16709"/>
            </a:xfrm>
            <a:custGeom>
              <a:avLst/>
              <a:gdLst/>
              <a:ahLst/>
              <a:cxnLst/>
              <a:rect l="l" t="t" r="r" b="b"/>
              <a:pathLst>
                <a:path w="20626" h="1116" extrusionOk="0">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71"/>
            <p:cNvSpPr/>
            <p:nvPr/>
          </p:nvSpPr>
          <p:spPr>
            <a:xfrm>
              <a:off x="2211993" y="2470287"/>
              <a:ext cx="140412" cy="263052"/>
            </a:xfrm>
            <a:custGeom>
              <a:avLst/>
              <a:gdLst/>
              <a:ahLst/>
              <a:cxnLst/>
              <a:rect l="l" t="t" r="r" b="b"/>
              <a:pathLst>
                <a:path w="9378" h="17569" extrusionOk="0">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71"/>
            <p:cNvSpPr/>
            <p:nvPr/>
          </p:nvSpPr>
          <p:spPr>
            <a:xfrm>
              <a:off x="2233718" y="2470287"/>
              <a:ext cx="118687" cy="262917"/>
            </a:xfrm>
            <a:custGeom>
              <a:avLst/>
              <a:gdLst/>
              <a:ahLst/>
              <a:cxnLst/>
              <a:rect l="l" t="t" r="r" b="b"/>
              <a:pathLst>
                <a:path w="7927" h="17560" extrusionOk="0">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71"/>
            <p:cNvSpPr/>
            <p:nvPr/>
          </p:nvSpPr>
          <p:spPr>
            <a:xfrm>
              <a:off x="2339484" y="2470287"/>
              <a:ext cx="140098" cy="263052"/>
            </a:xfrm>
            <a:custGeom>
              <a:avLst/>
              <a:gdLst/>
              <a:ahLst/>
              <a:cxnLst/>
              <a:rect l="l" t="t" r="r" b="b"/>
              <a:pathLst>
                <a:path w="9357" h="17569" extrusionOk="0">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71"/>
            <p:cNvSpPr/>
            <p:nvPr/>
          </p:nvSpPr>
          <p:spPr>
            <a:xfrm>
              <a:off x="2339484" y="2470287"/>
              <a:ext cx="140412" cy="257512"/>
            </a:xfrm>
            <a:custGeom>
              <a:avLst/>
              <a:gdLst/>
              <a:ahLst/>
              <a:cxnLst/>
              <a:rect l="l" t="t" r="r" b="b"/>
              <a:pathLst>
                <a:path w="9378" h="17199" extrusionOk="0">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71"/>
            <p:cNvSpPr/>
            <p:nvPr/>
          </p:nvSpPr>
          <p:spPr>
            <a:xfrm>
              <a:off x="2328150" y="2408601"/>
              <a:ext cx="35275" cy="32116"/>
            </a:xfrm>
            <a:custGeom>
              <a:avLst/>
              <a:gdLst/>
              <a:ahLst/>
              <a:cxnLst/>
              <a:rect l="l" t="t" r="r" b="b"/>
              <a:pathLst>
                <a:path w="2356" h="2145" extrusionOk="0">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71"/>
            <p:cNvSpPr/>
            <p:nvPr/>
          </p:nvSpPr>
          <p:spPr>
            <a:xfrm>
              <a:off x="2291632" y="2434728"/>
              <a:ext cx="94776" cy="80911"/>
            </a:xfrm>
            <a:custGeom>
              <a:avLst/>
              <a:gdLst/>
              <a:ahLst/>
              <a:cxnLst/>
              <a:rect l="l" t="t" r="r" b="b"/>
              <a:pathLst>
                <a:path w="6330" h="5404" extrusionOk="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71"/>
            <p:cNvSpPr/>
            <p:nvPr/>
          </p:nvSpPr>
          <p:spPr>
            <a:xfrm>
              <a:off x="2336025" y="2434728"/>
              <a:ext cx="53212" cy="80911"/>
            </a:xfrm>
            <a:custGeom>
              <a:avLst/>
              <a:gdLst/>
              <a:ahLst/>
              <a:cxnLst/>
              <a:rect l="l" t="t" r="r" b="b"/>
              <a:pathLst>
                <a:path w="3554" h="5404" extrusionOk="0">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71"/>
            <p:cNvSpPr/>
            <p:nvPr/>
          </p:nvSpPr>
          <p:spPr>
            <a:xfrm>
              <a:off x="2324691" y="2459283"/>
              <a:ext cx="36847" cy="31637"/>
            </a:xfrm>
            <a:custGeom>
              <a:avLst/>
              <a:gdLst/>
              <a:ahLst/>
              <a:cxnLst/>
              <a:rect l="l" t="t" r="r" b="b"/>
              <a:pathLst>
                <a:path w="2461" h="2113" extrusionOk="0">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1"/>
            <p:cNvSpPr/>
            <p:nvPr/>
          </p:nvSpPr>
          <p:spPr>
            <a:xfrm>
              <a:off x="2328464" y="2591804"/>
              <a:ext cx="34961" cy="56042"/>
            </a:xfrm>
            <a:custGeom>
              <a:avLst/>
              <a:gdLst/>
              <a:ahLst/>
              <a:cxnLst/>
              <a:rect l="l" t="t" r="r" b="b"/>
              <a:pathLst>
                <a:path w="2335" h="3743" extrusionOk="0">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71"/>
            <p:cNvSpPr/>
            <p:nvPr/>
          </p:nvSpPr>
          <p:spPr>
            <a:xfrm>
              <a:off x="2339484" y="2591804"/>
              <a:ext cx="23941" cy="56042"/>
            </a:xfrm>
            <a:custGeom>
              <a:avLst/>
              <a:gdLst/>
              <a:ahLst/>
              <a:cxnLst/>
              <a:rect l="l" t="t" r="r" b="b"/>
              <a:pathLst>
                <a:path w="1599" h="3743" extrusionOk="0">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8" name="Google Shape;9628;p71"/>
          <p:cNvGrpSpPr/>
          <p:nvPr/>
        </p:nvGrpSpPr>
        <p:grpSpPr>
          <a:xfrm>
            <a:off x="847400" y="1320588"/>
            <a:ext cx="342496" cy="341553"/>
            <a:chOff x="847400" y="1503588"/>
            <a:chExt cx="342496" cy="341553"/>
          </a:xfrm>
        </p:grpSpPr>
        <p:sp>
          <p:nvSpPr>
            <p:cNvPr id="9629" name="Google Shape;9629;p71"/>
            <p:cNvSpPr/>
            <p:nvPr/>
          </p:nvSpPr>
          <p:spPr>
            <a:xfrm>
              <a:off x="989998" y="1503588"/>
              <a:ext cx="57300" cy="31487"/>
            </a:xfrm>
            <a:custGeom>
              <a:avLst/>
              <a:gdLst/>
              <a:ahLst/>
              <a:cxnLst/>
              <a:rect l="l" t="t" r="r" b="b"/>
              <a:pathLst>
                <a:path w="3827" h="2103" extrusionOk="0">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71"/>
            <p:cNvSpPr/>
            <p:nvPr/>
          </p:nvSpPr>
          <p:spPr>
            <a:xfrm>
              <a:off x="1025572" y="1503588"/>
              <a:ext cx="21725" cy="31487"/>
            </a:xfrm>
            <a:custGeom>
              <a:avLst/>
              <a:gdLst/>
              <a:ahLst/>
              <a:cxnLst/>
              <a:rect l="l" t="t" r="r" b="b"/>
              <a:pathLst>
                <a:path w="1451" h="2103" extrusionOk="0">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71"/>
            <p:cNvSpPr/>
            <p:nvPr/>
          </p:nvSpPr>
          <p:spPr>
            <a:xfrm>
              <a:off x="867538" y="1552368"/>
              <a:ext cx="302220" cy="183233"/>
            </a:xfrm>
            <a:custGeom>
              <a:avLst/>
              <a:gdLst/>
              <a:ahLst/>
              <a:cxnLst/>
              <a:rect l="l" t="t" r="r" b="b"/>
              <a:pathLst>
                <a:path w="20185" h="12238" extrusionOk="0">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71"/>
            <p:cNvSpPr/>
            <p:nvPr/>
          </p:nvSpPr>
          <p:spPr>
            <a:xfrm>
              <a:off x="1149275" y="1552368"/>
              <a:ext cx="20482" cy="183233"/>
            </a:xfrm>
            <a:custGeom>
              <a:avLst/>
              <a:gdLst/>
              <a:ahLst/>
              <a:cxnLst/>
              <a:rect l="l" t="t" r="r" b="b"/>
              <a:pathLst>
                <a:path w="1368" h="12238" extrusionOk="0">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71"/>
            <p:cNvSpPr/>
            <p:nvPr/>
          </p:nvSpPr>
          <p:spPr>
            <a:xfrm>
              <a:off x="847400" y="1524984"/>
              <a:ext cx="342496" cy="37476"/>
            </a:xfrm>
            <a:custGeom>
              <a:avLst/>
              <a:gdLst/>
              <a:ahLst/>
              <a:cxnLst/>
              <a:rect l="l" t="t" r="r" b="b"/>
              <a:pathLst>
                <a:path w="22875" h="2503" extrusionOk="0">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1"/>
            <p:cNvSpPr/>
            <p:nvPr/>
          </p:nvSpPr>
          <p:spPr>
            <a:xfrm>
              <a:off x="950964" y="1790042"/>
              <a:ext cx="135366" cy="31487"/>
            </a:xfrm>
            <a:custGeom>
              <a:avLst/>
              <a:gdLst/>
              <a:ahLst/>
              <a:cxnLst/>
              <a:rect l="l" t="t" r="r" b="b"/>
              <a:pathLst>
                <a:path w="9041" h="2103" extrusionOk="0">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1"/>
            <p:cNvSpPr/>
            <p:nvPr/>
          </p:nvSpPr>
          <p:spPr>
            <a:xfrm>
              <a:off x="911931" y="1752581"/>
              <a:ext cx="82798" cy="92560"/>
            </a:xfrm>
            <a:custGeom>
              <a:avLst/>
              <a:gdLst/>
              <a:ahLst/>
              <a:cxnLst/>
              <a:rect l="l" t="t" r="r" b="b"/>
              <a:pathLst>
                <a:path w="5530" h="6182" extrusionOk="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1"/>
            <p:cNvSpPr/>
            <p:nvPr/>
          </p:nvSpPr>
          <p:spPr>
            <a:xfrm>
              <a:off x="1041623" y="1752850"/>
              <a:ext cx="83741" cy="92290"/>
            </a:xfrm>
            <a:custGeom>
              <a:avLst/>
              <a:gdLst/>
              <a:ahLst/>
              <a:cxnLst/>
              <a:rect l="l" t="t" r="r" b="b"/>
              <a:pathLst>
                <a:path w="5593" h="6164" extrusionOk="0">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1"/>
            <p:cNvSpPr/>
            <p:nvPr/>
          </p:nvSpPr>
          <p:spPr>
            <a:xfrm>
              <a:off x="949392" y="1752850"/>
              <a:ext cx="46535" cy="20198"/>
            </a:xfrm>
            <a:custGeom>
              <a:avLst/>
              <a:gdLst/>
              <a:ahLst/>
              <a:cxnLst/>
              <a:rect l="l" t="t" r="r" b="b"/>
              <a:pathLst>
                <a:path w="3108" h="1349" extrusionOk="0">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71"/>
            <p:cNvSpPr/>
            <p:nvPr/>
          </p:nvSpPr>
          <p:spPr>
            <a:xfrm>
              <a:off x="1041623" y="1752850"/>
              <a:ext cx="46280" cy="20198"/>
            </a:xfrm>
            <a:custGeom>
              <a:avLst/>
              <a:gdLst/>
              <a:ahLst/>
              <a:cxnLst/>
              <a:rect l="l" t="t" r="r" b="b"/>
              <a:pathLst>
                <a:path w="3091" h="1349" extrusionOk="0">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71"/>
            <p:cNvSpPr/>
            <p:nvPr/>
          </p:nvSpPr>
          <p:spPr>
            <a:xfrm>
              <a:off x="847400" y="1725510"/>
              <a:ext cx="342496" cy="37162"/>
            </a:xfrm>
            <a:custGeom>
              <a:avLst/>
              <a:gdLst/>
              <a:ahLst/>
              <a:cxnLst/>
              <a:rect l="l" t="t" r="r" b="b"/>
              <a:pathLst>
                <a:path w="22875" h="2482" extrusionOk="0">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1"/>
            <p:cNvSpPr/>
            <p:nvPr/>
          </p:nvSpPr>
          <p:spPr>
            <a:xfrm>
              <a:off x="1168799" y="1524984"/>
              <a:ext cx="21096" cy="37476"/>
            </a:xfrm>
            <a:custGeom>
              <a:avLst/>
              <a:gdLst/>
              <a:ahLst/>
              <a:cxnLst/>
              <a:rect l="l" t="t" r="r" b="b"/>
              <a:pathLst>
                <a:path w="1409" h="2503" extrusionOk="0">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1"/>
            <p:cNvSpPr/>
            <p:nvPr/>
          </p:nvSpPr>
          <p:spPr>
            <a:xfrm>
              <a:off x="1168799" y="1725510"/>
              <a:ext cx="21096" cy="37162"/>
            </a:xfrm>
            <a:custGeom>
              <a:avLst/>
              <a:gdLst/>
              <a:ahLst/>
              <a:cxnLst/>
              <a:rect l="l" t="t" r="r" b="b"/>
              <a:pathLst>
                <a:path w="1409" h="2482" extrusionOk="0">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1"/>
            <p:cNvSpPr/>
            <p:nvPr/>
          </p:nvSpPr>
          <p:spPr>
            <a:xfrm>
              <a:off x="1046339" y="1601703"/>
              <a:ext cx="47418" cy="50787"/>
            </a:xfrm>
            <a:custGeom>
              <a:avLst/>
              <a:gdLst/>
              <a:ahLst/>
              <a:cxnLst/>
              <a:rect l="l" t="t" r="r" b="b"/>
              <a:pathLst>
                <a:path w="3167" h="3392" extrusionOk="0">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1"/>
            <p:cNvSpPr/>
            <p:nvPr/>
          </p:nvSpPr>
          <p:spPr>
            <a:xfrm>
              <a:off x="990567" y="1630091"/>
              <a:ext cx="48556" cy="29331"/>
            </a:xfrm>
            <a:custGeom>
              <a:avLst/>
              <a:gdLst/>
              <a:ahLst/>
              <a:cxnLst/>
              <a:rect l="l" t="t" r="r" b="b"/>
              <a:pathLst>
                <a:path w="3243" h="1959" extrusionOk="0">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71"/>
            <p:cNvSpPr/>
            <p:nvPr/>
          </p:nvSpPr>
          <p:spPr>
            <a:xfrm>
              <a:off x="940573" y="1633983"/>
              <a:ext cx="44543" cy="51565"/>
            </a:xfrm>
            <a:custGeom>
              <a:avLst/>
              <a:gdLst/>
              <a:ahLst/>
              <a:cxnLst/>
              <a:rect l="l" t="t" r="r" b="b"/>
              <a:pathLst>
                <a:path w="2975" h="3444" extrusionOk="0">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71"/>
            <p:cNvSpPr/>
            <p:nvPr/>
          </p:nvSpPr>
          <p:spPr>
            <a:xfrm>
              <a:off x="912560" y="1673256"/>
              <a:ext cx="45966" cy="39408"/>
            </a:xfrm>
            <a:custGeom>
              <a:avLst/>
              <a:gdLst/>
              <a:ahLst/>
              <a:cxnLst/>
              <a:rect l="l" t="t" r="r" b="b"/>
              <a:pathLst>
                <a:path w="3070" h="2632" extrusionOk="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1"/>
            <p:cNvSpPr/>
            <p:nvPr/>
          </p:nvSpPr>
          <p:spPr>
            <a:xfrm>
              <a:off x="960502" y="1606823"/>
              <a:ext cx="45876" cy="39318"/>
            </a:xfrm>
            <a:custGeom>
              <a:avLst/>
              <a:gdLst/>
              <a:ahLst/>
              <a:cxnLst/>
              <a:rect l="l" t="t" r="r" b="b"/>
              <a:pathLst>
                <a:path w="3064" h="2626" extrusionOk="0">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1"/>
            <p:cNvSpPr/>
            <p:nvPr/>
          </p:nvSpPr>
          <p:spPr>
            <a:xfrm>
              <a:off x="1019269" y="1640197"/>
              <a:ext cx="45981" cy="39423"/>
            </a:xfrm>
            <a:custGeom>
              <a:avLst/>
              <a:gdLst/>
              <a:ahLst/>
              <a:cxnLst/>
              <a:rect l="l" t="t" r="r" b="b"/>
              <a:pathLst>
                <a:path w="3071" h="2633" extrusionOk="0">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1"/>
            <p:cNvSpPr/>
            <p:nvPr/>
          </p:nvSpPr>
          <p:spPr>
            <a:xfrm>
              <a:off x="1067750" y="1575037"/>
              <a:ext cx="46280" cy="39318"/>
            </a:xfrm>
            <a:custGeom>
              <a:avLst/>
              <a:gdLst/>
              <a:ahLst/>
              <a:cxnLst/>
              <a:rect l="l" t="t" r="r" b="b"/>
              <a:pathLst>
                <a:path w="3091" h="2626" extrusionOk="0">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9" name="Google Shape;9649;p71"/>
          <p:cNvGrpSpPr/>
          <p:nvPr/>
        </p:nvGrpSpPr>
        <p:grpSpPr>
          <a:xfrm>
            <a:off x="1329963" y="2716669"/>
            <a:ext cx="280495" cy="361077"/>
            <a:chOff x="1329963" y="2899669"/>
            <a:chExt cx="280495" cy="361077"/>
          </a:xfrm>
        </p:grpSpPr>
        <p:sp>
          <p:nvSpPr>
            <p:cNvPr id="9650" name="Google Shape;9650;p71"/>
            <p:cNvSpPr/>
            <p:nvPr/>
          </p:nvSpPr>
          <p:spPr>
            <a:xfrm>
              <a:off x="1329963" y="2899669"/>
              <a:ext cx="280495" cy="361077"/>
            </a:xfrm>
            <a:custGeom>
              <a:avLst/>
              <a:gdLst/>
              <a:ahLst/>
              <a:cxnLst/>
              <a:rect l="l" t="t" r="r" b="b"/>
              <a:pathLst>
                <a:path w="18734" h="24116" extrusionOk="0">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71"/>
            <p:cNvSpPr/>
            <p:nvPr/>
          </p:nvSpPr>
          <p:spPr>
            <a:xfrm>
              <a:off x="1537722" y="2899669"/>
              <a:ext cx="72736" cy="361077"/>
            </a:xfrm>
            <a:custGeom>
              <a:avLst/>
              <a:gdLst/>
              <a:ahLst/>
              <a:cxnLst/>
              <a:rect l="l" t="t" r="r" b="b"/>
              <a:pathLst>
                <a:path w="4858" h="24116" extrusionOk="0">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1"/>
            <p:cNvSpPr/>
            <p:nvPr/>
          </p:nvSpPr>
          <p:spPr>
            <a:xfrm>
              <a:off x="1402685" y="3004806"/>
              <a:ext cx="135052" cy="255940"/>
            </a:xfrm>
            <a:custGeom>
              <a:avLst/>
              <a:gdLst/>
              <a:ahLst/>
              <a:cxnLst/>
              <a:rect l="l" t="t" r="r" b="b"/>
              <a:pathLst>
                <a:path w="9020" h="17094" extrusionOk="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71"/>
            <p:cNvSpPr/>
            <p:nvPr/>
          </p:nvSpPr>
          <p:spPr>
            <a:xfrm>
              <a:off x="1459655" y="3004806"/>
              <a:ext cx="57315" cy="255940"/>
            </a:xfrm>
            <a:custGeom>
              <a:avLst/>
              <a:gdLst/>
              <a:ahLst/>
              <a:cxnLst/>
              <a:rect l="l" t="t" r="r" b="b"/>
              <a:pathLst>
                <a:path w="3828" h="17094" extrusionOk="0">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71"/>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1"/>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71"/>
            <p:cNvSpPr/>
            <p:nvPr/>
          </p:nvSpPr>
          <p:spPr>
            <a:xfrm>
              <a:off x="1425024" y="3119390"/>
              <a:ext cx="31502" cy="26906"/>
            </a:xfrm>
            <a:custGeom>
              <a:avLst/>
              <a:gdLst/>
              <a:ahLst/>
              <a:cxnLst/>
              <a:rect l="l" t="t" r="r" b="b"/>
              <a:pathLst>
                <a:path w="2104" h="1797" extrusionOk="0">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7" name="Google Shape;9657;p71"/>
          <p:cNvGrpSpPr/>
          <p:nvPr/>
        </p:nvGrpSpPr>
        <p:grpSpPr>
          <a:xfrm>
            <a:off x="937429" y="3617908"/>
            <a:ext cx="195496" cy="343439"/>
            <a:chOff x="937429" y="3800908"/>
            <a:chExt cx="195496" cy="343439"/>
          </a:xfrm>
        </p:grpSpPr>
        <p:sp>
          <p:nvSpPr>
            <p:cNvPr id="9658" name="Google Shape;9658;p71"/>
            <p:cNvSpPr/>
            <p:nvPr/>
          </p:nvSpPr>
          <p:spPr>
            <a:xfrm>
              <a:off x="1010450" y="3957356"/>
              <a:ext cx="49439" cy="88473"/>
            </a:xfrm>
            <a:custGeom>
              <a:avLst/>
              <a:gdLst/>
              <a:ahLst/>
              <a:cxnLst/>
              <a:rect l="l" t="t" r="r" b="b"/>
              <a:pathLst>
                <a:path w="3302" h="5909" extrusionOk="0">
                  <a:moveTo>
                    <a:pt x="1" y="0"/>
                  </a:moveTo>
                  <a:lnTo>
                    <a:pt x="1" y="5908"/>
                  </a:lnTo>
                  <a:lnTo>
                    <a:pt x="3302" y="5908"/>
                  </a:lnTo>
                  <a:lnTo>
                    <a:pt x="3302"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1"/>
            <p:cNvSpPr/>
            <p:nvPr/>
          </p:nvSpPr>
          <p:spPr>
            <a:xfrm>
              <a:off x="1035005" y="3957356"/>
              <a:ext cx="24570" cy="88473"/>
            </a:xfrm>
            <a:custGeom>
              <a:avLst/>
              <a:gdLst/>
              <a:ahLst/>
              <a:cxnLst/>
              <a:rect l="l" t="t" r="r" b="b"/>
              <a:pathLst>
                <a:path w="1641" h="5909" extrusionOk="0">
                  <a:moveTo>
                    <a:pt x="1" y="0"/>
                  </a:moveTo>
                  <a:lnTo>
                    <a:pt x="1" y="5908"/>
                  </a:lnTo>
                  <a:lnTo>
                    <a:pt x="1641" y="5908"/>
                  </a:lnTo>
                  <a:lnTo>
                    <a:pt x="164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1"/>
            <p:cNvSpPr/>
            <p:nvPr/>
          </p:nvSpPr>
          <p:spPr>
            <a:xfrm>
              <a:off x="967015" y="3818845"/>
              <a:ext cx="136325" cy="164653"/>
            </a:xfrm>
            <a:custGeom>
              <a:avLst/>
              <a:gdLst/>
              <a:ahLst/>
              <a:cxnLst/>
              <a:rect l="l" t="t" r="r" b="b"/>
              <a:pathLst>
                <a:path w="9105" h="10997" extrusionOk="0">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71"/>
            <p:cNvSpPr/>
            <p:nvPr/>
          </p:nvSpPr>
          <p:spPr>
            <a:xfrm>
              <a:off x="986225" y="3818845"/>
              <a:ext cx="117115" cy="146925"/>
            </a:xfrm>
            <a:custGeom>
              <a:avLst/>
              <a:gdLst/>
              <a:ahLst/>
              <a:cxnLst/>
              <a:rect l="l" t="t" r="r" b="b"/>
              <a:pathLst>
                <a:path w="7822" h="9813" extrusionOk="0">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71"/>
            <p:cNvSpPr/>
            <p:nvPr/>
          </p:nvSpPr>
          <p:spPr>
            <a:xfrm>
              <a:off x="937429" y="3800908"/>
              <a:ext cx="195496" cy="37776"/>
            </a:xfrm>
            <a:custGeom>
              <a:avLst/>
              <a:gdLst/>
              <a:ahLst/>
              <a:cxnLst/>
              <a:rect l="l" t="t" r="r" b="b"/>
              <a:pathLst>
                <a:path w="13057" h="2523" extrusionOk="0">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1"/>
            <p:cNvSpPr/>
            <p:nvPr/>
          </p:nvSpPr>
          <p:spPr>
            <a:xfrm>
              <a:off x="961984" y="3800908"/>
              <a:ext cx="170941" cy="37776"/>
            </a:xfrm>
            <a:custGeom>
              <a:avLst/>
              <a:gdLst/>
              <a:ahLst/>
              <a:cxnLst/>
              <a:rect l="l" t="t" r="r" b="b"/>
              <a:pathLst>
                <a:path w="11417" h="2523" extrusionOk="0">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71"/>
            <p:cNvSpPr/>
            <p:nvPr/>
          </p:nvSpPr>
          <p:spPr>
            <a:xfrm>
              <a:off x="988740" y="3858987"/>
              <a:ext cx="92560" cy="85493"/>
            </a:xfrm>
            <a:custGeom>
              <a:avLst/>
              <a:gdLst/>
              <a:ahLst/>
              <a:cxnLst/>
              <a:rect l="l" t="t" r="r" b="b"/>
              <a:pathLst>
                <a:path w="6182" h="5710" extrusionOk="0">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71"/>
            <p:cNvSpPr/>
            <p:nvPr/>
          </p:nvSpPr>
          <p:spPr>
            <a:xfrm>
              <a:off x="988426" y="4031320"/>
              <a:ext cx="93818" cy="37162"/>
            </a:xfrm>
            <a:custGeom>
              <a:avLst/>
              <a:gdLst/>
              <a:ahLst/>
              <a:cxnLst/>
              <a:rect l="l" t="t" r="r" b="b"/>
              <a:pathLst>
                <a:path w="6266" h="2482" extrusionOk="0">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1"/>
            <p:cNvSpPr/>
            <p:nvPr/>
          </p:nvSpPr>
          <p:spPr>
            <a:xfrm>
              <a:off x="967015" y="4057762"/>
              <a:ext cx="136325" cy="38734"/>
            </a:xfrm>
            <a:custGeom>
              <a:avLst/>
              <a:gdLst/>
              <a:ahLst/>
              <a:cxnLst/>
              <a:rect l="l" t="t" r="r" b="b"/>
              <a:pathLst>
                <a:path w="9105" h="2587" extrusionOk="0">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1"/>
            <p:cNvSpPr/>
            <p:nvPr/>
          </p:nvSpPr>
          <p:spPr>
            <a:xfrm>
              <a:off x="937429" y="4076971"/>
              <a:ext cx="195496" cy="67376"/>
            </a:xfrm>
            <a:custGeom>
              <a:avLst/>
              <a:gdLst/>
              <a:ahLst/>
              <a:cxnLst/>
              <a:rect l="l" t="t" r="r" b="b"/>
              <a:pathLst>
                <a:path w="13057" h="4500" extrusionOk="0">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71"/>
            <p:cNvSpPr/>
            <p:nvPr/>
          </p:nvSpPr>
          <p:spPr>
            <a:xfrm>
              <a:off x="961984" y="4076971"/>
              <a:ext cx="170941" cy="67376"/>
            </a:xfrm>
            <a:custGeom>
              <a:avLst/>
              <a:gdLst/>
              <a:ahLst/>
              <a:cxnLst/>
              <a:rect l="l" t="t" r="r" b="b"/>
              <a:pathLst>
                <a:path w="11417" h="4500" extrusionOk="0">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71"/>
            <p:cNvSpPr/>
            <p:nvPr/>
          </p:nvSpPr>
          <p:spPr>
            <a:xfrm>
              <a:off x="992513" y="4093336"/>
              <a:ext cx="85328" cy="10406"/>
            </a:xfrm>
            <a:custGeom>
              <a:avLst/>
              <a:gdLst/>
              <a:ahLst/>
              <a:cxnLst/>
              <a:rect l="l" t="t" r="r" b="b"/>
              <a:pathLst>
                <a:path w="5699" h="695" extrusionOk="0">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1"/>
            <p:cNvSpPr/>
            <p:nvPr/>
          </p:nvSpPr>
          <p:spPr>
            <a:xfrm>
              <a:off x="992513" y="4116319"/>
              <a:ext cx="85328" cy="10406"/>
            </a:xfrm>
            <a:custGeom>
              <a:avLst/>
              <a:gdLst/>
              <a:ahLst/>
              <a:cxnLst/>
              <a:rect l="l" t="t" r="r" b="b"/>
              <a:pathLst>
                <a:path w="5699" h="695" extrusionOk="0">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1" name="Google Shape;9671;p71"/>
          <p:cNvGrpSpPr/>
          <p:nvPr/>
        </p:nvGrpSpPr>
        <p:grpSpPr>
          <a:xfrm>
            <a:off x="2687659" y="3627655"/>
            <a:ext cx="365164" cy="342511"/>
            <a:chOff x="2611459" y="3810655"/>
            <a:chExt cx="365164" cy="342511"/>
          </a:xfrm>
        </p:grpSpPr>
        <p:sp>
          <p:nvSpPr>
            <p:cNvPr id="9672" name="Google Shape;9672;p71"/>
            <p:cNvSpPr/>
            <p:nvPr/>
          </p:nvSpPr>
          <p:spPr>
            <a:xfrm>
              <a:off x="2901073" y="3962941"/>
              <a:ext cx="56042" cy="160640"/>
            </a:xfrm>
            <a:custGeom>
              <a:avLst/>
              <a:gdLst/>
              <a:ahLst/>
              <a:cxnLst/>
              <a:rect l="l" t="t" r="r" b="b"/>
              <a:pathLst>
                <a:path w="3743" h="10729" extrusionOk="0">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71"/>
            <p:cNvSpPr/>
            <p:nvPr/>
          </p:nvSpPr>
          <p:spPr>
            <a:xfrm>
              <a:off x="2879976" y="4089249"/>
              <a:ext cx="39677" cy="54470"/>
            </a:xfrm>
            <a:custGeom>
              <a:avLst/>
              <a:gdLst/>
              <a:ahLst/>
              <a:cxnLst/>
              <a:rect l="l" t="t" r="r" b="b"/>
              <a:pathLst>
                <a:path w="2650" h="3638" extrusionOk="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1"/>
            <p:cNvSpPr/>
            <p:nvPr/>
          </p:nvSpPr>
          <p:spPr>
            <a:xfrm>
              <a:off x="2901073" y="4089249"/>
              <a:ext cx="18581" cy="54470"/>
            </a:xfrm>
            <a:custGeom>
              <a:avLst/>
              <a:gdLst/>
              <a:ahLst/>
              <a:cxnLst/>
              <a:rect l="l" t="t" r="r" b="b"/>
              <a:pathLst>
                <a:path w="1241" h="3638" extrusionOk="0">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71"/>
            <p:cNvSpPr/>
            <p:nvPr/>
          </p:nvSpPr>
          <p:spPr>
            <a:xfrm>
              <a:off x="2622479" y="4021573"/>
              <a:ext cx="269475" cy="131593"/>
            </a:xfrm>
            <a:custGeom>
              <a:avLst/>
              <a:gdLst/>
              <a:ahLst/>
              <a:cxnLst/>
              <a:rect l="l" t="t" r="r" b="b"/>
              <a:pathLst>
                <a:path w="17998" h="8789" extrusionOk="0">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1"/>
            <p:cNvSpPr/>
            <p:nvPr/>
          </p:nvSpPr>
          <p:spPr>
            <a:xfrm>
              <a:off x="2642947" y="4021573"/>
              <a:ext cx="248693" cy="131279"/>
            </a:xfrm>
            <a:custGeom>
              <a:avLst/>
              <a:gdLst/>
              <a:ahLst/>
              <a:cxnLst/>
              <a:rect l="l" t="t" r="r" b="b"/>
              <a:pathLst>
                <a:path w="16610" h="8768" extrusionOk="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1"/>
            <p:cNvSpPr/>
            <p:nvPr/>
          </p:nvSpPr>
          <p:spPr>
            <a:xfrm>
              <a:off x="2921525" y="3936889"/>
              <a:ext cx="52898" cy="45352"/>
            </a:xfrm>
            <a:custGeom>
              <a:avLst/>
              <a:gdLst/>
              <a:ahLst/>
              <a:cxnLst/>
              <a:rect l="l" t="t" r="r" b="b"/>
              <a:pathLst>
                <a:path w="3533" h="3029" extrusionOk="0">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71"/>
            <p:cNvSpPr/>
            <p:nvPr/>
          </p:nvSpPr>
          <p:spPr>
            <a:xfrm>
              <a:off x="2942621" y="3936889"/>
              <a:ext cx="34003" cy="45307"/>
            </a:xfrm>
            <a:custGeom>
              <a:avLst/>
              <a:gdLst/>
              <a:ahLst/>
              <a:cxnLst/>
              <a:rect l="l" t="t" r="r" b="b"/>
              <a:pathLst>
                <a:path w="2271" h="3026" extrusionOk="0">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71"/>
            <p:cNvSpPr/>
            <p:nvPr/>
          </p:nvSpPr>
          <p:spPr>
            <a:xfrm>
              <a:off x="2611459" y="3810655"/>
              <a:ext cx="295288" cy="284163"/>
            </a:xfrm>
            <a:custGeom>
              <a:avLst/>
              <a:gdLst/>
              <a:ahLst/>
              <a:cxnLst/>
              <a:rect l="l" t="t" r="r" b="b"/>
              <a:pathLst>
                <a:path w="19722" h="18979" extrusionOk="0">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71"/>
            <p:cNvSpPr/>
            <p:nvPr/>
          </p:nvSpPr>
          <p:spPr>
            <a:xfrm>
              <a:off x="2744924" y="3810655"/>
              <a:ext cx="166854" cy="284313"/>
            </a:xfrm>
            <a:custGeom>
              <a:avLst/>
              <a:gdLst/>
              <a:ahLst/>
              <a:cxnLst/>
              <a:rect l="l" t="t" r="r" b="b"/>
              <a:pathLst>
                <a:path w="11144" h="18989" extrusionOk="0">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1"/>
            <p:cNvSpPr/>
            <p:nvPr/>
          </p:nvSpPr>
          <p:spPr>
            <a:xfrm>
              <a:off x="2722900" y="3921467"/>
              <a:ext cx="73036" cy="62540"/>
            </a:xfrm>
            <a:custGeom>
              <a:avLst/>
              <a:gdLst/>
              <a:ahLst/>
              <a:cxnLst/>
              <a:rect l="l" t="t" r="r" b="b"/>
              <a:pathLst>
                <a:path w="4878" h="4177" extrusionOk="0">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1"/>
            <p:cNvSpPr/>
            <p:nvPr/>
          </p:nvSpPr>
          <p:spPr>
            <a:xfrm>
              <a:off x="2752800" y="3921467"/>
              <a:ext cx="46295" cy="62540"/>
            </a:xfrm>
            <a:custGeom>
              <a:avLst/>
              <a:gdLst/>
              <a:ahLst/>
              <a:cxnLst/>
              <a:rect l="l" t="t" r="r" b="b"/>
              <a:pathLst>
                <a:path w="3092" h="4177" extrusionOk="0">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3" name="Google Shape;9683;p71"/>
          <p:cNvGrpSpPr/>
          <p:nvPr/>
        </p:nvGrpSpPr>
        <p:grpSpPr>
          <a:xfrm>
            <a:off x="3952456" y="1341280"/>
            <a:ext cx="370195" cy="300154"/>
            <a:chOff x="3952456" y="1524280"/>
            <a:chExt cx="370195" cy="300154"/>
          </a:xfrm>
        </p:grpSpPr>
        <p:sp>
          <p:nvSpPr>
            <p:cNvPr id="9684" name="Google Shape;9684;p71"/>
            <p:cNvSpPr/>
            <p:nvPr/>
          </p:nvSpPr>
          <p:spPr>
            <a:xfrm>
              <a:off x="3952456" y="1550482"/>
              <a:ext cx="370195" cy="248064"/>
            </a:xfrm>
            <a:custGeom>
              <a:avLst/>
              <a:gdLst/>
              <a:ahLst/>
              <a:cxnLst/>
              <a:rect l="l" t="t" r="r" b="b"/>
              <a:pathLst>
                <a:path w="24725" h="16568" extrusionOk="0">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71"/>
            <p:cNvSpPr/>
            <p:nvPr/>
          </p:nvSpPr>
          <p:spPr>
            <a:xfrm>
              <a:off x="3977955" y="1550482"/>
              <a:ext cx="344697" cy="226669"/>
            </a:xfrm>
            <a:custGeom>
              <a:avLst/>
              <a:gdLst/>
              <a:ahLst/>
              <a:cxnLst/>
              <a:rect l="l" t="t" r="r" b="b"/>
              <a:pathLst>
                <a:path w="23022" h="15139" extrusionOk="0">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71"/>
            <p:cNvSpPr/>
            <p:nvPr/>
          </p:nvSpPr>
          <p:spPr>
            <a:xfrm>
              <a:off x="3990232" y="1524280"/>
              <a:ext cx="294644" cy="251613"/>
            </a:xfrm>
            <a:custGeom>
              <a:avLst/>
              <a:gdLst/>
              <a:ahLst/>
              <a:cxnLst/>
              <a:rect l="l" t="t" r="r" b="b"/>
              <a:pathLst>
                <a:path w="19679" h="16805" extrusionOk="0">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1"/>
            <p:cNvSpPr/>
            <p:nvPr/>
          </p:nvSpPr>
          <p:spPr>
            <a:xfrm>
              <a:off x="4003138" y="1524430"/>
              <a:ext cx="281738" cy="230367"/>
            </a:xfrm>
            <a:custGeom>
              <a:avLst/>
              <a:gdLst/>
              <a:ahLst/>
              <a:cxnLst/>
              <a:rect l="l" t="t" r="r" b="b"/>
              <a:pathLst>
                <a:path w="18817" h="15386" extrusionOk="0">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1"/>
            <p:cNvSpPr/>
            <p:nvPr/>
          </p:nvSpPr>
          <p:spPr>
            <a:xfrm>
              <a:off x="4137547" y="1524280"/>
              <a:ext cx="147329" cy="230517"/>
            </a:xfrm>
            <a:custGeom>
              <a:avLst/>
              <a:gdLst/>
              <a:ahLst/>
              <a:cxnLst/>
              <a:rect l="l" t="t" r="r" b="b"/>
              <a:pathLst>
                <a:path w="9840" h="15396" extrusionOk="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71"/>
            <p:cNvSpPr/>
            <p:nvPr/>
          </p:nvSpPr>
          <p:spPr>
            <a:xfrm>
              <a:off x="4137547" y="1766430"/>
              <a:ext cx="25828" cy="58003"/>
            </a:xfrm>
            <a:custGeom>
              <a:avLst/>
              <a:gdLst/>
              <a:ahLst/>
              <a:cxnLst/>
              <a:rect l="l" t="t" r="r" b="b"/>
              <a:pathLst>
                <a:path w="1725" h="3874" extrusionOk="0">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90" name="Google Shape;9690;p71"/>
          <p:cNvSpPr txBox="1"/>
          <p:nvPr/>
        </p:nvSpPr>
        <p:spPr>
          <a:xfrm>
            <a:off x="849675"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9691" name="Google Shape;9691;p71"/>
          <p:cNvSpPr txBox="1"/>
          <p:nvPr/>
        </p:nvSpPr>
        <p:spPr>
          <a:xfrm>
            <a:off x="4858400"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transition>
    <p:fade/>
  </p:transition>
</p:sld>
</file>

<file path=ppt/slides/slide6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695"/>
        <p:cNvGrpSpPr/>
        <p:nvPr/>
      </p:nvGrpSpPr>
      <p:grpSpPr>
        <a:xfrm>
          <a:off x="0" y="0"/>
          <a:ext cx="0" cy="0"/>
          <a:chOff x="0" y="0"/>
          <a:chExt cx="0" cy="0"/>
        </a:xfrm>
      </p:grpSpPr>
      <p:grpSp>
        <p:nvGrpSpPr>
          <p:cNvPr id="9696" name="Google Shape;9696;p72"/>
          <p:cNvGrpSpPr/>
          <p:nvPr/>
        </p:nvGrpSpPr>
        <p:grpSpPr>
          <a:xfrm>
            <a:off x="908482" y="1350185"/>
            <a:ext cx="257112" cy="362808"/>
            <a:chOff x="908482" y="1502585"/>
            <a:chExt cx="257112" cy="362808"/>
          </a:xfrm>
        </p:grpSpPr>
        <p:sp>
          <p:nvSpPr>
            <p:cNvPr id="9697" name="Google Shape;9697;p72"/>
            <p:cNvSpPr/>
            <p:nvPr/>
          </p:nvSpPr>
          <p:spPr>
            <a:xfrm>
              <a:off x="908482" y="1526088"/>
              <a:ext cx="257112" cy="339305"/>
            </a:xfrm>
            <a:custGeom>
              <a:avLst/>
              <a:gdLst/>
              <a:ahLst/>
              <a:cxnLst/>
              <a:rect l="l" t="t" r="r" b="b"/>
              <a:pathLst>
                <a:path w="9791" h="12921" extrusionOk="0">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72"/>
            <p:cNvSpPr/>
            <p:nvPr/>
          </p:nvSpPr>
          <p:spPr>
            <a:xfrm>
              <a:off x="920036" y="1526088"/>
              <a:ext cx="234003" cy="315671"/>
            </a:xfrm>
            <a:custGeom>
              <a:avLst/>
              <a:gdLst/>
              <a:ahLst/>
              <a:cxnLst/>
              <a:rect l="l" t="t" r="r" b="b"/>
              <a:pathLst>
                <a:path w="8911" h="12021" extrusionOk="0">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72"/>
            <p:cNvSpPr/>
            <p:nvPr/>
          </p:nvSpPr>
          <p:spPr>
            <a:xfrm>
              <a:off x="931853" y="1549459"/>
              <a:ext cx="210631" cy="280746"/>
            </a:xfrm>
            <a:custGeom>
              <a:avLst/>
              <a:gdLst/>
              <a:ahLst/>
              <a:cxnLst/>
              <a:rect l="l" t="t" r="r" b="b"/>
              <a:pathLst>
                <a:path w="8021" h="10691" extrusionOk="0">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2"/>
            <p:cNvSpPr/>
            <p:nvPr/>
          </p:nvSpPr>
          <p:spPr>
            <a:xfrm>
              <a:off x="984373" y="1502585"/>
              <a:ext cx="105329" cy="52678"/>
            </a:xfrm>
            <a:custGeom>
              <a:avLst/>
              <a:gdLst/>
              <a:ahLst/>
              <a:cxnLst/>
              <a:rect l="l" t="t" r="r" b="b"/>
              <a:pathLst>
                <a:path w="4011" h="2006" extrusionOk="0">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2"/>
            <p:cNvSpPr/>
            <p:nvPr/>
          </p:nvSpPr>
          <p:spPr>
            <a:xfrm>
              <a:off x="964022" y="1663559"/>
              <a:ext cx="29175" cy="29175"/>
            </a:xfrm>
            <a:custGeom>
              <a:avLst/>
              <a:gdLst/>
              <a:ahLst/>
              <a:cxnLst/>
              <a:rect l="l" t="t" r="r" b="b"/>
              <a:pathLst>
                <a:path w="1111" h="1111" extrusionOk="0">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72"/>
            <p:cNvSpPr/>
            <p:nvPr/>
          </p:nvSpPr>
          <p:spPr>
            <a:xfrm>
              <a:off x="964022" y="1716079"/>
              <a:ext cx="29175" cy="29437"/>
            </a:xfrm>
            <a:custGeom>
              <a:avLst/>
              <a:gdLst/>
              <a:ahLst/>
              <a:cxnLst/>
              <a:rect l="l" t="t" r="r" b="b"/>
              <a:pathLst>
                <a:path w="1111" h="1121" extrusionOk="0">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72"/>
            <p:cNvSpPr/>
            <p:nvPr/>
          </p:nvSpPr>
          <p:spPr>
            <a:xfrm>
              <a:off x="964022" y="1768862"/>
              <a:ext cx="29175" cy="29175"/>
            </a:xfrm>
            <a:custGeom>
              <a:avLst/>
              <a:gdLst/>
              <a:ahLst/>
              <a:cxnLst/>
              <a:rect l="l" t="t" r="r" b="b"/>
              <a:pathLst>
                <a:path w="1111" h="1111" extrusionOk="0">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2"/>
            <p:cNvSpPr/>
            <p:nvPr/>
          </p:nvSpPr>
          <p:spPr>
            <a:xfrm>
              <a:off x="1005985" y="1660539"/>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2"/>
            <p:cNvSpPr/>
            <p:nvPr/>
          </p:nvSpPr>
          <p:spPr>
            <a:xfrm>
              <a:off x="1005985" y="1683910"/>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2"/>
            <p:cNvSpPr/>
            <p:nvPr/>
          </p:nvSpPr>
          <p:spPr>
            <a:xfrm>
              <a:off x="1005985" y="1713322"/>
              <a:ext cx="68145" cy="11581"/>
            </a:xfrm>
            <a:custGeom>
              <a:avLst/>
              <a:gdLst/>
              <a:ahLst/>
              <a:cxnLst/>
              <a:rect l="l" t="t" r="r" b="b"/>
              <a:pathLst>
                <a:path w="2595" h="441" extrusionOk="0">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72"/>
            <p:cNvSpPr/>
            <p:nvPr/>
          </p:nvSpPr>
          <p:spPr>
            <a:xfrm>
              <a:off x="1005985" y="1736693"/>
              <a:ext cx="109110" cy="11581"/>
            </a:xfrm>
            <a:custGeom>
              <a:avLst/>
              <a:gdLst/>
              <a:ahLst/>
              <a:cxnLst/>
              <a:rect l="l" t="t" r="r" b="b"/>
              <a:pathLst>
                <a:path w="4155" h="441" extrusionOk="0">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72"/>
            <p:cNvSpPr/>
            <p:nvPr/>
          </p:nvSpPr>
          <p:spPr>
            <a:xfrm>
              <a:off x="1005985" y="1765842"/>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72"/>
            <p:cNvSpPr/>
            <p:nvPr/>
          </p:nvSpPr>
          <p:spPr>
            <a:xfrm>
              <a:off x="1005985" y="1789213"/>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2"/>
            <p:cNvSpPr/>
            <p:nvPr/>
          </p:nvSpPr>
          <p:spPr>
            <a:xfrm>
              <a:off x="1005985" y="1572831"/>
              <a:ext cx="103333" cy="11843"/>
            </a:xfrm>
            <a:custGeom>
              <a:avLst/>
              <a:gdLst/>
              <a:ahLst/>
              <a:cxnLst/>
              <a:rect l="l" t="t" r="r" b="b"/>
              <a:pathLst>
                <a:path w="3935" h="451" extrusionOk="0">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2"/>
            <p:cNvSpPr/>
            <p:nvPr/>
          </p:nvSpPr>
          <p:spPr>
            <a:xfrm>
              <a:off x="959243" y="1625613"/>
              <a:ext cx="155853" cy="11581"/>
            </a:xfrm>
            <a:custGeom>
              <a:avLst/>
              <a:gdLst/>
              <a:ahLst/>
              <a:cxnLst/>
              <a:rect l="l" t="t" r="r" b="b"/>
              <a:pathLst>
                <a:path w="5935" h="441" extrusionOk="0">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72"/>
            <p:cNvSpPr/>
            <p:nvPr/>
          </p:nvSpPr>
          <p:spPr>
            <a:xfrm>
              <a:off x="1005985" y="1596202"/>
              <a:ext cx="27179" cy="11843"/>
            </a:xfrm>
            <a:custGeom>
              <a:avLst/>
              <a:gdLst/>
              <a:ahLst/>
              <a:cxnLst/>
              <a:rect l="l" t="t" r="r" b="b"/>
              <a:pathLst>
                <a:path w="1035" h="451" extrusionOk="0">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72"/>
            <p:cNvSpPr/>
            <p:nvPr/>
          </p:nvSpPr>
          <p:spPr>
            <a:xfrm>
              <a:off x="1040911" y="1596202"/>
              <a:ext cx="38996" cy="11843"/>
            </a:xfrm>
            <a:custGeom>
              <a:avLst/>
              <a:gdLst/>
              <a:ahLst/>
              <a:cxnLst/>
              <a:rect l="l" t="t" r="r" b="b"/>
              <a:pathLst>
                <a:path w="1485" h="451" extrusionOk="0">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2"/>
            <p:cNvSpPr/>
            <p:nvPr/>
          </p:nvSpPr>
          <p:spPr>
            <a:xfrm>
              <a:off x="961002" y="1572831"/>
              <a:ext cx="35215" cy="35215"/>
            </a:xfrm>
            <a:custGeom>
              <a:avLst/>
              <a:gdLst/>
              <a:ahLst/>
              <a:cxnLst/>
              <a:rect l="l" t="t" r="r" b="b"/>
              <a:pathLst>
                <a:path w="1341" h="1341" extrusionOk="0">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2"/>
            <p:cNvSpPr/>
            <p:nvPr/>
          </p:nvSpPr>
          <p:spPr>
            <a:xfrm>
              <a:off x="984373" y="1543682"/>
              <a:ext cx="105329" cy="11581"/>
            </a:xfrm>
            <a:custGeom>
              <a:avLst/>
              <a:gdLst/>
              <a:ahLst/>
              <a:cxnLst/>
              <a:rect l="l" t="t" r="r" b="b"/>
              <a:pathLst>
                <a:path w="4011" h="441" extrusionOk="0">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2"/>
            <p:cNvSpPr/>
            <p:nvPr/>
          </p:nvSpPr>
          <p:spPr>
            <a:xfrm>
              <a:off x="969799" y="1581628"/>
              <a:ext cx="17620" cy="17620"/>
            </a:xfrm>
            <a:custGeom>
              <a:avLst/>
              <a:gdLst/>
              <a:ahLst/>
              <a:cxnLst/>
              <a:rect l="l" t="t" r="r" b="b"/>
              <a:pathLst>
                <a:path w="671" h="671" extrusionOk="0">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7" name="Google Shape;9717;p72"/>
          <p:cNvGrpSpPr/>
          <p:nvPr/>
        </p:nvGrpSpPr>
        <p:grpSpPr>
          <a:xfrm>
            <a:off x="1303537" y="1350316"/>
            <a:ext cx="362939" cy="362677"/>
            <a:chOff x="1303537" y="1502716"/>
            <a:chExt cx="362939" cy="362677"/>
          </a:xfrm>
        </p:grpSpPr>
        <p:sp>
          <p:nvSpPr>
            <p:cNvPr id="9718" name="Google Shape;9718;p72"/>
            <p:cNvSpPr/>
            <p:nvPr/>
          </p:nvSpPr>
          <p:spPr>
            <a:xfrm>
              <a:off x="1426697" y="1695727"/>
              <a:ext cx="116883" cy="99552"/>
            </a:xfrm>
            <a:custGeom>
              <a:avLst/>
              <a:gdLst/>
              <a:ahLst/>
              <a:cxnLst/>
              <a:rect l="l" t="t" r="r" b="b"/>
              <a:pathLst>
                <a:path w="4451" h="3791" extrusionOk="0">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72"/>
            <p:cNvSpPr/>
            <p:nvPr/>
          </p:nvSpPr>
          <p:spPr>
            <a:xfrm>
              <a:off x="1464643" y="1695727"/>
              <a:ext cx="40992" cy="17620"/>
            </a:xfrm>
            <a:custGeom>
              <a:avLst/>
              <a:gdLst/>
              <a:ahLst/>
              <a:cxnLst/>
              <a:rect l="l" t="t" r="r" b="b"/>
              <a:pathLst>
                <a:path w="1561" h="671" extrusionOk="0">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2"/>
            <p:cNvSpPr/>
            <p:nvPr/>
          </p:nvSpPr>
          <p:spPr>
            <a:xfrm>
              <a:off x="1426697" y="1710538"/>
              <a:ext cx="116883" cy="84741"/>
            </a:xfrm>
            <a:custGeom>
              <a:avLst/>
              <a:gdLst/>
              <a:ahLst/>
              <a:cxnLst/>
              <a:rect l="l" t="t" r="r" b="b"/>
              <a:pathLst>
                <a:path w="4451" h="3227" extrusionOk="0">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2"/>
            <p:cNvSpPr/>
            <p:nvPr/>
          </p:nvSpPr>
          <p:spPr>
            <a:xfrm>
              <a:off x="1444291" y="1613796"/>
              <a:ext cx="29437" cy="64363"/>
            </a:xfrm>
            <a:custGeom>
              <a:avLst/>
              <a:gdLst/>
              <a:ahLst/>
              <a:cxnLst/>
              <a:rect l="l" t="t" r="r" b="b"/>
              <a:pathLst>
                <a:path w="1121" h="2451" extrusionOk="0">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72"/>
            <p:cNvSpPr/>
            <p:nvPr/>
          </p:nvSpPr>
          <p:spPr>
            <a:xfrm>
              <a:off x="1456108" y="1608019"/>
              <a:ext cx="69878" cy="70140"/>
            </a:xfrm>
            <a:custGeom>
              <a:avLst/>
              <a:gdLst/>
              <a:ahLst/>
              <a:cxnLst/>
              <a:rect l="l" t="t" r="r" b="b"/>
              <a:pathLst>
                <a:path w="2661" h="2671" extrusionOk="0">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72"/>
            <p:cNvSpPr/>
            <p:nvPr/>
          </p:nvSpPr>
          <p:spPr>
            <a:xfrm>
              <a:off x="1450068" y="1637168"/>
              <a:ext cx="70140" cy="64363"/>
            </a:xfrm>
            <a:custGeom>
              <a:avLst/>
              <a:gdLst/>
              <a:ahLst/>
              <a:cxnLst/>
              <a:rect l="l" t="t" r="r" b="b"/>
              <a:pathLst>
                <a:path w="2671" h="2451" extrusionOk="0">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2"/>
            <p:cNvSpPr/>
            <p:nvPr/>
          </p:nvSpPr>
          <p:spPr>
            <a:xfrm>
              <a:off x="1450068" y="1637168"/>
              <a:ext cx="70140" cy="63103"/>
            </a:xfrm>
            <a:custGeom>
              <a:avLst/>
              <a:gdLst/>
              <a:ahLst/>
              <a:cxnLst/>
              <a:rect l="l" t="t" r="r" b="b"/>
              <a:pathLst>
                <a:path w="2671" h="2403" extrusionOk="0">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72"/>
            <p:cNvSpPr/>
            <p:nvPr/>
          </p:nvSpPr>
          <p:spPr>
            <a:xfrm>
              <a:off x="1426697" y="1725638"/>
              <a:ext cx="23398" cy="69642"/>
            </a:xfrm>
            <a:custGeom>
              <a:avLst/>
              <a:gdLst/>
              <a:ahLst/>
              <a:cxnLst/>
              <a:rect l="l" t="t" r="r" b="b"/>
              <a:pathLst>
                <a:path w="891" h="2652" extrusionOk="0">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72"/>
            <p:cNvSpPr/>
            <p:nvPr/>
          </p:nvSpPr>
          <p:spPr>
            <a:xfrm>
              <a:off x="1520182" y="1725638"/>
              <a:ext cx="23398" cy="69642"/>
            </a:xfrm>
            <a:custGeom>
              <a:avLst/>
              <a:gdLst/>
              <a:ahLst/>
              <a:cxnLst/>
              <a:rect l="l" t="t" r="r" b="b"/>
              <a:pathLst>
                <a:path w="891" h="2652" extrusionOk="0">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72"/>
            <p:cNvSpPr/>
            <p:nvPr/>
          </p:nvSpPr>
          <p:spPr>
            <a:xfrm>
              <a:off x="1303537" y="1502716"/>
              <a:ext cx="362939" cy="362677"/>
            </a:xfrm>
            <a:custGeom>
              <a:avLst/>
              <a:gdLst/>
              <a:ahLst/>
              <a:cxnLst/>
              <a:rect l="l" t="t" r="r" b="b"/>
              <a:pathLst>
                <a:path w="13821" h="13811" extrusionOk="0">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2"/>
            <p:cNvSpPr/>
            <p:nvPr/>
          </p:nvSpPr>
          <p:spPr>
            <a:xfrm>
              <a:off x="1346262" y="1555236"/>
              <a:ext cx="267694" cy="257742"/>
            </a:xfrm>
            <a:custGeom>
              <a:avLst/>
              <a:gdLst/>
              <a:ahLst/>
              <a:cxnLst/>
              <a:rect l="l" t="t" r="r" b="b"/>
              <a:pathLst>
                <a:path w="10194" h="9815" extrusionOk="0">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9" name="Google Shape;9729;p72"/>
          <p:cNvGrpSpPr/>
          <p:nvPr/>
        </p:nvGrpSpPr>
        <p:grpSpPr>
          <a:xfrm>
            <a:off x="1751901" y="1350316"/>
            <a:ext cx="362677" cy="362677"/>
            <a:chOff x="1751901" y="1502716"/>
            <a:chExt cx="362677" cy="362677"/>
          </a:xfrm>
        </p:grpSpPr>
        <p:sp>
          <p:nvSpPr>
            <p:cNvPr id="9730" name="Google Shape;9730;p72"/>
            <p:cNvSpPr/>
            <p:nvPr/>
          </p:nvSpPr>
          <p:spPr>
            <a:xfrm>
              <a:off x="1751901" y="1502716"/>
              <a:ext cx="362677" cy="362677"/>
            </a:xfrm>
            <a:custGeom>
              <a:avLst/>
              <a:gdLst/>
              <a:ahLst/>
              <a:cxnLst/>
              <a:rect l="l" t="t" r="r" b="b"/>
              <a:pathLst>
                <a:path w="13811" h="13811" extrusionOk="0">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72"/>
            <p:cNvSpPr/>
            <p:nvPr/>
          </p:nvSpPr>
          <p:spPr>
            <a:xfrm>
              <a:off x="1779027" y="1529843"/>
              <a:ext cx="308397" cy="308397"/>
            </a:xfrm>
            <a:custGeom>
              <a:avLst/>
              <a:gdLst/>
              <a:ahLst/>
              <a:cxnLst/>
              <a:rect l="l" t="t" r="r" b="b"/>
              <a:pathLst>
                <a:path w="11744" h="11744" extrusionOk="0">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72"/>
            <p:cNvSpPr/>
            <p:nvPr/>
          </p:nvSpPr>
          <p:spPr>
            <a:xfrm>
              <a:off x="1927816" y="1551035"/>
              <a:ext cx="10845" cy="138416"/>
            </a:xfrm>
            <a:custGeom>
              <a:avLst/>
              <a:gdLst/>
              <a:ahLst/>
              <a:cxnLst/>
              <a:rect l="l" t="t" r="r" b="b"/>
              <a:pathLst>
                <a:path w="413" h="5271" extrusionOk="0">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72"/>
            <p:cNvSpPr/>
            <p:nvPr/>
          </p:nvSpPr>
          <p:spPr>
            <a:xfrm>
              <a:off x="1925821" y="1678632"/>
              <a:ext cx="142014" cy="10819"/>
            </a:xfrm>
            <a:custGeom>
              <a:avLst/>
              <a:gdLst/>
              <a:ahLst/>
              <a:cxnLst/>
              <a:rect l="l" t="t" r="r" b="b"/>
              <a:pathLst>
                <a:path w="5408" h="412" extrusionOk="0">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2"/>
            <p:cNvSpPr/>
            <p:nvPr/>
          </p:nvSpPr>
          <p:spPr>
            <a:xfrm>
              <a:off x="1816999" y="1567789"/>
              <a:ext cx="288020" cy="270215"/>
            </a:xfrm>
            <a:custGeom>
              <a:avLst/>
              <a:gdLst/>
              <a:ahLst/>
              <a:cxnLst/>
              <a:rect l="l" t="t" r="r" b="b"/>
              <a:pathLst>
                <a:path w="10968" h="10290" extrusionOk="0">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2"/>
            <p:cNvSpPr/>
            <p:nvPr/>
          </p:nvSpPr>
          <p:spPr>
            <a:xfrm>
              <a:off x="1798644" y="1678632"/>
              <a:ext cx="22400" cy="10819"/>
            </a:xfrm>
            <a:custGeom>
              <a:avLst/>
              <a:gdLst/>
              <a:ahLst/>
              <a:cxnLst/>
              <a:rect l="l" t="t" r="r" b="b"/>
              <a:pathLst>
                <a:path w="853" h="412" extrusionOk="0">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72"/>
            <p:cNvSpPr/>
            <p:nvPr/>
          </p:nvSpPr>
          <p:spPr>
            <a:xfrm>
              <a:off x="1927816" y="1798063"/>
              <a:ext cx="10845" cy="18828"/>
            </a:xfrm>
            <a:custGeom>
              <a:avLst/>
              <a:gdLst/>
              <a:ahLst/>
              <a:cxnLst/>
              <a:rect l="l" t="t" r="r" b="b"/>
              <a:pathLst>
                <a:path w="413" h="717" extrusionOk="0">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72"/>
            <p:cNvSpPr/>
            <p:nvPr/>
          </p:nvSpPr>
          <p:spPr>
            <a:xfrm>
              <a:off x="1835486" y="1588508"/>
              <a:ext cx="20667" cy="16518"/>
            </a:xfrm>
            <a:custGeom>
              <a:avLst/>
              <a:gdLst/>
              <a:ahLst/>
              <a:cxnLst/>
              <a:rect l="l" t="t" r="r" b="b"/>
              <a:pathLst>
                <a:path w="787" h="629" extrusionOk="0">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72"/>
            <p:cNvSpPr/>
            <p:nvPr/>
          </p:nvSpPr>
          <p:spPr>
            <a:xfrm>
              <a:off x="2009958" y="1763189"/>
              <a:ext cx="20667" cy="16491"/>
            </a:xfrm>
            <a:custGeom>
              <a:avLst/>
              <a:gdLst/>
              <a:ahLst/>
              <a:cxnLst/>
              <a:rect l="l" t="t" r="r" b="b"/>
              <a:pathLst>
                <a:path w="787" h="628" extrusionOk="0">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72"/>
            <p:cNvSpPr/>
            <p:nvPr/>
          </p:nvSpPr>
          <p:spPr>
            <a:xfrm>
              <a:off x="2010247" y="1588193"/>
              <a:ext cx="21113" cy="16833"/>
            </a:xfrm>
            <a:custGeom>
              <a:avLst/>
              <a:gdLst/>
              <a:ahLst/>
              <a:cxnLst/>
              <a:rect l="l" t="t" r="r" b="b"/>
              <a:pathLst>
                <a:path w="804" h="641" extrusionOk="0">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72"/>
            <p:cNvSpPr/>
            <p:nvPr/>
          </p:nvSpPr>
          <p:spPr>
            <a:xfrm>
              <a:off x="1835591" y="1762927"/>
              <a:ext cx="20719" cy="16754"/>
            </a:xfrm>
            <a:custGeom>
              <a:avLst/>
              <a:gdLst/>
              <a:ahLst/>
              <a:cxnLst/>
              <a:rect l="l" t="t" r="r" b="b"/>
              <a:pathLst>
                <a:path w="789" h="638" extrusionOk="0">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72"/>
            <p:cNvSpPr/>
            <p:nvPr/>
          </p:nvSpPr>
          <p:spPr>
            <a:xfrm>
              <a:off x="1808018" y="1628581"/>
              <a:ext cx="22820" cy="14128"/>
            </a:xfrm>
            <a:custGeom>
              <a:avLst/>
              <a:gdLst/>
              <a:ahLst/>
              <a:cxnLst/>
              <a:rect l="l" t="t" r="r" b="b"/>
              <a:pathLst>
                <a:path w="869" h="538" extrusionOk="0">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72"/>
            <p:cNvSpPr/>
            <p:nvPr/>
          </p:nvSpPr>
          <p:spPr>
            <a:xfrm>
              <a:off x="2035194" y="1725139"/>
              <a:ext cx="23004" cy="14102"/>
            </a:xfrm>
            <a:custGeom>
              <a:avLst/>
              <a:gdLst/>
              <a:ahLst/>
              <a:cxnLst/>
              <a:rect l="l" t="t" r="r" b="b"/>
              <a:pathLst>
                <a:path w="876" h="537" extrusionOk="0">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72"/>
            <p:cNvSpPr/>
            <p:nvPr/>
          </p:nvSpPr>
          <p:spPr>
            <a:xfrm>
              <a:off x="1973299" y="1561276"/>
              <a:ext cx="16649" cy="18119"/>
            </a:xfrm>
            <a:custGeom>
              <a:avLst/>
              <a:gdLst/>
              <a:ahLst/>
              <a:cxnLst/>
              <a:rect l="l" t="t" r="r" b="b"/>
              <a:pathLst>
                <a:path w="634" h="690" extrusionOk="0">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2"/>
            <p:cNvSpPr/>
            <p:nvPr/>
          </p:nvSpPr>
          <p:spPr>
            <a:xfrm>
              <a:off x="1876557" y="1788557"/>
              <a:ext cx="16623" cy="18277"/>
            </a:xfrm>
            <a:custGeom>
              <a:avLst/>
              <a:gdLst/>
              <a:ahLst/>
              <a:cxnLst/>
              <a:rect l="l" t="t" r="r" b="b"/>
              <a:pathLst>
                <a:path w="633" h="696" extrusionOk="0">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72"/>
            <p:cNvSpPr/>
            <p:nvPr/>
          </p:nvSpPr>
          <p:spPr>
            <a:xfrm>
              <a:off x="1878710" y="1560541"/>
              <a:ext cx="15966" cy="18093"/>
            </a:xfrm>
            <a:custGeom>
              <a:avLst/>
              <a:gdLst/>
              <a:ahLst/>
              <a:cxnLst/>
              <a:rect l="l" t="t" r="r" b="b"/>
              <a:pathLst>
                <a:path w="608" h="689" extrusionOk="0">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72"/>
            <p:cNvSpPr/>
            <p:nvPr/>
          </p:nvSpPr>
          <p:spPr>
            <a:xfrm>
              <a:off x="1971014" y="1789292"/>
              <a:ext cx="16386" cy="18277"/>
            </a:xfrm>
            <a:custGeom>
              <a:avLst/>
              <a:gdLst/>
              <a:ahLst/>
              <a:cxnLst/>
              <a:rect l="l" t="t" r="r" b="b"/>
              <a:pathLst>
                <a:path w="624" h="696" extrusionOk="0">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72"/>
            <p:cNvSpPr/>
            <p:nvPr/>
          </p:nvSpPr>
          <p:spPr>
            <a:xfrm>
              <a:off x="2036375" y="1630734"/>
              <a:ext cx="22951" cy="13997"/>
            </a:xfrm>
            <a:custGeom>
              <a:avLst/>
              <a:gdLst/>
              <a:ahLst/>
              <a:cxnLst/>
              <a:rect l="l" t="t" r="r" b="b"/>
              <a:pathLst>
                <a:path w="874" h="533" extrusionOk="0">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72"/>
            <p:cNvSpPr/>
            <p:nvPr/>
          </p:nvSpPr>
          <p:spPr>
            <a:xfrm>
              <a:off x="1807441" y="1723143"/>
              <a:ext cx="22846" cy="14075"/>
            </a:xfrm>
            <a:custGeom>
              <a:avLst/>
              <a:gdLst/>
              <a:ahLst/>
              <a:cxnLst/>
              <a:rect l="l" t="t" r="r" b="b"/>
              <a:pathLst>
                <a:path w="870" h="536" extrusionOk="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9" name="Google Shape;9749;p72"/>
          <p:cNvGrpSpPr/>
          <p:nvPr/>
        </p:nvGrpSpPr>
        <p:grpSpPr>
          <a:xfrm>
            <a:off x="3095178" y="1350316"/>
            <a:ext cx="334290" cy="362677"/>
            <a:chOff x="3095178" y="1502716"/>
            <a:chExt cx="334290" cy="362677"/>
          </a:xfrm>
        </p:grpSpPr>
        <p:sp>
          <p:nvSpPr>
            <p:cNvPr id="9750" name="Google Shape;9750;p72"/>
            <p:cNvSpPr/>
            <p:nvPr/>
          </p:nvSpPr>
          <p:spPr>
            <a:xfrm>
              <a:off x="3125351" y="1502716"/>
              <a:ext cx="304117" cy="304117"/>
            </a:xfrm>
            <a:custGeom>
              <a:avLst/>
              <a:gdLst/>
              <a:ahLst/>
              <a:cxnLst/>
              <a:rect l="l" t="t" r="r" b="b"/>
              <a:pathLst>
                <a:path w="11581" h="11581" extrusionOk="0">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72"/>
            <p:cNvSpPr/>
            <p:nvPr/>
          </p:nvSpPr>
          <p:spPr>
            <a:xfrm>
              <a:off x="3095178" y="1505973"/>
              <a:ext cx="289306" cy="300887"/>
            </a:xfrm>
            <a:custGeom>
              <a:avLst/>
              <a:gdLst/>
              <a:ahLst/>
              <a:cxnLst/>
              <a:rect l="l" t="t" r="r" b="b"/>
              <a:pathLst>
                <a:path w="11017" h="11458" extrusionOk="0">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72"/>
            <p:cNvSpPr/>
            <p:nvPr/>
          </p:nvSpPr>
          <p:spPr>
            <a:xfrm>
              <a:off x="3125351" y="1503215"/>
              <a:ext cx="303854" cy="303356"/>
            </a:xfrm>
            <a:custGeom>
              <a:avLst/>
              <a:gdLst/>
              <a:ahLst/>
              <a:cxnLst/>
              <a:rect l="l" t="t" r="r" b="b"/>
              <a:pathLst>
                <a:path w="11571" h="11552" extrusionOk="0">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72"/>
            <p:cNvSpPr/>
            <p:nvPr/>
          </p:nvSpPr>
          <p:spPr>
            <a:xfrm>
              <a:off x="3125351" y="1505973"/>
              <a:ext cx="229224" cy="300598"/>
            </a:xfrm>
            <a:custGeom>
              <a:avLst/>
              <a:gdLst/>
              <a:ahLst/>
              <a:cxnLst/>
              <a:rect l="l" t="t" r="r" b="b"/>
              <a:pathLst>
                <a:path w="8729" h="11447" extrusionOk="0">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72"/>
            <p:cNvSpPr/>
            <p:nvPr/>
          </p:nvSpPr>
          <p:spPr>
            <a:xfrm>
              <a:off x="3177871" y="1795253"/>
              <a:ext cx="198814" cy="70140"/>
            </a:xfrm>
            <a:custGeom>
              <a:avLst/>
              <a:gdLst/>
              <a:ahLst/>
              <a:cxnLst/>
              <a:rect l="l" t="t" r="r" b="b"/>
              <a:pathLst>
                <a:path w="7571" h="2671" extrusionOk="0">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72"/>
            <p:cNvSpPr/>
            <p:nvPr/>
          </p:nvSpPr>
          <p:spPr>
            <a:xfrm>
              <a:off x="3265580" y="1818624"/>
              <a:ext cx="23398" cy="46769"/>
            </a:xfrm>
            <a:custGeom>
              <a:avLst/>
              <a:gdLst/>
              <a:ahLst/>
              <a:cxnLst/>
              <a:rect l="l" t="t" r="r" b="b"/>
              <a:pathLst>
                <a:path w="891" h="1781" extrusionOk="0">
                  <a:moveTo>
                    <a:pt x="211" y="0"/>
                  </a:moveTo>
                  <a:lnTo>
                    <a:pt x="0" y="1780"/>
                  </a:lnTo>
                  <a:lnTo>
                    <a:pt x="890" y="1780"/>
                  </a:lnTo>
                  <a:lnTo>
                    <a:pt x="680"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72"/>
            <p:cNvSpPr/>
            <p:nvPr/>
          </p:nvSpPr>
          <p:spPr>
            <a:xfrm>
              <a:off x="3267076" y="1806807"/>
              <a:ext cx="20378" cy="19879"/>
            </a:xfrm>
            <a:custGeom>
              <a:avLst/>
              <a:gdLst/>
              <a:ahLst/>
              <a:cxnLst/>
              <a:rect l="l" t="t" r="r" b="b"/>
              <a:pathLst>
                <a:path w="776" h="757" extrusionOk="0">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72"/>
            <p:cNvSpPr/>
            <p:nvPr/>
          </p:nvSpPr>
          <p:spPr>
            <a:xfrm>
              <a:off x="3341734" y="1818861"/>
              <a:ext cx="34952" cy="46533"/>
            </a:xfrm>
            <a:custGeom>
              <a:avLst/>
              <a:gdLst/>
              <a:ahLst/>
              <a:cxnLst/>
              <a:rect l="l" t="t" r="r" b="b"/>
              <a:pathLst>
                <a:path w="1331" h="1772" extrusionOk="0">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2"/>
            <p:cNvSpPr/>
            <p:nvPr/>
          </p:nvSpPr>
          <p:spPr>
            <a:xfrm>
              <a:off x="3213060" y="1614033"/>
              <a:ext cx="128700" cy="93538"/>
            </a:xfrm>
            <a:custGeom>
              <a:avLst/>
              <a:gdLst/>
              <a:ahLst/>
              <a:cxnLst/>
              <a:rect l="l" t="t" r="r" b="b"/>
              <a:pathLst>
                <a:path w="4901" h="3562" extrusionOk="0">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72"/>
            <p:cNvSpPr/>
            <p:nvPr/>
          </p:nvSpPr>
          <p:spPr>
            <a:xfrm>
              <a:off x="3242208" y="1614033"/>
              <a:ext cx="99552" cy="93276"/>
            </a:xfrm>
            <a:custGeom>
              <a:avLst/>
              <a:gdLst/>
              <a:ahLst/>
              <a:cxnLst/>
              <a:rect l="l" t="t" r="r" b="b"/>
              <a:pathLst>
                <a:path w="3791" h="3552" extrusionOk="0">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2"/>
            <p:cNvSpPr/>
            <p:nvPr/>
          </p:nvSpPr>
          <p:spPr>
            <a:xfrm>
              <a:off x="3242208" y="1754287"/>
              <a:ext cx="70140" cy="52546"/>
            </a:xfrm>
            <a:custGeom>
              <a:avLst/>
              <a:gdLst/>
              <a:ahLst/>
              <a:cxnLst/>
              <a:rect l="l" t="t" r="r" b="b"/>
              <a:pathLst>
                <a:path w="2671" h="2001" extrusionOk="0">
                  <a:moveTo>
                    <a:pt x="0" y="0"/>
                  </a:moveTo>
                  <a:lnTo>
                    <a:pt x="0" y="2000"/>
                  </a:lnTo>
                  <a:lnTo>
                    <a:pt x="2670" y="2000"/>
                  </a:lnTo>
                  <a:lnTo>
                    <a:pt x="2670"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72"/>
            <p:cNvSpPr/>
            <p:nvPr/>
          </p:nvSpPr>
          <p:spPr>
            <a:xfrm>
              <a:off x="3242208" y="1754287"/>
              <a:ext cx="70140" cy="29044"/>
            </a:xfrm>
            <a:custGeom>
              <a:avLst/>
              <a:gdLst/>
              <a:ahLst/>
              <a:cxnLst/>
              <a:rect l="l" t="t" r="r" b="b"/>
              <a:pathLst>
                <a:path w="2671" h="1106" extrusionOk="0">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72"/>
            <p:cNvSpPr/>
            <p:nvPr/>
          </p:nvSpPr>
          <p:spPr>
            <a:xfrm>
              <a:off x="3230654" y="1785379"/>
              <a:ext cx="46769" cy="41780"/>
            </a:xfrm>
            <a:custGeom>
              <a:avLst/>
              <a:gdLst/>
              <a:ahLst/>
              <a:cxnLst/>
              <a:rect l="l" t="t" r="r" b="b"/>
              <a:pathLst>
                <a:path w="1781" h="1591" extrusionOk="0">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72"/>
            <p:cNvSpPr/>
            <p:nvPr/>
          </p:nvSpPr>
          <p:spPr>
            <a:xfrm>
              <a:off x="3277397" y="1785379"/>
              <a:ext cx="46769" cy="41780"/>
            </a:xfrm>
            <a:custGeom>
              <a:avLst/>
              <a:gdLst/>
              <a:ahLst/>
              <a:cxnLst/>
              <a:rect l="l" t="t" r="r" b="b"/>
              <a:pathLst>
                <a:path w="1781" h="1591" extrusionOk="0">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2"/>
            <p:cNvSpPr/>
            <p:nvPr/>
          </p:nvSpPr>
          <p:spPr>
            <a:xfrm>
              <a:off x="3218837" y="1661327"/>
              <a:ext cx="116883" cy="110318"/>
            </a:xfrm>
            <a:custGeom>
              <a:avLst/>
              <a:gdLst/>
              <a:ahLst/>
              <a:cxnLst/>
              <a:rect l="l" t="t" r="r" b="b"/>
              <a:pathLst>
                <a:path w="4451" h="4201" extrusionOk="0">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72"/>
            <p:cNvSpPr/>
            <p:nvPr/>
          </p:nvSpPr>
          <p:spPr>
            <a:xfrm>
              <a:off x="3218837" y="1661327"/>
              <a:ext cx="105329" cy="110056"/>
            </a:xfrm>
            <a:custGeom>
              <a:avLst/>
              <a:gdLst/>
              <a:ahLst/>
              <a:cxnLst/>
              <a:rect l="l" t="t" r="r" b="b"/>
              <a:pathLst>
                <a:path w="4011" h="4191" extrusionOk="0">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72"/>
            <p:cNvSpPr/>
            <p:nvPr/>
          </p:nvSpPr>
          <p:spPr>
            <a:xfrm>
              <a:off x="3177871" y="1818861"/>
              <a:ext cx="35215" cy="46533"/>
            </a:xfrm>
            <a:custGeom>
              <a:avLst/>
              <a:gdLst/>
              <a:ahLst/>
              <a:cxnLst/>
              <a:rect l="l" t="t" r="r" b="b"/>
              <a:pathLst>
                <a:path w="1341" h="1772" extrusionOk="0">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7" name="Google Shape;9767;p72"/>
          <p:cNvGrpSpPr/>
          <p:nvPr/>
        </p:nvGrpSpPr>
        <p:grpSpPr>
          <a:xfrm>
            <a:off x="3542281" y="1353205"/>
            <a:ext cx="366196" cy="357005"/>
            <a:chOff x="3542281" y="1505605"/>
            <a:chExt cx="366196" cy="357005"/>
          </a:xfrm>
        </p:grpSpPr>
        <p:sp>
          <p:nvSpPr>
            <p:cNvPr id="9768" name="Google Shape;9768;p72"/>
            <p:cNvSpPr/>
            <p:nvPr/>
          </p:nvSpPr>
          <p:spPr>
            <a:xfrm>
              <a:off x="3612133" y="1573592"/>
              <a:ext cx="226466" cy="226703"/>
            </a:xfrm>
            <a:custGeom>
              <a:avLst/>
              <a:gdLst/>
              <a:ahLst/>
              <a:cxnLst/>
              <a:rect l="l" t="t" r="r" b="b"/>
              <a:pathLst>
                <a:path w="8624" h="8633" extrusionOk="0">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72"/>
            <p:cNvSpPr/>
            <p:nvPr/>
          </p:nvSpPr>
          <p:spPr>
            <a:xfrm>
              <a:off x="3657379" y="1652740"/>
              <a:ext cx="135974" cy="136001"/>
            </a:xfrm>
            <a:custGeom>
              <a:avLst/>
              <a:gdLst/>
              <a:ahLst/>
              <a:cxnLst/>
              <a:rect l="l" t="t" r="r" b="b"/>
              <a:pathLst>
                <a:path w="5178" h="5179" extrusionOk="0">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72"/>
            <p:cNvSpPr/>
            <p:nvPr/>
          </p:nvSpPr>
          <p:spPr>
            <a:xfrm>
              <a:off x="3542281" y="1681153"/>
              <a:ext cx="54805" cy="11318"/>
            </a:xfrm>
            <a:custGeom>
              <a:avLst/>
              <a:gdLst/>
              <a:ahLst/>
              <a:cxnLst/>
              <a:rect l="l" t="t" r="r" b="b"/>
              <a:pathLst>
                <a:path w="2087" h="431" extrusionOk="0">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72"/>
            <p:cNvSpPr/>
            <p:nvPr/>
          </p:nvSpPr>
          <p:spPr>
            <a:xfrm>
              <a:off x="3853909" y="1681153"/>
              <a:ext cx="54568" cy="11318"/>
            </a:xfrm>
            <a:custGeom>
              <a:avLst/>
              <a:gdLst/>
              <a:ahLst/>
              <a:cxnLst/>
              <a:rect l="l" t="t" r="r" b="b"/>
              <a:pathLst>
                <a:path w="2078" h="431" extrusionOk="0">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72"/>
            <p:cNvSpPr/>
            <p:nvPr/>
          </p:nvSpPr>
          <p:spPr>
            <a:xfrm>
              <a:off x="3719694" y="1505605"/>
              <a:ext cx="11344" cy="50918"/>
            </a:xfrm>
            <a:custGeom>
              <a:avLst/>
              <a:gdLst/>
              <a:ahLst/>
              <a:cxnLst/>
              <a:rect l="l" t="t" r="r" b="b"/>
              <a:pathLst>
                <a:path w="432" h="1939" extrusionOk="0">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72"/>
            <p:cNvSpPr/>
            <p:nvPr/>
          </p:nvSpPr>
          <p:spPr>
            <a:xfrm>
              <a:off x="3639023" y="1798850"/>
              <a:ext cx="25814" cy="31092"/>
            </a:xfrm>
            <a:custGeom>
              <a:avLst/>
              <a:gdLst/>
              <a:ahLst/>
              <a:cxnLst/>
              <a:rect l="l" t="t" r="r" b="b"/>
              <a:pathLst>
                <a:path w="983" h="1184" extrusionOk="0">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72"/>
            <p:cNvSpPr/>
            <p:nvPr/>
          </p:nvSpPr>
          <p:spPr>
            <a:xfrm>
              <a:off x="3786053" y="1543761"/>
              <a:ext cx="25971" cy="31092"/>
            </a:xfrm>
            <a:custGeom>
              <a:avLst/>
              <a:gdLst/>
              <a:ahLst/>
              <a:cxnLst/>
              <a:rect l="l" t="t" r="r" b="b"/>
              <a:pathLst>
                <a:path w="989" h="1184" extrusionOk="0">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72"/>
            <p:cNvSpPr/>
            <p:nvPr/>
          </p:nvSpPr>
          <p:spPr>
            <a:xfrm>
              <a:off x="3579728" y="1601874"/>
              <a:ext cx="35950" cy="22741"/>
            </a:xfrm>
            <a:custGeom>
              <a:avLst/>
              <a:gdLst/>
              <a:ahLst/>
              <a:cxnLst/>
              <a:rect l="l" t="t" r="r" b="b"/>
              <a:pathLst>
                <a:path w="1369" h="866" extrusionOk="0">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72"/>
            <p:cNvSpPr/>
            <p:nvPr/>
          </p:nvSpPr>
          <p:spPr>
            <a:xfrm>
              <a:off x="3834818" y="1749167"/>
              <a:ext cx="35687" cy="22741"/>
            </a:xfrm>
            <a:custGeom>
              <a:avLst/>
              <a:gdLst/>
              <a:ahLst/>
              <a:cxnLst/>
              <a:rect l="l" t="t" r="r" b="b"/>
              <a:pathLst>
                <a:path w="1359" h="866" extrusionOk="0">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2"/>
            <p:cNvSpPr/>
            <p:nvPr/>
          </p:nvSpPr>
          <p:spPr>
            <a:xfrm>
              <a:off x="3786000" y="1798850"/>
              <a:ext cx="25709" cy="31092"/>
            </a:xfrm>
            <a:custGeom>
              <a:avLst/>
              <a:gdLst/>
              <a:ahLst/>
              <a:cxnLst/>
              <a:rect l="l" t="t" r="r" b="b"/>
              <a:pathLst>
                <a:path w="979" h="1184" extrusionOk="0">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2"/>
            <p:cNvSpPr/>
            <p:nvPr/>
          </p:nvSpPr>
          <p:spPr>
            <a:xfrm>
              <a:off x="3638472" y="1543761"/>
              <a:ext cx="25971" cy="31092"/>
            </a:xfrm>
            <a:custGeom>
              <a:avLst/>
              <a:gdLst/>
              <a:ahLst/>
              <a:cxnLst/>
              <a:rect l="l" t="t" r="r" b="b"/>
              <a:pathLst>
                <a:path w="989" h="1184" extrusionOk="0">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72"/>
            <p:cNvSpPr/>
            <p:nvPr/>
          </p:nvSpPr>
          <p:spPr>
            <a:xfrm>
              <a:off x="3835317" y="1601507"/>
              <a:ext cx="36291" cy="23109"/>
            </a:xfrm>
            <a:custGeom>
              <a:avLst/>
              <a:gdLst/>
              <a:ahLst/>
              <a:cxnLst/>
              <a:rect l="l" t="t" r="r" b="b"/>
              <a:pathLst>
                <a:path w="1382" h="880" extrusionOk="0">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72"/>
            <p:cNvSpPr/>
            <p:nvPr/>
          </p:nvSpPr>
          <p:spPr>
            <a:xfrm>
              <a:off x="3579964" y="1749167"/>
              <a:ext cx="35950" cy="22741"/>
            </a:xfrm>
            <a:custGeom>
              <a:avLst/>
              <a:gdLst/>
              <a:ahLst/>
              <a:cxnLst/>
              <a:rect l="l" t="t" r="r" b="b"/>
              <a:pathLst>
                <a:path w="1369" h="866" extrusionOk="0">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72"/>
            <p:cNvSpPr/>
            <p:nvPr/>
          </p:nvSpPr>
          <p:spPr>
            <a:xfrm>
              <a:off x="3737209" y="1591764"/>
              <a:ext cx="80776" cy="68302"/>
            </a:xfrm>
            <a:custGeom>
              <a:avLst/>
              <a:gdLst/>
              <a:ahLst/>
              <a:cxnLst/>
              <a:rect l="l" t="t" r="r" b="b"/>
              <a:pathLst>
                <a:path w="3076" h="2601" extrusionOk="0">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72"/>
            <p:cNvSpPr/>
            <p:nvPr/>
          </p:nvSpPr>
          <p:spPr>
            <a:xfrm>
              <a:off x="3691307" y="1732150"/>
              <a:ext cx="68118" cy="102073"/>
            </a:xfrm>
            <a:custGeom>
              <a:avLst/>
              <a:gdLst/>
              <a:ahLst/>
              <a:cxnLst/>
              <a:rect l="l" t="t" r="r" b="b"/>
              <a:pathLst>
                <a:path w="2594" h="3887" extrusionOk="0">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72"/>
            <p:cNvSpPr/>
            <p:nvPr/>
          </p:nvSpPr>
          <p:spPr>
            <a:xfrm>
              <a:off x="3691307" y="1751267"/>
              <a:ext cx="68118" cy="82955"/>
            </a:xfrm>
            <a:custGeom>
              <a:avLst/>
              <a:gdLst/>
              <a:ahLst/>
              <a:cxnLst/>
              <a:rect l="l" t="t" r="r" b="b"/>
              <a:pathLst>
                <a:path w="2594" h="3159" extrusionOk="0">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72"/>
            <p:cNvSpPr/>
            <p:nvPr/>
          </p:nvSpPr>
          <p:spPr>
            <a:xfrm>
              <a:off x="3712656" y="1732150"/>
              <a:ext cx="25420" cy="17122"/>
            </a:xfrm>
            <a:custGeom>
              <a:avLst/>
              <a:gdLst/>
              <a:ahLst/>
              <a:cxnLst/>
              <a:rect l="l" t="t" r="r" b="b"/>
              <a:pathLst>
                <a:path w="968" h="652" extrusionOk="0">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72"/>
            <p:cNvSpPr/>
            <p:nvPr/>
          </p:nvSpPr>
          <p:spPr>
            <a:xfrm>
              <a:off x="3702625" y="1686930"/>
              <a:ext cx="45509" cy="51049"/>
            </a:xfrm>
            <a:custGeom>
              <a:avLst/>
              <a:gdLst/>
              <a:ahLst/>
              <a:cxnLst/>
              <a:rect l="l" t="t" r="r" b="b"/>
              <a:pathLst>
                <a:path w="1733" h="1944" extrusionOk="0">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72"/>
            <p:cNvSpPr/>
            <p:nvPr/>
          </p:nvSpPr>
          <p:spPr>
            <a:xfrm>
              <a:off x="3702625" y="1686930"/>
              <a:ext cx="31171" cy="50944"/>
            </a:xfrm>
            <a:custGeom>
              <a:avLst/>
              <a:gdLst/>
              <a:ahLst/>
              <a:cxnLst/>
              <a:rect l="l" t="t" r="r" b="b"/>
              <a:pathLst>
                <a:path w="1187" h="1940" extrusionOk="0">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72"/>
            <p:cNvSpPr/>
            <p:nvPr/>
          </p:nvSpPr>
          <p:spPr>
            <a:xfrm>
              <a:off x="3702625" y="1834196"/>
              <a:ext cx="45509" cy="28177"/>
            </a:xfrm>
            <a:custGeom>
              <a:avLst/>
              <a:gdLst/>
              <a:ahLst/>
              <a:cxnLst/>
              <a:rect l="l" t="t" r="r" b="b"/>
              <a:pathLst>
                <a:path w="1733" h="1073" extrusionOk="0">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72"/>
            <p:cNvSpPr/>
            <p:nvPr/>
          </p:nvSpPr>
          <p:spPr>
            <a:xfrm>
              <a:off x="3691307" y="1759303"/>
              <a:ext cx="11344" cy="74920"/>
            </a:xfrm>
            <a:custGeom>
              <a:avLst/>
              <a:gdLst/>
              <a:ahLst/>
              <a:cxnLst/>
              <a:rect l="l" t="t" r="r" b="b"/>
              <a:pathLst>
                <a:path w="432" h="2853" extrusionOk="0">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72"/>
            <p:cNvSpPr/>
            <p:nvPr/>
          </p:nvSpPr>
          <p:spPr>
            <a:xfrm>
              <a:off x="3748107" y="1759303"/>
              <a:ext cx="11318" cy="74920"/>
            </a:xfrm>
            <a:custGeom>
              <a:avLst/>
              <a:gdLst/>
              <a:ahLst/>
              <a:cxnLst/>
              <a:rect l="l" t="t" r="r" b="b"/>
              <a:pathLst>
                <a:path w="431" h="2853" extrusionOk="0">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72"/>
            <p:cNvSpPr/>
            <p:nvPr/>
          </p:nvSpPr>
          <p:spPr>
            <a:xfrm>
              <a:off x="3722477" y="1845514"/>
              <a:ext cx="5803" cy="17095"/>
            </a:xfrm>
            <a:custGeom>
              <a:avLst/>
              <a:gdLst/>
              <a:ahLst/>
              <a:cxnLst/>
              <a:rect l="l" t="t" r="r" b="b"/>
              <a:pathLst>
                <a:path w="221" h="651" extrusionOk="0">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72"/>
            <p:cNvSpPr/>
            <p:nvPr/>
          </p:nvSpPr>
          <p:spPr>
            <a:xfrm>
              <a:off x="3702625" y="1686930"/>
              <a:ext cx="45509" cy="22662"/>
            </a:xfrm>
            <a:custGeom>
              <a:avLst/>
              <a:gdLst/>
              <a:ahLst/>
              <a:cxnLst/>
              <a:rect l="l" t="t" r="r" b="b"/>
              <a:pathLst>
                <a:path w="1733" h="863" extrusionOk="0">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72"/>
            <p:cNvSpPr/>
            <p:nvPr/>
          </p:nvSpPr>
          <p:spPr>
            <a:xfrm>
              <a:off x="3702625" y="1686930"/>
              <a:ext cx="31171" cy="20640"/>
            </a:xfrm>
            <a:custGeom>
              <a:avLst/>
              <a:gdLst/>
              <a:ahLst/>
              <a:cxnLst/>
              <a:rect l="l" t="t" r="r" b="b"/>
              <a:pathLst>
                <a:path w="1187" h="786" extrusionOk="0">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3" name="Google Shape;9793;p72"/>
          <p:cNvGrpSpPr/>
          <p:nvPr/>
        </p:nvGrpSpPr>
        <p:grpSpPr>
          <a:xfrm>
            <a:off x="1748382" y="3232397"/>
            <a:ext cx="364673" cy="340067"/>
            <a:chOff x="1748382" y="3384797"/>
            <a:chExt cx="364673" cy="340067"/>
          </a:xfrm>
        </p:grpSpPr>
        <p:sp>
          <p:nvSpPr>
            <p:cNvPr id="9794" name="Google Shape;9794;p72"/>
            <p:cNvSpPr/>
            <p:nvPr/>
          </p:nvSpPr>
          <p:spPr>
            <a:xfrm>
              <a:off x="1805182" y="3628332"/>
              <a:ext cx="45509" cy="45509"/>
            </a:xfrm>
            <a:custGeom>
              <a:avLst/>
              <a:gdLst/>
              <a:ahLst/>
              <a:cxnLst/>
              <a:rect l="l" t="t" r="r" b="b"/>
              <a:pathLst>
                <a:path w="1733" h="1733" extrusionOk="0">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72"/>
            <p:cNvSpPr/>
            <p:nvPr/>
          </p:nvSpPr>
          <p:spPr>
            <a:xfrm>
              <a:off x="1954208" y="3509453"/>
              <a:ext cx="105828" cy="90728"/>
            </a:xfrm>
            <a:custGeom>
              <a:avLst/>
              <a:gdLst/>
              <a:ahLst/>
              <a:cxnLst/>
              <a:rect l="l" t="t" r="r" b="b"/>
              <a:pathLst>
                <a:path w="4030" h="3455" extrusionOk="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72"/>
            <p:cNvSpPr/>
            <p:nvPr/>
          </p:nvSpPr>
          <p:spPr>
            <a:xfrm>
              <a:off x="1964764" y="3546165"/>
              <a:ext cx="100051" cy="54043"/>
            </a:xfrm>
            <a:custGeom>
              <a:avLst/>
              <a:gdLst/>
              <a:ahLst/>
              <a:cxnLst/>
              <a:rect l="l" t="t" r="r" b="b"/>
              <a:pathLst>
                <a:path w="3810" h="2058" extrusionOk="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72"/>
            <p:cNvSpPr/>
            <p:nvPr/>
          </p:nvSpPr>
          <p:spPr>
            <a:xfrm>
              <a:off x="1833569" y="3407433"/>
              <a:ext cx="153096" cy="294585"/>
            </a:xfrm>
            <a:custGeom>
              <a:avLst/>
              <a:gdLst/>
              <a:ahLst/>
              <a:cxnLst/>
              <a:rect l="l" t="t" r="r" b="b"/>
              <a:pathLst>
                <a:path w="5830" h="11218" extrusionOk="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72"/>
            <p:cNvSpPr/>
            <p:nvPr/>
          </p:nvSpPr>
          <p:spPr>
            <a:xfrm>
              <a:off x="1833569" y="3583086"/>
              <a:ext cx="152991" cy="118932"/>
            </a:xfrm>
            <a:custGeom>
              <a:avLst/>
              <a:gdLst/>
              <a:ahLst/>
              <a:cxnLst/>
              <a:rect l="l" t="t" r="r" b="b"/>
              <a:pathLst>
                <a:path w="5826" h="4529" extrusionOk="0">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72"/>
            <p:cNvSpPr/>
            <p:nvPr/>
          </p:nvSpPr>
          <p:spPr>
            <a:xfrm>
              <a:off x="1975058" y="3384797"/>
              <a:ext cx="45535" cy="340067"/>
            </a:xfrm>
            <a:custGeom>
              <a:avLst/>
              <a:gdLst/>
              <a:ahLst/>
              <a:cxnLst/>
              <a:rect l="l" t="t" r="r" b="b"/>
              <a:pathLst>
                <a:path w="1734" h="12950" extrusionOk="0">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72"/>
            <p:cNvSpPr/>
            <p:nvPr/>
          </p:nvSpPr>
          <p:spPr>
            <a:xfrm>
              <a:off x="1975058" y="3696451"/>
              <a:ext cx="45535" cy="28413"/>
            </a:xfrm>
            <a:custGeom>
              <a:avLst/>
              <a:gdLst/>
              <a:ahLst/>
              <a:cxnLst/>
              <a:rect l="l" t="t" r="r" b="b"/>
              <a:pathLst>
                <a:path w="1734" h="1082" extrusionOk="0">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2"/>
            <p:cNvSpPr/>
            <p:nvPr/>
          </p:nvSpPr>
          <p:spPr>
            <a:xfrm>
              <a:off x="1748618" y="3503676"/>
              <a:ext cx="45272" cy="102073"/>
            </a:xfrm>
            <a:custGeom>
              <a:avLst/>
              <a:gdLst/>
              <a:ahLst/>
              <a:cxnLst/>
              <a:rect l="l" t="t" r="r" b="b"/>
              <a:pathLst>
                <a:path w="1724" h="3887" extrusionOk="0">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72"/>
            <p:cNvSpPr/>
            <p:nvPr/>
          </p:nvSpPr>
          <p:spPr>
            <a:xfrm>
              <a:off x="1748382" y="3508954"/>
              <a:ext cx="45509" cy="96794"/>
            </a:xfrm>
            <a:custGeom>
              <a:avLst/>
              <a:gdLst/>
              <a:ahLst/>
              <a:cxnLst/>
              <a:rect l="l" t="t" r="r" b="b"/>
              <a:pathLst>
                <a:path w="1733" h="3686" extrusionOk="0">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72"/>
            <p:cNvSpPr/>
            <p:nvPr/>
          </p:nvSpPr>
          <p:spPr>
            <a:xfrm>
              <a:off x="1788087" y="3503676"/>
              <a:ext cx="56827" cy="102073"/>
            </a:xfrm>
            <a:custGeom>
              <a:avLst/>
              <a:gdLst/>
              <a:ahLst/>
              <a:cxnLst/>
              <a:rect l="l" t="t" r="r" b="b"/>
              <a:pathLst>
                <a:path w="2164"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2"/>
            <p:cNvSpPr/>
            <p:nvPr/>
          </p:nvSpPr>
          <p:spPr>
            <a:xfrm>
              <a:off x="1788087" y="3588627"/>
              <a:ext cx="56827" cy="17122"/>
            </a:xfrm>
            <a:custGeom>
              <a:avLst/>
              <a:gdLst/>
              <a:ahLst/>
              <a:cxnLst/>
              <a:rect l="l" t="t" r="r" b="b"/>
              <a:pathLst>
                <a:path w="2164" h="652" extrusionOk="0">
                  <a:moveTo>
                    <a:pt x="0" y="0"/>
                  </a:moveTo>
                  <a:lnTo>
                    <a:pt x="0" y="651"/>
                  </a:lnTo>
                  <a:lnTo>
                    <a:pt x="2163" y="651"/>
                  </a:lnTo>
                  <a:lnTo>
                    <a:pt x="2163"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72"/>
            <p:cNvSpPr/>
            <p:nvPr/>
          </p:nvSpPr>
          <p:spPr>
            <a:xfrm>
              <a:off x="1788087" y="3605722"/>
              <a:ext cx="56827" cy="90755"/>
            </a:xfrm>
            <a:custGeom>
              <a:avLst/>
              <a:gdLst/>
              <a:ahLst/>
              <a:cxnLst/>
              <a:rect l="l" t="t" r="r" b="b"/>
              <a:pathLst>
                <a:path w="2164" h="3456" extrusionOk="0">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72"/>
            <p:cNvSpPr/>
            <p:nvPr/>
          </p:nvSpPr>
          <p:spPr>
            <a:xfrm>
              <a:off x="2080860" y="3548922"/>
              <a:ext cx="32195" cy="11581"/>
            </a:xfrm>
            <a:custGeom>
              <a:avLst/>
              <a:gdLst/>
              <a:ahLst/>
              <a:cxnLst/>
              <a:rect l="l" t="t" r="r" b="b"/>
              <a:pathLst>
                <a:path w="1226" h="441" extrusionOk="0">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72"/>
            <p:cNvSpPr/>
            <p:nvPr/>
          </p:nvSpPr>
          <p:spPr>
            <a:xfrm>
              <a:off x="2059510" y="3484874"/>
              <a:ext cx="27468" cy="23345"/>
            </a:xfrm>
            <a:custGeom>
              <a:avLst/>
              <a:gdLst/>
              <a:ahLst/>
              <a:cxnLst/>
              <a:rect l="l" t="t" r="r" b="b"/>
              <a:pathLst>
                <a:path w="1046" h="889" extrusionOk="0">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72"/>
            <p:cNvSpPr/>
            <p:nvPr/>
          </p:nvSpPr>
          <p:spPr>
            <a:xfrm>
              <a:off x="2058723" y="3600969"/>
              <a:ext cx="27704" cy="23608"/>
            </a:xfrm>
            <a:custGeom>
              <a:avLst/>
              <a:gdLst/>
              <a:ahLst/>
              <a:cxnLst/>
              <a:rect l="l" t="t" r="r" b="b"/>
              <a:pathLst>
                <a:path w="1055" h="899" extrusionOk="0">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9" name="Google Shape;9809;p72"/>
          <p:cNvGrpSpPr/>
          <p:nvPr/>
        </p:nvGrpSpPr>
        <p:grpSpPr>
          <a:xfrm>
            <a:off x="6221064" y="3658649"/>
            <a:ext cx="364673" cy="339804"/>
            <a:chOff x="6221064" y="3811049"/>
            <a:chExt cx="364673" cy="339804"/>
          </a:xfrm>
        </p:grpSpPr>
        <p:sp>
          <p:nvSpPr>
            <p:cNvPr id="9810" name="Google Shape;9810;p72"/>
            <p:cNvSpPr/>
            <p:nvPr/>
          </p:nvSpPr>
          <p:spPr>
            <a:xfrm>
              <a:off x="6277838" y="4054558"/>
              <a:ext cx="45272" cy="45272"/>
            </a:xfrm>
            <a:custGeom>
              <a:avLst/>
              <a:gdLst/>
              <a:ahLst/>
              <a:cxnLst/>
              <a:rect l="l" t="t" r="r" b="b"/>
              <a:pathLst>
                <a:path w="1724" h="1724" extrusionOk="0">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72"/>
            <p:cNvSpPr/>
            <p:nvPr/>
          </p:nvSpPr>
          <p:spPr>
            <a:xfrm>
              <a:off x="6426890" y="3935679"/>
              <a:ext cx="105828" cy="90728"/>
            </a:xfrm>
            <a:custGeom>
              <a:avLst/>
              <a:gdLst/>
              <a:ahLst/>
              <a:cxnLst/>
              <a:rect l="l" t="t" r="r" b="b"/>
              <a:pathLst>
                <a:path w="4030" h="3455" extrusionOk="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72"/>
            <p:cNvSpPr/>
            <p:nvPr/>
          </p:nvSpPr>
          <p:spPr>
            <a:xfrm>
              <a:off x="6437446" y="3972391"/>
              <a:ext cx="100051" cy="54043"/>
            </a:xfrm>
            <a:custGeom>
              <a:avLst/>
              <a:gdLst/>
              <a:ahLst/>
              <a:cxnLst/>
              <a:rect l="l" t="t" r="r" b="b"/>
              <a:pathLst>
                <a:path w="3810" h="2058" extrusionOk="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72"/>
            <p:cNvSpPr/>
            <p:nvPr/>
          </p:nvSpPr>
          <p:spPr>
            <a:xfrm>
              <a:off x="6306251" y="3833659"/>
              <a:ext cx="153070" cy="294585"/>
            </a:xfrm>
            <a:custGeom>
              <a:avLst/>
              <a:gdLst/>
              <a:ahLst/>
              <a:cxnLst/>
              <a:rect l="l" t="t" r="r" b="b"/>
              <a:pathLst>
                <a:path w="5829" h="11218" extrusionOk="0">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72"/>
            <p:cNvSpPr/>
            <p:nvPr/>
          </p:nvSpPr>
          <p:spPr>
            <a:xfrm>
              <a:off x="6306251" y="4009312"/>
              <a:ext cx="152833" cy="119010"/>
            </a:xfrm>
            <a:custGeom>
              <a:avLst/>
              <a:gdLst/>
              <a:ahLst/>
              <a:cxnLst/>
              <a:rect l="l" t="t" r="r" b="b"/>
              <a:pathLst>
                <a:path w="5820" h="4532" extrusionOk="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72"/>
            <p:cNvSpPr/>
            <p:nvPr/>
          </p:nvSpPr>
          <p:spPr>
            <a:xfrm>
              <a:off x="6447740" y="3811049"/>
              <a:ext cx="45509" cy="339804"/>
            </a:xfrm>
            <a:custGeom>
              <a:avLst/>
              <a:gdLst/>
              <a:ahLst/>
              <a:cxnLst/>
              <a:rect l="l" t="t" r="r" b="b"/>
              <a:pathLst>
                <a:path w="1733" h="12940" extrusionOk="0">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72"/>
            <p:cNvSpPr/>
            <p:nvPr/>
          </p:nvSpPr>
          <p:spPr>
            <a:xfrm>
              <a:off x="6447740" y="4122677"/>
              <a:ext cx="45509" cy="28177"/>
            </a:xfrm>
            <a:custGeom>
              <a:avLst/>
              <a:gdLst/>
              <a:ahLst/>
              <a:cxnLst/>
              <a:rect l="l" t="t" r="r" b="b"/>
              <a:pathLst>
                <a:path w="1733" h="1073" extrusionOk="0">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72"/>
            <p:cNvSpPr/>
            <p:nvPr/>
          </p:nvSpPr>
          <p:spPr>
            <a:xfrm>
              <a:off x="6221300" y="3929902"/>
              <a:ext cx="45272" cy="102073"/>
            </a:xfrm>
            <a:custGeom>
              <a:avLst/>
              <a:gdLst/>
              <a:ahLst/>
              <a:cxnLst/>
              <a:rect l="l" t="t" r="r" b="b"/>
              <a:pathLst>
                <a:path w="1724" h="3887" extrusionOk="0">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72"/>
            <p:cNvSpPr/>
            <p:nvPr/>
          </p:nvSpPr>
          <p:spPr>
            <a:xfrm>
              <a:off x="6221064" y="3935180"/>
              <a:ext cx="45509" cy="96794"/>
            </a:xfrm>
            <a:custGeom>
              <a:avLst/>
              <a:gdLst/>
              <a:ahLst/>
              <a:cxnLst/>
              <a:rect l="l" t="t" r="r" b="b"/>
              <a:pathLst>
                <a:path w="1733" h="3686" extrusionOk="0">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2"/>
            <p:cNvSpPr/>
            <p:nvPr/>
          </p:nvSpPr>
          <p:spPr>
            <a:xfrm>
              <a:off x="6260769" y="3929902"/>
              <a:ext cx="56800" cy="102073"/>
            </a:xfrm>
            <a:custGeom>
              <a:avLst/>
              <a:gdLst/>
              <a:ahLst/>
              <a:cxnLst/>
              <a:rect l="l" t="t" r="r" b="b"/>
              <a:pathLst>
                <a:path w="2163"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72"/>
            <p:cNvSpPr/>
            <p:nvPr/>
          </p:nvSpPr>
          <p:spPr>
            <a:xfrm>
              <a:off x="6260769" y="4014853"/>
              <a:ext cx="56800" cy="17122"/>
            </a:xfrm>
            <a:custGeom>
              <a:avLst/>
              <a:gdLst/>
              <a:ahLst/>
              <a:cxnLst/>
              <a:rect l="l" t="t" r="r" b="b"/>
              <a:pathLst>
                <a:path w="2163" h="652" extrusionOk="0">
                  <a:moveTo>
                    <a:pt x="0" y="1"/>
                  </a:moveTo>
                  <a:lnTo>
                    <a:pt x="0" y="651"/>
                  </a:lnTo>
                  <a:lnTo>
                    <a:pt x="2163" y="651"/>
                  </a:lnTo>
                  <a:lnTo>
                    <a:pt x="216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72"/>
            <p:cNvSpPr/>
            <p:nvPr/>
          </p:nvSpPr>
          <p:spPr>
            <a:xfrm>
              <a:off x="6260769" y="4031686"/>
              <a:ext cx="56800" cy="90755"/>
            </a:xfrm>
            <a:custGeom>
              <a:avLst/>
              <a:gdLst/>
              <a:ahLst/>
              <a:cxnLst/>
              <a:rect l="l" t="t" r="r" b="b"/>
              <a:pathLst>
                <a:path w="2163" h="3456" extrusionOk="0">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72"/>
            <p:cNvSpPr/>
            <p:nvPr/>
          </p:nvSpPr>
          <p:spPr>
            <a:xfrm>
              <a:off x="6553542" y="3975148"/>
              <a:ext cx="32195" cy="11581"/>
            </a:xfrm>
            <a:custGeom>
              <a:avLst/>
              <a:gdLst/>
              <a:ahLst/>
              <a:cxnLst/>
              <a:rect l="l" t="t" r="r" b="b"/>
              <a:pathLst>
                <a:path w="1226" h="441" extrusionOk="0">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72"/>
            <p:cNvSpPr/>
            <p:nvPr/>
          </p:nvSpPr>
          <p:spPr>
            <a:xfrm>
              <a:off x="6532192" y="3911100"/>
              <a:ext cx="27442" cy="23608"/>
            </a:xfrm>
            <a:custGeom>
              <a:avLst/>
              <a:gdLst/>
              <a:ahLst/>
              <a:cxnLst/>
              <a:rect l="l" t="t" r="r" b="b"/>
              <a:pathLst>
                <a:path w="1045" h="899" extrusionOk="0">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72"/>
            <p:cNvSpPr/>
            <p:nvPr/>
          </p:nvSpPr>
          <p:spPr>
            <a:xfrm>
              <a:off x="6531221" y="4027327"/>
              <a:ext cx="27626" cy="23503"/>
            </a:xfrm>
            <a:custGeom>
              <a:avLst/>
              <a:gdLst/>
              <a:ahLst/>
              <a:cxnLst/>
              <a:rect l="l" t="t" r="r" b="b"/>
              <a:pathLst>
                <a:path w="1052" h="895" extrusionOk="0">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5" name="Google Shape;9825;p72"/>
          <p:cNvGrpSpPr/>
          <p:nvPr/>
        </p:nvGrpSpPr>
        <p:grpSpPr>
          <a:xfrm>
            <a:off x="2182643" y="3233920"/>
            <a:ext cx="382030" cy="320451"/>
            <a:chOff x="2182643" y="3386320"/>
            <a:chExt cx="382030" cy="320451"/>
          </a:xfrm>
        </p:grpSpPr>
        <p:sp>
          <p:nvSpPr>
            <p:cNvPr id="9826" name="Google Shape;9826;p72"/>
            <p:cNvSpPr/>
            <p:nvPr/>
          </p:nvSpPr>
          <p:spPr>
            <a:xfrm>
              <a:off x="2182643" y="3386320"/>
              <a:ext cx="382030" cy="320451"/>
            </a:xfrm>
            <a:custGeom>
              <a:avLst/>
              <a:gdLst/>
              <a:ahLst/>
              <a:cxnLst/>
              <a:rect l="l" t="t" r="r" b="b"/>
              <a:pathLst>
                <a:path w="14548" h="12203" extrusionOk="0">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2"/>
            <p:cNvSpPr/>
            <p:nvPr/>
          </p:nvSpPr>
          <p:spPr>
            <a:xfrm>
              <a:off x="2281171" y="3466492"/>
              <a:ext cx="185002" cy="184739"/>
            </a:xfrm>
            <a:custGeom>
              <a:avLst/>
              <a:gdLst/>
              <a:ahLst/>
              <a:cxnLst/>
              <a:rect l="l" t="t" r="r" b="b"/>
              <a:pathLst>
                <a:path w="7045" h="7035" extrusionOk="0">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2"/>
            <p:cNvSpPr/>
            <p:nvPr/>
          </p:nvSpPr>
          <p:spPr>
            <a:xfrm>
              <a:off x="2299763" y="3484821"/>
              <a:ext cx="147791" cy="148054"/>
            </a:xfrm>
            <a:custGeom>
              <a:avLst/>
              <a:gdLst/>
              <a:ahLst/>
              <a:cxnLst/>
              <a:rect l="l" t="t" r="r" b="b"/>
              <a:pathLst>
                <a:path w="5628" h="5638" extrusionOk="0">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72"/>
            <p:cNvSpPr/>
            <p:nvPr/>
          </p:nvSpPr>
          <p:spPr>
            <a:xfrm>
              <a:off x="2336711" y="3564993"/>
              <a:ext cx="73922" cy="67830"/>
            </a:xfrm>
            <a:custGeom>
              <a:avLst/>
              <a:gdLst/>
              <a:ahLst/>
              <a:cxnLst/>
              <a:rect l="l" t="t" r="r" b="b"/>
              <a:pathLst>
                <a:path w="2815" h="2583" extrusionOk="0">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72"/>
            <p:cNvSpPr/>
            <p:nvPr/>
          </p:nvSpPr>
          <p:spPr>
            <a:xfrm>
              <a:off x="2295745" y="3386320"/>
              <a:ext cx="139519" cy="36974"/>
            </a:xfrm>
            <a:custGeom>
              <a:avLst/>
              <a:gdLst/>
              <a:ahLst/>
              <a:cxnLst/>
              <a:rect l="l" t="t" r="r" b="b"/>
              <a:pathLst>
                <a:path w="5313" h="1408" extrusionOk="0">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72"/>
            <p:cNvSpPr/>
            <p:nvPr/>
          </p:nvSpPr>
          <p:spPr>
            <a:xfrm>
              <a:off x="2342987" y="3386320"/>
              <a:ext cx="92514" cy="36974"/>
            </a:xfrm>
            <a:custGeom>
              <a:avLst/>
              <a:gdLst/>
              <a:ahLst/>
              <a:cxnLst/>
              <a:rect l="l" t="t" r="r" b="b"/>
              <a:pathLst>
                <a:path w="3523" h="1408" extrusionOk="0">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72"/>
            <p:cNvSpPr/>
            <p:nvPr/>
          </p:nvSpPr>
          <p:spPr>
            <a:xfrm>
              <a:off x="2182643" y="3676073"/>
              <a:ext cx="382030" cy="30698"/>
            </a:xfrm>
            <a:custGeom>
              <a:avLst/>
              <a:gdLst/>
              <a:ahLst/>
              <a:cxnLst/>
              <a:rect l="l" t="t" r="r" b="b"/>
              <a:pathLst>
                <a:path w="14548" h="1169" extrusionOk="0">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72"/>
            <p:cNvSpPr/>
            <p:nvPr/>
          </p:nvSpPr>
          <p:spPr>
            <a:xfrm>
              <a:off x="2336711" y="3584609"/>
              <a:ext cx="74158" cy="48213"/>
            </a:xfrm>
            <a:custGeom>
              <a:avLst/>
              <a:gdLst/>
              <a:ahLst/>
              <a:cxnLst/>
              <a:rect l="l" t="t" r="r" b="b"/>
              <a:pathLst>
                <a:path w="2824" h="1836" extrusionOk="0">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72"/>
            <p:cNvSpPr/>
            <p:nvPr/>
          </p:nvSpPr>
          <p:spPr>
            <a:xfrm>
              <a:off x="2360082" y="3564993"/>
              <a:ext cx="27179" cy="18513"/>
            </a:xfrm>
            <a:custGeom>
              <a:avLst/>
              <a:gdLst/>
              <a:ahLst/>
              <a:cxnLst/>
              <a:rect l="l" t="t" r="r" b="b"/>
              <a:pathLst>
                <a:path w="1035" h="705" extrusionOk="0">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72"/>
            <p:cNvSpPr/>
            <p:nvPr/>
          </p:nvSpPr>
          <p:spPr>
            <a:xfrm>
              <a:off x="2349027" y="3515756"/>
              <a:ext cx="49290" cy="55566"/>
            </a:xfrm>
            <a:custGeom>
              <a:avLst/>
              <a:gdLst/>
              <a:ahLst/>
              <a:cxnLst/>
              <a:rect l="l" t="t" r="r" b="b"/>
              <a:pathLst>
                <a:path w="1877" h="2116" extrusionOk="0">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72"/>
            <p:cNvSpPr/>
            <p:nvPr/>
          </p:nvSpPr>
          <p:spPr>
            <a:xfrm>
              <a:off x="2349027" y="3515756"/>
              <a:ext cx="33954" cy="55461"/>
            </a:xfrm>
            <a:custGeom>
              <a:avLst/>
              <a:gdLst/>
              <a:ahLst/>
              <a:cxnLst/>
              <a:rect l="l" t="t" r="r" b="b"/>
              <a:pathLst>
                <a:path w="1293" h="2112" extrusionOk="0">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2"/>
            <p:cNvSpPr/>
            <p:nvPr/>
          </p:nvSpPr>
          <p:spPr>
            <a:xfrm>
              <a:off x="2349027" y="3515756"/>
              <a:ext cx="49290" cy="24894"/>
            </a:xfrm>
            <a:custGeom>
              <a:avLst/>
              <a:gdLst/>
              <a:ahLst/>
              <a:cxnLst/>
              <a:rect l="l" t="t" r="r" b="b"/>
              <a:pathLst>
                <a:path w="1877" h="948" extrusionOk="0">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72"/>
            <p:cNvSpPr/>
            <p:nvPr/>
          </p:nvSpPr>
          <p:spPr>
            <a:xfrm>
              <a:off x="2349027" y="3515755"/>
              <a:ext cx="33954" cy="22374"/>
            </a:xfrm>
            <a:custGeom>
              <a:avLst/>
              <a:gdLst/>
              <a:ahLst/>
              <a:cxnLst/>
              <a:rect l="l" t="t" r="r" b="b"/>
              <a:pathLst>
                <a:path w="1293" h="852" extrusionOk="0">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72"/>
            <p:cNvSpPr/>
            <p:nvPr/>
          </p:nvSpPr>
          <p:spPr>
            <a:xfrm>
              <a:off x="2336711" y="3595402"/>
              <a:ext cx="18382" cy="34978"/>
            </a:xfrm>
            <a:custGeom>
              <a:avLst/>
              <a:gdLst/>
              <a:ahLst/>
              <a:cxnLst/>
              <a:rect l="l" t="t" r="r" b="b"/>
              <a:pathLst>
                <a:path w="700" h="1332" extrusionOk="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72"/>
            <p:cNvSpPr/>
            <p:nvPr/>
          </p:nvSpPr>
          <p:spPr>
            <a:xfrm>
              <a:off x="2392251" y="3595402"/>
              <a:ext cx="18382" cy="34978"/>
            </a:xfrm>
            <a:custGeom>
              <a:avLst/>
              <a:gdLst/>
              <a:ahLst/>
              <a:cxnLst/>
              <a:rect l="l" t="t" r="r" b="b"/>
              <a:pathLst>
                <a:path w="700" h="1332" extrusionOk="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1" name="Google Shape;9841;p72"/>
          <p:cNvGrpSpPr/>
          <p:nvPr/>
        </p:nvGrpSpPr>
        <p:grpSpPr>
          <a:xfrm>
            <a:off x="3084386" y="3236940"/>
            <a:ext cx="353880" cy="330745"/>
            <a:chOff x="3084386" y="3389340"/>
            <a:chExt cx="353880" cy="330745"/>
          </a:xfrm>
        </p:grpSpPr>
        <p:sp>
          <p:nvSpPr>
            <p:cNvPr id="9842" name="Google Shape;9842;p72"/>
            <p:cNvSpPr/>
            <p:nvPr/>
          </p:nvSpPr>
          <p:spPr>
            <a:xfrm>
              <a:off x="3084386" y="3458430"/>
              <a:ext cx="353880" cy="261655"/>
            </a:xfrm>
            <a:custGeom>
              <a:avLst/>
              <a:gdLst/>
              <a:ahLst/>
              <a:cxnLst/>
              <a:rect l="l" t="t" r="r" b="b"/>
              <a:pathLst>
                <a:path w="13476" h="9964" extrusionOk="0">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72"/>
            <p:cNvSpPr/>
            <p:nvPr/>
          </p:nvSpPr>
          <p:spPr>
            <a:xfrm>
              <a:off x="3084386" y="3458430"/>
              <a:ext cx="176940" cy="261655"/>
            </a:xfrm>
            <a:custGeom>
              <a:avLst/>
              <a:gdLst/>
              <a:ahLst/>
              <a:cxnLst/>
              <a:rect l="l" t="t" r="r" b="b"/>
              <a:pathLst>
                <a:path w="6738" h="9964" extrusionOk="0">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72"/>
            <p:cNvSpPr/>
            <p:nvPr/>
          </p:nvSpPr>
          <p:spPr>
            <a:xfrm>
              <a:off x="3115031" y="3489102"/>
              <a:ext cx="292825" cy="200574"/>
            </a:xfrm>
            <a:custGeom>
              <a:avLst/>
              <a:gdLst/>
              <a:ahLst/>
              <a:cxnLst/>
              <a:rect l="l" t="t" r="r" b="b"/>
              <a:pathLst>
                <a:path w="11151" h="7638" extrusionOk="0">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72"/>
            <p:cNvSpPr/>
            <p:nvPr/>
          </p:nvSpPr>
          <p:spPr>
            <a:xfrm>
              <a:off x="3115031" y="3489102"/>
              <a:ext cx="146294" cy="200338"/>
            </a:xfrm>
            <a:custGeom>
              <a:avLst/>
              <a:gdLst/>
              <a:ahLst/>
              <a:cxnLst/>
              <a:rect l="l" t="t" r="r" b="b"/>
              <a:pathLst>
                <a:path w="5571" h="7629" extrusionOk="0">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2"/>
            <p:cNvSpPr/>
            <p:nvPr/>
          </p:nvSpPr>
          <p:spPr>
            <a:xfrm>
              <a:off x="3191947" y="3389340"/>
              <a:ext cx="138994" cy="115885"/>
            </a:xfrm>
            <a:custGeom>
              <a:avLst/>
              <a:gdLst/>
              <a:ahLst/>
              <a:cxnLst/>
              <a:rect l="l" t="t" r="r" b="b"/>
              <a:pathLst>
                <a:path w="5293"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72"/>
            <p:cNvSpPr/>
            <p:nvPr/>
          </p:nvSpPr>
          <p:spPr>
            <a:xfrm>
              <a:off x="3223091" y="3538103"/>
              <a:ext cx="137261" cy="97792"/>
            </a:xfrm>
            <a:custGeom>
              <a:avLst/>
              <a:gdLst/>
              <a:ahLst/>
              <a:cxnLst/>
              <a:rect l="l" t="t" r="r" b="b"/>
              <a:pathLst>
                <a:path w="5227" h="3724" extrusionOk="0">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72"/>
            <p:cNvSpPr/>
            <p:nvPr/>
          </p:nvSpPr>
          <p:spPr>
            <a:xfrm>
              <a:off x="3182651" y="3610475"/>
              <a:ext cx="40467" cy="34532"/>
            </a:xfrm>
            <a:custGeom>
              <a:avLst/>
              <a:gdLst/>
              <a:ahLst/>
              <a:cxnLst/>
              <a:rect l="l" t="t" r="r" b="b"/>
              <a:pathLst>
                <a:path w="1541" h="1315" extrusionOk="0">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72"/>
            <p:cNvSpPr/>
            <p:nvPr/>
          </p:nvSpPr>
          <p:spPr>
            <a:xfrm>
              <a:off x="3145729" y="3529489"/>
              <a:ext cx="39495" cy="35005"/>
            </a:xfrm>
            <a:custGeom>
              <a:avLst/>
              <a:gdLst/>
              <a:ahLst/>
              <a:cxnLst/>
              <a:rect l="l" t="t" r="r" b="b"/>
              <a:pathLst>
                <a:path w="1504" h="1333" extrusionOk="0">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72"/>
            <p:cNvSpPr/>
            <p:nvPr/>
          </p:nvSpPr>
          <p:spPr>
            <a:xfrm>
              <a:off x="3345252" y="3621741"/>
              <a:ext cx="39521" cy="34978"/>
            </a:xfrm>
            <a:custGeom>
              <a:avLst/>
              <a:gdLst/>
              <a:ahLst/>
              <a:cxnLst/>
              <a:rect l="l" t="t" r="r" b="b"/>
              <a:pathLst>
                <a:path w="1505" h="1332" extrusionOk="0">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72"/>
            <p:cNvSpPr/>
            <p:nvPr/>
          </p:nvSpPr>
          <p:spPr>
            <a:xfrm>
              <a:off x="3245491" y="3544930"/>
              <a:ext cx="39705" cy="34873"/>
            </a:xfrm>
            <a:custGeom>
              <a:avLst/>
              <a:gdLst/>
              <a:ahLst/>
              <a:cxnLst/>
              <a:rect l="l" t="t" r="r" b="b"/>
              <a:pathLst>
                <a:path w="1512" h="1328" extrusionOk="0">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72"/>
            <p:cNvSpPr/>
            <p:nvPr/>
          </p:nvSpPr>
          <p:spPr>
            <a:xfrm>
              <a:off x="3191947" y="3389340"/>
              <a:ext cx="69642" cy="115885"/>
            </a:xfrm>
            <a:custGeom>
              <a:avLst/>
              <a:gdLst/>
              <a:ahLst/>
              <a:cxnLst/>
              <a:rect l="l" t="t" r="r" b="b"/>
              <a:pathLst>
                <a:path w="2652"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72"/>
            <p:cNvSpPr/>
            <p:nvPr/>
          </p:nvSpPr>
          <p:spPr>
            <a:xfrm>
              <a:off x="3240449" y="3450683"/>
              <a:ext cx="36711" cy="31670"/>
            </a:xfrm>
            <a:custGeom>
              <a:avLst/>
              <a:gdLst/>
              <a:ahLst/>
              <a:cxnLst/>
              <a:rect l="l" t="t" r="r" b="b"/>
              <a:pathLst>
                <a:path w="1398" h="1206" extrusionOk="0">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4" name="Google Shape;9854;p72"/>
          <p:cNvGrpSpPr/>
          <p:nvPr/>
        </p:nvGrpSpPr>
        <p:grpSpPr>
          <a:xfrm>
            <a:off x="863499" y="1818506"/>
            <a:ext cx="347078" cy="364016"/>
            <a:chOff x="863499" y="1970906"/>
            <a:chExt cx="347078" cy="364016"/>
          </a:xfrm>
        </p:grpSpPr>
        <p:sp>
          <p:nvSpPr>
            <p:cNvPr id="9855" name="Google Shape;9855;p72"/>
            <p:cNvSpPr/>
            <p:nvPr/>
          </p:nvSpPr>
          <p:spPr>
            <a:xfrm>
              <a:off x="984872" y="1970906"/>
              <a:ext cx="225705" cy="173447"/>
            </a:xfrm>
            <a:custGeom>
              <a:avLst/>
              <a:gdLst/>
              <a:ahLst/>
              <a:cxnLst/>
              <a:rect l="l" t="t" r="r" b="b"/>
              <a:pathLst>
                <a:path w="8595" h="6605" extrusionOk="0">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72"/>
            <p:cNvSpPr/>
            <p:nvPr/>
          </p:nvSpPr>
          <p:spPr>
            <a:xfrm>
              <a:off x="1020822" y="1970906"/>
              <a:ext cx="159871" cy="173447"/>
            </a:xfrm>
            <a:custGeom>
              <a:avLst/>
              <a:gdLst/>
              <a:ahLst/>
              <a:cxnLst/>
              <a:rect l="l" t="t" r="r" b="b"/>
              <a:pathLst>
                <a:path w="6088" h="6605" extrusionOk="0">
                  <a:moveTo>
                    <a:pt x="4728" y="1"/>
                  </a:moveTo>
                  <a:lnTo>
                    <a:pt x="0" y="6604"/>
                  </a:lnTo>
                  <a:lnTo>
                    <a:pt x="1369" y="6604"/>
                  </a:lnTo>
                  <a:lnTo>
                    <a:pt x="6087"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72"/>
            <p:cNvSpPr/>
            <p:nvPr/>
          </p:nvSpPr>
          <p:spPr>
            <a:xfrm>
              <a:off x="1056746" y="1970906"/>
              <a:ext cx="153831" cy="173447"/>
            </a:xfrm>
            <a:custGeom>
              <a:avLst/>
              <a:gdLst/>
              <a:ahLst/>
              <a:cxnLst/>
              <a:rect l="l" t="t" r="r" b="b"/>
              <a:pathLst>
                <a:path w="5858" h="6605" extrusionOk="0">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72"/>
            <p:cNvSpPr/>
            <p:nvPr/>
          </p:nvSpPr>
          <p:spPr>
            <a:xfrm>
              <a:off x="863499" y="1970906"/>
              <a:ext cx="225967" cy="173447"/>
            </a:xfrm>
            <a:custGeom>
              <a:avLst/>
              <a:gdLst/>
              <a:ahLst/>
              <a:cxnLst/>
              <a:rect l="l" t="t" r="r" b="b"/>
              <a:pathLst>
                <a:path w="8605" h="6605" extrusionOk="0">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72"/>
            <p:cNvSpPr/>
            <p:nvPr/>
          </p:nvSpPr>
          <p:spPr>
            <a:xfrm>
              <a:off x="895405" y="1970906"/>
              <a:ext cx="159871" cy="173447"/>
            </a:xfrm>
            <a:custGeom>
              <a:avLst/>
              <a:gdLst/>
              <a:ahLst/>
              <a:cxnLst/>
              <a:rect l="l" t="t" r="r" b="b"/>
              <a:pathLst>
                <a:path w="6088" h="6605" extrusionOk="0">
                  <a:moveTo>
                    <a:pt x="1" y="1"/>
                  </a:moveTo>
                  <a:lnTo>
                    <a:pt x="4719" y="6604"/>
                  </a:lnTo>
                  <a:lnTo>
                    <a:pt x="6088" y="6604"/>
                  </a:lnTo>
                  <a:lnTo>
                    <a:pt x="136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72"/>
            <p:cNvSpPr/>
            <p:nvPr/>
          </p:nvSpPr>
          <p:spPr>
            <a:xfrm>
              <a:off x="863499" y="1970906"/>
              <a:ext cx="155827" cy="173185"/>
            </a:xfrm>
            <a:custGeom>
              <a:avLst/>
              <a:gdLst/>
              <a:ahLst/>
              <a:cxnLst/>
              <a:rect l="l" t="t" r="r" b="b"/>
              <a:pathLst>
                <a:path w="5934" h="6595" extrusionOk="0">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72"/>
            <p:cNvSpPr/>
            <p:nvPr/>
          </p:nvSpPr>
          <p:spPr>
            <a:xfrm>
              <a:off x="1073080" y="2094302"/>
              <a:ext cx="35714" cy="49789"/>
            </a:xfrm>
            <a:custGeom>
              <a:avLst/>
              <a:gdLst/>
              <a:ahLst/>
              <a:cxnLst/>
              <a:rect l="l" t="t" r="r" b="b"/>
              <a:pathLst>
                <a:path w="1360" h="1896" extrusionOk="0">
                  <a:moveTo>
                    <a:pt x="738" y="1"/>
                  </a:moveTo>
                  <a:lnTo>
                    <a:pt x="1" y="1034"/>
                  </a:lnTo>
                  <a:lnTo>
                    <a:pt x="613" y="1896"/>
                  </a:lnTo>
                  <a:lnTo>
                    <a:pt x="1130" y="1187"/>
                  </a:lnTo>
                  <a:lnTo>
                    <a:pt x="1360" y="862"/>
                  </a:lnTo>
                  <a:lnTo>
                    <a:pt x="738"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72"/>
            <p:cNvSpPr/>
            <p:nvPr/>
          </p:nvSpPr>
          <p:spPr>
            <a:xfrm>
              <a:off x="1054987" y="2069171"/>
              <a:ext cx="37473" cy="52310"/>
            </a:xfrm>
            <a:custGeom>
              <a:avLst/>
              <a:gdLst/>
              <a:ahLst/>
              <a:cxnLst/>
              <a:rect l="l" t="t" r="r" b="b"/>
              <a:pathLst>
                <a:path w="1427" h="1992" extrusionOk="0">
                  <a:moveTo>
                    <a:pt x="747" y="1"/>
                  </a:moveTo>
                  <a:lnTo>
                    <a:pt x="1" y="1034"/>
                  </a:lnTo>
                  <a:lnTo>
                    <a:pt x="690" y="1991"/>
                  </a:lnTo>
                  <a:lnTo>
                    <a:pt x="1427" y="958"/>
                  </a:lnTo>
                  <a:lnTo>
                    <a:pt x="747"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72"/>
            <p:cNvSpPr/>
            <p:nvPr/>
          </p:nvSpPr>
          <p:spPr>
            <a:xfrm>
              <a:off x="1037156" y="2044040"/>
              <a:ext cx="37473" cy="52310"/>
            </a:xfrm>
            <a:custGeom>
              <a:avLst/>
              <a:gdLst/>
              <a:ahLst/>
              <a:cxnLst/>
              <a:rect l="l" t="t" r="r" b="b"/>
              <a:pathLst>
                <a:path w="1427" h="1992" extrusionOk="0">
                  <a:moveTo>
                    <a:pt x="737" y="1"/>
                  </a:moveTo>
                  <a:lnTo>
                    <a:pt x="0" y="1034"/>
                  </a:lnTo>
                  <a:lnTo>
                    <a:pt x="680" y="1991"/>
                  </a:lnTo>
                  <a:lnTo>
                    <a:pt x="1426" y="958"/>
                  </a:lnTo>
                  <a:lnTo>
                    <a:pt x="73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72"/>
            <p:cNvSpPr/>
            <p:nvPr/>
          </p:nvSpPr>
          <p:spPr>
            <a:xfrm>
              <a:off x="924317" y="2114890"/>
              <a:ext cx="225442" cy="220033"/>
            </a:xfrm>
            <a:custGeom>
              <a:avLst/>
              <a:gdLst/>
              <a:ahLst/>
              <a:cxnLst/>
              <a:rect l="l" t="t" r="r" b="b"/>
              <a:pathLst>
                <a:path w="8585" h="8379" extrusionOk="0">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72"/>
            <p:cNvSpPr/>
            <p:nvPr/>
          </p:nvSpPr>
          <p:spPr>
            <a:xfrm>
              <a:off x="1020822" y="2115100"/>
              <a:ext cx="128937" cy="219822"/>
            </a:xfrm>
            <a:custGeom>
              <a:avLst/>
              <a:gdLst/>
              <a:ahLst/>
              <a:cxnLst/>
              <a:rect l="l" t="t" r="r" b="b"/>
              <a:pathLst>
                <a:path w="4910" h="8371" extrusionOk="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72"/>
            <p:cNvSpPr/>
            <p:nvPr/>
          </p:nvSpPr>
          <p:spPr>
            <a:xfrm>
              <a:off x="953964" y="2141806"/>
              <a:ext cx="166147" cy="166147"/>
            </a:xfrm>
            <a:custGeom>
              <a:avLst/>
              <a:gdLst/>
              <a:ahLst/>
              <a:cxnLst/>
              <a:rect l="l" t="t" r="r" b="b"/>
              <a:pathLst>
                <a:path w="6327" h="6327" extrusionOk="0">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2"/>
            <p:cNvSpPr/>
            <p:nvPr/>
          </p:nvSpPr>
          <p:spPr>
            <a:xfrm>
              <a:off x="1020560" y="2141806"/>
              <a:ext cx="104068" cy="166252"/>
            </a:xfrm>
            <a:custGeom>
              <a:avLst/>
              <a:gdLst/>
              <a:ahLst/>
              <a:cxnLst/>
              <a:rect l="l" t="t" r="r" b="b"/>
              <a:pathLst>
                <a:path w="3963" h="6331" extrusionOk="0">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72"/>
            <p:cNvSpPr/>
            <p:nvPr/>
          </p:nvSpPr>
          <p:spPr>
            <a:xfrm>
              <a:off x="1020560" y="2187551"/>
              <a:ext cx="20378" cy="74657"/>
            </a:xfrm>
            <a:custGeom>
              <a:avLst/>
              <a:gdLst/>
              <a:ahLst/>
              <a:cxnLst/>
              <a:rect l="l" t="t" r="r" b="b"/>
              <a:pathLst>
                <a:path w="776" h="2843" extrusionOk="0">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9" name="Google Shape;9869;p72"/>
          <p:cNvGrpSpPr/>
          <p:nvPr/>
        </p:nvGrpSpPr>
        <p:grpSpPr>
          <a:xfrm>
            <a:off x="1749879" y="1818506"/>
            <a:ext cx="364436" cy="364174"/>
            <a:chOff x="1749879" y="1970906"/>
            <a:chExt cx="364436" cy="364174"/>
          </a:xfrm>
        </p:grpSpPr>
        <p:sp>
          <p:nvSpPr>
            <p:cNvPr id="9870" name="Google Shape;9870;p72"/>
            <p:cNvSpPr/>
            <p:nvPr/>
          </p:nvSpPr>
          <p:spPr>
            <a:xfrm>
              <a:off x="1750141" y="1970906"/>
              <a:ext cx="276124" cy="181982"/>
            </a:xfrm>
            <a:custGeom>
              <a:avLst/>
              <a:gdLst/>
              <a:ahLst/>
              <a:cxnLst/>
              <a:rect l="l" t="t" r="r" b="b"/>
              <a:pathLst>
                <a:path w="10515" h="6930" extrusionOk="0">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72"/>
            <p:cNvSpPr/>
            <p:nvPr/>
          </p:nvSpPr>
          <p:spPr>
            <a:xfrm>
              <a:off x="1932097" y="1970906"/>
              <a:ext cx="182218" cy="275966"/>
            </a:xfrm>
            <a:custGeom>
              <a:avLst/>
              <a:gdLst/>
              <a:ahLst/>
              <a:cxnLst/>
              <a:rect l="l" t="t" r="r" b="b"/>
              <a:pathLst>
                <a:path w="6939" h="10509" extrusionOk="0">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72"/>
            <p:cNvSpPr/>
            <p:nvPr/>
          </p:nvSpPr>
          <p:spPr>
            <a:xfrm>
              <a:off x="1838086" y="2152862"/>
              <a:ext cx="276229" cy="182218"/>
            </a:xfrm>
            <a:custGeom>
              <a:avLst/>
              <a:gdLst/>
              <a:ahLst/>
              <a:cxnLst/>
              <a:rect l="l" t="t" r="r" b="b"/>
              <a:pathLst>
                <a:path w="10519" h="6939" extrusionOk="0">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72"/>
            <p:cNvSpPr/>
            <p:nvPr/>
          </p:nvSpPr>
          <p:spPr>
            <a:xfrm>
              <a:off x="1749879" y="2058877"/>
              <a:ext cx="182244" cy="276203"/>
            </a:xfrm>
            <a:custGeom>
              <a:avLst/>
              <a:gdLst/>
              <a:ahLst/>
              <a:cxnLst/>
              <a:rect l="l" t="t" r="r" b="b"/>
              <a:pathLst>
                <a:path w="6940" h="10518" extrusionOk="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2"/>
            <p:cNvSpPr/>
            <p:nvPr/>
          </p:nvSpPr>
          <p:spPr>
            <a:xfrm>
              <a:off x="1750141" y="2152862"/>
              <a:ext cx="41228" cy="182218"/>
            </a:xfrm>
            <a:custGeom>
              <a:avLst/>
              <a:gdLst/>
              <a:ahLst/>
              <a:cxnLst/>
              <a:rect l="l" t="t" r="r" b="b"/>
              <a:pathLst>
                <a:path w="1570" h="6939" extrusionOk="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72"/>
            <p:cNvSpPr/>
            <p:nvPr/>
          </p:nvSpPr>
          <p:spPr>
            <a:xfrm>
              <a:off x="1796832" y="2059035"/>
              <a:ext cx="50340" cy="93853"/>
            </a:xfrm>
            <a:custGeom>
              <a:avLst/>
              <a:gdLst/>
              <a:ahLst/>
              <a:cxnLst/>
              <a:rect l="l" t="t" r="r" b="b"/>
              <a:pathLst>
                <a:path w="1917" h="3574" extrusionOk="0">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72"/>
            <p:cNvSpPr/>
            <p:nvPr/>
          </p:nvSpPr>
          <p:spPr>
            <a:xfrm>
              <a:off x="1750141" y="1970906"/>
              <a:ext cx="41228" cy="181982"/>
            </a:xfrm>
            <a:custGeom>
              <a:avLst/>
              <a:gdLst/>
              <a:ahLst/>
              <a:cxnLst/>
              <a:rect l="l" t="t" r="r" b="b"/>
              <a:pathLst>
                <a:path w="1570" h="6930" extrusionOk="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72"/>
            <p:cNvSpPr/>
            <p:nvPr/>
          </p:nvSpPr>
          <p:spPr>
            <a:xfrm>
              <a:off x="1999953" y="2029518"/>
              <a:ext cx="41990" cy="64678"/>
            </a:xfrm>
            <a:custGeom>
              <a:avLst/>
              <a:gdLst/>
              <a:ahLst/>
              <a:cxnLst/>
              <a:rect l="l" t="t" r="r" b="b"/>
              <a:pathLst>
                <a:path w="1599" h="2463" extrusionOk="0">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72"/>
            <p:cNvSpPr/>
            <p:nvPr/>
          </p:nvSpPr>
          <p:spPr>
            <a:xfrm>
              <a:off x="1932097" y="1970906"/>
              <a:ext cx="23634" cy="76443"/>
            </a:xfrm>
            <a:custGeom>
              <a:avLst/>
              <a:gdLst/>
              <a:ahLst/>
              <a:cxnLst/>
              <a:rect l="l" t="t" r="r" b="b"/>
              <a:pathLst>
                <a:path w="900" h="2911" extrusionOk="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72"/>
            <p:cNvSpPr/>
            <p:nvPr/>
          </p:nvSpPr>
          <p:spPr>
            <a:xfrm>
              <a:off x="1932097" y="2076708"/>
              <a:ext cx="23634" cy="76180"/>
            </a:xfrm>
            <a:custGeom>
              <a:avLst/>
              <a:gdLst/>
              <a:ahLst/>
              <a:cxnLst/>
              <a:rect l="l" t="t" r="r" b="b"/>
              <a:pathLst>
                <a:path w="900" h="2901" extrusionOk="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2"/>
            <p:cNvSpPr/>
            <p:nvPr/>
          </p:nvSpPr>
          <p:spPr>
            <a:xfrm>
              <a:off x="1981860" y="2152862"/>
              <a:ext cx="47268" cy="94011"/>
            </a:xfrm>
            <a:custGeom>
              <a:avLst/>
              <a:gdLst/>
              <a:ahLst/>
              <a:cxnLst/>
              <a:rect l="l" t="t" r="r" b="b"/>
              <a:pathLst>
                <a:path w="1800" h="3580" extrusionOk="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72"/>
            <p:cNvSpPr/>
            <p:nvPr/>
          </p:nvSpPr>
          <p:spPr>
            <a:xfrm>
              <a:off x="1920542" y="2152862"/>
              <a:ext cx="23398" cy="76417"/>
            </a:xfrm>
            <a:custGeom>
              <a:avLst/>
              <a:gdLst/>
              <a:ahLst/>
              <a:cxnLst/>
              <a:rect l="l" t="t" r="r" b="b"/>
              <a:pathLst>
                <a:path w="891" h="2910" extrusionOk="0">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72"/>
            <p:cNvSpPr/>
            <p:nvPr/>
          </p:nvSpPr>
          <p:spPr>
            <a:xfrm>
              <a:off x="1834068" y="2211605"/>
              <a:ext cx="42252" cy="64888"/>
            </a:xfrm>
            <a:custGeom>
              <a:avLst/>
              <a:gdLst/>
              <a:ahLst/>
              <a:cxnLst/>
              <a:rect l="l" t="t" r="r" b="b"/>
              <a:pathLst>
                <a:path w="1609" h="2471" extrusionOk="0">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72"/>
            <p:cNvSpPr/>
            <p:nvPr/>
          </p:nvSpPr>
          <p:spPr>
            <a:xfrm>
              <a:off x="1920542" y="2258663"/>
              <a:ext cx="29175" cy="76417"/>
            </a:xfrm>
            <a:custGeom>
              <a:avLst/>
              <a:gdLst/>
              <a:ahLst/>
              <a:cxnLst/>
              <a:rect l="l" t="t" r="r" b="b"/>
              <a:pathLst>
                <a:path w="1111" h="2910" extrusionOk="0">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4" name="Google Shape;9884;p72"/>
          <p:cNvGrpSpPr/>
          <p:nvPr/>
        </p:nvGrpSpPr>
        <p:grpSpPr>
          <a:xfrm>
            <a:off x="2186425" y="1823758"/>
            <a:ext cx="396106" cy="353985"/>
            <a:chOff x="2186425" y="1976158"/>
            <a:chExt cx="396106" cy="353985"/>
          </a:xfrm>
        </p:grpSpPr>
        <p:sp>
          <p:nvSpPr>
            <p:cNvPr id="9885" name="Google Shape;9885;p72"/>
            <p:cNvSpPr/>
            <p:nvPr/>
          </p:nvSpPr>
          <p:spPr>
            <a:xfrm>
              <a:off x="2256277" y="2024949"/>
              <a:ext cx="255379" cy="255352"/>
            </a:xfrm>
            <a:custGeom>
              <a:avLst/>
              <a:gdLst/>
              <a:ahLst/>
              <a:cxnLst/>
              <a:rect l="l" t="t" r="r" b="b"/>
              <a:pathLst>
                <a:path w="9725" h="9724" extrusionOk="0">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72"/>
            <p:cNvSpPr/>
            <p:nvPr/>
          </p:nvSpPr>
          <p:spPr>
            <a:xfrm>
              <a:off x="2230909" y="2027706"/>
              <a:ext cx="243036" cy="252700"/>
            </a:xfrm>
            <a:custGeom>
              <a:avLst/>
              <a:gdLst/>
              <a:ahLst/>
              <a:cxnLst/>
              <a:rect l="l" t="t" r="r" b="b"/>
              <a:pathLst>
                <a:path w="9255" h="9623" extrusionOk="0">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72"/>
            <p:cNvSpPr/>
            <p:nvPr/>
          </p:nvSpPr>
          <p:spPr>
            <a:xfrm>
              <a:off x="2309322" y="2026210"/>
              <a:ext cx="202570" cy="252332"/>
            </a:xfrm>
            <a:custGeom>
              <a:avLst/>
              <a:gdLst/>
              <a:ahLst/>
              <a:cxnLst/>
              <a:rect l="l" t="t" r="r" b="b"/>
              <a:pathLst>
                <a:path w="7714" h="9609" extrusionOk="0">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72"/>
            <p:cNvSpPr/>
            <p:nvPr/>
          </p:nvSpPr>
          <p:spPr>
            <a:xfrm>
              <a:off x="2339468" y="2073189"/>
              <a:ext cx="16360" cy="26181"/>
            </a:xfrm>
            <a:custGeom>
              <a:avLst/>
              <a:gdLst/>
              <a:ahLst/>
              <a:cxnLst/>
              <a:rect l="l" t="t" r="r" b="b"/>
              <a:pathLst>
                <a:path w="623" h="997" extrusionOk="0">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72"/>
            <p:cNvSpPr/>
            <p:nvPr/>
          </p:nvSpPr>
          <p:spPr>
            <a:xfrm>
              <a:off x="2309322" y="2158901"/>
              <a:ext cx="146531" cy="119641"/>
            </a:xfrm>
            <a:custGeom>
              <a:avLst/>
              <a:gdLst/>
              <a:ahLst/>
              <a:cxnLst/>
              <a:rect l="l" t="t" r="r" b="b"/>
              <a:pathLst>
                <a:path w="5580" h="4556" extrusionOk="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72"/>
            <p:cNvSpPr/>
            <p:nvPr/>
          </p:nvSpPr>
          <p:spPr>
            <a:xfrm>
              <a:off x="2236765" y="2073740"/>
              <a:ext cx="345765" cy="256403"/>
            </a:xfrm>
            <a:custGeom>
              <a:avLst/>
              <a:gdLst/>
              <a:ahLst/>
              <a:cxnLst/>
              <a:rect l="l" t="t" r="r" b="b"/>
              <a:pathLst>
                <a:path w="13167" h="9764" extrusionOk="0">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72"/>
            <p:cNvSpPr/>
            <p:nvPr/>
          </p:nvSpPr>
          <p:spPr>
            <a:xfrm>
              <a:off x="2186425" y="1976158"/>
              <a:ext cx="344820" cy="255510"/>
            </a:xfrm>
            <a:custGeom>
              <a:avLst/>
              <a:gdLst/>
              <a:ahLst/>
              <a:cxnLst/>
              <a:rect l="l" t="t" r="r" b="b"/>
              <a:pathLst>
                <a:path w="13131" h="9730" extrusionOk="0">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2" name="Google Shape;9892;p72"/>
          <p:cNvGrpSpPr/>
          <p:nvPr/>
        </p:nvGrpSpPr>
        <p:grpSpPr>
          <a:xfrm>
            <a:off x="2659157" y="1865012"/>
            <a:ext cx="319190" cy="271240"/>
            <a:chOff x="2659157" y="2017412"/>
            <a:chExt cx="319190" cy="271240"/>
          </a:xfrm>
        </p:grpSpPr>
        <p:sp>
          <p:nvSpPr>
            <p:cNvPr id="9893" name="Google Shape;9893;p72"/>
            <p:cNvSpPr/>
            <p:nvPr/>
          </p:nvSpPr>
          <p:spPr>
            <a:xfrm>
              <a:off x="2808183" y="2086765"/>
              <a:ext cx="164125" cy="149314"/>
            </a:xfrm>
            <a:custGeom>
              <a:avLst/>
              <a:gdLst/>
              <a:ahLst/>
              <a:cxnLst/>
              <a:rect l="l" t="t" r="r" b="b"/>
              <a:pathLst>
                <a:path w="6250" h="5686" extrusionOk="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72"/>
            <p:cNvSpPr/>
            <p:nvPr/>
          </p:nvSpPr>
          <p:spPr>
            <a:xfrm>
              <a:off x="2881816" y="2017412"/>
              <a:ext cx="96532" cy="177334"/>
            </a:xfrm>
            <a:custGeom>
              <a:avLst/>
              <a:gdLst/>
              <a:ahLst/>
              <a:cxnLst/>
              <a:rect l="l" t="t" r="r" b="b"/>
              <a:pathLst>
                <a:path w="3676" h="6753" extrusionOk="0">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72"/>
            <p:cNvSpPr/>
            <p:nvPr/>
          </p:nvSpPr>
          <p:spPr>
            <a:xfrm>
              <a:off x="2947650" y="2150603"/>
              <a:ext cx="30698" cy="44196"/>
            </a:xfrm>
            <a:custGeom>
              <a:avLst/>
              <a:gdLst/>
              <a:ahLst/>
              <a:cxnLst/>
              <a:rect l="l" t="t" r="r" b="b"/>
              <a:pathLst>
                <a:path w="1169" h="1683" extrusionOk="0">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72"/>
            <p:cNvSpPr/>
            <p:nvPr/>
          </p:nvSpPr>
          <p:spPr>
            <a:xfrm>
              <a:off x="2818976" y="2136029"/>
              <a:ext cx="124682" cy="83034"/>
            </a:xfrm>
            <a:custGeom>
              <a:avLst/>
              <a:gdLst/>
              <a:ahLst/>
              <a:cxnLst/>
              <a:rect l="l" t="t" r="r" b="b"/>
              <a:pathLst>
                <a:path w="4748" h="3162" extrusionOk="0">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72"/>
            <p:cNvSpPr/>
            <p:nvPr/>
          </p:nvSpPr>
          <p:spPr>
            <a:xfrm>
              <a:off x="2867741" y="2177730"/>
              <a:ext cx="73160" cy="41360"/>
            </a:xfrm>
            <a:custGeom>
              <a:avLst/>
              <a:gdLst/>
              <a:ahLst/>
              <a:cxnLst/>
              <a:rect l="l" t="t" r="r" b="b"/>
              <a:pathLst>
                <a:path w="2786" h="1575" extrusionOk="0">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72"/>
            <p:cNvSpPr/>
            <p:nvPr/>
          </p:nvSpPr>
          <p:spPr>
            <a:xfrm>
              <a:off x="2795867" y="2157641"/>
              <a:ext cx="124919" cy="82798"/>
            </a:xfrm>
            <a:custGeom>
              <a:avLst/>
              <a:gdLst/>
              <a:ahLst/>
              <a:cxnLst/>
              <a:rect l="l" t="t" r="r" b="b"/>
              <a:pathLst>
                <a:path w="4757" h="3153" extrusionOk="0">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72"/>
            <p:cNvSpPr/>
            <p:nvPr/>
          </p:nvSpPr>
          <p:spPr>
            <a:xfrm>
              <a:off x="2852667" y="2204620"/>
              <a:ext cx="65099" cy="35845"/>
            </a:xfrm>
            <a:custGeom>
              <a:avLst/>
              <a:gdLst/>
              <a:ahLst/>
              <a:cxnLst/>
              <a:rect l="l" t="t" r="r" b="b"/>
              <a:pathLst>
                <a:path w="2479" h="1365" extrusionOk="0">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72"/>
            <p:cNvSpPr/>
            <p:nvPr/>
          </p:nvSpPr>
          <p:spPr>
            <a:xfrm>
              <a:off x="2772732" y="2178990"/>
              <a:ext cx="124945" cy="83060"/>
            </a:xfrm>
            <a:custGeom>
              <a:avLst/>
              <a:gdLst/>
              <a:ahLst/>
              <a:cxnLst/>
              <a:rect l="l" t="t" r="r" b="b"/>
              <a:pathLst>
                <a:path w="4758" h="3163" extrusionOk="0">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72"/>
            <p:cNvSpPr/>
            <p:nvPr/>
          </p:nvSpPr>
          <p:spPr>
            <a:xfrm>
              <a:off x="2837594" y="2231011"/>
              <a:ext cx="56800" cy="31013"/>
            </a:xfrm>
            <a:custGeom>
              <a:avLst/>
              <a:gdLst/>
              <a:ahLst/>
              <a:cxnLst/>
              <a:rect l="l" t="t" r="r" b="b"/>
              <a:pathLst>
                <a:path w="2163" h="1181" extrusionOk="0">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72"/>
            <p:cNvSpPr/>
            <p:nvPr/>
          </p:nvSpPr>
          <p:spPr>
            <a:xfrm>
              <a:off x="2749623" y="2200602"/>
              <a:ext cx="124919" cy="82955"/>
            </a:xfrm>
            <a:custGeom>
              <a:avLst/>
              <a:gdLst/>
              <a:ahLst/>
              <a:cxnLst/>
              <a:rect l="l" t="t" r="r" b="b"/>
              <a:pathLst>
                <a:path w="4757" h="3159" extrusionOk="0">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72"/>
            <p:cNvSpPr/>
            <p:nvPr/>
          </p:nvSpPr>
          <p:spPr>
            <a:xfrm>
              <a:off x="2822495" y="2255906"/>
              <a:ext cx="49054" cy="27494"/>
            </a:xfrm>
            <a:custGeom>
              <a:avLst/>
              <a:gdLst/>
              <a:ahLst/>
              <a:cxnLst/>
              <a:rect l="l" t="t" r="r" b="b"/>
              <a:pathLst>
                <a:path w="1868" h="1047" extrusionOk="0">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72"/>
            <p:cNvSpPr/>
            <p:nvPr/>
          </p:nvSpPr>
          <p:spPr>
            <a:xfrm>
              <a:off x="2673968" y="2097059"/>
              <a:ext cx="159109" cy="144036"/>
            </a:xfrm>
            <a:custGeom>
              <a:avLst/>
              <a:gdLst/>
              <a:ahLst/>
              <a:cxnLst/>
              <a:rect l="l" t="t" r="r" b="b"/>
              <a:pathLst>
                <a:path w="6059" h="5485" extrusionOk="0">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72"/>
            <p:cNvSpPr/>
            <p:nvPr/>
          </p:nvSpPr>
          <p:spPr>
            <a:xfrm>
              <a:off x="2659157" y="2039261"/>
              <a:ext cx="98528" cy="170191"/>
            </a:xfrm>
            <a:custGeom>
              <a:avLst/>
              <a:gdLst/>
              <a:ahLst/>
              <a:cxnLst/>
              <a:rect l="l" t="t" r="r" b="b"/>
              <a:pathLst>
                <a:path w="3752" h="6481" extrusionOk="0">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72"/>
            <p:cNvSpPr/>
            <p:nvPr/>
          </p:nvSpPr>
          <p:spPr>
            <a:xfrm>
              <a:off x="2659157" y="2039261"/>
              <a:ext cx="75918" cy="159109"/>
            </a:xfrm>
            <a:custGeom>
              <a:avLst/>
              <a:gdLst/>
              <a:ahLst/>
              <a:cxnLst/>
              <a:rect l="l" t="t" r="r" b="b"/>
              <a:pathLst>
                <a:path w="2891" h="6059" extrusionOk="0">
                  <a:moveTo>
                    <a:pt x="0" y="1"/>
                  </a:moveTo>
                  <a:lnTo>
                    <a:pt x="0" y="5810"/>
                  </a:lnTo>
                  <a:lnTo>
                    <a:pt x="431" y="6059"/>
                  </a:lnTo>
                  <a:lnTo>
                    <a:pt x="2890" y="1676"/>
                  </a:lnTo>
                  <a:lnTo>
                    <a:pt x="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72"/>
            <p:cNvSpPr/>
            <p:nvPr/>
          </p:nvSpPr>
          <p:spPr>
            <a:xfrm>
              <a:off x="2659157" y="2159138"/>
              <a:ext cx="47268" cy="50314"/>
            </a:xfrm>
            <a:custGeom>
              <a:avLst/>
              <a:gdLst/>
              <a:ahLst/>
              <a:cxnLst/>
              <a:rect l="l" t="t" r="r" b="b"/>
              <a:pathLst>
                <a:path w="1800" h="1916" extrusionOk="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72"/>
            <p:cNvSpPr/>
            <p:nvPr/>
          </p:nvSpPr>
          <p:spPr>
            <a:xfrm>
              <a:off x="2659157" y="2159138"/>
              <a:ext cx="24894" cy="39232"/>
            </a:xfrm>
            <a:custGeom>
              <a:avLst/>
              <a:gdLst/>
              <a:ahLst/>
              <a:cxnLst/>
              <a:rect l="l" t="t" r="r" b="b"/>
              <a:pathLst>
                <a:path w="948" h="1494" extrusionOk="0">
                  <a:moveTo>
                    <a:pt x="0" y="1"/>
                  </a:moveTo>
                  <a:lnTo>
                    <a:pt x="0" y="1245"/>
                  </a:lnTo>
                  <a:lnTo>
                    <a:pt x="431" y="1494"/>
                  </a:lnTo>
                  <a:lnTo>
                    <a:pt x="948" y="575"/>
                  </a:lnTo>
                  <a:lnTo>
                    <a:pt x="0"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72"/>
            <p:cNvSpPr/>
            <p:nvPr/>
          </p:nvSpPr>
          <p:spPr>
            <a:xfrm>
              <a:off x="2706898" y="2179463"/>
              <a:ext cx="67121" cy="53859"/>
            </a:xfrm>
            <a:custGeom>
              <a:avLst/>
              <a:gdLst/>
              <a:ahLst/>
              <a:cxnLst/>
              <a:rect l="l" t="t" r="r" b="b"/>
              <a:pathLst>
                <a:path w="2556" h="2051" extrusionOk="0">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72"/>
            <p:cNvSpPr/>
            <p:nvPr/>
          </p:nvSpPr>
          <p:spPr>
            <a:xfrm>
              <a:off x="2710154" y="2180513"/>
              <a:ext cx="63864" cy="52914"/>
            </a:xfrm>
            <a:custGeom>
              <a:avLst/>
              <a:gdLst/>
              <a:ahLst/>
              <a:cxnLst/>
              <a:rect l="l" t="t" r="r" b="b"/>
              <a:pathLst>
                <a:path w="2432" h="2015" extrusionOk="0">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72"/>
            <p:cNvSpPr/>
            <p:nvPr/>
          </p:nvSpPr>
          <p:spPr>
            <a:xfrm>
              <a:off x="2732528" y="2203254"/>
              <a:ext cx="59847" cy="48528"/>
            </a:xfrm>
            <a:custGeom>
              <a:avLst/>
              <a:gdLst/>
              <a:ahLst/>
              <a:cxnLst/>
              <a:rect l="l" t="t" r="r" b="b"/>
              <a:pathLst>
                <a:path w="2279" h="1848" extrusionOk="0">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72"/>
            <p:cNvSpPr/>
            <p:nvPr/>
          </p:nvSpPr>
          <p:spPr>
            <a:xfrm>
              <a:off x="2735810" y="2204384"/>
              <a:ext cx="56564" cy="47399"/>
            </a:xfrm>
            <a:custGeom>
              <a:avLst/>
              <a:gdLst/>
              <a:ahLst/>
              <a:cxnLst/>
              <a:rect l="l" t="t" r="r" b="b"/>
              <a:pathLst>
                <a:path w="2154" h="1805" extrusionOk="0">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72"/>
            <p:cNvSpPr/>
            <p:nvPr/>
          </p:nvSpPr>
          <p:spPr>
            <a:xfrm>
              <a:off x="2758158" y="2226967"/>
              <a:ext cx="52310" cy="43303"/>
            </a:xfrm>
            <a:custGeom>
              <a:avLst/>
              <a:gdLst/>
              <a:ahLst/>
              <a:cxnLst/>
              <a:rect l="l" t="t" r="r" b="b"/>
              <a:pathLst>
                <a:path w="1992" h="1649" extrusionOk="0">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72"/>
            <p:cNvSpPr/>
            <p:nvPr/>
          </p:nvSpPr>
          <p:spPr>
            <a:xfrm>
              <a:off x="2761178" y="2228018"/>
              <a:ext cx="49290" cy="42252"/>
            </a:xfrm>
            <a:custGeom>
              <a:avLst/>
              <a:gdLst/>
              <a:ahLst/>
              <a:cxnLst/>
              <a:rect l="l" t="t" r="r" b="b"/>
              <a:pathLst>
                <a:path w="1877" h="1609" extrusionOk="0">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72"/>
            <p:cNvSpPr/>
            <p:nvPr/>
          </p:nvSpPr>
          <p:spPr>
            <a:xfrm>
              <a:off x="2783814" y="2250706"/>
              <a:ext cx="45010" cy="37919"/>
            </a:xfrm>
            <a:custGeom>
              <a:avLst/>
              <a:gdLst/>
              <a:ahLst/>
              <a:cxnLst/>
              <a:rect l="l" t="t" r="r" b="b"/>
              <a:pathLst>
                <a:path w="1714" h="1444" extrusionOk="0">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72"/>
            <p:cNvSpPr/>
            <p:nvPr/>
          </p:nvSpPr>
          <p:spPr>
            <a:xfrm>
              <a:off x="2786807" y="2251888"/>
              <a:ext cx="42016" cy="36764"/>
            </a:xfrm>
            <a:custGeom>
              <a:avLst/>
              <a:gdLst/>
              <a:ahLst/>
              <a:cxnLst/>
              <a:rect l="l" t="t" r="r" b="b"/>
              <a:pathLst>
                <a:path w="1600" h="1400" extrusionOk="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72"/>
            <p:cNvSpPr/>
            <p:nvPr/>
          </p:nvSpPr>
          <p:spPr>
            <a:xfrm>
              <a:off x="2788829" y="2102101"/>
              <a:ext cx="64862" cy="99788"/>
            </a:xfrm>
            <a:custGeom>
              <a:avLst/>
              <a:gdLst/>
              <a:ahLst/>
              <a:cxnLst/>
              <a:rect l="l" t="t" r="r" b="b"/>
              <a:pathLst>
                <a:path w="2470" h="3800" extrusionOk="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72"/>
            <p:cNvSpPr/>
            <p:nvPr/>
          </p:nvSpPr>
          <p:spPr>
            <a:xfrm>
              <a:off x="2788829" y="2102101"/>
              <a:ext cx="27415" cy="99788"/>
            </a:xfrm>
            <a:custGeom>
              <a:avLst/>
              <a:gdLst/>
              <a:ahLst/>
              <a:cxnLst/>
              <a:rect l="l" t="t" r="r" b="b"/>
              <a:pathLst>
                <a:path w="1044" h="3800" extrusionOk="0">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9" name="Google Shape;9919;p72"/>
          <p:cNvGrpSpPr/>
          <p:nvPr/>
        </p:nvGrpSpPr>
        <p:grpSpPr>
          <a:xfrm>
            <a:off x="3111775" y="1841116"/>
            <a:ext cx="318928" cy="319217"/>
            <a:chOff x="3111775" y="1993516"/>
            <a:chExt cx="318928" cy="319217"/>
          </a:xfrm>
        </p:grpSpPr>
        <p:sp>
          <p:nvSpPr>
            <p:cNvPr id="9920" name="Google Shape;9920;p72"/>
            <p:cNvSpPr/>
            <p:nvPr/>
          </p:nvSpPr>
          <p:spPr>
            <a:xfrm>
              <a:off x="3204263" y="2013894"/>
              <a:ext cx="154067" cy="140964"/>
            </a:xfrm>
            <a:custGeom>
              <a:avLst/>
              <a:gdLst/>
              <a:ahLst/>
              <a:cxnLst/>
              <a:rect l="l" t="t" r="r" b="b"/>
              <a:pathLst>
                <a:path w="5867" h="5368" extrusionOk="0">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72"/>
            <p:cNvSpPr/>
            <p:nvPr/>
          </p:nvSpPr>
          <p:spPr>
            <a:xfrm>
              <a:off x="3204263" y="2013894"/>
              <a:ext cx="143773" cy="102808"/>
            </a:xfrm>
            <a:custGeom>
              <a:avLst/>
              <a:gdLst/>
              <a:ahLst/>
              <a:cxnLst/>
              <a:rect l="l" t="t" r="r" b="b"/>
              <a:pathLst>
                <a:path w="5475" h="3915" extrusionOk="0">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72"/>
            <p:cNvSpPr/>
            <p:nvPr/>
          </p:nvSpPr>
          <p:spPr>
            <a:xfrm>
              <a:off x="3112773" y="2137788"/>
              <a:ext cx="112865" cy="113102"/>
            </a:xfrm>
            <a:custGeom>
              <a:avLst/>
              <a:gdLst/>
              <a:ahLst/>
              <a:cxnLst/>
              <a:rect l="l" t="t" r="r" b="b"/>
              <a:pathLst>
                <a:path w="4298" h="4307" extrusionOk="0">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72"/>
            <p:cNvSpPr/>
            <p:nvPr/>
          </p:nvSpPr>
          <p:spPr>
            <a:xfrm>
              <a:off x="3143182" y="2138025"/>
              <a:ext cx="82220" cy="112865"/>
            </a:xfrm>
            <a:custGeom>
              <a:avLst/>
              <a:gdLst/>
              <a:ahLst/>
              <a:cxnLst/>
              <a:rect l="l" t="t" r="r" b="b"/>
              <a:pathLst>
                <a:path w="3131" h="4298" extrusionOk="0">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72"/>
            <p:cNvSpPr/>
            <p:nvPr/>
          </p:nvSpPr>
          <p:spPr>
            <a:xfrm>
              <a:off x="3111775" y="2223238"/>
              <a:ext cx="113102" cy="89231"/>
            </a:xfrm>
            <a:custGeom>
              <a:avLst/>
              <a:gdLst/>
              <a:ahLst/>
              <a:cxnLst/>
              <a:rect l="l" t="t" r="r" b="b"/>
              <a:pathLst>
                <a:path w="4307" h="3398" extrusionOk="0">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72"/>
            <p:cNvSpPr/>
            <p:nvPr/>
          </p:nvSpPr>
          <p:spPr>
            <a:xfrm>
              <a:off x="3149222" y="2223238"/>
              <a:ext cx="38208" cy="25157"/>
            </a:xfrm>
            <a:custGeom>
              <a:avLst/>
              <a:gdLst/>
              <a:ahLst/>
              <a:cxnLst/>
              <a:rect l="l" t="t" r="r" b="b"/>
              <a:pathLst>
                <a:path w="1455" h="958" extrusionOk="0">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72"/>
            <p:cNvSpPr/>
            <p:nvPr/>
          </p:nvSpPr>
          <p:spPr>
            <a:xfrm>
              <a:off x="3112011" y="2256142"/>
              <a:ext cx="113128" cy="56328"/>
            </a:xfrm>
            <a:custGeom>
              <a:avLst/>
              <a:gdLst/>
              <a:ahLst/>
              <a:cxnLst/>
              <a:rect l="l" t="t" r="r" b="b"/>
              <a:pathLst>
                <a:path w="4308" h="2145" extrusionOk="0">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2"/>
            <p:cNvSpPr/>
            <p:nvPr/>
          </p:nvSpPr>
          <p:spPr>
            <a:xfrm>
              <a:off x="3130629" y="2174106"/>
              <a:ext cx="75419" cy="61711"/>
            </a:xfrm>
            <a:custGeom>
              <a:avLst/>
              <a:gdLst/>
              <a:ahLst/>
              <a:cxnLst/>
              <a:rect l="l" t="t" r="r" b="b"/>
              <a:pathLst>
                <a:path w="2872" h="2350" extrusionOk="0">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72"/>
            <p:cNvSpPr/>
            <p:nvPr/>
          </p:nvSpPr>
          <p:spPr>
            <a:xfrm>
              <a:off x="3130629" y="2174106"/>
              <a:ext cx="75419" cy="61212"/>
            </a:xfrm>
            <a:custGeom>
              <a:avLst/>
              <a:gdLst/>
              <a:ahLst/>
              <a:cxnLst/>
              <a:rect l="l" t="t" r="r" b="b"/>
              <a:pathLst>
                <a:path w="2872" h="2331" extrusionOk="0">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72"/>
            <p:cNvSpPr/>
            <p:nvPr/>
          </p:nvSpPr>
          <p:spPr>
            <a:xfrm>
              <a:off x="3111775" y="2268957"/>
              <a:ext cx="25157" cy="43513"/>
            </a:xfrm>
            <a:custGeom>
              <a:avLst/>
              <a:gdLst/>
              <a:ahLst/>
              <a:cxnLst/>
              <a:rect l="l" t="t" r="r" b="b"/>
              <a:pathLst>
                <a:path w="958" h="1657" extrusionOk="0">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72"/>
            <p:cNvSpPr/>
            <p:nvPr/>
          </p:nvSpPr>
          <p:spPr>
            <a:xfrm>
              <a:off x="3199720" y="2268957"/>
              <a:ext cx="25157" cy="43513"/>
            </a:xfrm>
            <a:custGeom>
              <a:avLst/>
              <a:gdLst/>
              <a:ahLst/>
              <a:cxnLst/>
              <a:rect l="l" t="t" r="r" b="b"/>
              <a:pathLst>
                <a:path w="958" h="1657" extrusionOk="0">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72"/>
            <p:cNvSpPr/>
            <p:nvPr/>
          </p:nvSpPr>
          <p:spPr>
            <a:xfrm>
              <a:off x="3325636" y="2149343"/>
              <a:ext cx="30934" cy="67882"/>
            </a:xfrm>
            <a:custGeom>
              <a:avLst/>
              <a:gdLst/>
              <a:ahLst/>
              <a:cxnLst/>
              <a:rect l="l" t="t" r="r" b="b"/>
              <a:pathLst>
                <a:path w="1178" h="2585" extrusionOk="0">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72"/>
            <p:cNvSpPr/>
            <p:nvPr/>
          </p:nvSpPr>
          <p:spPr>
            <a:xfrm>
              <a:off x="3337952" y="2143067"/>
              <a:ext cx="73922" cy="73896"/>
            </a:xfrm>
            <a:custGeom>
              <a:avLst/>
              <a:gdLst/>
              <a:ahLst/>
              <a:cxnLst/>
              <a:rect l="l" t="t" r="r" b="b"/>
              <a:pathLst>
                <a:path w="2815" h="2814" extrusionOk="0">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72"/>
            <p:cNvSpPr/>
            <p:nvPr/>
          </p:nvSpPr>
          <p:spPr>
            <a:xfrm>
              <a:off x="3350268" y="2235554"/>
              <a:ext cx="36974" cy="27153"/>
            </a:xfrm>
            <a:custGeom>
              <a:avLst/>
              <a:gdLst/>
              <a:ahLst/>
              <a:cxnLst/>
              <a:rect l="l" t="t" r="r" b="b"/>
              <a:pathLst>
                <a:path w="1408" h="1034" extrusionOk="0">
                  <a:moveTo>
                    <a:pt x="0" y="0"/>
                  </a:moveTo>
                  <a:lnTo>
                    <a:pt x="0" y="1034"/>
                  </a:lnTo>
                  <a:lnTo>
                    <a:pt x="1407" y="1034"/>
                  </a:lnTo>
                  <a:lnTo>
                    <a:pt x="140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72"/>
            <p:cNvSpPr/>
            <p:nvPr/>
          </p:nvSpPr>
          <p:spPr>
            <a:xfrm>
              <a:off x="3350268" y="2235554"/>
              <a:ext cx="36974" cy="14916"/>
            </a:xfrm>
            <a:custGeom>
              <a:avLst/>
              <a:gdLst/>
              <a:ahLst/>
              <a:cxnLst/>
              <a:rect l="l" t="t" r="r" b="b"/>
              <a:pathLst>
                <a:path w="1408" h="568" extrusionOk="0">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72"/>
            <p:cNvSpPr/>
            <p:nvPr/>
          </p:nvSpPr>
          <p:spPr>
            <a:xfrm>
              <a:off x="3307044" y="2250365"/>
              <a:ext cx="123658" cy="62367"/>
            </a:xfrm>
            <a:custGeom>
              <a:avLst/>
              <a:gdLst/>
              <a:ahLst/>
              <a:cxnLst/>
              <a:rect l="l" t="t" r="r" b="b"/>
              <a:pathLst>
                <a:path w="4709" h="2375" extrusionOk="0">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2"/>
            <p:cNvSpPr/>
            <p:nvPr/>
          </p:nvSpPr>
          <p:spPr>
            <a:xfrm>
              <a:off x="3362584" y="2262681"/>
              <a:ext cx="12342" cy="49789"/>
            </a:xfrm>
            <a:custGeom>
              <a:avLst/>
              <a:gdLst/>
              <a:ahLst/>
              <a:cxnLst/>
              <a:rect l="l" t="t" r="r" b="b"/>
              <a:pathLst>
                <a:path w="470" h="1896" extrusionOk="0">
                  <a:moveTo>
                    <a:pt x="115" y="1"/>
                  </a:moveTo>
                  <a:lnTo>
                    <a:pt x="0" y="1896"/>
                  </a:lnTo>
                  <a:lnTo>
                    <a:pt x="469" y="1896"/>
                  </a:lnTo>
                  <a:lnTo>
                    <a:pt x="355"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72"/>
            <p:cNvSpPr/>
            <p:nvPr/>
          </p:nvSpPr>
          <p:spPr>
            <a:xfrm>
              <a:off x="3331676" y="2173948"/>
              <a:ext cx="74158" cy="67646"/>
            </a:xfrm>
            <a:custGeom>
              <a:avLst/>
              <a:gdLst/>
              <a:ahLst/>
              <a:cxnLst/>
              <a:rect l="l" t="t" r="r" b="b"/>
              <a:pathLst>
                <a:path w="2824" h="2576" extrusionOk="0">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72"/>
            <p:cNvSpPr/>
            <p:nvPr/>
          </p:nvSpPr>
          <p:spPr>
            <a:xfrm>
              <a:off x="3331676" y="2173975"/>
              <a:ext cx="73896" cy="66123"/>
            </a:xfrm>
            <a:custGeom>
              <a:avLst/>
              <a:gdLst/>
              <a:ahLst/>
              <a:cxnLst/>
              <a:rect l="l" t="t" r="r" b="b"/>
              <a:pathLst>
                <a:path w="2814" h="2518" extrusionOk="0">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72"/>
            <p:cNvSpPr/>
            <p:nvPr/>
          </p:nvSpPr>
          <p:spPr>
            <a:xfrm>
              <a:off x="3307281" y="2266200"/>
              <a:ext cx="24921" cy="46533"/>
            </a:xfrm>
            <a:custGeom>
              <a:avLst/>
              <a:gdLst/>
              <a:ahLst/>
              <a:cxnLst/>
              <a:rect l="l" t="t" r="r" b="b"/>
              <a:pathLst>
                <a:path w="949" h="1772" extrusionOk="0">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72"/>
            <p:cNvSpPr/>
            <p:nvPr/>
          </p:nvSpPr>
          <p:spPr>
            <a:xfrm>
              <a:off x="3405545" y="2266200"/>
              <a:ext cx="24658" cy="46533"/>
            </a:xfrm>
            <a:custGeom>
              <a:avLst/>
              <a:gdLst/>
              <a:ahLst/>
              <a:cxnLst/>
              <a:rect l="l" t="t" r="r" b="b"/>
              <a:pathLst>
                <a:path w="939" h="1772" extrusionOk="0">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2"/>
            <p:cNvSpPr/>
            <p:nvPr/>
          </p:nvSpPr>
          <p:spPr>
            <a:xfrm>
              <a:off x="3362584" y="2262681"/>
              <a:ext cx="12342" cy="12342"/>
            </a:xfrm>
            <a:custGeom>
              <a:avLst/>
              <a:gdLst/>
              <a:ahLst/>
              <a:cxnLst/>
              <a:rect l="l" t="t" r="r" b="b"/>
              <a:pathLst>
                <a:path w="470" h="470" extrusionOk="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72"/>
            <p:cNvSpPr/>
            <p:nvPr/>
          </p:nvSpPr>
          <p:spPr>
            <a:xfrm>
              <a:off x="3343493" y="2245481"/>
              <a:ext cx="25393" cy="25971"/>
            </a:xfrm>
            <a:custGeom>
              <a:avLst/>
              <a:gdLst/>
              <a:ahLst/>
              <a:cxnLst/>
              <a:rect l="l" t="t" r="r" b="b"/>
              <a:pathLst>
                <a:path w="967" h="989" extrusionOk="0">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72"/>
            <p:cNvSpPr/>
            <p:nvPr/>
          </p:nvSpPr>
          <p:spPr>
            <a:xfrm>
              <a:off x="3368860" y="2245559"/>
              <a:ext cx="25420" cy="26076"/>
            </a:xfrm>
            <a:custGeom>
              <a:avLst/>
              <a:gdLst/>
              <a:ahLst/>
              <a:cxnLst/>
              <a:rect l="l" t="t" r="r" b="b"/>
              <a:pathLst>
                <a:path w="968" h="993" extrusionOk="0">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72"/>
            <p:cNvSpPr/>
            <p:nvPr/>
          </p:nvSpPr>
          <p:spPr>
            <a:xfrm>
              <a:off x="3163297" y="1993516"/>
              <a:ext cx="174419" cy="150233"/>
            </a:xfrm>
            <a:custGeom>
              <a:avLst/>
              <a:gdLst/>
              <a:ahLst/>
              <a:cxnLst/>
              <a:rect l="l" t="t" r="r" b="b"/>
              <a:pathLst>
                <a:path w="6642" h="5721" extrusionOk="0">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72"/>
            <p:cNvSpPr/>
            <p:nvPr/>
          </p:nvSpPr>
          <p:spPr>
            <a:xfrm>
              <a:off x="3192446" y="2019172"/>
              <a:ext cx="28912" cy="10320"/>
            </a:xfrm>
            <a:custGeom>
              <a:avLst/>
              <a:gdLst/>
              <a:ahLst/>
              <a:cxnLst/>
              <a:rect l="l" t="t" r="r" b="b"/>
              <a:pathLst>
                <a:path w="1101" h="393" extrusionOk="0">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72"/>
            <p:cNvSpPr/>
            <p:nvPr/>
          </p:nvSpPr>
          <p:spPr>
            <a:xfrm>
              <a:off x="3228133" y="2019172"/>
              <a:ext cx="80434" cy="10320"/>
            </a:xfrm>
            <a:custGeom>
              <a:avLst/>
              <a:gdLst/>
              <a:ahLst/>
              <a:cxnLst/>
              <a:rect l="l" t="t" r="r" b="b"/>
              <a:pathLst>
                <a:path w="3063" h="393" extrusionOk="0">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2"/>
            <p:cNvSpPr/>
            <p:nvPr/>
          </p:nvSpPr>
          <p:spPr>
            <a:xfrm>
              <a:off x="3192183" y="2044802"/>
              <a:ext cx="116384" cy="10320"/>
            </a:xfrm>
            <a:custGeom>
              <a:avLst/>
              <a:gdLst/>
              <a:ahLst/>
              <a:cxnLst/>
              <a:rect l="l" t="t" r="r" b="b"/>
              <a:pathLst>
                <a:path w="4432" h="393" extrusionOk="0">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72"/>
            <p:cNvSpPr/>
            <p:nvPr/>
          </p:nvSpPr>
          <p:spPr>
            <a:xfrm>
              <a:off x="3192183" y="2070431"/>
              <a:ext cx="80461" cy="10320"/>
            </a:xfrm>
            <a:custGeom>
              <a:avLst/>
              <a:gdLst/>
              <a:ahLst/>
              <a:cxnLst/>
              <a:rect l="l" t="t" r="r" b="b"/>
              <a:pathLst>
                <a:path w="3064" h="393" extrusionOk="0">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72"/>
            <p:cNvSpPr/>
            <p:nvPr/>
          </p:nvSpPr>
          <p:spPr>
            <a:xfrm>
              <a:off x="3279655" y="2070431"/>
              <a:ext cx="28912" cy="10320"/>
            </a:xfrm>
            <a:custGeom>
              <a:avLst/>
              <a:gdLst/>
              <a:ahLst/>
              <a:cxnLst/>
              <a:rect l="l" t="t" r="r" b="b"/>
              <a:pathLst>
                <a:path w="1101" h="393" extrusionOk="0">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0" name="Google Shape;9950;p72"/>
          <p:cNvGrpSpPr/>
          <p:nvPr/>
        </p:nvGrpSpPr>
        <p:grpSpPr>
          <a:xfrm>
            <a:off x="4023785" y="1818007"/>
            <a:ext cx="288807" cy="355377"/>
            <a:chOff x="4023785" y="1970407"/>
            <a:chExt cx="288807" cy="355377"/>
          </a:xfrm>
        </p:grpSpPr>
        <p:sp>
          <p:nvSpPr>
            <p:cNvPr id="9951" name="Google Shape;9951;p72"/>
            <p:cNvSpPr/>
            <p:nvPr/>
          </p:nvSpPr>
          <p:spPr>
            <a:xfrm>
              <a:off x="4062492" y="2036766"/>
              <a:ext cx="31197" cy="34191"/>
            </a:xfrm>
            <a:custGeom>
              <a:avLst/>
              <a:gdLst/>
              <a:ahLst/>
              <a:cxnLst/>
              <a:rect l="l" t="t" r="r" b="b"/>
              <a:pathLst>
                <a:path w="1188" h="1302" extrusionOk="0">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2"/>
            <p:cNvSpPr/>
            <p:nvPr/>
          </p:nvSpPr>
          <p:spPr>
            <a:xfrm>
              <a:off x="4242452" y="2036766"/>
              <a:ext cx="31433" cy="34191"/>
            </a:xfrm>
            <a:custGeom>
              <a:avLst/>
              <a:gdLst/>
              <a:ahLst/>
              <a:cxnLst/>
              <a:rect l="l" t="t" r="r" b="b"/>
              <a:pathLst>
                <a:path w="1197" h="1302" extrusionOk="0">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2"/>
            <p:cNvSpPr/>
            <p:nvPr/>
          </p:nvSpPr>
          <p:spPr>
            <a:xfrm>
              <a:off x="4152222" y="2009613"/>
              <a:ext cx="31932" cy="32457"/>
            </a:xfrm>
            <a:custGeom>
              <a:avLst/>
              <a:gdLst/>
              <a:ahLst/>
              <a:cxnLst/>
              <a:rect l="l" t="t" r="r" b="b"/>
              <a:pathLst>
                <a:path w="1216" h="1236" extrusionOk="0">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72"/>
            <p:cNvSpPr/>
            <p:nvPr/>
          </p:nvSpPr>
          <p:spPr>
            <a:xfrm>
              <a:off x="4152222" y="2009613"/>
              <a:ext cx="21376" cy="32457"/>
            </a:xfrm>
            <a:custGeom>
              <a:avLst/>
              <a:gdLst/>
              <a:ahLst/>
              <a:cxnLst/>
              <a:rect l="l" t="t" r="r" b="b"/>
              <a:pathLst>
                <a:path w="814" h="1236" extrusionOk="0">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72"/>
            <p:cNvSpPr/>
            <p:nvPr/>
          </p:nvSpPr>
          <p:spPr>
            <a:xfrm>
              <a:off x="4023785" y="2036766"/>
              <a:ext cx="288807" cy="288781"/>
            </a:xfrm>
            <a:custGeom>
              <a:avLst/>
              <a:gdLst/>
              <a:ahLst/>
              <a:cxnLst/>
              <a:rect l="l" t="t" r="r" b="b"/>
              <a:pathLst>
                <a:path w="10998" h="10997" extrusionOk="0">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72"/>
            <p:cNvSpPr/>
            <p:nvPr/>
          </p:nvSpPr>
          <p:spPr>
            <a:xfrm>
              <a:off x="4030087" y="2037002"/>
              <a:ext cx="151048" cy="288781"/>
            </a:xfrm>
            <a:custGeom>
              <a:avLst/>
              <a:gdLst/>
              <a:ahLst/>
              <a:cxnLst/>
              <a:rect l="l" t="t" r="r" b="b"/>
              <a:pathLst>
                <a:path w="5752" h="10997" extrusionOk="0">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72"/>
            <p:cNvSpPr/>
            <p:nvPr/>
          </p:nvSpPr>
          <p:spPr>
            <a:xfrm>
              <a:off x="4037624" y="2060111"/>
              <a:ext cx="251597" cy="242065"/>
            </a:xfrm>
            <a:custGeom>
              <a:avLst/>
              <a:gdLst/>
              <a:ahLst/>
              <a:cxnLst/>
              <a:rect l="l" t="t" r="r" b="b"/>
              <a:pathLst>
                <a:path w="9581" h="9218" extrusionOk="0">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72"/>
            <p:cNvSpPr/>
            <p:nvPr/>
          </p:nvSpPr>
          <p:spPr>
            <a:xfrm>
              <a:off x="4049940" y="2060137"/>
              <a:ext cx="125418" cy="242038"/>
            </a:xfrm>
            <a:custGeom>
              <a:avLst/>
              <a:gdLst/>
              <a:ahLst/>
              <a:cxnLst/>
              <a:rect l="l" t="t" r="r" b="b"/>
              <a:pathLst>
                <a:path w="4776" h="9217" extrusionOk="0">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72"/>
            <p:cNvSpPr/>
            <p:nvPr/>
          </p:nvSpPr>
          <p:spPr>
            <a:xfrm>
              <a:off x="4054194" y="2076340"/>
              <a:ext cx="217932" cy="209739"/>
            </a:xfrm>
            <a:custGeom>
              <a:avLst/>
              <a:gdLst/>
              <a:ahLst/>
              <a:cxnLst/>
              <a:rect l="l" t="t" r="r" b="b"/>
              <a:pathLst>
                <a:path w="8299" h="7987" extrusionOk="0">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72"/>
            <p:cNvSpPr/>
            <p:nvPr/>
          </p:nvSpPr>
          <p:spPr>
            <a:xfrm>
              <a:off x="4062492" y="2076340"/>
              <a:ext cx="118144" cy="209607"/>
            </a:xfrm>
            <a:custGeom>
              <a:avLst/>
              <a:gdLst/>
              <a:ahLst/>
              <a:cxnLst/>
              <a:rect l="l" t="t" r="r" b="b"/>
              <a:pathLst>
                <a:path w="4499" h="7982" extrusionOk="0">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72"/>
            <p:cNvSpPr/>
            <p:nvPr/>
          </p:nvSpPr>
          <p:spPr>
            <a:xfrm>
              <a:off x="4162516" y="2109821"/>
              <a:ext cx="11344" cy="74736"/>
            </a:xfrm>
            <a:custGeom>
              <a:avLst/>
              <a:gdLst/>
              <a:ahLst/>
              <a:cxnLst/>
              <a:rect l="l" t="t" r="r" b="b"/>
              <a:pathLst>
                <a:path w="432" h="2846" extrusionOk="0">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2"/>
            <p:cNvSpPr/>
            <p:nvPr/>
          </p:nvSpPr>
          <p:spPr>
            <a:xfrm>
              <a:off x="4245970" y="2009561"/>
              <a:ext cx="55803" cy="47294"/>
            </a:xfrm>
            <a:custGeom>
              <a:avLst/>
              <a:gdLst/>
              <a:ahLst/>
              <a:cxnLst/>
              <a:rect l="l" t="t" r="r" b="b"/>
              <a:pathLst>
                <a:path w="2125" h="1801" extrusionOk="0">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2"/>
            <p:cNvSpPr/>
            <p:nvPr/>
          </p:nvSpPr>
          <p:spPr>
            <a:xfrm>
              <a:off x="4034604" y="2009561"/>
              <a:ext cx="55829" cy="47294"/>
            </a:xfrm>
            <a:custGeom>
              <a:avLst/>
              <a:gdLst/>
              <a:ahLst/>
              <a:cxnLst/>
              <a:rect l="l" t="t" r="r" b="b"/>
              <a:pathLst>
                <a:path w="2126" h="1801" extrusionOk="0">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72"/>
            <p:cNvSpPr/>
            <p:nvPr/>
          </p:nvSpPr>
          <p:spPr>
            <a:xfrm>
              <a:off x="4133368" y="1970407"/>
              <a:ext cx="69642" cy="41753"/>
            </a:xfrm>
            <a:custGeom>
              <a:avLst/>
              <a:gdLst/>
              <a:ahLst/>
              <a:cxnLst/>
              <a:rect l="l" t="t" r="r" b="b"/>
              <a:pathLst>
                <a:path w="2652" h="1590" extrusionOk="0">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72"/>
            <p:cNvSpPr/>
            <p:nvPr/>
          </p:nvSpPr>
          <p:spPr>
            <a:xfrm>
              <a:off x="4245970" y="2009561"/>
              <a:ext cx="49526" cy="47294"/>
            </a:xfrm>
            <a:custGeom>
              <a:avLst/>
              <a:gdLst/>
              <a:ahLst/>
              <a:cxnLst/>
              <a:rect l="l" t="t" r="r" b="b"/>
              <a:pathLst>
                <a:path w="1886" h="1801" extrusionOk="0">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72"/>
            <p:cNvSpPr/>
            <p:nvPr/>
          </p:nvSpPr>
          <p:spPr>
            <a:xfrm>
              <a:off x="4034604" y="2009561"/>
              <a:ext cx="49789" cy="47294"/>
            </a:xfrm>
            <a:custGeom>
              <a:avLst/>
              <a:gdLst/>
              <a:ahLst/>
              <a:cxnLst/>
              <a:rect l="l" t="t" r="r" b="b"/>
              <a:pathLst>
                <a:path w="1896" h="1801" extrusionOk="0">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72"/>
            <p:cNvSpPr/>
            <p:nvPr/>
          </p:nvSpPr>
          <p:spPr>
            <a:xfrm>
              <a:off x="4133368" y="1970407"/>
              <a:ext cx="30435" cy="41990"/>
            </a:xfrm>
            <a:custGeom>
              <a:avLst/>
              <a:gdLst/>
              <a:ahLst/>
              <a:cxnLst/>
              <a:rect l="l" t="t" r="r" b="b"/>
              <a:pathLst>
                <a:path w="1159" h="1599" extrusionOk="0">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72"/>
            <p:cNvSpPr/>
            <p:nvPr/>
          </p:nvSpPr>
          <p:spPr>
            <a:xfrm>
              <a:off x="4049178" y="2070930"/>
              <a:ext cx="229224" cy="220426"/>
            </a:xfrm>
            <a:custGeom>
              <a:avLst/>
              <a:gdLst/>
              <a:ahLst/>
              <a:cxnLst/>
              <a:rect l="l" t="t" r="r" b="b"/>
              <a:pathLst>
                <a:path w="8729" h="8394" extrusionOk="0">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72"/>
            <p:cNvSpPr/>
            <p:nvPr/>
          </p:nvSpPr>
          <p:spPr>
            <a:xfrm>
              <a:off x="4153719" y="2166674"/>
              <a:ext cx="28676" cy="28939"/>
            </a:xfrm>
            <a:custGeom>
              <a:avLst/>
              <a:gdLst/>
              <a:ahLst/>
              <a:cxnLst/>
              <a:rect l="l" t="t" r="r" b="b"/>
              <a:pathLst>
                <a:path w="1092" h="1102" extrusionOk="0">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72"/>
            <p:cNvSpPr/>
            <p:nvPr/>
          </p:nvSpPr>
          <p:spPr>
            <a:xfrm>
              <a:off x="4153982" y="2166832"/>
              <a:ext cx="23398" cy="28833"/>
            </a:xfrm>
            <a:custGeom>
              <a:avLst/>
              <a:gdLst/>
              <a:ahLst/>
              <a:cxnLst/>
              <a:rect l="l" t="t" r="r" b="b"/>
              <a:pathLst>
                <a:path w="891" h="1098" extrusionOk="0">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1" name="Google Shape;9971;p72"/>
          <p:cNvGrpSpPr/>
          <p:nvPr/>
        </p:nvGrpSpPr>
        <p:grpSpPr>
          <a:xfrm>
            <a:off x="3544540" y="3228563"/>
            <a:ext cx="320188" cy="319269"/>
            <a:chOff x="3544540" y="3380963"/>
            <a:chExt cx="320188" cy="319269"/>
          </a:xfrm>
        </p:grpSpPr>
        <p:sp>
          <p:nvSpPr>
            <p:cNvPr id="9972" name="Google Shape;9972;p72"/>
            <p:cNvSpPr/>
            <p:nvPr/>
          </p:nvSpPr>
          <p:spPr>
            <a:xfrm>
              <a:off x="3636528" y="3558218"/>
              <a:ext cx="51023" cy="51049"/>
            </a:xfrm>
            <a:custGeom>
              <a:avLst/>
              <a:gdLst/>
              <a:ahLst/>
              <a:cxnLst/>
              <a:rect l="l" t="t" r="r" b="b"/>
              <a:pathLst>
                <a:path w="1943" h="1944" extrusionOk="0">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72"/>
            <p:cNvSpPr/>
            <p:nvPr/>
          </p:nvSpPr>
          <p:spPr>
            <a:xfrm>
              <a:off x="3636765" y="3558454"/>
              <a:ext cx="40992" cy="50813"/>
            </a:xfrm>
            <a:custGeom>
              <a:avLst/>
              <a:gdLst/>
              <a:ahLst/>
              <a:cxnLst/>
              <a:rect l="l" t="t" r="r" b="b"/>
              <a:pathLst>
                <a:path w="1561" h="1935" extrusionOk="0">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72"/>
            <p:cNvSpPr/>
            <p:nvPr/>
          </p:nvSpPr>
          <p:spPr>
            <a:xfrm>
              <a:off x="3632248" y="3380963"/>
              <a:ext cx="232480" cy="221897"/>
            </a:xfrm>
            <a:custGeom>
              <a:avLst/>
              <a:gdLst/>
              <a:ahLst/>
              <a:cxnLst/>
              <a:rect l="l" t="t" r="r" b="b"/>
              <a:pathLst>
                <a:path w="8853" h="8450" extrusionOk="0">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72"/>
            <p:cNvSpPr/>
            <p:nvPr/>
          </p:nvSpPr>
          <p:spPr>
            <a:xfrm>
              <a:off x="3627731" y="3381094"/>
              <a:ext cx="135738" cy="221792"/>
            </a:xfrm>
            <a:custGeom>
              <a:avLst/>
              <a:gdLst/>
              <a:ahLst/>
              <a:cxnLst/>
              <a:rect l="l" t="t" r="r" b="b"/>
              <a:pathLst>
                <a:path w="5169" h="8446" extrusionOk="0">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72"/>
            <p:cNvSpPr/>
            <p:nvPr/>
          </p:nvSpPr>
          <p:spPr>
            <a:xfrm>
              <a:off x="3664154" y="3402050"/>
              <a:ext cx="188258" cy="179723"/>
            </a:xfrm>
            <a:custGeom>
              <a:avLst/>
              <a:gdLst/>
              <a:ahLst/>
              <a:cxnLst/>
              <a:rect l="l" t="t" r="r" b="b"/>
              <a:pathLst>
                <a:path w="7169" h="6844" extrusionOk="0">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72"/>
            <p:cNvSpPr/>
            <p:nvPr/>
          </p:nvSpPr>
          <p:spPr>
            <a:xfrm>
              <a:off x="3656381" y="3402102"/>
              <a:ext cx="107088" cy="179540"/>
            </a:xfrm>
            <a:custGeom>
              <a:avLst/>
              <a:gdLst/>
              <a:ahLst/>
              <a:cxnLst/>
              <a:rect l="l" t="t" r="r" b="b"/>
              <a:pathLst>
                <a:path w="4078" h="6837" extrusionOk="0">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72"/>
            <p:cNvSpPr/>
            <p:nvPr/>
          </p:nvSpPr>
          <p:spPr>
            <a:xfrm>
              <a:off x="3729252" y="3437579"/>
              <a:ext cx="49290" cy="49027"/>
            </a:xfrm>
            <a:custGeom>
              <a:avLst/>
              <a:gdLst/>
              <a:ahLst/>
              <a:cxnLst/>
              <a:rect l="l" t="t" r="r" b="b"/>
              <a:pathLst>
                <a:path w="1877" h="1867" extrusionOk="0">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72"/>
            <p:cNvSpPr/>
            <p:nvPr/>
          </p:nvSpPr>
          <p:spPr>
            <a:xfrm>
              <a:off x="3729252" y="3437658"/>
              <a:ext cx="34217" cy="49132"/>
            </a:xfrm>
            <a:custGeom>
              <a:avLst/>
              <a:gdLst/>
              <a:ahLst/>
              <a:cxnLst/>
              <a:rect l="l" t="t" r="r" b="b"/>
              <a:pathLst>
                <a:path w="1303" h="1871" extrusionOk="0">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72"/>
            <p:cNvSpPr/>
            <p:nvPr/>
          </p:nvSpPr>
          <p:spPr>
            <a:xfrm>
              <a:off x="3713680" y="3486581"/>
              <a:ext cx="80434" cy="51548"/>
            </a:xfrm>
            <a:custGeom>
              <a:avLst/>
              <a:gdLst/>
              <a:ahLst/>
              <a:cxnLst/>
              <a:rect l="l" t="t" r="r" b="b"/>
              <a:pathLst>
                <a:path w="3063" h="1963" extrusionOk="0">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72"/>
            <p:cNvSpPr/>
            <p:nvPr/>
          </p:nvSpPr>
          <p:spPr>
            <a:xfrm>
              <a:off x="3713680" y="3486581"/>
              <a:ext cx="45745" cy="51548"/>
            </a:xfrm>
            <a:custGeom>
              <a:avLst/>
              <a:gdLst/>
              <a:ahLst/>
              <a:cxnLst/>
              <a:rect l="l" t="t" r="r" b="b"/>
              <a:pathLst>
                <a:path w="1742" h="1963" extrusionOk="0">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2"/>
            <p:cNvSpPr/>
            <p:nvPr/>
          </p:nvSpPr>
          <p:spPr>
            <a:xfrm>
              <a:off x="3728990" y="3507274"/>
              <a:ext cx="9847" cy="30856"/>
            </a:xfrm>
            <a:custGeom>
              <a:avLst/>
              <a:gdLst/>
              <a:ahLst/>
              <a:cxnLst/>
              <a:rect l="l" t="t" r="r" b="b"/>
              <a:pathLst>
                <a:path w="375" h="1175" extrusionOk="0">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72"/>
            <p:cNvSpPr/>
            <p:nvPr/>
          </p:nvSpPr>
          <p:spPr>
            <a:xfrm>
              <a:off x="3768958" y="3507274"/>
              <a:ext cx="9821" cy="30856"/>
            </a:xfrm>
            <a:custGeom>
              <a:avLst/>
              <a:gdLst/>
              <a:ahLst/>
              <a:cxnLst/>
              <a:rect l="l" t="t" r="r" b="b"/>
              <a:pathLst>
                <a:path w="374" h="1175" extrusionOk="0">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72"/>
            <p:cNvSpPr/>
            <p:nvPr/>
          </p:nvSpPr>
          <p:spPr>
            <a:xfrm>
              <a:off x="3544540" y="3586342"/>
              <a:ext cx="116384" cy="113890"/>
            </a:xfrm>
            <a:custGeom>
              <a:avLst/>
              <a:gdLst/>
              <a:ahLst/>
              <a:cxnLst/>
              <a:rect l="l" t="t" r="r" b="b"/>
              <a:pathLst>
                <a:path w="4432" h="4337" extrusionOk="0">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72"/>
            <p:cNvSpPr/>
            <p:nvPr/>
          </p:nvSpPr>
          <p:spPr>
            <a:xfrm>
              <a:off x="3544540" y="3586369"/>
              <a:ext cx="101810" cy="113863"/>
            </a:xfrm>
            <a:custGeom>
              <a:avLst/>
              <a:gdLst/>
              <a:ahLst/>
              <a:cxnLst/>
              <a:rect l="l" t="t" r="r" b="b"/>
              <a:pathLst>
                <a:path w="3877" h="4336" extrusionOk="0">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72"/>
            <p:cNvSpPr/>
            <p:nvPr/>
          </p:nvSpPr>
          <p:spPr>
            <a:xfrm>
              <a:off x="3618409" y="3586106"/>
              <a:ext cx="42515" cy="41491"/>
            </a:xfrm>
            <a:custGeom>
              <a:avLst/>
              <a:gdLst/>
              <a:ahLst/>
              <a:cxnLst/>
              <a:rect l="l" t="t" r="r" b="b"/>
              <a:pathLst>
                <a:path w="1619" h="1580" extrusionOk="0">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72"/>
            <p:cNvSpPr/>
            <p:nvPr/>
          </p:nvSpPr>
          <p:spPr>
            <a:xfrm>
              <a:off x="3618409" y="3586106"/>
              <a:ext cx="27941" cy="22899"/>
            </a:xfrm>
            <a:custGeom>
              <a:avLst/>
              <a:gdLst/>
              <a:ahLst/>
              <a:cxnLst/>
              <a:rect l="l" t="t" r="r" b="b"/>
              <a:pathLst>
                <a:path w="1064" h="872" extrusionOk="0">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8" name="Google Shape;9988;p72"/>
          <p:cNvGrpSpPr/>
          <p:nvPr/>
        </p:nvGrpSpPr>
        <p:grpSpPr>
          <a:xfrm>
            <a:off x="3944637" y="3202434"/>
            <a:ext cx="415696" cy="371605"/>
            <a:chOff x="3944637" y="3354834"/>
            <a:chExt cx="415696" cy="371605"/>
          </a:xfrm>
        </p:grpSpPr>
        <p:sp>
          <p:nvSpPr>
            <p:cNvPr id="9989" name="Google Shape;9989;p72"/>
            <p:cNvSpPr/>
            <p:nvPr/>
          </p:nvSpPr>
          <p:spPr>
            <a:xfrm>
              <a:off x="4069031" y="3391598"/>
              <a:ext cx="126941" cy="126941"/>
            </a:xfrm>
            <a:custGeom>
              <a:avLst/>
              <a:gdLst/>
              <a:ahLst/>
              <a:cxnLst/>
              <a:rect l="l" t="t" r="r" b="b"/>
              <a:pathLst>
                <a:path w="4834" h="4834" extrusionOk="0">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72"/>
            <p:cNvSpPr/>
            <p:nvPr/>
          </p:nvSpPr>
          <p:spPr>
            <a:xfrm>
              <a:off x="4068768" y="3391546"/>
              <a:ext cx="71926" cy="126731"/>
            </a:xfrm>
            <a:custGeom>
              <a:avLst/>
              <a:gdLst/>
              <a:ahLst/>
              <a:cxnLst/>
              <a:rect l="l" t="t" r="r" b="b"/>
              <a:pathLst>
                <a:path w="2739" h="4826" extrusionOk="0">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72"/>
            <p:cNvSpPr/>
            <p:nvPr/>
          </p:nvSpPr>
          <p:spPr>
            <a:xfrm>
              <a:off x="4089382" y="3411950"/>
              <a:ext cx="86238" cy="86238"/>
            </a:xfrm>
            <a:custGeom>
              <a:avLst/>
              <a:gdLst/>
              <a:ahLst/>
              <a:cxnLst/>
              <a:rect l="l" t="t" r="r" b="b"/>
              <a:pathLst>
                <a:path w="3284" h="3284" extrusionOk="0">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72"/>
            <p:cNvSpPr/>
            <p:nvPr/>
          </p:nvSpPr>
          <p:spPr>
            <a:xfrm>
              <a:off x="4088909" y="3411792"/>
              <a:ext cx="51785" cy="86212"/>
            </a:xfrm>
            <a:custGeom>
              <a:avLst/>
              <a:gdLst/>
              <a:ahLst/>
              <a:cxnLst/>
              <a:rect l="l" t="t" r="r" b="b"/>
              <a:pathLst>
                <a:path w="1972" h="3283" extrusionOk="0">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72"/>
            <p:cNvSpPr/>
            <p:nvPr/>
          </p:nvSpPr>
          <p:spPr>
            <a:xfrm>
              <a:off x="4114776" y="3426025"/>
              <a:ext cx="34453" cy="59085"/>
            </a:xfrm>
            <a:custGeom>
              <a:avLst/>
              <a:gdLst/>
              <a:ahLst/>
              <a:cxnLst/>
              <a:rect l="l" t="t" r="r" b="b"/>
              <a:pathLst>
                <a:path w="1312" h="2250" extrusionOk="0">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2"/>
            <p:cNvSpPr/>
            <p:nvPr/>
          </p:nvSpPr>
          <p:spPr>
            <a:xfrm>
              <a:off x="4167296" y="3354913"/>
              <a:ext cx="126941" cy="126678"/>
            </a:xfrm>
            <a:custGeom>
              <a:avLst/>
              <a:gdLst/>
              <a:ahLst/>
              <a:cxnLst/>
              <a:rect l="l" t="t" r="r" b="b"/>
              <a:pathLst>
                <a:path w="4834" h="4824" extrusionOk="0">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72"/>
            <p:cNvSpPr/>
            <p:nvPr/>
          </p:nvSpPr>
          <p:spPr>
            <a:xfrm>
              <a:off x="4167033" y="3354834"/>
              <a:ext cx="71926" cy="126757"/>
            </a:xfrm>
            <a:custGeom>
              <a:avLst/>
              <a:gdLst/>
              <a:ahLst/>
              <a:cxnLst/>
              <a:rect l="l" t="t" r="r" b="b"/>
              <a:pathLst>
                <a:path w="2739" h="4827" extrusionOk="0">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72"/>
            <p:cNvSpPr/>
            <p:nvPr/>
          </p:nvSpPr>
          <p:spPr>
            <a:xfrm>
              <a:off x="4187647" y="3375264"/>
              <a:ext cx="86238" cy="86212"/>
            </a:xfrm>
            <a:custGeom>
              <a:avLst/>
              <a:gdLst/>
              <a:ahLst/>
              <a:cxnLst/>
              <a:rect l="l" t="t" r="r" b="b"/>
              <a:pathLst>
                <a:path w="3284" h="3283" extrusionOk="0">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72"/>
            <p:cNvSpPr/>
            <p:nvPr/>
          </p:nvSpPr>
          <p:spPr>
            <a:xfrm>
              <a:off x="4187174" y="3375107"/>
              <a:ext cx="51785" cy="86212"/>
            </a:xfrm>
            <a:custGeom>
              <a:avLst/>
              <a:gdLst/>
              <a:ahLst/>
              <a:cxnLst/>
              <a:rect l="l" t="t" r="r" b="b"/>
              <a:pathLst>
                <a:path w="1972" h="3283" extrusionOk="0">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72"/>
            <p:cNvSpPr/>
            <p:nvPr/>
          </p:nvSpPr>
          <p:spPr>
            <a:xfrm>
              <a:off x="4213040" y="3389340"/>
              <a:ext cx="34453" cy="59085"/>
            </a:xfrm>
            <a:custGeom>
              <a:avLst/>
              <a:gdLst/>
              <a:ahLst/>
              <a:cxnLst/>
              <a:rect l="l" t="t" r="r" b="b"/>
              <a:pathLst>
                <a:path w="1312" h="2250" extrusionOk="0">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72"/>
            <p:cNvSpPr/>
            <p:nvPr/>
          </p:nvSpPr>
          <p:spPr>
            <a:xfrm>
              <a:off x="3944637" y="3566017"/>
              <a:ext cx="142513" cy="160422"/>
            </a:xfrm>
            <a:custGeom>
              <a:avLst/>
              <a:gdLst/>
              <a:ahLst/>
              <a:cxnLst/>
              <a:rect l="l" t="t" r="r" b="b"/>
              <a:pathLst>
                <a:path w="5427" h="6109" extrusionOk="0">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72"/>
            <p:cNvSpPr/>
            <p:nvPr/>
          </p:nvSpPr>
          <p:spPr>
            <a:xfrm>
              <a:off x="3983843" y="3674313"/>
              <a:ext cx="103307" cy="52126"/>
            </a:xfrm>
            <a:custGeom>
              <a:avLst/>
              <a:gdLst/>
              <a:ahLst/>
              <a:cxnLst/>
              <a:rect l="l" t="t" r="r" b="b"/>
              <a:pathLst>
                <a:path w="3934" h="1985" extrusionOk="0">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72"/>
            <p:cNvSpPr/>
            <p:nvPr/>
          </p:nvSpPr>
          <p:spPr>
            <a:xfrm>
              <a:off x="4082843" y="3493513"/>
              <a:ext cx="277489" cy="171294"/>
            </a:xfrm>
            <a:custGeom>
              <a:avLst/>
              <a:gdLst/>
              <a:ahLst/>
              <a:cxnLst/>
              <a:rect l="l" t="t" r="r" b="b"/>
              <a:pathLst>
                <a:path w="10567" h="6523" extrusionOk="0">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72"/>
            <p:cNvSpPr/>
            <p:nvPr/>
          </p:nvSpPr>
          <p:spPr>
            <a:xfrm>
              <a:off x="4082843" y="3558454"/>
              <a:ext cx="56328" cy="106353"/>
            </a:xfrm>
            <a:custGeom>
              <a:avLst/>
              <a:gdLst/>
              <a:ahLst/>
              <a:cxnLst/>
              <a:rect l="l" t="t" r="r" b="b"/>
              <a:pathLst>
                <a:path w="2145" h="4050" extrusionOk="0">
                  <a:moveTo>
                    <a:pt x="747" y="1"/>
                  </a:moveTo>
                  <a:lnTo>
                    <a:pt x="1" y="307"/>
                  </a:lnTo>
                  <a:lnTo>
                    <a:pt x="1398" y="4049"/>
                  </a:lnTo>
                  <a:lnTo>
                    <a:pt x="2145" y="3743"/>
                  </a:lnTo>
                  <a:lnTo>
                    <a:pt x="74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72"/>
            <p:cNvSpPr/>
            <p:nvPr/>
          </p:nvSpPr>
          <p:spPr>
            <a:xfrm>
              <a:off x="4155977" y="3543880"/>
              <a:ext cx="79962" cy="50944"/>
            </a:xfrm>
            <a:custGeom>
              <a:avLst/>
              <a:gdLst/>
              <a:ahLst/>
              <a:cxnLst/>
              <a:rect l="l" t="t" r="r" b="b"/>
              <a:pathLst>
                <a:path w="3045" h="1940" extrusionOk="0">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2"/>
            <p:cNvSpPr/>
            <p:nvPr/>
          </p:nvSpPr>
          <p:spPr>
            <a:xfrm>
              <a:off x="4038359" y="3553701"/>
              <a:ext cx="86500" cy="139756"/>
            </a:xfrm>
            <a:custGeom>
              <a:avLst/>
              <a:gdLst/>
              <a:ahLst/>
              <a:cxnLst/>
              <a:rect l="l" t="t" r="r" b="b"/>
              <a:pathLst>
                <a:path w="3294" h="5322" extrusionOk="0">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2"/>
            <p:cNvSpPr/>
            <p:nvPr/>
          </p:nvSpPr>
          <p:spPr>
            <a:xfrm>
              <a:off x="4078826" y="3658741"/>
              <a:ext cx="46034" cy="34716"/>
            </a:xfrm>
            <a:custGeom>
              <a:avLst/>
              <a:gdLst/>
              <a:ahLst/>
              <a:cxnLst/>
              <a:rect l="l" t="t" r="r" b="b"/>
              <a:pathLst>
                <a:path w="1753" h="1322" extrusionOk="0">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6" name="Google Shape;10006;p72"/>
          <p:cNvGrpSpPr/>
          <p:nvPr/>
        </p:nvGrpSpPr>
        <p:grpSpPr>
          <a:xfrm>
            <a:off x="1314619" y="3669127"/>
            <a:ext cx="346317" cy="332136"/>
            <a:chOff x="1314619" y="3821527"/>
            <a:chExt cx="346317" cy="332136"/>
          </a:xfrm>
        </p:grpSpPr>
        <p:sp>
          <p:nvSpPr>
            <p:cNvPr id="10007" name="Google Shape;10007;p72"/>
            <p:cNvSpPr/>
            <p:nvPr/>
          </p:nvSpPr>
          <p:spPr>
            <a:xfrm>
              <a:off x="1426198" y="4020893"/>
              <a:ext cx="9060" cy="19117"/>
            </a:xfrm>
            <a:custGeom>
              <a:avLst/>
              <a:gdLst/>
              <a:ahLst/>
              <a:cxnLst/>
              <a:rect l="l" t="t" r="r" b="b"/>
              <a:pathLst>
                <a:path w="345" h="728" extrusionOk="0">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72"/>
            <p:cNvSpPr/>
            <p:nvPr/>
          </p:nvSpPr>
          <p:spPr>
            <a:xfrm>
              <a:off x="1435231" y="3843218"/>
              <a:ext cx="225705" cy="237495"/>
            </a:xfrm>
            <a:custGeom>
              <a:avLst/>
              <a:gdLst/>
              <a:ahLst/>
              <a:cxnLst/>
              <a:rect l="l" t="t" r="r" b="b"/>
              <a:pathLst>
                <a:path w="8595" h="9044" extrusionOk="0">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72"/>
            <p:cNvSpPr/>
            <p:nvPr/>
          </p:nvSpPr>
          <p:spPr>
            <a:xfrm>
              <a:off x="1414381" y="3821527"/>
              <a:ext cx="238021" cy="230195"/>
            </a:xfrm>
            <a:custGeom>
              <a:avLst/>
              <a:gdLst/>
              <a:ahLst/>
              <a:cxnLst/>
              <a:rect l="l" t="t" r="r" b="b"/>
              <a:pathLst>
                <a:path w="9064" h="8766" extrusionOk="0">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72"/>
            <p:cNvSpPr/>
            <p:nvPr/>
          </p:nvSpPr>
          <p:spPr>
            <a:xfrm>
              <a:off x="1536280" y="3935180"/>
              <a:ext cx="22872" cy="55330"/>
            </a:xfrm>
            <a:custGeom>
              <a:avLst/>
              <a:gdLst/>
              <a:ahLst/>
              <a:cxnLst/>
              <a:rect l="l" t="t" r="r" b="b"/>
              <a:pathLst>
                <a:path w="871" h="2107" extrusionOk="0">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2"/>
            <p:cNvSpPr/>
            <p:nvPr/>
          </p:nvSpPr>
          <p:spPr>
            <a:xfrm>
              <a:off x="1343505" y="4079453"/>
              <a:ext cx="153831" cy="74211"/>
            </a:xfrm>
            <a:custGeom>
              <a:avLst/>
              <a:gdLst/>
              <a:ahLst/>
              <a:cxnLst/>
              <a:rect l="l" t="t" r="r" b="b"/>
              <a:pathLst>
                <a:path w="5858" h="2826" extrusionOk="0">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72"/>
            <p:cNvSpPr/>
            <p:nvPr/>
          </p:nvSpPr>
          <p:spPr>
            <a:xfrm>
              <a:off x="1459627" y="4036465"/>
              <a:ext cx="84216" cy="47005"/>
            </a:xfrm>
            <a:custGeom>
              <a:avLst/>
              <a:gdLst/>
              <a:ahLst/>
              <a:cxnLst/>
              <a:rect l="l" t="t" r="r" b="b"/>
              <a:pathLst>
                <a:path w="3207" h="1790" extrusionOk="0">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72"/>
            <p:cNvSpPr/>
            <p:nvPr/>
          </p:nvSpPr>
          <p:spPr>
            <a:xfrm>
              <a:off x="1314619" y="3913516"/>
              <a:ext cx="239019" cy="230195"/>
            </a:xfrm>
            <a:custGeom>
              <a:avLst/>
              <a:gdLst/>
              <a:ahLst/>
              <a:cxnLst/>
              <a:rect l="l" t="t" r="r" b="b"/>
              <a:pathLst>
                <a:path w="9102" h="8766" extrusionOk="0">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2"/>
            <p:cNvSpPr/>
            <p:nvPr/>
          </p:nvSpPr>
          <p:spPr>
            <a:xfrm>
              <a:off x="1450830" y="4059075"/>
              <a:ext cx="36948" cy="22400"/>
            </a:xfrm>
            <a:custGeom>
              <a:avLst/>
              <a:gdLst/>
              <a:ahLst/>
              <a:cxnLst/>
              <a:rect l="l" t="t" r="r" b="b"/>
              <a:pathLst>
                <a:path w="1407" h="853" extrusionOk="0">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5" name="Google Shape;10015;p72"/>
          <p:cNvGrpSpPr/>
          <p:nvPr/>
        </p:nvGrpSpPr>
        <p:grpSpPr>
          <a:xfrm>
            <a:off x="1751139" y="3638534"/>
            <a:ext cx="386258" cy="380507"/>
            <a:chOff x="1751139" y="3790934"/>
            <a:chExt cx="386258" cy="380507"/>
          </a:xfrm>
        </p:grpSpPr>
        <p:sp>
          <p:nvSpPr>
            <p:cNvPr id="10016" name="Google Shape;10016;p72"/>
            <p:cNvSpPr/>
            <p:nvPr/>
          </p:nvSpPr>
          <p:spPr>
            <a:xfrm>
              <a:off x="1751139" y="3913069"/>
              <a:ext cx="195059" cy="195296"/>
            </a:xfrm>
            <a:custGeom>
              <a:avLst/>
              <a:gdLst/>
              <a:ahLst/>
              <a:cxnLst/>
              <a:rect l="l" t="t" r="r" b="b"/>
              <a:pathLst>
                <a:path w="7428" h="7437" extrusionOk="0">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72"/>
            <p:cNvSpPr/>
            <p:nvPr/>
          </p:nvSpPr>
          <p:spPr>
            <a:xfrm>
              <a:off x="1837902" y="3913122"/>
              <a:ext cx="46979" cy="68591"/>
            </a:xfrm>
            <a:custGeom>
              <a:avLst/>
              <a:gdLst/>
              <a:ahLst/>
              <a:cxnLst/>
              <a:rect l="l" t="t" r="r" b="b"/>
              <a:pathLst>
                <a:path w="1789" h="2612" extrusionOk="0">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2"/>
            <p:cNvSpPr/>
            <p:nvPr/>
          </p:nvSpPr>
          <p:spPr>
            <a:xfrm>
              <a:off x="1752137" y="4011597"/>
              <a:ext cx="34217" cy="60319"/>
            </a:xfrm>
            <a:custGeom>
              <a:avLst/>
              <a:gdLst/>
              <a:ahLst/>
              <a:cxnLst/>
              <a:rect l="l" t="t" r="r" b="b"/>
              <a:pathLst>
                <a:path w="1303" h="2297" extrusionOk="0">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72"/>
            <p:cNvSpPr/>
            <p:nvPr/>
          </p:nvSpPr>
          <p:spPr>
            <a:xfrm>
              <a:off x="1813480" y="3981687"/>
              <a:ext cx="9821" cy="42751"/>
            </a:xfrm>
            <a:custGeom>
              <a:avLst/>
              <a:gdLst/>
              <a:ahLst/>
              <a:cxnLst/>
              <a:rect l="l" t="t" r="r" b="b"/>
              <a:pathLst>
                <a:path w="374" h="1628" extrusionOk="0">
                  <a:moveTo>
                    <a:pt x="0" y="0"/>
                  </a:moveTo>
                  <a:lnTo>
                    <a:pt x="0" y="1436"/>
                  </a:lnTo>
                  <a:lnTo>
                    <a:pt x="0" y="1541"/>
                  </a:lnTo>
                  <a:lnTo>
                    <a:pt x="0" y="1627"/>
                  </a:lnTo>
                  <a:lnTo>
                    <a:pt x="373" y="1627"/>
                  </a:lnTo>
                  <a:lnTo>
                    <a:pt x="37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72"/>
            <p:cNvSpPr/>
            <p:nvPr/>
          </p:nvSpPr>
          <p:spPr>
            <a:xfrm>
              <a:off x="1813480" y="4059075"/>
              <a:ext cx="9821" cy="48030"/>
            </a:xfrm>
            <a:custGeom>
              <a:avLst/>
              <a:gdLst/>
              <a:ahLst/>
              <a:cxnLst/>
              <a:rect l="l" t="t" r="r" b="b"/>
              <a:pathLst>
                <a:path w="374" h="1829" extrusionOk="0">
                  <a:moveTo>
                    <a:pt x="0" y="1"/>
                  </a:moveTo>
                  <a:lnTo>
                    <a:pt x="0" y="1197"/>
                  </a:lnTo>
                  <a:cubicBezTo>
                    <a:pt x="10" y="1599"/>
                    <a:pt x="192" y="1762"/>
                    <a:pt x="373" y="1829"/>
                  </a:cubicBezTo>
                  <a:lnTo>
                    <a:pt x="373"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2"/>
            <p:cNvSpPr/>
            <p:nvPr/>
          </p:nvSpPr>
          <p:spPr>
            <a:xfrm>
              <a:off x="1939870" y="3853748"/>
              <a:ext cx="197528" cy="191042"/>
            </a:xfrm>
            <a:custGeom>
              <a:avLst/>
              <a:gdLst/>
              <a:ahLst/>
              <a:cxnLst/>
              <a:rect l="l" t="t" r="r" b="b"/>
              <a:pathLst>
                <a:path w="7522" h="7275" extrusionOk="0">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72"/>
            <p:cNvSpPr/>
            <p:nvPr/>
          </p:nvSpPr>
          <p:spPr>
            <a:xfrm>
              <a:off x="1981098" y="3893217"/>
              <a:ext cx="29674" cy="49290"/>
            </a:xfrm>
            <a:custGeom>
              <a:avLst/>
              <a:gdLst/>
              <a:ahLst/>
              <a:cxnLst/>
              <a:rect l="l" t="t" r="r" b="b"/>
              <a:pathLst>
                <a:path w="1130" h="1877" extrusionOk="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72"/>
            <p:cNvSpPr/>
            <p:nvPr/>
          </p:nvSpPr>
          <p:spPr>
            <a:xfrm>
              <a:off x="1879052" y="3981687"/>
              <a:ext cx="188783" cy="189755"/>
            </a:xfrm>
            <a:custGeom>
              <a:avLst/>
              <a:gdLst/>
              <a:ahLst/>
              <a:cxnLst/>
              <a:rect l="l" t="t" r="r" b="b"/>
              <a:pathLst>
                <a:path w="7189" h="7226" extrusionOk="0">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72"/>
            <p:cNvSpPr/>
            <p:nvPr/>
          </p:nvSpPr>
          <p:spPr>
            <a:xfrm>
              <a:off x="1878815" y="4016875"/>
              <a:ext cx="33193" cy="56564"/>
            </a:xfrm>
            <a:custGeom>
              <a:avLst/>
              <a:gdLst/>
              <a:ahLst/>
              <a:cxnLst/>
              <a:rect l="l" t="t" r="r" b="b"/>
              <a:pathLst>
                <a:path w="1264" h="2154" extrusionOk="0">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72"/>
            <p:cNvSpPr/>
            <p:nvPr/>
          </p:nvSpPr>
          <p:spPr>
            <a:xfrm>
              <a:off x="1941130" y="3981687"/>
              <a:ext cx="8324" cy="48266"/>
            </a:xfrm>
            <a:custGeom>
              <a:avLst/>
              <a:gdLst/>
              <a:ahLst/>
              <a:cxnLst/>
              <a:rect l="l" t="t" r="r" b="b"/>
              <a:pathLst>
                <a:path w="317" h="1838" extrusionOk="0">
                  <a:moveTo>
                    <a:pt x="1" y="0"/>
                  </a:moveTo>
                  <a:lnTo>
                    <a:pt x="1" y="1838"/>
                  </a:lnTo>
                  <a:lnTo>
                    <a:pt x="317" y="1838"/>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72"/>
            <p:cNvSpPr/>
            <p:nvPr/>
          </p:nvSpPr>
          <p:spPr>
            <a:xfrm>
              <a:off x="1941130" y="4060598"/>
              <a:ext cx="8324" cy="47767"/>
            </a:xfrm>
            <a:custGeom>
              <a:avLst/>
              <a:gdLst/>
              <a:ahLst/>
              <a:cxnLst/>
              <a:rect l="l" t="t" r="r" b="b"/>
              <a:pathLst>
                <a:path w="317" h="1819" extrusionOk="0">
                  <a:moveTo>
                    <a:pt x="1" y="0"/>
                  </a:moveTo>
                  <a:lnTo>
                    <a:pt x="1" y="1819"/>
                  </a:lnTo>
                  <a:lnTo>
                    <a:pt x="317" y="1819"/>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72"/>
            <p:cNvSpPr/>
            <p:nvPr/>
          </p:nvSpPr>
          <p:spPr>
            <a:xfrm>
              <a:off x="1966261" y="4108339"/>
              <a:ext cx="44012" cy="62551"/>
            </a:xfrm>
            <a:custGeom>
              <a:avLst/>
              <a:gdLst/>
              <a:ahLst/>
              <a:cxnLst/>
              <a:rect l="l" t="t" r="r" b="b"/>
              <a:pathLst>
                <a:path w="1676" h="2382" extrusionOk="0">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72"/>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72"/>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72"/>
            <p:cNvSpPr/>
            <p:nvPr/>
          </p:nvSpPr>
          <p:spPr>
            <a:xfrm>
              <a:off x="1838349" y="3791249"/>
              <a:ext cx="44012" cy="62525"/>
            </a:xfrm>
            <a:custGeom>
              <a:avLst/>
              <a:gdLst/>
              <a:ahLst/>
              <a:cxnLst/>
              <a:rect l="l" t="t" r="r" b="b"/>
              <a:pathLst>
                <a:path w="1676" h="2381" extrusionOk="0">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2"/>
            <p:cNvSpPr/>
            <p:nvPr/>
          </p:nvSpPr>
          <p:spPr>
            <a:xfrm>
              <a:off x="1813480" y="3854772"/>
              <a:ext cx="9821" cy="126941"/>
            </a:xfrm>
            <a:custGeom>
              <a:avLst/>
              <a:gdLst/>
              <a:ahLst/>
              <a:cxnLst/>
              <a:rect l="l" t="t" r="r" b="b"/>
              <a:pathLst>
                <a:path w="374" h="4834" extrusionOk="0">
                  <a:moveTo>
                    <a:pt x="373" y="0"/>
                  </a:moveTo>
                  <a:cubicBezTo>
                    <a:pt x="201" y="67"/>
                    <a:pt x="29" y="211"/>
                    <a:pt x="0" y="546"/>
                  </a:cubicBezTo>
                  <a:lnTo>
                    <a:pt x="0" y="4833"/>
                  </a:lnTo>
                  <a:lnTo>
                    <a:pt x="373" y="4833"/>
                  </a:lnTo>
                  <a:lnTo>
                    <a:pt x="37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72"/>
            <p:cNvSpPr/>
            <p:nvPr/>
          </p:nvSpPr>
          <p:spPr>
            <a:xfrm>
              <a:off x="1940894" y="3853748"/>
              <a:ext cx="8823" cy="48791"/>
            </a:xfrm>
            <a:custGeom>
              <a:avLst/>
              <a:gdLst/>
              <a:ahLst/>
              <a:cxnLst/>
              <a:rect l="l" t="t" r="r" b="b"/>
              <a:pathLst>
                <a:path w="336" h="1858" extrusionOk="0">
                  <a:moveTo>
                    <a:pt x="0" y="1"/>
                  </a:moveTo>
                  <a:lnTo>
                    <a:pt x="0" y="1858"/>
                  </a:lnTo>
                  <a:lnTo>
                    <a:pt x="335" y="1858"/>
                  </a:lnTo>
                  <a:lnTo>
                    <a:pt x="335"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72"/>
            <p:cNvSpPr/>
            <p:nvPr/>
          </p:nvSpPr>
          <p:spPr>
            <a:xfrm>
              <a:off x="1940894" y="3933184"/>
              <a:ext cx="8823" cy="48528"/>
            </a:xfrm>
            <a:custGeom>
              <a:avLst/>
              <a:gdLst/>
              <a:ahLst/>
              <a:cxnLst/>
              <a:rect l="l" t="t" r="r" b="b"/>
              <a:pathLst>
                <a:path w="336" h="1848" extrusionOk="0">
                  <a:moveTo>
                    <a:pt x="0" y="0"/>
                  </a:moveTo>
                  <a:lnTo>
                    <a:pt x="0" y="1847"/>
                  </a:lnTo>
                  <a:lnTo>
                    <a:pt x="335" y="1847"/>
                  </a:lnTo>
                  <a:lnTo>
                    <a:pt x="33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4" name="Google Shape;10034;p72"/>
          <p:cNvGrpSpPr/>
          <p:nvPr/>
        </p:nvGrpSpPr>
        <p:grpSpPr>
          <a:xfrm>
            <a:off x="2189681" y="3669206"/>
            <a:ext cx="395607" cy="318928"/>
            <a:chOff x="2189681" y="3821606"/>
            <a:chExt cx="395607" cy="318928"/>
          </a:xfrm>
        </p:grpSpPr>
        <p:sp>
          <p:nvSpPr>
            <p:cNvPr id="10035" name="Google Shape;10035;p72"/>
            <p:cNvSpPr/>
            <p:nvPr/>
          </p:nvSpPr>
          <p:spPr>
            <a:xfrm>
              <a:off x="2189681" y="3846973"/>
              <a:ext cx="395607" cy="293561"/>
            </a:xfrm>
            <a:custGeom>
              <a:avLst/>
              <a:gdLst/>
              <a:ahLst/>
              <a:cxnLst/>
              <a:rect l="l" t="t" r="r" b="b"/>
              <a:pathLst>
                <a:path w="15065" h="11179" extrusionOk="0">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72"/>
            <p:cNvSpPr/>
            <p:nvPr/>
          </p:nvSpPr>
          <p:spPr>
            <a:xfrm>
              <a:off x="2189681" y="3846973"/>
              <a:ext cx="395607" cy="38235"/>
            </a:xfrm>
            <a:custGeom>
              <a:avLst/>
              <a:gdLst/>
              <a:ahLst/>
              <a:cxnLst/>
              <a:rect l="l" t="t" r="r" b="b"/>
              <a:pathLst>
                <a:path w="15065" h="1456" extrusionOk="0">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72"/>
            <p:cNvSpPr/>
            <p:nvPr/>
          </p:nvSpPr>
          <p:spPr>
            <a:xfrm>
              <a:off x="2215075" y="3847235"/>
              <a:ext cx="51286" cy="25393"/>
            </a:xfrm>
            <a:custGeom>
              <a:avLst/>
              <a:gdLst/>
              <a:ahLst/>
              <a:cxnLst/>
              <a:rect l="l" t="t" r="r" b="b"/>
              <a:pathLst>
                <a:path w="1953" h="967" extrusionOk="0">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72"/>
            <p:cNvSpPr/>
            <p:nvPr/>
          </p:nvSpPr>
          <p:spPr>
            <a:xfrm>
              <a:off x="2508609" y="3847235"/>
              <a:ext cx="51286" cy="25393"/>
            </a:xfrm>
            <a:custGeom>
              <a:avLst/>
              <a:gdLst/>
              <a:ahLst/>
              <a:cxnLst/>
              <a:rect l="l" t="t" r="r" b="b"/>
              <a:pathLst>
                <a:path w="1953" h="967" extrusionOk="0">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72"/>
            <p:cNvSpPr/>
            <p:nvPr/>
          </p:nvSpPr>
          <p:spPr>
            <a:xfrm>
              <a:off x="2228152"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72"/>
            <p:cNvSpPr/>
            <p:nvPr/>
          </p:nvSpPr>
          <p:spPr>
            <a:xfrm>
              <a:off x="2228152"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72"/>
            <p:cNvSpPr/>
            <p:nvPr/>
          </p:nvSpPr>
          <p:spPr>
            <a:xfrm>
              <a:off x="2521686"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72"/>
            <p:cNvSpPr/>
            <p:nvPr/>
          </p:nvSpPr>
          <p:spPr>
            <a:xfrm>
              <a:off x="2521686"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72"/>
            <p:cNvSpPr/>
            <p:nvPr/>
          </p:nvSpPr>
          <p:spPr>
            <a:xfrm>
              <a:off x="2189681" y="3885418"/>
              <a:ext cx="395607" cy="12605"/>
            </a:xfrm>
            <a:custGeom>
              <a:avLst/>
              <a:gdLst/>
              <a:ahLst/>
              <a:cxnLst/>
              <a:rect l="l" t="t" r="r" b="b"/>
              <a:pathLst>
                <a:path w="15065" h="480" extrusionOk="0">
                  <a:moveTo>
                    <a:pt x="1" y="1"/>
                  </a:moveTo>
                  <a:lnTo>
                    <a:pt x="1" y="479"/>
                  </a:lnTo>
                  <a:lnTo>
                    <a:pt x="15064" y="479"/>
                  </a:lnTo>
                  <a:lnTo>
                    <a:pt x="1506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72"/>
            <p:cNvSpPr/>
            <p:nvPr/>
          </p:nvSpPr>
          <p:spPr>
            <a:xfrm>
              <a:off x="2228152"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2"/>
            <p:cNvSpPr/>
            <p:nvPr/>
          </p:nvSpPr>
          <p:spPr>
            <a:xfrm>
              <a:off x="2228152"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72"/>
            <p:cNvSpPr/>
            <p:nvPr/>
          </p:nvSpPr>
          <p:spPr>
            <a:xfrm>
              <a:off x="2228152"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72"/>
            <p:cNvSpPr/>
            <p:nvPr/>
          </p:nvSpPr>
          <p:spPr>
            <a:xfrm>
              <a:off x="2317357" y="4025672"/>
              <a:ext cx="51049" cy="25656"/>
            </a:xfrm>
            <a:custGeom>
              <a:avLst/>
              <a:gdLst/>
              <a:ahLst/>
              <a:cxnLst/>
              <a:rect l="l" t="t" r="r" b="b"/>
              <a:pathLst>
                <a:path w="1944" h="977" extrusionOk="0">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72"/>
            <p:cNvSpPr/>
            <p:nvPr/>
          </p:nvSpPr>
          <p:spPr>
            <a:xfrm>
              <a:off x="2406825" y="4025672"/>
              <a:ext cx="50787" cy="25656"/>
            </a:xfrm>
            <a:custGeom>
              <a:avLst/>
              <a:gdLst/>
              <a:ahLst/>
              <a:cxnLst/>
              <a:rect l="l" t="t" r="r" b="b"/>
              <a:pathLst>
                <a:path w="1934" h="977" extrusionOk="0">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72"/>
            <p:cNvSpPr/>
            <p:nvPr/>
          </p:nvSpPr>
          <p:spPr>
            <a:xfrm>
              <a:off x="2317357" y="3974885"/>
              <a:ext cx="51049" cy="25420"/>
            </a:xfrm>
            <a:custGeom>
              <a:avLst/>
              <a:gdLst/>
              <a:ahLst/>
              <a:cxnLst/>
              <a:rect l="l" t="t" r="r" b="b"/>
              <a:pathLst>
                <a:path w="1944" h="968" extrusionOk="0">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72"/>
            <p:cNvSpPr/>
            <p:nvPr/>
          </p:nvSpPr>
          <p:spPr>
            <a:xfrm>
              <a:off x="2228152"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72"/>
            <p:cNvSpPr/>
            <p:nvPr/>
          </p:nvSpPr>
          <p:spPr>
            <a:xfrm>
              <a:off x="2317357" y="3923888"/>
              <a:ext cx="51049" cy="25157"/>
            </a:xfrm>
            <a:custGeom>
              <a:avLst/>
              <a:gdLst/>
              <a:ahLst/>
              <a:cxnLst/>
              <a:rect l="l" t="t" r="r" b="b"/>
              <a:pathLst>
                <a:path w="1944" h="958" extrusionOk="0">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72"/>
            <p:cNvSpPr/>
            <p:nvPr/>
          </p:nvSpPr>
          <p:spPr>
            <a:xfrm>
              <a:off x="2317357" y="4076932"/>
              <a:ext cx="51049" cy="25393"/>
            </a:xfrm>
            <a:custGeom>
              <a:avLst/>
              <a:gdLst/>
              <a:ahLst/>
              <a:cxnLst/>
              <a:rect l="l" t="t" r="r" b="b"/>
              <a:pathLst>
                <a:path w="1944" h="967" extrusionOk="0">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72"/>
            <p:cNvSpPr/>
            <p:nvPr/>
          </p:nvSpPr>
          <p:spPr>
            <a:xfrm>
              <a:off x="2496057"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72"/>
            <p:cNvSpPr/>
            <p:nvPr/>
          </p:nvSpPr>
          <p:spPr>
            <a:xfrm>
              <a:off x="2496057"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72"/>
            <p:cNvSpPr/>
            <p:nvPr/>
          </p:nvSpPr>
          <p:spPr>
            <a:xfrm>
              <a:off x="2496057"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72"/>
            <p:cNvSpPr/>
            <p:nvPr/>
          </p:nvSpPr>
          <p:spPr>
            <a:xfrm>
              <a:off x="2406825" y="3974885"/>
              <a:ext cx="50787" cy="25420"/>
            </a:xfrm>
            <a:custGeom>
              <a:avLst/>
              <a:gdLst/>
              <a:ahLst/>
              <a:cxnLst/>
              <a:rect l="l" t="t" r="r" b="b"/>
              <a:pathLst>
                <a:path w="1934" h="968" extrusionOk="0">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72"/>
            <p:cNvSpPr/>
            <p:nvPr/>
          </p:nvSpPr>
          <p:spPr>
            <a:xfrm>
              <a:off x="2406825" y="3923888"/>
              <a:ext cx="50787" cy="25157"/>
            </a:xfrm>
            <a:custGeom>
              <a:avLst/>
              <a:gdLst/>
              <a:ahLst/>
              <a:cxnLst/>
              <a:rect l="l" t="t" r="r" b="b"/>
              <a:pathLst>
                <a:path w="1934" h="958" extrusionOk="0">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72"/>
            <p:cNvSpPr/>
            <p:nvPr/>
          </p:nvSpPr>
          <p:spPr>
            <a:xfrm>
              <a:off x="2496057"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2"/>
            <p:cNvSpPr/>
            <p:nvPr/>
          </p:nvSpPr>
          <p:spPr>
            <a:xfrm>
              <a:off x="2406825" y="4076932"/>
              <a:ext cx="50787" cy="25393"/>
            </a:xfrm>
            <a:custGeom>
              <a:avLst/>
              <a:gdLst/>
              <a:ahLst/>
              <a:cxnLst/>
              <a:rect l="l" t="t" r="r" b="b"/>
              <a:pathLst>
                <a:path w="1934" h="967" extrusionOk="0">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72"/>
            <p:cNvSpPr/>
            <p:nvPr/>
          </p:nvSpPr>
          <p:spPr>
            <a:xfrm>
              <a:off x="2493168" y="3968137"/>
              <a:ext cx="56538" cy="38445"/>
            </a:xfrm>
            <a:custGeom>
              <a:avLst/>
              <a:gdLst/>
              <a:ahLst/>
              <a:cxnLst/>
              <a:rect l="l" t="t" r="r" b="b"/>
              <a:pathLst>
                <a:path w="2153" h="1464" extrusionOk="0">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72"/>
            <p:cNvSpPr/>
            <p:nvPr/>
          </p:nvSpPr>
          <p:spPr>
            <a:xfrm>
              <a:off x="2314495" y="3968137"/>
              <a:ext cx="56590" cy="38445"/>
            </a:xfrm>
            <a:custGeom>
              <a:avLst/>
              <a:gdLst/>
              <a:ahLst/>
              <a:cxnLst/>
              <a:rect l="l" t="t" r="r" b="b"/>
              <a:pathLst>
                <a:path w="2155" h="1464" extrusionOk="0">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72"/>
            <p:cNvSpPr/>
            <p:nvPr/>
          </p:nvSpPr>
          <p:spPr>
            <a:xfrm>
              <a:off x="2403963" y="4019160"/>
              <a:ext cx="56538" cy="38445"/>
            </a:xfrm>
            <a:custGeom>
              <a:avLst/>
              <a:gdLst/>
              <a:ahLst/>
              <a:cxnLst/>
              <a:rect l="l" t="t" r="r" b="b"/>
              <a:pathLst>
                <a:path w="2153" h="1464" extrusionOk="0">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72"/>
            <p:cNvSpPr/>
            <p:nvPr/>
          </p:nvSpPr>
          <p:spPr>
            <a:xfrm>
              <a:off x="2225263" y="4070157"/>
              <a:ext cx="56538" cy="38471"/>
            </a:xfrm>
            <a:custGeom>
              <a:avLst/>
              <a:gdLst/>
              <a:ahLst/>
              <a:cxnLst/>
              <a:rect l="l" t="t" r="r" b="b"/>
              <a:pathLst>
                <a:path w="2153" h="1465" extrusionOk="0">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72"/>
            <p:cNvSpPr/>
            <p:nvPr/>
          </p:nvSpPr>
          <p:spPr>
            <a:xfrm>
              <a:off x="2403963" y="3917113"/>
              <a:ext cx="56538" cy="38445"/>
            </a:xfrm>
            <a:custGeom>
              <a:avLst/>
              <a:gdLst/>
              <a:ahLst/>
              <a:cxnLst/>
              <a:rect l="l" t="t" r="r" b="b"/>
              <a:pathLst>
                <a:path w="2153" h="1464" extrusionOk="0">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65" name="Google Shape;10065;p72"/>
          <p:cNvSpPr/>
          <p:nvPr/>
        </p:nvSpPr>
        <p:spPr>
          <a:xfrm>
            <a:off x="1288464" y="1887649"/>
            <a:ext cx="62341" cy="140885"/>
          </a:xfrm>
          <a:custGeom>
            <a:avLst/>
            <a:gdLst/>
            <a:ahLst/>
            <a:cxnLst/>
            <a:rect l="l" t="t" r="r" b="b"/>
            <a:pathLst>
              <a:path w="2374" h="5365" extrusionOk="0">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66" name="Google Shape;10066;p72"/>
          <p:cNvGrpSpPr/>
          <p:nvPr/>
        </p:nvGrpSpPr>
        <p:grpSpPr>
          <a:xfrm>
            <a:off x="1277409" y="1808947"/>
            <a:ext cx="420475" cy="383055"/>
            <a:chOff x="1277409" y="1961347"/>
            <a:chExt cx="420475" cy="383055"/>
          </a:xfrm>
        </p:grpSpPr>
        <p:sp>
          <p:nvSpPr>
            <p:cNvPr id="10067" name="Google Shape;10067;p72"/>
            <p:cNvSpPr/>
            <p:nvPr/>
          </p:nvSpPr>
          <p:spPr>
            <a:xfrm>
              <a:off x="1293244" y="2187288"/>
              <a:ext cx="108848" cy="47531"/>
            </a:xfrm>
            <a:custGeom>
              <a:avLst/>
              <a:gdLst/>
              <a:ahLst/>
              <a:cxnLst/>
              <a:rect l="l" t="t" r="r" b="b"/>
              <a:pathLst>
                <a:path w="4145" h="1810" extrusionOk="0">
                  <a:moveTo>
                    <a:pt x="1" y="1"/>
                  </a:moveTo>
                  <a:cubicBezTo>
                    <a:pt x="144" y="1034"/>
                    <a:pt x="1025" y="1809"/>
                    <a:pt x="2077" y="1809"/>
                  </a:cubicBezTo>
                  <a:cubicBezTo>
                    <a:pt x="3120" y="1809"/>
                    <a:pt x="4011" y="1034"/>
                    <a:pt x="414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72"/>
            <p:cNvSpPr/>
            <p:nvPr/>
          </p:nvSpPr>
          <p:spPr>
            <a:xfrm>
              <a:off x="1349650" y="2040049"/>
              <a:ext cx="63129" cy="140832"/>
            </a:xfrm>
            <a:custGeom>
              <a:avLst/>
              <a:gdLst/>
              <a:ahLst/>
              <a:cxnLst/>
              <a:rect l="l" t="t" r="r" b="b"/>
              <a:pathLst>
                <a:path w="2404" h="5363" extrusionOk="0">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72"/>
            <p:cNvSpPr/>
            <p:nvPr/>
          </p:nvSpPr>
          <p:spPr>
            <a:xfrm>
              <a:off x="1562907" y="2041493"/>
              <a:ext cx="62499" cy="139441"/>
            </a:xfrm>
            <a:custGeom>
              <a:avLst/>
              <a:gdLst/>
              <a:ahLst/>
              <a:cxnLst/>
              <a:rect l="l" t="t" r="r" b="b"/>
              <a:pathLst>
                <a:path w="2380" h="5310" extrusionOk="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72"/>
            <p:cNvSpPr/>
            <p:nvPr/>
          </p:nvSpPr>
          <p:spPr>
            <a:xfrm>
              <a:off x="1624330" y="2041493"/>
              <a:ext cx="62919" cy="139309"/>
            </a:xfrm>
            <a:custGeom>
              <a:avLst/>
              <a:gdLst/>
              <a:ahLst/>
              <a:cxnLst/>
              <a:rect l="l" t="t" r="r" b="b"/>
              <a:pathLst>
                <a:path w="2396" h="5305" extrusionOk="0">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72"/>
            <p:cNvSpPr/>
            <p:nvPr/>
          </p:nvSpPr>
          <p:spPr>
            <a:xfrm>
              <a:off x="1351725" y="2013106"/>
              <a:ext cx="129357" cy="40257"/>
            </a:xfrm>
            <a:custGeom>
              <a:avLst/>
              <a:gdLst/>
              <a:ahLst/>
              <a:cxnLst/>
              <a:rect l="l" t="t" r="r" b="b"/>
              <a:pathLst>
                <a:path w="4926" h="1533" extrusionOk="0">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72"/>
            <p:cNvSpPr/>
            <p:nvPr/>
          </p:nvSpPr>
          <p:spPr>
            <a:xfrm>
              <a:off x="1491191" y="2012344"/>
              <a:ext cx="133900" cy="41281"/>
            </a:xfrm>
            <a:custGeom>
              <a:avLst/>
              <a:gdLst/>
              <a:ahLst/>
              <a:cxnLst/>
              <a:rect l="l" t="t" r="r" b="b"/>
              <a:pathLst>
                <a:path w="5099" h="1572" extrusionOk="0">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72"/>
            <p:cNvSpPr/>
            <p:nvPr/>
          </p:nvSpPr>
          <p:spPr>
            <a:xfrm>
              <a:off x="1474700" y="1961347"/>
              <a:ext cx="25157" cy="32195"/>
            </a:xfrm>
            <a:custGeom>
              <a:avLst/>
              <a:gdLst/>
              <a:ahLst/>
              <a:cxnLst/>
              <a:rect l="l" t="t" r="r" b="b"/>
              <a:pathLst>
                <a:path w="958" h="1226" extrusionOk="0">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72"/>
            <p:cNvSpPr/>
            <p:nvPr/>
          </p:nvSpPr>
          <p:spPr>
            <a:xfrm>
              <a:off x="1474700" y="2036503"/>
              <a:ext cx="24894" cy="259633"/>
            </a:xfrm>
            <a:custGeom>
              <a:avLst/>
              <a:gdLst/>
              <a:ahLst/>
              <a:cxnLst/>
              <a:rect l="l" t="t" r="r" b="b"/>
              <a:pathLst>
                <a:path w="948" h="9887" extrusionOk="0">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2"/>
            <p:cNvSpPr/>
            <p:nvPr/>
          </p:nvSpPr>
          <p:spPr>
            <a:xfrm>
              <a:off x="1474700" y="1961347"/>
              <a:ext cx="20877" cy="32195"/>
            </a:xfrm>
            <a:custGeom>
              <a:avLst/>
              <a:gdLst/>
              <a:ahLst/>
              <a:cxnLst/>
              <a:rect l="l" t="t" r="r" b="b"/>
              <a:pathLst>
                <a:path w="795" h="1226" extrusionOk="0">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2"/>
            <p:cNvSpPr/>
            <p:nvPr/>
          </p:nvSpPr>
          <p:spPr>
            <a:xfrm>
              <a:off x="1474700" y="2036503"/>
              <a:ext cx="16596" cy="259633"/>
            </a:xfrm>
            <a:custGeom>
              <a:avLst/>
              <a:gdLst/>
              <a:ahLst/>
              <a:cxnLst/>
              <a:rect l="l" t="t" r="r" b="b"/>
              <a:pathLst>
                <a:path w="632" h="9887" extrusionOk="0">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2"/>
            <p:cNvSpPr/>
            <p:nvPr/>
          </p:nvSpPr>
          <p:spPr>
            <a:xfrm>
              <a:off x="1551852" y="2161921"/>
              <a:ext cx="145796" cy="25393"/>
            </a:xfrm>
            <a:custGeom>
              <a:avLst/>
              <a:gdLst/>
              <a:ahLst/>
              <a:cxnLst/>
              <a:rect l="l" t="t" r="r" b="b"/>
              <a:pathLst>
                <a:path w="5552" h="967" extrusionOk="0">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72"/>
            <p:cNvSpPr/>
            <p:nvPr/>
          </p:nvSpPr>
          <p:spPr>
            <a:xfrm>
              <a:off x="1551852" y="2166175"/>
              <a:ext cx="146032" cy="21139"/>
            </a:xfrm>
            <a:custGeom>
              <a:avLst/>
              <a:gdLst/>
              <a:ahLst/>
              <a:cxnLst/>
              <a:rect l="l" t="t" r="r" b="b"/>
              <a:pathLst>
                <a:path w="5561" h="805" extrusionOk="0">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72"/>
            <p:cNvSpPr/>
            <p:nvPr/>
          </p:nvSpPr>
          <p:spPr>
            <a:xfrm>
              <a:off x="1572965" y="2187288"/>
              <a:ext cx="108848" cy="47531"/>
            </a:xfrm>
            <a:custGeom>
              <a:avLst/>
              <a:gdLst/>
              <a:ahLst/>
              <a:cxnLst/>
              <a:rect l="l" t="t" r="r" b="b"/>
              <a:pathLst>
                <a:path w="4145" h="1810" extrusionOk="0">
                  <a:moveTo>
                    <a:pt x="0" y="1"/>
                  </a:moveTo>
                  <a:cubicBezTo>
                    <a:pt x="144" y="1034"/>
                    <a:pt x="1024" y="1809"/>
                    <a:pt x="2077" y="1809"/>
                  </a:cubicBezTo>
                  <a:cubicBezTo>
                    <a:pt x="3120" y="1809"/>
                    <a:pt x="4010" y="1034"/>
                    <a:pt x="4144"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2"/>
            <p:cNvSpPr/>
            <p:nvPr/>
          </p:nvSpPr>
          <p:spPr>
            <a:xfrm>
              <a:off x="1293244" y="2187288"/>
              <a:ext cx="67121" cy="47531"/>
            </a:xfrm>
            <a:custGeom>
              <a:avLst/>
              <a:gdLst/>
              <a:ahLst/>
              <a:cxnLst/>
              <a:rect l="l" t="t" r="r" b="b"/>
              <a:pathLst>
                <a:path w="2556" h="1810" extrusionOk="0">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2"/>
            <p:cNvSpPr/>
            <p:nvPr/>
          </p:nvSpPr>
          <p:spPr>
            <a:xfrm>
              <a:off x="1572965" y="2187288"/>
              <a:ext cx="67121" cy="47531"/>
            </a:xfrm>
            <a:custGeom>
              <a:avLst/>
              <a:gdLst/>
              <a:ahLst/>
              <a:cxnLst/>
              <a:rect l="l" t="t" r="r" b="b"/>
              <a:pathLst>
                <a:path w="2556" h="1810" extrusionOk="0">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72"/>
            <p:cNvSpPr/>
            <p:nvPr/>
          </p:nvSpPr>
          <p:spPr>
            <a:xfrm>
              <a:off x="1333211" y="2029466"/>
              <a:ext cx="34191" cy="33954"/>
            </a:xfrm>
            <a:custGeom>
              <a:avLst/>
              <a:gdLst/>
              <a:ahLst/>
              <a:cxnLst/>
              <a:rect l="l" t="t" r="r" b="b"/>
              <a:pathLst>
                <a:path w="1302" h="1293" extrusionOk="0">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72"/>
            <p:cNvSpPr/>
            <p:nvPr/>
          </p:nvSpPr>
          <p:spPr>
            <a:xfrm>
              <a:off x="1607891" y="2029466"/>
              <a:ext cx="33954" cy="33954"/>
            </a:xfrm>
            <a:custGeom>
              <a:avLst/>
              <a:gdLst/>
              <a:ahLst/>
              <a:cxnLst/>
              <a:rect l="l" t="t" r="r" b="b"/>
              <a:pathLst>
                <a:path w="1293" h="1293" extrusionOk="0">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72"/>
            <p:cNvSpPr/>
            <p:nvPr/>
          </p:nvSpPr>
          <p:spPr>
            <a:xfrm>
              <a:off x="1428456" y="2293589"/>
              <a:ext cx="117382" cy="27941"/>
            </a:xfrm>
            <a:custGeom>
              <a:avLst/>
              <a:gdLst/>
              <a:ahLst/>
              <a:cxnLst/>
              <a:rect l="l" t="t" r="r" b="b"/>
              <a:pathLst>
                <a:path w="4470" h="1064" extrusionOk="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2"/>
            <p:cNvSpPr/>
            <p:nvPr/>
          </p:nvSpPr>
          <p:spPr>
            <a:xfrm>
              <a:off x="1428456" y="2302150"/>
              <a:ext cx="117382" cy="19380"/>
            </a:xfrm>
            <a:custGeom>
              <a:avLst/>
              <a:gdLst/>
              <a:ahLst/>
              <a:cxnLst/>
              <a:rect l="l" t="t" r="r" b="b"/>
              <a:pathLst>
                <a:path w="4470" h="738" extrusionOk="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2"/>
            <p:cNvSpPr/>
            <p:nvPr/>
          </p:nvSpPr>
          <p:spPr>
            <a:xfrm>
              <a:off x="1414381" y="2318982"/>
              <a:ext cx="146032" cy="25420"/>
            </a:xfrm>
            <a:custGeom>
              <a:avLst/>
              <a:gdLst/>
              <a:ahLst/>
              <a:cxnLst/>
              <a:rect l="l" t="t" r="r" b="b"/>
              <a:pathLst>
                <a:path w="5561" h="968" extrusionOk="0">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72"/>
            <p:cNvSpPr/>
            <p:nvPr/>
          </p:nvSpPr>
          <p:spPr>
            <a:xfrm>
              <a:off x="1414381" y="2323263"/>
              <a:ext cx="146032" cy="21139"/>
            </a:xfrm>
            <a:custGeom>
              <a:avLst/>
              <a:gdLst/>
              <a:ahLst/>
              <a:cxnLst/>
              <a:rect l="l" t="t" r="r" b="b"/>
              <a:pathLst>
                <a:path w="5561" h="805" extrusionOk="0">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72"/>
            <p:cNvSpPr/>
            <p:nvPr/>
          </p:nvSpPr>
          <p:spPr>
            <a:xfrm>
              <a:off x="1462384" y="1990260"/>
              <a:ext cx="49526" cy="49526"/>
            </a:xfrm>
            <a:custGeom>
              <a:avLst/>
              <a:gdLst/>
              <a:ahLst/>
              <a:cxnLst/>
              <a:rect l="l" t="t" r="r" b="b"/>
              <a:pathLst>
                <a:path w="1886" h="1886" extrusionOk="0">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72"/>
            <p:cNvSpPr/>
            <p:nvPr/>
          </p:nvSpPr>
          <p:spPr>
            <a:xfrm>
              <a:off x="1333211" y="2029571"/>
              <a:ext cx="29674" cy="33980"/>
            </a:xfrm>
            <a:custGeom>
              <a:avLst/>
              <a:gdLst/>
              <a:ahLst/>
              <a:cxnLst/>
              <a:rect l="l" t="t" r="r" b="b"/>
              <a:pathLst>
                <a:path w="1130" h="1294" extrusionOk="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72"/>
            <p:cNvSpPr/>
            <p:nvPr/>
          </p:nvSpPr>
          <p:spPr>
            <a:xfrm>
              <a:off x="1607891" y="2029571"/>
              <a:ext cx="29674" cy="33980"/>
            </a:xfrm>
            <a:custGeom>
              <a:avLst/>
              <a:gdLst/>
              <a:ahLst/>
              <a:cxnLst/>
              <a:rect l="l" t="t" r="r" b="b"/>
              <a:pathLst>
                <a:path w="1130" h="1294" extrusionOk="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72"/>
            <p:cNvSpPr/>
            <p:nvPr/>
          </p:nvSpPr>
          <p:spPr>
            <a:xfrm>
              <a:off x="1462384" y="1990286"/>
              <a:ext cx="37473" cy="49763"/>
            </a:xfrm>
            <a:custGeom>
              <a:avLst/>
              <a:gdLst/>
              <a:ahLst/>
              <a:cxnLst/>
              <a:rect l="l" t="t" r="r" b="b"/>
              <a:pathLst>
                <a:path w="1427" h="1895" extrusionOk="0">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72"/>
            <p:cNvSpPr/>
            <p:nvPr/>
          </p:nvSpPr>
          <p:spPr>
            <a:xfrm>
              <a:off x="1277409" y="2161921"/>
              <a:ext cx="145796" cy="25393"/>
            </a:xfrm>
            <a:custGeom>
              <a:avLst/>
              <a:gdLst/>
              <a:ahLst/>
              <a:cxnLst/>
              <a:rect l="l" t="t" r="r" b="b"/>
              <a:pathLst>
                <a:path w="5552" h="967" extrusionOk="0">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72"/>
            <p:cNvSpPr/>
            <p:nvPr/>
          </p:nvSpPr>
          <p:spPr>
            <a:xfrm>
              <a:off x="1277409" y="2166175"/>
              <a:ext cx="145796" cy="21139"/>
            </a:xfrm>
            <a:custGeom>
              <a:avLst/>
              <a:gdLst/>
              <a:ahLst/>
              <a:cxnLst/>
              <a:rect l="l" t="t" r="r" b="b"/>
              <a:pathLst>
                <a:path w="5552" h="805" extrusionOk="0">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4" name="Google Shape;10094;p72"/>
          <p:cNvGrpSpPr/>
          <p:nvPr/>
        </p:nvGrpSpPr>
        <p:grpSpPr>
          <a:xfrm>
            <a:off x="2215075" y="2280419"/>
            <a:ext cx="380008" cy="351648"/>
            <a:chOff x="2215075" y="2432819"/>
            <a:chExt cx="380008" cy="351648"/>
          </a:xfrm>
        </p:grpSpPr>
        <p:sp>
          <p:nvSpPr>
            <p:cNvPr id="10095" name="Google Shape;10095;p72"/>
            <p:cNvSpPr/>
            <p:nvPr/>
          </p:nvSpPr>
          <p:spPr>
            <a:xfrm>
              <a:off x="2339311" y="2615536"/>
              <a:ext cx="124499" cy="104725"/>
            </a:xfrm>
            <a:custGeom>
              <a:avLst/>
              <a:gdLst/>
              <a:ahLst/>
              <a:cxnLst/>
              <a:rect l="l" t="t" r="r" b="b"/>
              <a:pathLst>
                <a:path w="4741" h="3988" extrusionOk="0">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72"/>
            <p:cNvSpPr/>
            <p:nvPr/>
          </p:nvSpPr>
          <p:spPr>
            <a:xfrm>
              <a:off x="2472659" y="2719841"/>
              <a:ext cx="122424" cy="64626"/>
            </a:xfrm>
            <a:custGeom>
              <a:avLst/>
              <a:gdLst/>
              <a:ahLst/>
              <a:cxnLst/>
              <a:rect l="l" t="t" r="r" b="b"/>
              <a:pathLst>
                <a:path w="4662" h="2461" extrusionOk="0">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72"/>
            <p:cNvSpPr/>
            <p:nvPr/>
          </p:nvSpPr>
          <p:spPr>
            <a:xfrm>
              <a:off x="2471162" y="2720078"/>
              <a:ext cx="50052" cy="64390"/>
            </a:xfrm>
            <a:custGeom>
              <a:avLst/>
              <a:gdLst/>
              <a:ahLst/>
              <a:cxnLst/>
              <a:rect l="l" t="t" r="r" b="b"/>
              <a:pathLst>
                <a:path w="1906" h="2452" extrusionOk="0">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2"/>
            <p:cNvSpPr/>
            <p:nvPr/>
          </p:nvSpPr>
          <p:spPr>
            <a:xfrm>
              <a:off x="2494035" y="2618294"/>
              <a:ext cx="77178" cy="54805"/>
            </a:xfrm>
            <a:custGeom>
              <a:avLst/>
              <a:gdLst/>
              <a:ahLst/>
              <a:cxnLst/>
              <a:rect l="l" t="t" r="r" b="b"/>
              <a:pathLst>
                <a:path w="2939" h="2087" extrusionOk="0">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2"/>
            <p:cNvSpPr/>
            <p:nvPr/>
          </p:nvSpPr>
          <p:spPr>
            <a:xfrm>
              <a:off x="2494035" y="2618294"/>
              <a:ext cx="41990" cy="54805"/>
            </a:xfrm>
            <a:custGeom>
              <a:avLst/>
              <a:gdLst/>
              <a:ahLst/>
              <a:cxnLst/>
              <a:rect l="l" t="t" r="r" b="b"/>
              <a:pathLst>
                <a:path w="1599" h="2087" extrusionOk="0">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2"/>
            <p:cNvSpPr/>
            <p:nvPr/>
          </p:nvSpPr>
          <p:spPr>
            <a:xfrm>
              <a:off x="2560893" y="2667321"/>
              <a:ext cx="16859" cy="22794"/>
            </a:xfrm>
            <a:custGeom>
              <a:avLst/>
              <a:gdLst/>
              <a:ahLst/>
              <a:cxnLst/>
              <a:rect l="l" t="t" r="r" b="b"/>
              <a:pathLst>
                <a:path w="642" h="868" extrusionOk="0">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72"/>
            <p:cNvSpPr/>
            <p:nvPr/>
          </p:nvSpPr>
          <p:spPr>
            <a:xfrm>
              <a:off x="2487758" y="2667295"/>
              <a:ext cx="17095" cy="22899"/>
            </a:xfrm>
            <a:custGeom>
              <a:avLst/>
              <a:gdLst/>
              <a:ahLst/>
              <a:cxnLst/>
              <a:rect l="l" t="t" r="r" b="b"/>
              <a:pathLst>
                <a:path w="651" h="872" extrusionOk="0">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72"/>
            <p:cNvSpPr/>
            <p:nvPr/>
          </p:nvSpPr>
          <p:spPr>
            <a:xfrm>
              <a:off x="2518666" y="2707184"/>
              <a:ext cx="28413" cy="32536"/>
            </a:xfrm>
            <a:custGeom>
              <a:avLst/>
              <a:gdLst/>
              <a:ahLst/>
              <a:cxnLst/>
              <a:rect l="l" t="t" r="r" b="b"/>
              <a:pathLst>
                <a:path w="1082" h="1239" extrusionOk="0">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72"/>
            <p:cNvSpPr/>
            <p:nvPr/>
          </p:nvSpPr>
          <p:spPr>
            <a:xfrm>
              <a:off x="2518404"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2"/>
            <p:cNvSpPr/>
            <p:nvPr/>
          </p:nvSpPr>
          <p:spPr>
            <a:xfrm>
              <a:off x="2502333" y="2650357"/>
              <a:ext cx="60844" cy="65230"/>
            </a:xfrm>
            <a:custGeom>
              <a:avLst/>
              <a:gdLst/>
              <a:ahLst/>
              <a:cxnLst/>
              <a:rect l="l" t="t" r="r" b="b"/>
              <a:pathLst>
                <a:path w="2317" h="2484" extrusionOk="0">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2"/>
            <p:cNvSpPr/>
            <p:nvPr/>
          </p:nvSpPr>
          <p:spPr>
            <a:xfrm>
              <a:off x="2502569" y="2650331"/>
              <a:ext cx="44012" cy="65256"/>
            </a:xfrm>
            <a:custGeom>
              <a:avLst/>
              <a:gdLst/>
              <a:ahLst/>
              <a:cxnLst/>
              <a:rect l="l" t="t" r="r" b="b"/>
              <a:pathLst>
                <a:path w="1676" h="2485" extrusionOk="0">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72"/>
            <p:cNvSpPr/>
            <p:nvPr/>
          </p:nvSpPr>
          <p:spPr>
            <a:xfrm>
              <a:off x="2345009" y="2534367"/>
              <a:ext cx="122162" cy="64363"/>
            </a:xfrm>
            <a:custGeom>
              <a:avLst/>
              <a:gdLst/>
              <a:ahLst/>
              <a:cxnLst/>
              <a:rect l="l" t="t" r="r" b="b"/>
              <a:pathLst>
                <a:path w="4652" h="2451" extrusionOk="0">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72"/>
            <p:cNvSpPr/>
            <p:nvPr/>
          </p:nvSpPr>
          <p:spPr>
            <a:xfrm>
              <a:off x="2343486" y="2534367"/>
              <a:ext cx="49789" cy="64416"/>
            </a:xfrm>
            <a:custGeom>
              <a:avLst/>
              <a:gdLst/>
              <a:ahLst/>
              <a:cxnLst/>
              <a:rect l="l" t="t" r="r" b="b"/>
              <a:pathLst>
                <a:path w="1896" h="2453" extrusionOk="0">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72"/>
            <p:cNvSpPr/>
            <p:nvPr/>
          </p:nvSpPr>
          <p:spPr>
            <a:xfrm>
              <a:off x="2366122" y="2432819"/>
              <a:ext cx="77414" cy="54831"/>
            </a:xfrm>
            <a:custGeom>
              <a:avLst/>
              <a:gdLst/>
              <a:ahLst/>
              <a:cxnLst/>
              <a:rect l="l" t="t" r="r" b="b"/>
              <a:pathLst>
                <a:path w="2948" h="2088" extrusionOk="0">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72"/>
            <p:cNvSpPr/>
            <p:nvPr/>
          </p:nvSpPr>
          <p:spPr>
            <a:xfrm>
              <a:off x="2366358" y="2433082"/>
              <a:ext cx="41990" cy="54568"/>
            </a:xfrm>
            <a:custGeom>
              <a:avLst/>
              <a:gdLst/>
              <a:ahLst/>
              <a:cxnLst/>
              <a:rect l="l" t="t" r="r" b="b"/>
              <a:pathLst>
                <a:path w="1599" h="2078" extrusionOk="0">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72"/>
            <p:cNvSpPr/>
            <p:nvPr/>
          </p:nvSpPr>
          <p:spPr>
            <a:xfrm>
              <a:off x="2433216" y="2481847"/>
              <a:ext cx="16859" cy="22610"/>
            </a:xfrm>
            <a:custGeom>
              <a:avLst/>
              <a:gdLst/>
              <a:ahLst/>
              <a:cxnLst/>
              <a:rect l="l" t="t" r="r" b="b"/>
              <a:pathLst>
                <a:path w="642" h="861" extrusionOk="0">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2"/>
            <p:cNvSpPr/>
            <p:nvPr/>
          </p:nvSpPr>
          <p:spPr>
            <a:xfrm>
              <a:off x="2360082" y="2481821"/>
              <a:ext cx="16859" cy="22636"/>
            </a:xfrm>
            <a:custGeom>
              <a:avLst/>
              <a:gdLst/>
              <a:ahLst/>
              <a:cxnLst/>
              <a:rect l="l" t="t" r="r" b="b"/>
              <a:pathLst>
                <a:path w="642" h="862" extrusionOk="0">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72"/>
            <p:cNvSpPr/>
            <p:nvPr/>
          </p:nvSpPr>
          <p:spPr>
            <a:xfrm>
              <a:off x="2390754" y="2521657"/>
              <a:ext cx="28413" cy="32326"/>
            </a:xfrm>
            <a:custGeom>
              <a:avLst/>
              <a:gdLst/>
              <a:ahLst/>
              <a:cxnLst/>
              <a:rect l="l" t="t" r="r" b="b"/>
              <a:pathLst>
                <a:path w="1082" h="1231" extrusionOk="0">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2"/>
            <p:cNvSpPr/>
            <p:nvPr/>
          </p:nvSpPr>
          <p:spPr>
            <a:xfrm>
              <a:off x="2390754" y="2521972"/>
              <a:ext cx="17358" cy="32274"/>
            </a:xfrm>
            <a:custGeom>
              <a:avLst/>
              <a:gdLst/>
              <a:ahLst/>
              <a:cxnLst/>
              <a:rect l="l" t="t" r="r" b="b"/>
              <a:pathLst>
                <a:path w="661" h="1229" extrusionOk="0">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2"/>
            <p:cNvSpPr/>
            <p:nvPr/>
          </p:nvSpPr>
          <p:spPr>
            <a:xfrm>
              <a:off x="2374657" y="2464804"/>
              <a:ext cx="60844" cy="65309"/>
            </a:xfrm>
            <a:custGeom>
              <a:avLst/>
              <a:gdLst/>
              <a:ahLst/>
              <a:cxnLst/>
              <a:rect l="l" t="t" r="r" b="b"/>
              <a:pathLst>
                <a:path w="2317" h="2487" extrusionOk="0">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72"/>
            <p:cNvSpPr/>
            <p:nvPr/>
          </p:nvSpPr>
          <p:spPr>
            <a:xfrm>
              <a:off x="2374657" y="2464620"/>
              <a:ext cx="44248" cy="65230"/>
            </a:xfrm>
            <a:custGeom>
              <a:avLst/>
              <a:gdLst/>
              <a:ahLst/>
              <a:cxnLst/>
              <a:rect l="l" t="t" r="r" b="b"/>
              <a:pathLst>
                <a:path w="1685" h="2484" extrusionOk="0">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72"/>
            <p:cNvSpPr/>
            <p:nvPr/>
          </p:nvSpPr>
          <p:spPr>
            <a:xfrm>
              <a:off x="2216072" y="2719579"/>
              <a:ext cx="122424" cy="64888"/>
            </a:xfrm>
            <a:custGeom>
              <a:avLst/>
              <a:gdLst/>
              <a:ahLst/>
              <a:cxnLst/>
              <a:rect l="l" t="t" r="r" b="b"/>
              <a:pathLst>
                <a:path w="4662" h="2471" extrusionOk="0">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2"/>
            <p:cNvSpPr/>
            <p:nvPr/>
          </p:nvSpPr>
          <p:spPr>
            <a:xfrm>
              <a:off x="2215075" y="2720078"/>
              <a:ext cx="50025" cy="64390"/>
            </a:xfrm>
            <a:custGeom>
              <a:avLst/>
              <a:gdLst/>
              <a:ahLst/>
              <a:cxnLst/>
              <a:rect l="l" t="t" r="r" b="b"/>
              <a:pathLst>
                <a:path w="1905" h="2452" extrusionOk="0">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2"/>
            <p:cNvSpPr/>
            <p:nvPr/>
          </p:nvSpPr>
          <p:spPr>
            <a:xfrm>
              <a:off x="2237947" y="2618294"/>
              <a:ext cx="77178" cy="54805"/>
            </a:xfrm>
            <a:custGeom>
              <a:avLst/>
              <a:gdLst/>
              <a:ahLst/>
              <a:cxnLst/>
              <a:rect l="l" t="t" r="r" b="b"/>
              <a:pathLst>
                <a:path w="2939" h="2087" extrusionOk="0">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72"/>
            <p:cNvSpPr/>
            <p:nvPr/>
          </p:nvSpPr>
          <p:spPr>
            <a:xfrm>
              <a:off x="2237947" y="2618294"/>
              <a:ext cx="41990" cy="54805"/>
            </a:xfrm>
            <a:custGeom>
              <a:avLst/>
              <a:gdLst/>
              <a:ahLst/>
              <a:cxnLst/>
              <a:rect l="l" t="t" r="r" b="b"/>
              <a:pathLst>
                <a:path w="1599" h="2087" extrusionOk="0">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72"/>
            <p:cNvSpPr/>
            <p:nvPr/>
          </p:nvSpPr>
          <p:spPr>
            <a:xfrm>
              <a:off x="2304805" y="2667321"/>
              <a:ext cx="16859" cy="22794"/>
            </a:xfrm>
            <a:custGeom>
              <a:avLst/>
              <a:gdLst/>
              <a:ahLst/>
              <a:cxnLst/>
              <a:rect l="l" t="t" r="r" b="b"/>
              <a:pathLst>
                <a:path w="642" h="868" extrusionOk="0">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72"/>
            <p:cNvSpPr/>
            <p:nvPr/>
          </p:nvSpPr>
          <p:spPr>
            <a:xfrm>
              <a:off x="2231671" y="2667295"/>
              <a:ext cx="17095" cy="22899"/>
            </a:xfrm>
            <a:custGeom>
              <a:avLst/>
              <a:gdLst/>
              <a:ahLst/>
              <a:cxnLst/>
              <a:rect l="l" t="t" r="r" b="b"/>
              <a:pathLst>
                <a:path w="651" h="872" extrusionOk="0">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72"/>
            <p:cNvSpPr/>
            <p:nvPr/>
          </p:nvSpPr>
          <p:spPr>
            <a:xfrm>
              <a:off x="2262579" y="2707184"/>
              <a:ext cx="28413" cy="32536"/>
            </a:xfrm>
            <a:custGeom>
              <a:avLst/>
              <a:gdLst/>
              <a:ahLst/>
              <a:cxnLst/>
              <a:rect l="l" t="t" r="r" b="b"/>
              <a:pathLst>
                <a:path w="1082" h="1239" extrusionOk="0">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2"/>
            <p:cNvSpPr/>
            <p:nvPr/>
          </p:nvSpPr>
          <p:spPr>
            <a:xfrm>
              <a:off x="2262316"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2"/>
            <p:cNvSpPr/>
            <p:nvPr/>
          </p:nvSpPr>
          <p:spPr>
            <a:xfrm>
              <a:off x="2246245" y="2650357"/>
              <a:ext cx="60844" cy="65230"/>
            </a:xfrm>
            <a:custGeom>
              <a:avLst/>
              <a:gdLst/>
              <a:ahLst/>
              <a:cxnLst/>
              <a:rect l="l" t="t" r="r" b="b"/>
              <a:pathLst>
                <a:path w="2317" h="2484" extrusionOk="0">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72"/>
            <p:cNvSpPr/>
            <p:nvPr/>
          </p:nvSpPr>
          <p:spPr>
            <a:xfrm>
              <a:off x="2246482" y="2650331"/>
              <a:ext cx="44012" cy="65256"/>
            </a:xfrm>
            <a:custGeom>
              <a:avLst/>
              <a:gdLst/>
              <a:ahLst/>
              <a:cxnLst/>
              <a:rect l="l" t="t" r="r" b="b"/>
              <a:pathLst>
                <a:path w="1676" h="2485" extrusionOk="0">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6" name="Google Shape;10126;p72"/>
          <p:cNvGrpSpPr/>
          <p:nvPr/>
        </p:nvGrpSpPr>
        <p:grpSpPr>
          <a:xfrm>
            <a:off x="2661416" y="2269942"/>
            <a:ext cx="344059" cy="340671"/>
            <a:chOff x="2661416" y="2422342"/>
            <a:chExt cx="344059" cy="340671"/>
          </a:xfrm>
        </p:grpSpPr>
        <p:sp>
          <p:nvSpPr>
            <p:cNvPr id="10127" name="Google Shape;10127;p72"/>
            <p:cNvSpPr/>
            <p:nvPr/>
          </p:nvSpPr>
          <p:spPr>
            <a:xfrm>
              <a:off x="2906947" y="2604481"/>
              <a:ext cx="39994" cy="39469"/>
            </a:xfrm>
            <a:custGeom>
              <a:avLst/>
              <a:gdLst/>
              <a:ahLst/>
              <a:cxnLst/>
              <a:rect l="l" t="t" r="r" b="b"/>
              <a:pathLst>
                <a:path w="1523" h="1503" extrusionOk="0">
                  <a:moveTo>
                    <a:pt x="0" y="0"/>
                  </a:moveTo>
                  <a:lnTo>
                    <a:pt x="977" y="1503"/>
                  </a:lnTo>
                  <a:lnTo>
                    <a:pt x="1522" y="1503"/>
                  </a:lnTo>
                  <a:cubicBezTo>
                    <a:pt x="1513" y="670"/>
                    <a:pt x="833" y="0"/>
                    <a:pt x="0"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72"/>
            <p:cNvSpPr/>
            <p:nvPr/>
          </p:nvSpPr>
          <p:spPr>
            <a:xfrm>
              <a:off x="2866979" y="2604481"/>
              <a:ext cx="65624" cy="39469"/>
            </a:xfrm>
            <a:custGeom>
              <a:avLst/>
              <a:gdLst/>
              <a:ahLst/>
              <a:cxnLst/>
              <a:rect l="l" t="t" r="r" b="b"/>
              <a:pathLst>
                <a:path w="2499" h="1503" extrusionOk="0">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72"/>
            <p:cNvSpPr/>
            <p:nvPr/>
          </p:nvSpPr>
          <p:spPr>
            <a:xfrm>
              <a:off x="2906448" y="2539146"/>
              <a:ext cx="21638" cy="43487"/>
            </a:xfrm>
            <a:custGeom>
              <a:avLst/>
              <a:gdLst/>
              <a:ahLst/>
              <a:cxnLst/>
              <a:rect l="l" t="t" r="r" b="b"/>
              <a:pathLst>
                <a:path w="824" h="1656" extrusionOk="0">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2"/>
            <p:cNvSpPr/>
            <p:nvPr/>
          </p:nvSpPr>
          <p:spPr>
            <a:xfrm>
              <a:off x="2759681" y="2604481"/>
              <a:ext cx="39968" cy="39469"/>
            </a:xfrm>
            <a:custGeom>
              <a:avLst/>
              <a:gdLst/>
              <a:ahLst/>
              <a:cxnLst/>
              <a:rect l="l" t="t" r="r" b="b"/>
              <a:pathLst>
                <a:path w="1522" h="1503" extrusionOk="0">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72"/>
            <p:cNvSpPr/>
            <p:nvPr/>
          </p:nvSpPr>
          <p:spPr>
            <a:xfrm>
              <a:off x="2719713" y="2604481"/>
              <a:ext cx="65361" cy="39469"/>
            </a:xfrm>
            <a:custGeom>
              <a:avLst/>
              <a:gdLst/>
              <a:ahLst/>
              <a:cxnLst/>
              <a:rect l="l" t="t" r="r" b="b"/>
              <a:pathLst>
                <a:path w="2489" h="1503" extrusionOk="0">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72"/>
            <p:cNvSpPr/>
            <p:nvPr/>
          </p:nvSpPr>
          <p:spPr>
            <a:xfrm>
              <a:off x="2759182" y="2539146"/>
              <a:ext cx="21875" cy="43487"/>
            </a:xfrm>
            <a:custGeom>
              <a:avLst/>
              <a:gdLst/>
              <a:ahLst/>
              <a:cxnLst/>
              <a:rect l="l" t="t" r="r" b="b"/>
              <a:pathLst>
                <a:path w="833" h="1656" extrusionOk="0">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72"/>
            <p:cNvSpPr/>
            <p:nvPr/>
          </p:nvSpPr>
          <p:spPr>
            <a:xfrm>
              <a:off x="2833314" y="2606477"/>
              <a:ext cx="53544" cy="53570"/>
            </a:xfrm>
            <a:custGeom>
              <a:avLst/>
              <a:gdLst/>
              <a:ahLst/>
              <a:cxnLst/>
              <a:rect l="l" t="t" r="r" b="b"/>
              <a:pathLst>
                <a:path w="2039" h="2040" extrusionOk="0">
                  <a:moveTo>
                    <a:pt x="0" y="1"/>
                  </a:moveTo>
                  <a:lnTo>
                    <a:pt x="1216" y="2039"/>
                  </a:lnTo>
                  <a:lnTo>
                    <a:pt x="2039" y="2039"/>
                  </a:lnTo>
                  <a:cubicBezTo>
                    <a:pt x="2039" y="910"/>
                    <a:pt x="1130" y="1"/>
                    <a:pt x="0"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2"/>
            <p:cNvSpPr/>
            <p:nvPr/>
          </p:nvSpPr>
          <p:spPr>
            <a:xfrm>
              <a:off x="2779770" y="2606477"/>
              <a:ext cx="85476" cy="53570"/>
            </a:xfrm>
            <a:custGeom>
              <a:avLst/>
              <a:gdLst/>
              <a:ahLst/>
              <a:cxnLst/>
              <a:rect l="l" t="t" r="r" b="b"/>
              <a:pathLst>
                <a:path w="3255" h="2040" extrusionOk="0">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2"/>
            <p:cNvSpPr/>
            <p:nvPr/>
          </p:nvSpPr>
          <p:spPr>
            <a:xfrm>
              <a:off x="2833813" y="2525570"/>
              <a:ext cx="29437" cy="59085"/>
            </a:xfrm>
            <a:custGeom>
              <a:avLst/>
              <a:gdLst/>
              <a:ahLst/>
              <a:cxnLst/>
              <a:rect l="l" t="t" r="r" b="b"/>
              <a:pathLst>
                <a:path w="1121" h="2250" extrusionOk="0">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2"/>
            <p:cNvSpPr/>
            <p:nvPr/>
          </p:nvSpPr>
          <p:spPr>
            <a:xfrm>
              <a:off x="2803404" y="2525570"/>
              <a:ext cx="45010" cy="59085"/>
            </a:xfrm>
            <a:custGeom>
              <a:avLst/>
              <a:gdLst/>
              <a:ahLst/>
              <a:cxnLst/>
              <a:rect l="l" t="t" r="r" b="b"/>
              <a:pathLst>
                <a:path w="1714" h="2250" extrusionOk="0">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72"/>
            <p:cNvSpPr/>
            <p:nvPr/>
          </p:nvSpPr>
          <p:spPr>
            <a:xfrm>
              <a:off x="2737570" y="2539146"/>
              <a:ext cx="28912" cy="43487"/>
            </a:xfrm>
            <a:custGeom>
              <a:avLst/>
              <a:gdLst/>
              <a:ahLst/>
              <a:cxnLst/>
              <a:rect l="l" t="t" r="r" b="b"/>
              <a:pathLst>
                <a:path w="1101" h="1656" extrusionOk="0">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72"/>
            <p:cNvSpPr/>
            <p:nvPr/>
          </p:nvSpPr>
          <p:spPr>
            <a:xfrm>
              <a:off x="2884573" y="2539146"/>
              <a:ext cx="29175" cy="43487"/>
            </a:xfrm>
            <a:custGeom>
              <a:avLst/>
              <a:gdLst/>
              <a:ahLst/>
              <a:cxnLst/>
              <a:rect l="l" t="t" r="r" b="b"/>
              <a:pathLst>
                <a:path w="1111" h="1656" extrusionOk="0">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72"/>
            <p:cNvSpPr/>
            <p:nvPr/>
          </p:nvSpPr>
          <p:spPr>
            <a:xfrm>
              <a:off x="2661416" y="2422342"/>
              <a:ext cx="344059" cy="340671"/>
            </a:xfrm>
            <a:custGeom>
              <a:avLst/>
              <a:gdLst/>
              <a:ahLst/>
              <a:cxnLst/>
              <a:rect l="l" t="t" r="r" b="b"/>
              <a:pathLst>
                <a:path w="13102" h="12973" extrusionOk="0">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0" name="Google Shape;10140;p72"/>
          <p:cNvGrpSpPr/>
          <p:nvPr/>
        </p:nvGrpSpPr>
        <p:grpSpPr>
          <a:xfrm>
            <a:off x="4066510" y="2269942"/>
            <a:ext cx="206876" cy="348470"/>
            <a:chOff x="4066510" y="2422342"/>
            <a:chExt cx="206876" cy="348470"/>
          </a:xfrm>
        </p:grpSpPr>
        <p:sp>
          <p:nvSpPr>
            <p:cNvPr id="10141" name="Google Shape;10141;p72"/>
            <p:cNvSpPr/>
            <p:nvPr/>
          </p:nvSpPr>
          <p:spPr>
            <a:xfrm>
              <a:off x="4093662" y="2737934"/>
              <a:ext cx="152334" cy="11082"/>
            </a:xfrm>
            <a:custGeom>
              <a:avLst/>
              <a:gdLst/>
              <a:ahLst/>
              <a:cxnLst/>
              <a:rect l="l" t="t" r="r" b="b"/>
              <a:pathLst>
                <a:path w="5801" h="422" extrusionOk="0">
                  <a:moveTo>
                    <a:pt x="0" y="0"/>
                  </a:moveTo>
                  <a:lnTo>
                    <a:pt x="0" y="421"/>
                  </a:lnTo>
                  <a:lnTo>
                    <a:pt x="5800" y="421"/>
                  </a:lnTo>
                  <a:lnTo>
                    <a:pt x="580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2"/>
            <p:cNvSpPr/>
            <p:nvPr/>
          </p:nvSpPr>
          <p:spPr>
            <a:xfrm>
              <a:off x="4164538" y="2422342"/>
              <a:ext cx="10819" cy="348286"/>
            </a:xfrm>
            <a:custGeom>
              <a:avLst/>
              <a:gdLst/>
              <a:ahLst/>
              <a:cxnLst/>
              <a:rect l="l" t="t" r="r" b="b"/>
              <a:pathLst>
                <a:path w="412" h="13263" extrusionOk="0">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72"/>
            <p:cNvSpPr/>
            <p:nvPr/>
          </p:nvSpPr>
          <p:spPr>
            <a:xfrm>
              <a:off x="4082344" y="2645657"/>
              <a:ext cx="33823" cy="125155"/>
            </a:xfrm>
            <a:custGeom>
              <a:avLst/>
              <a:gdLst/>
              <a:ahLst/>
              <a:cxnLst/>
              <a:rect l="l" t="t" r="r" b="b"/>
              <a:pathLst>
                <a:path w="1288" h="4766" extrusionOk="0">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72"/>
            <p:cNvSpPr/>
            <p:nvPr/>
          </p:nvSpPr>
          <p:spPr>
            <a:xfrm>
              <a:off x="4223623" y="2645578"/>
              <a:ext cx="33665" cy="125050"/>
            </a:xfrm>
            <a:custGeom>
              <a:avLst/>
              <a:gdLst/>
              <a:ahLst/>
              <a:cxnLst/>
              <a:rect l="l" t="t" r="r" b="b"/>
              <a:pathLst>
                <a:path w="1282" h="4762" extrusionOk="0">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2"/>
            <p:cNvSpPr/>
            <p:nvPr/>
          </p:nvSpPr>
          <p:spPr>
            <a:xfrm>
              <a:off x="4164538" y="2645447"/>
              <a:ext cx="10819" cy="21875"/>
            </a:xfrm>
            <a:custGeom>
              <a:avLst/>
              <a:gdLst/>
              <a:ahLst/>
              <a:cxnLst/>
              <a:rect l="l" t="t" r="r" b="b"/>
              <a:pathLst>
                <a:path w="412" h="833" extrusionOk="0">
                  <a:moveTo>
                    <a:pt x="0" y="0"/>
                  </a:moveTo>
                  <a:lnTo>
                    <a:pt x="0" y="833"/>
                  </a:lnTo>
                  <a:lnTo>
                    <a:pt x="412" y="833"/>
                  </a:lnTo>
                  <a:lnTo>
                    <a:pt x="41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2"/>
            <p:cNvSpPr/>
            <p:nvPr/>
          </p:nvSpPr>
          <p:spPr>
            <a:xfrm>
              <a:off x="4101462" y="2645604"/>
              <a:ext cx="14601" cy="21717"/>
            </a:xfrm>
            <a:custGeom>
              <a:avLst/>
              <a:gdLst/>
              <a:ahLst/>
              <a:cxnLst/>
              <a:rect l="l" t="t" r="r" b="b"/>
              <a:pathLst>
                <a:path w="556" h="827" extrusionOk="0">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72"/>
            <p:cNvSpPr/>
            <p:nvPr/>
          </p:nvSpPr>
          <p:spPr>
            <a:xfrm>
              <a:off x="4223623" y="2645578"/>
              <a:ext cx="14811" cy="21743"/>
            </a:xfrm>
            <a:custGeom>
              <a:avLst/>
              <a:gdLst/>
              <a:ahLst/>
              <a:cxnLst/>
              <a:rect l="l" t="t" r="r" b="b"/>
              <a:pathLst>
                <a:path w="564" h="828" extrusionOk="0">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72"/>
            <p:cNvSpPr/>
            <p:nvPr/>
          </p:nvSpPr>
          <p:spPr>
            <a:xfrm>
              <a:off x="4077329" y="2460471"/>
              <a:ext cx="185002" cy="196057"/>
            </a:xfrm>
            <a:custGeom>
              <a:avLst/>
              <a:gdLst/>
              <a:ahLst/>
              <a:cxnLst/>
              <a:rect l="l" t="t" r="r" b="b"/>
              <a:pathLst>
                <a:path w="7045" h="7466" extrusionOk="0">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72"/>
            <p:cNvSpPr/>
            <p:nvPr/>
          </p:nvSpPr>
          <p:spPr>
            <a:xfrm>
              <a:off x="4077329" y="2460471"/>
              <a:ext cx="185002" cy="16360"/>
            </a:xfrm>
            <a:custGeom>
              <a:avLst/>
              <a:gdLst/>
              <a:ahLst/>
              <a:cxnLst/>
              <a:rect l="l" t="t" r="r" b="b"/>
              <a:pathLst>
                <a:path w="7045" h="623" extrusionOk="0">
                  <a:moveTo>
                    <a:pt x="0" y="1"/>
                  </a:moveTo>
                  <a:lnTo>
                    <a:pt x="0" y="623"/>
                  </a:lnTo>
                  <a:lnTo>
                    <a:pt x="7044" y="623"/>
                  </a:lnTo>
                  <a:lnTo>
                    <a:pt x="7044"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2"/>
            <p:cNvSpPr/>
            <p:nvPr/>
          </p:nvSpPr>
          <p:spPr>
            <a:xfrm>
              <a:off x="4066510" y="2444137"/>
              <a:ext cx="206876" cy="21901"/>
            </a:xfrm>
            <a:custGeom>
              <a:avLst/>
              <a:gdLst/>
              <a:ahLst/>
              <a:cxnLst/>
              <a:rect l="l" t="t" r="r" b="b"/>
              <a:pathLst>
                <a:path w="7878" h="834" extrusionOk="0">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2"/>
            <p:cNvSpPr/>
            <p:nvPr/>
          </p:nvSpPr>
          <p:spPr>
            <a:xfrm>
              <a:off x="4094161" y="2508186"/>
              <a:ext cx="148185" cy="106563"/>
            </a:xfrm>
            <a:custGeom>
              <a:avLst/>
              <a:gdLst/>
              <a:ahLst/>
              <a:cxnLst/>
              <a:rect l="l" t="t" r="r" b="b"/>
              <a:pathLst>
                <a:path w="5643" h="4058" extrusionOk="0">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2"/>
            <p:cNvSpPr/>
            <p:nvPr/>
          </p:nvSpPr>
          <p:spPr>
            <a:xfrm>
              <a:off x="4066510" y="2454930"/>
              <a:ext cx="206876" cy="11108"/>
            </a:xfrm>
            <a:custGeom>
              <a:avLst/>
              <a:gdLst/>
              <a:ahLst/>
              <a:cxnLst/>
              <a:rect l="l" t="t" r="r" b="b"/>
              <a:pathLst>
                <a:path w="7878" h="423" extrusionOk="0">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53" name="Google Shape;10153;p72"/>
          <p:cNvSpPr/>
          <p:nvPr/>
        </p:nvSpPr>
        <p:spPr>
          <a:xfrm>
            <a:off x="2958206" y="3739320"/>
            <a:ext cx="28440" cy="133453"/>
          </a:xfrm>
          <a:custGeom>
            <a:avLst/>
            <a:gdLst/>
            <a:ahLst/>
            <a:cxnLst/>
            <a:rect l="l" t="t" r="r" b="b"/>
            <a:pathLst>
              <a:path w="1083" h="5082" extrusionOk="0">
                <a:moveTo>
                  <a:pt x="1" y="0"/>
                </a:moveTo>
                <a:lnTo>
                  <a:pt x="1" y="5082"/>
                </a:lnTo>
                <a:lnTo>
                  <a:pt x="1082" y="5082"/>
                </a:lnTo>
                <a:lnTo>
                  <a:pt x="1082"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54" name="Google Shape;10154;p72"/>
          <p:cNvGrpSpPr/>
          <p:nvPr/>
        </p:nvGrpSpPr>
        <p:grpSpPr>
          <a:xfrm>
            <a:off x="2617693" y="3664925"/>
            <a:ext cx="420475" cy="326491"/>
            <a:chOff x="2617693" y="3817325"/>
            <a:chExt cx="420475" cy="326491"/>
          </a:xfrm>
        </p:grpSpPr>
        <p:sp>
          <p:nvSpPr>
            <p:cNvPr id="10155" name="Google Shape;10155;p72"/>
            <p:cNvSpPr/>
            <p:nvPr/>
          </p:nvSpPr>
          <p:spPr>
            <a:xfrm>
              <a:off x="2688542" y="3845712"/>
              <a:ext cx="337047" cy="217170"/>
            </a:xfrm>
            <a:custGeom>
              <a:avLst/>
              <a:gdLst/>
              <a:ahLst/>
              <a:cxnLst/>
              <a:rect l="l" t="t" r="r" b="b"/>
              <a:pathLst>
                <a:path w="12835" h="8270" extrusionOk="0">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72"/>
            <p:cNvSpPr/>
            <p:nvPr/>
          </p:nvSpPr>
          <p:spPr>
            <a:xfrm>
              <a:off x="2734786" y="4063119"/>
              <a:ext cx="57089" cy="27153"/>
            </a:xfrm>
            <a:custGeom>
              <a:avLst/>
              <a:gdLst/>
              <a:ahLst/>
              <a:cxnLst/>
              <a:rect l="l" t="t" r="r" b="b"/>
              <a:pathLst>
                <a:path w="2174" h="1034" extrusionOk="0">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72"/>
            <p:cNvSpPr/>
            <p:nvPr/>
          </p:nvSpPr>
          <p:spPr>
            <a:xfrm>
              <a:off x="2747864" y="3991981"/>
              <a:ext cx="44012" cy="70902"/>
            </a:xfrm>
            <a:custGeom>
              <a:avLst/>
              <a:gdLst/>
              <a:ahLst/>
              <a:cxnLst/>
              <a:rect l="l" t="t" r="r" b="b"/>
              <a:pathLst>
                <a:path w="1676" h="2700" extrusionOk="0">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72"/>
            <p:cNvSpPr/>
            <p:nvPr/>
          </p:nvSpPr>
          <p:spPr>
            <a:xfrm>
              <a:off x="2692823" y="3979927"/>
              <a:ext cx="49027" cy="29411"/>
            </a:xfrm>
            <a:custGeom>
              <a:avLst/>
              <a:gdLst/>
              <a:ahLst/>
              <a:cxnLst/>
              <a:rect l="l" t="t" r="r" b="b"/>
              <a:pathLst>
                <a:path w="1867" h="1120" extrusionOk="0">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72"/>
            <p:cNvSpPr/>
            <p:nvPr/>
          </p:nvSpPr>
          <p:spPr>
            <a:xfrm>
              <a:off x="2688542" y="3845975"/>
              <a:ext cx="11344" cy="133979"/>
            </a:xfrm>
            <a:custGeom>
              <a:avLst/>
              <a:gdLst/>
              <a:ahLst/>
              <a:cxnLst/>
              <a:rect l="l" t="t" r="r" b="b"/>
              <a:pathLst>
                <a:path w="432" h="5102" extrusionOk="0">
                  <a:moveTo>
                    <a:pt x="1" y="0"/>
                  </a:moveTo>
                  <a:lnTo>
                    <a:pt x="1" y="5101"/>
                  </a:lnTo>
                  <a:lnTo>
                    <a:pt x="432" y="5101"/>
                  </a:lnTo>
                  <a:lnTo>
                    <a:pt x="432"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2"/>
            <p:cNvSpPr/>
            <p:nvPr/>
          </p:nvSpPr>
          <p:spPr>
            <a:xfrm>
              <a:off x="2688542" y="3844977"/>
              <a:ext cx="337047" cy="11082"/>
            </a:xfrm>
            <a:custGeom>
              <a:avLst/>
              <a:gdLst/>
              <a:ahLst/>
              <a:cxnLst/>
              <a:rect l="l" t="t" r="r" b="b"/>
              <a:pathLst>
                <a:path w="12835" h="422" extrusionOk="0">
                  <a:moveTo>
                    <a:pt x="1" y="0"/>
                  </a:moveTo>
                  <a:lnTo>
                    <a:pt x="1" y="421"/>
                  </a:lnTo>
                  <a:lnTo>
                    <a:pt x="12835" y="421"/>
                  </a:lnTo>
                  <a:lnTo>
                    <a:pt x="12835"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2"/>
            <p:cNvSpPr/>
            <p:nvPr/>
          </p:nvSpPr>
          <p:spPr>
            <a:xfrm>
              <a:off x="2723232" y="4061596"/>
              <a:ext cx="314936" cy="29936"/>
            </a:xfrm>
            <a:custGeom>
              <a:avLst/>
              <a:gdLst/>
              <a:ahLst/>
              <a:cxnLst/>
              <a:rect l="l" t="t" r="r" b="b"/>
              <a:pathLst>
                <a:path w="11993" h="1140" extrusionOk="0">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2"/>
            <p:cNvSpPr/>
            <p:nvPr/>
          </p:nvSpPr>
          <p:spPr>
            <a:xfrm>
              <a:off x="2676226" y="3817325"/>
              <a:ext cx="361679" cy="29936"/>
            </a:xfrm>
            <a:custGeom>
              <a:avLst/>
              <a:gdLst/>
              <a:ahLst/>
              <a:cxnLst/>
              <a:rect l="l" t="t" r="r" b="b"/>
              <a:pathLst>
                <a:path w="13773" h="1140" extrusionOk="0">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2"/>
            <p:cNvSpPr/>
            <p:nvPr/>
          </p:nvSpPr>
          <p:spPr>
            <a:xfrm>
              <a:off x="2812463" y="3959051"/>
              <a:ext cx="28413" cy="66123"/>
            </a:xfrm>
            <a:custGeom>
              <a:avLst/>
              <a:gdLst/>
              <a:ahLst/>
              <a:cxnLst/>
              <a:rect l="l" t="t" r="r" b="b"/>
              <a:pathLst>
                <a:path w="1082" h="2518" extrusionOk="0">
                  <a:moveTo>
                    <a:pt x="0" y="1"/>
                  </a:moveTo>
                  <a:lnTo>
                    <a:pt x="0" y="2518"/>
                  </a:lnTo>
                  <a:lnTo>
                    <a:pt x="1081" y="2518"/>
                  </a:lnTo>
                  <a:lnTo>
                    <a:pt x="1081"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72"/>
            <p:cNvSpPr/>
            <p:nvPr/>
          </p:nvSpPr>
          <p:spPr>
            <a:xfrm>
              <a:off x="2860966" y="3930664"/>
              <a:ext cx="28413" cy="94510"/>
            </a:xfrm>
            <a:custGeom>
              <a:avLst/>
              <a:gdLst/>
              <a:ahLst/>
              <a:cxnLst/>
              <a:rect l="l" t="t" r="r" b="b"/>
              <a:pathLst>
                <a:path w="1082" h="3599" extrusionOk="0">
                  <a:moveTo>
                    <a:pt x="0" y="0"/>
                  </a:moveTo>
                  <a:lnTo>
                    <a:pt x="0" y="3599"/>
                  </a:lnTo>
                  <a:lnTo>
                    <a:pt x="1082" y="3599"/>
                  </a:lnTo>
                  <a:lnTo>
                    <a:pt x="108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72"/>
            <p:cNvSpPr/>
            <p:nvPr/>
          </p:nvSpPr>
          <p:spPr>
            <a:xfrm>
              <a:off x="2908207" y="3947759"/>
              <a:ext cx="28413" cy="77414"/>
            </a:xfrm>
            <a:custGeom>
              <a:avLst/>
              <a:gdLst/>
              <a:ahLst/>
              <a:cxnLst/>
              <a:rect l="l" t="t" r="r" b="b"/>
              <a:pathLst>
                <a:path w="1082" h="2948" extrusionOk="0">
                  <a:moveTo>
                    <a:pt x="0" y="0"/>
                  </a:moveTo>
                  <a:lnTo>
                    <a:pt x="0" y="2948"/>
                  </a:lnTo>
                  <a:lnTo>
                    <a:pt x="1082" y="2948"/>
                  </a:lnTo>
                  <a:lnTo>
                    <a:pt x="108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72"/>
            <p:cNvSpPr/>
            <p:nvPr/>
          </p:nvSpPr>
          <p:spPr>
            <a:xfrm>
              <a:off x="2716693" y="3882161"/>
              <a:ext cx="54069" cy="13603"/>
            </a:xfrm>
            <a:custGeom>
              <a:avLst/>
              <a:gdLst/>
              <a:ahLst/>
              <a:cxnLst/>
              <a:rect l="l" t="t" r="r" b="b"/>
              <a:pathLst>
                <a:path w="2059" h="518" extrusionOk="0">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72"/>
            <p:cNvSpPr/>
            <p:nvPr/>
          </p:nvSpPr>
          <p:spPr>
            <a:xfrm>
              <a:off x="2716693" y="3904771"/>
              <a:ext cx="73659" cy="13340"/>
            </a:xfrm>
            <a:custGeom>
              <a:avLst/>
              <a:gdLst/>
              <a:ahLst/>
              <a:cxnLst/>
              <a:rect l="l" t="t" r="r" b="b"/>
              <a:pathLst>
                <a:path w="2805" h="508" extrusionOk="0">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72"/>
            <p:cNvSpPr/>
            <p:nvPr/>
          </p:nvSpPr>
          <p:spPr>
            <a:xfrm>
              <a:off x="2716693" y="3927145"/>
              <a:ext cx="73659" cy="13603"/>
            </a:xfrm>
            <a:custGeom>
              <a:avLst/>
              <a:gdLst/>
              <a:ahLst/>
              <a:cxnLst/>
              <a:rect l="l" t="t" r="r" b="b"/>
              <a:pathLst>
                <a:path w="2805" h="518" extrusionOk="0">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2"/>
            <p:cNvSpPr/>
            <p:nvPr/>
          </p:nvSpPr>
          <p:spPr>
            <a:xfrm>
              <a:off x="2716693" y="3949755"/>
              <a:ext cx="73659" cy="13603"/>
            </a:xfrm>
            <a:custGeom>
              <a:avLst/>
              <a:gdLst/>
              <a:ahLst/>
              <a:cxnLst/>
              <a:rect l="l" t="t" r="r" b="b"/>
              <a:pathLst>
                <a:path w="2805" h="518" extrusionOk="0">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2"/>
            <p:cNvSpPr/>
            <p:nvPr/>
          </p:nvSpPr>
          <p:spPr>
            <a:xfrm>
              <a:off x="2617693" y="3979428"/>
              <a:ext cx="164125" cy="164388"/>
            </a:xfrm>
            <a:custGeom>
              <a:avLst/>
              <a:gdLst/>
              <a:ahLst/>
              <a:cxnLst/>
              <a:rect l="l" t="t" r="r" b="b"/>
              <a:pathLst>
                <a:path w="6250" h="6260" extrusionOk="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72"/>
            <p:cNvSpPr/>
            <p:nvPr/>
          </p:nvSpPr>
          <p:spPr>
            <a:xfrm>
              <a:off x="2658895" y="4028167"/>
              <a:ext cx="36711" cy="66622"/>
            </a:xfrm>
            <a:custGeom>
              <a:avLst/>
              <a:gdLst/>
              <a:ahLst/>
              <a:cxnLst/>
              <a:rect l="l" t="t" r="r" b="b"/>
              <a:pathLst>
                <a:path w="1398" h="2537" extrusionOk="0">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2" name="Google Shape;10172;p72"/>
          <p:cNvGrpSpPr/>
          <p:nvPr/>
        </p:nvGrpSpPr>
        <p:grpSpPr>
          <a:xfrm>
            <a:off x="3545301" y="2271123"/>
            <a:ext cx="358134" cy="356637"/>
            <a:chOff x="3545301" y="2423523"/>
            <a:chExt cx="358134" cy="356637"/>
          </a:xfrm>
        </p:grpSpPr>
        <p:sp>
          <p:nvSpPr>
            <p:cNvPr id="10173" name="Google Shape;10173;p72"/>
            <p:cNvSpPr/>
            <p:nvPr/>
          </p:nvSpPr>
          <p:spPr>
            <a:xfrm>
              <a:off x="3545301" y="2633630"/>
              <a:ext cx="64600" cy="146531"/>
            </a:xfrm>
            <a:custGeom>
              <a:avLst/>
              <a:gdLst/>
              <a:ahLst/>
              <a:cxnLst/>
              <a:rect l="l" t="t" r="r" b="b"/>
              <a:pathLst>
                <a:path w="2460" h="5580" extrusionOk="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72"/>
            <p:cNvSpPr/>
            <p:nvPr/>
          </p:nvSpPr>
          <p:spPr>
            <a:xfrm>
              <a:off x="3545301" y="2633630"/>
              <a:ext cx="30934" cy="146531"/>
            </a:xfrm>
            <a:custGeom>
              <a:avLst/>
              <a:gdLst/>
              <a:ahLst/>
              <a:cxnLst/>
              <a:rect l="l" t="t" r="r" b="b"/>
              <a:pathLst>
                <a:path w="1178" h="5580" extrusionOk="0">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2"/>
            <p:cNvSpPr/>
            <p:nvPr/>
          </p:nvSpPr>
          <p:spPr>
            <a:xfrm>
              <a:off x="3643041" y="2597181"/>
              <a:ext cx="64888" cy="182980"/>
            </a:xfrm>
            <a:custGeom>
              <a:avLst/>
              <a:gdLst/>
              <a:ahLst/>
              <a:cxnLst/>
              <a:rect l="l" t="t" r="r" b="b"/>
              <a:pathLst>
                <a:path w="2471" h="6968" extrusionOk="0">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72"/>
            <p:cNvSpPr/>
            <p:nvPr/>
          </p:nvSpPr>
          <p:spPr>
            <a:xfrm>
              <a:off x="3643041" y="2597181"/>
              <a:ext cx="30961" cy="182980"/>
            </a:xfrm>
            <a:custGeom>
              <a:avLst/>
              <a:gdLst/>
              <a:ahLst/>
              <a:cxnLst/>
              <a:rect l="l" t="t" r="r" b="b"/>
              <a:pathLst>
                <a:path w="1179" h="6968" extrusionOk="0">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72"/>
            <p:cNvSpPr/>
            <p:nvPr/>
          </p:nvSpPr>
          <p:spPr>
            <a:xfrm>
              <a:off x="3740807" y="2560994"/>
              <a:ext cx="65125" cy="219166"/>
            </a:xfrm>
            <a:custGeom>
              <a:avLst/>
              <a:gdLst/>
              <a:ahLst/>
              <a:cxnLst/>
              <a:rect l="l" t="t" r="r" b="b"/>
              <a:pathLst>
                <a:path w="2480" h="8346" extrusionOk="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2"/>
            <p:cNvSpPr/>
            <p:nvPr/>
          </p:nvSpPr>
          <p:spPr>
            <a:xfrm>
              <a:off x="3740807" y="2560994"/>
              <a:ext cx="30934" cy="219166"/>
            </a:xfrm>
            <a:custGeom>
              <a:avLst/>
              <a:gdLst/>
              <a:ahLst/>
              <a:cxnLst/>
              <a:rect l="l" t="t" r="r" b="b"/>
              <a:pathLst>
                <a:path w="1178" h="8346" extrusionOk="0">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2"/>
            <p:cNvSpPr/>
            <p:nvPr/>
          </p:nvSpPr>
          <p:spPr>
            <a:xfrm>
              <a:off x="3838573" y="2524808"/>
              <a:ext cx="64862" cy="255352"/>
            </a:xfrm>
            <a:custGeom>
              <a:avLst/>
              <a:gdLst/>
              <a:ahLst/>
              <a:cxnLst/>
              <a:rect l="l" t="t" r="r" b="b"/>
              <a:pathLst>
                <a:path w="2470" h="9724" extrusionOk="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72"/>
            <p:cNvSpPr/>
            <p:nvPr/>
          </p:nvSpPr>
          <p:spPr>
            <a:xfrm>
              <a:off x="3838835" y="2524808"/>
              <a:ext cx="30934" cy="255352"/>
            </a:xfrm>
            <a:custGeom>
              <a:avLst/>
              <a:gdLst/>
              <a:ahLst/>
              <a:cxnLst/>
              <a:rect l="l" t="t" r="r" b="b"/>
              <a:pathLst>
                <a:path w="1178" h="9724" extrusionOk="0">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72"/>
            <p:cNvSpPr/>
            <p:nvPr/>
          </p:nvSpPr>
          <p:spPr>
            <a:xfrm>
              <a:off x="3560873" y="2423523"/>
              <a:ext cx="332767" cy="134241"/>
            </a:xfrm>
            <a:custGeom>
              <a:avLst/>
              <a:gdLst/>
              <a:ahLst/>
              <a:cxnLst/>
              <a:rect l="l" t="t" r="r" b="b"/>
              <a:pathLst>
                <a:path w="12672" h="5112" extrusionOk="0">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2" name="Google Shape;10182;p72"/>
          <p:cNvGrpSpPr/>
          <p:nvPr/>
        </p:nvGrpSpPr>
        <p:grpSpPr>
          <a:xfrm>
            <a:off x="5766424" y="4122795"/>
            <a:ext cx="358160" cy="356926"/>
            <a:chOff x="5766424" y="4275195"/>
            <a:chExt cx="358160" cy="356926"/>
          </a:xfrm>
        </p:grpSpPr>
        <p:sp>
          <p:nvSpPr>
            <p:cNvPr id="10183" name="Google Shape;10183;p72"/>
            <p:cNvSpPr/>
            <p:nvPr/>
          </p:nvSpPr>
          <p:spPr>
            <a:xfrm>
              <a:off x="5766424" y="4485327"/>
              <a:ext cx="64862" cy="146793"/>
            </a:xfrm>
            <a:custGeom>
              <a:avLst/>
              <a:gdLst/>
              <a:ahLst/>
              <a:cxnLst/>
              <a:rect l="l" t="t" r="r" b="b"/>
              <a:pathLst>
                <a:path w="2470" h="5590" extrusionOk="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2"/>
            <p:cNvSpPr/>
            <p:nvPr/>
          </p:nvSpPr>
          <p:spPr>
            <a:xfrm>
              <a:off x="5766661" y="4485327"/>
              <a:ext cx="30961" cy="146793"/>
            </a:xfrm>
            <a:custGeom>
              <a:avLst/>
              <a:gdLst/>
              <a:ahLst/>
              <a:cxnLst/>
              <a:rect l="l" t="t" r="r" b="b"/>
              <a:pathLst>
                <a:path w="1179" h="5590" extrusionOk="0">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2"/>
            <p:cNvSpPr/>
            <p:nvPr/>
          </p:nvSpPr>
          <p:spPr>
            <a:xfrm>
              <a:off x="5864190" y="4449115"/>
              <a:ext cx="64862" cy="183006"/>
            </a:xfrm>
            <a:custGeom>
              <a:avLst/>
              <a:gdLst/>
              <a:ahLst/>
              <a:cxnLst/>
              <a:rect l="l" t="t" r="r" b="b"/>
              <a:pathLst>
                <a:path w="2470" h="6969" extrusionOk="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2"/>
            <p:cNvSpPr/>
            <p:nvPr/>
          </p:nvSpPr>
          <p:spPr>
            <a:xfrm>
              <a:off x="5864190" y="4449115"/>
              <a:ext cx="30934" cy="183006"/>
            </a:xfrm>
            <a:custGeom>
              <a:avLst/>
              <a:gdLst/>
              <a:ahLst/>
              <a:cxnLst/>
              <a:rect l="l" t="t" r="r" b="b"/>
              <a:pathLst>
                <a:path w="1178" h="6969" extrusionOk="0">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72"/>
            <p:cNvSpPr/>
            <p:nvPr/>
          </p:nvSpPr>
          <p:spPr>
            <a:xfrm>
              <a:off x="5962193" y="4412692"/>
              <a:ext cx="64626" cy="219429"/>
            </a:xfrm>
            <a:custGeom>
              <a:avLst/>
              <a:gdLst/>
              <a:ahLst/>
              <a:cxnLst/>
              <a:rect l="l" t="t" r="r" b="b"/>
              <a:pathLst>
                <a:path w="2461" h="8356" extrusionOk="0">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72"/>
            <p:cNvSpPr/>
            <p:nvPr/>
          </p:nvSpPr>
          <p:spPr>
            <a:xfrm>
              <a:off x="5962193" y="4412692"/>
              <a:ext cx="30698" cy="219429"/>
            </a:xfrm>
            <a:custGeom>
              <a:avLst/>
              <a:gdLst/>
              <a:ahLst/>
              <a:cxnLst/>
              <a:rect l="l" t="t" r="r" b="b"/>
              <a:pathLst>
                <a:path w="1169" h="8356" extrusionOk="0">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72"/>
            <p:cNvSpPr/>
            <p:nvPr/>
          </p:nvSpPr>
          <p:spPr>
            <a:xfrm>
              <a:off x="6059959" y="4376506"/>
              <a:ext cx="64626" cy="255615"/>
            </a:xfrm>
            <a:custGeom>
              <a:avLst/>
              <a:gdLst/>
              <a:ahLst/>
              <a:cxnLst/>
              <a:rect l="l" t="t" r="r" b="b"/>
              <a:pathLst>
                <a:path w="2461" h="9734" extrusionOk="0">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72"/>
            <p:cNvSpPr/>
            <p:nvPr/>
          </p:nvSpPr>
          <p:spPr>
            <a:xfrm>
              <a:off x="6059959" y="4376506"/>
              <a:ext cx="30934" cy="255615"/>
            </a:xfrm>
            <a:custGeom>
              <a:avLst/>
              <a:gdLst/>
              <a:ahLst/>
              <a:cxnLst/>
              <a:rect l="l" t="t" r="r" b="b"/>
              <a:pathLst>
                <a:path w="1178" h="9734" extrusionOk="0">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2"/>
            <p:cNvSpPr/>
            <p:nvPr/>
          </p:nvSpPr>
          <p:spPr>
            <a:xfrm>
              <a:off x="5781997" y="4275195"/>
              <a:ext cx="332767" cy="134241"/>
            </a:xfrm>
            <a:custGeom>
              <a:avLst/>
              <a:gdLst/>
              <a:ahLst/>
              <a:cxnLst/>
              <a:rect l="l" t="t" r="r" b="b"/>
              <a:pathLst>
                <a:path w="12672" h="5112" extrusionOk="0">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2" name="Google Shape;10192;p72"/>
          <p:cNvGrpSpPr/>
          <p:nvPr/>
        </p:nvGrpSpPr>
        <p:grpSpPr>
          <a:xfrm>
            <a:off x="3531462" y="3672199"/>
            <a:ext cx="377251" cy="324232"/>
            <a:chOff x="3531462" y="3824599"/>
            <a:chExt cx="377251" cy="324232"/>
          </a:xfrm>
        </p:grpSpPr>
        <p:sp>
          <p:nvSpPr>
            <p:cNvPr id="10193" name="Google Shape;10193;p72"/>
            <p:cNvSpPr/>
            <p:nvPr/>
          </p:nvSpPr>
          <p:spPr>
            <a:xfrm>
              <a:off x="3573189" y="3854772"/>
              <a:ext cx="294059" cy="294059"/>
            </a:xfrm>
            <a:custGeom>
              <a:avLst/>
              <a:gdLst/>
              <a:ahLst/>
              <a:cxnLst/>
              <a:rect l="l" t="t" r="r" b="b"/>
              <a:pathLst>
                <a:path w="11198" h="11198" extrusionOk="0">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72"/>
            <p:cNvSpPr/>
            <p:nvPr/>
          </p:nvSpPr>
          <p:spPr>
            <a:xfrm>
              <a:off x="3719457" y="3939461"/>
              <a:ext cx="78439" cy="102808"/>
            </a:xfrm>
            <a:custGeom>
              <a:avLst/>
              <a:gdLst/>
              <a:ahLst/>
              <a:cxnLst/>
              <a:rect l="l" t="t" r="r" b="b"/>
              <a:pathLst>
                <a:path w="2987" h="3915" extrusionOk="0">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2"/>
            <p:cNvSpPr/>
            <p:nvPr/>
          </p:nvSpPr>
          <p:spPr>
            <a:xfrm>
              <a:off x="3719195" y="3878144"/>
              <a:ext cx="156851" cy="203594"/>
            </a:xfrm>
            <a:custGeom>
              <a:avLst/>
              <a:gdLst/>
              <a:ahLst/>
              <a:cxnLst/>
              <a:rect l="l" t="t" r="r" b="b"/>
              <a:pathLst>
                <a:path w="5973" h="7753" extrusionOk="0">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72"/>
            <p:cNvSpPr/>
            <p:nvPr/>
          </p:nvSpPr>
          <p:spPr>
            <a:xfrm>
              <a:off x="3718959" y="3824599"/>
              <a:ext cx="189755" cy="287048"/>
            </a:xfrm>
            <a:custGeom>
              <a:avLst/>
              <a:gdLst/>
              <a:ahLst/>
              <a:cxnLst/>
              <a:rect l="l" t="t" r="r" b="b"/>
              <a:pathLst>
                <a:path w="7226" h="10931" extrusionOk="0">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72"/>
            <p:cNvSpPr/>
            <p:nvPr/>
          </p:nvSpPr>
          <p:spPr>
            <a:xfrm>
              <a:off x="3576708" y="3855008"/>
              <a:ext cx="144036" cy="147555"/>
            </a:xfrm>
            <a:custGeom>
              <a:avLst/>
              <a:gdLst/>
              <a:ahLst/>
              <a:cxnLst/>
              <a:rect l="l" t="t" r="r" b="b"/>
              <a:pathLst>
                <a:path w="5485" h="5619" extrusionOk="0">
                  <a:moveTo>
                    <a:pt x="5455" y="1"/>
                  </a:moveTo>
                  <a:cubicBezTo>
                    <a:pt x="2833" y="1"/>
                    <a:pt x="565" y="1829"/>
                    <a:pt x="0" y="4394"/>
                  </a:cubicBezTo>
                  <a:lnTo>
                    <a:pt x="5484" y="5619"/>
                  </a:lnTo>
                  <a:lnTo>
                    <a:pt x="545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2"/>
            <p:cNvSpPr/>
            <p:nvPr/>
          </p:nvSpPr>
          <p:spPr>
            <a:xfrm>
              <a:off x="3573426" y="3969870"/>
              <a:ext cx="147319" cy="173684"/>
            </a:xfrm>
            <a:custGeom>
              <a:avLst/>
              <a:gdLst/>
              <a:ahLst/>
              <a:cxnLst/>
              <a:rect l="l" t="t" r="r" b="b"/>
              <a:pathLst>
                <a:path w="5610" h="6614" extrusionOk="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72"/>
            <p:cNvSpPr/>
            <p:nvPr/>
          </p:nvSpPr>
          <p:spPr>
            <a:xfrm>
              <a:off x="3664417" y="4122178"/>
              <a:ext cx="77940" cy="26654"/>
            </a:xfrm>
            <a:custGeom>
              <a:avLst/>
              <a:gdLst/>
              <a:ahLst/>
              <a:cxnLst/>
              <a:rect l="l" t="t" r="r" b="b"/>
              <a:pathLst>
                <a:path w="2968" h="1015" extrusionOk="0">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72"/>
            <p:cNvSpPr/>
            <p:nvPr/>
          </p:nvSpPr>
          <p:spPr>
            <a:xfrm>
              <a:off x="3576708" y="3854772"/>
              <a:ext cx="143275" cy="124919"/>
            </a:xfrm>
            <a:custGeom>
              <a:avLst/>
              <a:gdLst/>
              <a:ahLst/>
              <a:cxnLst/>
              <a:rect l="l" t="t" r="r" b="b"/>
              <a:pathLst>
                <a:path w="5456" h="4757" extrusionOk="0">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72"/>
            <p:cNvSpPr/>
            <p:nvPr/>
          </p:nvSpPr>
          <p:spPr>
            <a:xfrm>
              <a:off x="3531462" y="3831217"/>
              <a:ext cx="144561" cy="112393"/>
            </a:xfrm>
            <a:custGeom>
              <a:avLst/>
              <a:gdLst/>
              <a:ahLst/>
              <a:cxnLst/>
              <a:rect l="l" t="t" r="r" b="b"/>
              <a:pathLst>
                <a:path w="5505" h="4280" extrusionOk="0">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72"/>
            <p:cNvSpPr/>
            <p:nvPr/>
          </p:nvSpPr>
          <p:spPr>
            <a:xfrm>
              <a:off x="3653098" y="3932318"/>
              <a:ext cx="36711" cy="31538"/>
            </a:xfrm>
            <a:custGeom>
              <a:avLst/>
              <a:gdLst/>
              <a:ahLst/>
              <a:cxnLst/>
              <a:rect l="l" t="t" r="r" b="b"/>
              <a:pathLst>
                <a:path w="1398" h="1201" extrusionOk="0">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72"/>
            <p:cNvSpPr/>
            <p:nvPr/>
          </p:nvSpPr>
          <p:spPr>
            <a:xfrm>
              <a:off x="3559875" y="3969870"/>
              <a:ext cx="126179" cy="173684"/>
            </a:xfrm>
            <a:custGeom>
              <a:avLst/>
              <a:gdLst/>
              <a:ahLst/>
              <a:cxnLst/>
              <a:rect l="l" t="t" r="r" b="b"/>
              <a:pathLst>
                <a:path w="4805" h="6614" extrusionOk="0">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4" name="Google Shape;10204;p72"/>
          <p:cNvGrpSpPr/>
          <p:nvPr/>
        </p:nvGrpSpPr>
        <p:grpSpPr>
          <a:xfrm>
            <a:off x="4030586" y="3652846"/>
            <a:ext cx="286523" cy="340566"/>
            <a:chOff x="4030586" y="3805246"/>
            <a:chExt cx="286523" cy="340566"/>
          </a:xfrm>
        </p:grpSpPr>
        <p:sp>
          <p:nvSpPr>
            <p:cNvPr id="10205" name="Google Shape;10205;p72"/>
            <p:cNvSpPr/>
            <p:nvPr/>
          </p:nvSpPr>
          <p:spPr>
            <a:xfrm>
              <a:off x="4030586" y="3826122"/>
              <a:ext cx="87735" cy="145533"/>
            </a:xfrm>
            <a:custGeom>
              <a:avLst/>
              <a:gdLst/>
              <a:ahLst/>
              <a:cxnLst/>
              <a:rect l="l" t="t" r="r" b="b"/>
              <a:pathLst>
                <a:path w="3341" h="5542" extrusionOk="0">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72"/>
            <p:cNvSpPr/>
            <p:nvPr/>
          </p:nvSpPr>
          <p:spPr>
            <a:xfrm>
              <a:off x="4229374" y="3825860"/>
              <a:ext cx="87735" cy="145796"/>
            </a:xfrm>
            <a:custGeom>
              <a:avLst/>
              <a:gdLst/>
              <a:ahLst/>
              <a:cxnLst/>
              <a:rect l="l" t="t" r="r" b="b"/>
              <a:pathLst>
                <a:path w="3341" h="5552" extrusionOk="0">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72"/>
            <p:cNvSpPr/>
            <p:nvPr/>
          </p:nvSpPr>
          <p:spPr>
            <a:xfrm>
              <a:off x="4162779" y="3999018"/>
              <a:ext cx="22400" cy="101547"/>
            </a:xfrm>
            <a:custGeom>
              <a:avLst/>
              <a:gdLst/>
              <a:ahLst/>
              <a:cxnLst/>
              <a:rect l="l" t="t" r="r" b="b"/>
              <a:pathLst>
                <a:path w="853" h="3867" extrusionOk="0">
                  <a:moveTo>
                    <a:pt x="0" y="1"/>
                  </a:moveTo>
                  <a:lnTo>
                    <a:pt x="0" y="3867"/>
                  </a:lnTo>
                  <a:lnTo>
                    <a:pt x="852" y="3867"/>
                  </a:lnTo>
                  <a:lnTo>
                    <a:pt x="852"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72"/>
            <p:cNvSpPr/>
            <p:nvPr/>
          </p:nvSpPr>
          <p:spPr>
            <a:xfrm>
              <a:off x="4091903" y="3816564"/>
              <a:ext cx="163889" cy="200836"/>
            </a:xfrm>
            <a:custGeom>
              <a:avLst/>
              <a:gdLst/>
              <a:ahLst/>
              <a:cxnLst/>
              <a:rect l="l" t="t" r="r" b="b"/>
              <a:pathLst>
                <a:path w="6241" h="7648" extrusionOk="0">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2"/>
            <p:cNvSpPr/>
            <p:nvPr/>
          </p:nvSpPr>
          <p:spPr>
            <a:xfrm>
              <a:off x="4158498" y="3816564"/>
              <a:ext cx="97530" cy="200836"/>
            </a:xfrm>
            <a:custGeom>
              <a:avLst/>
              <a:gdLst/>
              <a:ahLst/>
              <a:cxnLst/>
              <a:rect l="l" t="t" r="r" b="b"/>
              <a:pathLst>
                <a:path w="3714" h="7648" extrusionOk="0">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72"/>
            <p:cNvSpPr/>
            <p:nvPr/>
          </p:nvSpPr>
          <p:spPr>
            <a:xfrm>
              <a:off x="4081084" y="3805246"/>
              <a:ext cx="185501" cy="22662"/>
            </a:xfrm>
            <a:custGeom>
              <a:avLst/>
              <a:gdLst/>
              <a:ahLst/>
              <a:cxnLst/>
              <a:rect l="l" t="t" r="r" b="b"/>
              <a:pathLst>
                <a:path w="7064" h="863" extrusionOk="0">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72"/>
            <p:cNvSpPr/>
            <p:nvPr/>
          </p:nvSpPr>
          <p:spPr>
            <a:xfrm>
              <a:off x="4235913" y="3805246"/>
              <a:ext cx="30672" cy="22662"/>
            </a:xfrm>
            <a:custGeom>
              <a:avLst/>
              <a:gdLst/>
              <a:ahLst/>
              <a:cxnLst/>
              <a:rect l="l" t="t" r="r" b="b"/>
              <a:pathLst>
                <a:path w="1168" h="863" extrusionOk="0">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72"/>
            <p:cNvSpPr/>
            <p:nvPr/>
          </p:nvSpPr>
          <p:spPr>
            <a:xfrm>
              <a:off x="4133368" y="3866195"/>
              <a:ext cx="81196" cy="76627"/>
            </a:xfrm>
            <a:custGeom>
              <a:avLst/>
              <a:gdLst/>
              <a:ahLst/>
              <a:cxnLst/>
              <a:rect l="l" t="t" r="r" b="b"/>
              <a:pathLst>
                <a:path w="3092" h="2918" extrusionOk="0">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2"/>
            <p:cNvSpPr/>
            <p:nvPr/>
          </p:nvSpPr>
          <p:spPr>
            <a:xfrm>
              <a:off x="4152721" y="4004060"/>
              <a:ext cx="42489" cy="20877"/>
            </a:xfrm>
            <a:custGeom>
              <a:avLst/>
              <a:gdLst/>
              <a:ahLst/>
              <a:cxnLst/>
              <a:rect l="l" t="t" r="r" b="b"/>
              <a:pathLst>
                <a:path w="1618" h="795" extrusionOk="0">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2"/>
            <p:cNvSpPr/>
            <p:nvPr/>
          </p:nvSpPr>
          <p:spPr>
            <a:xfrm>
              <a:off x="4130348" y="4085466"/>
              <a:ext cx="87236" cy="30199"/>
            </a:xfrm>
            <a:custGeom>
              <a:avLst/>
              <a:gdLst/>
              <a:ahLst/>
              <a:cxnLst/>
              <a:rect l="l" t="t" r="r" b="b"/>
              <a:pathLst>
                <a:path w="3322" h="1150" extrusionOk="0">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72"/>
            <p:cNvSpPr/>
            <p:nvPr/>
          </p:nvSpPr>
          <p:spPr>
            <a:xfrm>
              <a:off x="4186649" y="4085466"/>
              <a:ext cx="30934" cy="29936"/>
            </a:xfrm>
            <a:custGeom>
              <a:avLst/>
              <a:gdLst/>
              <a:ahLst/>
              <a:cxnLst/>
              <a:rect l="l" t="t" r="r" b="b"/>
              <a:pathLst>
                <a:path w="1178" h="1140" extrusionOk="0">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72"/>
            <p:cNvSpPr/>
            <p:nvPr/>
          </p:nvSpPr>
          <p:spPr>
            <a:xfrm>
              <a:off x="4098941" y="4108102"/>
              <a:ext cx="150050" cy="37709"/>
            </a:xfrm>
            <a:custGeom>
              <a:avLst/>
              <a:gdLst/>
              <a:ahLst/>
              <a:cxnLst/>
              <a:rect l="l" t="t" r="r" b="b"/>
              <a:pathLst>
                <a:path w="5714" h="1436" extrusionOk="0">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2"/>
            <p:cNvSpPr/>
            <p:nvPr/>
          </p:nvSpPr>
          <p:spPr>
            <a:xfrm>
              <a:off x="4211018" y="4108102"/>
              <a:ext cx="37736" cy="37709"/>
            </a:xfrm>
            <a:custGeom>
              <a:avLst/>
              <a:gdLst/>
              <a:ahLst/>
              <a:cxnLst/>
              <a:rect l="l" t="t" r="r" b="b"/>
              <a:pathLst>
                <a:path w="1437" h="1436" extrusionOk="0">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8" name="Google Shape;10218;p72"/>
          <p:cNvGrpSpPr/>
          <p:nvPr/>
        </p:nvGrpSpPr>
        <p:grpSpPr>
          <a:xfrm>
            <a:off x="2180884" y="2736319"/>
            <a:ext cx="376752" cy="374468"/>
            <a:chOff x="2180884" y="2888719"/>
            <a:chExt cx="376752" cy="374468"/>
          </a:xfrm>
        </p:grpSpPr>
        <p:sp>
          <p:nvSpPr>
            <p:cNvPr id="10219" name="Google Shape;10219;p72"/>
            <p:cNvSpPr/>
            <p:nvPr/>
          </p:nvSpPr>
          <p:spPr>
            <a:xfrm>
              <a:off x="2180884" y="2954054"/>
              <a:ext cx="309395" cy="309133"/>
            </a:xfrm>
            <a:custGeom>
              <a:avLst/>
              <a:gdLst/>
              <a:ahLst/>
              <a:cxnLst/>
              <a:rect l="l" t="t" r="r" b="b"/>
              <a:pathLst>
                <a:path w="11782" h="11772" extrusionOk="0">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2"/>
            <p:cNvSpPr/>
            <p:nvPr/>
          </p:nvSpPr>
          <p:spPr>
            <a:xfrm>
              <a:off x="2335713" y="3102082"/>
              <a:ext cx="154330" cy="12579"/>
            </a:xfrm>
            <a:custGeom>
              <a:avLst/>
              <a:gdLst/>
              <a:ahLst/>
              <a:cxnLst/>
              <a:rect l="l" t="t" r="r" b="b"/>
              <a:pathLst>
                <a:path w="5877" h="479" extrusionOk="0">
                  <a:moveTo>
                    <a:pt x="0" y="0"/>
                  </a:moveTo>
                  <a:lnTo>
                    <a:pt x="0" y="479"/>
                  </a:lnTo>
                  <a:lnTo>
                    <a:pt x="5876" y="479"/>
                  </a:lnTo>
                  <a:lnTo>
                    <a:pt x="5876" y="240"/>
                  </a:lnTo>
                  <a:lnTo>
                    <a:pt x="5876"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72"/>
            <p:cNvSpPr/>
            <p:nvPr/>
          </p:nvSpPr>
          <p:spPr>
            <a:xfrm>
              <a:off x="2465648" y="2888719"/>
              <a:ext cx="91989" cy="89993"/>
            </a:xfrm>
            <a:custGeom>
              <a:avLst/>
              <a:gdLst/>
              <a:ahLst/>
              <a:cxnLst/>
              <a:rect l="l" t="t" r="r" b="b"/>
              <a:pathLst>
                <a:path w="3503" h="3427" extrusionOk="0">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72"/>
            <p:cNvSpPr/>
            <p:nvPr/>
          </p:nvSpPr>
          <p:spPr>
            <a:xfrm>
              <a:off x="2465648" y="2888719"/>
              <a:ext cx="61842" cy="90229"/>
            </a:xfrm>
            <a:custGeom>
              <a:avLst/>
              <a:gdLst/>
              <a:ahLst/>
              <a:cxnLst/>
              <a:rect l="l" t="t" r="r" b="b"/>
              <a:pathLst>
                <a:path w="2355" h="3436" extrusionOk="0">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2"/>
            <p:cNvSpPr/>
            <p:nvPr/>
          </p:nvSpPr>
          <p:spPr>
            <a:xfrm>
              <a:off x="2218094" y="2991002"/>
              <a:ext cx="235263" cy="235263"/>
            </a:xfrm>
            <a:custGeom>
              <a:avLst/>
              <a:gdLst/>
              <a:ahLst/>
              <a:cxnLst/>
              <a:rect l="l" t="t" r="r" b="b"/>
              <a:pathLst>
                <a:path w="8959" h="8959" extrusionOk="0">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2"/>
            <p:cNvSpPr/>
            <p:nvPr/>
          </p:nvSpPr>
          <p:spPr>
            <a:xfrm>
              <a:off x="2335713" y="3102082"/>
              <a:ext cx="117382" cy="12579"/>
            </a:xfrm>
            <a:custGeom>
              <a:avLst/>
              <a:gdLst/>
              <a:ahLst/>
              <a:cxnLst/>
              <a:rect l="l" t="t" r="r" b="b"/>
              <a:pathLst>
                <a:path w="4470" h="479" extrusionOk="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2"/>
            <p:cNvSpPr/>
            <p:nvPr/>
          </p:nvSpPr>
          <p:spPr>
            <a:xfrm>
              <a:off x="2249003" y="3021910"/>
              <a:ext cx="173185" cy="173421"/>
            </a:xfrm>
            <a:custGeom>
              <a:avLst/>
              <a:gdLst/>
              <a:ahLst/>
              <a:cxnLst/>
              <a:rect l="l" t="t" r="r" b="b"/>
              <a:pathLst>
                <a:path w="6595" h="6604" extrusionOk="0">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2"/>
            <p:cNvSpPr/>
            <p:nvPr/>
          </p:nvSpPr>
          <p:spPr>
            <a:xfrm>
              <a:off x="2335713" y="3102082"/>
              <a:ext cx="86711" cy="12579"/>
            </a:xfrm>
            <a:custGeom>
              <a:avLst/>
              <a:gdLst/>
              <a:ahLst/>
              <a:cxnLst/>
              <a:rect l="l" t="t" r="r" b="b"/>
              <a:pathLst>
                <a:path w="3302" h="479" extrusionOk="0">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72"/>
            <p:cNvSpPr/>
            <p:nvPr/>
          </p:nvSpPr>
          <p:spPr>
            <a:xfrm>
              <a:off x="2286187" y="3059094"/>
              <a:ext cx="99053" cy="99053"/>
            </a:xfrm>
            <a:custGeom>
              <a:avLst/>
              <a:gdLst/>
              <a:ahLst/>
              <a:cxnLst/>
              <a:rect l="l" t="t" r="r" b="b"/>
              <a:pathLst>
                <a:path w="3772" h="3772" extrusionOk="0">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72"/>
            <p:cNvSpPr/>
            <p:nvPr/>
          </p:nvSpPr>
          <p:spPr>
            <a:xfrm>
              <a:off x="2335713" y="3102318"/>
              <a:ext cx="49526" cy="12342"/>
            </a:xfrm>
            <a:custGeom>
              <a:avLst/>
              <a:gdLst/>
              <a:ahLst/>
              <a:cxnLst/>
              <a:rect l="l" t="t" r="r" b="b"/>
              <a:pathLst>
                <a:path w="1886" h="470" extrusionOk="0">
                  <a:moveTo>
                    <a:pt x="0" y="1"/>
                  </a:moveTo>
                  <a:lnTo>
                    <a:pt x="0" y="470"/>
                  </a:lnTo>
                  <a:lnTo>
                    <a:pt x="1866" y="470"/>
                  </a:lnTo>
                  <a:cubicBezTo>
                    <a:pt x="1886" y="317"/>
                    <a:pt x="1886" y="154"/>
                    <a:pt x="1866"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72"/>
            <p:cNvSpPr/>
            <p:nvPr/>
          </p:nvSpPr>
          <p:spPr>
            <a:xfrm>
              <a:off x="2317095" y="3090002"/>
              <a:ext cx="37237" cy="37237"/>
            </a:xfrm>
            <a:custGeom>
              <a:avLst/>
              <a:gdLst/>
              <a:ahLst/>
              <a:cxnLst/>
              <a:rect l="l" t="t" r="r" b="b"/>
              <a:pathLst>
                <a:path w="1418" h="1418" extrusionOk="0">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72"/>
            <p:cNvSpPr/>
            <p:nvPr/>
          </p:nvSpPr>
          <p:spPr>
            <a:xfrm>
              <a:off x="2335713" y="3102318"/>
              <a:ext cx="18855" cy="12342"/>
            </a:xfrm>
            <a:custGeom>
              <a:avLst/>
              <a:gdLst/>
              <a:ahLst/>
              <a:cxnLst/>
              <a:rect l="l" t="t" r="r" b="b"/>
              <a:pathLst>
                <a:path w="718" h="470" extrusionOk="0">
                  <a:moveTo>
                    <a:pt x="0" y="1"/>
                  </a:moveTo>
                  <a:lnTo>
                    <a:pt x="0" y="470"/>
                  </a:lnTo>
                  <a:lnTo>
                    <a:pt x="661" y="470"/>
                  </a:lnTo>
                  <a:cubicBezTo>
                    <a:pt x="718" y="317"/>
                    <a:pt x="718" y="154"/>
                    <a:pt x="66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72"/>
            <p:cNvSpPr/>
            <p:nvPr/>
          </p:nvSpPr>
          <p:spPr>
            <a:xfrm>
              <a:off x="2326496" y="3073169"/>
              <a:ext cx="44668" cy="41570"/>
            </a:xfrm>
            <a:custGeom>
              <a:avLst/>
              <a:gdLst/>
              <a:ahLst/>
              <a:cxnLst/>
              <a:rect l="l" t="t" r="r" b="b"/>
              <a:pathLst>
                <a:path w="1701" h="1583" extrusionOk="0">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72"/>
            <p:cNvSpPr/>
            <p:nvPr/>
          </p:nvSpPr>
          <p:spPr>
            <a:xfrm>
              <a:off x="2355566" y="2901954"/>
              <a:ext cx="188704" cy="185080"/>
            </a:xfrm>
            <a:custGeom>
              <a:avLst/>
              <a:gdLst/>
              <a:ahLst/>
              <a:cxnLst/>
              <a:rect l="l" t="t" r="r" b="b"/>
              <a:pathLst>
                <a:path w="7186" h="7048" extrusionOk="0">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3" name="Google Shape;10233;p72"/>
          <p:cNvGrpSpPr/>
          <p:nvPr/>
        </p:nvGrpSpPr>
        <p:grpSpPr>
          <a:xfrm>
            <a:off x="3954432" y="2790599"/>
            <a:ext cx="378249" cy="265909"/>
            <a:chOff x="3954432" y="2942999"/>
            <a:chExt cx="378249" cy="265909"/>
          </a:xfrm>
        </p:grpSpPr>
        <p:sp>
          <p:nvSpPr>
            <p:cNvPr id="10234" name="Google Shape;10234;p72"/>
            <p:cNvSpPr/>
            <p:nvPr/>
          </p:nvSpPr>
          <p:spPr>
            <a:xfrm>
              <a:off x="3954432" y="2981207"/>
              <a:ext cx="378249" cy="227700"/>
            </a:xfrm>
            <a:custGeom>
              <a:avLst/>
              <a:gdLst/>
              <a:ahLst/>
              <a:cxnLst/>
              <a:rect l="l" t="t" r="r" b="b"/>
              <a:pathLst>
                <a:path w="14404" h="8671" extrusionOk="0">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2"/>
            <p:cNvSpPr/>
            <p:nvPr/>
          </p:nvSpPr>
          <p:spPr>
            <a:xfrm>
              <a:off x="3954432" y="2980944"/>
              <a:ext cx="208111" cy="227727"/>
            </a:xfrm>
            <a:custGeom>
              <a:avLst/>
              <a:gdLst/>
              <a:ahLst/>
              <a:cxnLst/>
              <a:rect l="l" t="t" r="r" b="b"/>
              <a:pathLst>
                <a:path w="7925" h="8672" extrusionOk="0">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2"/>
            <p:cNvSpPr/>
            <p:nvPr/>
          </p:nvSpPr>
          <p:spPr>
            <a:xfrm>
              <a:off x="4034604" y="3013270"/>
              <a:ext cx="190516" cy="163232"/>
            </a:xfrm>
            <a:custGeom>
              <a:avLst/>
              <a:gdLst/>
              <a:ahLst/>
              <a:cxnLst/>
              <a:rect l="l" t="t" r="r" b="b"/>
              <a:pathLst>
                <a:path w="7255" h="6216" extrusionOk="0">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72"/>
            <p:cNvSpPr/>
            <p:nvPr/>
          </p:nvSpPr>
          <p:spPr>
            <a:xfrm>
              <a:off x="4062256" y="3013349"/>
              <a:ext cx="96768" cy="163101"/>
            </a:xfrm>
            <a:custGeom>
              <a:avLst/>
              <a:gdLst/>
              <a:ahLst/>
              <a:cxnLst/>
              <a:rect l="l" t="t" r="r" b="b"/>
              <a:pathLst>
                <a:path w="3685" h="6211" extrusionOk="0">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72"/>
            <p:cNvSpPr/>
            <p:nvPr/>
          </p:nvSpPr>
          <p:spPr>
            <a:xfrm>
              <a:off x="4088647" y="3053763"/>
              <a:ext cx="96007" cy="82273"/>
            </a:xfrm>
            <a:custGeom>
              <a:avLst/>
              <a:gdLst/>
              <a:ahLst/>
              <a:cxnLst/>
              <a:rect l="l" t="t" r="r" b="b"/>
              <a:pathLst>
                <a:path w="3656" h="3133" extrusionOk="0">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2"/>
            <p:cNvSpPr/>
            <p:nvPr/>
          </p:nvSpPr>
          <p:spPr>
            <a:xfrm>
              <a:off x="4102696" y="3053868"/>
              <a:ext cx="57089" cy="82246"/>
            </a:xfrm>
            <a:custGeom>
              <a:avLst/>
              <a:gdLst/>
              <a:ahLst/>
              <a:cxnLst/>
              <a:rect l="l" t="t" r="r" b="b"/>
              <a:pathLst>
                <a:path w="2174" h="3132" extrusionOk="0">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2"/>
            <p:cNvSpPr/>
            <p:nvPr/>
          </p:nvSpPr>
          <p:spPr>
            <a:xfrm>
              <a:off x="4260807" y="2996411"/>
              <a:ext cx="38051" cy="26207"/>
            </a:xfrm>
            <a:custGeom>
              <a:avLst/>
              <a:gdLst/>
              <a:ahLst/>
              <a:cxnLst/>
              <a:rect l="l" t="t" r="r" b="b"/>
              <a:pathLst>
                <a:path w="1449" h="998" extrusionOk="0">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72"/>
            <p:cNvSpPr/>
            <p:nvPr/>
          </p:nvSpPr>
          <p:spPr>
            <a:xfrm>
              <a:off x="4020528" y="2942999"/>
              <a:ext cx="229381" cy="58323"/>
            </a:xfrm>
            <a:custGeom>
              <a:avLst/>
              <a:gdLst/>
              <a:ahLst/>
              <a:cxnLst/>
              <a:rect l="l" t="t" r="r" b="b"/>
              <a:pathLst>
                <a:path w="8735" h="2221" extrusionOk="0">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72"/>
            <p:cNvSpPr/>
            <p:nvPr/>
          </p:nvSpPr>
          <p:spPr>
            <a:xfrm>
              <a:off x="4153719" y="3056337"/>
              <a:ext cx="33193" cy="28440"/>
            </a:xfrm>
            <a:custGeom>
              <a:avLst/>
              <a:gdLst/>
              <a:ahLst/>
              <a:cxnLst/>
              <a:rect l="l" t="t" r="r" b="b"/>
              <a:pathLst>
                <a:path w="1264" h="1083" extrusionOk="0">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3" name="Google Shape;10243;p72"/>
          <p:cNvGrpSpPr/>
          <p:nvPr/>
        </p:nvGrpSpPr>
        <p:grpSpPr>
          <a:xfrm>
            <a:off x="1752137" y="4114208"/>
            <a:ext cx="378512" cy="374756"/>
            <a:chOff x="1752137" y="4266608"/>
            <a:chExt cx="378512" cy="374756"/>
          </a:xfrm>
        </p:grpSpPr>
        <p:sp>
          <p:nvSpPr>
            <p:cNvPr id="10244" name="Google Shape;10244;p72"/>
            <p:cNvSpPr/>
            <p:nvPr/>
          </p:nvSpPr>
          <p:spPr>
            <a:xfrm>
              <a:off x="1752400" y="4382020"/>
              <a:ext cx="171163" cy="82220"/>
            </a:xfrm>
            <a:custGeom>
              <a:avLst/>
              <a:gdLst/>
              <a:ahLst/>
              <a:cxnLst/>
              <a:rect l="l" t="t" r="r" b="b"/>
              <a:pathLst>
                <a:path w="6518" h="3131" extrusionOk="0">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2"/>
            <p:cNvSpPr/>
            <p:nvPr/>
          </p:nvSpPr>
          <p:spPr>
            <a:xfrm>
              <a:off x="1931834" y="4472250"/>
              <a:ext cx="81957" cy="169114"/>
            </a:xfrm>
            <a:custGeom>
              <a:avLst/>
              <a:gdLst/>
              <a:ahLst/>
              <a:cxnLst/>
              <a:rect l="l" t="t" r="r" b="b"/>
              <a:pathLst>
                <a:path w="3121" h="6440" extrusionOk="0">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2"/>
            <p:cNvSpPr/>
            <p:nvPr/>
          </p:nvSpPr>
          <p:spPr>
            <a:xfrm>
              <a:off x="1752137" y="4386537"/>
              <a:ext cx="123685" cy="71664"/>
            </a:xfrm>
            <a:custGeom>
              <a:avLst/>
              <a:gdLst/>
              <a:ahLst/>
              <a:cxnLst/>
              <a:rect l="l" t="t" r="r" b="b"/>
              <a:pathLst>
                <a:path w="4710" h="2729" extrusionOk="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2"/>
            <p:cNvSpPr/>
            <p:nvPr/>
          </p:nvSpPr>
          <p:spPr>
            <a:xfrm>
              <a:off x="1931834" y="4539108"/>
              <a:ext cx="23897" cy="102256"/>
            </a:xfrm>
            <a:custGeom>
              <a:avLst/>
              <a:gdLst/>
              <a:ahLst/>
              <a:cxnLst/>
              <a:rect l="l" t="t" r="r" b="b"/>
              <a:pathLst>
                <a:path w="910" h="3894" extrusionOk="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2"/>
            <p:cNvSpPr/>
            <p:nvPr/>
          </p:nvSpPr>
          <p:spPr>
            <a:xfrm>
              <a:off x="1823512" y="4266608"/>
              <a:ext cx="307137" cy="305115"/>
            </a:xfrm>
            <a:custGeom>
              <a:avLst/>
              <a:gdLst/>
              <a:ahLst/>
              <a:cxnLst/>
              <a:rect l="l" t="t" r="r" b="b"/>
              <a:pathLst>
                <a:path w="11696" h="11619" extrusionOk="0">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2"/>
            <p:cNvSpPr/>
            <p:nvPr/>
          </p:nvSpPr>
          <p:spPr>
            <a:xfrm>
              <a:off x="1823512" y="4266686"/>
              <a:ext cx="306507" cy="227963"/>
            </a:xfrm>
            <a:custGeom>
              <a:avLst/>
              <a:gdLst/>
              <a:ahLst/>
              <a:cxnLst/>
              <a:rect l="l" t="t" r="r" b="b"/>
              <a:pathLst>
                <a:path w="11672" h="8681" extrusionOk="0">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2"/>
            <p:cNvSpPr/>
            <p:nvPr/>
          </p:nvSpPr>
          <p:spPr>
            <a:xfrm>
              <a:off x="1978078" y="4353633"/>
              <a:ext cx="64127" cy="64101"/>
            </a:xfrm>
            <a:custGeom>
              <a:avLst/>
              <a:gdLst/>
              <a:ahLst/>
              <a:cxnLst/>
              <a:rect l="l" t="t" r="r" b="b"/>
              <a:pathLst>
                <a:path w="2442" h="2441" extrusionOk="0">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72"/>
            <p:cNvSpPr/>
            <p:nvPr/>
          </p:nvSpPr>
          <p:spPr>
            <a:xfrm>
              <a:off x="1978078" y="4353660"/>
              <a:ext cx="39731" cy="64206"/>
            </a:xfrm>
            <a:custGeom>
              <a:avLst/>
              <a:gdLst/>
              <a:ahLst/>
              <a:cxnLst/>
              <a:rect l="l" t="t" r="r" b="b"/>
              <a:pathLst>
                <a:path w="1513" h="2445" extrusionOk="0">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72"/>
            <p:cNvSpPr/>
            <p:nvPr/>
          </p:nvSpPr>
          <p:spPr>
            <a:xfrm>
              <a:off x="1815476" y="4497381"/>
              <a:ext cx="82955" cy="82404"/>
            </a:xfrm>
            <a:custGeom>
              <a:avLst/>
              <a:gdLst/>
              <a:ahLst/>
              <a:cxnLst/>
              <a:rect l="l" t="t" r="r" b="b"/>
              <a:pathLst>
                <a:path w="3159" h="3138" extrusionOk="0">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2"/>
            <p:cNvSpPr/>
            <p:nvPr/>
          </p:nvSpPr>
          <p:spPr>
            <a:xfrm>
              <a:off x="1815476" y="4497381"/>
              <a:ext cx="32195" cy="35950"/>
            </a:xfrm>
            <a:custGeom>
              <a:avLst/>
              <a:gdLst/>
              <a:ahLst/>
              <a:cxnLst/>
              <a:rect l="l" t="t" r="r" b="b"/>
              <a:pathLst>
                <a:path w="1226" h="1369" extrusionOk="0">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72"/>
            <p:cNvSpPr/>
            <p:nvPr/>
          </p:nvSpPr>
          <p:spPr>
            <a:xfrm>
              <a:off x="1823512" y="4463952"/>
              <a:ext cx="108349" cy="107719"/>
            </a:xfrm>
            <a:custGeom>
              <a:avLst/>
              <a:gdLst/>
              <a:ahLst/>
              <a:cxnLst/>
              <a:rect l="l" t="t" r="r" b="b"/>
              <a:pathLst>
                <a:path w="4126" h="4102" extrusionOk="0">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72"/>
            <p:cNvSpPr/>
            <p:nvPr/>
          </p:nvSpPr>
          <p:spPr>
            <a:xfrm>
              <a:off x="1823512" y="4463952"/>
              <a:ext cx="28939" cy="30698"/>
            </a:xfrm>
            <a:custGeom>
              <a:avLst/>
              <a:gdLst/>
              <a:ahLst/>
              <a:cxnLst/>
              <a:rect l="l" t="t" r="r" b="b"/>
              <a:pathLst>
                <a:path w="1102" h="1169" extrusionOk="0">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72"/>
            <p:cNvSpPr/>
            <p:nvPr/>
          </p:nvSpPr>
          <p:spPr>
            <a:xfrm>
              <a:off x="1776034" y="4536981"/>
              <a:ext cx="33692" cy="30724"/>
            </a:xfrm>
            <a:custGeom>
              <a:avLst/>
              <a:gdLst/>
              <a:ahLst/>
              <a:cxnLst/>
              <a:rect l="l" t="t" r="r" b="b"/>
              <a:pathLst>
                <a:path w="1283" h="1170" extrusionOk="0">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2"/>
            <p:cNvSpPr/>
            <p:nvPr/>
          </p:nvSpPr>
          <p:spPr>
            <a:xfrm>
              <a:off x="1794862" y="4555730"/>
              <a:ext cx="33508" cy="30567"/>
            </a:xfrm>
            <a:custGeom>
              <a:avLst/>
              <a:gdLst/>
              <a:ahLst/>
              <a:cxnLst/>
              <a:rect l="l" t="t" r="r" b="b"/>
              <a:pathLst>
                <a:path w="1276" h="1164" extrusionOk="0">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2"/>
            <p:cNvSpPr/>
            <p:nvPr/>
          </p:nvSpPr>
          <p:spPr>
            <a:xfrm>
              <a:off x="1832309" y="4593125"/>
              <a:ext cx="33481" cy="30619"/>
            </a:xfrm>
            <a:custGeom>
              <a:avLst/>
              <a:gdLst/>
              <a:ahLst/>
              <a:cxnLst/>
              <a:rect l="l" t="t" r="r" b="b"/>
              <a:pathLst>
                <a:path w="1275" h="1166" extrusionOk="0">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72"/>
            <p:cNvSpPr/>
            <p:nvPr/>
          </p:nvSpPr>
          <p:spPr>
            <a:xfrm>
              <a:off x="1813480" y="4574322"/>
              <a:ext cx="33665" cy="30645"/>
            </a:xfrm>
            <a:custGeom>
              <a:avLst/>
              <a:gdLst/>
              <a:ahLst/>
              <a:cxnLst/>
              <a:rect l="l" t="t" r="r" b="b"/>
              <a:pathLst>
                <a:path w="1282" h="1167" extrusionOk="0">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72"/>
            <p:cNvSpPr/>
            <p:nvPr/>
          </p:nvSpPr>
          <p:spPr>
            <a:xfrm>
              <a:off x="2057751" y="4266686"/>
              <a:ext cx="72241" cy="71375"/>
            </a:xfrm>
            <a:custGeom>
              <a:avLst/>
              <a:gdLst/>
              <a:ahLst/>
              <a:cxnLst/>
              <a:rect l="l" t="t" r="r" b="b"/>
              <a:pathLst>
                <a:path w="2751" h="2718" extrusionOk="0">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72"/>
            <p:cNvSpPr/>
            <p:nvPr/>
          </p:nvSpPr>
          <p:spPr>
            <a:xfrm>
              <a:off x="2057751" y="4266686"/>
              <a:ext cx="72241" cy="31171"/>
            </a:xfrm>
            <a:custGeom>
              <a:avLst/>
              <a:gdLst/>
              <a:ahLst/>
              <a:cxnLst/>
              <a:rect l="l" t="t" r="r" b="b"/>
              <a:pathLst>
                <a:path w="2751" h="1187" extrusionOk="0">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72"/>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72"/>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72"/>
            <p:cNvSpPr/>
            <p:nvPr/>
          </p:nvSpPr>
          <p:spPr>
            <a:xfrm>
              <a:off x="1839609" y="4424378"/>
              <a:ext cx="130696" cy="131090"/>
            </a:xfrm>
            <a:custGeom>
              <a:avLst/>
              <a:gdLst/>
              <a:ahLst/>
              <a:cxnLst/>
              <a:rect l="l" t="t" r="r" b="b"/>
              <a:pathLst>
                <a:path w="4977" h="4992" extrusionOk="0">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5" name="Google Shape;10265;p72"/>
          <p:cNvGrpSpPr/>
          <p:nvPr/>
        </p:nvGrpSpPr>
        <p:grpSpPr>
          <a:xfrm>
            <a:off x="3117788" y="3660146"/>
            <a:ext cx="341065" cy="341065"/>
            <a:chOff x="3117788" y="3812546"/>
            <a:chExt cx="341065" cy="341065"/>
          </a:xfrm>
        </p:grpSpPr>
        <p:sp>
          <p:nvSpPr>
            <p:cNvPr id="10266" name="Google Shape;10266;p72"/>
            <p:cNvSpPr/>
            <p:nvPr/>
          </p:nvSpPr>
          <p:spPr>
            <a:xfrm>
              <a:off x="3117788" y="3812546"/>
              <a:ext cx="259396" cy="259370"/>
            </a:xfrm>
            <a:custGeom>
              <a:avLst/>
              <a:gdLst/>
              <a:ahLst/>
              <a:cxnLst/>
              <a:rect l="l" t="t" r="r" b="b"/>
              <a:pathLst>
                <a:path w="9878" h="9877" extrusionOk="0">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2"/>
            <p:cNvSpPr/>
            <p:nvPr/>
          </p:nvSpPr>
          <p:spPr>
            <a:xfrm>
              <a:off x="3171332" y="3885181"/>
              <a:ext cx="132981" cy="114126"/>
            </a:xfrm>
            <a:custGeom>
              <a:avLst/>
              <a:gdLst/>
              <a:ahLst/>
              <a:cxnLst/>
              <a:rect l="l" t="t" r="r" b="b"/>
              <a:pathLst>
                <a:path w="5064" h="4346" extrusionOk="0">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2"/>
            <p:cNvSpPr/>
            <p:nvPr/>
          </p:nvSpPr>
          <p:spPr>
            <a:xfrm>
              <a:off x="3209541" y="3914067"/>
              <a:ext cx="66123" cy="56485"/>
            </a:xfrm>
            <a:custGeom>
              <a:avLst/>
              <a:gdLst/>
              <a:ahLst/>
              <a:cxnLst/>
              <a:rect l="l" t="t" r="r" b="b"/>
              <a:pathLst>
                <a:path w="2518" h="2151" extrusionOk="0">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2"/>
            <p:cNvSpPr/>
            <p:nvPr/>
          </p:nvSpPr>
          <p:spPr>
            <a:xfrm>
              <a:off x="3288189" y="3982947"/>
              <a:ext cx="170664" cy="170664"/>
            </a:xfrm>
            <a:custGeom>
              <a:avLst/>
              <a:gdLst/>
              <a:ahLst/>
              <a:cxnLst/>
              <a:rect l="l" t="t" r="r" b="b"/>
              <a:pathLst>
                <a:path w="6499" h="6499" extrusionOk="0">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72"/>
            <p:cNvSpPr/>
            <p:nvPr/>
          </p:nvSpPr>
          <p:spPr>
            <a:xfrm>
              <a:off x="3316340" y="4025672"/>
              <a:ext cx="99788" cy="85371"/>
            </a:xfrm>
            <a:custGeom>
              <a:avLst/>
              <a:gdLst/>
              <a:ahLst/>
              <a:cxnLst/>
              <a:rect l="l" t="t" r="r" b="b"/>
              <a:pathLst>
                <a:path w="3800" h="3251" extrusionOk="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72"/>
            <p:cNvSpPr/>
            <p:nvPr/>
          </p:nvSpPr>
          <p:spPr>
            <a:xfrm>
              <a:off x="3339213" y="4042741"/>
              <a:ext cx="59847" cy="51260"/>
            </a:xfrm>
            <a:custGeom>
              <a:avLst/>
              <a:gdLst/>
              <a:ahLst/>
              <a:cxnLst/>
              <a:rect l="l" t="t" r="r" b="b"/>
              <a:pathLst>
                <a:path w="2279" h="1952" extrusionOk="0">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2" name="Google Shape;10272;p72"/>
          <p:cNvGrpSpPr/>
          <p:nvPr/>
        </p:nvGrpSpPr>
        <p:grpSpPr>
          <a:xfrm>
            <a:off x="3994400" y="4147532"/>
            <a:ext cx="338281" cy="322657"/>
            <a:chOff x="3994400" y="4299932"/>
            <a:chExt cx="338281" cy="322657"/>
          </a:xfrm>
        </p:grpSpPr>
        <p:sp>
          <p:nvSpPr>
            <p:cNvPr id="10273" name="Google Shape;10273;p72"/>
            <p:cNvSpPr/>
            <p:nvPr/>
          </p:nvSpPr>
          <p:spPr>
            <a:xfrm>
              <a:off x="3994400" y="4299932"/>
              <a:ext cx="286759" cy="272447"/>
            </a:xfrm>
            <a:custGeom>
              <a:avLst/>
              <a:gdLst/>
              <a:ahLst/>
              <a:cxnLst/>
              <a:rect l="l" t="t" r="r" b="b"/>
              <a:pathLst>
                <a:path w="10920" h="10375" extrusionOk="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72"/>
            <p:cNvSpPr/>
            <p:nvPr/>
          </p:nvSpPr>
          <p:spPr>
            <a:xfrm>
              <a:off x="4027829" y="4330314"/>
              <a:ext cx="223184" cy="211839"/>
            </a:xfrm>
            <a:custGeom>
              <a:avLst/>
              <a:gdLst/>
              <a:ahLst/>
              <a:cxnLst/>
              <a:rect l="l" t="t" r="r" b="b"/>
              <a:pathLst>
                <a:path w="8499" h="8067" extrusionOk="0">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2"/>
            <p:cNvSpPr/>
            <p:nvPr/>
          </p:nvSpPr>
          <p:spPr>
            <a:xfrm>
              <a:off x="4095422" y="4335330"/>
              <a:ext cx="99053" cy="201729"/>
            </a:xfrm>
            <a:custGeom>
              <a:avLst/>
              <a:gdLst/>
              <a:ahLst/>
              <a:cxnLst/>
              <a:rect l="l" t="t" r="r" b="b"/>
              <a:pathLst>
                <a:path w="3772" h="7682" extrusionOk="0">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72"/>
            <p:cNvSpPr/>
            <p:nvPr/>
          </p:nvSpPr>
          <p:spPr>
            <a:xfrm>
              <a:off x="4179611" y="4472250"/>
              <a:ext cx="153070" cy="150339"/>
            </a:xfrm>
            <a:custGeom>
              <a:avLst/>
              <a:gdLst/>
              <a:ahLst/>
              <a:cxnLst/>
              <a:rect l="l" t="t" r="r" b="b"/>
              <a:pathLst>
                <a:path w="5829" h="5725" extrusionOk="0">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72"/>
            <p:cNvSpPr/>
            <p:nvPr/>
          </p:nvSpPr>
          <p:spPr>
            <a:xfrm>
              <a:off x="4238408" y="4472250"/>
              <a:ext cx="18119" cy="23135"/>
            </a:xfrm>
            <a:custGeom>
              <a:avLst/>
              <a:gdLst/>
              <a:ahLst/>
              <a:cxnLst/>
              <a:rect l="l" t="t" r="r" b="b"/>
              <a:pathLst>
                <a:path w="690" h="881" extrusionOk="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72"/>
            <p:cNvSpPr/>
            <p:nvPr/>
          </p:nvSpPr>
          <p:spPr>
            <a:xfrm>
              <a:off x="4217321" y="4590105"/>
              <a:ext cx="28151" cy="32484"/>
            </a:xfrm>
            <a:custGeom>
              <a:avLst/>
              <a:gdLst/>
              <a:ahLst/>
              <a:cxnLst/>
              <a:rect l="l" t="t" r="r" b="b"/>
              <a:pathLst>
                <a:path w="1072" h="1237" extrusionOk="0">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72"/>
            <p:cNvSpPr/>
            <p:nvPr/>
          </p:nvSpPr>
          <p:spPr>
            <a:xfrm>
              <a:off x="4179349" y="4482412"/>
              <a:ext cx="44274" cy="114520"/>
            </a:xfrm>
            <a:custGeom>
              <a:avLst/>
              <a:gdLst/>
              <a:ahLst/>
              <a:cxnLst/>
              <a:rect l="l" t="t" r="r" b="b"/>
              <a:pathLst>
                <a:path w="1686" h="4361" extrusionOk="0">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72"/>
            <p:cNvSpPr/>
            <p:nvPr/>
          </p:nvSpPr>
          <p:spPr>
            <a:xfrm>
              <a:off x="4208760" y="4511955"/>
              <a:ext cx="82456" cy="70639"/>
            </a:xfrm>
            <a:custGeom>
              <a:avLst/>
              <a:gdLst/>
              <a:ahLst/>
              <a:cxnLst/>
              <a:rect l="l" t="t" r="r" b="b"/>
              <a:pathLst>
                <a:path w="3140" h="2690" extrusionOk="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81" name="Google Shape;10281;p72"/>
          <p:cNvSpPr/>
          <p:nvPr/>
        </p:nvSpPr>
        <p:spPr>
          <a:xfrm>
            <a:off x="3700340" y="1813228"/>
            <a:ext cx="48528" cy="24159"/>
          </a:xfrm>
          <a:custGeom>
            <a:avLst/>
            <a:gdLst/>
            <a:ahLst/>
            <a:cxnLst/>
            <a:rect l="l" t="t" r="r" b="b"/>
            <a:pathLst>
              <a:path w="1848" h="920" extrusionOk="0">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72"/>
          <p:cNvSpPr/>
          <p:nvPr/>
        </p:nvSpPr>
        <p:spPr>
          <a:xfrm>
            <a:off x="3700340" y="1813228"/>
            <a:ext cx="33455" cy="21901"/>
          </a:xfrm>
          <a:custGeom>
            <a:avLst/>
            <a:gdLst/>
            <a:ahLst/>
            <a:cxnLst/>
            <a:rect l="l" t="t" r="r" b="b"/>
            <a:pathLst>
              <a:path w="1274" h="834" extrusionOk="0">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83" name="Google Shape;10283;p72"/>
          <p:cNvGrpSpPr/>
          <p:nvPr/>
        </p:nvGrpSpPr>
        <p:grpSpPr>
          <a:xfrm>
            <a:off x="3573426" y="1813228"/>
            <a:ext cx="302358" cy="374993"/>
            <a:chOff x="3573426" y="1965628"/>
            <a:chExt cx="302358" cy="374993"/>
          </a:xfrm>
        </p:grpSpPr>
        <p:sp>
          <p:nvSpPr>
            <p:cNvPr id="10284" name="Google Shape;10284;p72"/>
            <p:cNvSpPr/>
            <p:nvPr/>
          </p:nvSpPr>
          <p:spPr>
            <a:xfrm>
              <a:off x="3688287" y="2013894"/>
              <a:ext cx="72661" cy="60582"/>
            </a:xfrm>
            <a:custGeom>
              <a:avLst/>
              <a:gdLst/>
              <a:ahLst/>
              <a:cxnLst/>
              <a:rect l="l" t="t" r="r" b="b"/>
              <a:pathLst>
                <a:path w="2767" h="2307" extrusionOk="0">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2"/>
            <p:cNvSpPr/>
            <p:nvPr/>
          </p:nvSpPr>
          <p:spPr>
            <a:xfrm>
              <a:off x="3711422" y="2013894"/>
              <a:ext cx="26391" cy="18251"/>
            </a:xfrm>
            <a:custGeom>
              <a:avLst/>
              <a:gdLst/>
              <a:ahLst/>
              <a:cxnLst/>
              <a:rect l="l" t="t" r="r" b="b"/>
              <a:pathLst>
                <a:path w="1005" h="695" extrusionOk="0">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72"/>
            <p:cNvSpPr/>
            <p:nvPr/>
          </p:nvSpPr>
          <p:spPr>
            <a:xfrm>
              <a:off x="3688287" y="2032985"/>
              <a:ext cx="72661" cy="41491"/>
            </a:xfrm>
            <a:custGeom>
              <a:avLst/>
              <a:gdLst/>
              <a:ahLst/>
              <a:cxnLst/>
              <a:rect l="l" t="t" r="r" b="b"/>
              <a:pathLst>
                <a:path w="2767" h="1580" extrusionOk="0">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72"/>
            <p:cNvSpPr/>
            <p:nvPr/>
          </p:nvSpPr>
          <p:spPr>
            <a:xfrm>
              <a:off x="3688287" y="2043804"/>
              <a:ext cx="18119" cy="30672"/>
            </a:xfrm>
            <a:custGeom>
              <a:avLst/>
              <a:gdLst/>
              <a:ahLst/>
              <a:cxnLst/>
              <a:rect l="l" t="t" r="r" b="b"/>
              <a:pathLst>
                <a:path w="690" h="1168" extrusionOk="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72"/>
            <p:cNvSpPr/>
            <p:nvPr/>
          </p:nvSpPr>
          <p:spPr>
            <a:xfrm>
              <a:off x="3742829" y="2043804"/>
              <a:ext cx="18119" cy="30672"/>
            </a:xfrm>
            <a:custGeom>
              <a:avLst/>
              <a:gdLst/>
              <a:ahLst/>
              <a:cxnLst/>
              <a:rect l="l" t="t" r="r" b="b"/>
              <a:pathLst>
                <a:path w="690" h="1168" extrusionOk="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2"/>
            <p:cNvSpPr/>
            <p:nvPr/>
          </p:nvSpPr>
          <p:spPr>
            <a:xfrm>
              <a:off x="3700340" y="1965628"/>
              <a:ext cx="48528" cy="54306"/>
            </a:xfrm>
            <a:custGeom>
              <a:avLst/>
              <a:gdLst/>
              <a:ahLst/>
              <a:cxnLst/>
              <a:rect l="l" t="t" r="r" b="b"/>
              <a:pathLst>
                <a:path w="1848" h="2068" extrusionOk="0">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2"/>
            <p:cNvSpPr/>
            <p:nvPr/>
          </p:nvSpPr>
          <p:spPr>
            <a:xfrm>
              <a:off x="3700156" y="1965628"/>
              <a:ext cx="33639" cy="54621"/>
            </a:xfrm>
            <a:custGeom>
              <a:avLst/>
              <a:gdLst/>
              <a:ahLst/>
              <a:cxnLst/>
              <a:rect l="l" t="t" r="r" b="b"/>
              <a:pathLst>
                <a:path w="1281" h="2080" extrusionOk="0">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72"/>
            <p:cNvSpPr/>
            <p:nvPr/>
          </p:nvSpPr>
          <p:spPr>
            <a:xfrm>
              <a:off x="3682247" y="2086502"/>
              <a:ext cx="84741" cy="145060"/>
            </a:xfrm>
            <a:custGeom>
              <a:avLst/>
              <a:gdLst/>
              <a:ahLst/>
              <a:cxnLst/>
              <a:rect l="l" t="t" r="r" b="b"/>
              <a:pathLst>
                <a:path w="3227" h="5524" extrusionOk="0">
                  <a:moveTo>
                    <a:pt x="1" y="1"/>
                  </a:moveTo>
                  <a:lnTo>
                    <a:pt x="1" y="5523"/>
                  </a:lnTo>
                  <a:lnTo>
                    <a:pt x="3226" y="5523"/>
                  </a:lnTo>
                  <a:lnTo>
                    <a:pt x="322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72"/>
            <p:cNvSpPr/>
            <p:nvPr/>
          </p:nvSpPr>
          <p:spPr>
            <a:xfrm>
              <a:off x="3682247" y="2170955"/>
              <a:ext cx="84741" cy="60608"/>
            </a:xfrm>
            <a:custGeom>
              <a:avLst/>
              <a:gdLst/>
              <a:ahLst/>
              <a:cxnLst/>
              <a:rect l="l" t="t" r="r" b="b"/>
              <a:pathLst>
                <a:path w="3227" h="2308" extrusionOk="0">
                  <a:moveTo>
                    <a:pt x="1" y="1"/>
                  </a:moveTo>
                  <a:lnTo>
                    <a:pt x="1" y="2307"/>
                  </a:lnTo>
                  <a:lnTo>
                    <a:pt x="3226" y="2307"/>
                  </a:lnTo>
                  <a:lnTo>
                    <a:pt x="322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72"/>
            <p:cNvSpPr/>
            <p:nvPr/>
          </p:nvSpPr>
          <p:spPr>
            <a:xfrm>
              <a:off x="3754882"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72"/>
            <p:cNvSpPr/>
            <p:nvPr/>
          </p:nvSpPr>
          <p:spPr>
            <a:xfrm>
              <a:off x="3754646"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2"/>
            <p:cNvSpPr/>
            <p:nvPr/>
          </p:nvSpPr>
          <p:spPr>
            <a:xfrm>
              <a:off x="3754882"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2"/>
            <p:cNvSpPr/>
            <p:nvPr/>
          </p:nvSpPr>
          <p:spPr>
            <a:xfrm>
              <a:off x="3754882"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72"/>
            <p:cNvSpPr/>
            <p:nvPr/>
          </p:nvSpPr>
          <p:spPr>
            <a:xfrm>
              <a:off x="3736789" y="2219457"/>
              <a:ext cx="84715" cy="96794"/>
            </a:xfrm>
            <a:custGeom>
              <a:avLst/>
              <a:gdLst/>
              <a:ahLst/>
              <a:cxnLst/>
              <a:rect l="l" t="t" r="r" b="b"/>
              <a:pathLst>
                <a:path w="3226"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72"/>
            <p:cNvSpPr/>
            <p:nvPr/>
          </p:nvSpPr>
          <p:spPr>
            <a:xfrm>
              <a:off x="3736789" y="2233296"/>
              <a:ext cx="18119" cy="82955"/>
            </a:xfrm>
            <a:custGeom>
              <a:avLst/>
              <a:gdLst/>
              <a:ahLst/>
              <a:cxnLst/>
              <a:rect l="l" t="t" r="r" b="b"/>
              <a:pathLst>
                <a:path w="690" h="3159" extrusionOk="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2"/>
            <p:cNvSpPr/>
            <p:nvPr/>
          </p:nvSpPr>
          <p:spPr>
            <a:xfrm>
              <a:off x="3803148" y="2233296"/>
              <a:ext cx="18119" cy="82955"/>
            </a:xfrm>
            <a:custGeom>
              <a:avLst/>
              <a:gdLst/>
              <a:ahLst/>
              <a:cxnLst/>
              <a:rect l="l" t="t" r="r" b="b"/>
              <a:pathLst>
                <a:path w="690" h="3159" extrusionOk="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72"/>
            <p:cNvSpPr/>
            <p:nvPr/>
          </p:nvSpPr>
          <p:spPr>
            <a:xfrm>
              <a:off x="3646061"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72"/>
            <p:cNvSpPr/>
            <p:nvPr/>
          </p:nvSpPr>
          <p:spPr>
            <a:xfrm>
              <a:off x="3645824"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2"/>
            <p:cNvSpPr/>
            <p:nvPr/>
          </p:nvSpPr>
          <p:spPr>
            <a:xfrm>
              <a:off x="3646061"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2"/>
            <p:cNvSpPr/>
            <p:nvPr/>
          </p:nvSpPr>
          <p:spPr>
            <a:xfrm>
              <a:off x="3646061"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72"/>
            <p:cNvSpPr/>
            <p:nvPr/>
          </p:nvSpPr>
          <p:spPr>
            <a:xfrm>
              <a:off x="3627968" y="2219457"/>
              <a:ext cx="84478" cy="96794"/>
            </a:xfrm>
            <a:custGeom>
              <a:avLst/>
              <a:gdLst/>
              <a:ahLst/>
              <a:cxnLst/>
              <a:rect l="l" t="t" r="r" b="b"/>
              <a:pathLst>
                <a:path w="3217"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72"/>
            <p:cNvSpPr/>
            <p:nvPr/>
          </p:nvSpPr>
          <p:spPr>
            <a:xfrm>
              <a:off x="3627968" y="2233296"/>
              <a:ext cx="18119" cy="82955"/>
            </a:xfrm>
            <a:custGeom>
              <a:avLst/>
              <a:gdLst/>
              <a:ahLst/>
              <a:cxnLst/>
              <a:rect l="l" t="t" r="r" b="b"/>
              <a:pathLst>
                <a:path w="690" h="3159" extrusionOk="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72"/>
            <p:cNvSpPr/>
            <p:nvPr/>
          </p:nvSpPr>
          <p:spPr>
            <a:xfrm>
              <a:off x="3694327" y="2233296"/>
              <a:ext cx="18119" cy="82955"/>
            </a:xfrm>
            <a:custGeom>
              <a:avLst/>
              <a:gdLst/>
              <a:ahLst/>
              <a:cxnLst/>
              <a:rect l="l" t="t" r="r" b="b"/>
              <a:pathLst>
                <a:path w="690" h="3159" extrusionOk="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72"/>
            <p:cNvSpPr/>
            <p:nvPr/>
          </p:nvSpPr>
          <p:spPr>
            <a:xfrm>
              <a:off x="3809162" y="2213417"/>
              <a:ext cx="48528" cy="72661"/>
            </a:xfrm>
            <a:custGeom>
              <a:avLst/>
              <a:gdLst/>
              <a:ahLst/>
              <a:cxnLst/>
              <a:rect l="l" t="t" r="r" b="b"/>
              <a:pathLst>
                <a:path w="1848" h="2767" extrusionOk="0">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72"/>
            <p:cNvSpPr/>
            <p:nvPr/>
          </p:nvSpPr>
          <p:spPr>
            <a:xfrm>
              <a:off x="3809162"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2"/>
            <p:cNvSpPr/>
            <p:nvPr/>
          </p:nvSpPr>
          <p:spPr>
            <a:xfrm>
              <a:off x="3809162"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72"/>
            <p:cNvSpPr/>
            <p:nvPr/>
          </p:nvSpPr>
          <p:spPr>
            <a:xfrm>
              <a:off x="3809162" y="2213417"/>
              <a:ext cx="27442" cy="54069"/>
            </a:xfrm>
            <a:custGeom>
              <a:avLst/>
              <a:gdLst/>
              <a:ahLst/>
              <a:cxnLst/>
              <a:rect l="l" t="t" r="r" b="b"/>
              <a:pathLst>
                <a:path w="1045" h="2059" extrusionOk="0">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72"/>
            <p:cNvSpPr/>
            <p:nvPr/>
          </p:nvSpPr>
          <p:spPr>
            <a:xfrm>
              <a:off x="3791331" y="2280039"/>
              <a:ext cx="84452" cy="60319"/>
            </a:xfrm>
            <a:custGeom>
              <a:avLst/>
              <a:gdLst/>
              <a:ahLst/>
              <a:cxnLst/>
              <a:rect l="l" t="t" r="r" b="b"/>
              <a:pathLst>
                <a:path w="3216" h="2297" extrusionOk="0">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72"/>
            <p:cNvSpPr/>
            <p:nvPr/>
          </p:nvSpPr>
          <p:spPr>
            <a:xfrm>
              <a:off x="3791068"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72"/>
            <p:cNvSpPr/>
            <p:nvPr/>
          </p:nvSpPr>
          <p:spPr>
            <a:xfrm>
              <a:off x="3857664" y="2293589"/>
              <a:ext cx="17883" cy="47032"/>
            </a:xfrm>
            <a:custGeom>
              <a:avLst/>
              <a:gdLst/>
              <a:ahLst/>
              <a:cxnLst/>
              <a:rect l="l" t="t" r="r" b="b"/>
              <a:pathLst>
                <a:path w="681" h="1791" extrusionOk="0">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72"/>
            <p:cNvSpPr/>
            <p:nvPr/>
          </p:nvSpPr>
          <p:spPr>
            <a:xfrm>
              <a:off x="3700340" y="2213417"/>
              <a:ext cx="48528" cy="72661"/>
            </a:xfrm>
            <a:custGeom>
              <a:avLst/>
              <a:gdLst/>
              <a:ahLst/>
              <a:cxnLst/>
              <a:rect l="l" t="t" r="r" b="b"/>
              <a:pathLst>
                <a:path w="1848"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72"/>
            <p:cNvSpPr/>
            <p:nvPr/>
          </p:nvSpPr>
          <p:spPr>
            <a:xfrm>
              <a:off x="3700340"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2"/>
            <p:cNvSpPr/>
            <p:nvPr/>
          </p:nvSpPr>
          <p:spPr>
            <a:xfrm>
              <a:off x="3700340"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72"/>
            <p:cNvSpPr/>
            <p:nvPr/>
          </p:nvSpPr>
          <p:spPr>
            <a:xfrm>
              <a:off x="3700340" y="2213417"/>
              <a:ext cx="27442" cy="54069"/>
            </a:xfrm>
            <a:custGeom>
              <a:avLst/>
              <a:gdLst/>
              <a:ahLst/>
              <a:cxnLst/>
              <a:rect l="l" t="t" r="r" b="b"/>
              <a:pathLst>
                <a:path w="1045" h="2059" extrusionOk="0">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72"/>
            <p:cNvSpPr/>
            <p:nvPr/>
          </p:nvSpPr>
          <p:spPr>
            <a:xfrm>
              <a:off x="3682247" y="2280039"/>
              <a:ext cx="84741" cy="60319"/>
            </a:xfrm>
            <a:custGeom>
              <a:avLst/>
              <a:gdLst/>
              <a:ahLst/>
              <a:cxnLst/>
              <a:rect l="l" t="t" r="r" b="b"/>
              <a:pathLst>
                <a:path w="3227" h="2297" extrusionOk="0">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72"/>
            <p:cNvSpPr/>
            <p:nvPr/>
          </p:nvSpPr>
          <p:spPr>
            <a:xfrm>
              <a:off x="3682247" y="2293353"/>
              <a:ext cx="18119" cy="47005"/>
            </a:xfrm>
            <a:custGeom>
              <a:avLst/>
              <a:gdLst/>
              <a:ahLst/>
              <a:cxnLst/>
              <a:rect l="l" t="t" r="r" b="b"/>
              <a:pathLst>
                <a:path w="690" h="1790" extrusionOk="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2"/>
            <p:cNvSpPr/>
            <p:nvPr/>
          </p:nvSpPr>
          <p:spPr>
            <a:xfrm>
              <a:off x="3748842" y="2293589"/>
              <a:ext cx="18146" cy="47032"/>
            </a:xfrm>
            <a:custGeom>
              <a:avLst/>
              <a:gdLst/>
              <a:ahLst/>
              <a:cxnLst/>
              <a:rect l="l" t="t" r="r" b="b"/>
              <a:pathLst>
                <a:path w="691" h="1791" extrusionOk="0">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72"/>
            <p:cNvSpPr/>
            <p:nvPr/>
          </p:nvSpPr>
          <p:spPr>
            <a:xfrm>
              <a:off x="3591519" y="2213417"/>
              <a:ext cx="48555" cy="72661"/>
            </a:xfrm>
            <a:custGeom>
              <a:avLst/>
              <a:gdLst/>
              <a:ahLst/>
              <a:cxnLst/>
              <a:rect l="l" t="t" r="r" b="b"/>
              <a:pathLst>
                <a:path w="1849"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72"/>
            <p:cNvSpPr/>
            <p:nvPr/>
          </p:nvSpPr>
          <p:spPr>
            <a:xfrm>
              <a:off x="3591519" y="2213417"/>
              <a:ext cx="27179" cy="72661"/>
            </a:xfrm>
            <a:custGeom>
              <a:avLst/>
              <a:gdLst/>
              <a:ahLst/>
              <a:cxnLst/>
              <a:rect l="l" t="t" r="r" b="b"/>
              <a:pathLst>
                <a:path w="1035" h="2767" extrusionOk="0">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72"/>
            <p:cNvSpPr/>
            <p:nvPr/>
          </p:nvSpPr>
          <p:spPr>
            <a:xfrm>
              <a:off x="3591519" y="2213417"/>
              <a:ext cx="48555" cy="54332"/>
            </a:xfrm>
            <a:custGeom>
              <a:avLst/>
              <a:gdLst/>
              <a:ahLst/>
              <a:cxnLst/>
              <a:rect l="l" t="t" r="r" b="b"/>
              <a:pathLst>
                <a:path w="1849" h="2069" extrusionOk="0">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2"/>
            <p:cNvSpPr/>
            <p:nvPr/>
          </p:nvSpPr>
          <p:spPr>
            <a:xfrm>
              <a:off x="3591519" y="2213417"/>
              <a:ext cx="27442" cy="54069"/>
            </a:xfrm>
            <a:custGeom>
              <a:avLst/>
              <a:gdLst/>
              <a:ahLst/>
              <a:cxnLst/>
              <a:rect l="l" t="t" r="r" b="b"/>
              <a:pathLst>
                <a:path w="1045" h="2059" extrusionOk="0">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2"/>
            <p:cNvSpPr/>
            <p:nvPr/>
          </p:nvSpPr>
          <p:spPr>
            <a:xfrm>
              <a:off x="3573688" y="2280039"/>
              <a:ext cx="84478" cy="60319"/>
            </a:xfrm>
            <a:custGeom>
              <a:avLst/>
              <a:gdLst/>
              <a:ahLst/>
              <a:cxnLst/>
              <a:rect l="l" t="t" r="r" b="b"/>
              <a:pathLst>
                <a:path w="3217" h="2297" extrusionOk="0">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2"/>
            <p:cNvSpPr/>
            <p:nvPr/>
          </p:nvSpPr>
          <p:spPr>
            <a:xfrm>
              <a:off x="3573426"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72"/>
            <p:cNvSpPr/>
            <p:nvPr/>
          </p:nvSpPr>
          <p:spPr>
            <a:xfrm>
              <a:off x="3640047" y="2293353"/>
              <a:ext cx="18119" cy="47005"/>
            </a:xfrm>
            <a:custGeom>
              <a:avLst/>
              <a:gdLst/>
              <a:ahLst/>
              <a:cxnLst/>
              <a:rect l="l" t="t" r="r" b="b"/>
              <a:pathLst>
                <a:path w="690" h="1790" extrusionOk="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2"/>
            <p:cNvSpPr/>
            <p:nvPr/>
          </p:nvSpPr>
          <p:spPr>
            <a:xfrm>
              <a:off x="3666228" y="2068409"/>
              <a:ext cx="117041" cy="24159"/>
            </a:xfrm>
            <a:custGeom>
              <a:avLst/>
              <a:gdLst/>
              <a:ahLst/>
              <a:cxnLst/>
              <a:rect l="l" t="t" r="r" b="b"/>
              <a:pathLst>
                <a:path w="4457" h="920" extrusionOk="0">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72"/>
            <p:cNvSpPr/>
            <p:nvPr/>
          </p:nvSpPr>
          <p:spPr>
            <a:xfrm>
              <a:off x="3706380" y="2110635"/>
              <a:ext cx="36475" cy="18119"/>
            </a:xfrm>
            <a:custGeom>
              <a:avLst/>
              <a:gdLst/>
              <a:ahLst/>
              <a:cxnLst/>
              <a:rect l="l" t="t" r="r" b="b"/>
              <a:pathLst>
                <a:path w="1389" h="690" extrusionOk="0">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72"/>
            <p:cNvSpPr/>
            <p:nvPr/>
          </p:nvSpPr>
          <p:spPr>
            <a:xfrm>
              <a:off x="3682247" y="2080489"/>
              <a:ext cx="84741" cy="12080"/>
            </a:xfrm>
            <a:custGeom>
              <a:avLst/>
              <a:gdLst/>
              <a:ahLst/>
              <a:cxnLst/>
              <a:rect l="l" t="t" r="r" b="b"/>
              <a:pathLst>
                <a:path w="3227" h="460" extrusionOk="0">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1" name="Google Shape;10331;p72"/>
          <p:cNvGrpSpPr/>
          <p:nvPr/>
        </p:nvGrpSpPr>
        <p:grpSpPr>
          <a:xfrm>
            <a:off x="3513632" y="2756172"/>
            <a:ext cx="355876" cy="331007"/>
            <a:chOff x="3513632" y="2908572"/>
            <a:chExt cx="355876" cy="331007"/>
          </a:xfrm>
        </p:grpSpPr>
        <p:sp>
          <p:nvSpPr>
            <p:cNvPr id="10332" name="Google Shape;10332;p72"/>
            <p:cNvSpPr/>
            <p:nvPr/>
          </p:nvSpPr>
          <p:spPr>
            <a:xfrm>
              <a:off x="3576944" y="2916870"/>
              <a:ext cx="187024" cy="322709"/>
            </a:xfrm>
            <a:custGeom>
              <a:avLst/>
              <a:gdLst/>
              <a:ahLst/>
              <a:cxnLst/>
              <a:rect l="l" t="t" r="r" b="b"/>
              <a:pathLst>
                <a:path w="7122" h="12289" extrusionOk="0">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72"/>
            <p:cNvSpPr/>
            <p:nvPr/>
          </p:nvSpPr>
          <p:spPr>
            <a:xfrm>
              <a:off x="3725734" y="2916870"/>
              <a:ext cx="38235" cy="322709"/>
            </a:xfrm>
            <a:custGeom>
              <a:avLst/>
              <a:gdLst/>
              <a:ahLst/>
              <a:cxnLst/>
              <a:rect l="l" t="t" r="r" b="b"/>
              <a:pathLst>
                <a:path w="1456" h="12289" extrusionOk="0">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72"/>
            <p:cNvSpPr/>
            <p:nvPr/>
          </p:nvSpPr>
          <p:spPr>
            <a:xfrm>
              <a:off x="3576944" y="2916870"/>
              <a:ext cx="187024" cy="53544"/>
            </a:xfrm>
            <a:custGeom>
              <a:avLst/>
              <a:gdLst/>
              <a:ahLst/>
              <a:cxnLst/>
              <a:rect l="l" t="t" r="r" b="b"/>
              <a:pathLst>
                <a:path w="7122" h="2039" extrusionOk="0">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72"/>
            <p:cNvSpPr/>
            <p:nvPr/>
          </p:nvSpPr>
          <p:spPr>
            <a:xfrm>
              <a:off x="3725734" y="2916870"/>
              <a:ext cx="38235" cy="53544"/>
            </a:xfrm>
            <a:custGeom>
              <a:avLst/>
              <a:gdLst/>
              <a:ahLst/>
              <a:cxnLst/>
              <a:rect l="l" t="t" r="r" b="b"/>
              <a:pathLst>
                <a:path w="1456" h="2039" extrusionOk="0">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72"/>
            <p:cNvSpPr/>
            <p:nvPr/>
          </p:nvSpPr>
          <p:spPr>
            <a:xfrm>
              <a:off x="3576944" y="3186009"/>
              <a:ext cx="187024" cy="53570"/>
            </a:xfrm>
            <a:custGeom>
              <a:avLst/>
              <a:gdLst/>
              <a:ahLst/>
              <a:cxnLst/>
              <a:rect l="l" t="t" r="r" b="b"/>
              <a:pathLst>
                <a:path w="7122" h="2040" extrusionOk="0">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72"/>
            <p:cNvSpPr/>
            <p:nvPr/>
          </p:nvSpPr>
          <p:spPr>
            <a:xfrm>
              <a:off x="3725734" y="3186009"/>
              <a:ext cx="37972" cy="53570"/>
            </a:xfrm>
            <a:custGeom>
              <a:avLst/>
              <a:gdLst/>
              <a:ahLst/>
              <a:cxnLst/>
              <a:rect l="l" t="t" r="r" b="b"/>
              <a:pathLst>
                <a:path w="1446" h="2040" extrusionOk="0">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2"/>
            <p:cNvSpPr/>
            <p:nvPr/>
          </p:nvSpPr>
          <p:spPr>
            <a:xfrm>
              <a:off x="3664653" y="3010854"/>
              <a:ext cx="204854" cy="134215"/>
            </a:xfrm>
            <a:custGeom>
              <a:avLst/>
              <a:gdLst/>
              <a:ahLst/>
              <a:cxnLst/>
              <a:rect l="l" t="t" r="r" b="b"/>
              <a:pathLst>
                <a:path w="7801" h="5111" extrusionOk="0">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72"/>
            <p:cNvSpPr/>
            <p:nvPr/>
          </p:nvSpPr>
          <p:spPr>
            <a:xfrm>
              <a:off x="3843352" y="3010854"/>
              <a:ext cx="26155" cy="134215"/>
            </a:xfrm>
            <a:custGeom>
              <a:avLst/>
              <a:gdLst/>
              <a:ahLst/>
              <a:cxnLst/>
              <a:rect l="l" t="t" r="r" b="b"/>
              <a:pathLst>
                <a:path w="996" h="5111" extrusionOk="0">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72"/>
            <p:cNvSpPr/>
            <p:nvPr/>
          </p:nvSpPr>
          <p:spPr>
            <a:xfrm>
              <a:off x="3768958" y="3033228"/>
              <a:ext cx="55067" cy="47163"/>
            </a:xfrm>
            <a:custGeom>
              <a:avLst/>
              <a:gdLst/>
              <a:ahLst/>
              <a:cxnLst/>
              <a:rect l="l" t="t" r="r" b="b"/>
              <a:pathLst>
                <a:path w="2097" h="1796" extrusionOk="0">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72"/>
            <p:cNvSpPr/>
            <p:nvPr/>
          </p:nvSpPr>
          <p:spPr>
            <a:xfrm>
              <a:off x="3793589" y="3033228"/>
              <a:ext cx="55067" cy="47163"/>
            </a:xfrm>
            <a:custGeom>
              <a:avLst/>
              <a:gdLst/>
              <a:ahLst/>
              <a:cxnLst/>
              <a:rect l="l" t="t" r="r" b="b"/>
              <a:pathLst>
                <a:path w="2097" h="1796" extrusionOk="0">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72"/>
            <p:cNvSpPr/>
            <p:nvPr/>
          </p:nvSpPr>
          <p:spPr>
            <a:xfrm>
              <a:off x="3688024" y="3034462"/>
              <a:ext cx="65624" cy="44511"/>
            </a:xfrm>
            <a:custGeom>
              <a:avLst/>
              <a:gdLst/>
              <a:ahLst/>
              <a:cxnLst/>
              <a:rect l="l" t="t" r="r" b="b"/>
              <a:pathLst>
                <a:path w="2499" h="1695" extrusionOk="0">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72"/>
            <p:cNvSpPr/>
            <p:nvPr/>
          </p:nvSpPr>
          <p:spPr>
            <a:xfrm>
              <a:off x="3684768" y="3089004"/>
              <a:ext cx="166646" cy="29437"/>
            </a:xfrm>
            <a:custGeom>
              <a:avLst/>
              <a:gdLst/>
              <a:ahLst/>
              <a:cxnLst/>
              <a:rect l="l" t="t" r="r" b="b"/>
              <a:pathLst>
                <a:path w="6346" h="1121" extrusionOk="0">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72"/>
            <p:cNvSpPr/>
            <p:nvPr/>
          </p:nvSpPr>
          <p:spPr>
            <a:xfrm>
              <a:off x="3664653" y="2993628"/>
              <a:ext cx="10084" cy="169036"/>
            </a:xfrm>
            <a:custGeom>
              <a:avLst/>
              <a:gdLst/>
              <a:ahLst/>
              <a:cxnLst/>
              <a:rect l="l" t="t" r="r" b="b"/>
              <a:pathLst>
                <a:path w="384" h="6437" extrusionOk="0">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72"/>
            <p:cNvSpPr/>
            <p:nvPr/>
          </p:nvSpPr>
          <p:spPr>
            <a:xfrm>
              <a:off x="3513632" y="2908572"/>
              <a:ext cx="114126" cy="97687"/>
            </a:xfrm>
            <a:custGeom>
              <a:avLst/>
              <a:gdLst/>
              <a:ahLst/>
              <a:cxnLst/>
              <a:rect l="l" t="t" r="r" b="b"/>
              <a:pathLst>
                <a:path w="4346" h="3720" extrusionOk="0">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2"/>
            <p:cNvSpPr/>
            <p:nvPr/>
          </p:nvSpPr>
          <p:spPr>
            <a:xfrm>
              <a:off x="3571167" y="2908572"/>
              <a:ext cx="58586" cy="97661"/>
            </a:xfrm>
            <a:custGeom>
              <a:avLst/>
              <a:gdLst/>
              <a:ahLst/>
              <a:cxnLst/>
              <a:rect l="l" t="t" r="r" b="b"/>
              <a:pathLst>
                <a:path w="2231" h="3719" extrusionOk="0">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2"/>
            <p:cNvSpPr/>
            <p:nvPr/>
          </p:nvSpPr>
          <p:spPr>
            <a:xfrm>
              <a:off x="3557486" y="2942237"/>
              <a:ext cx="42672" cy="30199"/>
            </a:xfrm>
            <a:custGeom>
              <a:avLst/>
              <a:gdLst/>
              <a:ahLst/>
              <a:cxnLst/>
              <a:rect l="l" t="t" r="r" b="b"/>
              <a:pathLst>
                <a:path w="1625" h="1150" extrusionOk="0">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8" name="Google Shape;10348;p72"/>
          <p:cNvGrpSpPr/>
          <p:nvPr/>
        </p:nvGrpSpPr>
        <p:grpSpPr>
          <a:xfrm>
            <a:off x="2694083" y="2736030"/>
            <a:ext cx="235762" cy="374756"/>
            <a:chOff x="2694083" y="2888430"/>
            <a:chExt cx="235762" cy="374756"/>
          </a:xfrm>
        </p:grpSpPr>
        <p:sp>
          <p:nvSpPr>
            <p:cNvPr id="10349" name="Google Shape;10349;p72"/>
            <p:cNvSpPr/>
            <p:nvPr/>
          </p:nvSpPr>
          <p:spPr>
            <a:xfrm>
              <a:off x="2808682" y="2888430"/>
              <a:ext cx="30173" cy="36002"/>
            </a:xfrm>
            <a:custGeom>
              <a:avLst/>
              <a:gdLst/>
              <a:ahLst/>
              <a:cxnLst/>
              <a:rect l="l" t="t" r="r" b="b"/>
              <a:pathLst>
                <a:path w="1149" h="1371" extrusionOk="0">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2"/>
            <p:cNvSpPr/>
            <p:nvPr/>
          </p:nvSpPr>
          <p:spPr>
            <a:xfrm>
              <a:off x="2784549" y="2912091"/>
              <a:ext cx="139257" cy="266408"/>
            </a:xfrm>
            <a:custGeom>
              <a:avLst/>
              <a:gdLst/>
              <a:ahLst/>
              <a:cxnLst/>
              <a:rect l="l" t="t" r="r" b="b"/>
              <a:pathLst>
                <a:path w="5303" h="10145" extrusionOk="0">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72"/>
            <p:cNvSpPr/>
            <p:nvPr/>
          </p:nvSpPr>
          <p:spPr>
            <a:xfrm>
              <a:off x="2694083" y="2934202"/>
              <a:ext cx="223945" cy="256376"/>
            </a:xfrm>
            <a:custGeom>
              <a:avLst/>
              <a:gdLst/>
              <a:ahLst/>
              <a:cxnLst/>
              <a:rect l="l" t="t" r="r" b="b"/>
              <a:pathLst>
                <a:path w="8528" h="9763" extrusionOk="0">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72"/>
            <p:cNvSpPr/>
            <p:nvPr/>
          </p:nvSpPr>
          <p:spPr>
            <a:xfrm>
              <a:off x="2771997" y="2954238"/>
              <a:ext cx="12710" cy="18461"/>
            </a:xfrm>
            <a:custGeom>
              <a:avLst/>
              <a:gdLst/>
              <a:ahLst/>
              <a:cxnLst/>
              <a:rect l="l" t="t" r="r" b="b"/>
              <a:pathLst>
                <a:path w="484" h="703" extrusionOk="0">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72"/>
            <p:cNvSpPr/>
            <p:nvPr/>
          </p:nvSpPr>
          <p:spPr>
            <a:xfrm>
              <a:off x="2695843" y="2997830"/>
              <a:ext cx="155853" cy="186709"/>
            </a:xfrm>
            <a:custGeom>
              <a:avLst/>
              <a:gdLst/>
              <a:ahLst/>
              <a:cxnLst/>
              <a:rect l="l" t="t" r="r" b="b"/>
              <a:pathLst>
                <a:path w="5935" h="7110" extrusionOk="0">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72"/>
            <p:cNvSpPr/>
            <p:nvPr/>
          </p:nvSpPr>
          <p:spPr>
            <a:xfrm>
              <a:off x="2736047" y="3178735"/>
              <a:ext cx="181719" cy="30173"/>
            </a:xfrm>
            <a:custGeom>
              <a:avLst/>
              <a:gdLst/>
              <a:ahLst/>
              <a:cxnLst/>
              <a:rect l="l" t="t" r="r" b="b"/>
              <a:pathLst>
                <a:path w="6920" h="1149" extrusionOk="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72"/>
            <p:cNvSpPr/>
            <p:nvPr/>
          </p:nvSpPr>
          <p:spPr>
            <a:xfrm>
              <a:off x="2736047" y="3178735"/>
              <a:ext cx="60608" cy="30173"/>
            </a:xfrm>
            <a:custGeom>
              <a:avLst/>
              <a:gdLst/>
              <a:ahLst/>
              <a:cxnLst/>
              <a:rect l="l" t="t" r="r" b="b"/>
              <a:pathLst>
                <a:path w="2308" h="1149" extrusionOk="0">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72"/>
            <p:cNvSpPr/>
            <p:nvPr/>
          </p:nvSpPr>
          <p:spPr>
            <a:xfrm>
              <a:off x="2723993" y="3202605"/>
              <a:ext cx="205852" cy="60582"/>
            </a:xfrm>
            <a:custGeom>
              <a:avLst/>
              <a:gdLst/>
              <a:ahLst/>
              <a:cxnLst/>
              <a:rect l="l" t="t" r="r" b="b"/>
              <a:pathLst>
                <a:path w="7839" h="2307" extrusionOk="0">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2"/>
            <p:cNvSpPr/>
            <p:nvPr/>
          </p:nvSpPr>
          <p:spPr>
            <a:xfrm>
              <a:off x="2723993" y="3202605"/>
              <a:ext cx="78675" cy="60582"/>
            </a:xfrm>
            <a:custGeom>
              <a:avLst/>
              <a:gdLst/>
              <a:ahLst/>
              <a:cxnLst/>
              <a:rect l="l" t="t" r="r" b="b"/>
              <a:pathLst>
                <a:path w="2996" h="2307" extrusionOk="0">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8" name="Google Shape;10358;p72"/>
          <p:cNvGrpSpPr/>
          <p:nvPr/>
        </p:nvGrpSpPr>
        <p:grpSpPr>
          <a:xfrm>
            <a:off x="871534" y="4148188"/>
            <a:ext cx="357661" cy="311155"/>
            <a:chOff x="871534" y="4300588"/>
            <a:chExt cx="357661" cy="311155"/>
          </a:xfrm>
        </p:grpSpPr>
        <p:sp>
          <p:nvSpPr>
            <p:cNvPr id="10359" name="Google Shape;10359;p72"/>
            <p:cNvSpPr/>
            <p:nvPr/>
          </p:nvSpPr>
          <p:spPr>
            <a:xfrm>
              <a:off x="992672" y="4300588"/>
              <a:ext cx="115386" cy="62368"/>
            </a:xfrm>
            <a:custGeom>
              <a:avLst/>
              <a:gdLst/>
              <a:ahLst/>
              <a:cxnLst/>
              <a:rect l="l" t="t" r="r" b="b"/>
              <a:pathLst>
                <a:path w="4394" h="2375" extrusionOk="0">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2"/>
            <p:cNvSpPr/>
            <p:nvPr/>
          </p:nvSpPr>
          <p:spPr>
            <a:xfrm>
              <a:off x="883089" y="4473510"/>
              <a:ext cx="334526" cy="138233"/>
            </a:xfrm>
            <a:custGeom>
              <a:avLst/>
              <a:gdLst/>
              <a:ahLst/>
              <a:cxnLst/>
              <a:rect l="l" t="t" r="r" b="b"/>
              <a:pathLst>
                <a:path w="12739" h="5264" extrusionOk="0">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2"/>
            <p:cNvSpPr/>
            <p:nvPr/>
          </p:nvSpPr>
          <p:spPr>
            <a:xfrm>
              <a:off x="883089" y="4473248"/>
              <a:ext cx="334526" cy="138495"/>
            </a:xfrm>
            <a:custGeom>
              <a:avLst/>
              <a:gdLst/>
              <a:ahLst/>
              <a:cxnLst/>
              <a:rect l="l" t="t" r="r" b="b"/>
              <a:pathLst>
                <a:path w="12739" h="5274" extrusionOk="0">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2"/>
            <p:cNvSpPr/>
            <p:nvPr/>
          </p:nvSpPr>
          <p:spPr>
            <a:xfrm>
              <a:off x="871534" y="4358150"/>
              <a:ext cx="357661" cy="149813"/>
            </a:xfrm>
            <a:custGeom>
              <a:avLst/>
              <a:gdLst/>
              <a:ahLst/>
              <a:cxnLst/>
              <a:rect l="l" t="t" r="r" b="b"/>
              <a:pathLst>
                <a:path w="13620" h="5705" extrusionOk="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72"/>
            <p:cNvSpPr/>
            <p:nvPr/>
          </p:nvSpPr>
          <p:spPr>
            <a:xfrm>
              <a:off x="900446" y="4358150"/>
              <a:ext cx="299837" cy="17358"/>
            </a:xfrm>
            <a:custGeom>
              <a:avLst/>
              <a:gdLst/>
              <a:ahLst/>
              <a:cxnLst/>
              <a:rect l="l" t="t" r="r" b="b"/>
              <a:pathLst>
                <a:path w="11418" h="661" extrusionOk="0">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72"/>
            <p:cNvSpPr/>
            <p:nvPr/>
          </p:nvSpPr>
          <p:spPr>
            <a:xfrm>
              <a:off x="929332" y="4358150"/>
              <a:ext cx="34453" cy="253593"/>
            </a:xfrm>
            <a:custGeom>
              <a:avLst/>
              <a:gdLst/>
              <a:ahLst/>
              <a:cxnLst/>
              <a:rect l="l" t="t" r="r" b="b"/>
              <a:pathLst>
                <a:path w="1312" h="9657" extrusionOk="0">
                  <a:moveTo>
                    <a:pt x="1" y="0"/>
                  </a:moveTo>
                  <a:lnTo>
                    <a:pt x="1" y="9657"/>
                  </a:lnTo>
                  <a:lnTo>
                    <a:pt x="1312" y="9657"/>
                  </a:lnTo>
                  <a:lnTo>
                    <a:pt x="131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72"/>
            <p:cNvSpPr/>
            <p:nvPr/>
          </p:nvSpPr>
          <p:spPr>
            <a:xfrm>
              <a:off x="929332" y="4358150"/>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2"/>
            <p:cNvSpPr/>
            <p:nvPr/>
          </p:nvSpPr>
          <p:spPr>
            <a:xfrm>
              <a:off x="929332" y="4525269"/>
              <a:ext cx="34453" cy="17384"/>
            </a:xfrm>
            <a:custGeom>
              <a:avLst/>
              <a:gdLst/>
              <a:ahLst/>
              <a:cxnLst/>
              <a:rect l="l" t="t" r="r" b="b"/>
              <a:pathLst>
                <a:path w="1312" h="662" extrusionOk="0">
                  <a:moveTo>
                    <a:pt x="1" y="1"/>
                  </a:moveTo>
                  <a:lnTo>
                    <a:pt x="1" y="661"/>
                  </a:lnTo>
                  <a:lnTo>
                    <a:pt x="1312" y="661"/>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72"/>
            <p:cNvSpPr/>
            <p:nvPr/>
          </p:nvSpPr>
          <p:spPr>
            <a:xfrm>
              <a:off x="929332" y="4485065"/>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72"/>
            <p:cNvSpPr/>
            <p:nvPr/>
          </p:nvSpPr>
          <p:spPr>
            <a:xfrm>
              <a:off x="917778" y="4479025"/>
              <a:ext cx="57588" cy="52047"/>
            </a:xfrm>
            <a:custGeom>
              <a:avLst/>
              <a:gdLst/>
              <a:ahLst/>
              <a:cxnLst/>
              <a:rect l="l" t="t" r="r" b="b"/>
              <a:pathLst>
                <a:path w="2193"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2"/>
            <p:cNvSpPr/>
            <p:nvPr/>
          </p:nvSpPr>
          <p:spPr>
            <a:xfrm>
              <a:off x="940651" y="4479603"/>
              <a:ext cx="11581" cy="28361"/>
            </a:xfrm>
            <a:custGeom>
              <a:avLst/>
              <a:gdLst/>
              <a:ahLst/>
              <a:cxnLst/>
              <a:rect l="l" t="t" r="r" b="b"/>
              <a:pathLst>
                <a:path w="441" h="1080" extrusionOk="0">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72"/>
            <p:cNvSpPr/>
            <p:nvPr/>
          </p:nvSpPr>
          <p:spPr>
            <a:xfrm>
              <a:off x="929332" y="4588844"/>
              <a:ext cx="34453" cy="22899"/>
            </a:xfrm>
            <a:custGeom>
              <a:avLst/>
              <a:gdLst/>
              <a:ahLst/>
              <a:cxnLst/>
              <a:rect l="l" t="t" r="r" b="b"/>
              <a:pathLst>
                <a:path w="1312" h="872" extrusionOk="0">
                  <a:moveTo>
                    <a:pt x="1" y="1"/>
                  </a:moveTo>
                  <a:lnTo>
                    <a:pt x="1" y="872"/>
                  </a:lnTo>
                  <a:lnTo>
                    <a:pt x="1312" y="872"/>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72"/>
            <p:cNvSpPr/>
            <p:nvPr/>
          </p:nvSpPr>
          <p:spPr>
            <a:xfrm>
              <a:off x="1136918" y="4358150"/>
              <a:ext cx="34716" cy="253593"/>
            </a:xfrm>
            <a:custGeom>
              <a:avLst/>
              <a:gdLst/>
              <a:ahLst/>
              <a:cxnLst/>
              <a:rect l="l" t="t" r="r" b="b"/>
              <a:pathLst>
                <a:path w="1322" h="9657" extrusionOk="0">
                  <a:moveTo>
                    <a:pt x="1" y="0"/>
                  </a:moveTo>
                  <a:lnTo>
                    <a:pt x="1" y="9657"/>
                  </a:lnTo>
                  <a:lnTo>
                    <a:pt x="1322" y="9657"/>
                  </a:lnTo>
                  <a:lnTo>
                    <a:pt x="132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72"/>
            <p:cNvSpPr/>
            <p:nvPr/>
          </p:nvSpPr>
          <p:spPr>
            <a:xfrm>
              <a:off x="1136918" y="4358150"/>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72"/>
            <p:cNvSpPr/>
            <p:nvPr/>
          </p:nvSpPr>
          <p:spPr>
            <a:xfrm>
              <a:off x="1136918" y="4525269"/>
              <a:ext cx="34716" cy="17384"/>
            </a:xfrm>
            <a:custGeom>
              <a:avLst/>
              <a:gdLst/>
              <a:ahLst/>
              <a:cxnLst/>
              <a:rect l="l" t="t" r="r" b="b"/>
              <a:pathLst>
                <a:path w="1322" h="662" extrusionOk="0">
                  <a:moveTo>
                    <a:pt x="1" y="1"/>
                  </a:moveTo>
                  <a:lnTo>
                    <a:pt x="1" y="661"/>
                  </a:lnTo>
                  <a:lnTo>
                    <a:pt x="1322" y="661"/>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72"/>
            <p:cNvSpPr/>
            <p:nvPr/>
          </p:nvSpPr>
          <p:spPr>
            <a:xfrm>
              <a:off x="1136918" y="4485065"/>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72"/>
            <p:cNvSpPr/>
            <p:nvPr/>
          </p:nvSpPr>
          <p:spPr>
            <a:xfrm>
              <a:off x="1125363" y="4479025"/>
              <a:ext cx="57825" cy="52047"/>
            </a:xfrm>
            <a:custGeom>
              <a:avLst/>
              <a:gdLst/>
              <a:ahLst/>
              <a:cxnLst/>
              <a:rect l="l" t="t" r="r" b="b"/>
              <a:pathLst>
                <a:path w="2202"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72"/>
            <p:cNvSpPr/>
            <p:nvPr/>
          </p:nvSpPr>
          <p:spPr>
            <a:xfrm>
              <a:off x="1148105" y="4478841"/>
              <a:ext cx="12211" cy="29122"/>
            </a:xfrm>
            <a:custGeom>
              <a:avLst/>
              <a:gdLst/>
              <a:ahLst/>
              <a:cxnLst/>
              <a:rect l="l" t="t" r="r" b="b"/>
              <a:pathLst>
                <a:path w="465" h="1109" extrusionOk="0">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72"/>
            <p:cNvSpPr/>
            <p:nvPr/>
          </p:nvSpPr>
          <p:spPr>
            <a:xfrm>
              <a:off x="1136918" y="4588844"/>
              <a:ext cx="34716" cy="22899"/>
            </a:xfrm>
            <a:custGeom>
              <a:avLst/>
              <a:gdLst/>
              <a:ahLst/>
              <a:cxnLst/>
              <a:rect l="l" t="t" r="r" b="b"/>
              <a:pathLst>
                <a:path w="1322" h="872" extrusionOk="0">
                  <a:moveTo>
                    <a:pt x="1" y="1"/>
                  </a:moveTo>
                  <a:lnTo>
                    <a:pt x="1" y="872"/>
                  </a:lnTo>
                  <a:lnTo>
                    <a:pt x="1322" y="872"/>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72"/>
            <p:cNvSpPr/>
            <p:nvPr/>
          </p:nvSpPr>
          <p:spPr>
            <a:xfrm>
              <a:off x="1021584" y="4461956"/>
              <a:ext cx="57562" cy="23135"/>
            </a:xfrm>
            <a:custGeom>
              <a:avLst/>
              <a:gdLst/>
              <a:ahLst/>
              <a:cxnLst/>
              <a:rect l="l" t="t" r="r" b="b"/>
              <a:pathLst>
                <a:path w="2192" h="881" extrusionOk="0">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72"/>
            <p:cNvSpPr/>
            <p:nvPr/>
          </p:nvSpPr>
          <p:spPr>
            <a:xfrm>
              <a:off x="1021584" y="4473510"/>
              <a:ext cx="57562" cy="11581"/>
            </a:xfrm>
            <a:custGeom>
              <a:avLst/>
              <a:gdLst/>
              <a:ahLst/>
              <a:cxnLst/>
              <a:rect l="l" t="t" r="r" b="b"/>
              <a:pathLst>
                <a:path w="2192" h="441" extrusionOk="0">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0" name="Google Shape;10380;p72"/>
          <p:cNvGrpSpPr/>
          <p:nvPr/>
        </p:nvGrpSpPr>
        <p:grpSpPr>
          <a:xfrm>
            <a:off x="916019" y="3669206"/>
            <a:ext cx="250100" cy="336785"/>
            <a:chOff x="916019" y="3821606"/>
            <a:chExt cx="250100" cy="336785"/>
          </a:xfrm>
        </p:grpSpPr>
        <p:sp>
          <p:nvSpPr>
            <p:cNvPr id="10381" name="Google Shape;10381;p72"/>
            <p:cNvSpPr/>
            <p:nvPr/>
          </p:nvSpPr>
          <p:spPr>
            <a:xfrm>
              <a:off x="995429" y="3887676"/>
              <a:ext cx="32694" cy="71926"/>
            </a:xfrm>
            <a:custGeom>
              <a:avLst/>
              <a:gdLst/>
              <a:ahLst/>
              <a:cxnLst/>
              <a:rect l="l" t="t" r="r" b="b"/>
              <a:pathLst>
                <a:path w="1245" h="2739" extrusionOk="0">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2"/>
            <p:cNvSpPr/>
            <p:nvPr/>
          </p:nvSpPr>
          <p:spPr>
            <a:xfrm>
              <a:off x="1008506" y="3881163"/>
              <a:ext cx="78176" cy="78439"/>
            </a:xfrm>
            <a:custGeom>
              <a:avLst/>
              <a:gdLst/>
              <a:ahLst/>
              <a:cxnLst/>
              <a:rect l="l" t="t" r="r" b="b"/>
              <a:pathLst>
                <a:path w="2977" h="2987" extrusionOk="0">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72"/>
            <p:cNvSpPr/>
            <p:nvPr/>
          </p:nvSpPr>
          <p:spPr>
            <a:xfrm>
              <a:off x="1021584" y="3978903"/>
              <a:ext cx="38970" cy="28939"/>
            </a:xfrm>
            <a:custGeom>
              <a:avLst/>
              <a:gdLst/>
              <a:ahLst/>
              <a:cxnLst/>
              <a:rect l="l" t="t" r="r" b="b"/>
              <a:pathLst>
                <a:path w="1484" h="1102" extrusionOk="0">
                  <a:moveTo>
                    <a:pt x="0" y="1"/>
                  </a:moveTo>
                  <a:lnTo>
                    <a:pt x="0" y="1102"/>
                  </a:lnTo>
                  <a:lnTo>
                    <a:pt x="1483" y="1102"/>
                  </a:lnTo>
                  <a:lnTo>
                    <a:pt x="14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72"/>
            <p:cNvSpPr/>
            <p:nvPr/>
          </p:nvSpPr>
          <p:spPr>
            <a:xfrm>
              <a:off x="1021584" y="3979166"/>
              <a:ext cx="39232" cy="15861"/>
            </a:xfrm>
            <a:custGeom>
              <a:avLst/>
              <a:gdLst/>
              <a:ahLst/>
              <a:cxnLst/>
              <a:rect l="l" t="t" r="r" b="b"/>
              <a:pathLst>
                <a:path w="1494" h="604" extrusionOk="0">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72"/>
            <p:cNvSpPr/>
            <p:nvPr/>
          </p:nvSpPr>
          <p:spPr>
            <a:xfrm>
              <a:off x="975839" y="3994738"/>
              <a:ext cx="130460" cy="55067"/>
            </a:xfrm>
            <a:custGeom>
              <a:avLst/>
              <a:gdLst/>
              <a:ahLst/>
              <a:cxnLst/>
              <a:rect l="l" t="t" r="r" b="b"/>
              <a:pathLst>
                <a:path w="4968" h="2097" extrusionOk="0">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72"/>
            <p:cNvSpPr/>
            <p:nvPr/>
          </p:nvSpPr>
          <p:spPr>
            <a:xfrm>
              <a:off x="1034635" y="4007815"/>
              <a:ext cx="13104" cy="52809"/>
            </a:xfrm>
            <a:custGeom>
              <a:avLst/>
              <a:gdLst/>
              <a:ahLst/>
              <a:cxnLst/>
              <a:rect l="l" t="t" r="r" b="b"/>
              <a:pathLst>
                <a:path w="499" h="2011" extrusionOk="0">
                  <a:moveTo>
                    <a:pt x="125" y="1"/>
                  </a:moveTo>
                  <a:lnTo>
                    <a:pt x="1" y="2010"/>
                  </a:lnTo>
                  <a:lnTo>
                    <a:pt x="498" y="2010"/>
                  </a:lnTo>
                  <a:lnTo>
                    <a:pt x="374"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72"/>
            <p:cNvSpPr/>
            <p:nvPr/>
          </p:nvSpPr>
          <p:spPr>
            <a:xfrm>
              <a:off x="1001968" y="3914041"/>
              <a:ext cx="78176" cy="71427"/>
            </a:xfrm>
            <a:custGeom>
              <a:avLst/>
              <a:gdLst/>
              <a:ahLst/>
              <a:cxnLst/>
              <a:rect l="l" t="t" r="r" b="b"/>
              <a:pathLst>
                <a:path w="2977" h="2720" extrusionOk="0">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72"/>
            <p:cNvSpPr/>
            <p:nvPr/>
          </p:nvSpPr>
          <p:spPr>
            <a:xfrm>
              <a:off x="1001968" y="3914041"/>
              <a:ext cx="78176" cy="70167"/>
            </a:xfrm>
            <a:custGeom>
              <a:avLst/>
              <a:gdLst/>
              <a:ahLst/>
              <a:cxnLst/>
              <a:rect l="l" t="t" r="r" b="b"/>
              <a:pathLst>
                <a:path w="2977" h="2672" extrusionOk="0">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72"/>
            <p:cNvSpPr/>
            <p:nvPr/>
          </p:nvSpPr>
          <p:spPr>
            <a:xfrm>
              <a:off x="1034635" y="4007815"/>
              <a:ext cx="13104" cy="13104"/>
            </a:xfrm>
            <a:custGeom>
              <a:avLst/>
              <a:gdLst/>
              <a:ahLst/>
              <a:cxnLst/>
              <a:rect l="l" t="t" r="r" b="b"/>
              <a:pathLst>
                <a:path w="499" h="499" extrusionOk="0">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72"/>
            <p:cNvSpPr/>
            <p:nvPr/>
          </p:nvSpPr>
          <p:spPr>
            <a:xfrm>
              <a:off x="1014284" y="3989643"/>
              <a:ext cx="26917" cy="27442"/>
            </a:xfrm>
            <a:custGeom>
              <a:avLst/>
              <a:gdLst/>
              <a:ahLst/>
              <a:cxnLst/>
              <a:rect l="l" t="t" r="r" b="b"/>
              <a:pathLst>
                <a:path w="1025" h="1045" extrusionOk="0">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72"/>
            <p:cNvSpPr/>
            <p:nvPr/>
          </p:nvSpPr>
          <p:spPr>
            <a:xfrm>
              <a:off x="1041174" y="3989643"/>
              <a:ext cx="26680" cy="27442"/>
            </a:xfrm>
            <a:custGeom>
              <a:avLst/>
              <a:gdLst/>
              <a:ahLst/>
              <a:cxnLst/>
              <a:rect l="l" t="t" r="r" b="b"/>
              <a:pathLst>
                <a:path w="1016" h="1045" extrusionOk="0">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72"/>
            <p:cNvSpPr/>
            <p:nvPr/>
          </p:nvSpPr>
          <p:spPr>
            <a:xfrm>
              <a:off x="916019" y="3821606"/>
              <a:ext cx="250100" cy="336785"/>
            </a:xfrm>
            <a:custGeom>
              <a:avLst/>
              <a:gdLst/>
              <a:ahLst/>
              <a:cxnLst/>
              <a:rect l="l" t="t" r="r" b="b"/>
              <a:pathLst>
                <a:path w="9524" h="12825" extrusionOk="0">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72"/>
            <p:cNvSpPr/>
            <p:nvPr/>
          </p:nvSpPr>
          <p:spPr>
            <a:xfrm>
              <a:off x="916019" y="3821606"/>
              <a:ext cx="241539" cy="336785"/>
            </a:xfrm>
            <a:custGeom>
              <a:avLst/>
              <a:gdLst/>
              <a:ahLst/>
              <a:cxnLst/>
              <a:rect l="l" t="t" r="r" b="b"/>
              <a:pathLst>
                <a:path w="9198" h="12825" extrusionOk="0">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4" name="Google Shape;10394;p72"/>
          <p:cNvGrpSpPr/>
          <p:nvPr/>
        </p:nvGrpSpPr>
        <p:grpSpPr>
          <a:xfrm>
            <a:off x="849686" y="2757170"/>
            <a:ext cx="374730" cy="332504"/>
            <a:chOff x="849686" y="2909570"/>
            <a:chExt cx="374730" cy="332504"/>
          </a:xfrm>
        </p:grpSpPr>
        <p:sp>
          <p:nvSpPr>
            <p:cNvPr id="10395" name="Google Shape;10395;p72"/>
            <p:cNvSpPr/>
            <p:nvPr/>
          </p:nvSpPr>
          <p:spPr>
            <a:xfrm>
              <a:off x="1006747" y="2909570"/>
              <a:ext cx="217669" cy="181483"/>
            </a:xfrm>
            <a:custGeom>
              <a:avLst/>
              <a:gdLst/>
              <a:ahLst/>
              <a:cxnLst/>
              <a:rect l="l" t="t" r="r" b="b"/>
              <a:pathLst>
                <a:path w="8289" h="6911" extrusionOk="0">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72"/>
            <p:cNvSpPr/>
            <p:nvPr/>
          </p:nvSpPr>
          <p:spPr>
            <a:xfrm>
              <a:off x="849686" y="3053580"/>
              <a:ext cx="217905" cy="188494"/>
            </a:xfrm>
            <a:custGeom>
              <a:avLst/>
              <a:gdLst/>
              <a:ahLst/>
              <a:cxnLst/>
              <a:rect l="l" t="t" r="r" b="b"/>
              <a:pathLst>
                <a:path w="8298" h="7178" extrusionOk="0">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72"/>
            <p:cNvSpPr/>
            <p:nvPr/>
          </p:nvSpPr>
          <p:spPr>
            <a:xfrm>
              <a:off x="889391" y="3145306"/>
              <a:ext cx="41491" cy="18119"/>
            </a:xfrm>
            <a:custGeom>
              <a:avLst/>
              <a:gdLst/>
              <a:ahLst/>
              <a:cxnLst/>
              <a:rect l="l" t="t" r="r" b="b"/>
              <a:pathLst>
                <a:path w="1580" h="690" extrusionOk="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72"/>
            <p:cNvSpPr/>
            <p:nvPr/>
          </p:nvSpPr>
          <p:spPr>
            <a:xfrm>
              <a:off x="867779" y="3060617"/>
              <a:ext cx="30435" cy="66622"/>
            </a:xfrm>
            <a:custGeom>
              <a:avLst/>
              <a:gdLst/>
              <a:ahLst/>
              <a:cxnLst/>
              <a:rect l="l" t="t" r="r" b="b"/>
              <a:pathLst>
                <a:path w="1159" h="2537" extrusionOk="0">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72"/>
            <p:cNvSpPr/>
            <p:nvPr/>
          </p:nvSpPr>
          <p:spPr>
            <a:xfrm>
              <a:off x="879832" y="3054577"/>
              <a:ext cx="72661" cy="72661"/>
            </a:xfrm>
            <a:custGeom>
              <a:avLst/>
              <a:gdLst/>
              <a:ahLst/>
              <a:cxnLst/>
              <a:rect l="l" t="t" r="r" b="b"/>
              <a:pathLst>
                <a:path w="2767" h="2767" extrusionOk="0">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72"/>
            <p:cNvSpPr/>
            <p:nvPr/>
          </p:nvSpPr>
          <p:spPr>
            <a:xfrm>
              <a:off x="873793" y="3084986"/>
              <a:ext cx="72661" cy="66385"/>
            </a:xfrm>
            <a:custGeom>
              <a:avLst/>
              <a:gdLst/>
              <a:ahLst/>
              <a:cxnLst/>
              <a:rect l="l" t="t" r="r" b="b"/>
              <a:pathLst>
                <a:path w="2767" h="2528" extrusionOk="0">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2"/>
            <p:cNvSpPr/>
            <p:nvPr/>
          </p:nvSpPr>
          <p:spPr>
            <a:xfrm>
              <a:off x="873793" y="3084986"/>
              <a:ext cx="72399" cy="65125"/>
            </a:xfrm>
            <a:custGeom>
              <a:avLst/>
              <a:gdLst/>
              <a:ahLst/>
              <a:cxnLst/>
              <a:rect l="l" t="t" r="r" b="b"/>
              <a:pathLst>
                <a:path w="2757" h="2480" extrusionOk="0">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72"/>
            <p:cNvSpPr/>
            <p:nvPr/>
          </p:nvSpPr>
          <p:spPr>
            <a:xfrm>
              <a:off x="849686" y="3080706"/>
              <a:ext cx="199313" cy="161368"/>
            </a:xfrm>
            <a:custGeom>
              <a:avLst/>
              <a:gdLst/>
              <a:ahLst/>
              <a:cxnLst/>
              <a:rect l="l" t="t" r="r" b="b"/>
              <a:pathLst>
                <a:path w="7590" h="6145" extrusionOk="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72"/>
            <p:cNvSpPr/>
            <p:nvPr/>
          </p:nvSpPr>
          <p:spPr>
            <a:xfrm>
              <a:off x="849686" y="3175715"/>
              <a:ext cx="24133" cy="66359"/>
            </a:xfrm>
            <a:custGeom>
              <a:avLst/>
              <a:gdLst/>
              <a:ahLst/>
              <a:cxnLst/>
              <a:rect l="l" t="t" r="r" b="b"/>
              <a:pathLst>
                <a:path w="919" h="2527" extrusionOk="0">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72"/>
            <p:cNvSpPr/>
            <p:nvPr/>
          </p:nvSpPr>
          <p:spPr>
            <a:xfrm>
              <a:off x="946428" y="3080706"/>
              <a:ext cx="102572" cy="129199"/>
            </a:xfrm>
            <a:custGeom>
              <a:avLst/>
              <a:gdLst/>
              <a:ahLst/>
              <a:cxnLst/>
              <a:rect l="l" t="t" r="r" b="b"/>
              <a:pathLst>
                <a:path w="3906" h="4920" extrusionOk="0">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72"/>
            <p:cNvSpPr/>
            <p:nvPr/>
          </p:nvSpPr>
          <p:spPr>
            <a:xfrm>
              <a:off x="1023343" y="2936723"/>
              <a:ext cx="180327" cy="115544"/>
            </a:xfrm>
            <a:custGeom>
              <a:avLst/>
              <a:gdLst/>
              <a:ahLst/>
              <a:cxnLst/>
              <a:rect l="l" t="t" r="r" b="b"/>
              <a:pathLst>
                <a:path w="6867" h="4400" extrusionOk="0">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6" name="Google Shape;10406;p72"/>
          <p:cNvGrpSpPr/>
          <p:nvPr/>
        </p:nvGrpSpPr>
        <p:grpSpPr>
          <a:xfrm>
            <a:off x="1735567" y="2267841"/>
            <a:ext cx="417718" cy="372866"/>
            <a:chOff x="1735567" y="2420241"/>
            <a:chExt cx="417718" cy="372866"/>
          </a:xfrm>
        </p:grpSpPr>
        <p:sp>
          <p:nvSpPr>
            <p:cNvPr id="10407" name="Google Shape;10407;p72"/>
            <p:cNvSpPr/>
            <p:nvPr/>
          </p:nvSpPr>
          <p:spPr>
            <a:xfrm>
              <a:off x="1833569" y="2468822"/>
              <a:ext cx="284265" cy="163022"/>
            </a:xfrm>
            <a:custGeom>
              <a:avLst/>
              <a:gdLst/>
              <a:ahLst/>
              <a:cxnLst/>
              <a:rect l="l" t="t" r="r" b="b"/>
              <a:pathLst>
                <a:path w="10825" h="6208" extrusionOk="0">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72"/>
            <p:cNvSpPr/>
            <p:nvPr/>
          </p:nvSpPr>
          <p:spPr>
            <a:xfrm>
              <a:off x="1845124" y="2716821"/>
              <a:ext cx="89258" cy="76285"/>
            </a:xfrm>
            <a:custGeom>
              <a:avLst/>
              <a:gdLst/>
              <a:ahLst/>
              <a:cxnLst/>
              <a:rect l="l" t="t" r="r" b="b"/>
              <a:pathLst>
                <a:path w="3399" h="2905" extrusionOk="0">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72"/>
            <p:cNvSpPr/>
            <p:nvPr/>
          </p:nvSpPr>
          <p:spPr>
            <a:xfrm>
              <a:off x="1873038" y="2737409"/>
              <a:ext cx="40493" cy="34873"/>
            </a:xfrm>
            <a:custGeom>
              <a:avLst/>
              <a:gdLst/>
              <a:ahLst/>
              <a:cxnLst/>
              <a:rect l="l" t="t" r="r" b="b"/>
              <a:pathLst>
                <a:path w="1542" h="1328" extrusionOk="0">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72"/>
            <p:cNvSpPr/>
            <p:nvPr/>
          </p:nvSpPr>
          <p:spPr>
            <a:xfrm>
              <a:off x="1996933" y="2716821"/>
              <a:ext cx="89231" cy="76285"/>
            </a:xfrm>
            <a:custGeom>
              <a:avLst/>
              <a:gdLst/>
              <a:ahLst/>
              <a:cxnLst/>
              <a:rect l="l" t="t" r="r" b="b"/>
              <a:pathLst>
                <a:path w="3398" h="2905" extrusionOk="0">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72"/>
            <p:cNvSpPr/>
            <p:nvPr/>
          </p:nvSpPr>
          <p:spPr>
            <a:xfrm>
              <a:off x="2024585" y="2737672"/>
              <a:ext cx="40729" cy="34689"/>
            </a:xfrm>
            <a:custGeom>
              <a:avLst/>
              <a:gdLst/>
              <a:ahLst/>
              <a:cxnLst/>
              <a:rect l="l" t="t" r="r" b="b"/>
              <a:pathLst>
                <a:path w="1551" h="1321" extrusionOk="0">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72"/>
            <p:cNvSpPr/>
            <p:nvPr/>
          </p:nvSpPr>
          <p:spPr>
            <a:xfrm>
              <a:off x="1818496" y="2447893"/>
              <a:ext cx="333528" cy="174209"/>
            </a:xfrm>
            <a:custGeom>
              <a:avLst/>
              <a:gdLst/>
              <a:ahLst/>
              <a:cxnLst/>
              <a:rect l="l" t="t" r="r" b="b"/>
              <a:pathLst>
                <a:path w="12701" h="6634" extrusionOk="0">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72"/>
            <p:cNvSpPr/>
            <p:nvPr/>
          </p:nvSpPr>
          <p:spPr>
            <a:xfrm>
              <a:off x="2095697" y="2447893"/>
              <a:ext cx="56564" cy="174209"/>
            </a:xfrm>
            <a:custGeom>
              <a:avLst/>
              <a:gdLst/>
              <a:ahLst/>
              <a:cxnLst/>
              <a:rect l="l" t="t" r="r" b="b"/>
              <a:pathLst>
                <a:path w="2154" h="6634" extrusionOk="0">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72"/>
            <p:cNvSpPr/>
            <p:nvPr/>
          </p:nvSpPr>
          <p:spPr>
            <a:xfrm>
              <a:off x="1735567" y="2420241"/>
              <a:ext cx="416457" cy="235027"/>
            </a:xfrm>
            <a:custGeom>
              <a:avLst/>
              <a:gdLst/>
              <a:ahLst/>
              <a:cxnLst/>
              <a:rect l="l" t="t" r="r" b="b"/>
              <a:pathLst>
                <a:path w="15859" h="8950" extrusionOk="0">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72"/>
            <p:cNvSpPr/>
            <p:nvPr/>
          </p:nvSpPr>
          <p:spPr>
            <a:xfrm>
              <a:off x="1849903" y="2622075"/>
              <a:ext cx="303382" cy="33193"/>
            </a:xfrm>
            <a:custGeom>
              <a:avLst/>
              <a:gdLst/>
              <a:ahLst/>
              <a:cxnLst/>
              <a:rect l="l" t="t" r="r" b="b"/>
              <a:pathLst>
                <a:path w="11553" h="1264" extrusionOk="0">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72"/>
            <p:cNvSpPr/>
            <p:nvPr/>
          </p:nvSpPr>
          <p:spPr>
            <a:xfrm>
              <a:off x="1817498" y="2632868"/>
              <a:ext cx="286523" cy="92278"/>
            </a:xfrm>
            <a:custGeom>
              <a:avLst/>
              <a:gdLst/>
              <a:ahLst/>
              <a:cxnLst/>
              <a:rect l="l" t="t" r="r" b="b"/>
              <a:pathLst>
                <a:path w="10911" h="3514" extrusionOk="0">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72"/>
            <p:cNvSpPr/>
            <p:nvPr/>
          </p:nvSpPr>
          <p:spPr>
            <a:xfrm>
              <a:off x="1826794" y="2675856"/>
              <a:ext cx="276465" cy="49106"/>
            </a:xfrm>
            <a:custGeom>
              <a:avLst/>
              <a:gdLst/>
              <a:ahLst/>
              <a:cxnLst/>
              <a:rect l="l" t="t" r="r" b="b"/>
              <a:pathLst>
                <a:path w="10528" h="1870" extrusionOk="0">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72"/>
            <p:cNvSpPr/>
            <p:nvPr/>
          </p:nvSpPr>
          <p:spPr>
            <a:xfrm>
              <a:off x="1843364" y="2632868"/>
              <a:ext cx="38235" cy="32694"/>
            </a:xfrm>
            <a:custGeom>
              <a:avLst/>
              <a:gdLst/>
              <a:ahLst/>
              <a:cxnLst/>
              <a:rect l="l" t="t" r="r" b="b"/>
              <a:pathLst>
                <a:path w="1456" h="1245" extrusionOk="0">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9" name="Google Shape;10419;p72"/>
          <p:cNvGrpSpPr/>
          <p:nvPr/>
        </p:nvGrpSpPr>
        <p:grpSpPr>
          <a:xfrm>
            <a:off x="3599318" y="4147190"/>
            <a:ext cx="251098" cy="309028"/>
            <a:chOff x="3599318" y="4299590"/>
            <a:chExt cx="251098" cy="309028"/>
          </a:xfrm>
        </p:grpSpPr>
        <p:sp>
          <p:nvSpPr>
            <p:cNvPr id="10420" name="Google Shape;10420;p72"/>
            <p:cNvSpPr/>
            <p:nvPr/>
          </p:nvSpPr>
          <p:spPr>
            <a:xfrm>
              <a:off x="3599318" y="4299590"/>
              <a:ext cx="251098" cy="309028"/>
            </a:xfrm>
            <a:custGeom>
              <a:avLst/>
              <a:gdLst/>
              <a:ahLst/>
              <a:cxnLst/>
              <a:rect l="l" t="t" r="r" b="b"/>
              <a:pathLst>
                <a:path w="9562" h="11768" extrusionOk="0">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2"/>
            <p:cNvSpPr/>
            <p:nvPr/>
          </p:nvSpPr>
          <p:spPr>
            <a:xfrm>
              <a:off x="3618672" y="4319206"/>
              <a:ext cx="212391" cy="264018"/>
            </a:xfrm>
            <a:custGeom>
              <a:avLst/>
              <a:gdLst/>
              <a:ahLst/>
              <a:cxnLst/>
              <a:rect l="l" t="t" r="r" b="b"/>
              <a:pathLst>
                <a:path w="8088" h="10054" extrusionOk="0">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72"/>
            <p:cNvSpPr/>
            <p:nvPr/>
          </p:nvSpPr>
          <p:spPr>
            <a:xfrm>
              <a:off x="3618672" y="4335777"/>
              <a:ext cx="118144" cy="247448"/>
            </a:xfrm>
            <a:custGeom>
              <a:avLst/>
              <a:gdLst/>
              <a:ahLst/>
              <a:cxnLst/>
              <a:rect l="l" t="t" r="r" b="b"/>
              <a:pathLst>
                <a:path w="4499" h="9423" extrusionOk="0">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72"/>
            <p:cNvSpPr/>
            <p:nvPr/>
          </p:nvSpPr>
          <p:spPr>
            <a:xfrm>
              <a:off x="3634506" y="4362168"/>
              <a:ext cx="157849" cy="135423"/>
            </a:xfrm>
            <a:custGeom>
              <a:avLst/>
              <a:gdLst/>
              <a:ahLst/>
              <a:cxnLst/>
              <a:rect l="l" t="t" r="r" b="b"/>
              <a:pathLst>
                <a:path w="6011" h="5157" extrusionOk="0">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72"/>
            <p:cNvSpPr/>
            <p:nvPr/>
          </p:nvSpPr>
          <p:spPr>
            <a:xfrm>
              <a:off x="3653860" y="4376742"/>
              <a:ext cx="124184" cy="106353"/>
            </a:xfrm>
            <a:custGeom>
              <a:avLst/>
              <a:gdLst/>
              <a:ahLst/>
              <a:cxnLst/>
              <a:rect l="l" t="t" r="r" b="b"/>
              <a:pathLst>
                <a:path w="4729" h="4050" extrusionOk="0">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72"/>
            <p:cNvSpPr/>
            <p:nvPr/>
          </p:nvSpPr>
          <p:spPr>
            <a:xfrm>
              <a:off x="3700340" y="4377189"/>
              <a:ext cx="50550" cy="105381"/>
            </a:xfrm>
            <a:custGeom>
              <a:avLst/>
              <a:gdLst/>
              <a:ahLst/>
              <a:cxnLst/>
              <a:rect l="l" t="t" r="r" b="b"/>
              <a:pathLst>
                <a:path w="1925" h="4013" extrusionOk="0">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6" name="Google Shape;10426;p72"/>
          <p:cNvGrpSpPr/>
          <p:nvPr/>
        </p:nvGrpSpPr>
        <p:grpSpPr>
          <a:xfrm>
            <a:off x="3105998" y="2280840"/>
            <a:ext cx="345818" cy="345056"/>
            <a:chOff x="3105998" y="2433240"/>
            <a:chExt cx="345818" cy="345056"/>
          </a:xfrm>
        </p:grpSpPr>
        <p:sp>
          <p:nvSpPr>
            <p:cNvPr id="10427" name="Google Shape;10427;p72"/>
            <p:cNvSpPr/>
            <p:nvPr/>
          </p:nvSpPr>
          <p:spPr>
            <a:xfrm>
              <a:off x="3160277" y="2465487"/>
              <a:ext cx="237259" cy="312809"/>
            </a:xfrm>
            <a:custGeom>
              <a:avLst/>
              <a:gdLst/>
              <a:ahLst/>
              <a:cxnLst/>
              <a:rect l="l" t="t" r="r" b="b"/>
              <a:pathLst>
                <a:path w="9035" h="11912" extrusionOk="0">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72"/>
            <p:cNvSpPr/>
            <p:nvPr/>
          </p:nvSpPr>
          <p:spPr>
            <a:xfrm>
              <a:off x="3160277" y="2469268"/>
              <a:ext cx="137996" cy="309028"/>
            </a:xfrm>
            <a:custGeom>
              <a:avLst/>
              <a:gdLst/>
              <a:ahLst/>
              <a:cxnLst/>
              <a:rect l="l" t="t" r="r" b="b"/>
              <a:pathLst>
                <a:path w="5255" h="11768" extrusionOk="0">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72"/>
            <p:cNvSpPr/>
            <p:nvPr/>
          </p:nvSpPr>
          <p:spPr>
            <a:xfrm>
              <a:off x="3156259" y="2492377"/>
              <a:ext cx="214387" cy="183374"/>
            </a:xfrm>
            <a:custGeom>
              <a:avLst/>
              <a:gdLst/>
              <a:ahLst/>
              <a:cxnLst/>
              <a:rect l="l" t="t" r="r" b="b"/>
              <a:pathLst>
                <a:path w="8164" h="6983" extrusionOk="0">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72"/>
            <p:cNvSpPr/>
            <p:nvPr/>
          </p:nvSpPr>
          <p:spPr>
            <a:xfrm>
              <a:off x="3174589" y="2511731"/>
              <a:ext cx="176704" cy="164388"/>
            </a:xfrm>
            <a:custGeom>
              <a:avLst/>
              <a:gdLst/>
              <a:ahLst/>
              <a:cxnLst/>
              <a:rect l="l" t="t" r="r" b="b"/>
              <a:pathLst>
                <a:path w="6729" h="6260" extrusionOk="0">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72"/>
            <p:cNvSpPr/>
            <p:nvPr/>
          </p:nvSpPr>
          <p:spPr>
            <a:xfrm>
              <a:off x="3251005" y="2524493"/>
              <a:ext cx="55802" cy="119536"/>
            </a:xfrm>
            <a:custGeom>
              <a:avLst/>
              <a:gdLst/>
              <a:ahLst/>
              <a:cxnLst/>
              <a:rect l="l" t="t" r="r" b="b"/>
              <a:pathLst>
                <a:path w="2125" h="4552" extrusionOk="0">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72"/>
            <p:cNvSpPr/>
            <p:nvPr/>
          </p:nvSpPr>
          <p:spPr>
            <a:xfrm>
              <a:off x="3398875" y="2433318"/>
              <a:ext cx="52940" cy="86500"/>
            </a:xfrm>
            <a:custGeom>
              <a:avLst/>
              <a:gdLst/>
              <a:ahLst/>
              <a:cxnLst/>
              <a:rect l="l" t="t" r="r" b="b"/>
              <a:pathLst>
                <a:path w="2016" h="3294" extrusionOk="0">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72"/>
            <p:cNvSpPr/>
            <p:nvPr/>
          </p:nvSpPr>
          <p:spPr>
            <a:xfrm>
              <a:off x="3368466" y="2477803"/>
              <a:ext cx="29332" cy="42016"/>
            </a:xfrm>
            <a:custGeom>
              <a:avLst/>
              <a:gdLst/>
              <a:ahLst/>
              <a:cxnLst/>
              <a:rect l="l" t="t" r="r" b="b"/>
              <a:pathLst>
                <a:path w="1117" h="1600" extrusionOk="0">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2"/>
            <p:cNvSpPr/>
            <p:nvPr/>
          </p:nvSpPr>
          <p:spPr>
            <a:xfrm>
              <a:off x="3383802" y="2455587"/>
              <a:ext cx="40887" cy="64232"/>
            </a:xfrm>
            <a:custGeom>
              <a:avLst/>
              <a:gdLst/>
              <a:ahLst/>
              <a:cxnLst/>
              <a:rect l="l" t="t" r="r" b="b"/>
              <a:pathLst>
                <a:path w="1557" h="2446" extrusionOk="0">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72"/>
            <p:cNvSpPr/>
            <p:nvPr/>
          </p:nvSpPr>
          <p:spPr>
            <a:xfrm>
              <a:off x="3105998" y="2433240"/>
              <a:ext cx="52914" cy="86579"/>
            </a:xfrm>
            <a:custGeom>
              <a:avLst/>
              <a:gdLst/>
              <a:ahLst/>
              <a:cxnLst/>
              <a:rect l="l" t="t" r="r" b="b"/>
              <a:pathLst>
                <a:path w="2015" h="3297" extrusionOk="0">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72"/>
            <p:cNvSpPr/>
            <p:nvPr/>
          </p:nvSpPr>
          <p:spPr>
            <a:xfrm>
              <a:off x="3159778" y="2477803"/>
              <a:ext cx="29569" cy="42016"/>
            </a:xfrm>
            <a:custGeom>
              <a:avLst/>
              <a:gdLst/>
              <a:ahLst/>
              <a:cxnLst/>
              <a:rect l="l" t="t" r="r" b="b"/>
              <a:pathLst>
                <a:path w="1126" h="1600" extrusionOk="0">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72"/>
            <p:cNvSpPr/>
            <p:nvPr/>
          </p:nvSpPr>
          <p:spPr>
            <a:xfrm>
              <a:off x="3132888" y="2455587"/>
              <a:ext cx="41071" cy="64232"/>
            </a:xfrm>
            <a:custGeom>
              <a:avLst/>
              <a:gdLst/>
              <a:ahLst/>
              <a:cxnLst/>
              <a:rect l="l" t="t" r="r" b="b"/>
              <a:pathLst>
                <a:path w="1564" h="2446" extrusionOk="0">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8" name="Google Shape;10438;p72"/>
          <p:cNvGrpSpPr/>
          <p:nvPr/>
        </p:nvGrpSpPr>
        <p:grpSpPr>
          <a:xfrm>
            <a:off x="1737326" y="2748373"/>
            <a:ext cx="374730" cy="350361"/>
            <a:chOff x="1737326" y="2900773"/>
            <a:chExt cx="374730" cy="350361"/>
          </a:xfrm>
        </p:grpSpPr>
        <p:sp>
          <p:nvSpPr>
            <p:cNvPr id="10439" name="Google Shape;10439;p72"/>
            <p:cNvSpPr/>
            <p:nvPr/>
          </p:nvSpPr>
          <p:spPr>
            <a:xfrm>
              <a:off x="1942890" y="2936723"/>
              <a:ext cx="169167" cy="176966"/>
            </a:xfrm>
            <a:custGeom>
              <a:avLst/>
              <a:gdLst/>
              <a:ahLst/>
              <a:cxnLst/>
              <a:rect l="l" t="t" r="r" b="b"/>
              <a:pathLst>
                <a:path w="6442" h="6739" extrusionOk="0">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2"/>
            <p:cNvSpPr/>
            <p:nvPr/>
          </p:nvSpPr>
          <p:spPr>
            <a:xfrm>
              <a:off x="2003209" y="2936723"/>
              <a:ext cx="48528" cy="114861"/>
            </a:xfrm>
            <a:custGeom>
              <a:avLst/>
              <a:gdLst/>
              <a:ahLst/>
              <a:cxnLst/>
              <a:rect l="l" t="t" r="r" b="b"/>
              <a:pathLst>
                <a:path w="1848" h="4374" extrusionOk="0">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2"/>
            <p:cNvSpPr/>
            <p:nvPr/>
          </p:nvSpPr>
          <p:spPr>
            <a:xfrm>
              <a:off x="2015525" y="2900773"/>
              <a:ext cx="23660" cy="96532"/>
            </a:xfrm>
            <a:custGeom>
              <a:avLst/>
              <a:gdLst/>
              <a:ahLst/>
              <a:cxnLst/>
              <a:rect l="l" t="t" r="r" b="b"/>
              <a:pathLst>
                <a:path w="901" h="3676" extrusionOk="0">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72"/>
            <p:cNvSpPr/>
            <p:nvPr/>
          </p:nvSpPr>
          <p:spPr>
            <a:xfrm>
              <a:off x="2015289" y="3015371"/>
              <a:ext cx="24396" cy="24159"/>
            </a:xfrm>
            <a:custGeom>
              <a:avLst/>
              <a:gdLst/>
              <a:ahLst/>
              <a:cxnLst/>
              <a:rect l="l" t="t" r="r" b="b"/>
              <a:pathLst>
                <a:path w="929" h="920" extrusionOk="0">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72"/>
            <p:cNvSpPr/>
            <p:nvPr/>
          </p:nvSpPr>
          <p:spPr>
            <a:xfrm>
              <a:off x="1737326" y="3166419"/>
              <a:ext cx="205353" cy="84715"/>
            </a:xfrm>
            <a:custGeom>
              <a:avLst/>
              <a:gdLst/>
              <a:ahLst/>
              <a:cxnLst/>
              <a:rect l="l" t="t" r="r" b="b"/>
              <a:pathLst>
                <a:path w="7820" h="3226" extrusionOk="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72"/>
            <p:cNvSpPr/>
            <p:nvPr/>
          </p:nvSpPr>
          <p:spPr>
            <a:xfrm>
              <a:off x="1827792" y="3190788"/>
              <a:ext cx="24396" cy="60345"/>
            </a:xfrm>
            <a:custGeom>
              <a:avLst/>
              <a:gdLst/>
              <a:ahLst/>
              <a:cxnLst/>
              <a:rect l="l" t="t" r="r" b="b"/>
              <a:pathLst>
                <a:path w="929" h="2298" extrusionOk="0">
                  <a:moveTo>
                    <a:pt x="221" y="1"/>
                  </a:moveTo>
                  <a:lnTo>
                    <a:pt x="1" y="2298"/>
                  </a:lnTo>
                  <a:lnTo>
                    <a:pt x="929" y="2298"/>
                  </a:lnTo>
                  <a:lnTo>
                    <a:pt x="70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72"/>
            <p:cNvSpPr/>
            <p:nvPr/>
          </p:nvSpPr>
          <p:spPr>
            <a:xfrm>
              <a:off x="1829552" y="3178472"/>
              <a:ext cx="21139" cy="20640"/>
            </a:xfrm>
            <a:custGeom>
              <a:avLst/>
              <a:gdLst/>
              <a:ahLst/>
              <a:cxnLst/>
              <a:rect l="l" t="t" r="r" b="b"/>
              <a:pathLst>
                <a:path w="805" h="786" extrusionOk="0">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2"/>
            <p:cNvSpPr/>
            <p:nvPr/>
          </p:nvSpPr>
          <p:spPr>
            <a:xfrm>
              <a:off x="1906703" y="3191051"/>
              <a:ext cx="36213" cy="60083"/>
            </a:xfrm>
            <a:custGeom>
              <a:avLst/>
              <a:gdLst/>
              <a:ahLst/>
              <a:cxnLst/>
              <a:rect l="l" t="t" r="r" b="b"/>
              <a:pathLst>
                <a:path w="1379" h="2288" extrusionOk="0">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72"/>
            <p:cNvSpPr/>
            <p:nvPr/>
          </p:nvSpPr>
          <p:spPr>
            <a:xfrm>
              <a:off x="1773513" y="2979185"/>
              <a:ext cx="132981" cy="96794"/>
            </a:xfrm>
            <a:custGeom>
              <a:avLst/>
              <a:gdLst/>
              <a:ahLst/>
              <a:cxnLst/>
              <a:rect l="l" t="t" r="r" b="b"/>
              <a:pathLst>
                <a:path w="5064" h="3686" extrusionOk="0">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72"/>
            <p:cNvSpPr/>
            <p:nvPr/>
          </p:nvSpPr>
          <p:spPr>
            <a:xfrm>
              <a:off x="1803659" y="2979185"/>
              <a:ext cx="102834" cy="96794"/>
            </a:xfrm>
            <a:custGeom>
              <a:avLst/>
              <a:gdLst/>
              <a:ahLst/>
              <a:cxnLst/>
              <a:rect l="l" t="t" r="r" b="b"/>
              <a:pathLst>
                <a:path w="3916" h="3686" extrusionOk="0">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72"/>
            <p:cNvSpPr/>
            <p:nvPr/>
          </p:nvSpPr>
          <p:spPr>
            <a:xfrm>
              <a:off x="1803659" y="3124193"/>
              <a:ext cx="72661" cy="54306"/>
            </a:xfrm>
            <a:custGeom>
              <a:avLst/>
              <a:gdLst/>
              <a:ahLst/>
              <a:cxnLst/>
              <a:rect l="l" t="t" r="r" b="b"/>
              <a:pathLst>
                <a:path w="2767" h="2068" extrusionOk="0">
                  <a:moveTo>
                    <a:pt x="1" y="1"/>
                  </a:moveTo>
                  <a:lnTo>
                    <a:pt x="1" y="2068"/>
                  </a:lnTo>
                  <a:lnTo>
                    <a:pt x="2767" y="2068"/>
                  </a:lnTo>
                  <a:lnTo>
                    <a:pt x="2767"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2"/>
            <p:cNvSpPr/>
            <p:nvPr/>
          </p:nvSpPr>
          <p:spPr>
            <a:xfrm>
              <a:off x="1803659" y="3124193"/>
              <a:ext cx="72661" cy="30173"/>
            </a:xfrm>
            <a:custGeom>
              <a:avLst/>
              <a:gdLst/>
              <a:ahLst/>
              <a:cxnLst/>
              <a:rect l="l" t="t" r="r" b="b"/>
              <a:pathLst>
                <a:path w="2767" h="1149" extrusionOk="0">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2"/>
            <p:cNvSpPr/>
            <p:nvPr/>
          </p:nvSpPr>
          <p:spPr>
            <a:xfrm>
              <a:off x="1791606" y="3156387"/>
              <a:ext cx="48528" cy="43198"/>
            </a:xfrm>
            <a:custGeom>
              <a:avLst/>
              <a:gdLst/>
              <a:ahLst/>
              <a:cxnLst/>
              <a:rect l="l" t="t" r="r" b="b"/>
              <a:pathLst>
                <a:path w="1848" h="1645" extrusionOk="0">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72"/>
            <p:cNvSpPr/>
            <p:nvPr/>
          </p:nvSpPr>
          <p:spPr>
            <a:xfrm>
              <a:off x="1840108" y="3156387"/>
              <a:ext cx="48292" cy="43198"/>
            </a:xfrm>
            <a:custGeom>
              <a:avLst/>
              <a:gdLst/>
              <a:ahLst/>
              <a:cxnLst/>
              <a:rect l="l" t="t" r="r" b="b"/>
              <a:pathLst>
                <a:path w="1839" h="1645" extrusionOk="0">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72"/>
            <p:cNvSpPr/>
            <p:nvPr/>
          </p:nvSpPr>
          <p:spPr>
            <a:xfrm>
              <a:off x="1779552" y="3028107"/>
              <a:ext cx="121137" cy="114205"/>
            </a:xfrm>
            <a:custGeom>
              <a:avLst/>
              <a:gdLst/>
              <a:ahLst/>
              <a:cxnLst/>
              <a:rect l="l" t="t" r="r" b="b"/>
              <a:pathLst>
                <a:path w="4613" h="4349" extrusionOk="0">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2"/>
            <p:cNvSpPr/>
            <p:nvPr/>
          </p:nvSpPr>
          <p:spPr>
            <a:xfrm>
              <a:off x="1779552" y="3028107"/>
              <a:ext cx="108848" cy="113706"/>
            </a:xfrm>
            <a:custGeom>
              <a:avLst/>
              <a:gdLst/>
              <a:ahLst/>
              <a:cxnLst/>
              <a:rect l="l" t="t" r="r" b="b"/>
              <a:pathLst>
                <a:path w="4145" h="4330" extrusionOk="0">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2"/>
            <p:cNvSpPr/>
            <p:nvPr/>
          </p:nvSpPr>
          <p:spPr>
            <a:xfrm>
              <a:off x="1737326" y="3191051"/>
              <a:ext cx="36213" cy="60083"/>
            </a:xfrm>
            <a:custGeom>
              <a:avLst/>
              <a:gdLst/>
              <a:ahLst/>
              <a:cxnLst/>
              <a:rect l="l" t="t" r="r" b="b"/>
              <a:pathLst>
                <a:path w="1379" h="2288" extrusionOk="0">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6" name="Google Shape;10456;p72"/>
          <p:cNvGrpSpPr/>
          <p:nvPr/>
        </p:nvGrpSpPr>
        <p:grpSpPr>
          <a:xfrm>
            <a:off x="4000676" y="1426996"/>
            <a:ext cx="327226" cy="211603"/>
            <a:chOff x="4000676" y="1579396"/>
            <a:chExt cx="327226" cy="211603"/>
          </a:xfrm>
        </p:grpSpPr>
        <p:sp>
          <p:nvSpPr>
            <p:cNvPr id="10457" name="Google Shape;10457;p72"/>
            <p:cNvSpPr/>
            <p:nvPr/>
          </p:nvSpPr>
          <p:spPr>
            <a:xfrm>
              <a:off x="4081924" y="1581365"/>
              <a:ext cx="121584" cy="89757"/>
            </a:xfrm>
            <a:custGeom>
              <a:avLst/>
              <a:gdLst/>
              <a:ahLst/>
              <a:cxnLst/>
              <a:rect l="l" t="t" r="r" b="b"/>
              <a:pathLst>
                <a:path w="4630" h="3418" extrusionOk="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2"/>
            <p:cNvSpPr/>
            <p:nvPr/>
          </p:nvSpPr>
          <p:spPr>
            <a:xfrm>
              <a:off x="4083605" y="1581628"/>
              <a:ext cx="119903" cy="89494"/>
            </a:xfrm>
            <a:custGeom>
              <a:avLst/>
              <a:gdLst/>
              <a:ahLst/>
              <a:cxnLst/>
              <a:rect l="l" t="t" r="r" b="b"/>
              <a:pathLst>
                <a:path w="4566" h="3408" extrusionOk="0">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72"/>
            <p:cNvSpPr/>
            <p:nvPr/>
          </p:nvSpPr>
          <p:spPr>
            <a:xfrm>
              <a:off x="4000676" y="1613534"/>
              <a:ext cx="327226" cy="94037"/>
            </a:xfrm>
            <a:custGeom>
              <a:avLst/>
              <a:gdLst/>
              <a:ahLst/>
              <a:cxnLst/>
              <a:rect l="l" t="t" r="r" b="b"/>
              <a:pathLst>
                <a:path w="12461" h="3581" extrusionOk="0">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72"/>
            <p:cNvSpPr/>
            <p:nvPr/>
          </p:nvSpPr>
          <p:spPr>
            <a:xfrm>
              <a:off x="4081924" y="1686169"/>
              <a:ext cx="135922" cy="104830"/>
            </a:xfrm>
            <a:custGeom>
              <a:avLst/>
              <a:gdLst/>
              <a:ahLst/>
              <a:cxnLst/>
              <a:rect l="l" t="t" r="r" b="b"/>
              <a:pathLst>
                <a:path w="5176" h="3992" extrusionOk="0">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72"/>
            <p:cNvSpPr/>
            <p:nvPr/>
          </p:nvSpPr>
          <p:spPr>
            <a:xfrm>
              <a:off x="4193923" y="1579448"/>
              <a:ext cx="132193" cy="49710"/>
            </a:xfrm>
            <a:custGeom>
              <a:avLst/>
              <a:gdLst/>
              <a:ahLst/>
              <a:cxnLst/>
              <a:rect l="l" t="t" r="r" b="b"/>
              <a:pathLst>
                <a:path w="5034" h="1893" extrusionOk="0">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72"/>
            <p:cNvSpPr/>
            <p:nvPr/>
          </p:nvSpPr>
          <p:spPr>
            <a:xfrm>
              <a:off x="4123573"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72"/>
            <p:cNvSpPr/>
            <p:nvPr/>
          </p:nvSpPr>
          <p:spPr>
            <a:xfrm>
              <a:off x="4097418" y="1679551"/>
              <a:ext cx="15362" cy="13183"/>
            </a:xfrm>
            <a:custGeom>
              <a:avLst/>
              <a:gdLst/>
              <a:ahLst/>
              <a:cxnLst/>
              <a:rect l="l" t="t" r="r" b="b"/>
              <a:pathLst>
                <a:path w="585" h="502" extrusionOk="0">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2"/>
            <p:cNvSpPr/>
            <p:nvPr/>
          </p:nvSpPr>
          <p:spPr>
            <a:xfrm>
              <a:off x="4071053" y="1679551"/>
              <a:ext cx="15598" cy="13183"/>
            </a:xfrm>
            <a:custGeom>
              <a:avLst/>
              <a:gdLst/>
              <a:ahLst/>
              <a:cxnLst/>
              <a:rect l="l" t="t" r="r" b="b"/>
              <a:pathLst>
                <a:path w="594" h="502" extrusionOk="0">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72"/>
            <p:cNvSpPr/>
            <p:nvPr/>
          </p:nvSpPr>
          <p:spPr>
            <a:xfrm>
              <a:off x="4044661"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72"/>
            <p:cNvSpPr/>
            <p:nvPr/>
          </p:nvSpPr>
          <p:spPr>
            <a:xfrm>
              <a:off x="4235650" y="1679551"/>
              <a:ext cx="15598" cy="13183"/>
            </a:xfrm>
            <a:custGeom>
              <a:avLst/>
              <a:gdLst/>
              <a:ahLst/>
              <a:cxnLst/>
              <a:rect l="l" t="t" r="r" b="b"/>
              <a:pathLst>
                <a:path w="594" h="502" extrusionOk="0">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72"/>
            <p:cNvSpPr/>
            <p:nvPr/>
          </p:nvSpPr>
          <p:spPr>
            <a:xfrm>
              <a:off x="4249227" y="1579396"/>
              <a:ext cx="76889" cy="49763"/>
            </a:xfrm>
            <a:custGeom>
              <a:avLst/>
              <a:gdLst/>
              <a:ahLst/>
              <a:cxnLst/>
              <a:rect l="l" t="t" r="r" b="b"/>
              <a:pathLst>
                <a:path w="2928" h="1895" extrusionOk="0">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2"/>
            <p:cNvSpPr/>
            <p:nvPr/>
          </p:nvSpPr>
          <p:spPr>
            <a:xfrm>
              <a:off x="4083867" y="1686431"/>
              <a:ext cx="133716" cy="104567"/>
            </a:xfrm>
            <a:custGeom>
              <a:avLst/>
              <a:gdLst/>
              <a:ahLst/>
              <a:cxnLst/>
              <a:rect l="l" t="t" r="r" b="b"/>
              <a:pathLst>
                <a:path w="5092" h="3982" extrusionOk="0">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2"/>
            <p:cNvSpPr/>
            <p:nvPr/>
          </p:nvSpPr>
          <p:spPr>
            <a:xfrm>
              <a:off x="4257525" y="1664819"/>
              <a:ext cx="17620" cy="4280"/>
            </a:xfrm>
            <a:custGeom>
              <a:avLst/>
              <a:gdLst/>
              <a:ahLst/>
              <a:cxnLst/>
              <a:rect l="l" t="t" r="r" b="b"/>
              <a:pathLst>
                <a:path w="671" h="163" extrusionOk="0">
                  <a:moveTo>
                    <a:pt x="0" y="0"/>
                  </a:moveTo>
                  <a:cubicBezTo>
                    <a:pt x="230" y="0"/>
                    <a:pt x="469" y="58"/>
                    <a:pt x="670" y="163"/>
                  </a:cubicBezTo>
                  <a:lnTo>
                    <a:pt x="670"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2"/>
            <p:cNvSpPr/>
            <p:nvPr/>
          </p:nvSpPr>
          <p:spPr>
            <a:xfrm>
              <a:off x="4296731" y="1687666"/>
              <a:ext cx="31171" cy="19905"/>
            </a:xfrm>
            <a:custGeom>
              <a:avLst/>
              <a:gdLst/>
              <a:ahLst/>
              <a:cxnLst/>
              <a:rect l="l" t="t" r="r" b="b"/>
              <a:pathLst>
                <a:path w="1187" h="758" extrusionOk="0">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2"/>
            <p:cNvSpPr/>
            <p:nvPr/>
          </p:nvSpPr>
          <p:spPr>
            <a:xfrm>
              <a:off x="4275355" y="1664819"/>
              <a:ext cx="41254" cy="23135"/>
            </a:xfrm>
            <a:custGeom>
              <a:avLst/>
              <a:gdLst/>
              <a:ahLst/>
              <a:cxnLst/>
              <a:rect l="l" t="t" r="r" b="b"/>
              <a:pathLst>
                <a:path w="1571" h="881" extrusionOk="0">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2"/>
            <p:cNvSpPr/>
            <p:nvPr/>
          </p:nvSpPr>
          <p:spPr>
            <a:xfrm>
              <a:off x="4275119" y="1664819"/>
              <a:ext cx="41491" cy="23135"/>
            </a:xfrm>
            <a:custGeom>
              <a:avLst/>
              <a:gdLst/>
              <a:ahLst/>
              <a:cxnLst/>
              <a:rect l="l" t="t" r="r" b="b"/>
              <a:pathLst>
                <a:path w="1580" h="881" extrusionOk="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3" name="Google Shape;10473;p72"/>
          <p:cNvGrpSpPr/>
          <p:nvPr/>
        </p:nvGrpSpPr>
        <p:grpSpPr>
          <a:xfrm>
            <a:off x="2635523" y="1363184"/>
            <a:ext cx="371054" cy="336469"/>
            <a:chOff x="2635523" y="1515584"/>
            <a:chExt cx="371054" cy="336469"/>
          </a:xfrm>
        </p:grpSpPr>
        <p:sp>
          <p:nvSpPr>
            <p:cNvPr id="10474" name="Google Shape;10474;p72"/>
            <p:cNvSpPr/>
            <p:nvPr/>
          </p:nvSpPr>
          <p:spPr>
            <a:xfrm>
              <a:off x="2680769" y="1825399"/>
              <a:ext cx="310393" cy="26654"/>
            </a:xfrm>
            <a:custGeom>
              <a:avLst/>
              <a:gdLst/>
              <a:ahLst/>
              <a:cxnLst/>
              <a:rect l="l" t="t" r="r" b="b"/>
              <a:pathLst>
                <a:path w="11820" h="1015" extrusionOk="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2"/>
            <p:cNvSpPr/>
            <p:nvPr/>
          </p:nvSpPr>
          <p:spPr>
            <a:xfrm>
              <a:off x="2635523" y="1631627"/>
              <a:ext cx="312153" cy="171163"/>
            </a:xfrm>
            <a:custGeom>
              <a:avLst/>
              <a:gdLst/>
              <a:ahLst/>
              <a:cxnLst/>
              <a:rect l="l" t="t" r="r" b="b"/>
              <a:pathLst>
                <a:path w="11887" h="6518" extrusionOk="0">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2"/>
            <p:cNvSpPr/>
            <p:nvPr/>
          </p:nvSpPr>
          <p:spPr>
            <a:xfrm>
              <a:off x="2828797" y="1679131"/>
              <a:ext cx="94247" cy="99053"/>
            </a:xfrm>
            <a:custGeom>
              <a:avLst/>
              <a:gdLst/>
              <a:ahLst/>
              <a:cxnLst/>
              <a:rect l="l" t="t" r="r" b="b"/>
              <a:pathLst>
                <a:path w="3589" h="3772" extrusionOk="0">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2"/>
            <p:cNvSpPr/>
            <p:nvPr/>
          </p:nvSpPr>
          <p:spPr>
            <a:xfrm>
              <a:off x="2911464" y="1631627"/>
              <a:ext cx="11581" cy="35477"/>
            </a:xfrm>
            <a:custGeom>
              <a:avLst/>
              <a:gdLst/>
              <a:ahLst/>
              <a:cxnLst/>
              <a:rect l="l" t="t" r="r" b="b"/>
              <a:pathLst>
                <a:path w="441" h="1351" extrusionOk="0">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2"/>
            <p:cNvSpPr/>
            <p:nvPr/>
          </p:nvSpPr>
          <p:spPr>
            <a:xfrm>
              <a:off x="2803404" y="1515584"/>
              <a:ext cx="19511" cy="99000"/>
            </a:xfrm>
            <a:custGeom>
              <a:avLst/>
              <a:gdLst/>
              <a:ahLst/>
              <a:cxnLst/>
              <a:rect l="l" t="t" r="r" b="b"/>
              <a:pathLst>
                <a:path w="743" h="3770" extrusionOk="0">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2"/>
            <p:cNvSpPr/>
            <p:nvPr/>
          </p:nvSpPr>
          <p:spPr>
            <a:xfrm>
              <a:off x="2848886" y="1516529"/>
              <a:ext cx="19380" cy="98055"/>
            </a:xfrm>
            <a:custGeom>
              <a:avLst/>
              <a:gdLst/>
              <a:ahLst/>
              <a:cxnLst/>
              <a:rect l="l" t="t" r="r" b="b"/>
              <a:pathLst>
                <a:path w="738" h="3734" extrusionOk="0">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72"/>
            <p:cNvSpPr/>
            <p:nvPr/>
          </p:nvSpPr>
          <p:spPr>
            <a:xfrm>
              <a:off x="2666195" y="1819832"/>
              <a:ext cx="340382" cy="11397"/>
            </a:xfrm>
            <a:custGeom>
              <a:avLst/>
              <a:gdLst/>
              <a:ahLst/>
              <a:cxnLst/>
              <a:rect l="l" t="t" r="r" b="b"/>
              <a:pathLst>
                <a:path w="12962" h="434" extrusionOk="0">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1" name="Google Shape;10481;p72"/>
          <p:cNvGrpSpPr/>
          <p:nvPr/>
        </p:nvGrpSpPr>
        <p:grpSpPr>
          <a:xfrm>
            <a:off x="2231907" y="1368331"/>
            <a:ext cx="311627" cy="326569"/>
            <a:chOff x="2231907" y="1520731"/>
            <a:chExt cx="311627" cy="326569"/>
          </a:xfrm>
        </p:grpSpPr>
        <p:sp>
          <p:nvSpPr>
            <p:cNvPr id="10482" name="Google Shape;10482;p72"/>
            <p:cNvSpPr/>
            <p:nvPr/>
          </p:nvSpPr>
          <p:spPr>
            <a:xfrm>
              <a:off x="2382456" y="1520731"/>
              <a:ext cx="161079" cy="135790"/>
            </a:xfrm>
            <a:custGeom>
              <a:avLst/>
              <a:gdLst/>
              <a:ahLst/>
              <a:cxnLst/>
              <a:rect l="l" t="t" r="r" b="b"/>
              <a:pathLst>
                <a:path w="6134" h="5171" extrusionOk="0">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72"/>
            <p:cNvSpPr/>
            <p:nvPr/>
          </p:nvSpPr>
          <p:spPr>
            <a:xfrm>
              <a:off x="2423421" y="1551140"/>
              <a:ext cx="74920" cy="65335"/>
            </a:xfrm>
            <a:custGeom>
              <a:avLst/>
              <a:gdLst/>
              <a:ahLst/>
              <a:cxnLst/>
              <a:rect l="l" t="t" r="r" b="b"/>
              <a:pathLst>
                <a:path w="2853" h="2488" extrusionOk="0">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2"/>
            <p:cNvSpPr/>
            <p:nvPr/>
          </p:nvSpPr>
          <p:spPr>
            <a:xfrm>
              <a:off x="2248241" y="1565530"/>
              <a:ext cx="266171" cy="266171"/>
            </a:xfrm>
            <a:custGeom>
              <a:avLst/>
              <a:gdLst/>
              <a:ahLst/>
              <a:cxnLst/>
              <a:rect l="l" t="t" r="r" b="b"/>
              <a:pathLst>
                <a:path w="10136" h="10136" extrusionOk="0">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2"/>
            <p:cNvSpPr/>
            <p:nvPr/>
          </p:nvSpPr>
          <p:spPr>
            <a:xfrm>
              <a:off x="2321375" y="1565530"/>
              <a:ext cx="192801" cy="192801"/>
            </a:xfrm>
            <a:custGeom>
              <a:avLst/>
              <a:gdLst/>
              <a:ahLst/>
              <a:cxnLst/>
              <a:rect l="l" t="t" r="r" b="b"/>
              <a:pathLst>
                <a:path w="7342" h="7342" extrusionOk="0">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72"/>
            <p:cNvSpPr/>
            <p:nvPr/>
          </p:nvSpPr>
          <p:spPr>
            <a:xfrm>
              <a:off x="2231907" y="1549748"/>
              <a:ext cx="118643" cy="117592"/>
            </a:xfrm>
            <a:custGeom>
              <a:avLst/>
              <a:gdLst/>
              <a:ahLst/>
              <a:cxnLst/>
              <a:rect l="l" t="t" r="r" b="b"/>
              <a:pathLst>
                <a:path w="4518" h="4478" extrusionOk="0">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72"/>
            <p:cNvSpPr/>
            <p:nvPr/>
          </p:nvSpPr>
          <p:spPr>
            <a:xfrm>
              <a:off x="2239208" y="1556497"/>
              <a:ext cx="111342" cy="110843"/>
            </a:xfrm>
            <a:custGeom>
              <a:avLst/>
              <a:gdLst/>
              <a:ahLst/>
              <a:cxnLst/>
              <a:rect l="l" t="t" r="r" b="b"/>
              <a:pathLst>
                <a:path w="4240" h="4221" extrusionOk="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72"/>
            <p:cNvSpPr/>
            <p:nvPr/>
          </p:nvSpPr>
          <p:spPr>
            <a:xfrm>
              <a:off x="2412103" y="1729892"/>
              <a:ext cx="118406" cy="117408"/>
            </a:xfrm>
            <a:custGeom>
              <a:avLst/>
              <a:gdLst/>
              <a:ahLst/>
              <a:cxnLst/>
              <a:rect l="l" t="t" r="r" b="b"/>
              <a:pathLst>
                <a:path w="4509" h="4471" extrusionOk="0">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2"/>
            <p:cNvSpPr/>
            <p:nvPr/>
          </p:nvSpPr>
          <p:spPr>
            <a:xfrm>
              <a:off x="2419141" y="1736430"/>
              <a:ext cx="111369" cy="110870"/>
            </a:xfrm>
            <a:custGeom>
              <a:avLst/>
              <a:gdLst/>
              <a:ahLst/>
              <a:cxnLst/>
              <a:rect l="l" t="t" r="r" b="b"/>
              <a:pathLst>
                <a:path w="4241" h="4222" extrusionOk="0">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2"/>
            <p:cNvSpPr/>
            <p:nvPr/>
          </p:nvSpPr>
          <p:spPr>
            <a:xfrm>
              <a:off x="2291964" y="1669572"/>
              <a:ext cx="78701" cy="29175"/>
            </a:xfrm>
            <a:custGeom>
              <a:avLst/>
              <a:gdLst/>
              <a:ahLst/>
              <a:cxnLst/>
              <a:rect l="l" t="t" r="r" b="b"/>
              <a:pathLst>
                <a:path w="2997" h="1111" extrusionOk="0">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2"/>
            <p:cNvSpPr/>
            <p:nvPr/>
          </p:nvSpPr>
          <p:spPr>
            <a:xfrm>
              <a:off x="2381694" y="1751005"/>
              <a:ext cx="82456" cy="46769"/>
            </a:xfrm>
            <a:custGeom>
              <a:avLst/>
              <a:gdLst/>
              <a:ahLst/>
              <a:cxnLst/>
              <a:rect l="l" t="t" r="r" b="b"/>
              <a:pathLst>
                <a:path w="3140" h="1781" extrusionOk="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2" name="Google Shape;10492;p72"/>
          <p:cNvGrpSpPr/>
          <p:nvPr/>
        </p:nvGrpSpPr>
        <p:grpSpPr>
          <a:xfrm>
            <a:off x="1340249" y="4149133"/>
            <a:ext cx="311890" cy="304695"/>
            <a:chOff x="1340249" y="4301533"/>
            <a:chExt cx="311890" cy="304695"/>
          </a:xfrm>
        </p:grpSpPr>
        <p:sp>
          <p:nvSpPr>
            <p:cNvPr id="10493" name="Google Shape;10493;p72"/>
            <p:cNvSpPr/>
            <p:nvPr/>
          </p:nvSpPr>
          <p:spPr>
            <a:xfrm>
              <a:off x="1407081" y="4404893"/>
              <a:ext cx="182481" cy="165149"/>
            </a:xfrm>
            <a:custGeom>
              <a:avLst/>
              <a:gdLst/>
              <a:ahLst/>
              <a:cxnLst/>
              <a:rect l="l" t="t" r="r" b="b"/>
              <a:pathLst>
                <a:path w="6949" h="6289" extrusionOk="0">
                  <a:moveTo>
                    <a:pt x="1" y="1"/>
                  </a:moveTo>
                  <a:lnTo>
                    <a:pt x="1" y="6288"/>
                  </a:lnTo>
                  <a:lnTo>
                    <a:pt x="6949" y="6288"/>
                  </a:lnTo>
                  <a:lnTo>
                    <a:pt x="6949"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2"/>
            <p:cNvSpPr/>
            <p:nvPr/>
          </p:nvSpPr>
          <p:spPr>
            <a:xfrm>
              <a:off x="1369896" y="4301533"/>
              <a:ext cx="252359" cy="82772"/>
            </a:xfrm>
            <a:custGeom>
              <a:avLst/>
              <a:gdLst/>
              <a:ahLst/>
              <a:cxnLst/>
              <a:rect l="l" t="t" r="r" b="b"/>
              <a:pathLst>
                <a:path w="9610" h="3152" extrusionOk="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2"/>
            <p:cNvSpPr/>
            <p:nvPr/>
          </p:nvSpPr>
          <p:spPr>
            <a:xfrm>
              <a:off x="1400805" y="4322830"/>
              <a:ext cx="190516" cy="62499"/>
            </a:xfrm>
            <a:custGeom>
              <a:avLst/>
              <a:gdLst/>
              <a:ahLst/>
              <a:cxnLst/>
              <a:rect l="l" t="t" r="r" b="b"/>
              <a:pathLst>
                <a:path w="7255" h="2380" extrusionOk="0">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2"/>
            <p:cNvSpPr/>
            <p:nvPr/>
          </p:nvSpPr>
          <p:spPr>
            <a:xfrm>
              <a:off x="1367874" y="4373985"/>
              <a:ext cx="256376" cy="30934"/>
            </a:xfrm>
            <a:custGeom>
              <a:avLst/>
              <a:gdLst/>
              <a:ahLst/>
              <a:cxnLst/>
              <a:rect l="l" t="t" r="r" b="b"/>
              <a:pathLst>
                <a:path w="9763" h="1178" extrusionOk="0">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2"/>
            <p:cNvSpPr/>
            <p:nvPr/>
          </p:nvSpPr>
          <p:spPr>
            <a:xfrm>
              <a:off x="1407081" y="4404893"/>
              <a:ext cx="182481" cy="160370"/>
            </a:xfrm>
            <a:custGeom>
              <a:avLst/>
              <a:gdLst/>
              <a:ahLst/>
              <a:cxnLst/>
              <a:rect l="l" t="t" r="r" b="b"/>
              <a:pathLst>
                <a:path w="6949" h="6107" extrusionOk="0">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2"/>
            <p:cNvSpPr/>
            <p:nvPr/>
          </p:nvSpPr>
          <p:spPr>
            <a:xfrm>
              <a:off x="1373573" y="4404893"/>
              <a:ext cx="65965" cy="146032"/>
            </a:xfrm>
            <a:custGeom>
              <a:avLst/>
              <a:gdLst/>
              <a:ahLst/>
              <a:cxnLst/>
              <a:rect l="l" t="t" r="r" b="b"/>
              <a:pathLst>
                <a:path w="2512" h="5561" extrusionOk="0">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72"/>
            <p:cNvSpPr/>
            <p:nvPr/>
          </p:nvSpPr>
          <p:spPr>
            <a:xfrm>
              <a:off x="1387753" y="4550898"/>
              <a:ext cx="34689" cy="17883"/>
            </a:xfrm>
            <a:custGeom>
              <a:avLst/>
              <a:gdLst/>
              <a:ahLst/>
              <a:cxnLst/>
              <a:rect l="l" t="t" r="r" b="b"/>
              <a:pathLst>
                <a:path w="1321" h="681" extrusionOk="0">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72"/>
            <p:cNvSpPr/>
            <p:nvPr/>
          </p:nvSpPr>
          <p:spPr>
            <a:xfrm>
              <a:off x="1466323" y="4404893"/>
              <a:ext cx="65939" cy="146032"/>
            </a:xfrm>
            <a:custGeom>
              <a:avLst/>
              <a:gdLst/>
              <a:ahLst/>
              <a:cxnLst/>
              <a:rect l="l" t="t" r="r" b="b"/>
              <a:pathLst>
                <a:path w="2511" h="5561" extrusionOk="0">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2"/>
            <p:cNvSpPr/>
            <p:nvPr/>
          </p:nvSpPr>
          <p:spPr>
            <a:xfrm>
              <a:off x="1480477" y="4550898"/>
              <a:ext cx="34716" cy="17883"/>
            </a:xfrm>
            <a:custGeom>
              <a:avLst/>
              <a:gdLst/>
              <a:ahLst/>
              <a:cxnLst/>
              <a:rect l="l" t="t" r="r" b="b"/>
              <a:pathLst>
                <a:path w="1322" h="681" extrusionOk="0">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2"/>
            <p:cNvSpPr/>
            <p:nvPr/>
          </p:nvSpPr>
          <p:spPr>
            <a:xfrm>
              <a:off x="1559047" y="4404893"/>
              <a:ext cx="65703" cy="146032"/>
            </a:xfrm>
            <a:custGeom>
              <a:avLst/>
              <a:gdLst/>
              <a:ahLst/>
              <a:cxnLst/>
              <a:rect l="l" t="t" r="r" b="b"/>
              <a:pathLst>
                <a:path w="2502" h="5561" extrusionOk="0">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2"/>
            <p:cNvSpPr/>
            <p:nvPr/>
          </p:nvSpPr>
          <p:spPr>
            <a:xfrm>
              <a:off x="1572965" y="4550898"/>
              <a:ext cx="34952" cy="17883"/>
            </a:xfrm>
            <a:custGeom>
              <a:avLst/>
              <a:gdLst/>
              <a:ahLst/>
              <a:cxnLst/>
              <a:rect l="l" t="t" r="r" b="b"/>
              <a:pathLst>
                <a:path w="1331" h="681" extrusionOk="0">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72"/>
            <p:cNvSpPr/>
            <p:nvPr/>
          </p:nvSpPr>
          <p:spPr>
            <a:xfrm>
              <a:off x="1369135" y="4564974"/>
              <a:ext cx="254118" cy="21638"/>
            </a:xfrm>
            <a:custGeom>
              <a:avLst/>
              <a:gdLst/>
              <a:ahLst/>
              <a:cxnLst/>
              <a:rect l="l" t="t" r="r" b="b"/>
              <a:pathLst>
                <a:path w="9677" h="824" extrusionOk="0">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72"/>
            <p:cNvSpPr/>
            <p:nvPr/>
          </p:nvSpPr>
          <p:spPr>
            <a:xfrm>
              <a:off x="1359603" y="4583330"/>
              <a:ext cx="272946" cy="18382"/>
            </a:xfrm>
            <a:custGeom>
              <a:avLst/>
              <a:gdLst/>
              <a:ahLst/>
              <a:cxnLst/>
              <a:rect l="l" t="t" r="r" b="b"/>
              <a:pathLst>
                <a:path w="10394" h="700" extrusionOk="0">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2"/>
            <p:cNvSpPr/>
            <p:nvPr/>
          </p:nvSpPr>
          <p:spPr>
            <a:xfrm>
              <a:off x="1340249" y="4597142"/>
              <a:ext cx="311890" cy="9086"/>
            </a:xfrm>
            <a:custGeom>
              <a:avLst/>
              <a:gdLst/>
              <a:ahLst/>
              <a:cxnLst/>
              <a:rect l="l" t="t" r="r" b="b"/>
              <a:pathLst>
                <a:path w="11877" h="346" extrusionOk="0">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7" name="Google Shape;10507;p72"/>
          <p:cNvGrpSpPr/>
          <p:nvPr/>
        </p:nvGrpSpPr>
        <p:grpSpPr>
          <a:xfrm>
            <a:off x="1330690" y="3224624"/>
            <a:ext cx="306874" cy="332268"/>
            <a:chOff x="1330690" y="3377024"/>
            <a:chExt cx="306874" cy="332268"/>
          </a:xfrm>
        </p:grpSpPr>
        <p:sp>
          <p:nvSpPr>
            <p:cNvPr id="10508" name="Google Shape;10508;p72"/>
            <p:cNvSpPr/>
            <p:nvPr/>
          </p:nvSpPr>
          <p:spPr>
            <a:xfrm>
              <a:off x="1403325" y="3377024"/>
              <a:ext cx="234239" cy="332268"/>
            </a:xfrm>
            <a:custGeom>
              <a:avLst/>
              <a:gdLst/>
              <a:ahLst/>
              <a:cxnLst/>
              <a:rect l="l" t="t" r="r" b="b"/>
              <a:pathLst>
                <a:path w="8920" h="12653" extrusionOk="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72"/>
            <p:cNvSpPr/>
            <p:nvPr/>
          </p:nvSpPr>
          <p:spPr>
            <a:xfrm>
              <a:off x="1381713" y="3397375"/>
              <a:ext cx="234003" cy="291539"/>
            </a:xfrm>
            <a:custGeom>
              <a:avLst/>
              <a:gdLst/>
              <a:ahLst/>
              <a:cxnLst/>
              <a:rect l="l" t="t" r="r" b="b"/>
              <a:pathLst>
                <a:path w="8911" h="11102" extrusionOk="0">
                  <a:moveTo>
                    <a:pt x="0" y="0"/>
                  </a:moveTo>
                  <a:lnTo>
                    <a:pt x="0" y="11102"/>
                  </a:lnTo>
                  <a:lnTo>
                    <a:pt x="8910" y="11102"/>
                  </a:lnTo>
                  <a:lnTo>
                    <a:pt x="891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72"/>
            <p:cNvSpPr/>
            <p:nvPr/>
          </p:nvSpPr>
          <p:spPr>
            <a:xfrm>
              <a:off x="1361861" y="3377024"/>
              <a:ext cx="234239" cy="332268"/>
            </a:xfrm>
            <a:custGeom>
              <a:avLst/>
              <a:gdLst/>
              <a:ahLst/>
              <a:cxnLst/>
              <a:rect l="l" t="t" r="r" b="b"/>
              <a:pathLst>
                <a:path w="8920" h="12653" extrusionOk="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2"/>
            <p:cNvSpPr/>
            <p:nvPr/>
          </p:nvSpPr>
          <p:spPr>
            <a:xfrm>
              <a:off x="1559888" y="3377024"/>
              <a:ext cx="36213" cy="332268"/>
            </a:xfrm>
            <a:custGeom>
              <a:avLst/>
              <a:gdLst/>
              <a:ahLst/>
              <a:cxnLst/>
              <a:rect l="l" t="t" r="r" b="b"/>
              <a:pathLst>
                <a:path w="1379" h="12653" extrusionOk="0">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72"/>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72"/>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2"/>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72"/>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72"/>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72"/>
            <p:cNvSpPr/>
            <p:nvPr/>
          </p:nvSpPr>
          <p:spPr>
            <a:xfrm>
              <a:off x="1355060" y="3413945"/>
              <a:ext cx="34217" cy="26706"/>
            </a:xfrm>
            <a:custGeom>
              <a:avLst/>
              <a:gdLst/>
              <a:ahLst/>
              <a:cxnLst/>
              <a:rect l="l" t="t" r="r" b="b"/>
              <a:pathLst>
                <a:path w="1303" h="1017" extrusionOk="0">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72"/>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72"/>
            <p:cNvSpPr/>
            <p:nvPr/>
          </p:nvSpPr>
          <p:spPr>
            <a:xfrm>
              <a:off x="1355585" y="3490861"/>
              <a:ext cx="33954" cy="26706"/>
            </a:xfrm>
            <a:custGeom>
              <a:avLst/>
              <a:gdLst/>
              <a:ahLst/>
              <a:cxnLst/>
              <a:rect l="l" t="t" r="r" b="b"/>
              <a:pathLst>
                <a:path w="1293" h="1017" extrusionOk="0">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2"/>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72"/>
            <p:cNvSpPr/>
            <p:nvPr/>
          </p:nvSpPr>
          <p:spPr>
            <a:xfrm>
              <a:off x="1355821" y="3567750"/>
              <a:ext cx="34217" cy="26706"/>
            </a:xfrm>
            <a:custGeom>
              <a:avLst/>
              <a:gdLst/>
              <a:ahLst/>
              <a:cxnLst/>
              <a:rect l="l" t="t" r="r" b="b"/>
              <a:pathLst>
                <a:path w="1303" h="1017" extrusionOk="0">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72"/>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72"/>
            <p:cNvSpPr/>
            <p:nvPr/>
          </p:nvSpPr>
          <p:spPr>
            <a:xfrm>
              <a:off x="1356084" y="3644640"/>
              <a:ext cx="34191" cy="26733"/>
            </a:xfrm>
            <a:custGeom>
              <a:avLst/>
              <a:gdLst/>
              <a:ahLst/>
              <a:cxnLst/>
              <a:rect l="l" t="t" r="r" b="b"/>
              <a:pathLst>
                <a:path w="1302" h="1018" extrusionOk="0">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72"/>
            <p:cNvSpPr/>
            <p:nvPr/>
          </p:nvSpPr>
          <p:spPr>
            <a:xfrm>
              <a:off x="1419397" y="3626310"/>
              <a:ext cx="133243" cy="9847"/>
            </a:xfrm>
            <a:custGeom>
              <a:avLst/>
              <a:gdLst/>
              <a:ahLst/>
              <a:cxnLst/>
              <a:rect l="l" t="t" r="r" b="b"/>
              <a:pathLst>
                <a:path w="5074" h="375" extrusionOk="0">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72"/>
            <p:cNvSpPr/>
            <p:nvPr/>
          </p:nvSpPr>
          <p:spPr>
            <a:xfrm>
              <a:off x="1419397" y="3647686"/>
              <a:ext cx="133243" cy="9821"/>
            </a:xfrm>
            <a:custGeom>
              <a:avLst/>
              <a:gdLst/>
              <a:ahLst/>
              <a:cxnLst/>
              <a:rect l="l" t="t" r="r" b="b"/>
              <a:pathLst>
                <a:path w="5074" h="374" extrusionOk="0">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72"/>
            <p:cNvSpPr/>
            <p:nvPr/>
          </p:nvSpPr>
          <p:spPr>
            <a:xfrm>
              <a:off x="1444527" y="3433063"/>
              <a:ext cx="68145" cy="169403"/>
            </a:xfrm>
            <a:custGeom>
              <a:avLst/>
              <a:gdLst/>
              <a:ahLst/>
              <a:cxnLst/>
              <a:rect l="l" t="t" r="r" b="b"/>
              <a:pathLst>
                <a:path w="2595" h="6451" extrusionOk="0">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7" name="Google Shape;10527;p72"/>
          <p:cNvGrpSpPr/>
          <p:nvPr/>
        </p:nvGrpSpPr>
        <p:grpSpPr>
          <a:xfrm>
            <a:off x="2650597" y="3229377"/>
            <a:ext cx="341511" cy="324994"/>
            <a:chOff x="2650597" y="3381777"/>
            <a:chExt cx="341511" cy="324994"/>
          </a:xfrm>
        </p:grpSpPr>
        <p:sp>
          <p:nvSpPr>
            <p:cNvPr id="10528" name="Google Shape;10528;p72"/>
            <p:cNvSpPr/>
            <p:nvPr/>
          </p:nvSpPr>
          <p:spPr>
            <a:xfrm>
              <a:off x="2672970" y="3644928"/>
              <a:ext cx="51811" cy="56800"/>
            </a:xfrm>
            <a:custGeom>
              <a:avLst/>
              <a:gdLst/>
              <a:ahLst/>
              <a:cxnLst/>
              <a:rect l="l" t="t" r="r" b="b"/>
              <a:pathLst>
                <a:path w="1973" h="2163" extrusionOk="0">
                  <a:moveTo>
                    <a:pt x="1" y="0"/>
                  </a:moveTo>
                  <a:lnTo>
                    <a:pt x="1" y="2163"/>
                  </a:lnTo>
                  <a:lnTo>
                    <a:pt x="1972" y="2163"/>
                  </a:lnTo>
                  <a:lnTo>
                    <a:pt x="1972"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2"/>
            <p:cNvSpPr/>
            <p:nvPr/>
          </p:nvSpPr>
          <p:spPr>
            <a:xfrm>
              <a:off x="2672970" y="3644928"/>
              <a:ext cx="51811" cy="15336"/>
            </a:xfrm>
            <a:custGeom>
              <a:avLst/>
              <a:gdLst/>
              <a:ahLst/>
              <a:cxnLst/>
              <a:rect l="l" t="t" r="r" b="b"/>
              <a:pathLst>
                <a:path w="1973" h="584" extrusionOk="0">
                  <a:moveTo>
                    <a:pt x="1" y="0"/>
                  </a:moveTo>
                  <a:lnTo>
                    <a:pt x="1" y="584"/>
                  </a:lnTo>
                  <a:lnTo>
                    <a:pt x="1972" y="584"/>
                  </a:lnTo>
                  <a:lnTo>
                    <a:pt x="19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72"/>
            <p:cNvSpPr/>
            <p:nvPr/>
          </p:nvSpPr>
          <p:spPr>
            <a:xfrm>
              <a:off x="2667955" y="3629330"/>
              <a:ext cx="56564" cy="20640"/>
            </a:xfrm>
            <a:custGeom>
              <a:avLst/>
              <a:gdLst/>
              <a:ahLst/>
              <a:cxnLst/>
              <a:rect l="l" t="t" r="r" b="b"/>
              <a:pathLst>
                <a:path w="2154" h="786" extrusionOk="0">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72"/>
            <p:cNvSpPr/>
            <p:nvPr/>
          </p:nvSpPr>
          <p:spPr>
            <a:xfrm>
              <a:off x="2672970" y="3639650"/>
              <a:ext cx="51548" cy="10320"/>
            </a:xfrm>
            <a:custGeom>
              <a:avLst/>
              <a:gdLst/>
              <a:ahLst/>
              <a:cxnLst/>
              <a:rect l="l" t="t" r="r" b="b"/>
              <a:pathLst>
                <a:path w="1963" h="393" extrusionOk="0">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72"/>
            <p:cNvSpPr/>
            <p:nvPr/>
          </p:nvSpPr>
          <p:spPr>
            <a:xfrm>
              <a:off x="2719477" y="3469249"/>
              <a:ext cx="41228" cy="232243"/>
            </a:xfrm>
            <a:custGeom>
              <a:avLst/>
              <a:gdLst/>
              <a:ahLst/>
              <a:cxnLst/>
              <a:rect l="l" t="t" r="r" b="b"/>
              <a:pathLst>
                <a:path w="1570" h="8844" extrusionOk="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72"/>
            <p:cNvSpPr/>
            <p:nvPr/>
          </p:nvSpPr>
          <p:spPr>
            <a:xfrm>
              <a:off x="2781293" y="3526286"/>
              <a:ext cx="31197" cy="82456"/>
            </a:xfrm>
            <a:custGeom>
              <a:avLst/>
              <a:gdLst/>
              <a:ahLst/>
              <a:cxnLst/>
              <a:rect l="l" t="t" r="r" b="b"/>
              <a:pathLst>
                <a:path w="1188" h="3140" extrusionOk="0">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72"/>
            <p:cNvSpPr/>
            <p:nvPr/>
          </p:nvSpPr>
          <p:spPr>
            <a:xfrm>
              <a:off x="2724230" y="3469249"/>
              <a:ext cx="31696" cy="15598"/>
            </a:xfrm>
            <a:custGeom>
              <a:avLst/>
              <a:gdLst/>
              <a:ahLst/>
              <a:cxnLst/>
              <a:rect l="l" t="t" r="r" b="b"/>
              <a:pathLst>
                <a:path w="1207" h="594" extrusionOk="0">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2"/>
            <p:cNvSpPr/>
            <p:nvPr/>
          </p:nvSpPr>
          <p:spPr>
            <a:xfrm>
              <a:off x="2785573" y="3526286"/>
              <a:ext cx="22636" cy="15362"/>
            </a:xfrm>
            <a:custGeom>
              <a:avLst/>
              <a:gdLst/>
              <a:ahLst/>
              <a:cxnLst/>
              <a:rect l="l" t="t" r="r" b="b"/>
              <a:pathLst>
                <a:path w="862" h="585" extrusionOk="0">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2"/>
            <p:cNvSpPr/>
            <p:nvPr/>
          </p:nvSpPr>
          <p:spPr>
            <a:xfrm>
              <a:off x="2833051" y="3526286"/>
              <a:ext cx="30934" cy="82456"/>
            </a:xfrm>
            <a:custGeom>
              <a:avLst/>
              <a:gdLst/>
              <a:ahLst/>
              <a:cxnLst/>
              <a:rect l="l" t="t" r="r" b="b"/>
              <a:pathLst>
                <a:path w="1178" h="3140" extrusionOk="0">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2"/>
            <p:cNvSpPr/>
            <p:nvPr/>
          </p:nvSpPr>
          <p:spPr>
            <a:xfrm>
              <a:off x="2837069" y="3526286"/>
              <a:ext cx="22662" cy="15362"/>
            </a:xfrm>
            <a:custGeom>
              <a:avLst/>
              <a:gdLst/>
              <a:ahLst/>
              <a:cxnLst/>
              <a:rect l="l" t="t" r="r" b="b"/>
              <a:pathLst>
                <a:path w="863" h="585" extrusionOk="0">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72"/>
            <p:cNvSpPr/>
            <p:nvPr/>
          </p:nvSpPr>
          <p:spPr>
            <a:xfrm>
              <a:off x="2884836" y="3526286"/>
              <a:ext cx="30934" cy="82456"/>
            </a:xfrm>
            <a:custGeom>
              <a:avLst/>
              <a:gdLst/>
              <a:ahLst/>
              <a:cxnLst/>
              <a:rect l="l" t="t" r="r" b="b"/>
              <a:pathLst>
                <a:path w="1178" h="3140" extrusionOk="0">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72"/>
            <p:cNvSpPr/>
            <p:nvPr/>
          </p:nvSpPr>
          <p:spPr>
            <a:xfrm>
              <a:off x="2888854" y="3526286"/>
              <a:ext cx="22636" cy="15362"/>
            </a:xfrm>
            <a:custGeom>
              <a:avLst/>
              <a:gdLst/>
              <a:ahLst/>
              <a:cxnLst/>
              <a:rect l="l" t="t" r="r" b="b"/>
              <a:pathLst>
                <a:path w="862" h="585" extrusionOk="0">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2"/>
            <p:cNvSpPr/>
            <p:nvPr/>
          </p:nvSpPr>
          <p:spPr>
            <a:xfrm>
              <a:off x="2740065" y="3624052"/>
              <a:ext cx="216908" cy="77441"/>
            </a:xfrm>
            <a:custGeom>
              <a:avLst/>
              <a:gdLst/>
              <a:ahLst/>
              <a:cxnLst/>
              <a:rect l="l" t="t" r="r" b="b"/>
              <a:pathLst>
                <a:path w="8260" h="2949" extrusionOk="0">
                  <a:moveTo>
                    <a:pt x="1" y="1"/>
                  </a:moveTo>
                  <a:lnTo>
                    <a:pt x="1" y="2948"/>
                  </a:lnTo>
                  <a:lnTo>
                    <a:pt x="8260" y="2948"/>
                  </a:lnTo>
                  <a:lnTo>
                    <a:pt x="8260"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2"/>
            <p:cNvSpPr/>
            <p:nvPr/>
          </p:nvSpPr>
          <p:spPr>
            <a:xfrm>
              <a:off x="2740065" y="3624052"/>
              <a:ext cx="216908" cy="15625"/>
            </a:xfrm>
            <a:custGeom>
              <a:avLst/>
              <a:gdLst/>
              <a:ahLst/>
              <a:cxnLst/>
              <a:rect l="l" t="t" r="r" b="b"/>
              <a:pathLst>
                <a:path w="8260" h="595" extrusionOk="0">
                  <a:moveTo>
                    <a:pt x="1" y="1"/>
                  </a:moveTo>
                  <a:lnTo>
                    <a:pt x="1" y="594"/>
                  </a:lnTo>
                  <a:lnTo>
                    <a:pt x="8260" y="594"/>
                  </a:lnTo>
                  <a:lnTo>
                    <a:pt x="826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2"/>
            <p:cNvSpPr/>
            <p:nvPr/>
          </p:nvSpPr>
          <p:spPr>
            <a:xfrm>
              <a:off x="2770973" y="3644850"/>
              <a:ext cx="10583" cy="20693"/>
            </a:xfrm>
            <a:custGeom>
              <a:avLst/>
              <a:gdLst/>
              <a:ahLst/>
              <a:cxnLst/>
              <a:rect l="l" t="t" r="r" b="b"/>
              <a:pathLst>
                <a:path w="403" h="788" extrusionOk="0">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72"/>
            <p:cNvSpPr/>
            <p:nvPr/>
          </p:nvSpPr>
          <p:spPr>
            <a:xfrm>
              <a:off x="2791849"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72"/>
            <p:cNvSpPr/>
            <p:nvPr/>
          </p:nvSpPr>
          <p:spPr>
            <a:xfrm>
              <a:off x="281246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2"/>
            <p:cNvSpPr/>
            <p:nvPr/>
          </p:nvSpPr>
          <p:spPr>
            <a:xfrm>
              <a:off x="2833051" y="3644850"/>
              <a:ext cx="10346" cy="20693"/>
            </a:xfrm>
            <a:custGeom>
              <a:avLst/>
              <a:gdLst/>
              <a:ahLst/>
              <a:cxnLst/>
              <a:rect l="l" t="t" r="r" b="b"/>
              <a:pathLst>
                <a:path w="394" h="788" extrusionOk="0">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72"/>
            <p:cNvSpPr/>
            <p:nvPr/>
          </p:nvSpPr>
          <p:spPr>
            <a:xfrm>
              <a:off x="2853665" y="3644850"/>
              <a:ext cx="10320" cy="20693"/>
            </a:xfrm>
            <a:custGeom>
              <a:avLst/>
              <a:gdLst/>
              <a:ahLst/>
              <a:cxnLst/>
              <a:rect l="l" t="t" r="r" b="b"/>
              <a:pathLst>
                <a:path w="393" h="788" extrusionOk="0">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72"/>
            <p:cNvSpPr/>
            <p:nvPr/>
          </p:nvSpPr>
          <p:spPr>
            <a:xfrm>
              <a:off x="2874279" y="3644850"/>
              <a:ext cx="10320" cy="20693"/>
            </a:xfrm>
            <a:custGeom>
              <a:avLst/>
              <a:gdLst/>
              <a:ahLst/>
              <a:cxnLst/>
              <a:rect l="l" t="t" r="r" b="b"/>
              <a:pathLst>
                <a:path w="393" h="788" extrusionOk="0">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72"/>
            <p:cNvSpPr/>
            <p:nvPr/>
          </p:nvSpPr>
          <p:spPr>
            <a:xfrm>
              <a:off x="289489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72"/>
            <p:cNvSpPr/>
            <p:nvPr/>
          </p:nvSpPr>
          <p:spPr>
            <a:xfrm>
              <a:off x="2915481" y="3644850"/>
              <a:ext cx="10583" cy="20693"/>
            </a:xfrm>
            <a:custGeom>
              <a:avLst/>
              <a:gdLst/>
              <a:ahLst/>
              <a:cxnLst/>
              <a:rect l="l" t="t" r="r" b="b"/>
              <a:pathLst>
                <a:path w="403" h="788" extrusionOk="0">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2"/>
            <p:cNvSpPr/>
            <p:nvPr/>
          </p:nvSpPr>
          <p:spPr>
            <a:xfrm>
              <a:off x="2650597" y="3696451"/>
              <a:ext cx="333791" cy="10320"/>
            </a:xfrm>
            <a:custGeom>
              <a:avLst/>
              <a:gdLst/>
              <a:ahLst/>
              <a:cxnLst/>
              <a:rect l="l" t="t" r="r" b="b"/>
              <a:pathLst>
                <a:path w="12711" h="393" extrusionOk="0">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2"/>
            <p:cNvSpPr/>
            <p:nvPr/>
          </p:nvSpPr>
          <p:spPr>
            <a:xfrm>
              <a:off x="2735049" y="3608742"/>
              <a:ext cx="226965" cy="20614"/>
            </a:xfrm>
            <a:custGeom>
              <a:avLst/>
              <a:gdLst/>
              <a:ahLst/>
              <a:cxnLst/>
              <a:rect l="l" t="t" r="r" b="b"/>
              <a:pathLst>
                <a:path w="8643" h="785" extrusionOk="0">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72"/>
            <p:cNvSpPr/>
            <p:nvPr/>
          </p:nvSpPr>
          <p:spPr>
            <a:xfrm>
              <a:off x="2740065" y="3619036"/>
              <a:ext cx="216908" cy="10320"/>
            </a:xfrm>
            <a:custGeom>
              <a:avLst/>
              <a:gdLst/>
              <a:ahLst/>
              <a:cxnLst/>
              <a:rect l="l" t="t" r="r" b="b"/>
              <a:pathLst>
                <a:path w="8260" h="393" extrusionOk="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72"/>
            <p:cNvSpPr/>
            <p:nvPr/>
          </p:nvSpPr>
          <p:spPr>
            <a:xfrm>
              <a:off x="2770973" y="3644928"/>
              <a:ext cx="10583" cy="10320"/>
            </a:xfrm>
            <a:custGeom>
              <a:avLst/>
              <a:gdLst/>
              <a:ahLst/>
              <a:cxnLst/>
              <a:rect l="l" t="t" r="r" b="b"/>
              <a:pathLst>
                <a:path w="403" h="393" extrusionOk="0">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2"/>
            <p:cNvSpPr/>
            <p:nvPr/>
          </p:nvSpPr>
          <p:spPr>
            <a:xfrm>
              <a:off x="2791849" y="3644928"/>
              <a:ext cx="10320" cy="10320"/>
            </a:xfrm>
            <a:custGeom>
              <a:avLst/>
              <a:gdLst/>
              <a:ahLst/>
              <a:cxnLst/>
              <a:rect l="l" t="t" r="r" b="b"/>
              <a:pathLst>
                <a:path w="393" h="393" extrusionOk="0">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2"/>
            <p:cNvSpPr/>
            <p:nvPr/>
          </p:nvSpPr>
          <p:spPr>
            <a:xfrm>
              <a:off x="2812463" y="3644928"/>
              <a:ext cx="10320" cy="10320"/>
            </a:xfrm>
            <a:custGeom>
              <a:avLst/>
              <a:gdLst/>
              <a:ahLst/>
              <a:cxnLst/>
              <a:rect l="l" t="t" r="r" b="b"/>
              <a:pathLst>
                <a:path w="393" h="393" extrusionOk="0">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2"/>
            <p:cNvSpPr/>
            <p:nvPr/>
          </p:nvSpPr>
          <p:spPr>
            <a:xfrm>
              <a:off x="2833051" y="3644928"/>
              <a:ext cx="10346" cy="10320"/>
            </a:xfrm>
            <a:custGeom>
              <a:avLst/>
              <a:gdLst/>
              <a:ahLst/>
              <a:cxnLst/>
              <a:rect l="l" t="t" r="r" b="b"/>
              <a:pathLst>
                <a:path w="394" h="393" extrusionOk="0">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2"/>
            <p:cNvSpPr/>
            <p:nvPr/>
          </p:nvSpPr>
          <p:spPr>
            <a:xfrm>
              <a:off x="2853665" y="3644928"/>
              <a:ext cx="10320" cy="10320"/>
            </a:xfrm>
            <a:custGeom>
              <a:avLst/>
              <a:gdLst/>
              <a:ahLst/>
              <a:cxnLst/>
              <a:rect l="l" t="t" r="r" b="b"/>
              <a:pathLst>
                <a:path w="393" h="393" extrusionOk="0">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72"/>
            <p:cNvSpPr/>
            <p:nvPr/>
          </p:nvSpPr>
          <p:spPr>
            <a:xfrm>
              <a:off x="2874279" y="3644928"/>
              <a:ext cx="10320" cy="10320"/>
            </a:xfrm>
            <a:custGeom>
              <a:avLst/>
              <a:gdLst/>
              <a:ahLst/>
              <a:cxnLst/>
              <a:rect l="l" t="t" r="r" b="b"/>
              <a:pathLst>
                <a:path w="393" h="393" extrusionOk="0">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72"/>
            <p:cNvSpPr/>
            <p:nvPr/>
          </p:nvSpPr>
          <p:spPr>
            <a:xfrm>
              <a:off x="2894893" y="3644928"/>
              <a:ext cx="10320" cy="10320"/>
            </a:xfrm>
            <a:custGeom>
              <a:avLst/>
              <a:gdLst/>
              <a:ahLst/>
              <a:cxnLst/>
              <a:rect l="l" t="t" r="r" b="b"/>
              <a:pathLst>
                <a:path w="393" h="393" extrusionOk="0">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72"/>
            <p:cNvSpPr/>
            <p:nvPr/>
          </p:nvSpPr>
          <p:spPr>
            <a:xfrm>
              <a:off x="2915481" y="3644928"/>
              <a:ext cx="10583" cy="10320"/>
            </a:xfrm>
            <a:custGeom>
              <a:avLst/>
              <a:gdLst/>
              <a:ahLst/>
              <a:cxnLst/>
              <a:rect l="l" t="t" r="r" b="b"/>
              <a:pathLst>
                <a:path w="403" h="393" extrusionOk="0">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2"/>
            <p:cNvSpPr/>
            <p:nvPr/>
          </p:nvSpPr>
          <p:spPr>
            <a:xfrm>
              <a:off x="2732081" y="3381777"/>
              <a:ext cx="260027" cy="113391"/>
            </a:xfrm>
            <a:custGeom>
              <a:avLst/>
              <a:gdLst/>
              <a:ahLst/>
              <a:cxnLst/>
              <a:rect l="l" t="t" r="r" b="b"/>
              <a:pathLst>
                <a:path w="9902" h="4318" extrusionOk="0">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2"/>
            <p:cNvSpPr/>
            <p:nvPr/>
          </p:nvSpPr>
          <p:spPr>
            <a:xfrm>
              <a:off x="2731845" y="3397612"/>
              <a:ext cx="241487" cy="97320"/>
            </a:xfrm>
            <a:custGeom>
              <a:avLst/>
              <a:gdLst/>
              <a:ahLst/>
              <a:cxnLst/>
              <a:rect l="l" t="t" r="r" b="b"/>
              <a:pathLst>
                <a:path w="9196" h="3706" extrusionOk="0">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3" name="Google Shape;10563;p72"/>
          <p:cNvGrpSpPr/>
          <p:nvPr/>
        </p:nvGrpSpPr>
        <p:grpSpPr>
          <a:xfrm>
            <a:off x="1295502" y="2284962"/>
            <a:ext cx="402645" cy="323917"/>
            <a:chOff x="1295502" y="2437362"/>
            <a:chExt cx="402645" cy="323917"/>
          </a:xfrm>
        </p:grpSpPr>
        <p:sp>
          <p:nvSpPr>
            <p:cNvPr id="10564" name="Google Shape;10564;p72"/>
            <p:cNvSpPr/>
            <p:nvPr/>
          </p:nvSpPr>
          <p:spPr>
            <a:xfrm>
              <a:off x="1295502" y="2437362"/>
              <a:ext cx="402645" cy="278724"/>
            </a:xfrm>
            <a:custGeom>
              <a:avLst/>
              <a:gdLst/>
              <a:ahLst/>
              <a:cxnLst/>
              <a:rect l="l" t="t" r="r" b="b"/>
              <a:pathLst>
                <a:path w="15333" h="10614" extrusionOk="0">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2"/>
            <p:cNvSpPr/>
            <p:nvPr/>
          </p:nvSpPr>
          <p:spPr>
            <a:xfrm>
              <a:off x="1295502" y="2437362"/>
              <a:ext cx="402645" cy="278724"/>
            </a:xfrm>
            <a:custGeom>
              <a:avLst/>
              <a:gdLst/>
              <a:ahLst/>
              <a:cxnLst/>
              <a:rect l="l" t="t" r="r" b="b"/>
              <a:pathLst>
                <a:path w="15333" h="10614" extrusionOk="0">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72"/>
            <p:cNvSpPr/>
            <p:nvPr/>
          </p:nvSpPr>
          <p:spPr>
            <a:xfrm>
              <a:off x="1324651" y="2467771"/>
              <a:ext cx="344347" cy="217905"/>
            </a:xfrm>
            <a:custGeom>
              <a:avLst/>
              <a:gdLst/>
              <a:ahLst/>
              <a:cxnLst/>
              <a:rect l="l" t="t" r="r" b="b"/>
              <a:pathLst>
                <a:path w="13113" h="8298" extrusionOk="0">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72"/>
            <p:cNvSpPr/>
            <p:nvPr/>
          </p:nvSpPr>
          <p:spPr>
            <a:xfrm>
              <a:off x="1600617" y="2467771"/>
              <a:ext cx="68381" cy="217905"/>
            </a:xfrm>
            <a:custGeom>
              <a:avLst/>
              <a:gdLst/>
              <a:ahLst/>
              <a:cxnLst/>
              <a:rect l="l" t="t" r="r" b="b"/>
              <a:pathLst>
                <a:path w="2604" h="8298" extrusionOk="0">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72"/>
            <p:cNvSpPr/>
            <p:nvPr/>
          </p:nvSpPr>
          <p:spPr>
            <a:xfrm>
              <a:off x="1557445" y="2680871"/>
              <a:ext cx="66044" cy="80408"/>
            </a:xfrm>
            <a:custGeom>
              <a:avLst/>
              <a:gdLst/>
              <a:ahLst/>
              <a:cxnLst/>
              <a:rect l="l" t="t" r="r" b="b"/>
              <a:pathLst>
                <a:path w="2515" h="3062" extrusionOk="0">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2"/>
            <p:cNvSpPr/>
            <p:nvPr/>
          </p:nvSpPr>
          <p:spPr>
            <a:xfrm>
              <a:off x="1607129" y="2680871"/>
              <a:ext cx="66070" cy="80408"/>
            </a:xfrm>
            <a:custGeom>
              <a:avLst/>
              <a:gdLst/>
              <a:ahLst/>
              <a:cxnLst/>
              <a:rect l="l" t="t" r="r" b="b"/>
              <a:pathLst>
                <a:path w="2516" h="3062" extrusionOk="0">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72"/>
            <p:cNvSpPr/>
            <p:nvPr/>
          </p:nvSpPr>
          <p:spPr>
            <a:xfrm>
              <a:off x="1556631" y="2604927"/>
              <a:ext cx="117146" cy="115229"/>
            </a:xfrm>
            <a:custGeom>
              <a:avLst/>
              <a:gdLst/>
              <a:ahLst/>
              <a:cxnLst/>
              <a:rect l="l" t="t" r="r" b="b"/>
              <a:pathLst>
                <a:path w="4461" h="4388" extrusionOk="0">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72"/>
            <p:cNvSpPr/>
            <p:nvPr/>
          </p:nvSpPr>
          <p:spPr>
            <a:xfrm>
              <a:off x="1595076" y="2714300"/>
              <a:ext cx="2048" cy="26"/>
            </a:xfrm>
            <a:custGeom>
              <a:avLst/>
              <a:gdLst/>
              <a:ahLst/>
              <a:cxnLst/>
              <a:rect l="l" t="t" r="r" b="b"/>
              <a:pathLst>
                <a:path w="78" h="1" extrusionOk="0">
                  <a:moveTo>
                    <a:pt x="1" y="0"/>
                  </a:moveTo>
                  <a:lnTo>
                    <a:pt x="29" y="0"/>
                  </a:lnTo>
                  <a:lnTo>
                    <a:pt x="77" y="0"/>
                  </a:lnTo>
                  <a:cubicBezTo>
                    <a:pt x="48" y="0"/>
                    <a:pt x="29" y="0"/>
                    <a:pt x="1"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72"/>
            <p:cNvSpPr/>
            <p:nvPr/>
          </p:nvSpPr>
          <p:spPr>
            <a:xfrm>
              <a:off x="1595076" y="2610757"/>
              <a:ext cx="2048" cy="26"/>
            </a:xfrm>
            <a:custGeom>
              <a:avLst/>
              <a:gdLst/>
              <a:ahLst/>
              <a:cxnLst/>
              <a:rect l="l" t="t" r="r" b="b"/>
              <a:pathLst>
                <a:path w="78" h="1" extrusionOk="0">
                  <a:moveTo>
                    <a:pt x="77" y="1"/>
                  </a:moveTo>
                  <a:lnTo>
                    <a:pt x="29" y="1"/>
                  </a:lnTo>
                  <a:lnTo>
                    <a:pt x="1" y="1"/>
                  </a:lnTo>
                  <a:cubicBezTo>
                    <a:pt x="29" y="1"/>
                    <a:pt x="48" y="1"/>
                    <a:pt x="77"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2"/>
            <p:cNvSpPr/>
            <p:nvPr/>
          </p:nvSpPr>
          <p:spPr>
            <a:xfrm>
              <a:off x="1598857" y="2604927"/>
              <a:ext cx="74920" cy="115176"/>
            </a:xfrm>
            <a:custGeom>
              <a:avLst/>
              <a:gdLst/>
              <a:ahLst/>
              <a:cxnLst/>
              <a:rect l="l" t="t" r="r" b="b"/>
              <a:pathLst>
                <a:path w="2853" h="4386" extrusionOk="0">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2"/>
            <p:cNvSpPr/>
            <p:nvPr/>
          </p:nvSpPr>
          <p:spPr>
            <a:xfrm>
              <a:off x="1583023" y="2630872"/>
              <a:ext cx="63602" cy="63339"/>
            </a:xfrm>
            <a:custGeom>
              <a:avLst/>
              <a:gdLst/>
              <a:ahLst/>
              <a:cxnLst/>
              <a:rect l="l" t="t" r="r" b="b"/>
              <a:pathLst>
                <a:path w="2422" h="2412" extrusionOk="0">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72"/>
            <p:cNvSpPr/>
            <p:nvPr/>
          </p:nvSpPr>
          <p:spPr>
            <a:xfrm>
              <a:off x="1595076" y="2630872"/>
              <a:ext cx="56827" cy="63287"/>
            </a:xfrm>
            <a:custGeom>
              <a:avLst/>
              <a:gdLst/>
              <a:ahLst/>
              <a:cxnLst/>
              <a:rect l="l" t="t" r="r" b="b"/>
              <a:pathLst>
                <a:path w="2164" h="2410" extrusionOk="0">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72"/>
            <p:cNvSpPr/>
            <p:nvPr/>
          </p:nvSpPr>
          <p:spPr>
            <a:xfrm>
              <a:off x="1370054" y="2536074"/>
              <a:ext cx="253304" cy="12158"/>
            </a:xfrm>
            <a:custGeom>
              <a:avLst/>
              <a:gdLst/>
              <a:ahLst/>
              <a:cxnLst/>
              <a:rect l="l" t="t" r="r" b="b"/>
              <a:pathLst>
                <a:path w="9646" h="463" extrusionOk="0">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2"/>
            <p:cNvSpPr/>
            <p:nvPr/>
          </p:nvSpPr>
          <p:spPr>
            <a:xfrm>
              <a:off x="1370054" y="2503170"/>
              <a:ext cx="253304" cy="12132"/>
            </a:xfrm>
            <a:custGeom>
              <a:avLst/>
              <a:gdLst/>
              <a:ahLst/>
              <a:cxnLst/>
              <a:rect l="l" t="t" r="r" b="b"/>
              <a:pathLst>
                <a:path w="9646" h="462" extrusionOk="0">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72"/>
            <p:cNvSpPr/>
            <p:nvPr/>
          </p:nvSpPr>
          <p:spPr>
            <a:xfrm>
              <a:off x="1370133" y="2569266"/>
              <a:ext cx="253146" cy="12132"/>
            </a:xfrm>
            <a:custGeom>
              <a:avLst/>
              <a:gdLst/>
              <a:ahLst/>
              <a:cxnLst/>
              <a:rect l="l" t="t" r="r" b="b"/>
              <a:pathLst>
                <a:path w="9640" h="462" extrusionOk="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72"/>
            <p:cNvSpPr/>
            <p:nvPr/>
          </p:nvSpPr>
          <p:spPr>
            <a:xfrm>
              <a:off x="1447521" y="2612228"/>
              <a:ext cx="98344" cy="12158"/>
            </a:xfrm>
            <a:custGeom>
              <a:avLst/>
              <a:gdLst/>
              <a:ahLst/>
              <a:cxnLst/>
              <a:rect l="l" t="t" r="r" b="b"/>
              <a:pathLst>
                <a:path w="3745" h="463" extrusionOk="0">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0" name="Google Shape;10580;p72"/>
          <p:cNvGrpSpPr/>
          <p:nvPr/>
        </p:nvGrpSpPr>
        <p:grpSpPr>
          <a:xfrm>
            <a:off x="882590" y="2285960"/>
            <a:ext cx="337310" cy="337047"/>
            <a:chOff x="882590" y="2438360"/>
            <a:chExt cx="337310" cy="337047"/>
          </a:xfrm>
        </p:grpSpPr>
        <p:sp>
          <p:nvSpPr>
            <p:cNvPr id="10581" name="Google Shape;10581;p72"/>
            <p:cNvSpPr/>
            <p:nvPr/>
          </p:nvSpPr>
          <p:spPr>
            <a:xfrm>
              <a:off x="992934" y="2438360"/>
              <a:ext cx="114625" cy="337047"/>
            </a:xfrm>
            <a:custGeom>
              <a:avLst/>
              <a:gdLst/>
              <a:ahLst/>
              <a:cxnLst/>
              <a:rect l="l" t="t" r="r" b="b"/>
              <a:pathLst>
                <a:path w="4365" h="12835" extrusionOk="0">
                  <a:moveTo>
                    <a:pt x="0" y="0"/>
                  </a:moveTo>
                  <a:lnTo>
                    <a:pt x="0" y="12834"/>
                  </a:lnTo>
                  <a:lnTo>
                    <a:pt x="4364" y="12834"/>
                  </a:lnTo>
                  <a:lnTo>
                    <a:pt x="4364"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72"/>
            <p:cNvSpPr/>
            <p:nvPr/>
          </p:nvSpPr>
          <p:spPr>
            <a:xfrm>
              <a:off x="1081640" y="2438360"/>
              <a:ext cx="25919" cy="337047"/>
            </a:xfrm>
            <a:custGeom>
              <a:avLst/>
              <a:gdLst/>
              <a:ahLst/>
              <a:cxnLst/>
              <a:rect l="l" t="t" r="r" b="b"/>
              <a:pathLst>
                <a:path w="987" h="12835" extrusionOk="0">
                  <a:moveTo>
                    <a:pt x="0" y="0"/>
                  </a:moveTo>
                  <a:lnTo>
                    <a:pt x="0" y="12834"/>
                  </a:lnTo>
                  <a:lnTo>
                    <a:pt x="986" y="12834"/>
                  </a:lnTo>
                  <a:lnTo>
                    <a:pt x="986" y="0"/>
                  </a:ln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72"/>
            <p:cNvSpPr/>
            <p:nvPr/>
          </p:nvSpPr>
          <p:spPr>
            <a:xfrm>
              <a:off x="882590" y="2438360"/>
              <a:ext cx="112367" cy="337047"/>
            </a:xfrm>
            <a:custGeom>
              <a:avLst/>
              <a:gdLst/>
              <a:ahLst/>
              <a:cxnLst/>
              <a:rect l="l" t="t" r="r" b="b"/>
              <a:pathLst>
                <a:path w="4279" h="12835" extrusionOk="0">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72"/>
            <p:cNvSpPr/>
            <p:nvPr/>
          </p:nvSpPr>
          <p:spPr>
            <a:xfrm>
              <a:off x="969799" y="2438360"/>
              <a:ext cx="25157" cy="337047"/>
            </a:xfrm>
            <a:custGeom>
              <a:avLst/>
              <a:gdLst/>
              <a:ahLst/>
              <a:cxnLst/>
              <a:rect l="l" t="t" r="r" b="b"/>
              <a:pathLst>
                <a:path w="958" h="12835" extrusionOk="0">
                  <a:moveTo>
                    <a:pt x="1" y="0"/>
                  </a:moveTo>
                  <a:lnTo>
                    <a:pt x="1" y="12834"/>
                  </a:lnTo>
                  <a:lnTo>
                    <a:pt x="958" y="12834"/>
                  </a:lnTo>
                  <a:lnTo>
                    <a:pt x="958"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2"/>
            <p:cNvSpPr/>
            <p:nvPr/>
          </p:nvSpPr>
          <p:spPr>
            <a:xfrm>
              <a:off x="1106010" y="2438360"/>
              <a:ext cx="113890" cy="337047"/>
            </a:xfrm>
            <a:custGeom>
              <a:avLst/>
              <a:gdLst/>
              <a:ahLst/>
              <a:cxnLst/>
              <a:rect l="l" t="t" r="r" b="b"/>
              <a:pathLst>
                <a:path w="4337" h="12835" extrusionOk="0">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72"/>
            <p:cNvSpPr/>
            <p:nvPr/>
          </p:nvSpPr>
          <p:spPr>
            <a:xfrm>
              <a:off x="1167852" y="2438360"/>
              <a:ext cx="52047" cy="337047"/>
            </a:xfrm>
            <a:custGeom>
              <a:avLst/>
              <a:gdLst/>
              <a:ahLst/>
              <a:cxnLst/>
              <a:rect l="l" t="t" r="r" b="b"/>
              <a:pathLst>
                <a:path w="1982" h="12835" extrusionOk="0">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72"/>
            <p:cNvSpPr/>
            <p:nvPr/>
          </p:nvSpPr>
          <p:spPr>
            <a:xfrm>
              <a:off x="922058" y="2707525"/>
              <a:ext cx="33193" cy="33193"/>
            </a:xfrm>
            <a:custGeom>
              <a:avLst/>
              <a:gdLst/>
              <a:ahLst/>
              <a:cxnLst/>
              <a:rect l="l" t="t" r="r" b="b"/>
              <a:pathLst>
                <a:path w="1264" h="1264" extrusionOk="0">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2"/>
            <p:cNvSpPr/>
            <p:nvPr/>
          </p:nvSpPr>
          <p:spPr>
            <a:xfrm>
              <a:off x="1034635" y="2707525"/>
              <a:ext cx="33219" cy="33193"/>
            </a:xfrm>
            <a:custGeom>
              <a:avLst/>
              <a:gdLst/>
              <a:ahLst/>
              <a:cxnLst/>
              <a:rect l="l" t="t" r="r" b="b"/>
              <a:pathLst>
                <a:path w="1265" h="1264" extrusionOk="0">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72"/>
            <p:cNvSpPr/>
            <p:nvPr/>
          </p:nvSpPr>
          <p:spPr>
            <a:xfrm>
              <a:off x="1145715" y="2707525"/>
              <a:ext cx="33455" cy="33193"/>
            </a:xfrm>
            <a:custGeom>
              <a:avLst/>
              <a:gdLst/>
              <a:ahLst/>
              <a:cxnLst/>
              <a:rect l="l" t="t" r="r" b="b"/>
              <a:pathLst>
                <a:path w="1274" h="1264" extrusionOk="0">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72"/>
            <p:cNvSpPr/>
            <p:nvPr/>
          </p:nvSpPr>
          <p:spPr>
            <a:xfrm>
              <a:off x="907484"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72"/>
            <p:cNvSpPr/>
            <p:nvPr/>
          </p:nvSpPr>
          <p:spPr>
            <a:xfrm>
              <a:off x="907484"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72"/>
            <p:cNvSpPr/>
            <p:nvPr/>
          </p:nvSpPr>
          <p:spPr>
            <a:xfrm>
              <a:off x="1020061" y="2475045"/>
              <a:ext cx="62367" cy="123422"/>
            </a:xfrm>
            <a:custGeom>
              <a:avLst/>
              <a:gdLst/>
              <a:ahLst/>
              <a:cxnLst/>
              <a:rect l="l" t="t" r="r" b="b"/>
              <a:pathLst>
                <a:path w="2375" h="4700" extrusionOk="0">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72"/>
            <p:cNvSpPr/>
            <p:nvPr/>
          </p:nvSpPr>
          <p:spPr>
            <a:xfrm>
              <a:off x="1020061" y="2598441"/>
              <a:ext cx="62367" cy="41990"/>
            </a:xfrm>
            <a:custGeom>
              <a:avLst/>
              <a:gdLst/>
              <a:ahLst/>
              <a:cxnLst/>
              <a:rect l="l" t="t" r="r" b="b"/>
              <a:pathLst>
                <a:path w="2375" h="1599" extrusionOk="0">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72"/>
            <p:cNvSpPr/>
            <p:nvPr/>
          </p:nvSpPr>
          <p:spPr>
            <a:xfrm>
              <a:off x="1131403"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72"/>
            <p:cNvSpPr/>
            <p:nvPr/>
          </p:nvSpPr>
          <p:spPr>
            <a:xfrm>
              <a:off x="1131403"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72"/>
            <p:cNvSpPr/>
            <p:nvPr/>
          </p:nvSpPr>
          <p:spPr>
            <a:xfrm>
              <a:off x="921560" y="2501437"/>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2"/>
            <p:cNvSpPr/>
            <p:nvPr/>
          </p:nvSpPr>
          <p:spPr>
            <a:xfrm>
              <a:off x="921560"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2"/>
            <p:cNvSpPr/>
            <p:nvPr/>
          </p:nvSpPr>
          <p:spPr>
            <a:xfrm>
              <a:off x="921560"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72"/>
            <p:cNvSpPr/>
            <p:nvPr/>
          </p:nvSpPr>
          <p:spPr>
            <a:xfrm>
              <a:off x="1145479" y="2501437"/>
              <a:ext cx="33954" cy="10084"/>
            </a:xfrm>
            <a:custGeom>
              <a:avLst/>
              <a:gdLst/>
              <a:ahLst/>
              <a:cxnLst/>
              <a:rect l="l" t="t" r="r" b="b"/>
              <a:pathLst>
                <a:path w="1293" h="384" extrusionOk="0">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72"/>
            <p:cNvSpPr/>
            <p:nvPr/>
          </p:nvSpPr>
          <p:spPr>
            <a:xfrm>
              <a:off x="1145479"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72"/>
            <p:cNvSpPr/>
            <p:nvPr/>
          </p:nvSpPr>
          <p:spPr>
            <a:xfrm>
              <a:off x="1145479"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2"/>
            <p:cNvSpPr/>
            <p:nvPr/>
          </p:nvSpPr>
          <p:spPr>
            <a:xfrm>
              <a:off x="1034399" y="2501437"/>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72"/>
            <p:cNvSpPr/>
            <p:nvPr/>
          </p:nvSpPr>
          <p:spPr>
            <a:xfrm>
              <a:off x="1034399" y="2531583"/>
              <a:ext cx="33692" cy="10084"/>
            </a:xfrm>
            <a:custGeom>
              <a:avLst/>
              <a:gdLst/>
              <a:ahLst/>
              <a:cxnLst/>
              <a:rect l="l" t="t" r="r" b="b"/>
              <a:pathLst>
                <a:path w="1283" h="384" extrusionOk="0">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72"/>
            <p:cNvSpPr/>
            <p:nvPr/>
          </p:nvSpPr>
          <p:spPr>
            <a:xfrm>
              <a:off x="1034399" y="2561756"/>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5" name="Google Shape;10605;p72"/>
          <p:cNvGrpSpPr/>
          <p:nvPr/>
        </p:nvGrpSpPr>
        <p:grpSpPr>
          <a:xfrm>
            <a:off x="4885060" y="1366388"/>
            <a:ext cx="385786" cy="342588"/>
            <a:chOff x="4885060" y="1518788"/>
            <a:chExt cx="385786" cy="342588"/>
          </a:xfrm>
        </p:grpSpPr>
        <p:sp>
          <p:nvSpPr>
            <p:cNvPr id="10606" name="Google Shape;10606;p72"/>
            <p:cNvSpPr/>
            <p:nvPr/>
          </p:nvSpPr>
          <p:spPr>
            <a:xfrm>
              <a:off x="4953415" y="1537380"/>
              <a:ext cx="74920" cy="62367"/>
            </a:xfrm>
            <a:custGeom>
              <a:avLst/>
              <a:gdLst/>
              <a:ahLst/>
              <a:cxnLst/>
              <a:rect l="l" t="t" r="r" b="b"/>
              <a:pathLst>
                <a:path w="2853" h="2375" extrusionOk="0">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2"/>
            <p:cNvSpPr/>
            <p:nvPr/>
          </p:nvSpPr>
          <p:spPr>
            <a:xfrm>
              <a:off x="4953415" y="1537380"/>
              <a:ext cx="50025" cy="62367"/>
            </a:xfrm>
            <a:custGeom>
              <a:avLst/>
              <a:gdLst/>
              <a:ahLst/>
              <a:cxnLst/>
              <a:rect l="l" t="t" r="r" b="b"/>
              <a:pathLst>
                <a:path w="1905" h="2375" extrusionOk="0">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72"/>
            <p:cNvSpPr/>
            <p:nvPr/>
          </p:nvSpPr>
          <p:spPr>
            <a:xfrm>
              <a:off x="4909928" y="1568550"/>
              <a:ext cx="161893" cy="161867"/>
            </a:xfrm>
            <a:custGeom>
              <a:avLst/>
              <a:gdLst/>
              <a:ahLst/>
              <a:cxnLst/>
              <a:rect l="l" t="t" r="r" b="b"/>
              <a:pathLst>
                <a:path w="6165" h="6164" extrusionOk="0">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72"/>
            <p:cNvSpPr/>
            <p:nvPr/>
          </p:nvSpPr>
          <p:spPr>
            <a:xfrm>
              <a:off x="4942596" y="1568577"/>
              <a:ext cx="129462" cy="161840"/>
            </a:xfrm>
            <a:custGeom>
              <a:avLst/>
              <a:gdLst/>
              <a:ahLst/>
              <a:cxnLst/>
              <a:rect l="l" t="t" r="r" b="b"/>
              <a:pathLst>
                <a:path w="4930" h="6163" extrusionOk="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2"/>
            <p:cNvSpPr/>
            <p:nvPr/>
          </p:nvSpPr>
          <p:spPr>
            <a:xfrm>
              <a:off x="4885060" y="1736693"/>
              <a:ext cx="211629" cy="124682"/>
            </a:xfrm>
            <a:custGeom>
              <a:avLst/>
              <a:gdLst/>
              <a:ahLst/>
              <a:cxnLst/>
              <a:rect l="l" t="t" r="r" b="b"/>
              <a:pathLst>
                <a:path w="8059" h="4748" extrusionOk="0">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2"/>
            <p:cNvSpPr/>
            <p:nvPr/>
          </p:nvSpPr>
          <p:spPr>
            <a:xfrm>
              <a:off x="4885060" y="1781414"/>
              <a:ext cx="211892" cy="79962"/>
            </a:xfrm>
            <a:custGeom>
              <a:avLst/>
              <a:gdLst/>
              <a:ahLst/>
              <a:cxnLst/>
              <a:rect l="l" t="t" r="r" b="b"/>
              <a:pathLst>
                <a:path w="8069" h="3045" extrusionOk="0">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2"/>
            <p:cNvSpPr/>
            <p:nvPr/>
          </p:nvSpPr>
          <p:spPr>
            <a:xfrm>
              <a:off x="4959691" y="1736693"/>
              <a:ext cx="62368" cy="24894"/>
            </a:xfrm>
            <a:custGeom>
              <a:avLst/>
              <a:gdLst/>
              <a:ahLst/>
              <a:cxnLst/>
              <a:rect l="l" t="t" r="r" b="b"/>
              <a:pathLst>
                <a:path w="2375" h="948" extrusionOk="0">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2"/>
            <p:cNvSpPr/>
            <p:nvPr/>
          </p:nvSpPr>
          <p:spPr>
            <a:xfrm>
              <a:off x="4928520" y="1631994"/>
              <a:ext cx="124682" cy="117146"/>
            </a:xfrm>
            <a:custGeom>
              <a:avLst/>
              <a:gdLst/>
              <a:ahLst/>
              <a:cxnLst/>
              <a:rect l="l" t="t" r="r" b="b"/>
              <a:pathLst>
                <a:path w="4748" h="4461" extrusionOk="0">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72"/>
            <p:cNvSpPr/>
            <p:nvPr/>
          </p:nvSpPr>
          <p:spPr>
            <a:xfrm>
              <a:off x="4928520" y="1632178"/>
              <a:ext cx="121925" cy="116594"/>
            </a:xfrm>
            <a:custGeom>
              <a:avLst/>
              <a:gdLst/>
              <a:ahLst/>
              <a:cxnLst/>
              <a:rect l="l" t="t" r="r" b="b"/>
              <a:pathLst>
                <a:path w="4643" h="4440" extrusionOk="0">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72"/>
            <p:cNvSpPr/>
            <p:nvPr/>
          </p:nvSpPr>
          <p:spPr>
            <a:xfrm>
              <a:off x="4885060" y="1802028"/>
              <a:ext cx="43487" cy="59348"/>
            </a:xfrm>
            <a:custGeom>
              <a:avLst/>
              <a:gdLst/>
              <a:ahLst/>
              <a:cxnLst/>
              <a:rect l="l" t="t" r="r" b="b"/>
              <a:pathLst>
                <a:path w="1656" h="2260" extrusionOk="0">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72"/>
            <p:cNvSpPr/>
            <p:nvPr/>
          </p:nvSpPr>
          <p:spPr>
            <a:xfrm>
              <a:off x="5053177" y="1802028"/>
              <a:ext cx="43775" cy="59348"/>
            </a:xfrm>
            <a:custGeom>
              <a:avLst/>
              <a:gdLst/>
              <a:ahLst/>
              <a:cxnLst/>
              <a:rect l="l" t="t" r="r" b="b"/>
              <a:pathLst>
                <a:path w="1667" h="2260" extrusionOk="0">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72"/>
            <p:cNvSpPr/>
            <p:nvPr/>
          </p:nvSpPr>
          <p:spPr>
            <a:xfrm>
              <a:off x="5096663" y="1537642"/>
              <a:ext cx="174183" cy="181982"/>
            </a:xfrm>
            <a:custGeom>
              <a:avLst/>
              <a:gdLst/>
              <a:ahLst/>
              <a:cxnLst/>
              <a:rect l="l" t="t" r="r" b="b"/>
              <a:pathLst>
                <a:path w="6633" h="6930" extrusionOk="0">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2"/>
            <p:cNvSpPr/>
            <p:nvPr/>
          </p:nvSpPr>
          <p:spPr>
            <a:xfrm>
              <a:off x="5121531" y="1537380"/>
              <a:ext cx="136499" cy="93407"/>
            </a:xfrm>
            <a:custGeom>
              <a:avLst/>
              <a:gdLst/>
              <a:ahLst/>
              <a:cxnLst/>
              <a:rect l="l" t="t" r="r" b="b"/>
              <a:pathLst>
                <a:path w="5198" h="3557" extrusionOk="0">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72"/>
            <p:cNvSpPr/>
            <p:nvPr/>
          </p:nvSpPr>
          <p:spPr>
            <a:xfrm>
              <a:off x="5177596" y="1630681"/>
              <a:ext cx="12579" cy="25105"/>
            </a:xfrm>
            <a:custGeom>
              <a:avLst/>
              <a:gdLst/>
              <a:ahLst/>
              <a:cxnLst/>
              <a:rect l="l" t="t" r="r" b="b"/>
              <a:pathLst>
                <a:path w="479" h="956" extrusionOk="0">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72"/>
            <p:cNvSpPr/>
            <p:nvPr/>
          </p:nvSpPr>
          <p:spPr>
            <a:xfrm>
              <a:off x="5134110" y="1518788"/>
              <a:ext cx="99552" cy="99552"/>
            </a:xfrm>
            <a:custGeom>
              <a:avLst/>
              <a:gdLst/>
              <a:ahLst/>
              <a:cxnLst/>
              <a:rect l="l" t="t" r="r" b="b"/>
              <a:pathLst>
                <a:path w="3791" h="3791" extrusionOk="0">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72"/>
            <p:cNvSpPr/>
            <p:nvPr/>
          </p:nvSpPr>
          <p:spPr>
            <a:xfrm>
              <a:off x="5146426" y="1531366"/>
              <a:ext cx="74657" cy="74657"/>
            </a:xfrm>
            <a:custGeom>
              <a:avLst/>
              <a:gdLst/>
              <a:ahLst/>
              <a:cxnLst/>
              <a:rect l="l" t="t" r="r" b="b"/>
              <a:pathLst>
                <a:path w="2843" h="2843" extrusionOk="0">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72"/>
            <p:cNvSpPr/>
            <p:nvPr/>
          </p:nvSpPr>
          <p:spPr>
            <a:xfrm>
              <a:off x="5158558" y="1562379"/>
              <a:ext cx="50708" cy="55960"/>
            </a:xfrm>
            <a:custGeom>
              <a:avLst/>
              <a:gdLst/>
              <a:ahLst/>
              <a:cxnLst/>
              <a:rect l="l" t="t" r="r" b="b"/>
              <a:pathLst>
                <a:path w="1931" h="2131" extrusionOk="0">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72"/>
            <p:cNvSpPr/>
            <p:nvPr/>
          </p:nvSpPr>
          <p:spPr>
            <a:xfrm>
              <a:off x="5165281" y="1614794"/>
              <a:ext cx="37473" cy="28676"/>
            </a:xfrm>
            <a:custGeom>
              <a:avLst/>
              <a:gdLst/>
              <a:ahLst/>
              <a:cxnLst/>
              <a:rect l="l" t="t" r="r" b="b"/>
              <a:pathLst>
                <a:path w="1427" h="1092" extrusionOk="0">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72"/>
            <p:cNvSpPr/>
            <p:nvPr/>
          </p:nvSpPr>
          <p:spPr>
            <a:xfrm>
              <a:off x="5165018" y="1614794"/>
              <a:ext cx="18881" cy="28676"/>
            </a:xfrm>
            <a:custGeom>
              <a:avLst/>
              <a:gdLst/>
              <a:ahLst/>
              <a:cxnLst/>
              <a:rect l="l" t="t" r="r" b="b"/>
              <a:pathLst>
                <a:path w="719" h="1092" extrusionOk="0">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5" name="Google Shape;10625;p72"/>
          <p:cNvGrpSpPr/>
          <p:nvPr/>
        </p:nvGrpSpPr>
        <p:grpSpPr>
          <a:xfrm>
            <a:off x="5394478" y="1362133"/>
            <a:ext cx="249076" cy="351096"/>
            <a:chOff x="5394478" y="1514533"/>
            <a:chExt cx="249076" cy="351096"/>
          </a:xfrm>
        </p:grpSpPr>
        <p:sp>
          <p:nvSpPr>
            <p:cNvPr id="10626" name="Google Shape;10626;p72"/>
            <p:cNvSpPr/>
            <p:nvPr/>
          </p:nvSpPr>
          <p:spPr>
            <a:xfrm>
              <a:off x="5394478" y="1537143"/>
              <a:ext cx="249076" cy="328486"/>
            </a:xfrm>
            <a:custGeom>
              <a:avLst/>
              <a:gdLst/>
              <a:ahLst/>
              <a:cxnLst/>
              <a:rect l="l" t="t" r="r" b="b"/>
              <a:pathLst>
                <a:path w="9485" h="12509" extrusionOk="0">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2"/>
            <p:cNvSpPr/>
            <p:nvPr/>
          </p:nvSpPr>
          <p:spPr>
            <a:xfrm>
              <a:off x="5405770" y="1537143"/>
              <a:ext cx="226729" cy="305876"/>
            </a:xfrm>
            <a:custGeom>
              <a:avLst/>
              <a:gdLst/>
              <a:ahLst/>
              <a:cxnLst/>
              <a:rect l="l" t="t" r="r" b="b"/>
              <a:pathLst>
                <a:path w="8634" h="11648" extrusionOk="0">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72"/>
            <p:cNvSpPr/>
            <p:nvPr/>
          </p:nvSpPr>
          <p:spPr>
            <a:xfrm>
              <a:off x="5417088" y="1559753"/>
              <a:ext cx="203856" cy="271949"/>
            </a:xfrm>
            <a:custGeom>
              <a:avLst/>
              <a:gdLst/>
              <a:ahLst/>
              <a:cxnLst/>
              <a:rect l="l" t="t" r="r" b="b"/>
              <a:pathLst>
                <a:path w="7763" h="10356" extrusionOk="0">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72"/>
            <p:cNvSpPr/>
            <p:nvPr/>
          </p:nvSpPr>
          <p:spPr>
            <a:xfrm>
              <a:off x="5468111" y="1514533"/>
              <a:ext cx="101810" cy="50787"/>
            </a:xfrm>
            <a:custGeom>
              <a:avLst/>
              <a:gdLst/>
              <a:ahLst/>
              <a:cxnLst/>
              <a:rect l="l" t="t" r="r" b="b"/>
              <a:pathLst>
                <a:path w="3877" h="1934" extrusionOk="0">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72"/>
            <p:cNvSpPr/>
            <p:nvPr/>
          </p:nvSpPr>
          <p:spPr>
            <a:xfrm>
              <a:off x="5448258" y="1670098"/>
              <a:ext cx="28413" cy="28413"/>
            </a:xfrm>
            <a:custGeom>
              <a:avLst/>
              <a:gdLst/>
              <a:ahLst/>
              <a:cxnLst/>
              <a:rect l="l" t="t" r="r" b="b"/>
              <a:pathLst>
                <a:path w="1082" h="1082" extrusionOk="0">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72"/>
            <p:cNvSpPr/>
            <p:nvPr/>
          </p:nvSpPr>
          <p:spPr>
            <a:xfrm>
              <a:off x="5448258" y="1721095"/>
              <a:ext cx="28413" cy="28440"/>
            </a:xfrm>
            <a:custGeom>
              <a:avLst/>
              <a:gdLst/>
              <a:ahLst/>
              <a:cxnLst/>
              <a:rect l="l" t="t" r="r" b="b"/>
              <a:pathLst>
                <a:path w="1082" h="1083" extrusionOk="0">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72"/>
            <p:cNvSpPr/>
            <p:nvPr/>
          </p:nvSpPr>
          <p:spPr>
            <a:xfrm>
              <a:off x="5448258" y="1772118"/>
              <a:ext cx="28413" cy="28440"/>
            </a:xfrm>
            <a:custGeom>
              <a:avLst/>
              <a:gdLst/>
              <a:ahLst/>
              <a:cxnLst/>
              <a:rect l="l" t="t" r="r" b="b"/>
              <a:pathLst>
                <a:path w="1082" h="1083" extrusionOk="0">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72"/>
            <p:cNvSpPr/>
            <p:nvPr/>
          </p:nvSpPr>
          <p:spPr>
            <a:xfrm>
              <a:off x="5488961" y="1667314"/>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2"/>
            <p:cNvSpPr/>
            <p:nvPr/>
          </p:nvSpPr>
          <p:spPr>
            <a:xfrm>
              <a:off x="5488725" y="1689950"/>
              <a:ext cx="105828" cy="11318"/>
            </a:xfrm>
            <a:custGeom>
              <a:avLst/>
              <a:gdLst/>
              <a:ahLst/>
              <a:cxnLst/>
              <a:rect l="l" t="t" r="r" b="b"/>
              <a:pathLst>
                <a:path w="4030" h="431" extrusionOk="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2"/>
            <p:cNvSpPr/>
            <p:nvPr/>
          </p:nvSpPr>
          <p:spPr>
            <a:xfrm>
              <a:off x="5488961" y="1718337"/>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2"/>
            <p:cNvSpPr/>
            <p:nvPr/>
          </p:nvSpPr>
          <p:spPr>
            <a:xfrm>
              <a:off x="5488725" y="1740947"/>
              <a:ext cx="105828" cy="11344"/>
            </a:xfrm>
            <a:custGeom>
              <a:avLst/>
              <a:gdLst/>
              <a:ahLst/>
              <a:cxnLst/>
              <a:rect l="l" t="t" r="r" b="b"/>
              <a:pathLst>
                <a:path w="4030" h="432" extrusionOk="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72"/>
            <p:cNvSpPr/>
            <p:nvPr/>
          </p:nvSpPr>
          <p:spPr>
            <a:xfrm>
              <a:off x="5488961" y="1769360"/>
              <a:ext cx="66123" cy="11318"/>
            </a:xfrm>
            <a:custGeom>
              <a:avLst/>
              <a:gdLst/>
              <a:ahLst/>
              <a:cxnLst/>
              <a:rect l="l" t="t" r="r" b="b"/>
              <a:pathLst>
                <a:path w="2518" h="431" extrusionOk="0">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72"/>
            <p:cNvSpPr/>
            <p:nvPr/>
          </p:nvSpPr>
          <p:spPr>
            <a:xfrm>
              <a:off x="5488725" y="1791970"/>
              <a:ext cx="105828" cy="11344"/>
            </a:xfrm>
            <a:custGeom>
              <a:avLst/>
              <a:gdLst/>
              <a:ahLst/>
              <a:cxnLst/>
              <a:rect l="l" t="t" r="r" b="b"/>
              <a:pathLst>
                <a:path w="4030" h="432" extrusionOk="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72"/>
            <p:cNvSpPr/>
            <p:nvPr/>
          </p:nvSpPr>
          <p:spPr>
            <a:xfrm>
              <a:off x="5488961" y="1582389"/>
              <a:ext cx="100051" cy="11318"/>
            </a:xfrm>
            <a:custGeom>
              <a:avLst/>
              <a:gdLst/>
              <a:ahLst/>
              <a:cxnLst/>
              <a:rect l="l" t="t" r="r" b="b"/>
              <a:pathLst>
                <a:path w="3810" h="431" extrusionOk="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72"/>
            <p:cNvSpPr/>
            <p:nvPr/>
          </p:nvSpPr>
          <p:spPr>
            <a:xfrm>
              <a:off x="5443479" y="1633386"/>
              <a:ext cx="151074" cy="11344"/>
            </a:xfrm>
            <a:custGeom>
              <a:avLst/>
              <a:gdLst/>
              <a:ahLst/>
              <a:cxnLst/>
              <a:rect l="l" t="t" r="r" b="b"/>
              <a:pathLst>
                <a:path w="5753" h="432" extrusionOk="0">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72"/>
            <p:cNvSpPr/>
            <p:nvPr/>
          </p:nvSpPr>
          <p:spPr>
            <a:xfrm>
              <a:off x="5488961" y="1604999"/>
              <a:ext cx="26418" cy="11344"/>
            </a:xfrm>
            <a:custGeom>
              <a:avLst/>
              <a:gdLst/>
              <a:ahLst/>
              <a:cxnLst/>
              <a:rect l="l" t="t" r="r" b="b"/>
              <a:pathLst>
                <a:path w="1006" h="432" extrusionOk="0">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72"/>
            <p:cNvSpPr/>
            <p:nvPr/>
          </p:nvSpPr>
          <p:spPr>
            <a:xfrm>
              <a:off x="5522889" y="1604999"/>
              <a:ext cx="37736" cy="11344"/>
            </a:xfrm>
            <a:custGeom>
              <a:avLst/>
              <a:gdLst/>
              <a:ahLst/>
              <a:cxnLst/>
              <a:rect l="l" t="t" r="r" b="b"/>
              <a:pathLst>
                <a:path w="1437" h="432" extrusionOk="0">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72"/>
            <p:cNvSpPr/>
            <p:nvPr/>
          </p:nvSpPr>
          <p:spPr>
            <a:xfrm>
              <a:off x="5445501" y="1582389"/>
              <a:ext cx="34191" cy="33954"/>
            </a:xfrm>
            <a:custGeom>
              <a:avLst/>
              <a:gdLst/>
              <a:ahLst/>
              <a:cxnLst/>
              <a:rect l="l" t="t" r="r" b="b"/>
              <a:pathLst>
                <a:path w="1302" h="1293" extrusionOk="0">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72"/>
            <p:cNvSpPr/>
            <p:nvPr/>
          </p:nvSpPr>
          <p:spPr>
            <a:xfrm>
              <a:off x="5468347" y="1553976"/>
              <a:ext cx="101810" cy="11581"/>
            </a:xfrm>
            <a:custGeom>
              <a:avLst/>
              <a:gdLst/>
              <a:ahLst/>
              <a:cxnLst/>
              <a:rect l="l" t="t" r="r" b="b"/>
              <a:pathLst>
                <a:path w="3877" h="441" extrusionOk="0">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2"/>
            <p:cNvSpPr/>
            <p:nvPr/>
          </p:nvSpPr>
          <p:spPr>
            <a:xfrm>
              <a:off x="5454036" y="1590924"/>
              <a:ext cx="16859" cy="16859"/>
            </a:xfrm>
            <a:custGeom>
              <a:avLst/>
              <a:gdLst/>
              <a:ahLst/>
              <a:cxnLst/>
              <a:rect l="l" t="t" r="r" b="b"/>
              <a:pathLst>
                <a:path w="642" h="642" extrusionOk="0">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6" name="Google Shape;10646;p72"/>
          <p:cNvGrpSpPr/>
          <p:nvPr/>
        </p:nvGrpSpPr>
        <p:grpSpPr>
          <a:xfrm>
            <a:off x="5782259" y="1359612"/>
            <a:ext cx="356138" cy="356138"/>
            <a:chOff x="5782259" y="1512012"/>
            <a:chExt cx="356138" cy="356138"/>
          </a:xfrm>
        </p:grpSpPr>
        <p:sp>
          <p:nvSpPr>
            <p:cNvPr id="10647" name="Google Shape;10647;p72"/>
            <p:cNvSpPr/>
            <p:nvPr/>
          </p:nvSpPr>
          <p:spPr>
            <a:xfrm>
              <a:off x="5902635" y="1701505"/>
              <a:ext cx="114888" cy="97792"/>
            </a:xfrm>
            <a:custGeom>
              <a:avLst/>
              <a:gdLst/>
              <a:ahLst/>
              <a:cxnLst/>
              <a:rect l="l" t="t" r="r" b="b"/>
              <a:pathLst>
                <a:path w="4375" h="3724" extrusionOk="0">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2"/>
            <p:cNvSpPr/>
            <p:nvPr/>
          </p:nvSpPr>
          <p:spPr>
            <a:xfrm>
              <a:off x="5940082" y="1701505"/>
              <a:ext cx="40230" cy="17358"/>
            </a:xfrm>
            <a:custGeom>
              <a:avLst/>
              <a:gdLst/>
              <a:ahLst/>
              <a:cxnLst/>
              <a:rect l="l" t="t" r="r" b="b"/>
              <a:pathLst>
                <a:path w="1532" h="661" extrusionOk="0">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2"/>
            <p:cNvSpPr/>
            <p:nvPr/>
          </p:nvSpPr>
          <p:spPr>
            <a:xfrm>
              <a:off x="5902635" y="1716079"/>
              <a:ext cx="115124" cy="83218"/>
            </a:xfrm>
            <a:custGeom>
              <a:avLst/>
              <a:gdLst/>
              <a:ahLst/>
              <a:cxnLst/>
              <a:rect l="l" t="t" r="r" b="b"/>
              <a:pathLst>
                <a:path w="4384" h="3169" extrusionOk="0">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72"/>
            <p:cNvSpPr/>
            <p:nvPr/>
          </p:nvSpPr>
          <p:spPr>
            <a:xfrm>
              <a:off x="5919967" y="1621070"/>
              <a:ext cx="28676" cy="63103"/>
            </a:xfrm>
            <a:custGeom>
              <a:avLst/>
              <a:gdLst/>
              <a:ahLst/>
              <a:cxnLst/>
              <a:rect l="l" t="t" r="r" b="b"/>
              <a:pathLst>
                <a:path w="1092" h="2403" extrusionOk="0">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72"/>
            <p:cNvSpPr/>
            <p:nvPr/>
          </p:nvSpPr>
          <p:spPr>
            <a:xfrm>
              <a:off x="5931547" y="1615293"/>
              <a:ext cx="69116" cy="68880"/>
            </a:xfrm>
            <a:custGeom>
              <a:avLst/>
              <a:gdLst/>
              <a:ahLst/>
              <a:cxnLst/>
              <a:rect l="l" t="t" r="r" b="b"/>
              <a:pathLst>
                <a:path w="2632" h="2623" extrusionOk="0">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2"/>
            <p:cNvSpPr/>
            <p:nvPr/>
          </p:nvSpPr>
          <p:spPr>
            <a:xfrm>
              <a:off x="5925744" y="1644179"/>
              <a:ext cx="68906" cy="63129"/>
            </a:xfrm>
            <a:custGeom>
              <a:avLst/>
              <a:gdLst/>
              <a:ahLst/>
              <a:cxnLst/>
              <a:rect l="l" t="t" r="r" b="b"/>
              <a:pathLst>
                <a:path w="2624" h="2404" extrusionOk="0">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72"/>
            <p:cNvSpPr/>
            <p:nvPr/>
          </p:nvSpPr>
          <p:spPr>
            <a:xfrm>
              <a:off x="5925744" y="1644205"/>
              <a:ext cx="68906" cy="61606"/>
            </a:xfrm>
            <a:custGeom>
              <a:avLst/>
              <a:gdLst/>
              <a:ahLst/>
              <a:cxnLst/>
              <a:rect l="l" t="t" r="r" b="b"/>
              <a:pathLst>
                <a:path w="2624" h="2346" extrusionOk="0">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72"/>
            <p:cNvSpPr/>
            <p:nvPr/>
          </p:nvSpPr>
          <p:spPr>
            <a:xfrm>
              <a:off x="5902898" y="1730916"/>
              <a:ext cx="22872" cy="68381"/>
            </a:xfrm>
            <a:custGeom>
              <a:avLst/>
              <a:gdLst/>
              <a:ahLst/>
              <a:cxnLst/>
              <a:rect l="l" t="t" r="r" b="b"/>
              <a:pathLst>
                <a:path w="871" h="2604" extrusionOk="0">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72"/>
            <p:cNvSpPr/>
            <p:nvPr/>
          </p:nvSpPr>
          <p:spPr>
            <a:xfrm>
              <a:off x="5994624" y="1730916"/>
              <a:ext cx="23135" cy="68381"/>
            </a:xfrm>
            <a:custGeom>
              <a:avLst/>
              <a:gdLst/>
              <a:ahLst/>
              <a:cxnLst/>
              <a:rect l="l" t="t" r="r" b="b"/>
              <a:pathLst>
                <a:path w="881" h="2604" extrusionOk="0">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72"/>
            <p:cNvSpPr/>
            <p:nvPr/>
          </p:nvSpPr>
          <p:spPr>
            <a:xfrm>
              <a:off x="5782259" y="1512012"/>
              <a:ext cx="356138" cy="356138"/>
            </a:xfrm>
            <a:custGeom>
              <a:avLst/>
              <a:gdLst/>
              <a:ahLst/>
              <a:cxnLst/>
              <a:rect l="l" t="t" r="r" b="b"/>
              <a:pathLst>
                <a:path w="13562" h="13562" extrusionOk="0">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72"/>
            <p:cNvSpPr/>
            <p:nvPr/>
          </p:nvSpPr>
          <p:spPr>
            <a:xfrm>
              <a:off x="5823724" y="1563535"/>
              <a:ext cx="262889" cy="252936"/>
            </a:xfrm>
            <a:custGeom>
              <a:avLst/>
              <a:gdLst/>
              <a:ahLst/>
              <a:cxnLst/>
              <a:rect l="l" t="t" r="r" b="b"/>
              <a:pathLst>
                <a:path w="10011" h="9632" extrusionOk="0">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8" name="Google Shape;10658;p72"/>
          <p:cNvGrpSpPr/>
          <p:nvPr/>
        </p:nvGrpSpPr>
        <p:grpSpPr>
          <a:xfrm>
            <a:off x="6229598" y="1365652"/>
            <a:ext cx="343560" cy="343822"/>
            <a:chOff x="6229598" y="1518052"/>
            <a:chExt cx="343560" cy="343822"/>
          </a:xfrm>
        </p:grpSpPr>
        <p:sp>
          <p:nvSpPr>
            <p:cNvPr id="10659" name="Google Shape;10659;p72"/>
            <p:cNvSpPr/>
            <p:nvPr/>
          </p:nvSpPr>
          <p:spPr>
            <a:xfrm>
              <a:off x="6229598" y="1518052"/>
              <a:ext cx="343560" cy="343822"/>
            </a:xfrm>
            <a:custGeom>
              <a:avLst/>
              <a:gdLst/>
              <a:ahLst/>
              <a:cxnLst/>
              <a:rect l="l" t="t" r="r" b="b"/>
              <a:pathLst>
                <a:path w="13083" h="13093" extrusionOk="0">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72"/>
            <p:cNvSpPr/>
            <p:nvPr/>
          </p:nvSpPr>
          <p:spPr>
            <a:xfrm>
              <a:off x="6255228" y="1543918"/>
              <a:ext cx="292064" cy="292064"/>
            </a:xfrm>
            <a:custGeom>
              <a:avLst/>
              <a:gdLst/>
              <a:ahLst/>
              <a:cxnLst/>
              <a:rect l="l" t="t" r="r" b="b"/>
              <a:pathLst>
                <a:path w="11122" h="11122" extrusionOk="0">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72"/>
            <p:cNvSpPr/>
            <p:nvPr/>
          </p:nvSpPr>
          <p:spPr>
            <a:xfrm>
              <a:off x="6396218" y="1564034"/>
              <a:ext cx="10320" cy="131221"/>
            </a:xfrm>
            <a:custGeom>
              <a:avLst/>
              <a:gdLst/>
              <a:ahLst/>
              <a:cxnLst/>
              <a:rect l="l" t="t" r="r" b="b"/>
              <a:pathLst>
                <a:path w="393" h="4997" extrusionOk="0">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72"/>
            <p:cNvSpPr/>
            <p:nvPr/>
          </p:nvSpPr>
          <p:spPr>
            <a:xfrm>
              <a:off x="6394459" y="1684908"/>
              <a:ext cx="134477" cy="10346"/>
            </a:xfrm>
            <a:custGeom>
              <a:avLst/>
              <a:gdLst/>
              <a:ahLst/>
              <a:cxnLst/>
              <a:rect l="l" t="t" r="r" b="b"/>
              <a:pathLst>
                <a:path w="5121" h="394" extrusionOk="0">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72"/>
            <p:cNvSpPr/>
            <p:nvPr/>
          </p:nvSpPr>
          <p:spPr>
            <a:xfrm>
              <a:off x="6291178" y="1579868"/>
              <a:ext cx="272946" cy="256009"/>
            </a:xfrm>
            <a:custGeom>
              <a:avLst/>
              <a:gdLst/>
              <a:ahLst/>
              <a:cxnLst/>
              <a:rect l="l" t="t" r="r" b="b"/>
              <a:pathLst>
                <a:path w="10394" h="9749" extrusionOk="0">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72"/>
            <p:cNvSpPr/>
            <p:nvPr/>
          </p:nvSpPr>
          <p:spPr>
            <a:xfrm>
              <a:off x="6273584" y="1684908"/>
              <a:ext cx="21376" cy="10346"/>
            </a:xfrm>
            <a:custGeom>
              <a:avLst/>
              <a:gdLst/>
              <a:ahLst/>
              <a:cxnLst/>
              <a:rect l="l" t="t" r="r" b="b"/>
              <a:pathLst>
                <a:path w="814" h="394" extrusionOk="0">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2"/>
            <p:cNvSpPr/>
            <p:nvPr/>
          </p:nvSpPr>
          <p:spPr>
            <a:xfrm>
              <a:off x="6396218" y="1798194"/>
              <a:ext cx="10320" cy="17673"/>
            </a:xfrm>
            <a:custGeom>
              <a:avLst/>
              <a:gdLst/>
              <a:ahLst/>
              <a:cxnLst/>
              <a:rect l="l" t="t" r="r" b="b"/>
              <a:pathLst>
                <a:path w="393" h="673" extrusionOk="0">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2"/>
            <p:cNvSpPr/>
            <p:nvPr/>
          </p:nvSpPr>
          <p:spPr>
            <a:xfrm>
              <a:off x="6308063" y="1599117"/>
              <a:ext cx="20036" cy="15966"/>
            </a:xfrm>
            <a:custGeom>
              <a:avLst/>
              <a:gdLst/>
              <a:ahLst/>
              <a:cxnLst/>
              <a:rect l="l" t="t" r="r" b="b"/>
              <a:pathLst>
                <a:path w="763" h="608" extrusionOk="0">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2"/>
            <p:cNvSpPr/>
            <p:nvPr/>
          </p:nvSpPr>
          <p:spPr>
            <a:xfrm>
              <a:off x="6473606" y="1764581"/>
              <a:ext cx="20141" cy="16097"/>
            </a:xfrm>
            <a:custGeom>
              <a:avLst/>
              <a:gdLst/>
              <a:ahLst/>
              <a:cxnLst/>
              <a:rect l="l" t="t" r="r" b="b"/>
              <a:pathLst>
                <a:path w="767" h="613" extrusionOk="0">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72"/>
            <p:cNvSpPr/>
            <p:nvPr/>
          </p:nvSpPr>
          <p:spPr>
            <a:xfrm>
              <a:off x="6474368" y="1599117"/>
              <a:ext cx="20141" cy="15966"/>
            </a:xfrm>
            <a:custGeom>
              <a:avLst/>
              <a:gdLst/>
              <a:ahLst/>
              <a:cxnLst/>
              <a:rect l="l" t="t" r="r" b="b"/>
              <a:pathLst>
                <a:path w="767" h="608" extrusionOk="0">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2"/>
            <p:cNvSpPr/>
            <p:nvPr/>
          </p:nvSpPr>
          <p:spPr>
            <a:xfrm>
              <a:off x="6308772" y="1765001"/>
              <a:ext cx="19432" cy="15677"/>
            </a:xfrm>
            <a:custGeom>
              <a:avLst/>
              <a:gdLst/>
              <a:ahLst/>
              <a:cxnLst/>
              <a:rect l="l" t="t" r="r" b="b"/>
              <a:pathLst>
                <a:path w="740" h="597" extrusionOk="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72"/>
            <p:cNvSpPr/>
            <p:nvPr/>
          </p:nvSpPr>
          <p:spPr>
            <a:xfrm>
              <a:off x="6283064" y="1637404"/>
              <a:ext cx="20693" cy="13366"/>
            </a:xfrm>
            <a:custGeom>
              <a:avLst/>
              <a:gdLst/>
              <a:ahLst/>
              <a:cxnLst/>
              <a:rect l="l" t="t" r="r" b="b"/>
              <a:pathLst>
                <a:path w="788" h="509" extrusionOk="0">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72"/>
            <p:cNvSpPr/>
            <p:nvPr/>
          </p:nvSpPr>
          <p:spPr>
            <a:xfrm>
              <a:off x="6498947" y="1729445"/>
              <a:ext cx="20640" cy="13051"/>
            </a:xfrm>
            <a:custGeom>
              <a:avLst/>
              <a:gdLst/>
              <a:ahLst/>
              <a:cxnLst/>
              <a:rect l="l" t="t" r="r" b="b"/>
              <a:pathLst>
                <a:path w="786" h="497" extrusionOk="0">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72"/>
            <p:cNvSpPr/>
            <p:nvPr/>
          </p:nvSpPr>
          <p:spPr>
            <a:xfrm>
              <a:off x="6439442" y="1574511"/>
              <a:ext cx="14837" cy="16675"/>
            </a:xfrm>
            <a:custGeom>
              <a:avLst/>
              <a:gdLst/>
              <a:ahLst/>
              <a:cxnLst/>
              <a:rect l="l" t="t" r="r" b="b"/>
              <a:pathLst>
                <a:path w="565" h="635" extrusionOk="0">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2"/>
            <p:cNvSpPr/>
            <p:nvPr/>
          </p:nvSpPr>
          <p:spPr>
            <a:xfrm>
              <a:off x="6347978" y="1789581"/>
              <a:ext cx="15861" cy="16754"/>
            </a:xfrm>
            <a:custGeom>
              <a:avLst/>
              <a:gdLst/>
              <a:ahLst/>
              <a:cxnLst/>
              <a:rect l="l" t="t" r="r" b="b"/>
              <a:pathLst>
                <a:path w="604" h="638" extrusionOk="0">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2"/>
            <p:cNvSpPr/>
            <p:nvPr/>
          </p:nvSpPr>
          <p:spPr>
            <a:xfrm>
              <a:off x="6349633" y="1572883"/>
              <a:ext cx="15441" cy="17305"/>
            </a:xfrm>
            <a:custGeom>
              <a:avLst/>
              <a:gdLst/>
              <a:ahLst/>
              <a:cxnLst/>
              <a:rect l="l" t="t" r="r" b="b"/>
              <a:pathLst>
                <a:path w="588" h="659" extrusionOk="0">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2"/>
            <p:cNvSpPr/>
            <p:nvPr/>
          </p:nvSpPr>
          <p:spPr>
            <a:xfrm>
              <a:off x="6437341" y="1789896"/>
              <a:ext cx="15441" cy="17437"/>
            </a:xfrm>
            <a:custGeom>
              <a:avLst/>
              <a:gdLst/>
              <a:ahLst/>
              <a:cxnLst/>
              <a:rect l="l" t="t" r="r" b="b"/>
              <a:pathLst>
                <a:path w="588" h="664" extrusionOk="0">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2"/>
            <p:cNvSpPr/>
            <p:nvPr/>
          </p:nvSpPr>
          <p:spPr>
            <a:xfrm>
              <a:off x="6499262" y="1639505"/>
              <a:ext cx="21664" cy="13261"/>
            </a:xfrm>
            <a:custGeom>
              <a:avLst/>
              <a:gdLst/>
              <a:ahLst/>
              <a:cxnLst/>
              <a:rect l="l" t="t" r="r" b="b"/>
              <a:pathLst>
                <a:path w="825" h="505" extrusionOk="0">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2"/>
            <p:cNvSpPr/>
            <p:nvPr/>
          </p:nvSpPr>
          <p:spPr>
            <a:xfrm>
              <a:off x="6282118" y="1727161"/>
              <a:ext cx="21638" cy="13314"/>
            </a:xfrm>
            <a:custGeom>
              <a:avLst/>
              <a:gdLst/>
              <a:ahLst/>
              <a:cxnLst/>
              <a:rect l="l" t="t" r="r" b="b"/>
              <a:pathLst>
                <a:path w="824" h="507" extrusionOk="0">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8" name="Google Shape;10678;p72"/>
          <p:cNvGrpSpPr/>
          <p:nvPr/>
        </p:nvGrpSpPr>
        <p:grpSpPr>
          <a:xfrm>
            <a:off x="870773" y="3205585"/>
            <a:ext cx="342824" cy="351228"/>
            <a:chOff x="870773" y="3357985"/>
            <a:chExt cx="342824" cy="351228"/>
          </a:xfrm>
        </p:grpSpPr>
        <p:sp>
          <p:nvSpPr>
            <p:cNvPr id="10679" name="Google Shape;10679;p72"/>
            <p:cNvSpPr/>
            <p:nvPr/>
          </p:nvSpPr>
          <p:spPr>
            <a:xfrm>
              <a:off x="870773" y="3357985"/>
              <a:ext cx="342824" cy="351228"/>
            </a:xfrm>
            <a:custGeom>
              <a:avLst/>
              <a:gdLst/>
              <a:ahLst/>
              <a:cxnLst/>
              <a:rect l="l" t="t" r="r" b="b"/>
              <a:pathLst>
                <a:path w="13055" h="13375" extrusionOk="0">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72"/>
            <p:cNvSpPr/>
            <p:nvPr/>
          </p:nvSpPr>
          <p:spPr>
            <a:xfrm>
              <a:off x="1024577" y="3357985"/>
              <a:ext cx="50288" cy="49238"/>
            </a:xfrm>
            <a:custGeom>
              <a:avLst/>
              <a:gdLst/>
              <a:ahLst/>
              <a:cxnLst/>
              <a:rect l="l" t="t" r="r" b="b"/>
              <a:pathLst>
                <a:path w="1915" h="1875" extrusionOk="0">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72"/>
            <p:cNvSpPr/>
            <p:nvPr/>
          </p:nvSpPr>
          <p:spPr>
            <a:xfrm>
              <a:off x="1111787" y="3388552"/>
              <a:ext cx="101810" cy="289832"/>
            </a:xfrm>
            <a:custGeom>
              <a:avLst/>
              <a:gdLst/>
              <a:ahLst/>
              <a:cxnLst/>
              <a:rect l="l" t="t" r="r" b="b"/>
              <a:pathLst>
                <a:path w="3877" h="11037" extrusionOk="0">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72"/>
            <p:cNvSpPr/>
            <p:nvPr/>
          </p:nvSpPr>
          <p:spPr>
            <a:xfrm>
              <a:off x="1024840" y="3660133"/>
              <a:ext cx="50025" cy="49080"/>
            </a:xfrm>
            <a:custGeom>
              <a:avLst/>
              <a:gdLst/>
              <a:ahLst/>
              <a:cxnLst/>
              <a:rect l="l" t="t" r="r" b="b"/>
              <a:pathLst>
                <a:path w="1905" h="1869" extrusionOk="0">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2"/>
            <p:cNvSpPr/>
            <p:nvPr/>
          </p:nvSpPr>
          <p:spPr>
            <a:xfrm>
              <a:off x="939390" y="3431067"/>
              <a:ext cx="211892" cy="205222"/>
            </a:xfrm>
            <a:custGeom>
              <a:avLst/>
              <a:gdLst/>
              <a:ahLst/>
              <a:cxnLst/>
              <a:rect l="l" t="t" r="r" b="b"/>
              <a:pathLst>
                <a:path w="8069" h="7815" extrusionOk="0">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72"/>
            <p:cNvSpPr/>
            <p:nvPr/>
          </p:nvSpPr>
          <p:spPr>
            <a:xfrm>
              <a:off x="970561" y="3470641"/>
              <a:ext cx="60345" cy="51653"/>
            </a:xfrm>
            <a:custGeom>
              <a:avLst/>
              <a:gdLst/>
              <a:ahLst/>
              <a:cxnLst/>
              <a:rect l="l" t="t" r="r" b="b"/>
              <a:pathLst>
                <a:path w="2298" h="1967" extrusionOk="0">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72"/>
            <p:cNvSpPr/>
            <p:nvPr/>
          </p:nvSpPr>
          <p:spPr>
            <a:xfrm>
              <a:off x="1053332" y="3545140"/>
              <a:ext cx="60188" cy="51417"/>
            </a:xfrm>
            <a:custGeom>
              <a:avLst/>
              <a:gdLst/>
              <a:ahLst/>
              <a:cxnLst/>
              <a:rect l="l" t="t" r="r" b="b"/>
              <a:pathLst>
                <a:path w="2292" h="1958" extrusionOk="0">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72"/>
            <p:cNvSpPr/>
            <p:nvPr/>
          </p:nvSpPr>
          <p:spPr>
            <a:xfrm>
              <a:off x="992330" y="3479595"/>
              <a:ext cx="106090" cy="101836"/>
            </a:xfrm>
            <a:custGeom>
              <a:avLst/>
              <a:gdLst/>
              <a:ahLst/>
              <a:cxnLst/>
              <a:rect l="l" t="t" r="r" b="b"/>
              <a:pathLst>
                <a:path w="4040" h="3878" extrusionOk="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7" name="Google Shape;10687;p72"/>
          <p:cNvGrpSpPr/>
          <p:nvPr/>
        </p:nvGrpSpPr>
        <p:grpSpPr>
          <a:xfrm>
            <a:off x="2743084" y="4147190"/>
            <a:ext cx="159372" cy="308896"/>
            <a:chOff x="2743084" y="4299590"/>
            <a:chExt cx="159372" cy="308896"/>
          </a:xfrm>
        </p:grpSpPr>
        <p:sp>
          <p:nvSpPr>
            <p:cNvPr id="10688" name="Google Shape;10688;p72"/>
            <p:cNvSpPr/>
            <p:nvPr/>
          </p:nvSpPr>
          <p:spPr>
            <a:xfrm>
              <a:off x="2828534" y="4425428"/>
              <a:ext cx="9585" cy="105907"/>
            </a:xfrm>
            <a:custGeom>
              <a:avLst/>
              <a:gdLst/>
              <a:ahLst/>
              <a:cxnLst/>
              <a:rect l="l" t="t" r="r" b="b"/>
              <a:pathLst>
                <a:path w="365" h="4033" extrusionOk="0">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72"/>
            <p:cNvSpPr/>
            <p:nvPr/>
          </p:nvSpPr>
          <p:spPr>
            <a:xfrm>
              <a:off x="2743084" y="4299590"/>
              <a:ext cx="158111" cy="135239"/>
            </a:xfrm>
            <a:custGeom>
              <a:avLst/>
              <a:gdLst/>
              <a:ahLst/>
              <a:cxnLst/>
              <a:rect l="l" t="t" r="r" b="b"/>
              <a:pathLst>
                <a:path w="6021" h="5150" extrusionOk="0">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72"/>
            <p:cNvSpPr/>
            <p:nvPr/>
          </p:nvSpPr>
          <p:spPr>
            <a:xfrm>
              <a:off x="2762438" y="4313928"/>
              <a:ext cx="123921" cy="106406"/>
            </a:xfrm>
            <a:custGeom>
              <a:avLst/>
              <a:gdLst/>
              <a:ahLst/>
              <a:cxnLst/>
              <a:rect l="l" t="t" r="r" b="b"/>
              <a:pathLst>
                <a:path w="4719" h="4052" extrusionOk="0">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72"/>
            <p:cNvSpPr/>
            <p:nvPr/>
          </p:nvSpPr>
          <p:spPr>
            <a:xfrm>
              <a:off x="2809443" y="4314348"/>
              <a:ext cx="49526" cy="105460"/>
            </a:xfrm>
            <a:custGeom>
              <a:avLst/>
              <a:gdLst/>
              <a:ahLst/>
              <a:cxnLst/>
              <a:rect l="l" t="t" r="r" b="b"/>
              <a:pathLst>
                <a:path w="1886" h="4016" extrusionOk="0">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72"/>
            <p:cNvSpPr/>
            <p:nvPr/>
          </p:nvSpPr>
          <p:spPr>
            <a:xfrm>
              <a:off x="2780032" y="4521513"/>
              <a:ext cx="106589" cy="86973"/>
            </a:xfrm>
            <a:custGeom>
              <a:avLst/>
              <a:gdLst/>
              <a:ahLst/>
              <a:cxnLst/>
              <a:rect l="l" t="t" r="r" b="b"/>
              <a:pathLst>
                <a:path w="4059" h="3312" extrusionOk="0">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2"/>
            <p:cNvSpPr/>
            <p:nvPr/>
          </p:nvSpPr>
          <p:spPr>
            <a:xfrm>
              <a:off x="2782553" y="4545620"/>
              <a:ext cx="20614" cy="48292"/>
            </a:xfrm>
            <a:custGeom>
              <a:avLst/>
              <a:gdLst/>
              <a:ahLst/>
              <a:cxnLst/>
              <a:rect l="l" t="t" r="r" b="b"/>
              <a:pathLst>
                <a:path w="785" h="1839" extrusionOk="0">
                  <a:moveTo>
                    <a:pt x="0" y="1"/>
                  </a:moveTo>
                  <a:lnTo>
                    <a:pt x="230" y="1838"/>
                  </a:lnTo>
                  <a:lnTo>
                    <a:pt x="785" y="1838"/>
                  </a:lnTo>
                  <a:lnTo>
                    <a:pt x="55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2"/>
            <p:cNvSpPr/>
            <p:nvPr/>
          </p:nvSpPr>
          <p:spPr>
            <a:xfrm>
              <a:off x="2780032" y="4521514"/>
              <a:ext cx="106826" cy="28912"/>
            </a:xfrm>
            <a:custGeom>
              <a:avLst/>
              <a:gdLst/>
              <a:ahLst/>
              <a:cxnLst/>
              <a:rect l="l" t="t" r="r" b="b"/>
              <a:pathLst>
                <a:path w="4068" h="1101" extrusionOk="0">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72"/>
            <p:cNvSpPr/>
            <p:nvPr/>
          </p:nvSpPr>
          <p:spPr>
            <a:xfrm>
              <a:off x="2788068" y="4589107"/>
              <a:ext cx="90518" cy="19380"/>
            </a:xfrm>
            <a:custGeom>
              <a:avLst/>
              <a:gdLst/>
              <a:ahLst/>
              <a:cxnLst/>
              <a:rect l="l" t="t" r="r" b="b"/>
              <a:pathLst>
                <a:path w="3447" h="738" extrusionOk="0">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72"/>
            <p:cNvSpPr/>
            <p:nvPr/>
          </p:nvSpPr>
          <p:spPr>
            <a:xfrm>
              <a:off x="2780032" y="4521514"/>
              <a:ext cx="106589" cy="28912"/>
            </a:xfrm>
            <a:custGeom>
              <a:avLst/>
              <a:gdLst/>
              <a:ahLst/>
              <a:cxnLst/>
              <a:rect l="l" t="t" r="r" b="b"/>
              <a:pathLst>
                <a:path w="4059" h="1101" extrusionOk="0">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2"/>
            <p:cNvSpPr/>
            <p:nvPr/>
          </p:nvSpPr>
          <p:spPr>
            <a:xfrm>
              <a:off x="2788068" y="4589107"/>
              <a:ext cx="21139" cy="19380"/>
            </a:xfrm>
            <a:custGeom>
              <a:avLst/>
              <a:gdLst/>
              <a:ahLst/>
              <a:cxnLst/>
              <a:rect l="l" t="t" r="r" b="b"/>
              <a:pathLst>
                <a:path w="805" h="738" extrusionOk="0">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2"/>
            <p:cNvSpPr/>
            <p:nvPr/>
          </p:nvSpPr>
          <p:spPr>
            <a:xfrm>
              <a:off x="2838093" y="4439504"/>
              <a:ext cx="64363" cy="48161"/>
            </a:xfrm>
            <a:custGeom>
              <a:avLst/>
              <a:gdLst/>
              <a:ahLst/>
              <a:cxnLst/>
              <a:rect l="l" t="t" r="r" b="b"/>
              <a:pathLst>
                <a:path w="2451" h="1834" extrusionOk="0">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72"/>
            <p:cNvSpPr/>
            <p:nvPr/>
          </p:nvSpPr>
          <p:spPr>
            <a:xfrm>
              <a:off x="2838093" y="4463715"/>
              <a:ext cx="64363" cy="23949"/>
            </a:xfrm>
            <a:custGeom>
              <a:avLst/>
              <a:gdLst/>
              <a:ahLst/>
              <a:cxnLst/>
              <a:rect l="l" t="t" r="r" b="b"/>
              <a:pathLst>
                <a:path w="2451" h="912" extrusionOk="0">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72"/>
            <p:cNvSpPr/>
            <p:nvPr/>
          </p:nvSpPr>
          <p:spPr>
            <a:xfrm>
              <a:off x="2764197" y="4439504"/>
              <a:ext cx="64363" cy="48161"/>
            </a:xfrm>
            <a:custGeom>
              <a:avLst/>
              <a:gdLst/>
              <a:ahLst/>
              <a:cxnLst/>
              <a:rect l="l" t="t" r="r" b="b"/>
              <a:pathLst>
                <a:path w="2451" h="1834" extrusionOk="0">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72"/>
            <p:cNvSpPr/>
            <p:nvPr/>
          </p:nvSpPr>
          <p:spPr>
            <a:xfrm>
              <a:off x="2764197" y="4463715"/>
              <a:ext cx="64363" cy="23949"/>
            </a:xfrm>
            <a:custGeom>
              <a:avLst/>
              <a:gdLst/>
              <a:ahLst/>
              <a:cxnLst/>
              <a:rect l="l" t="t" r="r" b="b"/>
              <a:pathLst>
                <a:path w="2451" h="912" extrusionOk="0">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2"/>
            <p:cNvSpPr/>
            <p:nvPr/>
          </p:nvSpPr>
          <p:spPr>
            <a:xfrm>
              <a:off x="2765694" y="4502160"/>
              <a:ext cx="135239" cy="29175"/>
            </a:xfrm>
            <a:custGeom>
              <a:avLst/>
              <a:gdLst/>
              <a:ahLst/>
              <a:cxnLst/>
              <a:rect l="l" t="t" r="r" b="b"/>
              <a:pathLst>
                <a:path w="5150" h="1111" extrusionOk="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3" name="Google Shape;10703;p72"/>
          <p:cNvGrpSpPr/>
          <p:nvPr/>
        </p:nvGrpSpPr>
        <p:grpSpPr>
          <a:xfrm>
            <a:off x="1293506" y="2787316"/>
            <a:ext cx="374730" cy="272211"/>
            <a:chOff x="1293506" y="2939716"/>
            <a:chExt cx="374730" cy="272211"/>
          </a:xfrm>
        </p:grpSpPr>
        <p:sp>
          <p:nvSpPr>
            <p:cNvPr id="10704" name="Google Shape;10704;p72"/>
            <p:cNvSpPr/>
            <p:nvPr/>
          </p:nvSpPr>
          <p:spPr>
            <a:xfrm>
              <a:off x="1311599" y="2939716"/>
              <a:ext cx="338544" cy="248078"/>
            </a:xfrm>
            <a:custGeom>
              <a:avLst/>
              <a:gdLst/>
              <a:ahLst/>
              <a:cxnLst/>
              <a:rect l="l" t="t" r="r" b="b"/>
              <a:pathLst>
                <a:path w="12892" h="9447" extrusionOk="0">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2"/>
            <p:cNvSpPr/>
            <p:nvPr/>
          </p:nvSpPr>
          <p:spPr>
            <a:xfrm>
              <a:off x="1335706" y="2964112"/>
              <a:ext cx="290304" cy="193274"/>
            </a:xfrm>
            <a:custGeom>
              <a:avLst/>
              <a:gdLst/>
              <a:ahLst/>
              <a:cxnLst/>
              <a:rect l="l" t="t" r="r" b="b"/>
              <a:pathLst>
                <a:path w="11055" h="7360" extrusionOk="0">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2"/>
            <p:cNvSpPr/>
            <p:nvPr/>
          </p:nvSpPr>
          <p:spPr>
            <a:xfrm>
              <a:off x="1335706" y="3121173"/>
              <a:ext cx="169430" cy="36213"/>
            </a:xfrm>
            <a:custGeom>
              <a:avLst/>
              <a:gdLst/>
              <a:ahLst/>
              <a:cxnLst/>
              <a:rect l="l" t="t" r="r" b="b"/>
              <a:pathLst>
                <a:path w="6452" h="1379" extrusionOk="0">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2"/>
            <p:cNvSpPr/>
            <p:nvPr/>
          </p:nvSpPr>
          <p:spPr>
            <a:xfrm>
              <a:off x="1505109" y="2964112"/>
              <a:ext cx="120901" cy="96532"/>
            </a:xfrm>
            <a:custGeom>
              <a:avLst/>
              <a:gdLst/>
              <a:ahLst/>
              <a:cxnLst/>
              <a:rect l="l" t="t" r="r" b="b"/>
              <a:pathLst>
                <a:path w="4604" h="3676" extrusionOk="0">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2"/>
            <p:cNvSpPr/>
            <p:nvPr/>
          </p:nvSpPr>
          <p:spPr>
            <a:xfrm>
              <a:off x="1505109" y="3060617"/>
              <a:ext cx="120901" cy="96768"/>
            </a:xfrm>
            <a:custGeom>
              <a:avLst/>
              <a:gdLst/>
              <a:ahLst/>
              <a:cxnLst/>
              <a:rect l="l" t="t" r="r" b="b"/>
              <a:pathLst>
                <a:path w="4604" h="3685" extrusionOk="0">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2"/>
            <p:cNvSpPr/>
            <p:nvPr/>
          </p:nvSpPr>
          <p:spPr>
            <a:xfrm>
              <a:off x="1293506" y="3181755"/>
              <a:ext cx="374730" cy="30173"/>
            </a:xfrm>
            <a:custGeom>
              <a:avLst/>
              <a:gdLst/>
              <a:ahLst/>
              <a:cxnLst/>
              <a:rect l="l" t="t" r="r" b="b"/>
              <a:pathLst>
                <a:path w="14270" h="1149" extrusionOk="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2"/>
            <p:cNvSpPr/>
            <p:nvPr/>
          </p:nvSpPr>
          <p:spPr>
            <a:xfrm>
              <a:off x="1293506" y="3181755"/>
              <a:ext cx="374730" cy="12080"/>
            </a:xfrm>
            <a:custGeom>
              <a:avLst/>
              <a:gdLst/>
              <a:ahLst/>
              <a:cxnLst/>
              <a:rect l="l" t="t" r="r" b="b"/>
              <a:pathLst>
                <a:path w="14270" h="460" extrusionOk="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2"/>
            <p:cNvSpPr/>
            <p:nvPr/>
          </p:nvSpPr>
          <p:spPr>
            <a:xfrm>
              <a:off x="1444527" y="3181755"/>
              <a:ext cx="72661" cy="18119"/>
            </a:xfrm>
            <a:custGeom>
              <a:avLst/>
              <a:gdLst/>
              <a:ahLst/>
              <a:cxnLst/>
              <a:rect l="l" t="t" r="r" b="b"/>
              <a:pathLst>
                <a:path w="2767" h="690" extrusionOk="0">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2"/>
            <p:cNvSpPr/>
            <p:nvPr/>
          </p:nvSpPr>
          <p:spPr>
            <a:xfrm>
              <a:off x="1535256" y="3036484"/>
              <a:ext cx="60345" cy="24159"/>
            </a:xfrm>
            <a:custGeom>
              <a:avLst/>
              <a:gdLst/>
              <a:ahLst/>
              <a:cxnLst/>
              <a:rect l="l" t="t" r="r" b="b"/>
              <a:pathLst>
                <a:path w="2298" h="920" extrusionOk="0">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72"/>
            <p:cNvSpPr/>
            <p:nvPr/>
          </p:nvSpPr>
          <p:spPr>
            <a:xfrm>
              <a:off x="1553349" y="3018391"/>
              <a:ext cx="24422" cy="30435"/>
            </a:xfrm>
            <a:custGeom>
              <a:avLst/>
              <a:gdLst/>
              <a:ahLst/>
              <a:cxnLst/>
              <a:rect l="l" t="t" r="r" b="b"/>
              <a:pathLst>
                <a:path w="930" h="1159" extrusionOk="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72"/>
            <p:cNvSpPr/>
            <p:nvPr/>
          </p:nvSpPr>
          <p:spPr>
            <a:xfrm>
              <a:off x="1547335" y="2988245"/>
              <a:ext cx="36449" cy="42226"/>
            </a:xfrm>
            <a:custGeom>
              <a:avLst/>
              <a:gdLst/>
              <a:ahLst/>
              <a:cxnLst/>
              <a:rect l="l" t="t" r="r" b="b"/>
              <a:pathLst>
                <a:path w="1388" h="1608" extrusionOk="0">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72"/>
            <p:cNvSpPr/>
            <p:nvPr/>
          </p:nvSpPr>
          <p:spPr>
            <a:xfrm>
              <a:off x="1547335" y="2988245"/>
              <a:ext cx="24133" cy="42331"/>
            </a:xfrm>
            <a:custGeom>
              <a:avLst/>
              <a:gdLst/>
              <a:ahLst/>
              <a:cxnLst/>
              <a:rect l="l" t="t" r="r" b="b"/>
              <a:pathLst>
                <a:path w="919" h="1612" extrusionOk="0">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2"/>
            <p:cNvSpPr/>
            <p:nvPr/>
          </p:nvSpPr>
          <p:spPr>
            <a:xfrm>
              <a:off x="1547335" y="2988245"/>
              <a:ext cx="36449" cy="17857"/>
            </a:xfrm>
            <a:custGeom>
              <a:avLst/>
              <a:gdLst/>
              <a:ahLst/>
              <a:cxnLst/>
              <a:rect l="l" t="t" r="r" b="b"/>
              <a:pathLst>
                <a:path w="1388" h="680" extrusionOk="0">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2"/>
            <p:cNvSpPr/>
            <p:nvPr/>
          </p:nvSpPr>
          <p:spPr>
            <a:xfrm>
              <a:off x="1547335" y="2988245"/>
              <a:ext cx="24133" cy="15099"/>
            </a:xfrm>
            <a:custGeom>
              <a:avLst/>
              <a:gdLst/>
              <a:ahLst/>
              <a:cxnLst/>
              <a:rect l="l" t="t" r="r" b="b"/>
              <a:pathLst>
                <a:path w="919" h="575" extrusionOk="0">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2"/>
            <p:cNvSpPr/>
            <p:nvPr/>
          </p:nvSpPr>
          <p:spPr>
            <a:xfrm>
              <a:off x="1535256" y="3133252"/>
              <a:ext cx="60345" cy="24133"/>
            </a:xfrm>
            <a:custGeom>
              <a:avLst/>
              <a:gdLst/>
              <a:ahLst/>
              <a:cxnLst/>
              <a:rect l="l" t="t" r="r" b="b"/>
              <a:pathLst>
                <a:path w="2298" h="919" extrusionOk="0">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2"/>
            <p:cNvSpPr/>
            <p:nvPr/>
          </p:nvSpPr>
          <p:spPr>
            <a:xfrm>
              <a:off x="1553349" y="3115159"/>
              <a:ext cx="24422" cy="30173"/>
            </a:xfrm>
            <a:custGeom>
              <a:avLst/>
              <a:gdLst/>
              <a:ahLst/>
              <a:cxnLst/>
              <a:rect l="l" t="t" r="r" b="b"/>
              <a:pathLst>
                <a:path w="930" h="1149" extrusionOk="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72"/>
            <p:cNvSpPr/>
            <p:nvPr/>
          </p:nvSpPr>
          <p:spPr>
            <a:xfrm>
              <a:off x="1547335" y="3084986"/>
              <a:ext cx="36449" cy="42252"/>
            </a:xfrm>
            <a:custGeom>
              <a:avLst/>
              <a:gdLst/>
              <a:ahLst/>
              <a:cxnLst/>
              <a:rect l="l" t="t" r="r" b="b"/>
              <a:pathLst>
                <a:path w="1388" h="1609" extrusionOk="0">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72"/>
            <p:cNvSpPr/>
            <p:nvPr/>
          </p:nvSpPr>
          <p:spPr>
            <a:xfrm>
              <a:off x="1547335" y="3084986"/>
              <a:ext cx="24133" cy="42331"/>
            </a:xfrm>
            <a:custGeom>
              <a:avLst/>
              <a:gdLst/>
              <a:ahLst/>
              <a:cxnLst/>
              <a:rect l="l" t="t" r="r" b="b"/>
              <a:pathLst>
                <a:path w="919" h="1612" extrusionOk="0">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72"/>
            <p:cNvSpPr/>
            <p:nvPr/>
          </p:nvSpPr>
          <p:spPr>
            <a:xfrm>
              <a:off x="1547335" y="3084986"/>
              <a:ext cx="36449" cy="17883"/>
            </a:xfrm>
            <a:custGeom>
              <a:avLst/>
              <a:gdLst/>
              <a:ahLst/>
              <a:cxnLst/>
              <a:rect l="l" t="t" r="r" b="b"/>
              <a:pathLst>
                <a:path w="1388" h="681" extrusionOk="0">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72"/>
            <p:cNvSpPr/>
            <p:nvPr/>
          </p:nvSpPr>
          <p:spPr>
            <a:xfrm>
              <a:off x="1547335" y="3084986"/>
              <a:ext cx="24133" cy="15099"/>
            </a:xfrm>
            <a:custGeom>
              <a:avLst/>
              <a:gdLst/>
              <a:ahLst/>
              <a:cxnLst/>
              <a:rect l="l" t="t" r="r" b="b"/>
              <a:pathLst>
                <a:path w="919" h="575" extrusionOk="0">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72"/>
            <p:cNvSpPr/>
            <p:nvPr/>
          </p:nvSpPr>
          <p:spPr>
            <a:xfrm>
              <a:off x="1384234" y="3042524"/>
              <a:ext cx="72399" cy="90755"/>
            </a:xfrm>
            <a:custGeom>
              <a:avLst/>
              <a:gdLst/>
              <a:ahLst/>
              <a:cxnLst/>
              <a:rect l="l" t="t" r="r" b="b"/>
              <a:pathLst>
                <a:path w="2757" h="3456" extrusionOk="0">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72"/>
            <p:cNvSpPr/>
            <p:nvPr/>
          </p:nvSpPr>
          <p:spPr>
            <a:xfrm>
              <a:off x="1407081" y="3042524"/>
              <a:ext cx="26680" cy="18251"/>
            </a:xfrm>
            <a:custGeom>
              <a:avLst/>
              <a:gdLst/>
              <a:ahLst/>
              <a:cxnLst/>
              <a:rect l="l" t="t" r="r" b="b"/>
              <a:pathLst>
                <a:path w="1016" h="695" extrusionOk="0">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72"/>
            <p:cNvSpPr/>
            <p:nvPr/>
          </p:nvSpPr>
          <p:spPr>
            <a:xfrm>
              <a:off x="1384234" y="3061615"/>
              <a:ext cx="72399" cy="71664"/>
            </a:xfrm>
            <a:custGeom>
              <a:avLst/>
              <a:gdLst/>
              <a:ahLst/>
              <a:cxnLst/>
              <a:rect l="l" t="t" r="r" b="b"/>
              <a:pathLst>
                <a:path w="2757" h="2729" extrusionOk="0">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72"/>
            <p:cNvSpPr/>
            <p:nvPr/>
          </p:nvSpPr>
          <p:spPr>
            <a:xfrm>
              <a:off x="1396288" y="2994258"/>
              <a:ext cx="48266" cy="54568"/>
            </a:xfrm>
            <a:custGeom>
              <a:avLst/>
              <a:gdLst/>
              <a:ahLst/>
              <a:cxnLst/>
              <a:rect l="l" t="t" r="r" b="b"/>
              <a:pathLst>
                <a:path w="1838" h="2078" extrusionOk="0">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72"/>
            <p:cNvSpPr/>
            <p:nvPr/>
          </p:nvSpPr>
          <p:spPr>
            <a:xfrm>
              <a:off x="1396025" y="2994258"/>
              <a:ext cx="33455" cy="54384"/>
            </a:xfrm>
            <a:custGeom>
              <a:avLst/>
              <a:gdLst/>
              <a:ahLst/>
              <a:cxnLst/>
              <a:rect l="l" t="t" r="r" b="b"/>
              <a:pathLst>
                <a:path w="1274" h="2071" extrusionOk="0">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2"/>
            <p:cNvSpPr/>
            <p:nvPr/>
          </p:nvSpPr>
          <p:spPr>
            <a:xfrm>
              <a:off x="1396288" y="2994258"/>
              <a:ext cx="48528" cy="24159"/>
            </a:xfrm>
            <a:custGeom>
              <a:avLst/>
              <a:gdLst/>
              <a:ahLst/>
              <a:cxnLst/>
              <a:rect l="l" t="t" r="r" b="b"/>
              <a:pathLst>
                <a:path w="1848" h="920" extrusionOk="0">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2"/>
            <p:cNvSpPr/>
            <p:nvPr/>
          </p:nvSpPr>
          <p:spPr>
            <a:xfrm>
              <a:off x="1396025" y="2994258"/>
              <a:ext cx="33455" cy="21901"/>
            </a:xfrm>
            <a:custGeom>
              <a:avLst/>
              <a:gdLst/>
              <a:ahLst/>
              <a:cxnLst/>
              <a:rect l="l" t="t" r="r" b="b"/>
              <a:pathLst>
                <a:path w="1274" h="834" extrusionOk="0">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72"/>
            <p:cNvSpPr/>
            <p:nvPr/>
          </p:nvSpPr>
          <p:spPr>
            <a:xfrm>
              <a:off x="1384234" y="3072434"/>
              <a:ext cx="30173" cy="60844"/>
            </a:xfrm>
            <a:custGeom>
              <a:avLst/>
              <a:gdLst/>
              <a:ahLst/>
              <a:cxnLst/>
              <a:rect l="l" t="t" r="r" b="b"/>
              <a:pathLst>
                <a:path w="1149" h="2317" extrusionOk="0">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2"/>
            <p:cNvSpPr/>
            <p:nvPr/>
          </p:nvSpPr>
          <p:spPr>
            <a:xfrm>
              <a:off x="1426434" y="3072434"/>
              <a:ext cx="30199" cy="60844"/>
            </a:xfrm>
            <a:custGeom>
              <a:avLst/>
              <a:gdLst/>
              <a:ahLst/>
              <a:cxnLst/>
              <a:rect l="l" t="t" r="r" b="b"/>
              <a:pathLst>
                <a:path w="1150" h="2317" extrusionOk="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72"/>
            <p:cNvSpPr/>
            <p:nvPr/>
          </p:nvSpPr>
          <p:spPr>
            <a:xfrm>
              <a:off x="1408341" y="3121173"/>
              <a:ext cx="24159" cy="12106"/>
            </a:xfrm>
            <a:custGeom>
              <a:avLst/>
              <a:gdLst/>
              <a:ahLst/>
              <a:cxnLst/>
              <a:rect l="l" t="t" r="r" b="b"/>
              <a:pathLst>
                <a:path w="920" h="461" extrusionOk="0">
                  <a:moveTo>
                    <a:pt x="1" y="1"/>
                  </a:moveTo>
                  <a:lnTo>
                    <a:pt x="1" y="460"/>
                  </a:lnTo>
                  <a:lnTo>
                    <a:pt x="920" y="460"/>
                  </a:lnTo>
                  <a:lnTo>
                    <a:pt x="920"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4" name="Google Shape;10734;p72"/>
          <p:cNvGrpSpPr/>
          <p:nvPr/>
        </p:nvGrpSpPr>
        <p:grpSpPr>
          <a:xfrm>
            <a:off x="6669900" y="1353074"/>
            <a:ext cx="345083" cy="369216"/>
            <a:chOff x="6669900" y="1505474"/>
            <a:chExt cx="345083" cy="369216"/>
          </a:xfrm>
        </p:grpSpPr>
        <p:sp>
          <p:nvSpPr>
            <p:cNvPr id="10735" name="Google Shape;10735;p72"/>
            <p:cNvSpPr/>
            <p:nvPr/>
          </p:nvSpPr>
          <p:spPr>
            <a:xfrm>
              <a:off x="6700309" y="1505474"/>
              <a:ext cx="48292" cy="42252"/>
            </a:xfrm>
            <a:custGeom>
              <a:avLst/>
              <a:gdLst/>
              <a:ahLst/>
              <a:cxnLst/>
              <a:rect l="l" t="t" r="r" b="b"/>
              <a:pathLst>
                <a:path w="1839" h="1609" extrusionOk="0">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72"/>
            <p:cNvSpPr/>
            <p:nvPr/>
          </p:nvSpPr>
          <p:spPr>
            <a:xfrm>
              <a:off x="6700309" y="1505474"/>
              <a:ext cx="33455" cy="42252"/>
            </a:xfrm>
            <a:custGeom>
              <a:avLst/>
              <a:gdLst/>
              <a:ahLst/>
              <a:cxnLst/>
              <a:rect l="l" t="t" r="r" b="b"/>
              <a:pathLst>
                <a:path w="1274" h="1609" extrusionOk="0">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2"/>
            <p:cNvSpPr/>
            <p:nvPr/>
          </p:nvSpPr>
          <p:spPr>
            <a:xfrm>
              <a:off x="6669900" y="1608255"/>
              <a:ext cx="109110" cy="84715"/>
            </a:xfrm>
            <a:custGeom>
              <a:avLst/>
              <a:gdLst/>
              <a:ahLst/>
              <a:cxnLst/>
              <a:rect l="l" t="t" r="r" b="b"/>
              <a:pathLst>
                <a:path w="4155" h="3226" extrusionOk="0">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2"/>
            <p:cNvSpPr/>
            <p:nvPr/>
          </p:nvSpPr>
          <p:spPr>
            <a:xfrm>
              <a:off x="6706086" y="1608255"/>
              <a:ext cx="36974" cy="24422"/>
            </a:xfrm>
            <a:custGeom>
              <a:avLst/>
              <a:gdLst/>
              <a:ahLst/>
              <a:cxnLst/>
              <a:rect l="l" t="t" r="r" b="b"/>
              <a:pathLst>
                <a:path w="1408" h="930" extrusionOk="0">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72"/>
            <p:cNvSpPr/>
            <p:nvPr/>
          </p:nvSpPr>
          <p:spPr>
            <a:xfrm>
              <a:off x="6669900" y="1640188"/>
              <a:ext cx="109110" cy="52783"/>
            </a:xfrm>
            <a:custGeom>
              <a:avLst/>
              <a:gdLst/>
              <a:ahLst/>
              <a:cxnLst/>
              <a:rect l="l" t="t" r="r" b="b"/>
              <a:pathLst>
                <a:path w="4155" h="2010" extrusionOk="0">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72"/>
            <p:cNvSpPr/>
            <p:nvPr/>
          </p:nvSpPr>
          <p:spPr>
            <a:xfrm>
              <a:off x="6681953" y="1523567"/>
              <a:ext cx="84741" cy="84715"/>
            </a:xfrm>
            <a:custGeom>
              <a:avLst/>
              <a:gdLst/>
              <a:ahLst/>
              <a:cxnLst/>
              <a:rect l="l" t="t" r="r" b="b"/>
              <a:pathLst>
                <a:path w="3227" h="3226" extrusionOk="0">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2"/>
            <p:cNvSpPr/>
            <p:nvPr/>
          </p:nvSpPr>
          <p:spPr>
            <a:xfrm>
              <a:off x="6697552" y="1523567"/>
              <a:ext cx="70902" cy="76180"/>
            </a:xfrm>
            <a:custGeom>
              <a:avLst/>
              <a:gdLst/>
              <a:ahLst/>
              <a:cxnLst/>
              <a:rect l="l" t="t" r="r" b="b"/>
              <a:pathLst>
                <a:path w="2700" h="2901" extrusionOk="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72"/>
            <p:cNvSpPr/>
            <p:nvPr/>
          </p:nvSpPr>
          <p:spPr>
            <a:xfrm>
              <a:off x="6687993" y="1560909"/>
              <a:ext cx="72661" cy="59453"/>
            </a:xfrm>
            <a:custGeom>
              <a:avLst/>
              <a:gdLst/>
              <a:ahLst/>
              <a:cxnLst/>
              <a:rect l="l" t="t" r="r" b="b"/>
              <a:pathLst>
                <a:path w="2767" h="2264" extrusionOk="0">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72"/>
            <p:cNvSpPr/>
            <p:nvPr/>
          </p:nvSpPr>
          <p:spPr>
            <a:xfrm>
              <a:off x="6688256" y="1560909"/>
              <a:ext cx="72661" cy="58954"/>
            </a:xfrm>
            <a:custGeom>
              <a:avLst/>
              <a:gdLst/>
              <a:ahLst/>
              <a:cxnLst/>
              <a:rect l="l" t="t" r="r" b="b"/>
              <a:pathLst>
                <a:path w="2767" h="2245" extrusionOk="0">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2"/>
            <p:cNvSpPr/>
            <p:nvPr/>
          </p:nvSpPr>
          <p:spPr>
            <a:xfrm>
              <a:off x="6669900" y="1652503"/>
              <a:ext cx="24396" cy="40467"/>
            </a:xfrm>
            <a:custGeom>
              <a:avLst/>
              <a:gdLst/>
              <a:ahLst/>
              <a:cxnLst/>
              <a:rect l="l" t="t" r="r" b="b"/>
              <a:pathLst>
                <a:path w="929" h="1541" extrusionOk="0">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72"/>
            <p:cNvSpPr/>
            <p:nvPr/>
          </p:nvSpPr>
          <p:spPr>
            <a:xfrm>
              <a:off x="6754588" y="1652503"/>
              <a:ext cx="24422" cy="40467"/>
            </a:xfrm>
            <a:custGeom>
              <a:avLst/>
              <a:gdLst/>
              <a:ahLst/>
              <a:cxnLst/>
              <a:rect l="l" t="t" r="r" b="b"/>
              <a:pathLst>
                <a:path w="930" h="1541" extrusionOk="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72"/>
            <p:cNvSpPr/>
            <p:nvPr/>
          </p:nvSpPr>
          <p:spPr>
            <a:xfrm>
              <a:off x="6767797" y="1578004"/>
              <a:ext cx="201440" cy="110791"/>
            </a:xfrm>
            <a:custGeom>
              <a:avLst/>
              <a:gdLst/>
              <a:ahLst/>
              <a:cxnLst/>
              <a:rect l="l" t="t" r="r" b="b"/>
              <a:pathLst>
                <a:path w="7671" h="4219" extrusionOk="0">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2"/>
            <p:cNvSpPr/>
            <p:nvPr/>
          </p:nvSpPr>
          <p:spPr>
            <a:xfrm>
              <a:off x="6711128" y="1710617"/>
              <a:ext cx="199917" cy="109557"/>
            </a:xfrm>
            <a:custGeom>
              <a:avLst/>
              <a:gdLst/>
              <a:ahLst/>
              <a:cxnLst/>
              <a:rect l="l" t="t" r="r" b="b"/>
              <a:pathLst>
                <a:path w="7613" h="4172" extrusionOk="0">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2"/>
            <p:cNvSpPr/>
            <p:nvPr/>
          </p:nvSpPr>
          <p:spPr>
            <a:xfrm>
              <a:off x="6893819" y="1795988"/>
              <a:ext cx="121164" cy="78701"/>
            </a:xfrm>
            <a:custGeom>
              <a:avLst/>
              <a:gdLst/>
              <a:ahLst/>
              <a:cxnLst/>
              <a:rect l="l" t="t" r="r" b="b"/>
              <a:pathLst>
                <a:path w="4614" h="2997" extrusionOk="0">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72"/>
            <p:cNvSpPr/>
            <p:nvPr/>
          </p:nvSpPr>
          <p:spPr>
            <a:xfrm>
              <a:off x="6893819" y="1812584"/>
              <a:ext cx="121164" cy="62105"/>
            </a:xfrm>
            <a:custGeom>
              <a:avLst/>
              <a:gdLst/>
              <a:ahLst/>
              <a:cxnLst/>
              <a:rect l="l" t="t" r="r" b="b"/>
              <a:pathLst>
                <a:path w="4614" h="2365" extrusionOk="0">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72"/>
            <p:cNvSpPr/>
            <p:nvPr/>
          </p:nvSpPr>
          <p:spPr>
            <a:xfrm>
              <a:off x="6912175" y="1711063"/>
              <a:ext cx="30173" cy="66622"/>
            </a:xfrm>
            <a:custGeom>
              <a:avLst/>
              <a:gdLst/>
              <a:ahLst/>
              <a:cxnLst/>
              <a:rect l="l" t="t" r="r" b="b"/>
              <a:pathLst>
                <a:path w="1149" h="2537" extrusionOk="0">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72"/>
            <p:cNvSpPr/>
            <p:nvPr/>
          </p:nvSpPr>
          <p:spPr>
            <a:xfrm>
              <a:off x="6924228" y="1705260"/>
              <a:ext cx="72661" cy="72425"/>
            </a:xfrm>
            <a:custGeom>
              <a:avLst/>
              <a:gdLst/>
              <a:ahLst/>
              <a:cxnLst/>
              <a:rect l="l" t="t" r="r" b="b"/>
              <a:pathLst>
                <a:path w="2767" h="2758" extrusionOk="0">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72"/>
            <p:cNvSpPr/>
            <p:nvPr/>
          </p:nvSpPr>
          <p:spPr>
            <a:xfrm>
              <a:off x="6936307" y="1795988"/>
              <a:ext cx="36213" cy="14679"/>
            </a:xfrm>
            <a:custGeom>
              <a:avLst/>
              <a:gdLst/>
              <a:ahLst/>
              <a:cxnLst/>
              <a:rect l="l" t="t" r="r" b="b"/>
              <a:pathLst>
                <a:path w="1379" h="559" extrusionOk="0">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2"/>
            <p:cNvSpPr/>
            <p:nvPr/>
          </p:nvSpPr>
          <p:spPr>
            <a:xfrm>
              <a:off x="6918214" y="1735433"/>
              <a:ext cx="72635" cy="66622"/>
            </a:xfrm>
            <a:custGeom>
              <a:avLst/>
              <a:gdLst/>
              <a:ahLst/>
              <a:cxnLst/>
              <a:rect l="l" t="t" r="r" b="b"/>
              <a:pathLst>
                <a:path w="2766" h="2537" extrusionOk="0">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72"/>
            <p:cNvSpPr/>
            <p:nvPr/>
          </p:nvSpPr>
          <p:spPr>
            <a:xfrm>
              <a:off x="6917952" y="1735433"/>
              <a:ext cx="72661" cy="65125"/>
            </a:xfrm>
            <a:custGeom>
              <a:avLst/>
              <a:gdLst/>
              <a:ahLst/>
              <a:cxnLst/>
              <a:rect l="l" t="t" r="r" b="b"/>
              <a:pathLst>
                <a:path w="2767" h="2480" extrusionOk="0">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72"/>
            <p:cNvSpPr/>
            <p:nvPr/>
          </p:nvSpPr>
          <p:spPr>
            <a:xfrm>
              <a:off x="6893819" y="1825898"/>
              <a:ext cx="24422" cy="48528"/>
            </a:xfrm>
            <a:custGeom>
              <a:avLst/>
              <a:gdLst/>
              <a:ahLst/>
              <a:cxnLst/>
              <a:rect l="l" t="t" r="r" b="b"/>
              <a:pathLst>
                <a:path w="930" h="1848" extrusionOk="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2"/>
            <p:cNvSpPr/>
            <p:nvPr/>
          </p:nvSpPr>
          <p:spPr>
            <a:xfrm>
              <a:off x="6990587" y="1825898"/>
              <a:ext cx="24396" cy="48528"/>
            </a:xfrm>
            <a:custGeom>
              <a:avLst/>
              <a:gdLst/>
              <a:ahLst/>
              <a:cxnLst/>
              <a:rect l="l" t="t" r="r" b="b"/>
              <a:pathLst>
                <a:path w="929" h="1848" extrusionOk="0">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7" name="Google Shape;10757;p72"/>
          <p:cNvGrpSpPr/>
          <p:nvPr/>
        </p:nvGrpSpPr>
        <p:grpSpPr>
          <a:xfrm>
            <a:off x="7117003" y="1365600"/>
            <a:ext cx="333003" cy="344085"/>
            <a:chOff x="7117003" y="1518000"/>
            <a:chExt cx="333003" cy="344085"/>
          </a:xfrm>
        </p:grpSpPr>
        <p:sp>
          <p:nvSpPr>
            <p:cNvPr id="10758" name="Google Shape;10758;p72"/>
            <p:cNvSpPr/>
            <p:nvPr/>
          </p:nvSpPr>
          <p:spPr>
            <a:xfrm>
              <a:off x="7161645" y="1518000"/>
              <a:ext cx="241119" cy="57116"/>
            </a:xfrm>
            <a:custGeom>
              <a:avLst/>
              <a:gdLst/>
              <a:ahLst/>
              <a:cxnLst/>
              <a:rect l="l" t="t" r="r" b="b"/>
              <a:pathLst>
                <a:path w="9182" h="2175" extrusionOk="0">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72"/>
            <p:cNvSpPr/>
            <p:nvPr/>
          </p:nvSpPr>
          <p:spPr>
            <a:xfrm>
              <a:off x="7168525" y="1808068"/>
              <a:ext cx="232217" cy="54017"/>
            </a:xfrm>
            <a:custGeom>
              <a:avLst/>
              <a:gdLst/>
              <a:ahLst/>
              <a:cxnLst/>
              <a:rect l="l" t="t" r="r" b="b"/>
              <a:pathLst>
                <a:path w="8843" h="2057" extrusionOk="0">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72"/>
            <p:cNvSpPr/>
            <p:nvPr/>
          </p:nvSpPr>
          <p:spPr>
            <a:xfrm>
              <a:off x="7174801" y="1735931"/>
              <a:ext cx="25157" cy="20141"/>
            </a:xfrm>
            <a:custGeom>
              <a:avLst/>
              <a:gdLst/>
              <a:ahLst/>
              <a:cxnLst/>
              <a:rect l="l" t="t" r="r" b="b"/>
              <a:pathLst>
                <a:path w="958" h="767" extrusionOk="0">
                  <a:moveTo>
                    <a:pt x="479" y="0"/>
                  </a:moveTo>
                  <a:lnTo>
                    <a:pt x="0" y="355"/>
                  </a:lnTo>
                  <a:lnTo>
                    <a:pt x="173" y="766"/>
                  </a:lnTo>
                  <a:lnTo>
                    <a:pt x="804" y="766"/>
                  </a:lnTo>
                  <a:lnTo>
                    <a:pt x="957" y="355"/>
                  </a:lnTo>
                  <a:lnTo>
                    <a:pt x="4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2"/>
            <p:cNvSpPr/>
            <p:nvPr/>
          </p:nvSpPr>
          <p:spPr>
            <a:xfrm>
              <a:off x="7173803" y="1756047"/>
              <a:ext cx="27652" cy="35714"/>
            </a:xfrm>
            <a:custGeom>
              <a:avLst/>
              <a:gdLst/>
              <a:ahLst/>
              <a:cxnLst/>
              <a:rect l="l" t="t" r="r" b="b"/>
              <a:pathLst>
                <a:path w="1053" h="1360" extrusionOk="0">
                  <a:moveTo>
                    <a:pt x="211" y="0"/>
                  </a:moveTo>
                  <a:lnTo>
                    <a:pt x="220" y="29"/>
                  </a:lnTo>
                  <a:lnTo>
                    <a:pt x="0" y="1359"/>
                  </a:lnTo>
                  <a:lnTo>
                    <a:pt x="1053" y="1359"/>
                  </a:lnTo>
                  <a:lnTo>
                    <a:pt x="833" y="29"/>
                  </a:lnTo>
                  <a:lnTo>
                    <a:pt x="84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72"/>
            <p:cNvSpPr/>
            <p:nvPr/>
          </p:nvSpPr>
          <p:spPr>
            <a:xfrm>
              <a:off x="7159964" y="1726373"/>
              <a:ext cx="23161" cy="65387"/>
            </a:xfrm>
            <a:custGeom>
              <a:avLst/>
              <a:gdLst/>
              <a:ahLst/>
              <a:cxnLst/>
              <a:rect l="l" t="t" r="r" b="b"/>
              <a:pathLst>
                <a:path w="882" h="2490" extrusionOk="0">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72"/>
            <p:cNvSpPr/>
            <p:nvPr/>
          </p:nvSpPr>
          <p:spPr>
            <a:xfrm>
              <a:off x="7192132" y="1725874"/>
              <a:ext cx="23398" cy="65886"/>
            </a:xfrm>
            <a:custGeom>
              <a:avLst/>
              <a:gdLst/>
              <a:ahLst/>
              <a:cxnLst/>
              <a:rect l="l" t="t" r="r" b="b"/>
              <a:pathLst>
                <a:path w="891" h="2509" extrusionOk="0">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2"/>
            <p:cNvSpPr/>
            <p:nvPr/>
          </p:nvSpPr>
          <p:spPr>
            <a:xfrm>
              <a:off x="7155447" y="1714057"/>
              <a:ext cx="63864" cy="37368"/>
            </a:xfrm>
            <a:custGeom>
              <a:avLst/>
              <a:gdLst/>
              <a:ahLst/>
              <a:cxnLst/>
              <a:rect l="l" t="t" r="r" b="b"/>
              <a:pathLst>
                <a:path w="2432" h="1423" extrusionOk="0">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2"/>
            <p:cNvSpPr/>
            <p:nvPr/>
          </p:nvSpPr>
          <p:spPr>
            <a:xfrm>
              <a:off x="7142133" y="1596202"/>
              <a:ext cx="90755" cy="64101"/>
            </a:xfrm>
            <a:custGeom>
              <a:avLst/>
              <a:gdLst/>
              <a:ahLst/>
              <a:cxnLst/>
              <a:rect l="l" t="t" r="r" b="b"/>
              <a:pathLst>
                <a:path w="3456" h="2441" extrusionOk="0">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2"/>
            <p:cNvSpPr/>
            <p:nvPr/>
          </p:nvSpPr>
          <p:spPr>
            <a:xfrm>
              <a:off x="7142133" y="1596202"/>
              <a:ext cx="49264" cy="64101"/>
            </a:xfrm>
            <a:custGeom>
              <a:avLst/>
              <a:gdLst/>
              <a:ahLst/>
              <a:cxnLst/>
              <a:rect l="l" t="t" r="r" b="b"/>
              <a:pathLst>
                <a:path w="1876" h="2441" extrusionOk="0">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72"/>
            <p:cNvSpPr/>
            <p:nvPr/>
          </p:nvSpPr>
          <p:spPr>
            <a:xfrm>
              <a:off x="7220546" y="1653685"/>
              <a:ext cx="19879" cy="26733"/>
            </a:xfrm>
            <a:custGeom>
              <a:avLst/>
              <a:gdLst/>
              <a:ahLst/>
              <a:cxnLst/>
              <a:rect l="l" t="t" r="r" b="b"/>
              <a:pathLst>
                <a:path w="757" h="1018" extrusionOk="0">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2"/>
            <p:cNvSpPr/>
            <p:nvPr/>
          </p:nvSpPr>
          <p:spPr>
            <a:xfrm>
              <a:off x="7134833" y="1653738"/>
              <a:ext cx="19879" cy="26628"/>
            </a:xfrm>
            <a:custGeom>
              <a:avLst/>
              <a:gdLst/>
              <a:ahLst/>
              <a:cxnLst/>
              <a:rect l="l" t="t" r="r" b="b"/>
              <a:pathLst>
                <a:path w="757" h="1014" extrusionOk="0">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72"/>
            <p:cNvSpPr/>
            <p:nvPr/>
          </p:nvSpPr>
          <p:spPr>
            <a:xfrm>
              <a:off x="7171019" y="1700349"/>
              <a:ext cx="33219" cy="38130"/>
            </a:xfrm>
            <a:custGeom>
              <a:avLst/>
              <a:gdLst/>
              <a:ahLst/>
              <a:cxnLst/>
              <a:rect l="l" t="t" r="r" b="b"/>
              <a:pathLst>
                <a:path w="1265" h="1452" extrusionOk="0">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72"/>
            <p:cNvSpPr/>
            <p:nvPr/>
          </p:nvSpPr>
          <p:spPr>
            <a:xfrm>
              <a:off x="7171019" y="1700428"/>
              <a:ext cx="20378" cy="38051"/>
            </a:xfrm>
            <a:custGeom>
              <a:avLst/>
              <a:gdLst/>
              <a:ahLst/>
              <a:cxnLst/>
              <a:rect l="l" t="t" r="r" b="b"/>
              <a:pathLst>
                <a:path w="776" h="1449" extrusionOk="0">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72"/>
            <p:cNvSpPr/>
            <p:nvPr/>
          </p:nvSpPr>
          <p:spPr>
            <a:xfrm>
              <a:off x="7151928" y="1633728"/>
              <a:ext cx="71401" cy="76338"/>
            </a:xfrm>
            <a:custGeom>
              <a:avLst/>
              <a:gdLst/>
              <a:ahLst/>
              <a:cxnLst/>
              <a:rect l="l" t="t" r="r" b="b"/>
              <a:pathLst>
                <a:path w="2719" h="2907" extrusionOk="0">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72"/>
            <p:cNvSpPr/>
            <p:nvPr/>
          </p:nvSpPr>
          <p:spPr>
            <a:xfrm>
              <a:off x="7151928" y="1633728"/>
              <a:ext cx="51785" cy="76338"/>
            </a:xfrm>
            <a:custGeom>
              <a:avLst/>
              <a:gdLst/>
              <a:ahLst/>
              <a:cxnLst/>
              <a:rect l="l" t="t" r="r" b="b"/>
              <a:pathLst>
                <a:path w="1972" h="2907" extrusionOk="0">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2"/>
            <p:cNvSpPr/>
            <p:nvPr/>
          </p:nvSpPr>
          <p:spPr>
            <a:xfrm>
              <a:off x="7117003" y="1723353"/>
              <a:ext cx="61081" cy="68407"/>
            </a:xfrm>
            <a:custGeom>
              <a:avLst/>
              <a:gdLst/>
              <a:ahLst/>
              <a:cxnLst/>
              <a:rect l="l" t="t" r="r" b="b"/>
              <a:pathLst>
                <a:path w="2326" h="2605" extrusionOk="0">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2"/>
            <p:cNvSpPr/>
            <p:nvPr/>
          </p:nvSpPr>
          <p:spPr>
            <a:xfrm>
              <a:off x="7197174" y="1723616"/>
              <a:ext cx="60319" cy="68145"/>
            </a:xfrm>
            <a:custGeom>
              <a:avLst/>
              <a:gdLst/>
              <a:ahLst/>
              <a:cxnLst/>
              <a:rect l="l" t="t" r="r" b="b"/>
              <a:pathLst>
                <a:path w="2297" h="2595" extrusionOk="0">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72"/>
            <p:cNvSpPr/>
            <p:nvPr/>
          </p:nvSpPr>
          <p:spPr>
            <a:xfrm>
              <a:off x="7136094"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72"/>
            <p:cNvSpPr/>
            <p:nvPr/>
          </p:nvSpPr>
          <p:spPr>
            <a:xfrm>
              <a:off x="7227583" y="1759303"/>
              <a:ext cx="11082" cy="32457"/>
            </a:xfrm>
            <a:custGeom>
              <a:avLst/>
              <a:gdLst/>
              <a:ahLst/>
              <a:cxnLst/>
              <a:rect l="l" t="t" r="r" b="b"/>
              <a:pathLst>
                <a:path w="422" h="1236" extrusionOk="0">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72"/>
            <p:cNvSpPr/>
            <p:nvPr/>
          </p:nvSpPr>
          <p:spPr>
            <a:xfrm>
              <a:off x="7117003" y="1723353"/>
              <a:ext cx="42988" cy="68407"/>
            </a:xfrm>
            <a:custGeom>
              <a:avLst/>
              <a:gdLst/>
              <a:ahLst/>
              <a:cxnLst/>
              <a:rect l="l" t="t" r="r" b="b"/>
              <a:pathLst>
                <a:path w="1637" h="2605" extrusionOk="0">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2"/>
            <p:cNvSpPr/>
            <p:nvPr/>
          </p:nvSpPr>
          <p:spPr>
            <a:xfrm>
              <a:off x="7367313" y="1735931"/>
              <a:ext cx="25393" cy="20141"/>
            </a:xfrm>
            <a:custGeom>
              <a:avLst/>
              <a:gdLst/>
              <a:ahLst/>
              <a:cxnLst/>
              <a:rect l="l" t="t" r="r" b="b"/>
              <a:pathLst>
                <a:path w="967" h="767" extrusionOk="0">
                  <a:moveTo>
                    <a:pt x="488" y="0"/>
                  </a:moveTo>
                  <a:lnTo>
                    <a:pt x="0" y="355"/>
                  </a:lnTo>
                  <a:lnTo>
                    <a:pt x="172" y="766"/>
                  </a:lnTo>
                  <a:lnTo>
                    <a:pt x="814" y="766"/>
                  </a:lnTo>
                  <a:lnTo>
                    <a:pt x="967" y="355"/>
                  </a:lnTo>
                  <a:lnTo>
                    <a:pt x="48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2"/>
            <p:cNvSpPr/>
            <p:nvPr/>
          </p:nvSpPr>
          <p:spPr>
            <a:xfrm>
              <a:off x="7366551" y="1756047"/>
              <a:ext cx="27415" cy="35714"/>
            </a:xfrm>
            <a:custGeom>
              <a:avLst/>
              <a:gdLst/>
              <a:ahLst/>
              <a:cxnLst/>
              <a:rect l="l" t="t" r="r" b="b"/>
              <a:pathLst>
                <a:path w="1044" h="1360" extrusionOk="0">
                  <a:moveTo>
                    <a:pt x="201" y="0"/>
                  </a:moveTo>
                  <a:lnTo>
                    <a:pt x="221" y="29"/>
                  </a:lnTo>
                  <a:lnTo>
                    <a:pt x="0" y="1359"/>
                  </a:lnTo>
                  <a:lnTo>
                    <a:pt x="1044" y="1359"/>
                  </a:lnTo>
                  <a:lnTo>
                    <a:pt x="833" y="29"/>
                  </a:lnTo>
                  <a:lnTo>
                    <a:pt x="8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72"/>
            <p:cNvSpPr/>
            <p:nvPr/>
          </p:nvSpPr>
          <p:spPr>
            <a:xfrm>
              <a:off x="7352476" y="1726373"/>
              <a:ext cx="23398" cy="65387"/>
            </a:xfrm>
            <a:custGeom>
              <a:avLst/>
              <a:gdLst/>
              <a:ahLst/>
              <a:cxnLst/>
              <a:rect l="l" t="t" r="r" b="b"/>
              <a:pathLst>
                <a:path w="891" h="2490" extrusionOk="0">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72"/>
            <p:cNvSpPr/>
            <p:nvPr/>
          </p:nvSpPr>
          <p:spPr>
            <a:xfrm>
              <a:off x="7384907" y="1725874"/>
              <a:ext cx="23398" cy="65886"/>
            </a:xfrm>
            <a:custGeom>
              <a:avLst/>
              <a:gdLst/>
              <a:ahLst/>
              <a:cxnLst/>
              <a:rect l="l" t="t" r="r" b="b"/>
              <a:pathLst>
                <a:path w="891" h="2509" extrusionOk="0">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72"/>
            <p:cNvSpPr/>
            <p:nvPr/>
          </p:nvSpPr>
          <p:spPr>
            <a:xfrm>
              <a:off x="7348196" y="1714057"/>
              <a:ext cx="63628" cy="37368"/>
            </a:xfrm>
            <a:custGeom>
              <a:avLst/>
              <a:gdLst/>
              <a:ahLst/>
              <a:cxnLst/>
              <a:rect l="l" t="t" r="r" b="b"/>
              <a:pathLst>
                <a:path w="2423" h="1423" extrusionOk="0">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72"/>
            <p:cNvSpPr/>
            <p:nvPr/>
          </p:nvSpPr>
          <p:spPr>
            <a:xfrm>
              <a:off x="7334882" y="1596202"/>
              <a:ext cx="90755" cy="64101"/>
            </a:xfrm>
            <a:custGeom>
              <a:avLst/>
              <a:gdLst/>
              <a:ahLst/>
              <a:cxnLst/>
              <a:rect l="l" t="t" r="r" b="b"/>
              <a:pathLst>
                <a:path w="3456" h="2441" extrusionOk="0">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72"/>
            <p:cNvSpPr/>
            <p:nvPr/>
          </p:nvSpPr>
          <p:spPr>
            <a:xfrm>
              <a:off x="7334645" y="1596202"/>
              <a:ext cx="49264" cy="64101"/>
            </a:xfrm>
            <a:custGeom>
              <a:avLst/>
              <a:gdLst/>
              <a:ahLst/>
              <a:cxnLst/>
              <a:rect l="l" t="t" r="r" b="b"/>
              <a:pathLst>
                <a:path w="1876" h="2441" extrusionOk="0">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2"/>
            <p:cNvSpPr/>
            <p:nvPr/>
          </p:nvSpPr>
          <p:spPr>
            <a:xfrm>
              <a:off x="7413294" y="1653685"/>
              <a:ext cx="19879" cy="26733"/>
            </a:xfrm>
            <a:custGeom>
              <a:avLst/>
              <a:gdLst/>
              <a:ahLst/>
              <a:cxnLst/>
              <a:rect l="l" t="t" r="r" b="b"/>
              <a:pathLst>
                <a:path w="757" h="1018" extrusionOk="0">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2"/>
            <p:cNvSpPr/>
            <p:nvPr/>
          </p:nvSpPr>
          <p:spPr>
            <a:xfrm>
              <a:off x="7327345" y="1653738"/>
              <a:ext cx="20141" cy="26628"/>
            </a:xfrm>
            <a:custGeom>
              <a:avLst/>
              <a:gdLst/>
              <a:ahLst/>
              <a:cxnLst/>
              <a:rect l="l" t="t" r="r" b="b"/>
              <a:pathLst>
                <a:path w="767" h="1014" extrusionOk="0">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2"/>
            <p:cNvSpPr/>
            <p:nvPr/>
          </p:nvSpPr>
          <p:spPr>
            <a:xfrm>
              <a:off x="7363794" y="1700349"/>
              <a:ext cx="33193" cy="38130"/>
            </a:xfrm>
            <a:custGeom>
              <a:avLst/>
              <a:gdLst/>
              <a:ahLst/>
              <a:cxnLst/>
              <a:rect l="l" t="t" r="r" b="b"/>
              <a:pathLst>
                <a:path w="1264" h="1452" extrusionOk="0">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72"/>
            <p:cNvSpPr/>
            <p:nvPr/>
          </p:nvSpPr>
          <p:spPr>
            <a:xfrm>
              <a:off x="7363531" y="1700428"/>
              <a:ext cx="20640" cy="38051"/>
            </a:xfrm>
            <a:custGeom>
              <a:avLst/>
              <a:gdLst/>
              <a:ahLst/>
              <a:cxnLst/>
              <a:rect l="l" t="t" r="r" b="b"/>
              <a:pathLst>
                <a:path w="786" h="1449" extrusionOk="0">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72"/>
            <p:cNvSpPr/>
            <p:nvPr/>
          </p:nvSpPr>
          <p:spPr>
            <a:xfrm>
              <a:off x="7344677" y="1633728"/>
              <a:ext cx="71401" cy="76338"/>
            </a:xfrm>
            <a:custGeom>
              <a:avLst/>
              <a:gdLst/>
              <a:ahLst/>
              <a:cxnLst/>
              <a:rect l="l" t="t" r="r" b="b"/>
              <a:pathLst>
                <a:path w="2719"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2"/>
            <p:cNvSpPr/>
            <p:nvPr/>
          </p:nvSpPr>
          <p:spPr>
            <a:xfrm>
              <a:off x="7344677" y="1633728"/>
              <a:ext cx="51811" cy="76338"/>
            </a:xfrm>
            <a:custGeom>
              <a:avLst/>
              <a:gdLst/>
              <a:ahLst/>
              <a:cxnLst/>
              <a:rect l="l" t="t" r="r" b="b"/>
              <a:pathLst>
                <a:path w="1973"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72"/>
            <p:cNvSpPr/>
            <p:nvPr/>
          </p:nvSpPr>
          <p:spPr>
            <a:xfrm>
              <a:off x="7309751" y="1723353"/>
              <a:ext cx="61107" cy="68407"/>
            </a:xfrm>
            <a:custGeom>
              <a:avLst/>
              <a:gdLst/>
              <a:ahLst/>
              <a:cxnLst/>
              <a:rect l="l" t="t" r="r" b="b"/>
              <a:pathLst>
                <a:path w="2327" h="2605" extrusionOk="0">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72"/>
            <p:cNvSpPr/>
            <p:nvPr/>
          </p:nvSpPr>
          <p:spPr>
            <a:xfrm>
              <a:off x="7389660" y="1723616"/>
              <a:ext cx="60345" cy="68145"/>
            </a:xfrm>
            <a:custGeom>
              <a:avLst/>
              <a:gdLst/>
              <a:ahLst/>
              <a:cxnLst/>
              <a:rect l="l" t="t" r="r" b="b"/>
              <a:pathLst>
                <a:path w="2298" h="2595" extrusionOk="0">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72"/>
            <p:cNvSpPr/>
            <p:nvPr/>
          </p:nvSpPr>
          <p:spPr>
            <a:xfrm>
              <a:off x="7328842" y="1759303"/>
              <a:ext cx="10845" cy="32457"/>
            </a:xfrm>
            <a:custGeom>
              <a:avLst/>
              <a:gdLst/>
              <a:ahLst/>
              <a:cxnLst/>
              <a:rect l="l" t="t" r="r" b="b"/>
              <a:pathLst>
                <a:path w="413" h="1236" extrusionOk="0">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72"/>
            <p:cNvSpPr/>
            <p:nvPr/>
          </p:nvSpPr>
          <p:spPr>
            <a:xfrm>
              <a:off x="7420332"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2"/>
            <p:cNvSpPr/>
            <p:nvPr/>
          </p:nvSpPr>
          <p:spPr>
            <a:xfrm>
              <a:off x="7309751" y="1723353"/>
              <a:ext cx="42751" cy="68407"/>
            </a:xfrm>
            <a:custGeom>
              <a:avLst/>
              <a:gdLst/>
              <a:ahLst/>
              <a:cxnLst/>
              <a:rect l="l" t="t" r="r" b="b"/>
              <a:pathLst>
                <a:path w="1628" h="2605" extrusionOk="0">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6" name="Google Shape;10796;p72"/>
          <p:cNvGrpSpPr/>
          <p:nvPr/>
        </p:nvGrpSpPr>
        <p:grpSpPr>
          <a:xfrm>
            <a:off x="2200238" y="4136765"/>
            <a:ext cx="374756" cy="329300"/>
            <a:chOff x="2200238" y="4289165"/>
            <a:chExt cx="374756" cy="329300"/>
          </a:xfrm>
        </p:grpSpPr>
        <p:sp>
          <p:nvSpPr>
            <p:cNvPr id="10797" name="Google Shape;10797;p72"/>
            <p:cNvSpPr/>
            <p:nvPr/>
          </p:nvSpPr>
          <p:spPr>
            <a:xfrm>
              <a:off x="2437733" y="4289165"/>
              <a:ext cx="54568" cy="65991"/>
            </a:xfrm>
            <a:custGeom>
              <a:avLst/>
              <a:gdLst/>
              <a:ahLst/>
              <a:cxnLst/>
              <a:rect l="l" t="t" r="r" b="b"/>
              <a:pathLst>
                <a:path w="2078" h="2513" extrusionOk="0">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2"/>
            <p:cNvSpPr/>
            <p:nvPr/>
          </p:nvSpPr>
          <p:spPr>
            <a:xfrm>
              <a:off x="2448552" y="4306575"/>
              <a:ext cx="40493" cy="48844"/>
            </a:xfrm>
            <a:custGeom>
              <a:avLst/>
              <a:gdLst/>
              <a:ahLst/>
              <a:cxnLst/>
              <a:rect l="l" t="t" r="r" b="b"/>
              <a:pathLst>
                <a:path w="1542" h="1860" extrusionOk="0">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2"/>
            <p:cNvSpPr/>
            <p:nvPr/>
          </p:nvSpPr>
          <p:spPr>
            <a:xfrm>
              <a:off x="2282930" y="4552658"/>
              <a:ext cx="54805" cy="65808"/>
            </a:xfrm>
            <a:custGeom>
              <a:avLst/>
              <a:gdLst/>
              <a:ahLst/>
              <a:cxnLst/>
              <a:rect l="l" t="t" r="r" b="b"/>
              <a:pathLst>
                <a:path w="2087" h="2506" extrusionOk="0">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72"/>
            <p:cNvSpPr/>
            <p:nvPr/>
          </p:nvSpPr>
          <p:spPr>
            <a:xfrm>
              <a:off x="2300026" y="4558960"/>
              <a:ext cx="37709" cy="54542"/>
            </a:xfrm>
            <a:custGeom>
              <a:avLst/>
              <a:gdLst/>
              <a:ahLst/>
              <a:cxnLst/>
              <a:rect l="l" t="t" r="r" b="b"/>
              <a:pathLst>
                <a:path w="1436" h="2077" extrusionOk="0">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72"/>
            <p:cNvSpPr/>
            <p:nvPr/>
          </p:nvSpPr>
          <p:spPr>
            <a:xfrm>
              <a:off x="2282930" y="4289349"/>
              <a:ext cx="54805" cy="66070"/>
            </a:xfrm>
            <a:custGeom>
              <a:avLst/>
              <a:gdLst/>
              <a:ahLst/>
              <a:cxnLst/>
              <a:rect l="l" t="t" r="r" b="b"/>
              <a:pathLst>
                <a:path w="2087" h="2516" extrusionOk="0">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72"/>
            <p:cNvSpPr/>
            <p:nvPr/>
          </p:nvSpPr>
          <p:spPr>
            <a:xfrm>
              <a:off x="2300026" y="4294312"/>
              <a:ext cx="37709" cy="54805"/>
            </a:xfrm>
            <a:custGeom>
              <a:avLst/>
              <a:gdLst/>
              <a:ahLst/>
              <a:cxnLst/>
              <a:rect l="l" t="t" r="r" b="b"/>
              <a:pathLst>
                <a:path w="1436" h="2087" extrusionOk="0">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72"/>
            <p:cNvSpPr/>
            <p:nvPr/>
          </p:nvSpPr>
          <p:spPr>
            <a:xfrm>
              <a:off x="2437497" y="4552658"/>
              <a:ext cx="54542" cy="65808"/>
            </a:xfrm>
            <a:custGeom>
              <a:avLst/>
              <a:gdLst/>
              <a:ahLst/>
              <a:cxnLst/>
              <a:rect l="l" t="t" r="r" b="b"/>
              <a:pathLst>
                <a:path w="2077" h="2506" extrusionOk="0">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2"/>
            <p:cNvSpPr/>
            <p:nvPr/>
          </p:nvSpPr>
          <p:spPr>
            <a:xfrm>
              <a:off x="2448552" y="4552658"/>
              <a:ext cx="40493" cy="48791"/>
            </a:xfrm>
            <a:custGeom>
              <a:avLst/>
              <a:gdLst/>
              <a:ahLst/>
              <a:cxnLst/>
              <a:rect l="l" t="t" r="r" b="b"/>
              <a:pathLst>
                <a:path w="1542" h="1858" extrusionOk="0">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2"/>
            <p:cNvSpPr/>
            <p:nvPr/>
          </p:nvSpPr>
          <p:spPr>
            <a:xfrm>
              <a:off x="2200238" y="4437482"/>
              <a:ext cx="66385" cy="33088"/>
            </a:xfrm>
            <a:custGeom>
              <a:avLst/>
              <a:gdLst/>
              <a:ahLst/>
              <a:cxnLst/>
              <a:rect l="l" t="t" r="r" b="b"/>
              <a:pathLst>
                <a:path w="2528" h="1260" extrusionOk="0">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72"/>
            <p:cNvSpPr/>
            <p:nvPr/>
          </p:nvSpPr>
          <p:spPr>
            <a:xfrm>
              <a:off x="2212317" y="4437455"/>
              <a:ext cx="54306" cy="19537"/>
            </a:xfrm>
            <a:custGeom>
              <a:avLst/>
              <a:gdLst/>
              <a:ahLst/>
              <a:cxnLst/>
              <a:rect l="l" t="t" r="r" b="b"/>
              <a:pathLst>
                <a:path w="2068" h="744" extrusionOk="0">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72"/>
            <p:cNvSpPr/>
            <p:nvPr/>
          </p:nvSpPr>
          <p:spPr>
            <a:xfrm>
              <a:off x="2508346" y="4437482"/>
              <a:ext cx="66648" cy="33088"/>
            </a:xfrm>
            <a:custGeom>
              <a:avLst/>
              <a:gdLst/>
              <a:ahLst/>
              <a:cxnLst/>
              <a:rect l="l" t="t" r="r" b="b"/>
              <a:pathLst>
                <a:path w="2538" h="1260" extrusionOk="0">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2"/>
            <p:cNvSpPr/>
            <p:nvPr/>
          </p:nvSpPr>
          <p:spPr>
            <a:xfrm>
              <a:off x="2508346" y="4437455"/>
              <a:ext cx="54568" cy="19537"/>
            </a:xfrm>
            <a:custGeom>
              <a:avLst/>
              <a:gdLst/>
              <a:ahLst/>
              <a:cxnLst/>
              <a:rect l="l" t="t" r="r" b="b"/>
              <a:pathLst>
                <a:path w="2078" h="744" extrusionOk="0">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72"/>
            <p:cNvSpPr/>
            <p:nvPr/>
          </p:nvSpPr>
          <p:spPr>
            <a:xfrm>
              <a:off x="2250762" y="4326979"/>
              <a:ext cx="263913" cy="253960"/>
            </a:xfrm>
            <a:custGeom>
              <a:avLst/>
              <a:gdLst/>
              <a:ahLst/>
              <a:cxnLst/>
              <a:rect l="l" t="t" r="r" b="b"/>
              <a:pathLst>
                <a:path w="10050" h="9671" extrusionOk="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72"/>
            <p:cNvSpPr/>
            <p:nvPr/>
          </p:nvSpPr>
          <p:spPr>
            <a:xfrm>
              <a:off x="2270116" y="4345073"/>
              <a:ext cx="226204" cy="217669"/>
            </a:xfrm>
            <a:custGeom>
              <a:avLst/>
              <a:gdLst/>
              <a:ahLst/>
              <a:cxnLst/>
              <a:rect l="l" t="t" r="r" b="b"/>
              <a:pathLst>
                <a:path w="8614" h="8289" extrusionOk="0">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2"/>
            <p:cNvSpPr/>
            <p:nvPr/>
          </p:nvSpPr>
          <p:spPr>
            <a:xfrm>
              <a:off x="2390990" y="4408412"/>
              <a:ext cx="28177" cy="30934"/>
            </a:xfrm>
            <a:custGeom>
              <a:avLst/>
              <a:gdLst/>
              <a:ahLst/>
              <a:cxnLst/>
              <a:rect l="l" t="t" r="r" b="b"/>
              <a:pathLst>
                <a:path w="1073" h="1178" extrusionOk="0">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2"/>
            <p:cNvSpPr/>
            <p:nvPr/>
          </p:nvSpPr>
          <p:spPr>
            <a:xfrm>
              <a:off x="2390990" y="4468731"/>
              <a:ext cx="28177" cy="30934"/>
            </a:xfrm>
            <a:custGeom>
              <a:avLst/>
              <a:gdLst/>
              <a:ahLst/>
              <a:cxnLst/>
              <a:rect l="l" t="t" r="r" b="b"/>
              <a:pathLst>
                <a:path w="1073" h="1178" extrusionOk="0">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2"/>
            <p:cNvSpPr/>
            <p:nvPr/>
          </p:nvSpPr>
          <p:spPr>
            <a:xfrm>
              <a:off x="2410081" y="4444861"/>
              <a:ext cx="26181" cy="18119"/>
            </a:xfrm>
            <a:custGeom>
              <a:avLst/>
              <a:gdLst/>
              <a:ahLst/>
              <a:cxnLst/>
              <a:rect l="l" t="t" r="r" b="b"/>
              <a:pathLst>
                <a:path w="997" h="690" extrusionOk="0">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2"/>
            <p:cNvSpPr/>
            <p:nvPr/>
          </p:nvSpPr>
          <p:spPr>
            <a:xfrm>
              <a:off x="2338969" y="4444861"/>
              <a:ext cx="26155" cy="18119"/>
            </a:xfrm>
            <a:custGeom>
              <a:avLst/>
              <a:gdLst/>
              <a:ahLst/>
              <a:cxnLst/>
              <a:rect l="l" t="t" r="r" b="b"/>
              <a:pathLst>
                <a:path w="996" h="690" extrusionOk="0">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72"/>
            <p:cNvSpPr/>
            <p:nvPr/>
          </p:nvSpPr>
          <p:spPr>
            <a:xfrm>
              <a:off x="2356065" y="4408412"/>
              <a:ext cx="28177" cy="30934"/>
            </a:xfrm>
            <a:custGeom>
              <a:avLst/>
              <a:gdLst/>
              <a:ahLst/>
              <a:cxnLst/>
              <a:rect l="l" t="t" r="r" b="b"/>
              <a:pathLst>
                <a:path w="1073" h="1178" extrusionOk="0">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72"/>
            <p:cNvSpPr/>
            <p:nvPr/>
          </p:nvSpPr>
          <p:spPr>
            <a:xfrm>
              <a:off x="2356065" y="4468731"/>
              <a:ext cx="28177" cy="30934"/>
            </a:xfrm>
            <a:custGeom>
              <a:avLst/>
              <a:gdLst/>
              <a:ahLst/>
              <a:cxnLst/>
              <a:rect l="l" t="t" r="r" b="b"/>
              <a:pathLst>
                <a:path w="1073" h="1178" extrusionOk="0">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72"/>
            <p:cNvSpPr/>
            <p:nvPr/>
          </p:nvSpPr>
          <p:spPr>
            <a:xfrm>
              <a:off x="2338969" y="4417708"/>
              <a:ext cx="84977" cy="72583"/>
            </a:xfrm>
            <a:custGeom>
              <a:avLst/>
              <a:gdLst/>
              <a:ahLst/>
              <a:cxnLst/>
              <a:rect l="l" t="t" r="r" b="b"/>
              <a:pathLst>
                <a:path w="3236" h="2764" extrusionOk="0">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72"/>
            <p:cNvSpPr/>
            <p:nvPr/>
          </p:nvSpPr>
          <p:spPr>
            <a:xfrm>
              <a:off x="2355303" y="4429787"/>
              <a:ext cx="56564" cy="48423"/>
            </a:xfrm>
            <a:custGeom>
              <a:avLst/>
              <a:gdLst/>
              <a:ahLst/>
              <a:cxnLst/>
              <a:rect l="l" t="t" r="r" b="b"/>
              <a:pathLst>
                <a:path w="2154" h="1844" extrusionOk="0">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9" name="Google Shape;10819;p72"/>
          <p:cNvGrpSpPr/>
          <p:nvPr/>
        </p:nvGrpSpPr>
        <p:grpSpPr>
          <a:xfrm>
            <a:off x="7556043" y="1347559"/>
            <a:ext cx="337283" cy="380192"/>
            <a:chOff x="7556043" y="1499959"/>
            <a:chExt cx="337283" cy="380192"/>
          </a:xfrm>
        </p:grpSpPr>
        <p:sp>
          <p:nvSpPr>
            <p:cNvPr id="10820" name="Google Shape;10820;p72"/>
            <p:cNvSpPr/>
            <p:nvPr/>
          </p:nvSpPr>
          <p:spPr>
            <a:xfrm>
              <a:off x="7556043" y="1499959"/>
              <a:ext cx="337283" cy="380140"/>
            </a:xfrm>
            <a:custGeom>
              <a:avLst/>
              <a:gdLst/>
              <a:ahLst/>
              <a:cxnLst/>
              <a:rect l="l" t="t" r="r" b="b"/>
              <a:pathLst>
                <a:path w="12844" h="14476" extrusionOk="0">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2"/>
            <p:cNvSpPr/>
            <p:nvPr/>
          </p:nvSpPr>
          <p:spPr>
            <a:xfrm>
              <a:off x="7714628" y="1552479"/>
              <a:ext cx="178699" cy="327672"/>
            </a:xfrm>
            <a:custGeom>
              <a:avLst/>
              <a:gdLst/>
              <a:ahLst/>
              <a:cxnLst/>
              <a:rect l="l" t="t" r="r" b="b"/>
              <a:pathLst>
                <a:path w="6805" h="12478" extrusionOk="0">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2"/>
            <p:cNvSpPr/>
            <p:nvPr/>
          </p:nvSpPr>
          <p:spPr>
            <a:xfrm>
              <a:off x="7588974" y="1536382"/>
              <a:ext cx="271450" cy="305824"/>
            </a:xfrm>
            <a:custGeom>
              <a:avLst/>
              <a:gdLst/>
              <a:ahLst/>
              <a:cxnLst/>
              <a:rect l="l" t="t" r="r" b="b"/>
              <a:pathLst>
                <a:path w="10337" h="11646" extrusionOk="0">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2"/>
            <p:cNvSpPr/>
            <p:nvPr/>
          </p:nvSpPr>
          <p:spPr>
            <a:xfrm>
              <a:off x="7719906" y="1577846"/>
              <a:ext cx="140517" cy="264281"/>
            </a:xfrm>
            <a:custGeom>
              <a:avLst/>
              <a:gdLst/>
              <a:ahLst/>
              <a:cxnLst/>
              <a:rect l="l" t="t" r="r" b="b"/>
              <a:pathLst>
                <a:path w="5351" h="10064" extrusionOk="0">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72"/>
            <p:cNvSpPr/>
            <p:nvPr/>
          </p:nvSpPr>
          <p:spPr>
            <a:xfrm>
              <a:off x="7657565" y="1674352"/>
              <a:ext cx="134477" cy="90518"/>
            </a:xfrm>
            <a:custGeom>
              <a:avLst/>
              <a:gdLst/>
              <a:ahLst/>
              <a:cxnLst/>
              <a:rect l="l" t="t" r="r" b="b"/>
              <a:pathLst>
                <a:path w="5121" h="3447" extrusionOk="0">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72"/>
            <p:cNvSpPr/>
            <p:nvPr/>
          </p:nvSpPr>
          <p:spPr>
            <a:xfrm>
              <a:off x="7714365" y="1674352"/>
              <a:ext cx="77677" cy="90518"/>
            </a:xfrm>
            <a:custGeom>
              <a:avLst/>
              <a:gdLst/>
              <a:ahLst/>
              <a:cxnLst/>
              <a:rect l="l" t="t" r="r" b="b"/>
              <a:pathLst>
                <a:path w="2958" h="3447" extrusionOk="0">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2"/>
            <p:cNvSpPr/>
            <p:nvPr/>
          </p:nvSpPr>
          <p:spPr>
            <a:xfrm>
              <a:off x="7709586" y="1680076"/>
              <a:ext cx="30199" cy="17437"/>
            </a:xfrm>
            <a:custGeom>
              <a:avLst/>
              <a:gdLst/>
              <a:ahLst/>
              <a:cxnLst/>
              <a:rect l="l" t="t" r="r" b="b"/>
              <a:pathLst>
                <a:path w="1150" h="664" extrusionOk="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72"/>
            <p:cNvSpPr/>
            <p:nvPr/>
          </p:nvSpPr>
          <p:spPr>
            <a:xfrm>
              <a:off x="7702811" y="1690686"/>
              <a:ext cx="43749" cy="62866"/>
            </a:xfrm>
            <a:custGeom>
              <a:avLst/>
              <a:gdLst/>
              <a:ahLst/>
              <a:cxnLst/>
              <a:rect l="l" t="t" r="r" b="b"/>
              <a:pathLst>
                <a:path w="1666" h="2394" extrusionOk="0">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72"/>
            <p:cNvSpPr/>
            <p:nvPr/>
          </p:nvSpPr>
          <p:spPr>
            <a:xfrm>
              <a:off x="7714365" y="1690922"/>
              <a:ext cx="31958" cy="62630"/>
            </a:xfrm>
            <a:custGeom>
              <a:avLst/>
              <a:gdLst/>
              <a:ahLst/>
              <a:cxnLst/>
              <a:rect l="l" t="t" r="r" b="b"/>
              <a:pathLst>
                <a:path w="1217" h="2385" extrusionOk="0">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2"/>
            <p:cNvSpPr/>
            <p:nvPr/>
          </p:nvSpPr>
          <p:spPr>
            <a:xfrm>
              <a:off x="7701813" y="1674352"/>
              <a:ext cx="45745" cy="23161"/>
            </a:xfrm>
            <a:custGeom>
              <a:avLst/>
              <a:gdLst/>
              <a:ahLst/>
              <a:cxnLst/>
              <a:rect l="l" t="t" r="r" b="b"/>
              <a:pathLst>
                <a:path w="1742" h="882" extrusionOk="0">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2"/>
            <p:cNvSpPr/>
            <p:nvPr/>
          </p:nvSpPr>
          <p:spPr>
            <a:xfrm>
              <a:off x="7720667" y="1674851"/>
              <a:ext cx="26890" cy="22662"/>
            </a:xfrm>
            <a:custGeom>
              <a:avLst/>
              <a:gdLst/>
              <a:ahLst/>
              <a:cxnLst/>
              <a:rect l="l" t="t" r="r" b="b"/>
              <a:pathLst>
                <a:path w="1024" h="863" extrusionOk="0">
                  <a:moveTo>
                    <a:pt x="431" y="1"/>
                  </a:moveTo>
                  <a:lnTo>
                    <a:pt x="0" y="862"/>
                  </a:lnTo>
                  <a:lnTo>
                    <a:pt x="660" y="862"/>
                  </a:lnTo>
                  <a:lnTo>
                    <a:pt x="1024" y="144"/>
                  </a:lnTo>
                  <a:cubicBezTo>
                    <a:pt x="833" y="68"/>
                    <a:pt x="632" y="30"/>
                    <a:pt x="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2"/>
            <p:cNvSpPr/>
            <p:nvPr/>
          </p:nvSpPr>
          <p:spPr>
            <a:xfrm>
              <a:off x="7689733" y="1590162"/>
              <a:ext cx="69904" cy="95534"/>
            </a:xfrm>
            <a:custGeom>
              <a:avLst/>
              <a:gdLst/>
              <a:ahLst/>
              <a:cxnLst/>
              <a:rect l="l" t="t" r="r" b="b"/>
              <a:pathLst>
                <a:path w="2662" h="3638" extrusionOk="0">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72"/>
            <p:cNvSpPr/>
            <p:nvPr/>
          </p:nvSpPr>
          <p:spPr>
            <a:xfrm>
              <a:off x="7714365" y="1590162"/>
              <a:ext cx="45272" cy="95534"/>
            </a:xfrm>
            <a:custGeom>
              <a:avLst/>
              <a:gdLst/>
              <a:ahLst/>
              <a:cxnLst/>
              <a:rect l="l" t="t" r="r" b="b"/>
              <a:pathLst>
                <a:path w="1724" h="3638" extrusionOk="0">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72"/>
            <p:cNvSpPr/>
            <p:nvPr/>
          </p:nvSpPr>
          <p:spPr>
            <a:xfrm>
              <a:off x="7689733" y="1591423"/>
              <a:ext cx="69904" cy="46533"/>
            </a:xfrm>
            <a:custGeom>
              <a:avLst/>
              <a:gdLst/>
              <a:ahLst/>
              <a:cxnLst/>
              <a:rect l="l" t="t" r="r" b="b"/>
              <a:pathLst>
                <a:path w="2662" h="1772" extrusionOk="0">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4" name="Google Shape;10834;p72"/>
          <p:cNvGrpSpPr/>
          <p:nvPr/>
        </p:nvGrpSpPr>
        <p:grpSpPr>
          <a:xfrm>
            <a:off x="7992826" y="1365390"/>
            <a:ext cx="317431" cy="344584"/>
            <a:chOff x="7992826" y="1517790"/>
            <a:chExt cx="317431" cy="344584"/>
          </a:xfrm>
        </p:grpSpPr>
        <p:sp>
          <p:nvSpPr>
            <p:cNvPr id="10835" name="Google Shape;10835;p72"/>
            <p:cNvSpPr/>
            <p:nvPr/>
          </p:nvSpPr>
          <p:spPr>
            <a:xfrm>
              <a:off x="8021239" y="1517790"/>
              <a:ext cx="289018" cy="289044"/>
            </a:xfrm>
            <a:custGeom>
              <a:avLst/>
              <a:gdLst/>
              <a:ahLst/>
              <a:cxnLst/>
              <a:rect l="l" t="t" r="r" b="b"/>
              <a:pathLst>
                <a:path w="11006" h="11007" extrusionOk="0">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2"/>
            <p:cNvSpPr/>
            <p:nvPr/>
          </p:nvSpPr>
          <p:spPr>
            <a:xfrm>
              <a:off x="7992826" y="1520810"/>
              <a:ext cx="274706" cy="285866"/>
            </a:xfrm>
            <a:custGeom>
              <a:avLst/>
              <a:gdLst/>
              <a:ahLst/>
              <a:cxnLst/>
              <a:rect l="l" t="t" r="r" b="b"/>
              <a:pathLst>
                <a:path w="10461" h="10886" extrusionOk="0">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72"/>
            <p:cNvSpPr/>
            <p:nvPr/>
          </p:nvSpPr>
          <p:spPr>
            <a:xfrm>
              <a:off x="8021476" y="1517790"/>
              <a:ext cx="288781" cy="288781"/>
            </a:xfrm>
            <a:custGeom>
              <a:avLst/>
              <a:gdLst/>
              <a:ahLst/>
              <a:cxnLst/>
              <a:rect l="l" t="t" r="r" b="b"/>
              <a:pathLst>
                <a:path w="10997" h="10997" extrusionOk="0">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72"/>
            <p:cNvSpPr/>
            <p:nvPr/>
          </p:nvSpPr>
          <p:spPr>
            <a:xfrm>
              <a:off x="8021476" y="1520810"/>
              <a:ext cx="217932" cy="285761"/>
            </a:xfrm>
            <a:custGeom>
              <a:avLst/>
              <a:gdLst/>
              <a:ahLst/>
              <a:cxnLst/>
              <a:rect l="l" t="t" r="r" b="b"/>
              <a:pathLst>
                <a:path w="8299" h="10882" extrusionOk="0">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72"/>
            <p:cNvSpPr/>
            <p:nvPr/>
          </p:nvSpPr>
          <p:spPr>
            <a:xfrm>
              <a:off x="8071238" y="1795752"/>
              <a:ext cx="189019" cy="66622"/>
            </a:xfrm>
            <a:custGeom>
              <a:avLst/>
              <a:gdLst/>
              <a:ahLst/>
              <a:cxnLst/>
              <a:rect l="l" t="t" r="r" b="b"/>
              <a:pathLst>
                <a:path w="7198" h="2537" extrusionOk="0">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72"/>
            <p:cNvSpPr/>
            <p:nvPr/>
          </p:nvSpPr>
          <p:spPr>
            <a:xfrm>
              <a:off x="8154666" y="1817863"/>
              <a:ext cx="22163" cy="44511"/>
            </a:xfrm>
            <a:custGeom>
              <a:avLst/>
              <a:gdLst/>
              <a:ahLst/>
              <a:cxnLst/>
              <a:rect l="l" t="t" r="r" b="b"/>
              <a:pathLst>
                <a:path w="844" h="1695" extrusionOk="0">
                  <a:moveTo>
                    <a:pt x="202" y="0"/>
                  </a:moveTo>
                  <a:lnTo>
                    <a:pt x="1" y="1694"/>
                  </a:lnTo>
                  <a:lnTo>
                    <a:pt x="843" y="1694"/>
                  </a:lnTo>
                  <a:lnTo>
                    <a:pt x="64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2"/>
            <p:cNvSpPr/>
            <p:nvPr/>
          </p:nvSpPr>
          <p:spPr>
            <a:xfrm>
              <a:off x="8155927" y="1806807"/>
              <a:ext cx="19642" cy="18618"/>
            </a:xfrm>
            <a:custGeom>
              <a:avLst/>
              <a:gdLst/>
              <a:ahLst/>
              <a:cxnLst/>
              <a:rect l="l" t="t" r="r" b="b"/>
              <a:pathLst>
                <a:path w="748" h="709" extrusionOk="0">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72"/>
            <p:cNvSpPr/>
            <p:nvPr/>
          </p:nvSpPr>
          <p:spPr>
            <a:xfrm>
              <a:off x="8226803" y="1818362"/>
              <a:ext cx="33455" cy="44012"/>
            </a:xfrm>
            <a:custGeom>
              <a:avLst/>
              <a:gdLst/>
              <a:ahLst/>
              <a:cxnLst/>
              <a:rect l="l" t="t" r="r" b="b"/>
              <a:pathLst>
                <a:path w="1274" h="1676" extrusionOk="0">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72"/>
            <p:cNvSpPr/>
            <p:nvPr/>
          </p:nvSpPr>
          <p:spPr>
            <a:xfrm>
              <a:off x="8104667" y="1623329"/>
              <a:ext cx="122162" cy="88995"/>
            </a:xfrm>
            <a:custGeom>
              <a:avLst/>
              <a:gdLst/>
              <a:ahLst/>
              <a:cxnLst/>
              <a:rect l="l" t="t" r="r" b="b"/>
              <a:pathLst>
                <a:path w="4652" h="3389" extrusionOk="0">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72"/>
            <p:cNvSpPr/>
            <p:nvPr/>
          </p:nvSpPr>
          <p:spPr>
            <a:xfrm>
              <a:off x="8132319" y="1623329"/>
              <a:ext cx="94772" cy="88995"/>
            </a:xfrm>
            <a:custGeom>
              <a:avLst/>
              <a:gdLst/>
              <a:ahLst/>
              <a:cxnLst/>
              <a:rect l="l" t="t" r="r" b="b"/>
              <a:pathLst>
                <a:path w="3609" h="3389" extrusionOk="0">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72"/>
            <p:cNvSpPr/>
            <p:nvPr/>
          </p:nvSpPr>
          <p:spPr>
            <a:xfrm>
              <a:off x="8132556" y="1756782"/>
              <a:ext cx="66622" cy="50052"/>
            </a:xfrm>
            <a:custGeom>
              <a:avLst/>
              <a:gdLst/>
              <a:ahLst/>
              <a:cxnLst/>
              <a:rect l="l" t="t" r="r" b="b"/>
              <a:pathLst>
                <a:path w="2537" h="1906" extrusionOk="0">
                  <a:moveTo>
                    <a:pt x="1" y="1"/>
                  </a:moveTo>
                  <a:lnTo>
                    <a:pt x="1" y="1905"/>
                  </a:lnTo>
                  <a:lnTo>
                    <a:pt x="2537" y="1905"/>
                  </a:lnTo>
                  <a:lnTo>
                    <a:pt x="253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2"/>
            <p:cNvSpPr/>
            <p:nvPr/>
          </p:nvSpPr>
          <p:spPr>
            <a:xfrm>
              <a:off x="8132556" y="1756546"/>
              <a:ext cx="66622" cy="27914"/>
            </a:xfrm>
            <a:custGeom>
              <a:avLst/>
              <a:gdLst/>
              <a:ahLst/>
              <a:cxnLst/>
              <a:rect l="l" t="t" r="r" b="b"/>
              <a:pathLst>
                <a:path w="2537" h="1063" extrusionOk="0">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2"/>
            <p:cNvSpPr/>
            <p:nvPr/>
          </p:nvSpPr>
          <p:spPr>
            <a:xfrm>
              <a:off x="8121264" y="1786324"/>
              <a:ext cx="44484" cy="39836"/>
            </a:xfrm>
            <a:custGeom>
              <a:avLst/>
              <a:gdLst/>
              <a:ahLst/>
              <a:cxnLst/>
              <a:rect l="l" t="t" r="r" b="b"/>
              <a:pathLst>
                <a:path w="1694" h="1517" extrusionOk="0">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72"/>
            <p:cNvSpPr/>
            <p:nvPr/>
          </p:nvSpPr>
          <p:spPr>
            <a:xfrm>
              <a:off x="8165748" y="1786324"/>
              <a:ext cx="44484" cy="39836"/>
            </a:xfrm>
            <a:custGeom>
              <a:avLst/>
              <a:gdLst/>
              <a:ahLst/>
              <a:cxnLst/>
              <a:rect l="l" t="t" r="r" b="b"/>
              <a:pathLst>
                <a:path w="1694" h="1517" extrusionOk="0">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72"/>
            <p:cNvSpPr/>
            <p:nvPr/>
          </p:nvSpPr>
          <p:spPr>
            <a:xfrm>
              <a:off x="8110182" y="1668365"/>
              <a:ext cx="110870" cy="105040"/>
            </a:xfrm>
            <a:custGeom>
              <a:avLst/>
              <a:gdLst/>
              <a:ahLst/>
              <a:cxnLst/>
              <a:rect l="l" t="t" r="r" b="b"/>
              <a:pathLst>
                <a:path w="4222" h="4000" extrusionOk="0">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2"/>
            <p:cNvSpPr/>
            <p:nvPr/>
          </p:nvSpPr>
          <p:spPr>
            <a:xfrm>
              <a:off x="8110445" y="1668259"/>
              <a:ext cx="100051" cy="104646"/>
            </a:xfrm>
            <a:custGeom>
              <a:avLst/>
              <a:gdLst/>
              <a:ahLst/>
              <a:cxnLst/>
              <a:rect l="l" t="t" r="r" b="b"/>
              <a:pathLst>
                <a:path w="3810" h="3985" extrusionOk="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2"/>
            <p:cNvSpPr/>
            <p:nvPr/>
          </p:nvSpPr>
          <p:spPr>
            <a:xfrm>
              <a:off x="8071238" y="1818362"/>
              <a:ext cx="33455" cy="44012"/>
            </a:xfrm>
            <a:custGeom>
              <a:avLst/>
              <a:gdLst/>
              <a:ahLst/>
              <a:cxnLst/>
              <a:rect l="l" t="t" r="r" b="b"/>
              <a:pathLst>
                <a:path w="1274" h="1676" extrusionOk="0">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2" name="Google Shape;10852;p72"/>
          <p:cNvGrpSpPr/>
          <p:nvPr/>
        </p:nvGrpSpPr>
        <p:grpSpPr>
          <a:xfrm>
            <a:off x="4864446" y="3187807"/>
            <a:ext cx="395607" cy="387414"/>
            <a:chOff x="4864446" y="3340207"/>
            <a:chExt cx="395607" cy="387414"/>
          </a:xfrm>
        </p:grpSpPr>
        <p:sp>
          <p:nvSpPr>
            <p:cNvPr id="10853" name="Google Shape;10853;p72"/>
            <p:cNvSpPr/>
            <p:nvPr/>
          </p:nvSpPr>
          <p:spPr>
            <a:xfrm>
              <a:off x="4939077" y="3412948"/>
              <a:ext cx="246581" cy="246581"/>
            </a:xfrm>
            <a:custGeom>
              <a:avLst/>
              <a:gdLst/>
              <a:ahLst/>
              <a:cxnLst/>
              <a:rect l="l" t="t" r="r" b="b"/>
              <a:pathLst>
                <a:path w="9390" h="9390" extrusionOk="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72"/>
            <p:cNvSpPr/>
            <p:nvPr/>
          </p:nvSpPr>
          <p:spPr>
            <a:xfrm>
              <a:off x="4988341" y="3499159"/>
              <a:ext cx="148054" cy="148054"/>
            </a:xfrm>
            <a:custGeom>
              <a:avLst/>
              <a:gdLst/>
              <a:ahLst/>
              <a:cxnLst/>
              <a:rect l="l" t="t" r="r" b="b"/>
              <a:pathLst>
                <a:path w="5638" h="5638" extrusionOk="0">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2"/>
            <p:cNvSpPr/>
            <p:nvPr/>
          </p:nvSpPr>
          <p:spPr>
            <a:xfrm>
              <a:off x="4864446" y="3530067"/>
              <a:ext cx="56564" cy="12342"/>
            </a:xfrm>
            <a:custGeom>
              <a:avLst/>
              <a:gdLst/>
              <a:ahLst/>
              <a:cxnLst/>
              <a:rect l="l" t="t" r="r" b="b"/>
              <a:pathLst>
                <a:path w="2154"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72"/>
            <p:cNvSpPr/>
            <p:nvPr/>
          </p:nvSpPr>
          <p:spPr>
            <a:xfrm>
              <a:off x="5203463" y="3530067"/>
              <a:ext cx="56590" cy="12342"/>
            </a:xfrm>
            <a:custGeom>
              <a:avLst/>
              <a:gdLst/>
              <a:ahLst/>
              <a:cxnLst/>
              <a:rect l="l" t="t" r="r" b="b"/>
              <a:pathLst>
                <a:path w="2155"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72"/>
            <p:cNvSpPr/>
            <p:nvPr/>
          </p:nvSpPr>
          <p:spPr>
            <a:xfrm>
              <a:off x="5056197" y="3340207"/>
              <a:ext cx="12342" cy="54437"/>
            </a:xfrm>
            <a:custGeom>
              <a:avLst/>
              <a:gdLst/>
              <a:ahLst/>
              <a:cxnLst/>
              <a:rect l="l" t="t" r="r" b="b"/>
              <a:pathLst>
                <a:path w="470" h="2073" extrusionOk="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2"/>
            <p:cNvSpPr/>
            <p:nvPr/>
          </p:nvSpPr>
          <p:spPr>
            <a:xfrm>
              <a:off x="4968488" y="3658557"/>
              <a:ext cx="28597" cy="33376"/>
            </a:xfrm>
            <a:custGeom>
              <a:avLst/>
              <a:gdLst/>
              <a:ahLst/>
              <a:cxnLst/>
              <a:rect l="l" t="t" r="r" b="b"/>
              <a:pathLst>
                <a:path w="1089" h="1271" extrusionOk="0">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72"/>
            <p:cNvSpPr/>
            <p:nvPr/>
          </p:nvSpPr>
          <p:spPr>
            <a:xfrm>
              <a:off x="5128832" y="3381068"/>
              <a:ext cx="28387" cy="33166"/>
            </a:xfrm>
            <a:custGeom>
              <a:avLst/>
              <a:gdLst/>
              <a:ahLst/>
              <a:cxnLst/>
              <a:rect l="l" t="t" r="r" b="b"/>
              <a:pathLst>
                <a:path w="1081" h="1263" extrusionOk="0">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72"/>
            <p:cNvSpPr/>
            <p:nvPr/>
          </p:nvSpPr>
          <p:spPr>
            <a:xfrm>
              <a:off x="4903915" y="3443646"/>
              <a:ext cx="38471" cy="24868"/>
            </a:xfrm>
            <a:custGeom>
              <a:avLst/>
              <a:gdLst/>
              <a:ahLst/>
              <a:cxnLst/>
              <a:rect l="l" t="t" r="r" b="b"/>
              <a:pathLst>
                <a:path w="1465" h="947" extrusionOk="0">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2"/>
            <p:cNvSpPr/>
            <p:nvPr/>
          </p:nvSpPr>
          <p:spPr>
            <a:xfrm>
              <a:off x="5181641" y="3603910"/>
              <a:ext cx="38445" cy="24947"/>
            </a:xfrm>
            <a:custGeom>
              <a:avLst/>
              <a:gdLst/>
              <a:ahLst/>
              <a:cxnLst/>
              <a:rect l="l" t="t" r="r" b="b"/>
              <a:pathLst>
                <a:path w="1464" h="950" extrusionOk="0">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72"/>
            <p:cNvSpPr/>
            <p:nvPr/>
          </p:nvSpPr>
          <p:spPr>
            <a:xfrm>
              <a:off x="5127676" y="3658321"/>
              <a:ext cx="28571" cy="33613"/>
            </a:xfrm>
            <a:custGeom>
              <a:avLst/>
              <a:gdLst/>
              <a:ahLst/>
              <a:cxnLst/>
              <a:rect l="l" t="t" r="r" b="b"/>
              <a:pathLst>
                <a:path w="1088" h="1280" extrusionOk="0">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72"/>
            <p:cNvSpPr/>
            <p:nvPr/>
          </p:nvSpPr>
          <p:spPr>
            <a:xfrm>
              <a:off x="4967333" y="3380858"/>
              <a:ext cx="28571" cy="33376"/>
            </a:xfrm>
            <a:custGeom>
              <a:avLst/>
              <a:gdLst/>
              <a:ahLst/>
              <a:cxnLst/>
              <a:rect l="l" t="t" r="r" b="b"/>
              <a:pathLst>
                <a:path w="1088" h="1271" extrusionOk="0">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2"/>
            <p:cNvSpPr/>
            <p:nvPr/>
          </p:nvSpPr>
          <p:spPr>
            <a:xfrm>
              <a:off x="5182350" y="3443646"/>
              <a:ext cx="38471" cy="24868"/>
            </a:xfrm>
            <a:custGeom>
              <a:avLst/>
              <a:gdLst/>
              <a:ahLst/>
              <a:cxnLst/>
              <a:rect l="l" t="t" r="r" b="b"/>
              <a:pathLst>
                <a:path w="1465" h="947" extrusionOk="0">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2"/>
            <p:cNvSpPr/>
            <p:nvPr/>
          </p:nvSpPr>
          <p:spPr>
            <a:xfrm>
              <a:off x="4904650" y="3603910"/>
              <a:ext cx="38445" cy="24947"/>
            </a:xfrm>
            <a:custGeom>
              <a:avLst/>
              <a:gdLst/>
              <a:ahLst/>
              <a:cxnLst/>
              <a:rect l="l" t="t" r="r" b="b"/>
              <a:pathLst>
                <a:path w="1464" h="950" extrusionOk="0">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72"/>
            <p:cNvSpPr/>
            <p:nvPr/>
          </p:nvSpPr>
          <p:spPr>
            <a:xfrm>
              <a:off x="5075839" y="3433037"/>
              <a:ext cx="87209" cy="73948"/>
            </a:xfrm>
            <a:custGeom>
              <a:avLst/>
              <a:gdLst/>
              <a:ahLst/>
              <a:cxnLst/>
              <a:rect l="l" t="t" r="r" b="b"/>
              <a:pathLst>
                <a:path w="3321" h="2816" extrusionOk="0">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72"/>
            <p:cNvSpPr/>
            <p:nvPr/>
          </p:nvSpPr>
          <p:spPr>
            <a:xfrm>
              <a:off x="5025288" y="3585607"/>
              <a:ext cx="74158" cy="111106"/>
            </a:xfrm>
            <a:custGeom>
              <a:avLst/>
              <a:gdLst/>
              <a:ahLst/>
              <a:cxnLst/>
              <a:rect l="l" t="t" r="r" b="b"/>
              <a:pathLst>
                <a:path w="2824" h="4231" extrusionOk="0">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2"/>
            <p:cNvSpPr/>
            <p:nvPr/>
          </p:nvSpPr>
          <p:spPr>
            <a:xfrm>
              <a:off x="5025288" y="3606458"/>
              <a:ext cx="74158" cy="90256"/>
            </a:xfrm>
            <a:custGeom>
              <a:avLst/>
              <a:gdLst/>
              <a:ahLst/>
              <a:cxnLst/>
              <a:rect l="l" t="t" r="r" b="b"/>
              <a:pathLst>
                <a:path w="2824" h="3437" extrusionOk="0">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72"/>
            <p:cNvSpPr/>
            <p:nvPr/>
          </p:nvSpPr>
          <p:spPr>
            <a:xfrm>
              <a:off x="5048660" y="3585607"/>
              <a:ext cx="27678" cy="18382"/>
            </a:xfrm>
            <a:custGeom>
              <a:avLst/>
              <a:gdLst/>
              <a:ahLst/>
              <a:cxnLst/>
              <a:rect l="l" t="t" r="r" b="b"/>
              <a:pathLst>
                <a:path w="1054" h="700" extrusionOk="0">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72"/>
            <p:cNvSpPr/>
            <p:nvPr/>
          </p:nvSpPr>
          <p:spPr>
            <a:xfrm>
              <a:off x="5037604" y="3536343"/>
              <a:ext cx="49526" cy="55330"/>
            </a:xfrm>
            <a:custGeom>
              <a:avLst/>
              <a:gdLst/>
              <a:ahLst/>
              <a:cxnLst/>
              <a:rect l="l" t="t" r="r" b="b"/>
              <a:pathLst>
                <a:path w="1886" h="2107" extrusionOk="0">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2"/>
            <p:cNvSpPr/>
            <p:nvPr/>
          </p:nvSpPr>
          <p:spPr>
            <a:xfrm>
              <a:off x="5037604" y="3536343"/>
              <a:ext cx="33954" cy="55382"/>
            </a:xfrm>
            <a:custGeom>
              <a:avLst/>
              <a:gdLst/>
              <a:ahLst/>
              <a:cxnLst/>
              <a:rect l="l" t="t" r="r" b="b"/>
              <a:pathLst>
                <a:path w="1293" h="2109" extrusionOk="0">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2"/>
            <p:cNvSpPr/>
            <p:nvPr/>
          </p:nvSpPr>
          <p:spPr>
            <a:xfrm>
              <a:off x="5037604" y="3696451"/>
              <a:ext cx="49526" cy="31171"/>
            </a:xfrm>
            <a:custGeom>
              <a:avLst/>
              <a:gdLst/>
              <a:ahLst/>
              <a:cxnLst/>
              <a:rect l="l" t="t" r="r" b="b"/>
              <a:pathLst>
                <a:path w="1886" h="1187" extrusionOk="0">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2"/>
            <p:cNvSpPr/>
            <p:nvPr/>
          </p:nvSpPr>
          <p:spPr>
            <a:xfrm>
              <a:off x="5025288" y="3615255"/>
              <a:ext cx="12342" cy="81222"/>
            </a:xfrm>
            <a:custGeom>
              <a:avLst/>
              <a:gdLst/>
              <a:ahLst/>
              <a:cxnLst/>
              <a:rect l="l" t="t" r="r" b="b"/>
              <a:pathLst>
                <a:path w="470" h="3093" extrusionOk="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72"/>
            <p:cNvSpPr/>
            <p:nvPr/>
          </p:nvSpPr>
          <p:spPr>
            <a:xfrm>
              <a:off x="5086868" y="3615255"/>
              <a:ext cx="12579" cy="81222"/>
            </a:xfrm>
            <a:custGeom>
              <a:avLst/>
              <a:gdLst/>
              <a:ahLst/>
              <a:cxnLst/>
              <a:rect l="l" t="t" r="r" b="b"/>
              <a:pathLst>
                <a:path w="479" h="3093" extrusionOk="0">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2"/>
            <p:cNvSpPr/>
            <p:nvPr/>
          </p:nvSpPr>
          <p:spPr>
            <a:xfrm>
              <a:off x="5059216" y="3708740"/>
              <a:ext cx="6302" cy="18645"/>
            </a:xfrm>
            <a:custGeom>
              <a:avLst/>
              <a:gdLst/>
              <a:ahLst/>
              <a:cxnLst/>
              <a:rect l="l" t="t" r="r" b="b"/>
              <a:pathLst>
                <a:path w="240" h="710" extrusionOk="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72"/>
            <p:cNvSpPr/>
            <p:nvPr/>
          </p:nvSpPr>
          <p:spPr>
            <a:xfrm>
              <a:off x="5037604" y="3536343"/>
              <a:ext cx="49526" cy="24658"/>
            </a:xfrm>
            <a:custGeom>
              <a:avLst/>
              <a:gdLst/>
              <a:ahLst/>
              <a:cxnLst/>
              <a:rect l="l" t="t" r="r" b="b"/>
              <a:pathLst>
                <a:path w="1886" h="939" extrusionOk="0">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72"/>
            <p:cNvSpPr/>
            <p:nvPr/>
          </p:nvSpPr>
          <p:spPr>
            <a:xfrm>
              <a:off x="5037604" y="3536343"/>
              <a:ext cx="33954" cy="22400"/>
            </a:xfrm>
            <a:custGeom>
              <a:avLst/>
              <a:gdLst/>
              <a:ahLst/>
              <a:cxnLst/>
              <a:rect l="l" t="t" r="r" b="b"/>
              <a:pathLst>
                <a:path w="1293" h="853" extrusionOk="0">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8" name="Google Shape;10878;p72"/>
          <p:cNvGrpSpPr/>
          <p:nvPr/>
        </p:nvGrpSpPr>
        <p:grpSpPr>
          <a:xfrm>
            <a:off x="3130367" y="4172085"/>
            <a:ext cx="297342" cy="258871"/>
            <a:chOff x="3130367" y="4324485"/>
            <a:chExt cx="297342" cy="258871"/>
          </a:xfrm>
        </p:grpSpPr>
        <p:sp>
          <p:nvSpPr>
            <p:cNvPr id="10879" name="Google Shape;10879;p72"/>
            <p:cNvSpPr/>
            <p:nvPr/>
          </p:nvSpPr>
          <p:spPr>
            <a:xfrm>
              <a:off x="3130367" y="4391579"/>
              <a:ext cx="297342" cy="191777"/>
            </a:xfrm>
            <a:custGeom>
              <a:avLst/>
              <a:gdLst/>
              <a:ahLst/>
              <a:cxnLst/>
              <a:rect l="l" t="t" r="r" b="b"/>
              <a:pathLst>
                <a:path w="11323" h="7303" extrusionOk="0">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2"/>
            <p:cNvSpPr/>
            <p:nvPr/>
          </p:nvSpPr>
          <p:spPr>
            <a:xfrm>
              <a:off x="3130367" y="4391579"/>
              <a:ext cx="297342" cy="14601"/>
            </a:xfrm>
            <a:custGeom>
              <a:avLst/>
              <a:gdLst/>
              <a:ahLst/>
              <a:cxnLst/>
              <a:rect l="l" t="t" r="r" b="b"/>
              <a:pathLst>
                <a:path w="11323" h="556" extrusionOk="0">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72"/>
            <p:cNvSpPr/>
            <p:nvPr/>
          </p:nvSpPr>
          <p:spPr>
            <a:xfrm>
              <a:off x="3159279" y="4430024"/>
              <a:ext cx="95770" cy="124682"/>
            </a:xfrm>
            <a:custGeom>
              <a:avLst/>
              <a:gdLst/>
              <a:ahLst/>
              <a:cxnLst/>
              <a:rect l="l" t="t" r="r" b="b"/>
              <a:pathLst>
                <a:path w="3647" h="4748" extrusionOk="0">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72"/>
            <p:cNvSpPr/>
            <p:nvPr/>
          </p:nvSpPr>
          <p:spPr>
            <a:xfrm>
              <a:off x="3279156" y="4430024"/>
              <a:ext cx="119903" cy="23897"/>
            </a:xfrm>
            <a:custGeom>
              <a:avLst/>
              <a:gdLst/>
              <a:ahLst/>
              <a:cxnLst/>
              <a:rect l="l" t="t" r="r" b="b"/>
              <a:pathLst>
                <a:path w="4566" h="910" extrusionOk="0">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2"/>
            <p:cNvSpPr/>
            <p:nvPr/>
          </p:nvSpPr>
          <p:spPr>
            <a:xfrm>
              <a:off x="3279156" y="4468232"/>
              <a:ext cx="90991" cy="19380"/>
            </a:xfrm>
            <a:custGeom>
              <a:avLst/>
              <a:gdLst/>
              <a:ahLst/>
              <a:cxnLst/>
              <a:rect l="l" t="t" r="r" b="b"/>
              <a:pathLst>
                <a:path w="3465" h="738" extrusionOk="0">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72"/>
            <p:cNvSpPr/>
            <p:nvPr/>
          </p:nvSpPr>
          <p:spPr>
            <a:xfrm>
              <a:off x="3277896" y="4501897"/>
              <a:ext cx="60687" cy="9585"/>
            </a:xfrm>
            <a:custGeom>
              <a:avLst/>
              <a:gdLst/>
              <a:ahLst/>
              <a:cxnLst/>
              <a:rect l="l" t="t" r="r" b="b"/>
              <a:pathLst>
                <a:path w="2311" h="365" extrusionOk="0">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72"/>
            <p:cNvSpPr/>
            <p:nvPr/>
          </p:nvSpPr>
          <p:spPr>
            <a:xfrm>
              <a:off x="3344150" y="4501897"/>
              <a:ext cx="32878" cy="9585"/>
            </a:xfrm>
            <a:custGeom>
              <a:avLst/>
              <a:gdLst/>
              <a:ahLst/>
              <a:cxnLst/>
              <a:rect l="l" t="t" r="r" b="b"/>
              <a:pathLst>
                <a:path w="1252" h="365" extrusionOk="0">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2"/>
            <p:cNvSpPr/>
            <p:nvPr/>
          </p:nvSpPr>
          <p:spPr>
            <a:xfrm>
              <a:off x="3277896" y="4530810"/>
              <a:ext cx="21376" cy="9559"/>
            </a:xfrm>
            <a:custGeom>
              <a:avLst/>
              <a:gdLst/>
              <a:ahLst/>
              <a:cxnLst/>
              <a:rect l="l" t="t" r="r" b="b"/>
              <a:pathLst>
                <a:path w="814" h="364" extrusionOk="0">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2"/>
            <p:cNvSpPr/>
            <p:nvPr/>
          </p:nvSpPr>
          <p:spPr>
            <a:xfrm>
              <a:off x="3306782" y="4530757"/>
              <a:ext cx="50892" cy="9637"/>
            </a:xfrm>
            <a:custGeom>
              <a:avLst/>
              <a:gdLst/>
              <a:ahLst/>
              <a:cxnLst/>
              <a:rect l="l" t="t" r="r" b="b"/>
              <a:pathLst>
                <a:path w="1938" h="367" extrusionOk="0">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72"/>
            <p:cNvSpPr/>
            <p:nvPr/>
          </p:nvSpPr>
          <p:spPr>
            <a:xfrm>
              <a:off x="3277055" y="4549874"/>
              <a:ext cx="23083" cy="9611"/>
            </a:xfrm>
            <a:custGeom>
              <a:avLst/>
              <a:gdLst/>
              <a:ahLst/>
              <a:cxnLst/>
              <a:rect l="l" t="t" r="r" b="b"/>
              <a:pathLst>
                <a:path w="879" h="366" extrusionOk="0">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72"/>
            <p:cNvSpPr/>
            <p:nvPr/>
          </p:nvSpPr>
          <p:spPr>
            <a:xfrm>
              <a:off x="3305705" y="4549874"/>
              <a:ext cx="51969" cy="9611"/>
            </a:xfrm>
            <a:custGeom>
              <a:avLst/>
              <a:gdLst/>
              <a:ahLst/>
              <a:cxnLst/>
              <a:rect l="l" t="t" r="r" b="b"/>
              <a:pathLst>
                <a:path w="1979" h="366" extrusionOk="0">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2"/>
            <p:cNvSpPr/>
            <p:nvPr/>
          </p:nvSpPr>
          <p:spPr>
            <a:xfrm>
              <a:off x="3255259" y="4324485"/>
              <a:ext cx="47531" cy="86474"/>
            </a:xfrm>
            <a:custGeom>
              <a:avLst/>
              <a:gdLst/>
              <a:ahLst/>
              <a:cxnLst/>
              <a:rect l="l" t="t" r="r" b="b"/>
              <a:pathLst>
                <a:path w="1810" h="3293" extrusionOk="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2"/>
            <p:cNvSpPr/>
            <p:nvPr/>
          </p:nvSpPr>
          <p:spPr>
            <a:xfrm>
              <a:off x="3178370" y="4492365"/>
              <a:ext cx="57562" cy="62341"/>
            </a:xfrm>
            <a:custGeom>
              <a:avLst/>
              <a:gdLst/>
              <a:ahLst/>
              <a:cxnLst/>
              <a:rect l="l" t="t" r="r" b="b"/>
              <a:pathLst>
                <a:path w="2192" h="2374" extrusionOk="0">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2"/>
            <p:cNvSpPr/>
            <p:nvPr/>
          </p:nvSpPr>
          <p:spPr>
            <a:xfrm>
              <a:off x="3196726" y="4492365"/>
              <a:ext cx="20877" cy="14390"/>
            </a:xfrm>
            <a:custGeom>
              <a:avLst/>
              <a:gdLst/>
              <a:ahLst/>
              <a:cxnLst/>
              <a:rect l="l" t="t" r="r" b="b"/>
              <a:pathLst>
                <a:path w="795" h="548" extrusionOk="0">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72"/>
            <p:cNvSpPr/>
            <p:nvPr/>
          </p:nvSpPr>
          <p:spPr>
            <a:xfrm>
              <a:off x="3178370" y="4507438"/>
              <a:ext cx="57562" cy="47268"/>
            </a:xfrm>
            <a:custGeom>
              <a:avLst/>
              <a:gdLst/>
              <a:ahLst/>
              <a:cxnLst/>
              <a:rect l="l" t="t" r="r" b="b"/>
              <a:pathLst>
                <a:path w="2192" h="1800" extrusionOk="0">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72"/>
            <p:cNvSpPr/>
            <p:nvPr/>
          </p:nvSpPr>
          <p:spPr>
            <a:xfrm>
              <a:off x="3178370" y="4515973"/>
              <a:ext cx="14338" cy="38733"/>
            </a:xfrm>
            <a:custGeom>
              <a:avLst/>
              <a:gdLst/>
              <a:ahLst/>
              <a:cxnLst/>
              <a:rect l="l" t="t" r="r" b="b"/>
              <a:pathLst>
                <a:path w="546" h="1475" extrusionOk="0">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2"/>
            <p:cNvSpPr/>
            <p:nvPr/>
          </p:nvSpPr>
          <p:spPr>
            <a:xfrm>
              <a:off x="3221594" y="4515973"/>
              <a:ext cx="14338" cy="38733"/>
            </a:xfrm>
            <a:custGeom>
              <a:avLst/>
              <a:gdLst/>
              <a:ahLst/>
              <a:cxnLst/>
              <a:rect l="l" t="t" r="r" b="b"/>
              <a:pathLst>
                <a:path w="546" h="1475" extrusionOk="0">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2"/>
            <p:cNvSpPr/>
            <p:nvPr/>
          </p:nvSpPr>
          <p:spPr>
            <a:xfrm>
              <a:off x="3187929" y="4453894"/>
              <a:ext cx="38471" cy="43250"/>
            </a:xfrm>
            <a:custGeom>
              <a:avLst/>
              <a:gdLst/>
              <a:ahLst/>
              <a:cxnLst/>
              <a:rect l="l" t="t" r="r" b="b"/>
              <a:pathLst>
                <a:path w="1465" h="1647" extrusionOk="0">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72"/>
            <p:cNvSpPr/>
            <p:nvPr/>
          </p:nvSpPr>
          <p:spPr>
            <a:xfrm>
              <a:off x="3187929" y="4454157"/>
              <a:ext cx="26391" cy="43119"/>
            </a:xfrm>
            <a:custGeom>
              <a:avLst/>
              <a:gdLst/>
              <a:ahLst/>
              <a:cxnLst/>
              <a:rect l="l" t="t" r="r" b="b"/>
              <a:pathLst>
                <a:path w="1005" h="1642" extrusionOk="0">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2"/>
            <p:cNvSpPr/>
            <p:nvPr/>
          </p:nvSpPr>
          <p:spPr>
            <a:xfrm>
              <a:off x="3187929" y="4453894"/>
              <a:ext cx="38471" cy="19406"/>
            </a:xfrm>
            <a:custGeom>
              <a:avLst/>
              <a:gdLst/>
              <a:ahLst/>
              <a:cxnLst/>
              <a:rect l="l" t="t" r="r" b="b"/>
              <a:pathLst>
                <a:path w="1465" h="739" extrusionOk="0">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72"/>
            <p:cNvSpPr/>
            <p:nvPr/>
          </p:nvSpPr>
          <p:spPr>
            <a:xfrm>
              <a:off x="3187929" y="4453894"/>
              <a:ext cx="26391" cy="17620"/>
            </a:xfrm>
            <a:custGeom>
              <a:avLst/>
              <a:gdLst/>
              <a:ahLst/>
              <a:cxnLst/>
              <a:rect l="l" t="t" r="r" b="b"/>
              <a:pathLst>
                <a:path w="1005" h="671" extrusionOk="0">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72"/>
            <p:cNvSpPr/>
            <p:nvPr/>
          </p:nvSpPr>
          <p:spPr>
            <a:xfrm>
              <a:off x="3269335" y="4387036"/>
              <a:ext cx="19380" cy="9349"/>
            </a:xfrm>
            <a:custGeom>
              <a:avLst/>
              <a:gdLst/>
              <a:ahLst/>
              <a:cxnLst/>
              <a:rect l="l" t="t" r="r" b="b"/>
              <a:pathLst>
                <a:path w="738" h="356" extrusionOk="0">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72"/>
            <p:cNvSpPr/>
            <p:nvPr/>
          </p:nvSpPr>
          <p:spPr>
            <a:xfrm>
              <a:off x="3255522" y="4324485"/>
              <a:ext cx="47032" cy="9559"/>
            </a:xfrm>
            <a:custGeom>
              <a:avLst/>
              <a:gdLst/>
              <a:ahLst/>
              <a:cxnLst/>
              <a:rect l="l" t="t" r="r" b="b"/>
              <a:pathLst>
                <a:path w="1791" h="364" extrusionOk="0">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2" name="Google Shape;10902;p72"/>
          <p:cNvGrpSpPr/>
          <p:nvPr/>
        </p:nvGrpSpPr>
        <p:grpSpPr>
          <a:xfrm>
            <a:off x="5302988" y="3237439"/>
            <a:ext cx="394609" cy="286523"/>
            <a:chOff x="5302988" y="3389839"/>
            <a:chExt cx="394609" cy="286523"/>
          </a:xfrm>
        </p:grpSpPr>
        <p:sp>
          <p:nvSpPr>
            <p:cNvPr id="10903" name="Google Shape;10903;p72"/>
            <p:cNvSpPr/>
            <p:nvPr/>
          </p:nvSpPr>
          <p:spPr>
            <a:xfrm>
              <a:off x="5589485" y="3491859"/>
              <a:ext cx="31696" cy="69904"/>
            </a:xfrm>
            <a:custGeom>
              <a:avLst/>
              <a:gdLst/>
              <a:ahLst/>
              <a:cxnLst/>
              <a:rect l="l" t="t" r="r" b="b"/>
              <a:pathLst>
                <a:path w="1207" h="2662" extrusionOk="0">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72"/>
            <p:cNvSpPr/>
            <p:nvPr/>
          </p:nvSpPr>
          <p:spPr>
            <a:xfrm>
              <a:off x="5602063" y="3485583"/>
              <a:ext cx="76417" cy="76180"/>
            </a:xfrm>
            <a:custGeom>
              <a:avLst/>
              <a:gdLst/>
              <a:ahLst/>
              <a:cxnLst/>
              <a:rect l="l" t="t" r="r" b="b"/>
              <a:pathLst>
                <a:path w="2910" h="2901" extrusionOk="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72"/>
            <p:cNvSpPr/>
            <p:nvPr/>
          </p:nvSpPr>
          <p:spPr>
            <a:xfrm>
              <a:off x="5614878" y="3580828"/>
              <a:ext cx="38235" cy="28177"/>
            </a:xfrm>
            <a:custGeom>
              <a:avLst/>
              <a:gdLst/>
              <a:ahLst/>
              <a:cxnLst/>
              <a:rect l="l" t="t" r="r" b="b"/>
              <a:pathLst>
                <a:path w="1456" h="1073" extrusionOk="0">
                  <a:moveTo>
                    <a:pt x="0" y="1"/>
                  </a:moveTo>
                  <a:lnTo>
                    <a:pt x="0" y="1073"/>
                  </a:lnTo>
                  <a:lnTo>
                    <a:pt x="1455" y="1073"/>
                  </a:lnTo>
                  <a:lnTo>
                    <a:pt x="145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2"/>
            <p:cNvSpPr/>
            <p:nvPr/>
          </p:nvSpPr>
          <p:spPr>
            <a:xfrm>
              <a:off x="5614878" y="3580828"/>
              <a:ext cx="38235" cy="15625"/>
            </a:xfrm>
            <a:custGeom>
              <a:avLst/>
              <a:gdLst/>
              <a:ahLst/>
              <a:cxnLst/>
              <a:rect l="l" t="t" r="r" b="b"/>
              <a:pathLst>
                <a:path w="1456" h="595" extrusionOk="0">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2"/>
            <p:cNvSpPr/>
            <p:nvPr/>
          </p:nvSpPr>
          <p:spPr>
            <a:xfrm>
              <a:off x="5570394" y="3596426"/>
              <a:ext cx="126941" cy="79935"/>
            </a:xfrm>
            <a:custGeom>
              <a:avLst/>
              <a:gdLst/>
              <a:ahLst/>
              <a:cxnLst/>
              <a:rect l="l" t="t" r="r" b="b"/>
              <a:pathLst>
                <a:path w="4834" h="3044" extrusionOk="0">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72"/>
            <p:cNvSpPr/>
            <p:nvPr/>
          </p:nvSpPr>
          <p:spPr>
            <a:xfrm>
              <a:off x="5627693" y="3608979"/>
              <a:ext cx="12605" cy="67383"/>
            </a:xfrm>
            <a:custGeom>
              <a:avLst/>
              <a:gdLst/>
              <a:ahLst/>
              <a:cxnLst/>
              <a:rect l="l" t="t" r="r" b="b"/>
              <a:pathLst>
                <a:path w="480" h="2566" extrusionOk="0">
                  <a:moveTo>
                    <a:pt x="115" y="1"/>
                  </a:moveTo>
                  <a:lnTo>
                    <a:pt x="1" y="2565"/>
                  </a:lnTo>
                  <a:lnTo>
                    <a:pt x="479" y="2565"/>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72"/>
            <p:cNvSpPr/>
            <p:nvPr/>
          </p:nvSpPr>
          <p:spPr>
            <a:xfrm>
              <a:off x="5595787" y="3517462"/>
              <a:ext cx="76417" cy="69930"/>
            </a:xfrm>
            <a:custGeom>
              <a:avLst/>
              <a:gdLst/>
              <a:ahLst/>
              <a:cxnLst/>
              <a:rect l="l" t="t" r="r" b="b"/>
              <a:pathLst>
                <a:path w="2910" h="2663" extrusionOk="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72"/>
            <p:cNvSpPr/>
            <p:nvPr/>
          </p:nvSpPr>
          <p:spPr>
            <a:xfrm>
              <a:off x="5595787" y="3517515"/>
              <a:ext cx="76154" cy="68381"/>
            </a:xfrm>
            <a:custGeom>
              <a:avLst/>
              <a:gdLst/>
              <a:ahLst/>
              <a:cxnLst/>
              <a:rect l="l" t="t" r="r" b="b"/>
              <a:pathLst>
                <a:path w="2900" h="2604" extrusionOk="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72"/>
            <p:cNvSpPr/>
            <p:nvPr/>
          </p:nvSpPr>
          <p:spPr>
            <a:xfrm>
              <a:off x="5672177" y="3612497"/>
              <a:ext cx="25420" cy="63864"/>
            </a:xfrm>
            <a:custGeom>
              <a:avLst/>
              <a:gdLst/>
              <a:ahLst/>
              <a:cxnLst/>
              <a:rect l="l" t="t" r="r" b="b"/>
              <a:pathLst>
                <a:path w="968" h="2432" extrusionOk="0">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2"/>
            <p:cNvSpPr/>
            <p:nvPr/>
          </p:nvSpPr>
          <p:spPr>
            <a:xfrm>
              <a:off x="5627955" y="3609241"/>
              <a:ext cx="12579" cy="12579"/>
            </a:xfrm>
            <a:custGeom>
              <a:avLst/>
              <a:gdLst/>
              <a:ahLst/>
              <a:cxnLst/>
              <a:rect l="l" t="t" r="r" b="b"/>
              <a:pathLst>
                <a:path w="479" h="479" extrusionOk="0">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2"/>
            <p:cNvSpPr/>
            <p:nvPr/>
          </p:nvSpPr>
          <p:spPr>
            <a:xfrm>
              <a:off x="5607840" y="3591279"/>
              <a:ext cx="26155" cy="26706"/>
            </a:xfrm>
            <a:custGeom>
              <a:avLst/>
              <a:gdLst/>
              <a:ahLst/>
              <a:cxnLst/>
              <a:rect l="l" t="t" r="r" b="b"/>
              <a:pathLst>
                <a:path w="996" h="1017" extrusionOk="0">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72"/>
            <p:cNvSpPr/>
            <p:nvPr/>
          </p:nvSpPr>
          <p:spPr>
            <a:xfrm>
              <a:off x="5633969" y="3591279"/>
              <a:ext cx="26181" cy="26706"/>
            </a:xfrm>
            <a:custGeom>
              <a:avLst/>
              <a:gdLst/>
              <a:ahLst/>
              <a:cxnLst/>
              <a:rect l="l" t="t" r="r" b="b"/>
              <a:pathLst>
                <a:path w="997" h="1017" extrusionOk="0">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72"/>
            <p:cNvSpPr/>
            <p:nvPr/>
          </p:nvSpPr>
          <p:spPr>
            <a:xfrm>
              <a:off x="5303750" y="3488104"/>
              <a:ext cx="114625" cy="114362"/>
            </a:xfrm>
            <a:custGeom>
              <a:avLst/>
              <a:gdLst/>
              <a:ahLst/>
              <a:cxnLst/>
              <a:rect l="l" t="t" r="r" b="b"/>
              <a:pathLst>
                <a:path w="4365" h="4355" extrusionOk="0">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2"/>
            <p:cNvSpPr/>
            <p:nvPr/>
          </p:nvSpPr>
          <p:spPr>
            <a:xfrm>
              <a:off x="5334920" y="3488104"/>
              <a:ext cx="83192" cy="114362"/>
            </a:xfrm>
            <a:custGeom>
              <a:avLst/>
              <a:gdLst/>
              <a:ahLst/>
              <a:cxnLst/>
              <a:rect l="l" t="t" r="r" b="b"/>
              <a:pathLst>
                <a:path w="3168" h="4355" extrusionOk="0">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2"/>
            <p:cNvSpPr/>
            <p:nvPr/>
          </p:nvSpPr>
          <p:spPr>
            <a:xfrm>
              <a:off x="5302988" y="3574552"/>
              <a:ext cx="114625" cy="101810"/>
            </a:xfrm>
            <a:custGeom>
              <a:avLst/>
              <a:gdLst/>
              <a:ahLst/>
              <a:cxnLst/>
              <a:rect l="l" t="t" r="r" b="b"/>
              <a:pathLst>
                <a:path w="4365" h="3877" extrusionOk="0">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72"/>
            <p:cNvSpPr/>
            <p:nvPr/>
          </p:nvSpPr>
          <p:spPr>
            <a:xfrm>
              <a:off x="5340934" y="3574552"/>
              <a:ext cx="38996" cy="25420"/>
            </a:xfrm>
            <a:custGeom>
              <a:avLst/>
              <a:gdLst/>
              <a:ahLst/>
              <a:cxnLst/>
              <a:rect l="l" t="t" r="r" b="b"/>
              <a:pathLst>
                <a:path w="1485" h="968" extrusionOk="0">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72"/>
            <p:cNvSpPr/>
            <p:nvPr/>
          </p:nvSpPr>
          <p:spPr>
            <a:xfrm>
              <a:off x="5302988" y="3607981"/>
              <a:ext cx="114389" cy="68381"/>
            </a:xfrm>
            <a:custGeom>
              <a:avLst/>
              <a:gdLst/>
              <a:ahLst/>
              <a:cxnLst/>
              <a:rect l="l" t="t" r="r" b="b"/>
              <a:pathLst>
                <a:path w="4356" h="2604" extrusionOk="0">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2"/>
            <p:cNvSpPr/>
            <p:nvPr/>
          </p:nvSpPr>
          <p:spPr>
            <a:xfrm>
              <a:off x="5322105" y="3524605"/>
              <a:ext cx="76417" cy="62788"/>
            </a:xfrm>
            <a:custGeom>
              <a:avLst/>
              <a:gdLst/>
              <a:ahLst/>
              <a:cxnLst/>
              <a:rect l="l" t="t" r="r" b="b"/>
              <a:pathLst>
                <a:path w="2910" h="2391" extrusionOk="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72"/>
            <p:cNvSpPr/>
            <p:nvPr/>
          </p:nvSpPr>
          <p:spPr>
            <a:xfrm>
              <a:off x="5322105" y="3524841"/>
              <a:ext cx="76417" cy="62052"/>
            </a:xfrm>
            <a:custGeom>
              <a:avLst/>
              <a:gdLst/>
              <a:ahLst/>
              <a:cxnLst/>
              <a:rect l="l" t="t" r="r" b="b"/>
              <a:pathLst>
                <a:path w="2910" h="2363" extrusionOk="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72"/>
            <p:cNvSpPr/>
            <p:nvPr/>
          </p:nvSpPr>
          <p:spPr>
            <a:xfrm>
              <a:off x="5302988" y="3621032"/>
              <a:ext cx="25420" cy="55330"/>
            </a:xfrm>
            <a:custGeom>
              <a:avLst/>
              <a:gdLst/>
              <a:ahLst/>
              <a:cxnLst/>
              <a:rect l="l" t="t" r="r" b="b"/>
              <a:pathLst>
                <a:path w="968" h="2107" extrusionOk="0">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72"/>
            <p:cNvSpPr/>
            <p:nvPr/>
          </p:nvSpPr>
          <p:spPr>
            <a:xfrm>
              <a:off x="5392219" y="3587367"/>
              <a:ext cx="216146" cy="88995"/>
            </a:xfrm>
            <a:custGeom>
              <a:avLst/>
              <a:gdLst/>
              <a:ahLst/>
              <a:cxnLst/>
              <a:rect l="l" t="t" r="r" b="b"/>
              <a:pathLst>
                <a:path w="8231" h="3389" extrusionOk="0">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72"/>
            <p:cNvSpPr/>
            <p:nvPr/>
          </p:nvSpPr>
          <p:spPr>
            <a:xfrm>
              <a:off x="5487701" y="3612760"/>
              <a:ext cx="25420" cy="63602"/>
            </a:xfrm>
            <a:custGeom>
              <a:avLst/>
              <a:gdLst/>
              <a:ahLst/>
              <a:cxnLst/>
              <a:rect l="l" t="t" r="r" b="b"/>
              <a:pathLst>
                <a:path w="968" h="2422" extrusionOk="0">
                  <a:moveTo>
                    <a:pt x="231" y="0"/>
                  </a:moveTo>
                  <a:lnTo>
                    <a:pt x="1" y="2421"/>
                  </a:lnTo>
                  <a:lnTo>
                    <a:pt x="967" y="2421"/>
                  </a:lnTo>
                  <a:lnTo>
                    <a:pt x="73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72"/>
            <p:cNvSpPr/>
            <p:nvPr/>
          </p:nvSpPr>
          <p:spPr>
            <a:xfrm>
              <a:off x="5489224" y="3599945"/>
              <a:ext cx="22400" cy="21638"/>
            </a:xfrm>
            <a:custGeom>
              <a:avLst/>
              <a:gdLst/>
              <a:ahLst/>
              <a:cxnLst/>
              <a:rect l="l" t="t" r="r" b="b"/>
              <a:pathLst>
                <a:path w="853" h="824" extrusionOk="0">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2"/>
            <p:cNvSpPr/>
            <p:nvPr/>
          </p:nvSpPr>
          <p:spPr>
            <a:xfrm>
              <a:off x="5570394" y="3613259"/>
              <a:ext cx="38235" cy="63103"/>
            </a:xfrm>
            <a:custGeom>
              <a:avLst/>
              <a:gdLst/>
              <a:ahLst/>
              <a:cxnLst/>
              <a:rect l="l" t="t" r="r" b="b"/>
              <a:pathLst>
                <a:path w="1456" h="2403" extrusionOk="0">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2"/>
            <p:cNvSpPr/>
            <p:nvPr/>
          </p:nvSpPr>
          <p:spPr>
            <a:xfrm>
              <a:off x="5430165" y="3389839"/>
              <a:ext cx="140255" cy="101810"/>
            </a:xfrm>
            <a:custGeom>
              <a:avLst/>
              <a:gdLst/>
              <a:ahLst/>
              <a:cxnLst/>
              <a:rect l="l" t="t" r="r" b="b"/>
              <a:pathLst>
                <a:path w="5341" h="3877" extrusionOk="0">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2"/>
            <p:cNvSpPr/>
            <p:nvPr/>
          </p:nvSpPr>
          <p:spPr>
            <a:xfrm>
              <a:off x="5462071" y="3390338"/>
              <a:ext cx="108086" cy="101547"/>
            </a:xfrm>
            <a:custGeom>
              <a:avLst/>
              <a:gdLst/>
              <a:ahLst/>
              <a:cxnLst/>
              <a:rect l="l" t="t" r="r" b="b"/>
              <a:pathLst>
                <a:path w="4116" h="3867" extrusionOk="0">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72"/>
            <p:cNvSpPr/>
            <p:nvPr/>
          </p:nvSpPr>
          <p:spPr>
            <a:xfrm>
              <a:off x="5462071" y="3542646"/>
              <a:ext cx="76443" cy="57326"/>
            </a:xfrm>
            <a:custGeom>
              <a:avLst/>
              <a:gdLst/>
              <a:ahLst/>
              <a:cxnLst/>
              <a:rect l="l" t="t" r="r" b="b"/>
              <a:pathLst>
                <a:path w="2911" h="2183" extrusionOk="0">
                  <a:moveTo>
                    <a:pt x="1" y="0"/>
                  </a:moveTo>
                  <a:lnTo>
                    <a:pt x="1" y="2182"/>
                  </a:lnTo>
                  <a:lnTo>
                    <a:pt x="2910" y="2182"/>
                  </a:ln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72"/>
            <p:cNvSpPr/>
            <p:nvPr/>
          </p:nvSpPr>
          <p:spPr>
            <a:xfrm>
              <a:off x="5462071" y="3542646"/>
              <a:ext cx="76443" cy="31985"/>
            </a:xfrm>
            <a:custGeom>
              <a:avLst/>
              <a:gdLst/>
              <a:ahLst/>
              <a:cxnLst/>
              <a:rect l="l" t="t" r="r" b="b"/>
              <a:pathLst>
                <a:path w="2911" h="1218" extrusionOk="0">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72"/>
            <p:cNvSpPr/>
            <p:nvPr/>
          </p:nvSpPr>
          <p:spPr>
            <a:xfrm>
              <a:off x="5449519" y="3576600"/>
              <a:ext cx="50787" cy="45535"/>
            </a:xfrm>
            <a:custGeom>
              <a:avLst/>
              <a:gdLst/>
              <a:ahLst/>
              <a:cxnLst/>
              <a:rect l="l" t="t" r="r" b="b"/>
              <a:pathLst>
                <a:path w="1934" h="1734" extrusionOk="0">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2"/>
            <p:cNvSpPr/>
            <p:nvPr/>
          </p:nvSpPr>
          <p:spPr>
            <a:xfrm>
              <a:off x="5500279" y="3576600"/>
              <a:ext cx="50787" cy="45535"/>
            </a:xfrm>
            <a:custGeom>
              <a:avLst/>
              <a:gdLst/>
              <a:ahLst/>
              <a:cxnLst/>
              <a:rect l="l" t="t" r="r" b="b"/>
              <a:pathLst>
                <a:path w="1934" h="1734" extrusionOk="0">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2"/>
            <p:cNvSpPr/>
            <p:nvPr/>
          </p:nvSpPr>
          <p:spPr>
            <a:xfrm>
              <a:off x="5436704" y="3441545"/>
              <a:ext cx="127177" cy="120218"/>
            </a:xfrm>
            <a:custGeom>
              <a:avLst/>
              <a:gdLst/>
              <a:ahLst/>
              <a:cxnLst/>
              <a:rect l="l" t="t" r="r" b="b"/>
              <a:pathLst>
                <a:path w="4843" h="4578" extrusionOk="0">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2"/>
            <p:cNvSpPr/>
            <p:nvPr/>
          </p:nvSpPr>
          <p:spPr>
            <a:xfrm>
              <a:off x="5436704" y="3441676"/>
              <a:ext cx="114625" cy="119588"/>
            </a:xfrm>
            <a:custGeom>
              <a:avLst/>
              <a:gdLst/>
              <a:ahLst/>
              <a:cxnLst/>
              <a:rect l="l" t="t" r="r" b="b"/>
              <a:pathLst>
                <a:path w="4365" h="4554" extrusionOk="0">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72"/>
            <p:cNvSpPr/>
            <p:nvPr/>
          </p:nvSpPr>
          <p:spPr>
            <a:xfrm>
              <a:off x="5392219" y="3613259"/>
              <a:ext cx="37972" cy="63103"/>
            </a:xfrm>
            <a:custGeom>
              <a:avLst/>
              <a:gdLst/>
              <a:ahLst/>
              <a:cxnLst/>
              <a:rect l="l" t="t" r="r" b="b"/>
              <a:pathLst>
                <a:path w="1446" h="2403" extrusionOk="0">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36" name="Google Shape;10936;p72"/>
          <p:cNvSpPr/>
          <p:nvPr/>
        </p:nvSpPr>
        <p:spPr>
          <a:xfrm>
            <a:off x="5741031" y="3465113"/>
            <a:ext cx="25157" cy="62866"/>
          </a:xfrm>
          <a:custGeom>
            <a:avLst/>
            <a:gdLst/>
            <a:ahLst/>
            <a:cxnLst/>
            <a:rect l="l" t="t" r="r" b="b"/>
            <a:pathLst>
              <a:path w="958" h="2394" extrusionOk="0">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37" name="Google Shape;10937;p72"/>
          <p:cNvGrpSpPr/>
          <p:nvPr/>
        </p:nvGrpSpPr>
        <p:grpSpPr>
          <a:xfrm>
            <a:off x="3060752" y="2751209"/>
            <a:ext cx="390565" cy="359578"/>
            <a:chOff x="3060752" y="2903609"/>
            <a:chExt cx="390565" cy="359578"/>
          </a:xfrm>
        </p:grpSpPr>
        <p:sp>
          <p:nvSpPr>
            <p:cNvPr id="10938" name="Google Shape;10938;p72"/>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72"/>
            <p:cNvSpPr/>
            <p:nvPr/>
          </p:nvSpPr>
          <p:spPr>
            <a:xfrm>
              <a:off x="3097936" y="3011852"/>
              <a:ext cx="102572" cy="104068"/>
            </a:xfrm>
            <a:custGeom>
              <a:avLst/>
              <a:gdLst/>
              <a:ahLst/>
              <a:cxnLst/>
              <a:rect l="l" t="t" r="r" b="b"/>
              <a:pathLst>
                <a:path w="3906" h="3963" extrusionOk="0">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2"/>
            <p:cNvSpPr/>
            <p:nvPr/>
          </p:nvSpPr>
          <p:spPr>
            <a:xfrm>
              <a:off x="3097936" y="3011852"/>
              <a:ext cx="27678" cy="104068"/>
            </a:xfrm>
            <a:custGeom>
              <a:avLst/>
              <a:gdLst/>
              <a:ahLst/>
              <a:cxnLst/>
              <a:rect l="l" t="t" r="r" b="b"/>
              <a:pathLst>
                <a:path w="1054" h="3963" extrusionOk="0">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72"/>
            <p:cNvSpPr/>
            <p:nvPr/>
          </p:nvSpPr>
          <p:spPr>
            <a:xfrm>
              <a:off x="3092421" y="3102318"/>
              <a:ext cx="113863" cy="38235"/>
            </a:xfrm>
            <a:custGeom>
              <a:avLst/>
              <a:gdLst/>
              <a:ahLst/>
              <a:cxnLst/>
              <a:rect l="l" t="t" r="r" b="b"/>
              <a:pathLst>
                <a:path w="4336" h="1456" extrusionOk="0">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72"/>
            <p:cNvSpPr/>
            <p:nvPr/>
          </p:nvSpPr>
          <p:spPr>
            <a:xfrm>
              <a:off x="3060752" y="3184170"/>
              <a:ext cx="147791" cy="26759"/>
            </a:xfrm>
            <a:custGeom>
              <a:avLst/>
              <a:gdLst/>
              <a:ahLst/>
              <a:cxnLst/>
              <a:rect l="l" t="t" r="r" b="b"/>
              <a:pathLst>
                <a:path w="5628" h="1019" extrusionOk="0">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2"/>
            <p:cNvSpPr/>
            <p:nvPr/>
          </p:nvSpPr>
          <p:spPr>
            <a:xfrm>
              <a:off x="3070048" y="3126950"/>
              <a:ext cx="152072" cy="58586"/>
            </a:xfrm>
            <a:custGeom>
              <a:avLst/>
              <a:gdLst/>
              <a:ahLst/>
              <a:cxnLst/>
              <a:rect l="l" t="t" r="r" b="b"/>
              <a:pathLst>
                <a:path w="5791" h="2231" extrusionOk="0">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2"/>
            <p:cNvSpPr/>
            <p:nvPr/>
          </p:nvSpPr>
          <p:spPr>
            <a:xfrm>
              <a:off x="3093183" y="2903609"/>
              <a:ext cx="112104" cy="120586"/>
            </a:xfrm>
            <a:custGeom>
              <a:avLst/>
              <a:gdLst/>
              <a:ahLst/>
              <a:cxnLst/>
              <a:rect l="l" t="t" r="r" b="b"/>
              <a:pathLst>
                <a:path w="4269" h="4592" extrusionOk="0">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2"/>
            <p:cNvSpPr/>
            <p:nvPr/>
          </p:nvSpPr>
          <p:spPr>
            <a:xfrm>
              <a:off x="3093183" y="2924407"/>
              <a:ext cx="49763" cy="99788"/>
            </a:xfrm>
            <a:custGeom>
              <a:avLst/>
              <a:gdLst/>
              <a:ahLst/>
              <a:cxnLst/>
              <a:rect l="l" t="t" r="r" b="b"/>
              <a:pathLst>
                <a:path w="1895" h="3800" extrusionOk="0">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72"/>
            <p:cNvSpPr/>
            <p:nvPr/>
          </p:nvSpPr>
          <p:spPr>
            <a:xfrm>
              <a:off x="3097201" y="2987719"/>
              <a:ext cx="71401" cy="16255"/>
            </a:xfrm>
            <a:custGeom>
              <a:avLst/>
              <a:gdLst/>
              <a:ahLst/>
              <a:cxnLst/>
              <a:rect l="l" t="t" r="r" b="b"/>
              <a:pathLst>
                <a:path w="2719" h="619" extrusionOk="0">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72"/>
            <p:cNvSpPr/>
            <p:nvPr/>
          </p:nvSpPr>
          <p:spPr>
            <a:xfrm>
              <a:off x="3311823" y="3011852"/>
              <a:ext cx="102309" cy="104068"/>
            </a:xfrm>
            <a:custGeom>
              <a:avLst/>
              <a:gdLst/>
              <a:ahLst/>
              <a:cxnLst/>
              <a:rect l="l" t="t" r="r" b="b"/>
              <a:pathLst>
                <a:path w="3896" h="3963" extrusionOk="0">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72"/>
            <p:cNvSpPr/>
            <p:nvPr/>
          </p:nvSpPr>
          <p:spPr>
            <a:xfrm>
              <a:off x="3311823" y="3011852"/>
              <a:ext cx="27415" cy="104068"/>
            </a:xfrm>
            <a:custGeom>
              <a:avLst/>
              <a:gdLst/>
              <a:ahLst/>
              <a:cxnLst/>
              <a:rect l="l" t="t" r="r" b="b"/>
              <a:pathLst>
                <a:path w="1044" h="3963" extrusionOk="0">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2"/>
            <p:cNvSpPr/>
            <p:nvPr/>
          </p:nvSpPr>
          <p:spPr>
            <a:xfrm>
              <a:off x="3306046" y="3102318"/>
              <a:ext cx="113863" cy="38235"/>
            </a:xfrm>
            <a:custGeom>
              <a:avLst/>
              <a:gdLst/>
              <a:ahLst/>
              <a:cxnLst/>
              <a:rect l="l" t="t" r="r" b="b"/>
              <a:pathLst>
                <a:path w="4336" h="1456" extrusionOk="0">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2"/>
            <p:cNvSpPr/>
            <p:nvPr/>
          </p:nvSpPr>
          <p:spPr>
            <a:xfrm>
              <a:off x="3303263" y="3184512"/>
              <a:ext cx="148054" cy="26418"/>
            </a:xfrm>
            <a:custGeom>
              <a:avLst/>
              <a:gdLst/>
              <a:ahLst/>
              <a:cxnLst/>
              <a:rect l="l" t="t" r="r" b="b"/>
              <a:pathLst>
                <a:path w="5638" h="1006" extrusionOk="0">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72"/>
            <p:cNvSpPr/>
            <p:nvPr/>
          </p:nvSpPr>
          <p:spPr>
            <a:xfrm>
              <a:off x="3289949" y="3126950"/>
              <a:ext cx="152072" cy="58586"/>
            </a:xfrm>
            <a:custGeom>
              <a:avLst/>
              <a:gdLst/>
              <a:ahLst/>
              <a:cxnLst/>
              <a:rect l="l" t="t" r="r" b="b"/>
              <a:pathLst>
                <a:path w="5791" h="2231" extrusionOk="0">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72"/>
            <p:cNvSpPr/>
            <p:nvPr/>
          </p:nvSpPr>
          <p:spPr>
            <a:xfrm>
              <a:off x="3289949" y="3126950"/>
              <a:ext cx="19642" cy="58586"/>
            </a:xfrm>
            <a:custGeom>
              <a:avLst/>
              <a:gdLst/>
              <a:ahLst/>
              <a:cxnLst/>
              <a:rect l="l" t="t" r="r" b="b"/>
              <a:pathLst>
                <a:path w="748" h="2231" extrusionOk="0">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2"/>
            <p:cNvSpPr/>
            <p:nvPr/>
          </p:nvSpPr>
          <p:spPr>
            <a:xfrm>
              <a:off x="3204761" y="3064136"/>
              <a:ext cx="27678" cy="104068"/>
            </a:xfrm>
            <a:custGeom>
              <a:avLst/>
              <a:gdLst/>
              <a:ahLst/>
              <a:cxnLst/>
              <a:rect l="l" t="t" r="r" b="b"/>
              <a:pathLst>
                <a:path w="1054" h="3963" extrusionOk="0">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72"/>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72"/>
            <p:cNvSpPr/>
            <p:nvPr/>
          </p:nvSpPr>
          <p:spPr>
            <a:xfrm>
              <a:off x="3307044" y="2903609"/>
              <a:ext cx="111868" cy="120586"/>
            </a:xfrm>
            <a:custGeom>
              <a:avLst/>
              <a:gdLst/>
              <a:ahLst/>
              <a:cxnLst/>
              <a:rect l="l" t="t" r="r" b="b"/>
              <a:pathLst>
                <a:path w="4260" h="4592" extrusionOk="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72"/>
            <p:cNvSpPr/>
            <p:nvPr/>
          </p:nvSpPr>
          <p:spPr>
            <a:xfrm>
              <a:off x="3306782" y="2924407"/>
              <a:ext cx="50052" cy="99788"/>
            </a:xfrm>
            <a:custGeom>
              <a:avLst/>
              <a:gdLst/>
              <a:ahLst/>
              <a:cxnLst/>
              <a:rect l="l" t="t" r="r" b="b"/>
              <a:pathLst>
                <a:path w="1906" h="3800" extrusionOk="0">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2"/>
            <p:cNvSpPr/>
            <p:nvPr/>
          </p:nvSpPr>
          <p:spPr>
            <a:xfrm>
              <a:off x="3289713" y="3126714"/>
              <a:ext cx="38970" cy="58586"/>
            </a:xfrm>
            <a:custGeom>
              <a:avLst/>
              <a:gdLst/>
              <a:ahLst/>
              <a:cxnLst/>
              <a:rect l="l" t="t" r="r" b="b"/>
              <a:pathLst>
                <a:path w="1484" h="2231" extrusionOk="0">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2"/>
            <p:cNvSpPr/>
            <p:nvPr/>
          </p:nvSpPr>
          <p:spPr>
            <a:xfrm>
              <a:off x="3310799" y="2987719"/>
              <a:ext cx="70666" cy="16255"/>
            </a:xfrm>
            <a:custGeom>
              <a:avLst/>
              <a:gdLst/>
              <a:ahLst/>
              <a:cxnLst/>
              <a:rect l="l" t="t" r="r" b="b"/>
              <a:pathLst>
                <a:path w="2691" h="619" extrusionOk="0">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2"/>
            <p:cNvSpPr/>
            <p:nvPr/>
          </p:nvSpPr>
          <p:spPr>
            <a:xfrm>
              <a:off x="3204761" y="3064136"/>
              <a:ext cx="102545" cy="104068"/>
            </a:xfrm>
            <a:custGeom>
              <a:avLst/>
              <a:gdLst/>
              <a:ahLst/>
              <a:cxnLst/>
              <a:rect l="l" t="t" r="r" b="b"/>
              <a:pathLst>
                <a:path w="3905" h="3963" extrusionOk="0">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2"/>
            <p:cNvSpPr/>
            <p:nvPr/>
          </p:nvSpPr>
          <p:spPr>
            <a:xfrm>
              <a:off x="3204761" y="3064136"/>
              <a:ext cx="28413" cy="104068"/>
            </a:xfrm>
            <a:custGeom>
              <a:avLst/>
              <a:gdLst/>
              <a:ahLst/>
              <a:cxnLst/>
              <a:rect l="l" t="t" r="r" b="b"/>
              <a:pathLst>
                <a:path w="1082" h="3963" extrusionOk="0">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2"/>
            <p:cNvSpPr/>
            <p:nvPr/>
          </p:nvSpPr>
          <p:spPr>
            <a:xfrm>
              <a:off x="3199221" y="3154339"/>
              <a:ext cx="113890" cy="38497"/>
            </a:xfrm>
            <a:custGeom>
              <a:avLst/>
              <a:gdLst/>
              <a:ahLst/>
              <a:cxnLst/>
              <a:rect l="l" t="t" r="r" b="b"/>
              <a:pathLst>
                <a:path w="4337" h="1466" extrusionOk="0">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2"/>
            <p:cNvSpPr/>
            <p:nvPr/>
          </p:nvSpPr>
          <p:spPr>
            <a:xfrm>
              <a:off x="3167551" y="3235272"/>
              <a:ext cx="176704" cy="27914"/>
            </a:xfrm>
            <a:custGeom>
              <a:avLst/>
              <a:gdLst/>
              <a:ahLst/>
              <a:cxnLst/>
              <a:rect l="l" t="t" r="r" b="b"/>
              <a:pathLst>
                <a:path w="6729" h="1063" extrusionOk="0">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72"/>
            <p:cNvSpPr/>
            <p:nvPr/>
          </p:nvSpPr>
          <p:spPr>
            <a:xfrm>
              <a:off x="3179631" y="3181229"/>
              <a:ext cx="152807" cy="54568"/>
            </a:xfrm>
            <a:custGeom>
              <a:avLst/>
              <a:gdLst/>
              <a:ahLst/>
              <a:cxnLst/>
              <a:rect l="l" t="t" r="r" b="b"/>
              <a:pathLst>
                <a:path w="5819" h="2078" extrusionOk="0">
                  <a:moveTo>
                    <a:pt x="565" y="1"/>
                  </a:moveTo>
                  <a:lnTo>
                    <a:pt x="0" y="2078"/>
                  </a:lnTo>
                  <a:lnTo>
                    <a:pt x="5819" y="2078"/>
                  </a:lnTo>
                  <a:lnTo>
                    <a:pt x="525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72"/>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72"/>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72"/>
            <p:cNvSpPr/>
            <p:nvPr/>
          </p:nvSpPr>
          <p:spPr>
            <a:xfrm>
              <a:off x="3200245" y="2956260"/>
              <a:ext cx="111841" cy="120218"/>
            </a:xfrm>
            <a:custGeom>
              <a:avLst/>
              <a:gdLst/>
              <a:ahLst/>
              <a:cxnLst/>
              <a:rect l="l" t="t" r="r" b="b"/>
              <a:pathLst>
                <a:path w="4259" h="4578" extrusionOk="0">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72"/>
            <p:cNvSpPr/>
            <p:nvPr/>
          </p:nvSpPr>
          <p:spPr>
            <a:xfrm>
              <a:off x="3199982" y="2976664"/>
              <a:ext cx="49789" cy="99814"/>
            </a:xfrm>
            <a:custGeom>
              <a:avLst/>
              <a:gdLst/>
              <a:ahLst/>
              <a:cxnLst/>
              <a:rect l="l" t="t" r="r" b="b"/>
              <a:pathLst>
                <a:path w="1896" h="3801" extrusionOk="0">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2"/>
            <p:cNvSpPr/>
            <p:nvPr/>
          </p:nvSpPr>
          <p:spPr>
            <a:xfrm>
              <a:off x="3204000" y="3040003"/>
              <a:ext cx="71401" cy="16255"/>
            </a:xfrm>
            <a:custGeom>
              <a:avLst/>
              <a:gdLst/>
              <a:ahLst/>
              <a:cxnLst/>
              <a:rect l="l" t="t" r="r" b="b"/>
              <a:pathLst>
                <a:path w="2719" h="619" extrusionOk="0">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2"/>
            <p:cNvSpPr/>
            <p:nvPr/>
          </p:nvSpPr>
          <p:spPr>
            <a:xfrm>
              <a:off x="3389133" y="2987719"/>
              <a:ext cx="28256" cy="8088"/>
            </a:xfrm>
            <a:custGeom>
              <a:avLst/>
              <a:gdLst/>
              <a:ahLst/>
              <a:cxnLst/>
              <a:rect l="l" t="t" r="r" b="b"/>
              <a:pathLst>
                <a:path w="1076" h="308" extrusionOk="0">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2"/>
            <p:cNvSpPr/>
            <p:nvPr/>
          </p:nvSpPr>
          <p:spPr>
            <a:xfrm>
              <a:off x="3282307" y="3040213"/>
              <a:ext cx="28282" cy="8141"/>
            </a:xfrm>
            <a:custGeom>
              <a:avLst/>
              <a:gdLst/>
              <a:ahLst/>
              <a:cxnLst/>
              <a:rect l="l" t="t" r="r" b="b"/>
              <a:pathLst>
                <a:path w="1077" h="310" extrusionOk="0">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2"/>
            <p:cNvSpPr/>
            <p:nvPr/>
          </p:nvSpPr>
          <p:spPr>
            <a:xfrm>
              <a:off x="3175508" y="2987719"/>
              <a:ext cx="28256" cy="8088"/>
            </a:xfrm>
            <a:custGeom>
              <a:avLst/>
              <a:gdLst/>
              <a:ahLst/>
              <a:cxnLst/>
              <a:rect l="l" t="t" r="r" b="b"/>
              <a:pathLst>
                <a:path w="1076" h="308" extrusionOk="0">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2" name="Google Shape;10972;p72"/>
          <p:cNvGrpSpPr/>
          <p:nvPr/>
        </p:nvGrpSpPr>
        <p:grpSpPr>
          <a:xfrm>
            <a:off x="5741031" y="3233657"/>
            <a:ext cx="394609" cy="294585"/>
            <a:chOff x="5741031" y="3386057"/>
            <a:chExt cx="394609" cy="294585"/>
          </a:xfrm>
        </p:grpSpPr>
        <p:sp>
          <p:nvSpPr>
            <p:cNvPr id="10973" name="Google Shape;10973;p72"/>
            <p:cNvSpPr/>
            <p:nvPr/>
          </p:nvSpPr>
          <p:spPr>
            <a:xfrm>
              <a:off x="6054182" y="3473766"/>
              <a:ext cx="50025" cy="43749"/>
            </a:xfrm>
            <a:custGeom>
              <a:avLst/>
              <a:gdLst/>
              <a:ahLst/>
              <a:cxnLst/>
              <a:rect l="l" t="t" r="r" b="b"/>
              <a:pathLst>
                <a:path w="1905" h="1666" extrusionOk="0">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72"/>
            <p:cNvSpPr/>
            <p:nvPr/>
          </p:nvSpPr>
          <p:spPr>
            <a:xfrm>
              <a:off x="6054182" y="3473766"/>
              <a:ext cx="34453" cy="44012"/>
            </a:xfrm>
            <a:custGeom>
              <a:avLst/>
              <a:gdLst/>
              <a:ahLst/>
              <a:cxnLst/>
              <a:rect l="l" t="t" r="r" b="b"/>
              <a:pathLst>
                <a:path w="1312" h="1676" extrusionOk="0">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2"/>
            <p:cNvSpPr/>
            <p:nvPr/>
          </p:nvSpPr>
          <p:spPr>
            <a:xfrm>
              <a:off x="6022775" y="3580329"/>
              <a:ext cx="112603" cy="100313"/>
            </a:xfrm>
            <a:custGeom>
              <a:avLst/>
              <a:gdLst/>
              <a:ahLst/>
              <a:cxnLst/>
              <a:rect l="l" t="t" r="r" b="b"/>
              <a:pathLst>
                <a:path w="4288" h="3820" extrusionOk="0">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2"/>
            <p:cNvSpPr/>
            <p:nvPr/>
          </p:nvSpPr>
          <p:spPr>
            <a:xfrm>
              <a:off x="6059959" y="3580066"/>
              <a:ext cx="38471" cy="25183"/>
            </a:xfrm>
            <a:custGeom>
              <a:avLst/>
              <a:gdLst/>
              <a:ahLst/>
              <a:cxnLst/>
              <a:rect l="l" t="t" r="r" b="b"/>
              <a:pathLst>
                <a:path w="1465" h="959" extrusionOk="0">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72"/>
            <p:cNvSpPr/>
            <p:nvPr/>
          </p:nvSpPr>
          <p:spPr>
            <a:xfrm>
              <a:off x="6022775" y="3613259"/>
              <a:ext cx="112603" cy="67383"/>
            </a:xfrm>
            <a:custGeom>
              <a:avLst/>
              <a:gdLst/>
              <a:ahLst/>
              <a:cxnLst/>
              <a:rect l="l" t="t" r="r" b="b"/>
              <a:pathLst>
                <a:path w="4288" h="2566" extrusionOk="0">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72"/>
            <p:cNvSpPr/>
            <p:nvPr/>
          </p:nvSpPr>
          <p:spPr>
            <a:xfrm>
              <a:off x="6035327" y="3492358"/>
              <a:ext cx="87735" cy="87735"/>
            </a:xfrm>
            <a:custGeom>
              <a:avLst/>
              <a:gdLst/>
              <a:ahLst/>
              <a:cxnLst/>
              <a:rect l="l" t="t" r="r" b="b"/>
              <a:pathLst>
                <a:path w="3341" h="3341" extrusionOk="0">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72"/>
            <p:cNvSpPr/>
            <p:nvPr/>
          </p:nvSpPr>
          <p:spPr>
            <a:xfrm>
              <a:off x="6051424" y="3492358"/>
              <a:ext cx="73397" cy="78964"/>
            </a:xfrm>
            <a:custGeom>
              <a:avLst/>
              <a:gdLst/>
              <a:ahLst/>
              <a:cxnLst/>
              <a:rect l="l" t="t" r="r" b="b"/>
              <a:pathLst>
                <a:path w="2795" h="3007" extrusionOk="0">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72"/>
            <p:cNvSpPr/>
            <p:nvPr/>
          </p:nvSpPr>
          <p:spPr>
            <a:xfrm>
              <a:off x="6041603" y="3531118"/>
              <a:ext cx="75182" cy="61553"/>
            </a:xfrm>
            <a:custGeom>
              <a:avLst/>
              <a:gdLst/>
              <a:ahLst/>
              <a:cxnLst/>
              <a:rect l="l" t="t" r="r" b="b"/>
              <a:pathLst>
                <a:path w="2863" h="2344" extrusionOk="0">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72"/>
            <p:cNvSpPr/>
            <p:nvPr/>
          </p:nvSpPr>
          <p:spPr>
            <a:xfrm>
              <a:off x="6041603" y="3531118"/>
              <a:ext cx="74920" cy="61054"/>
            </a:xfrm>
            <a:custGeom>
              <a:avLst/>
              <a:gdLst/>
              <a:ahLst/>
              <a:cxnLst/>
              <a:rect l="l" t="t" r="r" b="b"/>
              <a:pathLst>
                <a:path w="2853" h="2325" extrusionOk="0">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72"/>
            <p:cNvSpPr/>
            <p:nvPr/>
          </p:nvSpPr>
          <p:spPr>
            <a:xfrm>
              <a:off x="6110483" y="3625811"/>
              <a:ext cx="25157" cy="54568"/>
            </a:xfrm>
            <a:custGeom>
              <a:avLst/>
              <a:gdLst/>
              <a:ahLst/>
              <a:cxnLst/>
              <a:rect l="l" t="t" r="r" b="b"/>
              <a:pathLst>
                <a:path w="958" h="2078" extrusionOk="0">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72"/>
            <p:cNvSpPr/>
            <p:nvPr/>
          </p:nvSpPr>
          <p:spPr>
            <a:xfrm>
              <a:off x="5759886" y="3498660"/>
              <a:ext cx="31197" cy="68880"/>
            </a:xfrm>
            <a:custGeom>
              <a:avLst/>
              <a:gdLst/>
              <a:ahLst/>
              <a:cxnLst/>
              <a:rect l="l" t="t" r="r" b="b"/>
              <a:pathLst>
                <a:path w="1188" h="2623" extrusionOk="0">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2"/>
            <p:cNvSpPr/>
            <p:nvPr/>
          </p:nvSpPr>
          <p:spPr>
            <a:xfrm>
              <a:off x="5772202" y="3492121"/>
              <a:ext cx="75419" cy="75681"/>
            </a:xfrm>
            <a:custGeom>
              <a:avLst/>
              <a:gdLst/>
              <a:ahLst/>
              <a:cxnLst/>
              <a:rect l="l" t="t" r="r" b="b"/>
              <a:pathLst>
                <a:path w="2872" h="2882" extrusionOk="0">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2"/>
            <p:cNvSpPr/>
            <p:nvPr/>
          </p:nvSpPr>
          <p:spPr>
            <a:xfrm>
              <a:off x="5784754" y="3586369"/>
              <a:ext cx="37736" cy="27652"/>
            </a:xfrm>
            <a:custGeom>
              <a:avLst/>
              <a:gdLst/>
              <a:ahLst/>
              <a:cxnLst/>
              <a:rect l="l" t="t" r="r" b="b"/>
              <a:pathLst>
                <a:path w="1437" h="1053" extrusionOk="0">
                  <a:moveTo>
                    <a:pt x="1" y="0"/>
                  </a:moveTo>
                  <a:lnTo>
                    <a:pt x="1" y="1053"/>
                  </a:lnTo>
                  <a:lnTo>
                    <a:pt x="1437" y="1053"/>
                  </a:lnTo>
                  <a:lnTo>
                    <a:pt x="143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2"/>
            <p:cNvSpPr/>
            <p:nvPr/>
          </p:nvSpPr>
          <p:spPr>
            <a:xfrm>
              <a:off x="5785017" y="3586369"/>
              <a:ext cx="37736" cy="15362"/>
            </a:xfrm>
            <a:custGeom>
              <a:avLst/>
              <a:gdLst/>
              <a:ahLst/>
              <a:cxnLst/>
              <a:rect l="l" t="t" r="r" b="b"/>
              <a:pathLst>
                <a:path w="1437" h="585" extrusionOk="0">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2"/>
            <p:cNvSpPr/>
            <p:nvPr/>
          </p:nvSpPr>
          <p:spPr>
            <a:xfrm>
              <a:off x="5741031" y="3601704"/>
              <a:ext cx="125444" cy="78675"/>
            </a:xfrm>
            <a:custGeom>
              <a:avLst/>
              <a:gdLst/>
              <a:ahLst/>
              <a:cxnLst/>
              <a:rect l="l" t="t" r="r" b="b"/>
              <a:pathLst>
                <a:path w="4777" h="2996" extrusionOk="0">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2"/>
            <p:cNvSpPr/>
            <p:nvPr/>
          </p:nvSpPr>
          <p:spPr>
            <a:xfrm>
              <a:off x="5797332" y="3614257"/>
              <a:ext cx="12579" cy="66123"/>
            </a:xfrm>
            <a:custGeom>
              <a:avLst/>
              <a:gdLst/>
              <a:ahLst/>
              <a:cxnLst/>
              <a:rect l="l" t="t" r="r" b="b"/>
              <a:pathLst>
                <a:path w="479" h="2518" extrusionOk="0">
                  <a:moveTo>
                    <a:pt x="125" y="1"/>
                  </a:moveTo>
                  <a:lnTo>
                    <a:pt x="0" y="2518"/>
                  </a:lnTo>
                  <a:lnTo>
                    <a:pt x="479" y="2518"/>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72"/>
            <p:cNvSpPr/>
            <p:nvPr/>
          </p:nvSpPr>
          <p:spPr>
            <a:xfrm>
              <a:off x="5766162" y="3523791"/>
              <a:ext cx="75182" cy="68880"/>
            </a:xfrm>
            <a:custGeom>
              <a:avLst/>
              <a:gdLst/>
              <a:ahLst/>
              <a:cxnLst/>
              <a:rect l="l" t="t" r="r" b="b"/>
              <a:pathLst>
                <a:path w="2863" h="2623" extrusionOk="0">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72"/>
            <p:cNvSpPr/>
            <p:nvPr/>
          </p:nvSpPr>
          <p:spPr>
            <a:xfrm>
              <a:off x="5766162" y="3523791"/>
              <a:ext cx="74920" cy="67383"/>
            </a:xfrm>
            <a:custGeom>
              <a:avLst/>
              <a:gdLst/>
              <a:ahLst/>
              <a:cxnLst/>
              <a:rect l="l" t="t" r="r" b="b"/>
              <a:pathLst>
                <a:path w="2853" h="2566" extrusionOk="0">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72"/>
            <p:cNvSpPr/>
            <p:nvPr/>
          </p:nvSpPr>
          <p:spPr>
            <a:xfrm>
              <a:off x="5797595" y="3614257"/>
              <a:ext cx="12579" cy="12605"/>
            </a:xfrm>
            <a:custGeom>
              <a:avLst/>
              <a:gdLst/>
              <a:ahLst/>
              <a:cxnLst/>
              <a:rect l="l" t="t" r="r" b="b"/>
              <a:pathLst>
                <a:path w="479" h="480" extrusionOk="0">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72"/>
            <p:cNvSpPr/>
            <p:nvPr/>
          </p:nvSpPr>
          <p:spPr>
            <a:xfrm>
              <a:off x="5778241" y="3596715"/>
              <a:ext cx="25656" cy="26286"/>
            </a:xfrm>
            <a:custGeom>
              <a:avLst/>
              <a:gdLst/>
              <a:ahLst/>
              <a:cxnLst/>
              <a:rect l="l" t="t" r="r" b="b"/>
              <a:pathLst>
                <a:path w="977" h="1001" extrusionOk="0">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2"/>
            <p:cNvSpPr/>
            <p:nvPr/>
          </p:nvSpPr>
          <p:spPr>
            <a:xfrm>
              <a:off x="5803871" y="3596715"/>
              <a:ext cx="25656" cy="26286"/>
            </a:xfrm>
            <a:custGeom>
              <a:avLst/>
              <a:gdLst/>
              <a:ahLst/>
              <a:cxnLst/>
              <a:rect l="l" t="t" r="r" b="b"/>
              <a:pathLst>
                <a:path w="977" h="1001" extrusionOk="0">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2"/>
            <p:cNvSpPr/>
            <p:nvPr/>
          </p:nvSpPr>
          <p:spPr>
            <a:xfrm>
              <a:off x="5847857" y="3386057"/>
              <a:ext cx="187234" cy="219192"/>
            </a:xfrm>
            <a:custGeom>
              <a:avLst/>
              <a:gdLst/>
              <a:ahLst/>
              <a:cxnLst/>
              <a:rect l="l" t="t" r="r" b="b"/>
              <a:pathLst>
                <a:path w="7130" h="8347" extrusionOk="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2"/>
            <p:cNvSpPr/>
            <p:nvPr/>
          </p:nvSpPr>
          <p:spPr>
            <a:xfrm>
              <a:off x="5891816" y="3386057"/>
              <a:ext cx="143275" cy="219192"/>
            </a:xfrm>
            <a:custGeom>
              <a:avLst/>
              <a:gdLst/>
              <a:ahLst/>
              <a:cxnLst/>
              <a:rect l="l" t="t" r="r" b="b"/>
              <a:pathLst>
                <a:path w="5456" h="8347" extrusionOk="0">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2"/>
            <p:cNvSpPr/>
            <p:nvPr/>
          </p:nvSpPr>
          <p:spPr>
            <a:xfrm>
              <a:off x="5835042" y="3555198"/>
              <a:ext cx="212890" cy="125181"/>
            </a:xfrm>
            <a:custGeom>
              <a:avLst/>
              <a:gdLst/>
              <a:ahLst/>
              <a:cxnLst/>
              <a:rect l="l" t="t" r="r" b="b"/>
              <a:pathLst>
                <a:path w="8107" h="4767" extrusionOk="0">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72"/>
            <p:cNvSpPr/>
            <p:nvPr/>
          </p:nvSpPr>
          <p:spPr>
            <a:xfrm>
              <a:off x="5835042" y="3600181"/>
              <a:ext cx="212890" cy="80198"/>
            </a:xfrm>
            <a:custGeom>
              <a:avLst/>
              <a:gdLst/>
              <a:ahLst/>
              <a:cxnLst/>
              <a:rect l="l" t="t" r="r" b="b"/>
              <a:pathLst>
                <a:path w="8107" h="3054" extrusionOk="0">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72"/>
            <p:cNvSpPr/>
            <p:nvPr/>
          </p:nvSpPr>
          <p:spPr>
            <a:xfrm>
              <a:off x="5910172" y="3555198"/>
              <a:ext cx="62604" cy="25105"/>
            </a:xfrm>
            <a:custGeom>
              <a:avLst/>
              <a:gdLst/>
              <a:ahLst/>
              <a:cxnLst/>
              <a:rect l="l" t="t" r="r" b="b"/>
              <a:pathLst>
                <a:path w="2384" h="956" extrusionOk="0">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2"/>
            <p:cNvSpPr/>
            <p:nvPr/>
          </p:nvSpPr>
          <p:spPr>
            <a:xfrm>
              <a:off x="5878765" y="3449764"/>
              <a:ext cx="125418" cy="117907"/>
            </a:xfrm>
            <a:custGeom>
              <a:avLst/>
              <a:gdLst/>
              <a:ahLst/>
              <a:cxnLst/>
              <a:rect l="l" t="t" r="r" b="b"/>
              <a:pathLst>
                <a:path w="4776" h="4490" extrusionOk="0">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2"/>
            <p:cNvSpPr/>
            <p:nvPr/>
          </p:nvSpPr>
          <p:spPr>
            <a:xfrm>
              <a:off x="5878765" y="3449764"/>
              <a:ext cx="122398" cy="117277"/>
            </a:xfrm>
            <a:custGeom>
              <a:avLst/>
              <a:gdLst/>
              <a:ahLst/>
              <a:cxnLst/>
              <a:rect l="l" t="t" r="r" b="b"/>
              <a:pathLst>
                <a:path w="4661" h="4466" extrusionOk="0">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72"/>
            <p:cNvSpPr/>
            <p:nvPr/>
          </p:nvSpPr>
          <p:spPr>
            <a:xfrm>
              <a:off x="5835042" y="3620796"/>
              <a:ext cx="43986" cy="59584"/>
            </a:xfrm>
            <a:custGeom>
              <a:avLst/>
              <a:gdLst/>
              <a:ahLst/>
              <a:cxnLst/>
              <a:rect l="l" t="t" r="r" b="b"/>
              <a:pathLst>
                <a:path w="1675" h="2269" extrusionOk="0">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2"/>
            <p:cNvSpPr/>
            <p:nvPr/>
          </p:nvSpPr>
          <p:spPr>
            <a:xfrm>
              <a:off x="6003920" y="3620796"/>
              <a:ext cx="44012" cy="59584"/>
            </a:xfrm>
            <a:custGeom>
              <a:avLst/>
              <a:gdLst/>
              <a:ahLst/>
              <a:cxnLst/>
              <a:rect l="l" t="t" r="r" b="b"/>
              <a:pathLst>
                <a:path w="1676" h="2269" extrusionOk="0">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03" name="Google Shape;11003;p72"/>
          <p:cNvSpPr/>
          <p:nvPr/>
        </p:nvSpPr>
        <p:spPr>
          <a:xfrm>
            <a:off x="6560317" y="3412357"/>
            <a:ext cx="13366" cy="86711"/>
          </a:xfrm>
          <a:custGeom>
            <a:avLst/>
            <a:gdLst/>
            <a:ahLst/>
            <a:cxnLst/>
            <a:rect l="l" t="t" r="r" b="b"/>
            <a:pathLst>
              <a:path w="509" h="3302" extrusionOk="0">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04" name="Google Shape;11004;p72"/>
          <p:cNvGrpSpPr/>
          <p:nvPr/>
        </p:nvGrpSpPr>
        <p:grpSpPr>
          <a:xfrm>
            <a:off x="6179074" y="3216326"/>
            <a:ext cx="394609" cy="328749"/>
            <a:chOff x="6179074" y="3368726"/>
            <a:chExt cx="394609" cy="328749"/>
          </a:xfrm>
        </p:grpSpPr>
        <p:sp>
          <p:nvSpPr>
            <p:cNvPr id="11005" name="Google Shape;11005;p72"/>
            <p:cNvSpPr/>
            <p:nvPr/>
          </p:nvSpPr>
          <p:spPr>
            <a:xfrm>
              <a:off x="6363052"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72"/>
            <p:cNvSpPr/>
            <p:nvPr/>
          </p:nvSpPr>
          <p:spPr>
            <a:xfrm>
              <a:off x="6361791"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2"/>
            <p:cNvSpPr/>
            <p:nvPr/>
          </p:nvSpPr>
          <p:spPr>
            <a:xfrm>
              <a:off x="6336660" y="3442096"/>
              <a:ext cx="79174" cy="97556"/>
            </a:xfrm>
            <a:custGeom>
              <a:avLst/>
              <a:gdLst/>
              <a:ahLst/>
              <a:cxnLst/>
              <a:rect l="l" t="t" r="r" b="b"/>
              <a:pathLst>
                <a:path w="3015" h="3715" extrusionOk="0">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2"/>
            <p:cNvSpPr/>
            <p:nvPr/>
          </p:nvSpPr>
          <p:spPr>
            <a:xfrm>
              <a:off x="6349974"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2"/>
            <p:cNvSpPr/>
            <p:nvPr/>
          </p:nvSpPr>
          <p:spPr>
            <a:xfrm>
              <a:off x="6336897" y="3452915"/>
              <a:ext cx="13104" cy="86973"/>
            </a:xfrm>
            <a:custGeom>
              <a:avLst/>
              <a:gdLst/>
              <a:ahLst/>
              <a:cxnLst/>
              <a:rect l="l" t="t" r="r" b="b"/>
              <a:pathLst>
                <a:path w="499" h="3312" extrusionOk="0">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2"/>
            <p:cNvSpPr/>
            <p:nvPr/>
          </p:nvSpPr>
          <p:spPr>
            <a:xfrm>
              <a:off x="6402494" y="3452915"/>
              <a:ext cx="13340" cy="86973"/>
            </a:xfrm>
            <a:custGeom>
              <a:avLst/>
              <a:gdLst/>
              <a:ahLst/>
              <a:cxnLst/>
              <a:rect l="l" t="t" r="r" b="b"/>
              <a:pathLst>
                <a:path w="508" h="3312" extrusionOk="0">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2"/>
            <p:cNvSpPr/>
            <p:nvPr/>
          </p:nvSpPr>
          <p:spPr>
            <a:xfrm>
              <a:off x="6356014" y="3434691"/>
              <a:ext cx="40493" cy="105198"/>
            </a:xfrm>
            <a:custGeom>
              <a:avLst/>
              <a:gdLst/>
              <a:ahLst/>
              <a:cxnLst/>
              <a:rect l="l" t="t" r="r" b="b"/>
              <a:pathLst>
                <a:path w="1542" h="4006" extrusionOk="0">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72"/>
            <p:cNvSpPr/>
            <p:nvPr/>
          </p:nvSpPr>
          <p:spPr>
            <a:xfrm>
              <a:off x="6373109" y="3552913"/>
              <a:ext cx="6775" cy="98554"/>
            </a:xfrm>
            <a:custGeom>
              <a:avLst/>
              <a:gdLst/>
              <a:ahLst/>
              <a:cxnLst/>
              <a:rect l="l" t="t" r="r" b="b"/>
              <a:pathLst>
                <a:path w="258" h="3753" extrusionOk="0">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72"/>
            <p:cNvSpPr/>
            <p:nvPr/>
          </p:nvSpPr>
          <p:spPr>
            <a:xfrm>
              <a:off x="6349974" y="3368726"/>
              <a:ext cx="52546" cy="59321"/>
            </a:xfrm>
            <a:custGeom>
              <a:avLst/>
              <a:gdLst/>
              <a:ahLst/>
              <a:cxnLst/>
              <a:rect l="l" t="t" r="r" b="b"/>
              <a:pathLst>
                <a:path w="2001" h="2259" extrusionOk="0">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2"/>
            <p:cNvSpPr/>
            <p:nvPr/>
          </p:nvSpPr>
          <p:spPr>
            <a:xfrm>
              <a:off x="6349974" y="3368726"/>
              <a:ext cx="36213" cy="59269"/>
            </a:xfrm>
            <a:custGeom>
              <a:avLst/>
              <a:gdLst/>
              <a:ahLst/>
              <a:cxnLst/>
              <a:rect l="l" t="t" r="r" b="b"/>
              <a:pathLst>
                <a:path w="1379" h="2257" extrusionOk="0">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72"/>
            <p:cNvSpPr/>
            <p:nvPr/>
          </p:nvSpPr>
          <p:spPr>
            <a:xfrm>
              <a:off x="6349974" y="3368726"/>
              <a:ext cx="52546" cy="26418"/>
            </a:xfrm>
            <a:custGeom>
              <a:avLst/>
              <a:gdLst/>
              <a:ahLst/>
              <a:cxnLst/>
              <a:rect l="l" t="t" r="r" b="b"/>
              <a:pathLst>
                <a:path w="2001" h="1006" extrusionOk="0">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72"/>
            <p:cNvSpPr/>
            <p:nvPr/>
          </p:nvSpPr>
          <p:spPr>
            <a:xfrm>
              <a:off x="6349974" y="3368726"/>
              <a:ext cx="36213" cy="24159"/>
            </a:xfrm>
            <a:custGeom>
              <a:avLst/>
              <a:gdLst/>
              <a:ahLst/>
              <a:cxnLst/>
              <a:rect l="l" t="t" r="r" b="b"/>
              <a:pathLst>
                <a:path w="1379" h="920" extrusionOk="0">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2"/>
            <p:cNvSpPr/>
            <p:nvPr/>
          </p:nvSpPr>
          <p:spPr>
            <a:xfrm>
              <a:off x="6468354"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2"/>
            <p:cNvSpPr/>
            <p:nvPr/>
          </p:nvSpPr>
          <p:spPr>
            <a:xfrm>
              <a:off x="6467094"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2"/>
            <p:cNvSpPr/>
            <p:nvPr/>
          </p:nvSpPr>
          <p:spPr>
            <a:xfrm>
              <a:off x="6441963" y="3442096"/>
              <a:ext cx="78938" cy="97556"/>
            </a:xfrm>
            <a:custGeom>
              <a:avLst/>
              <a:gdLst/>
              <a:ahLst/>
              <a:cxnLst/>
              <a:rect l="l" t="t" r="r" b="b"/>
              <a:pathLst>
                <a:path w="3006" h="3715" extrusionOk="0">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2"/>
            <p:cNvSpPr/>
            <p:nvPr/>
          </p:nvSpPr>
          <p:spPr>
            <a:xfrm>
              <a:off x="6455277"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2"/>
            <p:cNvSpPr/>
            <p:nvPr/>
          </p:nvSpPr>
          <p:spPr>
            <a:xfrm>
              <a:off x="6441963" y="3452915"/>
              <a:ext cx="13340" cy="86973"/>
            </a:xfrm>
            <a:custGeom>
              <a:avLst/>
              <a:gdLst/>
              <a:ahLst/>
              <a:cxnLst/>
              <a:rect l="l" t="t" r="r" b="b"/>
              <a:pathLst>
                <a:path w="508" h="3312" extrusionOk="0">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2"/>
            <p:cNvSpPr/>
            <p:nvPr/>
          </p:nvSpPr>
          <p:spPr>
            <a:xfrm>
              <a:off x="6507797" y="3452915"/>
              <a:ext cx="13104" cy="86973"/>
            </a:xfrm>
            <a:custGeom>
              <a:avLst/>
              <a:gdLst/>
              <a:ahLst/>
              <a:cxnLst/>
              <a:rect l="l" t="t" r="r" b="b"/>
              <a:pathLst>
                <a:path w="499" h="3312" extrusionOk="0">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2"/>
            <p:cNvSpPr/>
            <p:nvPr/>
          </p:nvSpPr>
          <p:spPr>
            <a:xfrm>
              <a:off x="6461317" y="3434691"/>
              <a:ext cx="40493" cy="105198"/>
            </a:xfrm>
            <a:custGeom>
              <a:avLst/>
              <a:gdLst/>
              <a:ahLst/>
              <a:cxnLst/>
              <a:rect l="l" t="t" r="r" b="b"/>
              <a:pathLst>
                <a:path w="1542" h="4006" extrusionOk="0">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72"/>
            <p:cNvSpPr/>
            <p:nvPr/>
          </p:nvSpPr>
          <p:spPr>
            <a:xfrm>
              <a:off x="6478412" y="3552913"/>
              <a:ext cx="6539" cy="98554"/>
            </a:xfrm>
            <a:custGeom>
              <a:avLst/>
              <a:gdLst/>
              <a:ahLst/>
              <a:cxnLst/>
              <a:rect l="l" t="t" r="r" b="b"/>
              <a:pathLst>
                <a:path w="249" h="3753" extrusionOk="0">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72"/>
            <p:cNvSpPr/>
            <p:nvPr/>
          </p:nvSpPr>
          <p:spPr>
            <a:xfrm>
              <a:off x="6455277" y="3368726"/>
              <a:ext cx="52546" cy="59321"/>
            </a:xfrm>
            <a:custGeom>
              <a:avLst/>
              <a:gdLst/>
              <a:ahLst/>
              <a:cxnLst/>
              <a:rect l="l" t="t" r="r" b="b"/>
              <a:pathLst>
                <a:path w="2001" h="2259" extrusionOk="0">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72"/>
            <p:cNvSpPr/>
            <p:nvPr/>
          </p:nvSpPr>
          <p:spPr>
            <a:xfrm>
              <a:off x="6455277" y="3368726"/>
              <a:ext cx="36213" cy="59269"/>
            </a:xfrm>
            <a:custGeom>
              <a:avLst/>
              <a:gdLst/>
              <a:ahLst/>
              <a:cxnLst/>
              <a:rect l="l" t="t" r="r" b="b"/>
              <a:pathLst>
                <a:path w="1379" h="2257" extrusionOk="0">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72"/>
            <p:cNvSpPr/>
            <p:nvPr/>
          </p:nvSpPr>
          <p:spPr>
            <a:xfrm>
              <a:off x="6455277" y="3368726"/>
              <a:ext cx="52546" cy="26418"/>
            </a:xfrm>
            <a:custGeom>
              <a:avLst/>
              <a:gdLst/>
              <a:ahLst/>
              <a:cxnLst/>
              <a:rect l="l" t="t" r="r" b="b"/>
              <a:pathLst>
                <a:path w="2001" h="1006" extrusionOk="0">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72"/>
            <p:cNvSpPr/>
            <p:nvPr/>
          </p:nvSpPr>
          <p:spPr>
            <a:xfrm>
              <a:off x="6455277" y="3368726"/>
              <a:ext cx="36213" cy="24159"/>
            </a:xfrm>
            <a:custGeom>
              <a:avLst/>
              <a:gdLst/>
              <a:ahLst/>
              <a:cxnLst/>
              <a:rect l="l" t="t" r="r" b="b"/>
              <a:pathLst>
                <a:path w="1379" h="920" extrusionOk="0">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2"/>
            <p:cNvSpPr/>
            <p:nvPr/>
          </p:nvSpPr>
          <p:spPr>
            <a:xfrm>
              <a:off x="6257985" y="3421508"/>
              <a:ext cx="26181" cy="26155"/>
            </a:xfrm>
            <a:custGeom>
              <a:avLst/>
              <a:gdLst/>
              <a:ahLst/>
              <a:cxnLst/>
              <a:rect l="l" t="t" r="r" b="b"/>
              <a:pathLst>
                <a:path w="997" h="996" extrusionOk="0">
                  <a:moveTo>
                    <a:pt x="1" y="0"/>
                  </a:moveTo>
                  <a:lnTo>
                    <a:pt x="1" y="995"/>
                  </a:lnTo>
                  <a:lnTo>
                    <a:pt x="996" y="99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72"/>
            <p:cNvSpPr/>
            <p:nvPr/>
          </p:nvSpPr>
          <p:spPr>
            <a:xfrm>
              <a:off x="6256725" y="3421508"/>
              <a:ext cx="28676" cy="19695"/>
            </a:xfrm>
            <a:custGeom>
              <a:avLst/>
              <a:gdLst/>
              <a:ahLst/>
              <a:cxnLst/>
              <a:rect l="l" t="t" r="r" b="b"/>
              <a:pathLst>
                <a:path w="1092" h="750" extrusionOk="0">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72"/>
            <p:cNvSpPr/>
            <p:nvPr/>
          </p:nvSpPr>
          <p:spPr>
            <a:xfrm>
              <a:off x="6231594" y="3442096"/>
              <a:ext cx="78964" cy="97556"/>
            </a:xfrm>
            <a:custGeom>
              <a:avLst/>
              <a:gdLst/>
              <a:ahLst/>
              <a:cxnLst/>
              <a:rect l="l" t="t" r="r" b="b"/>
              <a:pathLst>
                <a:path w="3007" h="3715" extrusionOk="0">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72"/>
            <p:cNvSpPr/>
            <p:nvPr/>
          </p:nvSpPr>
          <p:spPr>
            <a:xfrm>
              <a:off x="6244672" y="3539862"/>
              <a:ext cx="52809" cy="111605"/>
            </a:xfrm>
            <a:custGeom>
              <a:avLst/>
              <a:gdLst/>
              <a:ahLst/>
              <a:cxnLst/>
              <a:rect l="l" t="t" r="r" b="b"/>
              <a:pathLst>
                <a:path w="2011" h="4250" extrusionOk="0">
                  <a:moveTo>
                    <a:pt x="1" y="1"/>
                  </a:moveTo>
                  <a:lnTo>
                    <a:pt x="1" y="4250"/>
                  </a:lnTo>
                  <a:lnTo>
                    <a:pt x="2010" y="4250"/>
                  </a:lnTo>
                  <a:lnTo>
                    <a:pt x="2010"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2"/>
            <p:cNvSpPr/>
            <p:nvPr/>
          </p:nvSpPr>
          <p:spPr>
            <a:xfrm>
              <a:off x="6231594" y="3452915"/>
              <a:ext cx="13104" cy="86973"/>
            </a:xfrm>
            <a:custGeom>
              <a:avLst/>
              <a:gdLst/>
              <a:ahLst/>
              <a:cxnLst/>
              <a:rect l="l" t="t" r="r" b="b"/>
              <a:pathLst>
                <a:path w="499" h="3312" extrusionOk="0">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72"/>
            <p:cNvSpPr/>
            <p:nvPr/>
          </p:nvSpPr>
          <p:spPr>
            <a:xfrm>
              <a:off x="6297454" y="3452915"/>
              <a:ext cx="13104" cy="86973"/>
            </a:xfrm>
            <a:custGeom>
              <a:avLst/>
              <a:gdLst/>
              <a:ahLst/>
              <a:cxnLst/>
              <a:rect l="l" t="t" r="r" b="b"/>
              <a:pathLst>
                <a:path w="499" h="3312" extrusionOk="0">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72"/>
            <p:cNvSpPr/>
            <p:nvPr/>
          </p:nvSpPr>
          <p:spPr>
            <a:xfrm>
              <a:off x="6250948" y="3434691"/>
              <a:ext cx="40257" cy="105198"/>
            </a:xfrm>
            <a:custGeom>
              <a:avLst/>
              <a:gdLst/>
              <a:ahLst/>
              <a:cxnLst/>
              <a:rect l="l" t="t" r="r" b="b"/>
              <a:pathLst>
                <a:path w="1533" h="4006" extrusionOk="0">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72"/>
            <p:cNvSpPr/>
            <p:nvPr/>
          </p:nvSpPr>
          <p:spPr>
            <a:xfrm>
              <a:off x="6268043" y="3552913"/>
              <a:ext cx="6565" cy="98554"/>
            </a:xfrm>
            <a:custGeom>
              <a:avLst/>
              <a:gdLst/>
              <a:ahLst/>
              <a:cxnLst/>
              <a:rect l="l" t="t" r="r" b="b"/>
              <a:pathLst>
                <a:path w="250" h="3753" extrusionOk="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2"/>
            <p:cNvSpPr/>
            <p:nvPr/>
          </p:nvSpPr>
          <p:spPr>
            <a:xfrm>
              <a:off x="6244672" y="3368726"/>
              <a:ext cx="52809" cy="59321"/>
            </a:xfrm>
            <a:custGeom>
              <a:avLst/>
              <a:gdLst/>
              <a:ahLst/>
              <a:cxnLst/>
              <a:rect l="l" t="t" r="r" b="b"/>
              <a:pathLst>
                <a:path w="2011" h="2259" extrusionOk="0">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72"/>
            <p:cNvSpPr/>
            <p:nvPr/>
          </p:nvSpPr>
          <p:spPr>
            <a:xfrm>
              <a:off x="6244934" y="3368726"/>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72"/>
            <p:cNvSpPr/>
            <p:nvPr/>
          </p:nvSpPr>
          <p:spPr>
            <a:xfrm>
              <a:off x="6244672" y="3368726"/>
              <a:ext cx="52809" cy="26418"/>
            </a:xfrm>
            <a:custGeom>
              <a:avLst/>
              <a:gdLst/>
              <a:ahLst/>
              <a:cxnLst/>
              <a:rect l="l" t="t" r="r" b="b"/>
              <a:pathLst>
                <a:path w="2011" h="1006" extrusionOk="0">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2"/>
            <p:cNvSpPr/>
            <p:nvPr/>
          </p:nvSpPr>
          <p:spPr>
            <a:xfrm>
              <a:off x="6244934" y="3368726"/>
              <a:ext cx="35950" cy="24159"/>
            </a:xfrm>
            <a:custGeom>
              <a:avLst/>
              <a:gdLst/>
              <a:ahLst/>
              <a:cxnLst/>
              <a:rect l="l" t="t" r="r" b="b"/>
              <a:pathLst>
                <a:path w="1369" h="920" extrusionOk="0">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2"/>
            <p:cNvSpPr/>
            <p:nvPr/>
          </p:nvSpPr>
          <p:spPr>
            <a:xfrm>
              <a:off x="6205229"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2"/>
            <p:cNvSpPr/>
            <p:nvPr/>
          </p:nvSpPr>
          <p:spPr>
            <a:xfrm>
              <a:off x="6203969" y="3533087"/>
              <a:ext cx="28912" cy="19931"/>
            </a:xfrm>
            <a:custGeom>
              <a:avLst/>
              <a:gdLst/>
              <a:ahLst/>
              <a:cxnLst/>
              <a:rect l="l" t="t" r="r" b="b"/>
              <a:pathLst>
                <a:path w="1101" h="759" extrusionOk="0">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72"/>
            <p:cNvSpPr/>
            <p:nvPr/>
          </p:nvSpPr>
          <p:spPr>
            <a:xfrm>
              <a:off x="6179074" y="3553938"/>
              <a:ext cx="78938" cy="97530"/>
            </a:xfrm>
            <a:custGeom>
              <a:avLst/>
              <a:gdLst/>
              <a:ahLst/>
              <a:cxnLst/>
              <a:rect l="l" t="t" r="r" b="b"/>
              <a:pathLst>
                <a:path w="3006" h="3714" extrusionOk="0">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72"/>
            <p:cNvSpPr/>
            <p:nvPr/>
          </p:nvSpPr>
          <p:spPr>
            <a:xfrm>
              <a:off x="6192152" y="3651441"/>
              <a:ext cx="52546" cy="46034"/>
            </a:xfrm>
            <a:custGeom>
              <a:avLst/>
              <a:gdLst/>
              <a:ahLst/>
              <a:cxnLst/>
              <a:rect l="l" t="t" r="r" b="b"/>
              <a:pathLst>
                <a:path w="2001" h="1753" extrusionOk="0">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72"/>
            <p:cNvSpPr/>
            <p:nvPr/>
          </p:nvSpPr>
          <p:spPr>
            <a:xfrm>
              <a:off x="6179074" y="3564757"/>
              <a:ext cx="13104" cy="86711"/>
            </a:xfrm>
            <a:custGeom>
              <a:avLst/>
              <a:gdLst/>
              <a:ahLst/>
              <a:cxnLst/>
              <a:rect l="l" t="t" r="r" b="b"/>
              <a:pathLst>
                <a:path w="499" h="3302" extrusionOk="0">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72"/>
            <p:cNvSpPr/>
            <p:nvPr/>
          </p:nvSpPr>
          <p:spPr>
            <a:xfrm>
              <a:off x="6244672" y="3564757"/>
              <a:ext cx="13340" cy="86711"/>
            </a:xfrm>
            <a:custGeom>
              <a:avLst/>
              <a:gdLst/>
              <a:ahLst/>
              <a:cxnLst/>
              <a:rect l="l" t="t" r="r" b="b"/>
              <a:pathLst>
                <a:path w="508" h="3302" extrusionOk="0">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72"/>
            <p:cNvSpPr/>
            <p:nvPr/>
          </p:nvSpPr>
          <p:spPr>
            <a:xfrm>
              <a:off x="6198191" y="3546270"/>
              <a:ext cx="40467" cy="105198"/>
            </a:xfrm>
            <a:custGeom>
              <a:avLst/>
              <a:gdLst/>
              <a:ahLst/>
              <a:cxnLst/>
              <a:rect l="l" t="t" r="r" b="b"/>
              <a:pathLst>
                <a:path w="1541" h="4006" extrusionOk="0">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2"/>
            <p:cNvSpPr/>
            <p:nvPr/>
          </p:nvSpPr>
          <p:spPr>
            <a:xfrm>
              <a:off x="6215260" y="3664755"/>
              <a:ext cx="6565" cy="32720"/>
            </a:xfrm>
            <a:custGeom>
              <a:avLst/>
              <a:gdLst/>
              <a:ahLst/>
              <a:cxnLst/>
              <a:rect l="l" t="t" r="r" b="b"/>
              <a:pathLst>
                <a:path w="250" h="1246" extrusionOk="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2"/>
            <p:cNvSpPr/>
            <p:nvPr/>
          </p:nvSpPr>
          <p:spPr>
            <a:xfrm>
              <a:off x="6192152"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2"/>
            <p:cNvSpPr/>
            <p:nvPr/>
          </p:nvSpPr>
          <p:spPr>
            <a:xfrm>
              <a:off x="6192204" y="3480567"/>
              <a:ext cx="36160" cy="59269"/>
            </a:xfrm>
            <a:custGeom>
              <a:avLst/>
              <a:gdLst/>
              <a:ahLst/>
              <a:cxnLst/>
              <a:rect l="l" t="t" r="r" b="b"/>
              <a:pathLst>
                <a:path w="1377" h="2257" extrusionOk="0">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2"/>
            <p:cNvSpPr/>
            <p:nvPr/>
          </p:nvSpPr>
          <p:spPr>
            <a:xfrm>
              <a:off x="6192152" y="3480567"/>
              <a:ext cx="52546" cy="26418"/>
            </a:xfrm>
            <a:custGeom>
              <a:avLst/>
              <a:gdLst/>
              <a:ahLst/>
              <a:cxnLst/>
              <a:rect l="l" t="t" r="r" b="b"/>
              <a:pathLst>
                <a:path w="2001" h="1006" extrusionOk="0">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72"/>
            <p:cNvSpPr/>
            <p:nvPr/>
          </p:nvSpPr>
          <p:spPr>
            <a:xfrm>
              <a:off x="6192414" y="3480567"/>
              <a:ext cx="35950" cy="23897"/>
            </a:xfrm>
            <a:custGeom>
              <a:avLst/>
              <a:gdLst/>
              <a:ahLst/>
              <a:cxnLst/>
              <a:rect l="l" t="t" r="r" b="b"/>
              <a:pathLst>
                <a:path w="1369" h="910" extrusionOk="0">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72"/>
            <p:cNvSpPr/>
            <p:nvPr/>
          </p:nvSpPr>
          <p:spPr>
            <a:xfrm>
              <a:off x="6310532"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2"/>
            <p:cNvSpPr/>
            <p:nvPr/>
          </p:nvSpPr>
          <p:spPr>
            <a:xfrm>
              <a:off x="6309271" y="3533087"/>
              <a:ext cx="28912" cy="19931"/>
            </a:xfrm>
            <a:custGeom>
              <a:avLst/>
              <a:gdLst/>
              <a:ahLst/>
              <a:cxnLst/>
              <a:rect l="l" t="t" r="r" b="b"/>
              <a:pathLst>
                <a:path w="1101" h="759" extrusionOk="0">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2"/>
            <p:cNvSpPr/>
            <p:nvPr/>
          </p:nvSpPr>
          <p:spPr>
            <a:xfrm>
              <a:off x="6284140"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72"/>
            <p:cNvSpPr/>
            <p:nvPr/>
          </p:nvSpPr>
          <p:spPr>
            <a:xfrm>
              <a:off x="6297454"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72"/>
            <p:cNvSpPr/>
            <p:nvPr/>
          </p:nvSpPr>
          <p:spPr>
            <a:xfrm>
              <a:off x="6297454" y="3480567"/>
              <a:ext cx="36213" cy="59269"/>
            </a:xfrm>
            <a:custGeom>
              <a:avLst/>
              <a:gdLst/>
              <a:ahLst/>
              <a:cxnLst/>
              <a:rect l="l" t="t" r="r" b="b"/>
              <a:pathLst>
                <a:path w="1379" h="2257" extrusionOk="0">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72"/>
            <p:cNvSpPr/>
            <p:nvPr/>
          </p:nvSpPr>
          <p:spPr>
            <a:xfrm>
              <a:off x="6297454" y="3651441"/>
              <a:ext cx="52546" cy="46034"/>
            </a:xfrm>
            <a:custGeom>
              <a:avLst/>
              <a:gdLst/>
              <a:ahLst/>
              <a:cxnLst/>
              <a:rect l="l" t="t" r="r" b="b"/>
              <a:pathLst>
                <a:path w="2001" h="1753" extrusionOk="0">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2"/>
            <p:cNvSpPr/>
            <p:nvPr/>
          </p:nvSpPr>
          <p:spPr>
            <a:xfrm>
              <a:off x="6284140" y="3564757"/>
              <a:ext cx="13340" cy="86711"/>
            </a:xfrm>
            <a:custGeom>
              <a:avLst/>
              <a:gdLst/>
              <a:ahLst/>
              <a:cxnLst/>
              <a:rect l="l" t="t" r="r" b="b"/>
              <a:pathLst>
                <a:path w="508" h="3302" extrusionOk="0">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2"/>
            <p:cNvSpPr/>
            <p:nvPr/>
          </p:nvSpPr>
          <p:spPr>
            <a:xfrm>
              <a:off x="6349974" y="3564757"/>
              <a:ext cx="13104" cy="86711"/>
            </a:xfrm>
            <a:custGeom>
              <a:avLst/>
              <a:gdLst/>
              <a:ahLst/>
              <a:cxnLst/>
              <a:rect l="l" t="t" r="r" b="b"/>
              <a:pathLst>
                <a:path w="499" h="3302" extrusionOk="0">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72"/>
            <p:cNvSpPr/>
            <p:nvPr/>
          </p:nvSpPr>
          <p:spPr>
            <a:xfrm>
              <a:off x="6303494" y="3546532"/>
              <a:ext cx="40467" cy="104935"/>
            </a:xfrm>
            <a:custGeom>
              <a:avLst/>
              <a:gdLst/>
              <a:ahLst/>
              <a:cxnLst/>
              <a:rect l="l" t="t" r="r" b="b"/>
              <a:pathLst>
                <a:path w="1541" h="3996" extrusionOk="0">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72"/>
            <p:cNvSpPr/>
            <p:nvPr/>
          </p:nvSpPr>
          <p:spPr>
            <a:xfrm>
              <a:off x="6320563" y="3664755"/>
              <a:ext cx="6565" cy="32720"/>
            </a:xfrm>
            <a:custGeom>
              <a:avLst/>
              <a:gdLst/>
              <a:ahLst/>
              <a:cxnLst/>
              <a:rect l="l" t="t" r="r" b="b"/>
              <a:pathLst>
                <a:path w="250" h="1246" extrusionOk="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72"/>
            <p:cNvSpPr/>
            <p:nvPr/>
          </p:nvSpPr>
          <p:spPr>
            <a:xfrm>
              <a:off x="6297454" y="3480567"/>
              <a:ext cx="52546" cy="26418"/>
            </a:xfrm>
            <a:custGeom>
              <a:avLst/>
              <a:gdLst/>
              <a:ahLst/>
              <a:cxnLst/>
              <a:rect l="l" t="t" r="r" b="b"/>
              <a:pathLst>
                <a:path w="2001" h="1006" extrusionOk="0">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2"/>
            <p:cNvSpPr/>
            <p:nvPr/>
          </p:nvSpPr>
          <p:spPr>
            <a:xfrm>
              <a:off x="6297454" y="3480567"/>
              <a:ext cx="36213" cy="23897"/>
            </a:xfrm>
            <a:custGeom>
              <a:avLst/>
              <a:gdLst/>
              <a:ahLst/>
              <a:cxnLst/>
              <a:rect l="l" t="t" r="r" b="b"/>
              <a:pathLst>
                <a:path w="1379" h="910" extrusionOk="0">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2"/>
            <p:cNvSpPr/>
            <p:nvPr/>
          </p:nvSpPr>
          <p:spPr>
            <a:xfrm>
              <a:off x="6415808" y="3533087"/>
              <a:ext cx="26181" cy="26418"/>
            </a:xfrm>
            <a:custGeom>
              <a:avLst/>
              <a:gdLst/>
              <a:ahLst/>
              <a:cxnLst/>
              <a:rect l="l" t="t" r="r" b="b"/>
              <a:pathLst>
                <a:path w="997" h="1006" extrusionOk="0">
                  <a:moveTo>
                    <a:pt x="1" y="0"/>
                  </a:moveTo>
                  <a:lnTo>
                    <a:pt x="1" y="1005"/>
                  </a:lnTo>
                  <a:lnTo>
                    <a:pt x="996" y="100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2"/>
            <p:cNvSpPr/>
            <p:nvPr/>
          </p:nvSpPr>
          <p:spPr>
            <a:xfrm>
              <a:off x="6414574" y="3533087"/>
              <a:ext cx="28676" cy="19931"/>
            </a:xfrm>
            <a:custGeom>
              <a:avLst/>
              <a:gdLst/>
              <a:ahLst/>
              <a:cxnLst/>
              <a:rect l="l" t="t" r="r" b="b"/>
              <a:pathLst>
                <a:path w="1092" h="759" extrusionOk="0">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72"/>
            <p:cNvSpPr/>
            <p:nvPr/>
          </p:nvSpPr>
          <p:spPr>
            <a:xfrm>
              <a:off x="6389443"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72"/>
            <p:cNvSpPr/>
            <p:nvPr/>
          </p:nvSpPr>
          <p:spPr>
            <a:xfrm>
              <a:off x="6402494" y="3651441"/>
              <a:ext cx="52809" cy="46034"/>
            </a:xfrm>
            <a:custGeom>
              <a:avLst/>
              <a:gdLst/>
              <a:ahLst/>
              <a:cxnLst/>
              <a:rect l="l" t="t" r="r" b="b"/>
              <a:pathLst>
                <a:path w="2011" h="1753" extrusionOk="0">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2"/>
            <p:cNvSpPr/>
            <p:nvPr/>
          </p:nvSpPr>
          <p:spPr>
            <a:xfrm>
              <a:off x="6389443" y="3564757"/>
              <a:ext cx="13077" cy="86711"/>
            </a:xfrm>
            <a:custGeom>
              <a:avLst/>
              <a:gdLst/>
              <a:ahLst/>
              <a:cxnLst/>
              <a:rect l="l" t="t" r="r" b="b"/>
              <a:pathLst>
                <a:path w="498" h="3302" extrusionOk="0">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2"/>
            <p:cNvSpPr/>
            <p:nvPr/>
          </p:nvSpPr>
          <p:spPr>
            <a:xfrm>
              <a:off x="6455277" y="3564757"/>
              <a:ext cx="13104" cy="86711"/>
            </a:xfrm>
            <a:custGeom>
              <a:avLst/>
              <a:gdLst/>
              <a:ahLst/>
              <a:cxnLst/>
              <a:rect l="l" t="t" r="r" b="b"/>
              <a:pathLst>
                <a:path w="499" h="3302" extrusionOk="0">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2"/>
            <p:cNvSpPr/>
            <p:nvPr/>
          </p:nvSpPr>
          <p:spPr>
            <a:xfrm>
              <a:off x="6408797" y="3546270"/>
              <a:ext cx="40230" cy="105198"/>
            </a:xfrm>
            <a:custGeom>
              <a:avLst/>
              <a:gdLst/>
              <a:ahLst/>
              <a:cxnLst/>
              <a:rect l="l" t="t" r="r" b="b"/>
              <a:pathLst>
                <a:path w="1532" h="4006" extrusionOk="0">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72"/>
            <p:cNvSpPr/>
            <p:nvPr/>
          </p:nvSpPr>
          <p:spPr>
            <a:xfrm>
              <a:off x="6425866" y="3664781"/>
              <a:ext cx="6329" cy="32694"/>
            </a:xfrm>
            <a:custGeom>
              <a:avLst/>
              <a:gdLst/>
              <a:ahLst/>
              <a:cxnLst/>
              <a:rect l="l" t="t" r="r" b="b"/>
              <a:pathLst>
                <a:path w="241" h="1245" extrusionOk="0">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72"/>
            <p:cNvSpPr/>
            <p:nvPr/>
          </p:nvSpPr>
          <p:spPr>
            <a:xfrm>
              <a:off x="6402494" y="3480567"/>
              <a:ext cx="52809" cy="59321"/>
            </a:xfrm>
            <a:custGeom>
              <a:avLst/>
              <a:gdLst/>
              <a:ahLst/>
              <a:cxnLst/>
              <a:rect l="l" t="t" r="r" b="b"/>
              <a:pathLst>
                <a:path w="2011" h="2259" extrusionOk="0">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72"/>
            <p:cNvSpPr/>
            <p:nvPr/>
          </p:nvSpPr>
          <p:spPr>
            <a:xfrm>
              <a:off x="6402757" y="3480567"/>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72"/>
            <p:cNvSpPr/>
            <p:nvPr/>
          </p:nvSpPr>
          <p:spPr>
            <a:xfrm>
              <a:off x="6402494" y="3480567"/>
              <a:ext cx="52809" cy="26418"/>
            </a:xfrm>
            <a:custGeom>
              <a:avLst/>
              <a:gdLst/>
              <a:ahLst/>
              <a:cxnLst/>
              <a:rect l="l" t="t" r="r" b="b"/>
              <a:pathLst>
                <a:path w="2011" h="1006" extrusionOk="0">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2"/>
            <p:cNvSpPr/>
            <p:nvPr/>
          </p:nvSpPr>
          <p:spPr>
            <a:xfrm>
              <a:off x="6402757" y="3480567"/>
              <a:ext cx="35950" cy="23897"/>
            </a:xfrm>
            <a:custGeom>
              <a:avLst/>
              <a:gdLst/>
              <a:ahLst/>
              <a:cxnLst/>
              <a:rect l="l" t="t" r="r" b="b"/>
              <a:pathLst>
                <a:path w="1369" h="910" extrusionOk="0">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2"/>
            <p:cNvSpPr/>
            <p:nvPr/>
          </p:nvSpPr>
          <p:spPr>
            <a:xfrm>
              <a:off x="6520874" y="3533087"/>
              <a:ext cx="26418" cy="26418"/>
            </a:xfrm>
            <a:custGeom>
              <a:avLst/>
              <a:gdLst/>
              <a:ahLst/>
              <a:cxnLst/>
              <a:rect l="l" t="t" r="r" b="b"/>
              <a:pathLst>
                <a:path w="1006"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2"/>
            <p:cNvSpPr/>
            <p:nvPr/>
          </p:nvSpPr>
          <p:spPr>
            <a:xfrm>
              <a:off x="6519614" y="3533087"/>
              <a:ext cx="28939" cy="19931"/>
            </a:xfrm>
            <a:custGeom>
              <a:avLst/>
              <a:gdLst/>
              <a:ahLst/>
              <a:cxnLst/>
              <a:rect l="l" t="t" r="r" b="b"/>
              <a:pathLst>
                <a:path w="1102" h="759" extrusionOk="0">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72"/>
            <p:cNvSpPr/>
            <p:nvPr/>
          </p:nvSpPr>
          <p:spPr>
            <a:xfrm>
              <a:off x="6494483" y="3553938"/>
              <a:ext cx="79200" cy="97530"/>
            </a:xfrm>
            <a:custGeom>
              <a:avLst/>
              <a:gdLst/>
              <a:ahLst/>
              <a:cxnLst/>
              <a:rect l="l" t="t" r="r" b="b"/>
              <a:pathLst>
                <a:path w="3016" h="3714" extrusionOk="0">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2"/>
            <p:cNvSpPr/>
            <p:nvPr/>
          </p:nvSpPr>
          <p:spPr>
            <a:xfrm>
              <a:off x="6507797" y="3651441"/>
              <a:ext cx="52546" cy="46034"/>
            </a:xfrm>
            <a:custGeom>
              <a:avLst/>
              <a:gdLst/>
              <a:ahLst/>
              <a:cxnLst/>
              <a:rect l="l" t="t" r="r" b="b"/>
              <a:pathLst>
                <a:path w="2001" h="1753" extrusionOk="0">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2"/>
            <p:cNvSpPr/>
            <p:nvPr/>
          </p:nvSpPr>
          <p:spPr>
            <a:xfrm>
              <a:off x="6494483" y="3564757"/>
              <a:ext cx="13340" cy="86711"/>
            </a:xfrm>
            <a:custGeom>
              <a:avLst/>
              <a:gdLst/>
              <a:ahLst/>
              <a:cxnLst/>
              <a:rect l="l" t="t" r="r" b="b"/>
              <a:pathLst>
                <a:path w="508" h="3302" extrusionOk="0">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72"/>
            <p:cNvSpPr/>
            <p:nvPr/>
          </p:nvSpPr>
          <p:spPr>
            <a:xfrm>
              <a:off x="6513837" y="3546532"/>
              <a:ext cx="40493" cy="104935"/>
            </a:xfrm>
            <a:custGeom>
              <a:avLst/>
              <a:gdLst/>
              <a:ahLst/>
              <a:cxnLst/>
              <a:rect l="l" t="t" r="r" b="b"/>
              <a:pathLst>
                <a:path w="1542" h="3996" extrusionOk="0">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2"/>
            <p:cNvSpPr/>
            <p:nvPr/>
          </p:nvSpPr>
          <p:spPr>
            <a:xfrm>
              <a:off x="6530932" y="3664755"/>
              <a:ext cx="6565" cy="32720"/>
            </a:xfrm>
            <a:custGeom>
              <a:avLst/>
              <a:gdLst/>
              <a:ahLst/>
              <a:cxnLst/>
              <a:rect l="l" t="t" r="r" b="b"/>
              <a:pathLst>
                <a:path w="250" h="1246" extrusionOk="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72"/>
            <p:cNvSpPr/>
            <p:nvPr/>
          </p:nvSpPr>
          <p:spPr>
            <a:xfrm>
              <a:off x="6507797" y="3480567"/>
              <a:ext cx="52546" cy="59321"/>
            </a:xfrm>
            <a:custGeom>
              <a:avLst/>
              <a:gdLst/>
              <a:ahLst/>
              <a:cxnLst/>
              <a:rect l="l" t="t" r="r" b="b"/>
              <a:pathLst>
                <a:path w="2001" h="2259" extrusionOk="0">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72"/>
            <p:cNvSpPr/>
            <p:nvPr/>
          </p:nvSpPr>
          <p:spPr>
            <a:xfrm>
              <a:off x="6507797" y="3480567"/>
              <a:ext cx="36213" cy="59269"/>
            </a:xfrm>
            <a:custGeom>
              <a:avLst/>
              <a:gdLst/>
              <a:ahLst/>
              <a:cxnLst/>
              <a:rect l="l" t="t" r="r" b="b"/>
              <a:pathLst>
                <a:path w="1379" h="2257" extrusionOk="0">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72"/>
            <p:cNvSpPr/>
            <p:nvPr/>
          </p:nvSpPr>
          <p:spPr>
            <a:xfrm>
              <a:off x="6507797" y="3480567"/>
              <a:ext cx="52546" cy="26418"/>
            </a:xfrm>
            <a:custGeom>
              <a:avLst/>
              <a:gdLst/>
              <a:ahLst/>
              <a:cxnLst/>
              <a:rect l="l" t="t" r="r" b="b"/>
              <a:pathLst>
                <a:path w="2001" h="1006" extrusionOk="0">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72"/>
            <p:cNvSpPr/>
            <p:nvPr/>
          </p:nvSpPr>
          <p:spPr>
            <a:xfrm>
              <a:off x="6507797" y="3480567"/>
              <a:ext cx="36213" cy="23897"/>
            </a:xfrm>
            <a:custGeom>
              <a:avLst/>
              <a:gdLst/>
              <a:ahLst/>
              <a:cxnLst/>
              <a:rect l="l" t="t" r="r" b="b"/>
              <a:pathLst>
                <a:path w="1379" h="910" extrusionOk="0">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8" name="Google Shape;11088;p72"/>
          <p:cNvGrpSpPr/>
          <p:nvPr/>
        </p:nvGrpSpPr>
        <p:grpSpPr>
          <a:xfrm>
            <a:off x="7054924" y="3215328"/>
            <a:ext cx="394583" cy="331007"/>
            <a:chOff x="7054924" y="3367728"/>
            <a:chExt cx="394583" cy="331007"/>
          </a:xfrm>
        </p:grpSpPr>
        <p:sp>
          <p:nvSpPr>
            <p:cNvPr id="11089" name="Google Shape;11089;p72"/>
            <p:cNvSpPr/>
            <p:nvPr/>
          </p:nvSpPr>
          <p:spPr>
            <a:xfrm>
              <a:off x="7054924" y="3367728"/>
              <a:ext cx="394583" cy="331007"/>
            </a:xfrm>
            <a:custGeom>
              <a:avLst/>
              <a:gdLst/>
              <a:ahLst/>
              <a:cxnLst/>
              <a:rect l="l" t="t" r="r" b="b"/>
              <a:pathLst>
                <a:path w="15026" h="12605" extrusionOk="0">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2"/>
            <p:cNvSpPr/>
            <p:nvPr/>
          </p:nvSpPr>
          <p:spPr>
            <a:xfrm>
              <a:off x="7156708" y="3450394"/>
              <a:ext cx="191015" cy="191042"/>
            </a:xfrm>
            <a:custGeom>
              <a:avLst/>
              <a:gdLst/>
              <a:ahLst/>
              <a:cxnLst/>
              <a:rect l="l" t="t" r="r" b="b"/>
              <a:pathLst>
                <a:path w="7274" h="7275" extrusionOk="0">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2"/>
            <p:cNvSpPr/>
            <p:nvPr/>
          </p:nvSpPr>
          <p:spPr>
            <a:xfrm>
              <a:off x="7175799" y="3469512"/>
              <a:ext cx="152833" cy="152807"/>
            </a:xfrm>
            <a:custGeom>
              <a:avLst/>
              <a:gdLst/>
              <a:ahLst/>
              <a:cxnLst/>
              <a:rect l="l" t="t" r="r" b="b"/>
              <a:pathLst>
                <a:path w="5820" h="5819" extrusionOk="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72"/>
            <p:cNvSpPr/>
            <p:nvPr/>
          </p:nvSpPr>
          <p:spPr>
            <a:xfrm>
              <a:off x="7214007" y="3552178"/>
              <a:ext cx="76417" cy="70009"/>
            </a:xfrm>
            <a:custGeom>
              <a:avLst/>
              <a:gdLst/>
              <a:ahLst/>
              <a:cxnLst/>
              <a:rect l="l" t="t" r="r" b="b"/>
              <a:pathLst>
                <a:path w="2910" h="2666" extrusionOk="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72"/>
            <p:cNvSpPr/>
            <p:nvPr/>
          </p:nvSpPr>
          <p:spPr>
            <a:xfrm>
              <a:off x="7171781" y="3367728"/>
              <a:ext cx="144036" cy="38208"/>
            </a:xfrm>
            <a:custGeom>
              <a:avLst/>
              <a:gdLst/>
              <a:ahLst/>
              <a:cxnLst/>
              <a:rect l="l" t="t" r="r" b="b"/>
              <a:pathLst>
                <a:path w="5485" h="1455" extrusionOk="0">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72"/>
            <p:cNvSpPr/>
            <p:nvPr/>
          </p:nvSpPr>
          <p:spPr>
            <a:xfrm>
              <a:off x="7220546" y="3367728"/>
              <a:ext cx="95508" cy="38208"/>
            </a:xfrm>
            <a:custGeom>
              <a:avLst/>
              <a:gdLst/>
              <a:ahLst/>
              <a:cxnLst/>
              <a:rect l="l" t="t" r="r" b="b"/>
              <a:pathLst>
                <a:path w="3637" h="1455" extrusionOk="0">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2"/>
            <p:cNvSpPr/>
            <p:nvPr/>
          </p:nvSpPr>
          <p:spPr>
            <a:xfrm>
              <a:off x="7054924" y="3666777"/>
              <a:ext cx="394583" cy="31958"/>
            </a:xfrm>
            <a:custGeom>
              <a:avLst/>
              <a:gdLst/>
              <a:ahLst/>
              <a:cxnLst/>
              <a:rect l="l" t="t" r="r" b="b"/>
              <a:pathLst>
                <a:path w="15026" h="1217" extrusionOk="0">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72"/>
            <p:cNvSpPr/>
            <p:nvPr/>
          </p:nvSpPr>
          <p:spPr>
            <a:xfrm>
              <a:off x="7214007" y="3572293"/>
              <a:ext cx="76417" cy="49894"/>
            </a:xfrm>
            <a:custGeom>
              <a:avLst/>
              <a:gdLst/>
              <a:ahLst/>
              <a:cxnLst/>
              <a:rect l="l" t="t" r="r" b="b"/>
              <a:pathLst>
                <a:path w="2910" h="1900" extrusionOk="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72"/>
            <p:cNvSpPr/>
            <p:nvPr/>
          </p:nvSpPr>
          <p:spPr>
            <a:xfrm>
              <a:off x="7238140" y="3552178"/>
              <a:ext cx="27914" cy="19249"/>
            </a:xfrm>
            <a:custGeom>
              <a:avLst/>
              <a:gdLst/>
              <a:ahLst/>
              <a:cxnLst/>
              <a:rect l="l" t="t" r="r" b="b"/>
              <a:pathLst>
                <a:path w="1063" h="733" extrusionOk="0">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72"/>
            <p:cNvSpPr/>
            <p:nvPr/>
          </p:nvSpPr>
          <p:spPr>
            <a:xfrm>
              <a:off x="7226822" y="3501418"/>
              <a:ext cx="51049" cy="57326"/>
            </a:xfrm>
            <a:custGeom>
              <a:avLst/>
              <a:gdLst/>
              <a:ahLst/>
              <a:cxnLst/>
              <a:rect l="l" t="t" r="r" b="b"/>
              <a:pathLst>
                <a:path w="1944" h="2183" extrusionOk="0">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72"/>
            <p:cNvSpPr/>
            <p:nvPr/>
          </p:nvSpPr>
          <p:spPr>
            <a:xfrm>
              <a:off x="7226822" y="3501418"/>
              <a:ext cx="34952" cy="57194"/>
            </a:xfrm>
            <a:custGeom>
              <a:avLst/>
              <a:gdLst/>
              <a:ahLst/>
              <a:cxnLst/>
              <a:rect l="l" t="t" r="r" b="b"/>
              <a:pathLst>
                <a:path w="1331" h="2178" extrusionOk="0">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2"/>
            <p:cNvSpPr/>
            <p:nvPr/>
          </p:nvSpPr>
          <p:spPr>
            <a:xfrm>
              <a:off x="7226822" y="3501418"/>
              <a:ext cx="51049" cy="25420"/>
            </a:xfrm>
            <a:custGeom>
              <a:avLst/>
              <a:gdLst/>
              <a:ahLst/>
              <a:cxnLst/>
              <a:rect l="l" t="t" r="r" b="b"/>
              <a:pathLst>
                <a:path w="1944" h="968" extrusionOk="0">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72"/>
            <p:cNvSpPr/>
            <p:nvPr/>
          </p:nvSpPr>
          <p:spPr>
            <a:xfrm>
              <a:off x="7226822" y="3501155"/>
              <a:ext cx="34952" cy="23398"/>
            </a:xfrm>
            <a:custGeom>
              <a:avLst/>
              <a:gdLst/>
              <a:ahLst/>
              <a:cxnLst/>
              <a:rect l="l" t="t" r="r" b="b"/>
              <a:pathLst>
                <a:path w="1331" h="891" extrusionOk="0">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72"/>
            <p:cNvSpPr/>
            <p:nvPr/>
          </p:nvSpPr>
          <p:spPr>
            <a:xfrm>
              <a:off x="7214007" y="3583585"/>
              <a:ext cx="19117" cy="36239"/>
            </a:xfrm>
            <a:custGeom>
              <a:avLst/>
              <a:gdLst/>
              <a:ahLst/>
              <a:cxnLst/>
              <a:rect l="l" t="t" r="r" b="b"/>
              <a:pathLst>
                <a:path w="728" h="1380" extrusionOk="0">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2"/>
            <p:cNvSpPr/>
            <p:nvPr/>
          </p:nvSpPr>
          <p:spPr>
            <a:xfrm>
              <a:off x="7271306" y="3583585"/>
              <a:ext cx="19117" cy="36239"/>
            </a:xfrm>
            <a:custGeom>
              <a:avLst/>
              <a:gdLst/>
              <a:ahLst/>
              <a:cxnLst/>
              <a:rect l="l" t="t" r="r" b="b"/>
              <a:pathLst>
                <a:path w="728" h="1380" extrusionOk="0">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4" name="Google Shape;11104;p72"/>
          <p:cNvGrpSpPr/>
          <p:nvPr/>
        </p:nvGrpSpPr>
        <p:grpSpPr>
          <a:xfrm>
            <a:off x="7492967" y="3209025"/>
            <a:ext cx="394583" cy="343586"/>
            <a:chOff x="7492967" y="3361425"/>
            <a:chExt cx="394583" cy="343586"/>
          </a:xfrm>
        </p:grpSpPr>
        <p:sp>
          <p:nvSpPr>
            <p:cNvPr id="11105" name="Google Shape;11105;p72"/>
            <p:cNvSpPr/>
            <p:nvPr/>
          </p:nvSpPr>
          <p:spPr>
            <a:xfrm>
              <a:off x="7492967" y="3450394"/>
              <a:ext cx="394583" cy="254617"/>
            </a:xfrm>
            <a:custGeom>
              <a:avLst/>
              <a:gdLst/>
              <a:ahLst/>
              <a:cxnLst/>
              <a:rect l="l" t="t" r="r" b="b"/>
              <a:pathLst>
                <a:path w="15026" h="9696" extrusionOk="0">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2"/>
            <p:cNvSpPr/>
            <p:nvPr/>
          </p:nvSpPr>
          <p:spPr>
            <a:xfrm>
              <a:off x="7492967" y="3450657"/>
              <a:ext cx="394583" cy="19117"/>
            </a:xfrm>
            <a:custGeom>
              <a:avLst/>
              <a:gdLst/>
              <a:ahLst/>
              <a:cxnLst/>
              <a:rect l="l" t="t" r="r" b="b"/>
              <a:pathLst>
                <a:path w="15026" h="728" extrusionOk="0">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2"/>
            <p:cNvSpPr/>
            <p:nvPr/>
          </p:nvSpPr>
          <p:spPr>
            <a:xfrm>
              <a:off x="7531149" y="3501418"/>
              <a:ext cx="127203" cy="165385"/>
            </a:xfrm>
            <a:custGeom>
              <a:avLst/>
              <a:gdLst/>
              <a:ahLst/>
              <a:cxnLst/>
              <a:rect l="l" t="t" r="r" b="b"/>
              <a:pathLst>
                <a:path w="4844" h="6298" extrusionOk="0">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72"/>
            <p:cNvSpPr/>
            <p:nvPr/>
          </p:nvSpPr>
          <p:spPr>
            <a:xfrm>
              <a:off x="7690232" y="3501418"/>
              <a:ext cx="159109" cy="31696"/>
            </a:xfrm>
            <a:custGeom>
              <a:avLst/>
              <a:gdLst/>
              <a:ahLst/>
              <a:cxnLst/>
              <a:rect l="l" t="t" r="r" b="b"/>
              <a:pathLst>
                <a:path w="6059" h="1207" extrusionOk="0">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72"/>
            <p:cNvSpPr/>
            <p:nvPr/>
          </p:nvSpPr>
          <p:spPr>
            <a:xfrm>
              <a:off x="7690495" y="3552441"/>
              <a:ext cx="120665" cy="25393"/>
            </a:xfrm>
            <a:custGeom>
              <a:avLst/>
              <a:gdLst/>
              <a:ahLst/>
              <a:cxnLst/>
              <a:rect l="l" t="t" r="r" b="b"/>
              <a:pathLst>
                <a:path w="4595" h="967" extrusionOk="0">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2"/>
            <p:cNvSpPr/>
            <p:nvPr/>
          </p:nvSpPr>
          <p:spPr>
            <a:xfrm>
              <a:off x="7687974" y="3596925"/>
              <a:ext cx="80697" cy="12579"/>
            </a:xfrm>
            <a:custGeom>
              <a:avLst/>
              <a:gdLst/>
              <a:ahLst/>
              <a:cxnLst/>
              <a:rect l="l" t="t" r="r" b="b"/>
              <a:pathLst>
                <a:path w="3073" h="479" extrusionOk="0">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2"/>
            <p:cNvSpPr/>
            <p:nvPr/>
          </p:nvSpPr>
          <p:spPr>
            <a:xfrm>
              <a:off x="7777205" y="3596925"/>
              <a:ext cx="42489" cy="12579"/>
            </a:xfrm>
            <a:custGeom>
              <a:avLst/>
              <a:gdLst/>
              <a:ahLst/>
              <a:cxnLst/>
              <a:rect l="l" t="t" r="r" b="b"/>
              <a:pathLst>
                <a:path w="1618" h="479" extrusionOk="0">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2"/>
            <p:cNvSpPr/>
            <p:nvPr/>
          </p:nvSpPr>
          <p:spPr>
            <a:xfrm>
              <a:off x="7688236" y="3635107"/>
              <a:ext cx="29674" cy="12605"/>
            </a:xfrm>
            <a:custGeom>
              <a:avLst/>
              <a:gdLst/>
              <a:ahLst/>
              <a:cxnLst/>
              <a:rect l="l" t="t" r="r" b="b"/>
              <a:pathLst>
                <a:path w="1130" h="480" extrusionOk="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72"/>
            <p:cNvSpPr/>
            <p:nvPr/>
          </p:nvSpPr>
          <p:spPr>
            <a:xfrm>
              <a:off x="7726182" y="3635107"/>
              <a:ext cx="67882" cy="12605"/>
            </a:xfrm>
            <a:custGeom>
              <a:avLst/>
              <a:gdLst/>
              <a:ahLst/>
              <a:cxnLst/>
              <a:rect l="l" t="t" r="r" b="b"/>
              <a:pathLst>
                <a:path w="2585" h="480" extrusionOk="0">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72"/>
            <p:cNvSpPr/>
            <p:nvPr/>
          </p:nvSpPr>
          <p:spPr>
            <a:xfrm>
              <a:off x="7688236" y="3660501"/>
              <a:ext cx="29674" cy="12579"/>
            </a:xfrm>
            <a:custGeom>
              <a:avLst/>
              <a:gdLst/>
              <a:ahLst/>
              <a:cxnLst/>
              <a:rect l="l" t="t" r="r" b="b"/>
              <a:pathLst>
                <a:path w="1130" h="479" extrusionOk="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2"/>
            <p:cNvSpPr/>
            <p:nvPr/>
          </p:nvSpPr>
          <p:spPr>
            <a:xfrm>
              <a:off x="7726182" y="3660501"/>
              <a:ext cx="67882" cy="12579"/>
            </a:xfrm>
            <a:custGeom>
              <a:avLst/>
              <a:gdLst/>
              <a:ahLst/>
              <a:cxnLst/>
              <a:rect l="l" t="t" r="r" b="b"/>
              <a:pathLst>
                <a:path w="2585" h="479" extrusionOk="0">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72"/>
            <p:cNvSpPr/>
            <p:nvPr/>
          </p:nvSpPr>
          <p:spPr>
            <a:xfrm>
              <a:off x="7658825" y="3361425"/>
              <a:ext cx="62866" cy="114625"/>
            </a:xfrm>
            <a:custGeom>
              <a:avLst/>
              <a:gdLst/>
              <a:ahLst/>
              <a:cxnLst/>
              <a:rect l="l" t="t" r="r" b="b"/>
              <a:pathLst>
                <a:path w="2394" h="4365" extrusionOk="0">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72"/>
            <p:cNvSpPr/>
            <p:nvPr/>
          </p:nvSpPr>
          <p:spPr>
            <a:xfrm>
              <a:off x="7556542" y="3584110"/>
              <a:ext cx="76417" cy="82693"/>
            </a:xfrm>
            <a:custGeom>
              <a:avLst/>
              <a:gdLst/>
              <a:ahLst/>
              <a:cxnLst/>
              <a:rect l="l" t="t" r="r" b="b"/>
              <a:pathLst>
                <a:path w="2910" h="3149" extrusionOk="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2"/>
            <p:cNvSpPr/>
            <p:nvPr/>
          </p:nvSpPr>
          <p:spPr>
            <a:xfrm>
              <a:off x="7580912" y="3584110"/>
              <a:ext cx="27941" cy="18986"/>
            </a:xfrm>
            <a:custGeom>
              <a:avLst/>
              <a:gdLst/>
              <a:ahLst/>
              <a:cxnLst/>
              <a:rect l="l" t="t" r="r" b="b"/>
              <a:pathLst>
                <a:path w="1064" h="723" extrusionOk="0">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72"/>
            <p:cNvSpPr/>
            <p:nvPr/>
          </p:nvSpPr>
          <p:spPr>
            <a:xfrm>
              <a:off x="7556542" y="3604199"/>
              <a:ext cx="76417" cy="62604"/>
            </a:xfrm>
            <a:custGeom>
              <a:avLst/>
              <a:gdLst/>
              <a:ahLst/>
              <a:cxnLst/>
              <a:rect l="l" t="t" r="r" b="b"/>
              <a:pathLst>
                <a:path w="2910" h="2384" extrusionOk="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72"/>
            <p:cNvSpPr/>
            <p:nvPr/>
          </p:nvSpPr>
          <p:spPr>
            <a:xfrm>
              <a:off x="7556542" y="3615517"/>
              <a:ext cx="19117" cy="51286"/>
            </a:xfrm>
            <a:custGeom>
              <a:avLst/>
              <a:gdLst/>
              <a:ahLst/>
              <a:cxnLst/>
              <a:rect l="l" t="t" r="r" b="b"/>
              <a:pathLst>
                <a:path w="728" h="1953" extrusionOk="0">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2"/>
            <p:cNvSpPr/>
            <p:nvPr/>
          </p:nvSpPr>
          <p:spPr>
            <a:xfrm>
              <a:off x="7613842" y="3615517"/>
              <a:ext cx="19117" cy="51286"/>
            </a:xfrm>
            <a:custGeom>
              <a:avLst/>
              <a:gdLst/>
              <a:ahLst/>
              <a:cxnLst/>
              <a:rect l="l" t="t" r="r" b="b"/>
              <a:pathLst>
                <a:path w="728" h="1953" extrusionOk="0">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72"/>
            <p:cNvSpPr/>
            <p:nvPr/>
          </p:nvSpPr>
          <p:spPr>
            <a:xfrm>
              <a:off x="7569357" y="3533087"/>
              <a:ext cx="51049" cy="57326"/>
            </a:xfrm>
            <a:custGeom>
              <a:avLst/>
              <a:gdLst/>
              <a:ahLst/>
              <a:cxnLst/>
              <a:rect l="l" t="t" r="r" b="b"/>
              <a:pathLst>
                <a:path w="1944" h="2183" extrusionOk="0">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2"/>
            <p:cNvSpPr/>
            <p:nvPr/>
          </p:nvSpPr>
          <p:spPr>
            <a:xfrm>
              <a:off x="7569357" y="3533087"/>
              <a:ext cx="34952" cy="57457"/>
            </a:xfrm>
            <a:custGeom>
              <a:avLst/>
              <a:gdLst/>
              <a:ahLst/>
              <a:cxnLst/>
              <a:rect l="l" t="t" r="r" b="b"/>
              <a:pathLst>
                <a:path w="1331" h="2188" extrusionOk="0">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2"/>
            <p:cNvSpPr/>
            <p:nvPr/>
          </p:nvSpPr>
          <p:spPr>
            <a:xfrm>
              <a:off x="7569121" y="3533087"/>
              <a:ext cx="51023" cy="25393"/>
            </a:xfrm>
            <a:custGeom>
              <a:avLst/>
              <a:gdLst/>
              <a:ahLst/>
              <a:cxnLst/>
              <a:rect l="l" t="t" r="r" b="b"/>
              <a:pathLst>
                <a:path w="1943" h="967" extrusionOk="0">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2"/>
            <p:cNvSpPr/>
            <p:nvPr/>
          </p:nvSpPr>
          <p:spPr>
            <a:xfrm>
              <a:off x="7569357" y="3533087"/>
              <a:ext cx="34952" cy="23135"/>
            </a:xfrm>
            <a:custGeom>
              <a:avLst/>
              <a:gdLst/>
              <a:ahLst/>
              <a:cxnLst/>
              <a:rect l="l" t="t" r="r" b="b"/>
              <a:pathLst>
                <a:path w="1331" h="881" extrusionOk="0">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72"/>
            <p:cNvSpPr/>
            <p:nvPr/>
          </p:nvSpPr>
          <p:spPr>
            <a:xfrm>
              <a:off x="7677680" y="3444118"/>
              <a:ext cx="25157" cy="12579"/>
            </a:xfrm>
            <a:custGeom>
              <a:avLst/>
              <a:gdLst/>
              <a:ahLst/>
              <a:cxnLst/>
              <a:rect l="l" t="t" r="r" b="b"/>
              <a:pathLst>
                <a:path w="958" h="479" extrusionOk="0">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72"/>
            <p:cNvSpPr/>
            <p:nvPr/>
          </p:nvSpPr>
          <p:spPr>
            <a:xfrm>
              <a:off x="7659324" y="3361425"/>
              <a:ext cx="61869" cy="12605"/>
            </a:xfrm>
            <a:custGeom>
              <a:avLst/>
              <a:gdLst/>
              <a:ahLst/>
              <a:cxnLst/>
              <a:rect l="l" t="t" r="r" b="b"/>
              <a:pathLst>
                <a:path w="2356" h="480" extrusionOk="0">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8" name="Google Shape;11128;p72"/>
          <p:cNvGrpSpPr/>
          <p:nvPr/>
        </p:nvGrpSpPr>
        <p:grpSpPr>
          <a:xfrm>
            <a:off x="7935527" y="3200754"/>
            <a:ext cx="385287" cy="360156"/>
            <a:chOff x="7935527" y="3353154"/>
            <a:chExt cx="385287" cy="360156"/>
          </a:xfrm>
        </p:grpSpPr>
        <p:sp>
          <p:nvSpPr>
            <p:cNvPr id="11129" name="Google Shape;11129;p72"/>
            <p:cNvSpPr/>
            <p:nvPr/>
          </p:nvSpPr>
          <p:spPr>
            <a:xfrm>
              <a:off x="7935789" y="3428283"/>
              <a:ext cx="385024" cy="285026"/>
            </a:xfrm>
            <a:custGeom>
              <a:avLst/>
              <a:gdLst/>
              <a:ahLst/>
              <a:cxnLst/>
              <a:rect l="l" t="t" r="r" b="b"/>
              <a:pathLst>
                <a:path w="14662" h="10854" extrusionOk="0">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2"/>
            <p:cNvSpPr/>
            <p:nvPr/>
          </p:nvSpPr>
          <p:spPr>
            <a:xfrm>
              <a:off x="7935527" y="3428283"/>
              <a:ext cx="192775" cy="285026"/>
            </a:xfrm>
            <a:custGeom>
              <a:avLst/>
              <a:gdLst/>
              <a:ahLst/>
              <a:cxnLst/>
              <a:rect l="l" t="t" r="r" b="b"/>
              <a:pathLst>
                <a:path w="7341" h="10854" extrusionOk="0">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72"/>
            <p:cNvSpPr/>
            <p:nvPr/>
          </p:nvSpPr>
          <p:spPr>
            <a:xfrm>
              <a:off x="7968956" y="3461949"/>
              <a:ext cx="318429" cy="217932"/>
            </a:xfrm>
            <a:custGeom>
              <a:avLst/>
              <a:gdLst/>
              <a:ahLst/>
              <a:cxnLst/>
              <a:rect l="l" t="t" r="r" b="b"/>
              <a:pathLst>
                <a:path w="12126" h="8299" extrusionOk="0">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72"/>
            <p:cNvSpPr/>
            <p:nvPr/>
          </p:nvSpPr>
          <p:spPr>
            <a:xfrm>
              <a:off x="7968956" y="3461712"/>
              <a:ext cx="159346" cy="218168"/>
            </a:xfrm>
            <a:custGeom>
              <a:avLst/>
              <a:gdLst/>
              <a:ahLst/>
              <a:cxnLst/>
              <a:rect l="l" t="t" r="r" b="b"/>
              <a:pathLst>
                <a:path w="6068" h="8308" extrusionOk="0">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2"/>
            <p:cNvSpPr/>
            <p:nvPr/>
          </p:nvSpPr>
          <p:spPr>
            <a:xfrm>
              <a:off x="8052646" y="3353154"/>
              <a:ext cx="151074" cy="126179"/>
            </a:xfrm>
            <a:custGeom>
              <a:avLst/>
              <a:gdLst/>
              <a:ahLst/>
              <a:cxnLst/>
              <a:rect l="l" t="t" r="r" b="b"/>
              <a:pathLst>
                <a:path w="5753"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72"/>
            <p:cNvSpPr/>
            <p:nvPr/>
          </p:nvSpPr>
          <p:spPr>
            <a:xfrm>
              <a:off x="8086574" y="3514994"/>
              <a:ext cx="149551" cy="106616"/>
            </a:xfrm>
            <a:custGeom>
              <a:avLst/>
              <a:gdLst/>
              <a:ahLst/>
              <a:cxnLst/>
              <a:rect l="l" t="t" r="r" b="b"/>
              <a:pathLst>
                <a:path w="5695" h="4060" extrusionOk="0">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72"/>
            <p:cNvSpPr/>
            <p:nvPr/>
          </p:nvSpPr>
          <p:spPr>
            <a:xfrm>
              <a:off x="8042589" y="3593643"/>
              <a:ext cx="44012" cy="37867"/>
            </a:xfrm>
            <a:custGeom>
              <a:avLst/>
              <a:gdLst/>
              <a:ahLst/>
              <a:cxnLst/>
              <a:rect l="l" t="t" r="r" b="b"/>
              <a:pathLst>
                <a:path w="1676" h="1442" extrusionOk="0">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2"/>
            <p:cNvSpPr/>
            <p:nvPr/>
          </p:nvSpPr>
          <p:spPr>
            <a:xfrm>
              <a:off x="8001571" y="3505645"/>
              <a:ext cx="44432" cy="38156"/>
            </a:xfrm>
            <a:custGeom>
              <a:avLst/>
              <a:gdLst/>
              <a:ahLst/>
              <a:cxnLst/>
              <a:rect l="l" t="t" r="r" b="b"/>
              <a:pathLst>
                <a:path w="1692" h="1453" extrusionOk="0">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72"/>
            <p:cNvSpPr/>
            <p:nvPr/>
          </p:nvSpPr>
          <p:spPr>
            <a:xfrm>
              <a:off x="8220133" y="3606510"/>
              <a:ext cx="41780" cy="37263"/>
            </a:xfrm>
            <a:custGeom>
              <a:avLst/>
              <a:gdLst/>
              <a:ahLst/>
              <a:cxnLst/>
              <a:rect l="l" t="t" r="r" b="b"/>
              <a:pathLst>
                <a:path w="1591" h="1419" extrusionOk="0">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72"/>
            <p:cNvSpPr/>
            <p:nvPr/>
          </p:nvSpPr>
          <p:spPr>
            <a:xfrm>
              <a:off x="8110129" y="3522242"/>
              <a:ext cx="44458" cy="38550"/>
            </a:xfrm>
            <a:custGeom>
              <a:avLst/>
              <a:gdLst/>
              <a:ahLst/>
              <a:cxnLst/>
              <a:rect l="l" t="t" r="r" b="b"/>
              <a:pathLst>
                <a:path w="1693" h="1468" extrusionOk="0">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72"/>
            <p:cNvSpPr/>
            <p:nvPr/>
          </p:nvSpPr>
          <p:spPr>
            <a:xfrm>
              <a:off x="8052646" y="3353154"/>
              <a:ext cx="75655" cy="126179"/>
            </a:xfrm>
            <a:custGeom>
              <a:avLst/>
              <a:gdLst/>
              <a:ahLst/>
              <a:cxnLst/>
              <a:rect l="l" t="t" r="r" b="b"/>
              <a:pathLst>
                <a:path w="2881"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72"/>
            <p:cNvSpPr/>
            <p:nvPr/>
          </p:nvSpPr>
          <p:spPr>
            <a:xfrm>
              <a:off x="8105429" y="3419933"/>
              <a:ext cx="39968" cy="34269"/>
            </a:xfrm>
            <a:custGeom>
              <a:avLst/>
              <a:gdLst/>
              <a:ahLst/>
              <a:cxnLst/>
              <a:rect l="l" t="t" r="r" b="b"/>
              <a:pathLst>
                <a:path w="1522" h="1305" extrusionOk="0">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1" name="Google Shape;11141;p72"/>
          <p:cNvGrpSpPr/>
          <p:nvPr/>
        </p:nvGrpSpPr>
        <p:grpSpPr>
          <a:xfrm>
            <a:off x="5319821" y="1833842"/>
            <a:ext cx="348103" cy="348103"/>
            <a:chOff x="5319821" y="1986242"/>
            <a:chExt cx="348103" cy="348103"/>
          </a:xfrm>
        </p:grpSpPr>
        <p:sp>
          <p:nvSpPr>
            <p:cNvPr id="11142" name="Google Shape;11142;p72"/>
            <p:cNvSpPr/>
            <p:nvPr/>
          </p:nvSpPr>
          <p:spPr>
            <a:xfrm>
              <a:off x="5319821" y="2134506"/>
              <a:ext cx="104830" cy="115150"/>
            </a:xfrm>
            <a:custGeom>
              <a:avLst/>
              <a:gdLst/>
              <a:ahLst/>
              <a:cxnLst/>
              <a:rect l="l" t="t" r="r" b="b"/>
              <a:pathLst>
                <a:path w="3992" h="4385" extrusionOk="0">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2"/>
            <p:cNvSpPr/>
            <p:nvPr/>
          </p:nvSpPr>
          <p:spPr>
            <a:xfrm>
              <a:off x="5320083" y="2164258"/>
              <a:ext cx="29437" cy="85634"/>
            </a:xfrm>
            <a:custGeom>
              <a:avLst/>
              <a:gdLst/>
              <a:ahLst/>
              <a:cxnLst/>
              <a:rect l="l" t="t" r="r" b="b"/>
              <a:pathLst>
                <a:path w="1121" h="3261" extrusionOk="0">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2"/>
            <p:cNvSpPr/>
            <p:nvPr/>
          </p:nvSpPr>
          <p:spPr>
            <a:xfrm>
              <a:off x="5341695" y="2134506"/>
              <a:ext cx="13104" cy="47793"/>
            </a:xfrm>
            <a:custGeom>
              <a:avLst/>
              <a:gdLst/>
              <a:ahLst/>
              <a:cxnLst/>
              <a:rect l="l" t="t" r="r" b="b"/>
              <a:pathLst>
                <a:path w="499" h="1820" extrusionOk="0">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72"/>
            <p:cNvSpPr/>
            <p:nvPr/>
          </p:nvSpPr>
          <p:spPr>
            <a:xfrm>
              <a:off x="5363701" y="2140047"/>
              <a:ext cx="8429" cy="43276"/>
            </a:xfrm>
            <a:custGeom>
              <a:avLst/>
              <a:gdLst/>
              <a:ahLst/>
              <a:cxnLst/>
              <a:rect l="l" t="t" r="r" b="b"/>
              <a:pathLst>
                <a:path w="321" h="1648" extrusionOk="0">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72"/>
            <p:cNvSpPr/>
            <p:nvPr/>
          </p:nvSpPr>
          <p:spPr>
            <a:xfrm>
              <a:off x="5382241" y="2143907"/>
              <a:ext cx="8981" cy="43171"/>
            </a:xfrm>
            <a:custGeom>
              <a:avLst/>
              <a:gdLst/>
              <a:ahLst/>
              <a:cxnLst/>
              <a:rect l="l" t="t" r="r" b="b"/>
              <a:pathLst>
                <a:path w="342" h="1644" extrusionOk="0">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72"/>
            <p:cNvSpPr/>
            <p:nvPr/>
          </p:nvSpPr>
          <p:spPr>
            <a:xfrm>
              <a:off x="5403012" y="2147846"/>
              <a:ext cx="6565" cy="39784"/>
            </a:xfrm>
            <a:custGeom>
              <a:avLst/>
              <a:gdLst/>
              <a:ahLst/>
              <a:cxnLst/>
              <a:rect l="l" t="t" r="r" b="b"/>
              <a:pathLst>
                <a:path w="250" h="1515" extrusionOk="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72"/>
            <p:cNvSpPr/>
            <p:nvPr/>
          </p:nvSpPr>
          <p:spPr>
            <a:xfrm>
              <a:off x="5396736" y="1986242"/>
              <a:ext cx="43749" cy="30173"/>
            </a:xfrm>
            <a:custGeom>
              <a:avLst/>
              <a:gdLst/>
              <a:ahLst/>
              <a:cxnLst/>
              <a:rect l="l" t="t" r="r" b="b"/>
              <a:pathLst>
                <a:path w="1666" h="1149" extrusionOk="0">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72"/>
            <p:cNvSpPr/>
            <p:nvPr/>
          </p:nvSpPr>
          <p:spPr>
            <a:xfrm>
              <a:off x="5398233" y="1987003"/>
              <a:ext cx="35976" cy="29411"/>
            </a:xfrm>
            <a:custGeom>
              <a:avLst/>
              <a:gdLst/>
              <a:ahLst/>
              <a:cxnLst/>
              <a:rect l="l" t="t" r="r" b="b"/>
              <a:pathLst>
                <a:path w="1370" h="1120" extrusionOk="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2"/>
            <p:cNvSpPr/>
            <p:nvPr/>
          </p:nvSpPr>
          <p:spPr>
            <a:xfrm>
              <a:off x="5425648" y="1988500"/>
              <a:ext cx="61081" cy="49290"/>
            </a:xfrm>
            <a:custGeom>
              <a:avLst/>
              <a:gdLst/>
              <a:ahLst/>
              <a:cxnLst/>
              <a:rect l="l" t="t" r="r" b="b"/>
              <a:pathLst>
                <a:path w="2326" h="1877" extrusionOk="0">
                  <a:moveTo>
                    <a:pt x="479" y="1"/>
                  </a:moveTo>
                  <a:lnTo>
                    <a:pt x="0" y="1025"/>
                  </a:lnTo>
                  <a:lnTo>
                    <a:pt x="2029" y="1876"/>
                  </a:lnTo>
                  <a:lnTo>
                    <a:pt x="2326" y="776"/>
                  </a:lnTo>
                  <a:lnTo>
                    <a:pt x="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2"/>
            <p:cNvSpPr/>
            <p:nvPr/>
          </p:nvSpPr>
          <p:spPr>
            <a:xfrm>
              <a:off x="5548782" y="2038000"/>
              <a:ext cx="32956" cy="37998"/>
            </a:xfrm>
            <a:custGeom>
              <a:avLst/>
              <a:gdLst/>
              <a:ahLst/>
              <a:cxnLst/>
              <a:rect l="l" t="t" r="r" b="b"/>
              <a:pathLst>
                <a:path w="1255" h="1447" extrusionOk="0">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72"/>
            <p:cNvSpPr/>
            <p:nvPr/>
          </p:nvSpPr>
          <p:spPr>
            <a:xfrm>
              <a:off x="5552038" y="2038000"/>
              <a:ext cx="29700" cy="24159"/>
            </a:xfrm>
            <a:custGeom>
              <a:avLst/>
              <a:gdLst/>
              <a:ahLst/>
              <a:cxnLst/>
              <a:rect l="l" t="t" r="r" b="b"/>
              <a:pathLst>
                <a:path w="1131" h="920" extrusionOk="0">
                  <a:moveTo>
                    <a:pt x="154" y="1"/>
                  </a:moveTo>
                  <a:lnTo>
                    <a:pt x="1" y="546"/>
                  </a:lnTo>
                  <a:lnTo>
                    <a:pt x="891" y="920"/>
                  </a:lnTo>
                  <a:lnTo>
                    <a:pt x="1111" y="460"/>
                  </a:lnTo>
                  <a:lnTo>
                    <a:pt x="1130" y="412"/>
                  </a:lnTo>
                  <a:lnTo>
                    <a:pt x="15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72"/>
            <p:cNvSpPr/>
            <p:nvPr/>
          </p:nvSpPr>
          <p:spPr>
            <a:xfrm>
              <a:off x="5432161" y="1988500"/>
              <a:ext cx="54568" cy="34453"/>
            </a:xfrm>
            <a:custGeom>
              <a:avLst/>
              <a:gdLst/>
              <a:ahLst/>
              <a:cxnLst/>
              <a:rect l="l" t="t" r="r" b="b"/>
              <a:pathLst>
                <a:path w="2078" h="1312" extrusionOk="0">
                  <a:moveTo>
                    <a:pt x="231" y="1"/>
                  </a:moveTo>
                  <a:lnTo>
                    <a:pt x="1" y="489"/>
                  </a:lnTo>
                  <a:lnTo>
                    <a:pt x="1934" y="1312"/>
                  </a:lnTo>
                  <a:lnTo>
                    <a:pt x="2078" y="776"/>
                  </a:lnTo>
                  <a:lnTo>
                    <a:pt x="2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72"/>
            <p:cNvSpPr/>
            <p:nvPr/>
          </p:nvSpPr>
          <p:spPr>
            <a:xfrm>
              <a:off x="5563093" y="2104097"/>
              <a:ext cx="104830" cy="115150"/>
            </a:xfrm>
            <a:custGeom>
              <a:avLst/>
              <a:gdLst/>
              <a:ahLst/>
              <a:cxnLst/>
              <a:rect l="l" t="t" r="r" b="b"/>
              <a:pathLst>
                <a:path w="3992" h="4385" extrusionOk="0">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72"/>
            <p:cNvSpPr/>
            <p:nvPr/>
          </p:nvSpPr>
          <p:spPr>
            <a:xfrm>
              <a:off x="5563618" y="2133849"/>
              <a:ext cx="29175" cy="85634"/>
            </a:xfrm>
            <a:custGeom>
              <a:avLst/>
              <a:gdLst/>
              <a:ahLst/>
              <a:cxnLst/>
              <a:rect l="l" t="t" r="r" b="b"/>
              <a:pathLst>
                <a:path w="1111" h="3261" extrusionOk="0">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72"/>
            <p:cNvSpPr/>
            <p:nvPr/>
          </p:nvSpPr>
          <p:spPr>
            <a:xfrm>
              <a:off x="5448258" y="1994934"/>
              <a:ext cx="115124" cy="129803"/>
            </a:xfrm>
            <a:custGeom>
              <a:avLst/>
              <a:gdLst/>
              <a:ahLst/>
              <a:cxnLst/>
              <a:rect l="l" t="t" r="r" b="b"/>
              <a:pathLst>
                <a:path w="4384" h="4943" extrusionOk="0">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72"/>
            <p:cNvSpPr/>
            <p:nvPr/>
          </p:nvSpPr>
          <p:spPr>
            <a:xfrm>
              <a:off x="5448258" y="2028205"/>
              <a:ext cx="25157" cy="96033"/>
            </a:xfrm>
            <a:custGeom>
              <a:avLst/>
              <a:gdLst/>
              <a:ahLst/>
              <a:cxnLst/>
              <a:rect l="l" t="t" r="r" b="b"/>
              <a:pathLst>
                <a:path w="958" h="3657" extrusionOk="0">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72"/>
            <p:cNvSpPr/>
            <p:nvPr/>
          </p:nvSpPr>
          <p:spPr>
            <a:xfrm>
              <a:off x="5567636" y="2048058"/>
              <a:ext cx="32195" cy="33902"/>
            </a:xfrm>
            <a:custGeom>
              <a:avLst/>
              <a:gdLst/>
              <a:ahLst/>
              <a:cxnLst/>
              <a:rect l="l" t="t" r="r" b="b"/>
              <a:pathLst>
                <a:path w="1226" h="1291" extrusionOk="0">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72"/>
            <p:cNvSpPr/>
            <p:nvPr/>
          </p:nvSpPr>
          <p:spPr>
            <a:xfrm>
              <a:off x="5454561" y="2149842"/>
              <a:ext cx="86212" cy="184266"/>
            </a:xfrm>
            <a:custGeom>
              <a:avLst/>
              <a:gdLst/>
              <a:ahLst/>
              <a:cxnLst/>
              <a:rect l="l" t="t" r="r" b="b"/>
              <a:pathLst>
                <a:path w="3283" h="7017" extrusionOk="0">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72"/>
            <p:cNvSpPr/>
            <p:nvPr/>
          </p:nvSpPr>
          <p:spPr>
            <a:xfrm>
              <a:off x="5578193" y="2244089"/>
              <a:ext cx="85975" cy="90019"/>
            </a:xfrm>
            <a:custGeom>
              <a:avLst/>
              <a:gdLst/>
              <a:ahLst/>
              <a:cxnLst/>
              <a:rect l="l" t="t" r="r" b="b"/>
              <a:pathLst>
                <a:path w="3274" h="3428" extrusionOk="0">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72"/>
            <p:cNvSpPr/>
            <p:nvPr/>
          </p:nvSpPr>
          <p:spPr>
            <a:xfrm>
              <a:off x="5473389" y="2149842"/>
              <a:ext cx="67383" cy="184266"/>
            </a:xfrm>
            <a:custGeom>
              <a:avLst/>
              <a:gdLst/>
              <a:ahLst/>
              <a:cxnLst/>
              <a:rect l="l" t="t" r="r" b="b"/>
              <a:pathLst>
                <a:path w="2566" h="7017" extrusionOk="0">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72"/>
            <p:cNvSpPr/>
            <p:nvPr/>
          </p:nvSpPr>
          <p:spPr>
            <a:xfrm>
              <a:off x="5595262" y="2244089"/>
              <a:ext cx="69143" cy="90019"/>
            </a:xfrm>
            <a:custGeom>
              <a:avLst/>
              <a:gdLst/>
              <a:ahLst/>
              <a:cxnLst/>
              <a:rect l="l" t="t" r="r" b="b"/>
              <a:pathLst>
                <a:path w="2633" h="3428" extrusionOk="0">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72"/>
            <p:cNvSpPr/>
            <p:nvPr/>
          </p:nvSpPr>
          <p:spPr>
            <a:xfrm>
              <a:off x="5334421" y="2274997"/>
              <a:ext cx="86973" cy="59348"/>
            </a:xfrm>
            <a:custGeom>
              <a:avLst/>
              <a:gdLst/>
              <a:ahLst/>
              <a:cxnLst/>
              <a:rect l="l" t="t" r="r" b="b"/>
              <a:pathLst>
                <a:path w="3312" h="2260" extrusionOk="0">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72"/>
            <p:cNvSpPr/>
            <p:nvPr/>
          </p:nvSpPr>
          <p:spPr>
            <a:xfrm>
              <a:off x="5353512" y="2274997"/>
              <a:ext cx="67619" cy="59085"/>
            </a:xfrm>
            <a:custGeom>
              <a:avLst/>
              <a:gdLst/>
              <a:ahLst/>
              <a:cxnLst/>
              <a:rect l="l" t="t" r="r" b="b"/>
              <a:pathLst>
                <a:path w="2575" h="2250" extrusionOk="0">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72"/>
            <p:cNvSpPr/>
            <p:nvPr/>
          </p:nvSpPr>
          <p:spPr>
            <a:xfrm>
              <a:off x="5454298" y="2121192"/>
              <a:ext cx="86973" cy="32457"/>
            </a:xfrm>
            <a:custGeom>
              <a:avLst/>
              <a:gdLst/>
              <a:ahLst/>
              <a:cxnLst/>
              <a:rect l="l" t="t" r="r" b="b"/>
              <a:pathLst>
                <a:path w="3312" h="1236" extrusionOk="0">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72"/>
            <p:cNvSpPr/>
            <p:nvPr/>
          </p:nvSpPr>
          <p:spPr>
            <a:xfrm>
              <a:off x="5473389" y="2121192"/>
              <a:ext cx="67882" cy="32457"/>
            </a:xfrm>
            <a:custGeom>
              <a:avLst/>
              <a:gdLst/>
              <a:ahLst/>
              <a:cxnLst/>
              <a:rect l="l" t="t" r="r" b="b"/>
              <a:pathLst>
                <a:path w="2585" h="1236" extrusionOk="0">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72"/>
            <p:cNvSpPr/>
            <p:nvPr/>
          </p:nvSpPr>
          <p:spPr>
            <a:xfrm>
              <a:off x="5476146" y="1994435"/>
              <a:ext cx="24658" cy="44537"/>
            </a:xfrm>
            <a:custGeom>
              <a:avLst/>
              <a:gdLst/>
              <a:ahLst/>
              <a:cxnLst/>
              <a:rect l="l" t="t" r="r" b="b"/>
              <a:pathLst>
                <a:path w="939" h="1696" extrusionOk="0">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72"/>
            <p:cNvSpPr/>
            <p:nvPr/>
          </p:nvSpPr>
          <p:spPr>
            <a:xfrm>
              <a:off x="5497758" y="2003731"/>
              <a:ext cx="18382" cy="41281"/>
            </a:xfrm>
            <a:custGeom>
              <a:avLst/>
              <a:gdLst/>
              <a:ahLst/>
              <a:cxnLst/>
              <a:rect l="l" t="t" r="r" b="b"/>
              <a:pathLst>
                <a:path w="700" h="1572" extrusionOk="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72"/>
            <p:cNvSpPr/>
            <p:nvPr/>
          </p:nvSpPr>
          <p:spPr>
            <a:xfrm>
              <a:off x="5515615" y="2011872"/>
              <a:ext cx="18618" cy="41176"/>
            </a:xfrm>
            <a:custGeom>
              <a:avLst/>
              <a:gdLst/>
              <a:ahLst/>
              <a:cxnLst/>
              <a:rect l="l" t="t" r="r" b="b"/>
              <a:pathLst>
                <a:path w="709" h="1568" extrusionOk="0">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72"/>
            <p:cNvSpPr/>
            <p:nvPr/>
          </p:nvSpPr>
          <p:spPr>
            <a:xfrm>
              <a:off x="5534706" y="2020669"/>
              <a:ext cx="16360" cy="37657"/>
            </a:xfrm>
            <a:custGeom>
              <a:avLst/>
              <a:gdLst/>
              <a:ahLst/>
              <a:cxnLst/>
              <a:rect l="l" t="t" r="r" b="b"/>
              <a:pathLst>
                <a:path w="623" h="1434" extrusionOk="0">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72"/>
            <p:cNvSpPr/>
            <p:nvPr/>
          </p:nvSpPr>
          <p:spPr>
            <a:xfrm>
              <a:off x="5585230" y="2104097"/>
              <a:ext cx="13077" cy="47793"/>
            </a:xfrm>
            <a:custGeom>
              <a:avLst/>
              <a:gdLst/>
              <a:ahLst/>
              <a:cxnLst/>
              <a:rect l="l" t="t" r="r" b="b"/>
              <a:pathLst>
                <a:path w="498" h="1820" extrusionOk="0">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72"/>
            <p:cNvSpPr/>
            <p:nvPr/>
          </p:nvSpPr>
          <p:spPr>
            <a:xfrm>
              <a:off x="5606947" y="2109480"/>
              <a:ext cx="8456" cy="43171"/>
            </a:xfrm>
            <a:custGeom>
              <a:avLst/>
              <a:gdLst/>
              <a:ahLst/>
              <a:cxnLst/>
              <a:rect l="l" t="t" r="r" b="b"/>
              <a:pathLst>
                <a:path w="322" h="1644" extrusionOk="0">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72"/>
            <p:cNvSpPr/>
            <p:nvPr/>
          </p:nvSpPr>
          <p:spPr>
            <a:xfrm>
              <a:off x="5625513" y="2113314"/>
              <a:ext cx="8981" cy="43093"/>
            </a:xfrm>
            <a:custGeom>
              <a:avLst/>
              <a:gdLst/>
              <a:ahLst/>
              <a:cxnLst/>
              <a:rect l="l" t="t" r="r" b="b"/>
              <a:pathLst>
                <a:path w="342" h="1641" extrusionOk="0">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72"/>
            <p:cNvSpPr/>
            <p:nvPr/>
          </p:nvSpPr>
          <p:spPr>
            <a:xfrm>
              <a:off x="5646285" y="2117437"/>
              <a:ext cx="6801" cy="39731"/>
            </a:xfrm>
            <a:custGeom>
              <a:avLst/>
              <a:gdLst/>
              <a:ahLst/>
              <a:cxnLst/>
              <a:rect l="l" t="t" r="r" b="b"/>
              <a:pathLst>
                <a:path w="259" h="1513" extrusionOk="0">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72"/>
            <p:cNvSpPr/>
            <p:nvPr/>
          </p:nvSpPr>
          <p:spPr>
            <a:xfrm>
              <a:off x="5577694" y="2215439"/>
              <a:ext cx="86973" cy="32694"/>
            </a:xfrm>
            <a:custGeom>
              <a:avLst/>
              <a:gdLst/>
              <a:ahLst/>
              <a:cxnLst/>
              <a:rect l="l" t="t" r="r" b="b"/>
              <a:pathLst>
                <a:path w="3312" h="1245" extrusionOk="0">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72"/>
            <p:cNvSpPr/>
            <p:nvPr/>
          </p:nvSpPr>
          <p:spPr>
            <a:xfrm>
              <a:off x="5595262" y="2215439"/>
              <a:ext cx="69405" cy="32694"/>
            </a:xfrm>
            <a:custGeom>
              <a:avLst/>
              <a:gdLst/>
              <a:ahLst/>
              <a:cxnLst/>
              <a:rect l="l" t="t" r="r" b="b"/>
              <a:pathLst>
                <a:path w="2643" h="1245" extrusionOk="0">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72"/>
            <p:cNvSpPr/>
            <p:nvPr/>
          </p:nvSpPr>
          <p:spPr>
            <a:xfrm>
              <a:off x="5334421" y="2246111"/>
              <a:ext cx="86973" cy="32431"/>
            </a:xfrm>
            <a:custGeom>
              <a:avLst/>
              <a:gdLst/>
              <a:ahLst/>
              <a:cxnLst/>
              <a:rect l="l" t="t" r="r" b="b"/>
              <a:pathLst>
                <a:path w="3312" h="1235" extrusionOk="0">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72"/>
            <p:cNvSpPr/>
            <p:nvPr/>
          </p:nvSpPr>
          <p:spPr>
            <a:xfrm>
              <a:off x="5353512" y="2246111"/>
              <a:ext cx="67882" cy="32431"/>
            </a:xfrm>
            <a:custGeom>
              <a:avLst/>
              <a:gdLst/>
              <a:ahLst/>
              <a:cxnLst/>
              <a:rect l="l" t="t" r="r" b="b"/>
              <a:pathLst>
                <a:path w="2585" h="1235" extrusionOk="0">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9" name="Google Shape;11179;p72"/>
          <p:cNvGrpSpPr/>
          <p:nvPr/>
        </p:nvGrpSpPr>
        <p:grpSpPr>
          <a:xfrm>
            <a:off x="5765926" y="1824283"/>
            <a:ext cx="348339" cy="348103"/>
            <a:chOff x="5765926" y="1976683"/>
            <a:chExt cx="348339" cy="348103"/>
          </a:xfrm>
        </p:grpSpPr>
        <p:sp>
          <p:nvSpPr>
            <p:cNvPr id="11180" name="Google Shape;11180;p72"/>
            <p:cNvSpPr/>
            <p:nvPr/>
          </p:nvSpPr>
          <p:spPr>
            <a:xfrm>
              <a:off x="5765926" y="1976683"/>
              <a:ext cx="263808" cy="173946"/>
            </a:xfrm>
            <a:custGeom>
              <a:avLst/>
              <a:gdLst/>
              <a:ahLst/>
              <a:cxnLst/>
              <a:rect l="l" t="t" r="r" b="b"/>
              <a:pathLst>
                <a:path w="10046" h="6624" extrusionOk="0">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72"/>
            <p:cNvSpPr/>
            <p:nvPr/>
          </p:nvSpPr>
          <p:spPr>
            <a:xfrm>
              <a:off x="5940082" y="1976683"/>
              <a:ext cx="174183" cy="263677"/>
            </a:xfrm>
            <a:custGeom>
              <a:avLst/>
              <a:gdLst/>
              <a:ahLst/>
              <a:cxnLst/>
              <a:rect l="l" t="t" r="r" b="b"/>
              <a:pathLst>
                <a:path w="6633" h="10041" extrusionOk="0">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72"/>
            <p:cNvSpPr/>
            <p:nvPr/>
          </p:nvSpPr>
          <p:spPr>
            <a:xfrm>
              <a:off x="5850194" y="2150603"/>
              <a:ext cx="263834" cy="174183"/>
            </a:xfrm>
            <a:custGeom>
              <a:avLst/>
              <a:gdLst/>
              <a:ahLst/>
              <a:cxnLst/>
              <a:rect l="l" t="t" r="r" b="b"/>
              <a:pathLst>
                <a:path w="10047" h="6633" extrusionOk="0">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72"/>
            <p:cNvSpPr/>
            <p:nvPr/>
          </p:nvSpPr>
          <p:spPr>
            <a:xfrm>
              <a:off x="5765926" y="2060873"/>
              <a:ext cx="173920" cy="263913"/>
            </a:xfrm>
            <a:custGeom>
              <a:avLst/>
              <a:gdLst/>
              <a:ahLst/>
              <a:cxnLst/>
              <a:rect l="l" t="t" r="r" b="b"/>
              <a:pathLst>
                <a:path w="6623" h="10050" extrusionOk="0">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72"/>
            <p:cNvSpPr/>
            <p:nvPr/>
          </p:nvSpPr>
          <p:spPr>
            <a:xfrm>
              <a:off x="5765926" y="2150603"/>
              <a:ext cx="39469" cy="174183"/>
            </a:xfrm>
            <a:custGeom>
              <a:avLst/>
              <a:gdLst/>
              <a:ahLst/>
              <a:cxnLst/>
              <a:rect l="l" t="t" r="r" b="b"/>
              <a:pathLst>
                <a:path w="1503" h="6633" extrusionOk="0">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72"/>
            <p:cNvSpPr/>
            <p:nvPr/>
          </p:nvSpPr>
          <p:spPr>
            <a:xfrm>
              <a:off x="5810778" y="2061057"/>
              <a:ext cx="47898" cy="89573"/>
            </a:xfrm>
            <a:custGeom>
              <a:avLst/>
              <a:gdLst/>
              <a:ahLst/>
              <a:cxnLst/>
              <a:rect l="l" t="t" r="r" b="b"/>
              <a:pathLst>
                <a:path w="1824" h="3411" extrusionOk="0">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72"/>
            <p:cNvSpPr/>
            <p:nvPr/>
          </p:nvSpPr>
          <p:spPr>
            <a:xfrm>
              <a:off x="5765926" y="1976683"/>
              <a:ext cx="39469" cy="173946"/>
            </a:xfrm>
            <a:custGeom>
              <a:avLst/>
              <a:gdLst/>
              <a:ahLst/>
              <a:cxnLst/>
              <a:rect l="l" t="t" r="r" b="b"/>
              <a:pathLst>
                <a:path w="1503" h="6624" extrusionOk="0">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72"/>
            <p:cNvSpPr/>
            <p:nvPr/>
          </p:nvSpPr>
          <p:spPr>
            <a:xfrm>
              <a:off x="6004655" y="2032906"/>
              <a:ext cx="39232" cy="61553"/>
            </a:xfrm>
            <a:custGeom>
              <a:avLst/>
              <a:gdLst/>
              <a:ahLst/>
              <a:cxnLst/>
              <a:rect l="l" t="t" r="r" b="b"/>
              <a:pathLst>
                <a:path w="1494" h="2344" extrusionOk="0">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72"/>
            <p:cNvSpPr/>
            <p:nvPr/>
          </p:nvSpPr>
          <p:spPr>
            <a:xfrm>
              <a:off x="5939819" y="1976683"/>
              <a:ext cx="22662" cy="73160"/>
            </a:xfrm>
            <a:custGeom>
              <a:avLst/>
              <a:gdLst/>
              <a:ahLst/>
              <a:cxnLst/>
              <a:rect l="l" t="t" r="r" b="b"/>
              <a:pathLst>
                <a:path w="863" h="2786" extrusionOk="0">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72"/>
            <p:cNvSpPr/>
            <p:nvPr/>
          </p:nvSpPr>
          <p:spPr>
            <a:xfrm>
              <a:off x="5940082" y="2077732"/>
              <a:ext cx="22400" cy="72898"/>
            </a:xfrm>
            <a:custGeom>
              <a:avLst/>
              <a:gdLst/>
              <a:ahLst/>
              <a:cxnLst/>
              <a:rect l="l" t="t" r="r" b="b"/>
              <a:pathLst>
                <a:path w="853" h="2776" extrusionOk="0">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72"/>
            <p:cNvSpPr/>
            <p:nvPr/>
          </p:nvSpPr>
          <p:spPr>
            <a:xfrm>
              <a:off x="5987324" y="2150839"/>
              <a:ext cx="45272" cy="89573"/>
            </a:xfrm>
            <a:custGeom>
              <a:avLst/>
              <a:gdLst/>
              <a:ahLst/>
              <a:cxnLst/>
              <a:rect l="l" t="t" r="r" b="b"/>
              <a:pathLst>
                <a:path w="1724" h="3411" extrusionOk="0">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72"/>
            <p:cNvSpPr/>
            <p:nvPr/>
          </p:nvSpPr>
          <p:spPr>
            <a:xfrm>
              <a:off x="5928764" y="2150603"/>
              <a:ext cx="22400" cy="73160"/>
            </a:xfrm>
            <a:custGeom>
              <a:avLst/>
              <a:gdLst/>
              <a:ahLst/>
              <a:cxnLst/>
              <a:rect l="l" t="t" r="r" b="b"/>
              <a:pathLst>
                <a:path w="853" h="2786" extrusionOk="0">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72"/>
            <p:cNvSpPr/>
            <p:nvPr/>
          </p:nvSpPr>
          <p:spPr>
            <a:xfrm>
              <a:off x="5847332" y="2206826"/>
              <a:ext cx="39232" cy="61737"/>
            </a:xfrm>
            <a:custGeom>
              <a:avLst/>
              <a:gdLst/>
              <a:ahLst/>
              <a:cxnLst/>
              <a:rect l="l" t="t" r="r" b="b"/>
              <a:pathLst>
                <a:path w="1494" h="2351" extrusionOk="0">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72"/>
            <p:cNvSpPr/>
            <p:nvPr/>
          </p:nvSpPr>
          <p:spPr>
            <a:xfrm>
              <a:off x="5928764" y="2251625"/>
              <a:ext cx="28177" cy="73160"/>
            </a:xfrm>
            <a:custGeom>
              <a:avLst/>
              <a:gdLst/>
              <a:ahLst/>
              <a:cxnLst/>
              <a:rect l="l" t="t" r="r" b="b"/>
              <a:pathLst>
                <a:path w="1073" h="2786" extrusionOk="0">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4" name="Google Shape;11194;p72"/>
          <p:cNvGrpSpPr/>
          <p:nvPr/>
        </p:nvGrpSpPr>
        <p:grpSpPr>
          <a:xfrm>
            <a:off x="6191390" y="1829089"/>
            <a:ext cx="389068" cy="347787"/>
            <a:chOff x="6191390" y="1981489"/>
            <a:chExt cx="389068" cy="347787"/>
          </a:xfrm>
        </p:grpSpPr>
        <p:sp>
          <p:nvSpPr>
            <p:cNvPr id="11195" name="Google Shape;11195;p72"/>
            <p:cNvSpPr/>
            <p:nvPr/>
          </p:nvSpPr>
          <p:spPr>
            <a:xfrm>
              <a:off x="6260769" y="2030464"/>
              <a:ext cx="250074" cy="250100"/>
            </a:xfrm>
            <a:custGeom>
              <a:avLst/>
              <a:gdLst/>
              <a:ahLst/>
              <a:cxnLst/>
              <a:rect l="l" t="t" r="r" b="b"/>
              <a:pathLst>
                <a:path w="9523" h="9524" extrusionOk="0">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72"/>
            <p:cNvSpPr/>
            <p:nvPr/>
          </p:nvSpPr>
          <p:spPr>
            <a:xfrm>
              <a:off x="6236137" y="2032985"/>
              <a:ext cx="238021" cy="247553"/>
            </a:xfrm>
            <a:custGeom>
              <a:avLst/>
              <a:gdLst/>
              <a:ahLst/>
              <a:cxnLst/>
              <a:rect l="l" t="t" r="r" b="b"/>
              <a:pathLst>
                <a:path w="9064" h="9427" extrusionOk="0">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72"/>
            <p:cNvSpPr/>
            <p:nvPr/>
          </p:nvSpPr>
          <p:spPr>
            <a:xfrm>
              <a:off x="6312291" y="2031724"/>
              <a:ext cx="198552" cy="246818"/>
            </a:xfrm>
            <a:custGeom>
              <a:avLst/>
              <a:gdLst/>
              <a:ahLst/>
              <a:cxnLst/>
              <a:rect l="l" t="t" r="r" b="b"/>
              <a:pathLst>
                <a:path w="7561" h="9399" extrusionOk="0">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72"/>
            <p:cNvSpPr/>
            <p:nvPr/>
          </p:nvSpPr>
          <p:spPr>
            <a:xfrm>
              <a:off x="6342175" y="2077469"/>
              <a:ext cx="15861" cy="25656"/>
            </a:xfrm>
            <a:custGeom>
              <a:avLst/>
              <a:gdLst/>
              <a:ahLst/>
              <a:cxnLst/>
              <a:rect l="l" t="t" r="r" b="b"/>
              <a:pathLst>
                <a:path w="604" h="977" extrusionOk="0">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72"/>
            <p:cNvSpPr/>
            <p:nvPr/>
          </p:nvSpPr>
          <p:spPr>
            <a:xfrm>
              <a:off x="6312527" y="2161396"/>
              <a:ext cx="143774" cy="117146"/>
            </a:xfrm>
            <a:custGeom>
              <a:avLst/>
              <a:gdLst/>
              <a:ahLst/>
              <a:cxnLst/>
              <a:rect l="l" t="t" r="r" b="b"/>
              <a:pathLst>
                <a:path w="5475" h="4461" extrusionOk="0">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72"/>
            <p:cNvSpPr/>
            <p:nvPr/>
          </p:nvSpPr>
          <p:spPr>
            <a:xfrm>
              <a:off x="6241730" y="2077679"/>
              <a:ext cx="338728" cy="251597"/>
            </a:xfrm>
            <a:custGeom>
              <a:avLst/>
              <a:gdLst/>
              <a:ahLst/>
              <a:cxnLst/>
              <a:rect l="l" t="t" r="r" b="b"/>
              <a:pathLst>
                <a:path w="12899" h="9581" extrusionOk="0">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72"/>
            <p:cNvSpPr/>
            <p:nvPr/>
          </p:nvSpPr>
          <p:spPr>
            <a:xfrm>
              <a:off x="6191390" y="1981489"/>
              <a:ext cx="338807" cy="251676"/>
            </a:xfrm>
            <a:custGeom>
              <a:avLst/>
              <a:gdLst/>
              <a:ahLst/>
              <a:cxnLst/>
              <a:rect l="l" t="t" r="r" b="b"/>
              <a:pathLst>
                <a:path w="12902" h="9584" extrusionOk="0">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2" name="Google Shape;11202;p72"/>
          <p:cNvGrpSpPr/>
          <p:nvPr/>
        </p:nvGrpSpPr>
        <p:grpSpPr>
          <a:xfrm>
            <a:off x="6657846" y="1855191"/>
            <a:ext cx="348103" cy="295714"/>
            <a:chOff x="6657846" y="2007591"/>
            <a:chExt cx="348103" cy="295714"/>
          </a:xfrm>
        </p:grpSpPr>
        <p:sp>
          <p:nvSpPr>
            <p:cNvPr id="11203" name="Google Shape;11203;p72"/>
            <p:cNvSpPr/>
            <p:nvPr/>
          </p:nvSpPr>
          <p:spPr>
            <a:xfrm>
              <a:off x="6820186" y="2082984"/>
              <a:ext cx="179224" cy="163153"/>
            </a:xfrm>
            <a:custGeom>
              <a:avLst/>
              <a:gdLst/>
              <a:ahLst/>
              <a:cxnLst/>
              <a:rect l="l" t="t" r="r" b="b"/>
              <a:pathLst>
                <a:path w="6825" h="6213" extrusionOk="0">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72"/>
            <p:cNvSpPr/>
            <p:nvPr/>
          </p:nvSpPr>
          <p:spPr>
            <a:xfrm>
              <a:off x="6900620" y="2007591"/>
              <a:ext cx="105329" cy="193431"/>
            </a:xfrm>
            <a:custGeom>
              <a:avLst/>
              <a:gdLst/>
              <a:ahLst/>
              <a:cxnLst/>
              <a:rect l="l" t="t" r="r" b="b"/>
              <a:pathLst>
                <a:path w="4011" h="7366" extrusionOk="0">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72"/>
            <p:cNvSpPr/>
            <p:nvPr/>
          </p:nvSpPr>
          <p:spPr>
            <a:xfrm>
              <a:off x="6972494" y="2152862"/>
              <a:ext cx="32930" cy="48292"/>
            </a:xfrm>
            <a:custGeom>
              <a:avLst/>
              <a:gdLst/>
              <a:ahLst/>
              <a:cxnLst/>
              <a:rect l="l" t="t" r="r" b="b"/>
              <a:pathLst>
                <a:path w="1254" h="1839" extrusionOk="0">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72"/>
            <p:cNvSpPr/>
            <p:nvPr/>
          </p:nvSpPr>
          <p:spPr>
            <a:xfrm>
              <a:off x="6832003" y="2137027"/>
              <a:ext cx="136237" cy="90439"/>
            </a:xfrm>
            <a:custGeom>
              <a:avLst/>
              <a:gdLst/>
              <a:ahLst/>
              <a:cxnLst/>
              <a:rect l="l" t="t" r="r" b="b"/>
              <a:pathLst>
                <a:path w="5188" h="3444" extrusionOk="0">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72"/>
            <p:cNvSpPr/>
            <p:nvPr/>
          </p:nvSpPr>
          <p:spPr>
            <a:xfrm>
              <a:off x="6885284" y="2182509"/>
              <a:ext cx="79935" cy="44957"/>
            </a:xfrm>
            <a:custGeom>
              <a:avLst/>
              <a:gdLst/>
              <a:ahLst/>
              <a:cxnLst/>
              <a:rect l="l" t="t" r="r" b="b"/>
              <a:pathLst>
                <a:path w="3044" h="1712" extrusionOk="0">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72"/>
            <p:cNvSpPr/>
            <p:nvPr/>
          </p:nvSpPr>
          <p:spPr>
            <a:xfrm>
              <a:off x="6806872" y="2160661"/>
              <a:ext cx="136237" cy="90229"/>
            </a:xfrm>
            <a:custGeom>
              <a:avLst/>
              <a:gdLst/>
              <a:ahLst/>
              <a:cxnLst/>
              <a:rect l="l" t="t" r="r" b="b"/>
              <a:pathLst>
                <a:path w="5188" h="3436" extrusionOk="0">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72"/>
            <p:cNvSpPr/>
            <p:nvPr/>
          </p:nvSpPr>
          <p:spPr>
            <a:xfrm>
              <a:off x="6868688" y="2211920"/>
              <a:ext cx="71165" cy="38944"/>
            </a:xfrm>
            <a:custGeom>
              <a:avLst/>
              <a:gdLst/>
              <a:ahLst/>
              <a:cxnLst/>
              <a:rect l="l" t="t" r="r" b="b"/>
              <a:pathLst>
                <a:path w="2710" h="1483" extrusionOk="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72"/>
            <p:cNvSpPr/>
            <p:nvPr/>
          </p:nvSpPr>
          <p:spPr>
            <a:xfrm>
              <a:off x="6781741" y="2184032"/>
              <a:ext cx="136237" cy="90334"/>
            </a:xfrm>
            <a:custGeom>
              <a:avLst/>
              <a:gdLst/>
              <a:ahLst/>
              <a:cxnLst/>
              <a:rect l="l" t="t" r="r" b="b"/>
              <a:pathLst>
                <a:path w="5188" h="3440" extrusionOk="0">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72"/>
            <p:cNvSpPr/>
            <p:nvPr/>
          </p:nvSpPr>
          <p:spPr>
            <a:xfrm>
              <a:off x="6852354" y="2240570"/>
              <a:ext cx="61842" cy="33770"/>
            </a:xfrm>
            <a:custGeom>
              <a:avLst/>
              <a:gdLst/>
              <a:ahLst/>
              <a:cxnLst/>
              <a:rect l="l" t="t" r="r" b="b"/>
              <a:pathLst>
                <a:path w="2355" h="1286" extrusionOk="0">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72"/>
            <p:cNvSpPr/>
            <p:nvPr/>
          </p:nvSpPr>
          <p:spPr>
            <a:xfrm>
              <a:off x="6756610" y="2207404"/>
              <a:ext cx="136237" cy="90413"/>
            </a:xfrm>
            <a:custGeom>
              <a:avLst/>
              <a:gdLst/>
              <a:ahLst/>
              <a:cxnLst/>
              <a:rect l="l" t="t" r="r" b="b"/>
              <a:pathLst>
                <a:path w="5188" h="3443" extrusionOk="0">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72"/>
            <p:cNvSpPr/>
            <p:nvPr/>
          </p:nvSpPr>
          <p:spPr>
            <a:xfrm>
              <a:off x="6836021" y="2267723"/>
              <a:ext cx="53308" cy="29989"/>
            </a:xfrm>
            <a:custGeom>
              <a:avLst/>
              <a:gdLst/>
              <a:ahLst/>
              <a:cxnLst/>
              <a:rect l="l" t="t" r="r" b="b"/>
              <a:pathLst>
                <a:path w="2030" h="1142" extrusionOk="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72"/>
            <p:cNvSpPr/>
            <p:nvPr/>
          </p:nvSpPr>
          <p:spPr>
            <a:xfrm>
              <a:off x="6674180" y="2094564"/>
              <a:ext cx="173421" cy="157087"/>
            </a:xfrm>
            <a:custGeom>
              <a:avLst/>
              <a:gdLst/>
              <a:ahLst/>
              <a:cxnLst/>
              <a:rect l="l" t="t" r="r" b="b"/>
              <a:pathLst>
                <a:path w="6604" h="5982" extrusionOk="0">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72"/>
            <p:cNvSpPr/>
            <p:nvPr/>
          </p:nvSpPr>
          <p:spPr>
            <a:xfrm>
              <a:off x="6657846" y="2031488"/>
              <a:ext cx="107587" cy="185606"/>
            </a:xfrm>
            <a:custGeom>
              <a:avLst/>
              <a:gdLst/>
              <a:ahLst/>
              <a:cxnLst/>
              <a:rect l="l" t="t" r="r" b="b"/>
              <a:pathLst>
                <a:path w="4097" h="7068" extrusionOk="0">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72"/>
            <p:cNvSpPr/>
            <p:nvPr/>
          </p:nvSpPr>
          <p:spPr>
            <a:xfrm>
              <a:off x="6657846" y="2031488"/>
              <a:ext cx="82693" cy="173684"/>
            </a:xfrm>
            <a:custGeom>
              <a:avLst/>
              <a:gdLst/>
              <a:ahLst/>
              <a:cxnLst/>
              <a:rect l="l" t="t" r="r" b="b"/>
              <a:pathLst>
                <a:path w="3149" h="6614" extrusionOk="0">
                  <a:moveTo>
                    <a:pt x="0" y="0"/>
                  </a:moveTo>
                  <a:lnTo>
                    <a:pt x="0" y="6336"/>
                  </a:lnTo>
                  <a:lnTo>
                    <a:pt x="469" y="6613"/>
                  </a:lnTo>
                  <a:lnTo>
                    <a:pt x="3149" y="1828"/>
                  </a:lnTo>
                  <a:lnTo>
                    <a:pt x="0"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72"/>
            <p:cNvSpPr/>
            <p:nvPr/>
          </p:nvSpPr>
          <p:spPr>
            <a:xfrm>
              <a:off x="6657846" y="2162158"/>
              <a:ext cx="51785" cy="54752"/>
            </a:xfrm>
            <a:custGeom>
              <a:avLst/>
              <a:gdLst/>
              <a:ahLst/>
              <a:cxnLst/>
              <a:rect l="l" t="t" r="r" b="b"/>
              <a:pathLst>
                <a:path w="1972" h="2085" extrusionOk="0">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72"/>
            <p:cNvSpPr/>
            <p:nvPr/>
          </p:nvSpPr>
          <p:spPr>
            <a:xfrm>
              <a:off x="6657846" y="2162158"/>
              <a:ext cx="27153" cy="43014"/>
            </a:xfrm>
            <a:custGeom>
              <a:avLst/>
              <a:gdLst/>
              <a:ahLst/>
              <a:cxnLst/>
              <a:rect l="l" t="t" r="r" b="b"/>
              <a:pathLst>
                <a:path w="1034" h="1638" extrusionOk="0">
                  <a:moveTo>
                    <a:pt x="0" y="1"/>
                  </a:moveTo>
                  <a:lnTo>
                    <a:pt x="0" y="1360"/>
                  </a:lnTo>
                  <a:lnTo>
                    <a:pt x="469" y="1637"/>
                  </a:lnTo>
                  <a:lnTo>
                    <a:pt x="1034" y="632"/>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72"/>
            <p:cNvSpPr/>
            <p:nvPr/>
          </p:nvSpPr>
          <p:spPr>
            <a:xfrm>
              <a:off x="6710104" y="2184557"/>
              <a:ext cx="73160" cy="58665"/>
            </a:xfrm>
            <a:custGeom>
              <a:avLst/>
              <a:gdLst/>
              <a:ahLst/>
              <a:cxnLst/>
              <a:rect l="l" t="t" r="r" b="b"/>
              <a:pathLst>
                <a:path w="2786" h="2234" extrusionOk="0">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72"/>
            <p:cNvSpPr/>
            <p:nvPr/>
          </p:nvSpPr>
          <p:spPr>
            <a:xfrm>
              <a:off x="6713386" y="2185529"/>
              <a:ext cx="69878" cy="57536"/>
            </a:xfrm>
            <a:custGeom>
              <a:avLst/>
              <a:gdLst/>
              <a:ahLst/>
              <a:cxnLst/>
              <a:rect l="l" t="t" r="r" b="b"/>
              <a:pathLst>
                <a:path w="2661" h="2191" extrusionOk="0">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72"/>
            <p:cNvSpPr/>
            <p:nvPr/>
          </p:nvSpPr>
          <p:spPr>
            <a:xfrm>
              <a:off x="6738018" y="2210266"/>
              <a:ext cx="65099" cy="52888"/>
            </a:xfrm>
            <a:custGeom>
              <a:avLst/>
              <a:gdLst/>
              <a:ahLst/>
              <a:cxnLst/>
              <a:rect l="l" t="t" r="r" b="b"/>
              <a:pathLst>
                <a:path w="2479" h="2014" extrusionOk="0">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72"/>
            <p:cNvSpPr/>
            <p:nvPr/>
          </p:nvSpPr>
          <p:spPr>
            <a:xfrm>
              <a:off x="6741274" y="2211421"/>
              <a:ext cx="61842" cy="51732"/>
            </a:xfrm>
            <a:custGeom>
              <a:avLst/>
              <a:gdLst/>
              <a:ahLst/>
              <a:cxnLst/>
              <a:rect l="l" t="t" r="r" b="b"/>
              <a:pathLst>
                <a:path w="2355" h="1970" extrusionOk="0">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72"/>
            <p:cNvSpPr/>
            <p:nvPr/>
          </p:nvSpPr>
          <p:spPr>
            <a:xfrm>
              <a:off x="6765906" y="2236263"/>
              <a:ext cx="57063" cy="47084"/>
            </a:xfrm>
            <a:custGeom>
              <a:avLst/>
              <a:gdLst/>
              <a:ahLst/>
              <a:cxnLst/>
              <a:rect l="l" t="t" r="r" b="b"/>
              <a:pathLst>
                <a:path w="2173" h="1793" extrusionOk="0">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72"/>
            <p:cNvSpPr/>
            <p:nvPr/>
          </p:nvSpPr>
          <p:spPr>
            <a:xfrm>
              <a:off x="6769163" y="2237051"/>
              <a:ext cx="53807" cy="46296"/>
            </a:xfrm>
            <a:custGeom>
              <a:avLst/>
              <a:gdLst/>
              <a:ahLst/>
              <a:cxnLst/>
              <a:rect l="l" t="t" r="r" b="b"/>
              <a:pathLst>
                <a:path w="2049" h="1763" extrusionOk="0">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72"/>
            <p:cNvSpPr/>
            <p:nvPr/>
          </p:nvSpPr>
          <p:spPr>
            <a:xfrm>
              <a:off x="6793794" y="2262156"/>
              <a:ext cx="49027" cy="41149"/>
            </a:xfrm>
            <a:custGeom>
              <a:avLst/>
              <a:gdLst/>
              <a:ahLst/>
              <a:cxnLst/>
              <a:rect l="l" t="t" r="r" b="b"/>
              <a:pathLst>
                <a:path w="1867" h="1567" extrusionOk="0">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72"/>
            <p:cNvSpPr/>
            <p:nvPr/>
          </p:nvSpPr>
          <p:spPr>
            <a:xfrm>
              <a:off x="6797313" y="2263180"/>
              <a:ext cx="45509" cy="40125"/>
            </a:xfrm>
            <a:custGeom>
              <a:avLst/>
              <a:gdLst/>
              <a:ahLst/>
              <a:cxnLst/>
              <a:rect l="l" t="t" r="r" b="b"/>
              <a:pathLst>
                <a:path w="1733" h="1528" extrusionOk="0">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72"/>
            <p:cNvSpPr/>
            <p:nvPr/>
          </p:nvSpPr>
          <p:spPr>
            <a:xfrm>
              <a:off x="6799335" y="2099843"/>
              <a:ext cx="70639" cy="108848"/>
            </a:xfrm>
            <a:custGeom>
              <a:avLst/>
              <a:gdLst/>
              <a:ahLst/>
              <a:cxnLst/>
              <a:rect l="l" t="t" r="r" b="b"/>
              <a:pathLst>
                <a:path w="2690" h="4145" extrusionOk="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72"/>
            <p:cNvSpPr/>
            <p:nvPr/>
          </p:nvSpPr>
          <p:spPr>
            <a:xfrm>
              <a:off x="6799335" y="2100053"/>
              <a:ext cx="29936" cy="108638"/>
            </a:xfrm>
            <a:custGeom>
              <a:avLst/>
              <a:gdLst/>
              <a:ahLst/>
              <a:cxnLst/>
              <a:rect l="l" t="t" r="r" b="b"/>
              <a:pathLst>
                <a:path w="1140" h="4137" extrusionOk="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9" name="Google Shape;11229;p72"/>
          <p:cNvGrpSpPr/>
          <p:nvPr/>
        </p:nvGrpSpPr>
        <p:grpSpPr>
          <a:xfrm>
            <a:off x="7104188" y="1819504"/>
            <a:ext cx="347341" cy="348103"/>
            <a:chOff x="7104188" y="1971904"/>
            <a:chExt cx="347341" cy="348103"/>
          </a:xfrm>
        </p:grpSpPr>
        <p:sp>
          <p:nvSpPr>
            <p:cNvPr id="11230" name="Google Shape;11230;p72"/>
            <p:cNvSpPr/>
            <p:nvPr/>
          </p:nvSpPr>
          <p:spPr>
            <a:xfrm>
              <a:off x="7204947" y="1994277"/>
              <a:ext cx="167906" cy="153752"/>
            </a:xfrm>
            <a:custGeom>
              <a:avLst/>
              <a:gdLst/>
              <a:ahLst/>
              <a:cxnLst/>
              <a:rect l="l" t="t" r="r" b="b"/>
              <a:pathLst>
                <a:path w="6394" h="5855" extrusionOk="0">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72"/>
            <p:cNvSpPr/>
            <p:nvPr/>
          </p:nvSpPr>
          <p:spPr>
            <a:xfrm>
              <a:off x="7204711" y="1994277"/>
              <a:ext cx="156851" cy="112130"/>
            </a:xfrm>
            <a:custGeom>
              <a:avLst/>
              <a:gdLst/>
              <a:ahLst/>
              <a:cxnLst/>
              <a:rect l="l" t="t" r="r" b="b"/>
              <a:pathLst>
                <a:path w="5973" h="4270" extrusionOk="0">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72"/>
            <p:cNvSpPr/>
            <p:nvPr/>
          </p:nvSpPr>
          <p:spPr>
            <a:xfrm>
              <a:off x="7104923" y="2129490"/>
              <a:ext cx="122923" cy="123159"/>
            </a:xfrm>
            <a:custGeom>
              <a:avLst/>
              <a:gdLst/>
              <a:ahLst/>
              <a:cxnLst/>
              <a:rect l="l" t="t" r="r" b="b"/>
              <a:pathLst>
                <a:path w="4681" h="4690" extrusionOk="0">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72"/>
            <p:cNvSpPr/>
            <p:nvPr/>
          </p:nvSpPr>
          <p:spPr>
            <a:xfrm>
              <a:off x="7138352" y="2129490"/>
              <a:ext cx="89494" cy="123159"/>
            </a:xfrm>
            <a:custGeom>
              <a:avLst/>
              <a:gdLst/>
              <a:ahLst/>
              <a:cxnLst/>
              <a:rect l="l" t="t" r="r" b="b"/>
              <a:pathLst>
                <a:path w="3408" h="4690" extrusionOk="0">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72"/>
            <p:cNvSpPr/>
            <p:nvPr/>
          </p:nvSpPr>
          <p:spPr>
            <a:xfrm>
              <a:off x="7104188" y="2222477"/>
              <a:ext cx="123159" cy="97293"/>
            </a:xfrm>
            <a:custGeom>
              <a:avLst/>
              <a:gdLst/>
              <a:ahLst/>
              <a:cxnLst/>
              <a:rect l="l" t="t" r="r" b="b"/>
              <a:pathLst>
                <a:path w="4690" h="3705" extrusionOk="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72"/>
            <p:cNvSpPr/>
            <p:nvPr/>
          </p:nvSpPr>
          <p:spPr>
            <a:xfrm>
              <a:off x="7144891" y="2222477"/>
              <a:ext cx="41753" cy="27678"/>
            </a:xfrm>
            <a:custGeom>
              <a:avLst/>
              <a:gdLst/>
              <a:ahLst/>
              <a:cxnLst/>
              <a:rect l="l" t="t" r="r" b="b"/>
              <a:pathLst>
                <a:path w="1590" h="1054" extrusionOk="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72"/>
            <p:cNvSpPr/>
            <p:nvPr/>
          </p:nvSpPr>
          <p:spPr>
            <a:xfrm>
              <a:off x="7104188" y="2258663"/>
              <a:ext cx="123159" cy="61343"/>
            </a:xfrm>
            <a:custGeom>
              <a:avLst/>
              <a:gdLst/>
              <a:ahLst/>
              <a:cxnLst/>
              <a:rect l="l" t="t" r="r" b="b"/>
              <a:pathLst>
                <a:path w="4690" h="2336" extrusionOk="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72"/>
            <p:cNvSpPr/>
            <p:nvPr/>
          </p:nvSpPr>
          <p:spPr>
            <a:xfrm>
              <a:off x="7124539" y="2169011"/>
              <a:ext cx="82194" cy="67304"/>
            </a:xfrm>
            <a:custGeom>
              <a:avLst/>
              <a:gdLst/>
              <a:ahLst/>
              <a:cxnLst/>
              <a:rect l="l" t="t" r="r" b="b"/>
              <a:pathLst>
                <a:path w="3130" h="2563" extrusionOk="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72"/>
            <p:cNvSpPr/>
            <p:nvPr/>
          </p:nvSpPr>
          <p:spPr>
            <a:xfrm>
              <a:off x="7124277" y="2169011"/>
              <a:ext cx="82456" cy="66569"/>
            </a:xfrm>
            <a:custGeom>
              <a:avLst/>
              <a:gdLst/>
              <a:ahLst/>
              <a:cxnLst/>
              <a:rect l="l" t="t" r="r" b="b"/>
              <a:pathLst>
                <a:path w="3140" h="2535" extrusionOk="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72"/>
            <p:cNvSpPr/>
            <p:nvPr/>
          </p:nvSpPr>
          <p:spPr>
            <a:xfrm>
              <a:off x="7104188" y="2272476"/>
              <a:ext cx="27415" cy="47531"/>
            </a:xfrm>
            <a:custGeom>
              <a:avLst/>
              <a:gdLst/>
              <a:ahLst/>
              <a:cxnLst/>
              <a:rect l="l" t="t" r="r" b="b"/>
              <a:pathLst>
                <a:path w="1044" h="1810" extrusionOk="0">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72"/>
            <p:cNvSpPr/>
            <p:nvPr/>
          </p:nvSpPr>
          <p:spPr>
            <a:xfrm>
              <a:off x="7199932" y="2272476"/>
              <a:ext cx="27415" cy="47531"/>
            </a:xfrm>
            <a:custGeom>
              <a:avLst/>
              <a:gdLst/>
              <a:ahLst/>
              <a:cxnLst/>
              <a:rect l="l" t="t" r="r" b="b"/>
              <a:pathLst>
                <a:path w="1044" h="1810" extrusionOk="0">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72"/>
            <p:cNvSpPr/>
            <p:nvPr/>
          </p:nvSpPr>
          <p:spPr>
            <a:xfrm>
              <a:off x="7337140" y="2141806"/>
              <a:ext cx="33718" cy="73922"/>
            </a:xfrm>
            <a:custGeom>
              <a:avLst/>
              <a:gdLst/>
              <a:ahLst/>
              <a:cxnLst/>
              <a:rect l="l" t="t" r="r" b="b"/>
              <a:pathLst>
                <a:path w="1284" h="2815" extrusionOk="0">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72"/>
            <p:cNvSpPr/>
            <p:nvPr/>
          </p:nvSpPr>
          <p:spPr>
            <a:xfrm>
              <a:off x="7350717" y="2135031"/>
              <a:ext cx="80697" cy="80697"/>
            </a:xfrm>
            <a:custGeom>
              <a:avLst/>
              <a:gdLst/>
              <a:ahLst/>
              <a:cxnLst/>
              <a:rect l="l" t="t" r="r" b="b"/>
              <a:pathLst>
                <a:path w="3073" h="3073" extrusionOk="0">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72"/>
            <p:cNvSpPr/>
            <p:nvPr/>
          </p:nvSpPr>
          <p:spPr>
            <a:xfrm>
              <a:off x="7364030" y="2235791"/>
              <a:ext cx="40493" cy="29936"/>
            </a:xfrm>
            <a:custGeom>
              <a:avLst/>
              <a:gdLst/>
              <a:ahLst/>
              <a:cxnLst/>
              <a:rect l="l" t="t" r="r" b="b"/>
              <a:pathLst>
                <a:path w="1542" h="1140" extrusionOk="0">
                  <a:moveTo>
                    <a:pt x="1" y="1"/>
                  </a:moveTo>
                  <a:lnTo>
                    <a:pt x="1" y="1140"/>
                  </a:lnTo>
                  <a:lnTo>
                    <a:pt x="1542" y="1140"/>
                  </a:lnTo>
                  <a:lnTo>
                    <a:pt x="15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72"/>
            <p:cNvSpPr/>
            <p:nvPr/>
          </p:nvSpPr>
          <p:spPr>
            <a:xfrm>
              <a:off x="7364030" y="2236053"/>
              <a:ext cx="40493" cy="16281"/>
            </a:xfrm>
            <a:custGeom>
              <a:avLst/>
              <a:gdLst/>
              <a:ahLst/>
              <a:cxnLst/>
              <a:rect l="l" t="t" r="r" b="b"/>
              <a:pathLst>
                <a:path w="1542" h="620" extrusionOk="0">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72"/>
            <p:cNvSpPr/>
            <p:nvPr/>
          </p:nvSpPr>
          <p:spPr>
            <a:xfrm>
              <a:off x="7317051" y="2252124"/>
              <a:ext cx="134477" cy="67882"/>
            </a:xfrm>
            <a:custGeom>
              <a:avLst/>
              <a:gdLst/>
              <a:ahLst/>
              <a:cxnLst/>
              <a:rect l="l" t="t" r="r" b="b"/>
              <a:pathLst>
                <a:path w="5121" h="2585" extrusionOk="0">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72"/>
            <p:cNvSpPr/>
            <p:nvPr/>
          </p:nvSpPr>
          <p:spPr>
            <a:xfrm>
              <a:off x="7377607" y="2265701"/>
              <a:ext cx="13340" cy="54306"/>
            </a:xfrm>
            <a:custGeom>
              <a:avLst/>
              <a:gdLst/>
              <a:ahLst/>
              <a:cxnLst/>
              <a:rect l="l" t="t" r="r" b="b"/>
              <a:pathLst>
                <a:path w="508" h="2068" extrusionOk="0">
                  <a:moveTo>
                    <a:pt x="125" y="1"/>
                  </a:moveTo>
                  <a:lnTo>
                    <a:pt x="1" y="2068"/>
                  </a:lnTo>
                  <a:lnTo>
                    <a:pt x="508" y="2068"/>
                  </a:lnTo>
                  <a:lnTo>
                    <a:pt x="383"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72"/>
            <p:cNvSpPr/>
            <p:nvPr/>
          </p:nvSpPr>
          <p:spPr>
            <a:xfrm>
              <a:off x="7343941" y="2168906"/>
              <a:ext cx="80697" cy="73712"/>
            </a:xfrm>
            <a:custGeom>
              <a:avLst/>
              <a:gdLst/>
              <a:ahLst/>
              <a:cxnLst/>
              <a:rect l="l" t="t" r="r" b="b"/>
              <a:pathLst>
                <a:path w="3073" h="2807" extrusionOk="0">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72"/>
            <p:cNvSpPr/>
            <p:nvPr/>
          </p:nvSpPr>
          <p:spPr>
            <a:xfrm>
              <a:off x="7343941" y="2168906"/>
              <a:ext cx="80434" cy="72189"/>
            </a:xfrm>
            <a:custGeom>
              <a:avLst/>
              <a:gdLst/>
              <a:ahLst/>
              <a:cxnLst/>
              <a:rect l="l" t="t" r="r" b="b"/>
              <a:pathLst>
                <a:path w="3063" h="2749" extrusionOk="0">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72"/>
            <p:cNvSpPr/>
            <p:nvPr/>
          </p:nvSpPr>
          <p:spPr>
            <a:xfrm>
              <a:off x="7317051" y="2269482"/>
              <a:ext cx="26916" cy="50524"/>
            </a:xfrm>
            <a:custGeom>
              <a:avLst/>
              <a:gdLst/>
              <a:ahLst/>
              <a:cxnLst/>
              <a:rect l="l" t="t" r="r" b="b"/>
              <a:pathLst>
                <a:path w="1025" h="1924" extrusionOk="0">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72"/>
            <p:cNvSpPr/>
            <p:nvPr/>
          </p:nvSpPr>
          <p:spPr>
            <a:xfrm>
              <a:off x="7424612" y="2269482"/>
              <a:ext cx="26916" cy="50524"/>
            </a:xfrm>
            <a:custGeom>
              <a:avLst/>
              <a:gdLst/>
              <a:ahLst/>
              <a:cxnLst/>
              <a:rect l="l" t="t" r="r" b="b"/>
              <a:pathLst>
                <a:path w="1025" h="1924" extrusionOk="0">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72"/>
            <p:cNvSpPr/>
            <p:nvPr/>
          </p:nvSpPr>
          <p:spPr>
            <a:xfrm>
              <a:off x="7377607" y="2265701"/>
              <a:ext cx="13340" cy="13340"/>
            </a:xfrm>
            <a:custGeom>
              <a:avLst/>
              <a:gdLst/>
              <a:ahLst/>
              <a:cxnLst/>
              <a:rect l="l" t="t" r="r" b="b"/>
              <a:pathLst>
                <a:path w="508" h="508" extrusionOk="0">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72"/>
            <p:cNvSpPr/>
            <p:nvPr/>
          </p:nvSpPr>
          <p:spPr>
            <a:xfrm>
              <a:off x="7356756" y="2246899"/>
              <a:ext cx="27415" cy="28229"/>
            </a:xfrm>
            <a:custGeom>
              <a:avLst/>
              <a:gdLst/>
              <a:ahLst/>
              <a:cxnLst/>
              <a:rect l="l" t="t" r="r" b="b"/>
              <a:pathLst>
                <a:path w="1044" h="1075" extrusionOk="0">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72"/>
            <p:cNvSpPr/>
            <p:nvPr/>
          </p:nvSpPr>
          <p:spPr>
            <a:xfrm>
              <a:off x="7384146" y="2246899"/>
              <a:ext cx="27678" cy="28229"/>
            </a:xfrm>
            <a:custGeom>
              <a:avLst/>
              <a:gdLst/>
              <a:ahLst/>
              <a:cxnLst/>
              <a:rect l="l" t="t" r="r" b="b"/>
              <a:pathLst>
                <a:path w="1054" h="1075" extrusionOk="0">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72"/>
            <p:cNvSpPr/>
            <p:nvPr/>
          </p:nvSpPr>
          <p:spPr>
            <a:xfrm>
              <a:off x="7159964" y="1971904"/>
              <a:ext cx="190516" cy="164151"/>
            </a:xfrm>
            <a:custGeom>
              <a:avLst/>
              <a:gdLst/>
              <a:ahLst/>
              <a:cxnLst/>
              <a:rect l="l" t="t" r="r" b="b"/>
              <a:pathLst>
                <a:path w="7255" h="6251" extrusionOk="0">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72"/>
            <p:cNvSpPr/>
            <p:nvPr/>
          </p:nvSpPr>
          <p:spPr>
            <a:xfrm>
              <a:off x="7191896" y="2000055"/>
              <a:ext cx="31670" cy="11082"/>
            </a:xfrm>
            <a:custGeom>
              <a:avLst/>
              <a:gdLst/>
              <a:ahLst/>
              <a:cxnLst/>
              <a:rect l="l" t="t" r="r" b="b"/>
              <a:pathLst>
                <a:path w="1206" h="422" extrusionOk="0">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72"/>
            <p:cNvSpPr/>
            <p:nvPr/>
          </p:nvSpPr>
          <p:spPr>
            <a:xfrm>
              <a:off x="7231102" y="2000055"/>
              <a:ext cx="87735" cy="11082"/>
            </a:xfrm>
            <a:custGeom>
              <a:avLst/>
              <a:gdLst/>
              <a:ahLst/>
              <a:cxnLst/>
              <a:rect l="l" t="t" r="r" b="b"/>
              <a:pathLst>
                <a:path w="3341" h="422" extrusionOk="0">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72"/>
            <p:cNvSpPr/>
            <p:nvPr/>
          </p:nvSpPr>
          <p:spPr>
            <a:xfrm>
              <a:off x="7191896" y="2027969"/>
              <a:ext cx="126941" cy="11318"/>
            </a:xfrm>
            <a:custGeom>
              <a:avLst/>
              <a:gdLst/>
              <a:ahLst/>
              <a:cxnLst/>
              <a:rect l="l" t="t" r="r" b="b"/>
              <a:pathLst>
                <a:path w="4834" h="431" extrusionOk="0">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72"/>
            <p:cNvSpPr/>
            <p:nvPr/>
          </p:nvSpPr>
          <p:spPr>
            <a:xfrm>
              <a:off x="7191896" y="2056093"/>
              <a:ext cx="87735" cy="11108"/>
            </a:xfrm>
            <a:custGeom>
              <a:avLst/>
              <a:gdLst/>
              <a:ahLst/>
              <a:cxnLst/>
              <a:rect l="l" t="t" r="r" b="b"/>
              <a:pathLst>
                <a:path w="3341" h="423" extrusionOk="0">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72"/>
            <p:cNvSpPr/>
            <p:nvPr/>
          </p:nvSpPr>
          <p:spPr>
            <a:xfrm>
              <a:off x="7286878" y="2056093"/>
              <a:ext cx="31958" cy="11108"/>
            </a:xfrm>
            <a:custGeom>
              <a:avLst/>
              <a:gdLst/>
              <a:ahLst/>
              <a:cxnLst/>
              <a:rect l="l" t="t" r="r" b="b"/>
              <a:pathLst>
                <a:path w="1217" h="423" extrusionOk="0">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0" name="Google Shape;11260;p72"/>
          <p:cNvGrpSpPr/>
          <p:nvPr/>
        </p:nvGrpSpPr>
        <p:grpSpPr>
          <a:xfrm>
            <a:off x="7551264" y="1819504"/>
            <a:ext cx="344321" cy="348155"/>
            <a:chOff x="7551264" y="1971904"/>
            <a:chExt cx="344321" cy="348155"/>
          </a:xfrm>
        </p:grpSpPr>
        <p:sp>
          <p:nvSpPr>
            <p:cNvPr id="11261" name="Google Shape;11261;p72"/>
            <p:cNvSpPr/>
            <p:nvPr/>
          </p:nvSpPr>
          <p:spPr>
            <a:xfrm>
              <a:off x="7820665" y="1973164"/>
              <a:ext cx="9086" cy="73659"/>
            </a:xfrm>
            <a:custGeom>
              <a:avLst/>
              <a:gdLst/>
              <a:ahLst/>
              <a:cxnLst/>
              <a:rect l="l" t="t" r="r" b="b"/>
              <a:pathLst>
                <a:path w="346" h="2805" extrusionOk="0">
                  <a:moveTo>
                    <a:pt x="1" y="1"/>
                  </a:moveTo>
                  <a:lnTo>
                    <a:pt x="1" y="2805"/>
                  </a:lnTo>
                  <a:lnTo>
                    <a:pt x="346" y="2805"/>
                  </a:lnTo>
                  <a:lnTo>
                    <a:pt x="346" y="336"/>
                  </a:lnTo>
                  <a:lnTo>
                    <a:pt x="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72"/>
            <p:cNvSpPr/>
            <p:nvPr/>
          </p:nvSpPr>
          <p:spPr>
            <a:xfrm>
              <a:off x="7625396" y="1971904"/>
              <a:ext cx="270189" cy="348103"/>
            </a:xfrm>
            <a:custGeom>
              <a:avLst/>
              <a:gdLst/>
              <a:ahLst/>
              <a:cxnLst/>
              <a:rect l="l" t="t" r="r" b="b"/>
              <a:pathLst>
                <a:path w="10289" h="13256" extrusionOk="0">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72"/>
            <p:cNvSpPr/>
            <p:nvPr/>
          </p:nvSpPr>
          <p:spPr>
            <a:xfrm>
              <a:off x="7625396" y="1971904"/>
              <a:ext cx="86238" cy="348103"/>
            </a:xfrm>
            <a:custGeom>
              <a:avLst/>
              <a:gdLst/>
              <a:ahLst/>
              <a:cxnLst/>
              <a:rect l="l" t="t" r="r" b="b"/>
              <a:pathLst>
                <a:path w="3284" h="13256" extrusionOk="0">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72"/>
            <p:cNvSpPr/>
            <p:nvPr/>
          </p:nvSpPr>
          <p:spPr>
            <a:xfrm>
              <a:off x="7685715" y="2063893"/>
              <a:ext cx="103333" cy="11344"/>
            </a:xfrm>
            <a:custGeom>
              <a:avLst/>
              <a:gdLst/>
              <a:ahLst/>
              <a:cxnLst/>
              <a:rect l="l" t="t" r="r" b="b"/>
              <a:pathLst>
                <a:path w="3935" h="432" extrusionOk="0">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72"/>
            <p:cNvSpPr/>
            <p:nvPr/>
          </p:nvSpPr>
          <p:spPr>
            <a:xfrm>
              <a:off x="7685715" y="2102337"/>
              <a:ext cx="148553" cy="11344"/>
            </a:xfrm>
            <a:custGeom>
              <a:avLst/>
              <a:gdLst/>
              <a:ahLst/>
              <a:cxnLst/>
              <a:rect l="l" t="t" r="r" b="b"/>
              <a:pathLst>
                <a:path w="5657" h="432" extrusionOk="0">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72"/>
            <p:cNvSpPr/>
            <p:nvPr/>
          </p:nvSpPr>
          <p:spPr>
            <a:xfrm>
              <a:off x="7685715" y="2140808"/>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72"/>
            <p:cNvSpPr/>
            <p:nvPr/>
          </p:nvSpPr>
          <p:spPr>
            <a:xfrm>
              <a:off x="7685715" y="2179253"/>
              <a:ext cx="148553" cy="11344"/>
            </a:xfrm>
            <a:custGeom>
              <a:avLst/>
              <a:gdLst/>
              <a:ahLst/>
              <a:cxnLst/>
              <a:rect l="l" t="t" r="r" b="b"/>
              <a:pathLst>
                <a:path w="5657" h="432"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72"/>
            <p:cNvSpPr/>
            <p:nvPr/>
          </p:nvSpPr>
          <p:spPr>
            <a:xfrm>
              <a:off x="7685715" y="2217461"/>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72"/>
            <p:cNvSpPr/>
            <p:nvPr/>
          </p:nvSpPr>
          <p:spPr>
            <a:xfrm>
              <a:off x="7552367" y="2239309"/>
              <a:ext cx="152492" cy="80487"/>
            </a:xfrm>
            <a:custGeom>
              <a:avLst/>
              <a:gdLst/>
              <a:ahLst/>
              <a:cxnLst/>
              <a:rect l="l" t="t" r="r" b="b"/>
              <a:pathLst>
                <a:path w="5807" h="3065" extrusionOk="0">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72"/>
            <p:cNvSpPr/>
            <p:nvPr/>
          </p:nvSpPr>
          <p:spPr>
            <a:xfrm>
              <a:off x="7551264" y="2239808"/>
              <a:ext cx="61842" cy="80251"/>
            </a:xfrm>
            <a:custGeom>
              <a:avLst/>
              <a:gdLst/>
              <a:ahLst/>
              <a:cxnLst/>
              <a:rect l="l" t="t" r="r" b="b"/>
              <a:pathLst>
                <a:path w="2355" h="3056" extrusionOk="0">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72"/>
            <p:cNvSpPr/>
            <p:nvPr/>
          </p:nvSpPr>
          <p:spPr>
            <a:xfrm>
              <a:off x="7579677" y="2113156"/>
              <a:ext cx="96532" cy="68381"/>
            </a:xfrm>
            <a:custGeom>
              <a:avLst/>
              <a:gdLst/>
              <a:ahLst/>
              <a:cxnLst/>
              <a:rect l="l" t="t" r="r" b="b"/>
              <a:pathLst>
                <a:path w="3676" h="2604" extrusionOk="0">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72"/>
            <p:cNvSpPr/>
            <p:nvPr/>
          </p:nvSpPr>
          <p:spPr>
            <a:xfrm>
              <a:off x="7579677" y="2113393"/>
              <a:ext cx="52284" cy="68145"/>
            </a:xfrm>
            <a:custGeom>
              <a:avLst/>
              <a:gdLst/>
              <a:ahLst/>
              <a:cxnLst/>
              <a:rect l="l" t="t" r="r" b="b"/>
              <a:pathLst>
                <a:path w="1991" h="2595" extrusionOk="0">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72"/>
            <p:cNvSpPr/>
            <p:nvPr/>
          </p:nvSpPr>
          <p:spPr>
            <a:xfrm>
              <a:off x="7662843" y="2174263"/>
              <a:ext cx="20903" cy="28387"/>
            </a:xfrm>
            <a:custGeom>
              <a:avLst/>
              <a:gdLst/>
              <a:ahLst/>
              <a:cxnLst/>
              <a:rect l="l" t="t" r="r" b="b"/>
              <a:pathLst>
                <a:path w="796" h="1081" extrusionOk="0">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72"/>
            <p:cNvSpPr/>
            <p:nvPr/>
          </p:nvSpPr>
          <p:spPr>
            <a:xfrm>
              <a:off x="7571878" y="2174237"/>
              <a:ext cx="21139" cy="28361"/>
            </a:xfrm>
            <a:custGeom>
              <a:avLst/>
              <a:gdLst/>
              <a:ahLst/>
              <a:cxnLst/>
              <a:rect l="l" t="t" r="r" b="b"/>
              <a:pathLst>
                <a:path w="805" h="1080" extrusionOk="0">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72"/>
            <p:cNvSpPr/>
            <p:nvPr/>
          </p:nvSpPr>
          <p:spPr>
            <a:xfrm>
              <a:off x="7610087" y="2223869"/>
              <a:ext cx="35714" cy="40362"/>
            </a:xfrm>
            <a:custGeom>
              <a:avLst/>
              <a:gdLst/>
              <a:ahLst/>
              <a:cxnLst/>
              <a:rect l="l" t="t" r="r" b="b"/>
              <a:pathLst>
                <a:path w="1360" h="1537" extrusionOk="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72"/>
            <p:cNvSpPr/>
            <p:nvPr/>
          </p:nvSpPr>
          <p:spPr>
            <a:xfrm>
              <a:off x="7610087" y="2224105"/>
              <a:ext cx="21875" cy="40362"/>
            </a:xfrm>
            <a:custGeom>
              <a:avLst/>
              <a:gdLst/>
              <a:ahLst/>
              <a:cxnLst/>
              <a:rect l="l" t="t" r="r" b="b"/>
              <a:pathLst>
                <a:path w="833" h="1537" extrusionOk="0">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72"/>
            <p:cNvSpPr/>
            <p:nvPr/>
          </p:nvSpPr>
          <p:spPr>
            <a:xfrm>
              <a:off x="7589971" y="2153072"/>
              <a:ext cx="75918" cy="81248"/>
            </a:xfrm>
            <a:custGeom>
              <a:avLst/>
              <a:gdLst/>
              <a:ahLst/>
              <a:cxnLst/>
              <a:rect l="l" t="t" r="r" b="b"/>
              <a:pathLst>
                <a:path w="2891" h="3094" extrusionOk="0">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72"/>
            <p:cNvSpPr/>
            <p:nvPr/>
          </p:nvSpPr>
          <p:spPr>
            <a:xfrm>
              <a:off x="7589971" y="2153072"/>
              <a:ext cx="55067" cy="81248"/>
            </a:xfrm>
            <a:custGeom>
              <a:avLst/>
              <a:gdLst/>
              <a:ahLst/>
              <a:cxnLst/>
              <a:rect l="l" t="t" r="r" b="b"/>
              <a:pathLst>
                <a:path w="2097" h="3094" extrusionOk="0">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72"/>
            <p:cNvSpPr/>
            <p:nvPr/>
          </p:nvSpPr>
          <p:spPr>
            <a:xfrm>
              <a:off x="7820665" y="1973164"/>
              <a:ext cx="73922" cy="73659"/>
            </a:xfrm>
            <a:custGeom>
              <a:avLst/>
              <a:gdLst/>
              <a:ahLst/>
              <a:cxnLst/>
              <a:rect l="l" t="t" r="r" b="b"/>
              <a:pathLst>
                <a:path w="2815" h="2805" extrusionOk="0">
                  <a:moveTo>
                    <a:pt x="1" y="1"/>
                  </a:moveTo>
                  <a:lnTo>
                    <a:pt x="1" y="2259"/>
                  </a:lnTo>
                  <a:cubicBezTo>
                    <a:pt x="1" y="2346"/>
                    <a:pt x="39" y="2805"/>
                    <a:pt x="623" y="2805"/>
                  </a:cubicBezTo>
                  <a:lnTo>
                    <a:pt x="2815" y="2805"/>
                  </a:lnTo>
                  <a:lnTo>
                    <a:pt x="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0" name="Google Shape;11280;p72"/>
          <p:cNvGrpSpPr/>
          <p:nvPr/>
        </p:nvGrpSpPr>
        <p:grpSpPr>
          <a:xfrm>
            <a:off x="7992065" y="1819504"/>
            <a:ext cx="351621" cy="348103"/>
            <a:chOff x="7992065" y="1971904"/>
            <a:chExt cx="351621" cy="348103"/>
          </a:xfrm>
        </p:grpSpPr>
        <p:sp>
          <p:nvSpPr>
            <p:cNvPr id="11281" name="Google Shape;11281;p72"/>
            <p:cNvSpPr/>
            <p:nvPr/>
          </p:nvSpPr>
          <p:spPr>
            <a:xfrm>
              <a:off x="8136074" y="1971904"/>
              <a:ext cx="67383" cy="67383"/>
            </a:xfrm>
            <a:custGeom>
              <a:avLst/>
              <a:gdLst/>
              <a:ahLst/>
              <a:cxnLst/>
              <a:rect l="l" t="t" r="r" b="b"/>
              <a:pathLst>
                <a:path w="2566" h="2566" extrusionOk="0">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72"/>
            <p:cNvSpPr/>
            <p:nvPr/>
          </p:nvSpPr>
          <p:spPr>
            <a:xfrm>
              <a:off x="8022552" y="2180014"/>
              <a:ext cx="137025" cy="95376"/>
            </a:xfrm>
            <a:custGeom>
              <a:avLst/>
              <a:gdLst/>
              <a:ahLst/>
              <a:cxnLst/>
              <a:rect l="l" t="t" r="r" b="b"/>
              <a:pathLst>
                <a:path w="5218" h="3632" extrusionOk="0">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72"/>
            <p:cNvSpPr/>
            <p:nvPr/>
          </p:nvSpPr>
          <p:spPr>
            <a:xfrm>
              <a:off x="8109946" y="2050080"/>
              <a:ext cx="120849" cy="62604"/>
            </a:xfrm>
            <a:custGeom>
              <a:avLst/>
              <a:gdLst/>
              <a:ahLst/>
              <a:cxnLst/>
              <a:rect l="l" t="t" r="r" b="b"/>
              <a:pathLst>
                <a:path w="4602" h="2384" extrusionOk="0">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72"/>
            <p:cNvSpPr/>
            <p:nvPr/>
          </p:nvSpPr>
          <p:spPr>
            <a:xfrm>
              <a:off x="8179613" y="2180014"/>
              <a:ext cx="137130" cy="95376"/>
            </a:xfrm>
            <a:custGeom>
              <a:avLst/>
              <a:gdLst/>
              <a:ahLst/>
              <a:cxnLst/>
              <a:rect l="l" t="t" r="r" b="b"/>
              <a:pathLst>
                <a:path w="5222" h="3632" extrusionOk="0">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72"/>
            <p:cNvSpPr/>
            <p:nvPr/>
          </p:nvSpPr>
          <p:spPr>
            <a:xfrm>
              <a:off x="8129037" y="1973427"/>
              <a:ext cx="66884" cy="65939"/>
            </a:xfrm>
            <a:custGeom>
              <a:avLst/>
              <a:gdLst/>
              <a:ahLst/>
              <a:cxnLst/>
              <a:rect l="l" t="t" r="r" b="b"/>
              <a:pathLst>
                <a:path w="2547" h="2511" extrusionOk="0">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72"/>
            <p:cNvSpPr/>
            <p:nvPr/>
          </p:nvSpPr>
          <p:spPr>
            <a:xfrm>
              <a:off x="8068717" y="2123450"/>
              <a:ext cx="44773" cy="45010"/>
            </a:xfrm>
            <a:custGeom>
              <a:avLst/>
              <a:gdLst/>
              <a:ahLst/>
              <a:cxnLst/>
              <a:rect l="l" t="t" r="r" b="b"/>
              <a:pathLst>
                <a:path w="1705" h="1714" extrusionOk="0">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72"/>
            <p:cNvSpPr/>
            <p:nvPr/>
          </p:nvSpPr>
          <p:spPr>
            <a:xfrm>
              <a:off x="8063964" y="2124474"/>
              <a:ext cx="44484" cy="43854"/>
            </a:xfrm>
            <a:custGeom>
              <a:avLst/>
              <a:gdLst/>
              <a:ahLst/>
              <a:cxnLst/>
              <a:rect l="l" t="t" r="r" b="b"/>
              <a:pathLst>
                <a:path w="1694" h="1670" extrusionOk="0">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72"/>
            <p:cNvSpPr/>
            <p:nvPr/>
          </p:nvSpPr>
          <p:spPr>
            <a:xfrm>
              <a:off x="8225805" y="2123450"/>
              <a:ext cx="44747" cy="45010"/>
            </a:xfrm>
            <a:custGeom>
              <a:avLst/>
              <a:gdLst/>
              <a:ahLst/>
              <a:cxnLst/>
              <a:rect l="l" t="t" r="r" b="b"/>
              <a:pathLst>
                <a:path w="1704" h="1714" extrusionOk="0">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72"/>
            <p:cNvSpPr/>
            <p:nvPr/>
          </p:nvSpPr>
          <p:spPr>
            <a:xfrm>
              <a:off x="8221025" y="2124474"/>
              <a:ext cx="44747" cy="43854"/>
            </a:xfrm>
            <a:custGeom>
              <a:avLst/>
              <a:gdLst/>
              <a:ahLst/>
              <a:cxnLst/>
              <a:rect l="l" t="t" r="r" b="b"/>
              <a:pathLst>
                <a:path w="1704" h="1670" extrusionOk="0">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72"/>
            <p:cNvSpPr/>
            <p:nvPr/>
          </p:nvSpPr>
          <p:spPr>
            <a:xfrm>
              <a:off x="7995583" y="2286315"/>
              <a:ext cx="33718" cy="33692"/>
            </a:xfrm>
            <a:custGeom>
              <a:avLst/>
              <a:gdLst/>
              <a:ahLst/>
              <a:cxnLst/>
              <a:rect l="l" t="t" r="r" b="b"/>
              <a:pathLst>
                <a:path w="1284" h="1283" extrusionOk="0">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72"/>
            <p:cNvSpPr/>
            <p:nvPr/>
          </p:nvSpPr>
          <p:spPr>
            <a:xfrm>
              <a:off x="7992065" y="2286814"/>
              <a:ext cx="33718" cy="33193"/>
            </a:xfrm>
            <a:custGeom>
              <a:avLst/>
              <a:gdLst/>
              <a:ahLst/>
              <a:cxnLst/>
              <a:rect l="l" t="t" r="r" b="b"/>
              <a:pathLst>
                <a:path w="1284" h="1264" extrusionOk="0">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72"/>
            <p:cNvSpPr/>
            <p:nvPr/>
          </p:nvSpPr>
          <p:spPr>
            <a:xfrm>
              <a:off x="8152907" y="2286315"/>
              <a:ext cx="33718" cy="33692"/>
            </a:xfrm>
            <a:custGeom>
              <a:avLst/>
              <a:gdLst/>
              <a:ahLst/>
              <a:cxnLst/>
              <a:rect l="l" t="t" r="r" b="b"/>
              <a:pathLst>
                <a:path w="1284" h="1283" extrusionOk="0">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72"/>
            <p:cNvSpPr/>
            <p:nvPr/>
          </p:nvSpPr>
          <p:spPr>
            <a:xfrm>
              <a:off x="8149388" y="2286814"/>
              <a:ext cx="33455" cy="33193"/>
            </a:xfrm>
            <a:custGeom>
              <a:avLst/>
              <a:gdLst/>
              <a:ahLst/>
              <a:cxnLst/>
              <a:rect l="l" t="t" r="r" b="b"/>
              <a:pathLst>
                <a:path w="1274" h="1264" extrusionOk="0">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72"/>
            <p:cNvSpPr/>
            <p:nvPr/>
          </p:nvSpPr>
          <p:spPr>
            <a:xfrm>
              <a:off x="8309994" y="2286315"/>
              <a:ext cx="33692" cy="33692"/>
            </a:xfrm>
            <a:custGeom>
              <a:avLst/>
              <a:gdLst/>
              <a:ahLst/>
              <a:cxnLst/>
              <a:rect l="l" t="t" r="r" b="b"/>
              <a:pathLst>
                <a:path w="1283" h="1283" extrusionOk="0">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72"/>
            <p:cNvSpPr/>
            <p:nvPr/>
          </p:nvSpPr>
          <p:spPr>
            <a:xfrm>
              <a:off x="8306475" y="2286814"/>
              <a:ext cx="33455" cy="33193"/>
            </a:xfrm>
            <a:custGeom>
              <a:avLst/>
              <a:gdLst/>
              <a:ahLst/>
              <a:cxnLst/>
              <a:rect l="l" t="t" r="r" b="b"/>
              <a:pathLst>
                <a:path w="1274" h="1264" extrusionOk="0">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6" name="Google Shape;11296;p72"/>
          <p:cNvGrpSpPr/>
          <p:nvPr/>
        </p:nvGrpSpPr>
        <p:grpSpPr>
          <a:xfrm>
            <a:off x="4911189" y="3641055"/>
            <a:ext cx="296580" cy="364935"/>
            <a:chOff x="4911189" y="3793455"/>
            <a:chExt cx="296580" cy="364935"/>
          </a:xfrm>
        </p:grpSpPr>
        <p:sp>
          <p:nvSpPr>
            <p:cNvPr id="11297" name="Google Shape;11297;p72"/>
            <p:cNvSpPr/>
            <p:nvPr/>
          </p:nvSpPr>
          <p:spPr>
            <a:xfrm>
              <a:off x="4951157" y="3861810"/>
              <a:ext cx="31932" cy="35215"/>
            </a:xfrm>
            <a:custGeom>
              <a:avLst/>
              <a:gdLst/>
              <a:ahLst/>
              <a:cxnLst/>
              <a:rect l="l" t="t" r="r" b="b"/>
              <a:pathLst>
                <a:path w="1216" h="1341" extrusionOk="0">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72"/>
            <p:cNvSpPr/>
            <p:nvPr/>
          </p:nvSpPr>
          <p:spPr>
            <a:xfrm>
              <a:off x="5136132" y="3861810"/>
              <a:ext cx="31932" cy="34952"/>
            </a:xfrm>
            <a:custGeom>
              <a:avLst/>
              <a:gdLst/>
              <a:ahLst/>
              <a:cxnLst/>
              <a:rect l="l" t="t" r="r" b="b"/>
              <a:pathLst>
                <a:path w="1216" h="1331" extrusionOk="0">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72"/>
            <p:cNvSpPr/>
            <p:nvPr/>
          </p:nvSpPr>
          <p:spPr>
            <a:xfrm>
              <a:off x="5043382" y="3833659"/>
              <a:ext cx="32457" cy="33193"/>
            </a:xfrm>
            <a:custGeom>
              <a:avLst/>
              <a:gdLst/>
              <a:ahLst/>
              <a:cxnLst/>
              <a:rect l="l" t="t" r="r" b="b"/>
              <a:pathLst>
                <a:path w="1236" h="1264" extrusionOk="0">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72"/>
            <p:cNvSpPr/>
            <p:nvPr/>
          </p:nvSpPr>
          <p:spPr>
            <a:xfrm>
              <a:off x="5043382" y="3833659"/>
              <a:ext cx="21901" cy="33193"/>
            </a:xfrm>
            <a:custGeom>
              <a:avLst/>
              <a:gdLst/>
              <a:ahLst/>
              <a:cxnLst/>
              <a:rect l="l" t="t" r="r" b="b"/>
              <a:pathLst>
                <a:path w="834" h="1264" extrusionOk="0">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72"/>
            <p:cNvSpPr/>
            <p:nvPr/>
          </p:nvSpPr>
          <p:spPr>
            <a:xfrm>
              <a:off x="4911189" y="3861810"/>
              <a:ext cx="296580" cy="296580"/>
            </a:xfrm>
            <a:custGeom>
              <a:avLst/>
              <a:gdLst/>
              <a:ahLst/>
              <a:cxnLst/>
              <a:rect l="l" t="t" r="r" b="b"/>
              <a:pathLst>
                <a:path w="11294" h="11294" extrusionOk="0">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72"/>
            <p:cNvSpPr/>
            <p:nvPr/>
          </p:nvSpPr>
          <p:spPr>
            <a:xfrm>
              <a:off x="4911189" y="3861810"/>
              <a:ext cx="161630" cy="296580"/>
            </a:xfrm>
            <a:custGeom>
              <a:avLst/>
              <a:gdLst/>
              <a:ahLst/>
              <a:cxnLst/>
              <a:rect l="l" t="t" r="r" b="b"/>
              <a:pathLst>
                <a:path w="6155" h="11294" extrusionOk="0">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72"/>
            <p:cNvSpPr/>
            <p:nvPr/>
          </p:nvSpPr>
          <p:spPr>
            <a:xfrm>
              <a:off x="4925527" y="3885680"/>
              <a:ext cx="258372" cy="248577"/>
            </a:xfrm>
            <a:custGeom>
              <a:avLst/>
              <a:gdLst/>
              <a:ahLst/>
              <a:cxnLst/>
              <a:rect l="l" t="t" r="r" b="b"/>
              <a:pathLst>
                <a:path w="9839" h="9466" extrusionOk="0">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72"/>
            <p:cNvSpPr/>
            <p:nvPr/>
          </p:nvSpPr>
          <p:spPr>
            <a:xfrm>
              <a:off x="4937317" y="3885680"/>
              <a:ext cx="129724" cy="248577"/>
            </a:xfrm>
            <a:custGeom>
              <a:avLst/>
              <a:gdLst/>
              <a:ahLst/>
              <a:cxnLst/>
              <a:rect l="l" t="t" r="r" b="b"/>
              <a:pathLst>
                <a:path w="4940" h="9466" extrusionOk="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72"/>
            <p:cNvSpPr/>
            <p:nvPr/>
          </p:nvSpPr>
          <p:spPr>
            <a:xfrm>
              <a:off x="4942596" y="3902381"/>
              <a:ext cx="223972" cy="215279"/>
            </a:xfrm>
            <a:custGeom>
              <a:avLst/>
              <a:gdLst/>
              <a:ahLst/>
              <a:cxnLst/>
              <a:rect l="l" t="t" r="r" b="b"/>
              <a:pathLst>
                <a:path w="8529" h="8198" extrusionOk="0">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72"/>
            <p:cNvSpPr/>
            <p:nvPr/>
          </p:nvSpPr>
          <p:spPr>
            <a:xfrm>
              <a:off x="4951157" y="3902381"/>
              <a:ext cx="121400" cy="215385"/>
            </a:xfrm>
            <a:custGeom>
              <a:avLst/>
              <a:gdLst/>
              <a:ahLst/>
              <a:cxnLst/>
              <a:rect l="l" t="t" r="r" b="b"/>
              <a:pathLst>
                <a:path w="4623" h="8202" extrusionOk="0">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72"/>
            <p:cNvSpPr/>
            <p:nvPr/>
          </p:nvSpPr>
          <p:spPr>
            <a:xfrm>
              <a:off x="5054069" y="3937255"/>
              <a:ext cx="10950" cy="76128"/>
            </a:xfrm>
            <a:custGeom>
              <a:avLst/>
              <a:gdLst/>
              <a:ahLst/>
              <a:cxnLst/>
              <a:rect l="l" t="t" r="r" b="b"/>
              <a:pathLst>
                <a:path w="417" h="2899" extrusionOk="0">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72"/>
            <p:cNvSpPr/>
            <p:nvPr/>
          </p:nvSpPr>
          <p:spPr>
            <a:xfrm>
              <a:off x="5139388" y="3833685"/>
              <a:ext cx="57326" cy="48712"/>
            </a:xfrm>
            <a:custGeom>
              <a:avLst/>
              <a:gdLst/>
              <a:ahLst/>
              <a:cxnLst/>
              <a:rect l="l" t="t" r="r" b="b"/>
              <a:pathLst>
                <a:path w="2183" h="1855" extrusionOk="0">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72"/>
            <p:cNvSpPr/>
            <p:nvPr/>
          </p:nvSpPr>
          <p:spPr>
            <a:xfrm>
              <a:off x="4922507" y="3833685"/>
              <a:ext cx="57063" cy="48712"/>
            </a:xfrm>
            <a:custGeom>
              <a:avLst/>
              <a:gdLst/>
              <a:ahLst/>
              <a:cxnLst/>
              <a:rect l="l" t="t" r="r" b="b"/>
              <a:pathLst>
                <a:path w="2173"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72"/>
            <p:cNvSpPr/>
            <p:nvPr/>
          </p:nvSpPr>
          <p:spPr>
            <a:xfrm>
              <a:off x="5023792" y="3793455"/>
              <a:ext cx="71637" cy="42988"/>
            </a:xfrm>
            <a:custGeom>
              <a:avLst/>
              <a:gdLst/>
              <a:ahLst/>
              <a:cxnLst/>
              <a:rect l="l" t="t" r="r" b="b"/>
              <a:pathLst>
                <a:path w="2728" h="1637" extrusionOk="0">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72"/>
            <p:cNvSpPr/>
            <p:nvPr/>
          </p:nvSpPr>
          <p:spPr>
            <a:xfrm>
              <a:off x="5139388" y="3833685"/>
              <a:ext cx="51049" cy="48712"/>
            </a:xfrm>
            <a:custGeom>
              <a:avLst/>
              <a:gdLst/>
              <a:ahLst/>
              <a:cxnLst/>
              <a:rect l="l" t="t" r="r" b="b"/>
              <a:pathLst>
                <a:path w="1944" h="1855" extrusionOk="0">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72"/>
            <p:cNvSpPr/>
            <p:nvPr/>
          </p:nvSpPr>
          <p:spPr>
            <a:xfrm>
              <a:off x="4922507" y="3833685"/>
              <a:ext cx="50787" cy="48712"/>
            </a:xfrm>
            <a:custGeom>
              <a:avLst/>
              <a:gdLst/>
              <a:ahLst/>
              <a:cxnLst/>
              <a:rect l="l" t="t" r="r" b="b"/>
              <a:pathLst>
                <a:path w="1934"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72"/>
            <p:cNvSpPr/>
            <p:nvPr/>
          </p:nvSpPr>
          <p:spPr>
            <a:xfrm>
              <a:off x="5024028" y="3793455"/>
              <a:ext cx="30934" cy="42988"/>
            </a:xfrm>
            <a:custGeom>
              <a:avLst/>
              <a:gdLst/>
              <a:ahLst/>
              <a:cxnLst/>
              <a:rect l="l" t="t" r="r" b="b"/>
              <a:pathLst>
                <a:path w="1178" h="1637" extrusionOk="0">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72"/>
            <p:cNvSpPr/>
            <p:nvPr/>
          </p:nvSpPr>
          <p:spPr>
            <a:xfrm>
              <a:off x="4937580" y="3896998"/>
              <a:ext cx="235001" cy="226046"/>
            </a:xfrm>
            <a:custGeom>
              <a:avLst/>
              <a:gdLst/>
              <a:ahLst/>
              <a:cxnLst/>
              <a:rect l="l" t="t" r="r" b="b"/>
              <a:pathLst>
                <a:path w="8949" h="8608" extrusionOk="0">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72"/>
            <p:cNvSpPr/>
            <p:nvPr/>
          </p:nvSpPr>
          <p:spPr>
            <a:xfrm>
              <a:off x="5044905" y="3995263"/>
              <a:ext cx="29411" cy="29411"/>
            </a:xfrm>
            <a:custGeom>
              <a:avLst/>
              <a:gdLst/>
              <a:ahLst/>
              <a:cxnLst/>
              <a:rect l="l" t="t" r="r" b="b"/>
              <a:pathLst>
                <a:path w="1120" h="1120" extrusionOk="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72"/>
            <p:cNvSpPr/>
            <p:nvPr/>
          </p:nvSpPr>
          <p:spPr>
            <a:xfrm>
              <a:off x="5044642" y="3995132"/>
              <a:ext cx="24396" cy="29674"/>
            </a:xfrm>
            <a:custGeom>
              <a:avLst/>
              <a:gdLst/>
              <a:ahLst/>
              <a:cxnLst/>
              <a:rect l="l" t="t" r="r" b="b"/>
              <a:pathLst>
                <a:path w="929" h="1130" extrusionOk="0">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7" name="Google Shape;11317;p72"/>
          <p:cNvGrpSpPr/>
          <p:nvPr/>
        </p:nvGrpSpPr>
        <p:grpSpPr>
          <a:xfrm>
            <a:off x="5341433" y="3640871"/>
            <a:ext cx="330272" cy="329117"/>
            <a:chOff x="5341433" y="3793271"/>
            <a:chExt cx="330272" cy="329117"/>
          </a:xfrm>
        </p:grpSpPr>
        <p:sp>
          <p:nvSpPr>
            <p:cNvPr id="11318" name="Google Shape;11318;p72"/>
            <p:cNvSpPr/>
            <p:nvPr/>
          </p:nvSpPr>
          <p:spPr>
            <a:xfrm>
              <a:off x="5436441" y="3976408"/>
              <a:ext cx="52546" cy="52546"/>
            </a:xfrm>
            <a:custGeom>
              <a:avLst/>
              <a:gdLst/>
              <a:ahLst/>
              <a:cxnLst/>
              <a:rect l="l" t="t" r="r" b="b"/>
              <a:pathLst>
                <a:path w="2001" h="2001" extrusionOk="0">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72"/>
            <p:cNvSpPr/>
            <p:nvPr/>
          </p:nvSpPr>
          <p:spPr>
            <a:xfrm>
              <a:off x="5436179" y="3976146"/>
              <a:ext cx="42515" cy="52310"/>
            </a:xfrm>
            <a:custGeom>
              <a:avLst/>
              <a:gdLst/>
              <a:ahLst/>
              <a:cxnLst/>
              <a:rect l="l" t="t" r="r" b="b"/>
              <a:pathLst>
                <a:path w="1619" h="1992" extrusionOk="0">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72"/>
            <p:cNvSpPr/>
            <p:nvPr/>
          </p:nvSpPr>
          <p:spPr>
            <a:xfrm>
              <a:off x="5431925" y="3793350"/>
              <a:ext cx="239780" cy="228830"/>
            </a:xfrm>
            <a:custGeom>
              <a:avLst/>
              <a:gdLst/>
              <a:ahLst/>
              <a:cxnLst/>
              <a:rect l="l" t="t" r="r" b="b"/>
              <a:pathLst>
                <a:path w="9131" h="8714" extrusionOk="0">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72"/>
            <p:cNvSpPr/>
            <p:nvPr/>
          </p:nvSpPr>
          <p:spPr>
            <a:xfrm>
              <a:off x="5427408" y="3793271"/>
              <a:ext cx="139756" cy="228830"/>
            </a:xfrm>
            <a:custGeom>
              <a:avLst/>
              <a:gdLst/>
              <a:ahLst/>
              <a:cxnLst/>
              <a:rect l="l" t="t" r="r" b="b"/>
              <a:pathLst>
                <a:path w="5322" h="8714" extrusionOk="0">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72"/>
            <p:cNvSpPr/>
            <p:nvPr/>
          </p:nvSpPr>
          <p:spPr>
            <a:xfrm>
              <a:off x="5464828" y="3814936"/>
              <a:ext cx="194061" cy="185343"/>
            </a:xfrm>
            <a:custGeom>
              <a:avLst/>
              <a:gdLst/>
              <a:ahLst/>
              <a:cxnLst/>
              <a:rect l="l" t="t" r="r" b="b"/>
              <a:pathLst>
                <a:path w="7390" h="7058" extrusionOk="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72"/>
            <p:cNvSpPr/>
            <p:nvPr/>
          </p:nvSpPr>
          <p:spPr>
            <a:xfrm>
              <a:off x="5456793" y="3815251"/>
              <a:ext cx="110607" cy="185080"/>
            </a:xfrm>
            <a:custGeom>
              <a:avLst/>
              <a:gdLst/>
              <a:ahLst/>
              <a:cxnLst/>
              <a:rect l="l" t="t" r="r" b="b"/>
              <a:pathLst>
                <a:path w="4212" h="7048" extrusionOk="0">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72"/>
            <p:cNvSpPr/>
            <p:nvPr/>
          </p:nvSpPr>
          <p:spPr>
            <a:xfrm>
              <a:off x="5531949" y="3851752"/>
              <a:ext cx="50787" cy="50550"/>
            </a:xfrm>
            <a:custGeom>
              <a:avLst/>
              <a:gdLst/>
              <a:ahLst/>
              <a:cxnLst/>
              <a:rect l="l" t="t" r="r" b="b"/>
              <a:pathLst>
                <a:path w="1934" h="1925" extrusionOk="0">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72"/>
            <p:cNvSpPr/>
            <p:nvPr/>
          </p:nvSpPr>
          <p:spPr>
            <a:xfrm>
              <a:off x="5532185" y="3851726"/>
              <a:ext cx="35215" cy="50577"/>
            </a:xfrm>
            <a:custGeom>
              <a:avLst/>
              <a:gdLst/>
              <a:ahLst/>
              <a:cxnLst/>
              <a:rect l="l" t="t" r="r" b="b"/>
              <a:pathLst>
                <a:path w="1341" h="1926" extrusionOk="0">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72"/>
            <p:cNvSpPr/>
            <p:nvPr/>
          </p:nvSpPr>
          <p:spPr>
            <a:xfrm>
              <a:off x="5515852" y="3902276"/>
              <a:ext cx="82955" cy="53045"/>
            </a:xfrm>
            <a:custGeom>
              <a:avLst/>
              <a:gdLst/>
              <a:ahLst/>
              <a:cxnLst/>
              <a:rect l="l" t="t" r="r" b="b"/>
              <a:pathLst>
                <a:path w="3159" h="2020" extrusionOk="0">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72"/>
            <p:cNvSpPr/>
            <p:nvPr/>
          </p:nvSpPr>
          <p:spPr>
            <a:xfrm>
              <a:off x="5515852" y="3902276"/>
              <a:ext cx="47032" cy="53045"/>
            </a:xfrm>
            <a:custGeom>
              <a:avLst/>
              <a:gdLst/>
              <a:ahLst/>
              <a:cxnLst/>
              <a:rect l="l" t="t" r="r" b="b"/>
              <a:pathLst>
                <a:path w="1791" h="2020" extrusionOk="0">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72"/>
            <p:cNvSpPr/>
            <p:nvPr/>
          </p:nvSpPr>
          <p:spPr>
            <a:xfrm>
              <a:off x="5531686" y="3923311"/>
              <a:ext cx="10084" cy="32011"/>
            </a:xfrm>
            <a:custGeom>
              <a:avLst/>
              <a:gdLst/>
              <a:ahLst/>
              <a:cxnLst/>
              <a:rect l="l" t="t" r="r" b="b"/>
              <a:pathLst>
                <a:path w="384" h="1219" extrusionOk="0">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72"/>
            <p:cNvSpPr/>
            <p:nvPr/>
          </p:nvSpPr>
          <p:spPr>
            <a:xfrm>
              <a:off x="5572915" y="3923311"/>
              <a:ext cx="10084" cy="32011"/>
            </a:xfrm>
            <a:custGeom>
              <a:avLst/>
              <a:gdLst/>
              <a:ahLst/>
              <a:cxnLst/>
              <a:rect l="l" t="t" r="r" b="b"/>
              <a:pathLst>
                <a:path w="384" h="1219" extrusionOk="0">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72"/>
            <p:cNvSpPr/>
            <p:nvPr/>
          </p:nvSpPr>
          <p:spPr>
            <a:xfrm>
              <a:off x="5341433" y="4004874"/>
              <a:ext cx="120166" cy="117514"/>
            </a:xfrm>
            <a:custGeom>
              <a:avLst/>
              <a:gdLst/>
              <a:ahLst/>
              <a:cxnLst/>
              <a:rect l="l" t="t" r="r" b="b"/>
              <a:pathLst>
                <a:path w="4576"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72"/>
            <p:cNvSpPr/>
            <p:nvPr/>
          </p:nvSpPr>
          <p:spPr>
            <a:xfrm>
              <a:off x="5341433" y="4004874"/>
              <a:ext cx="105093" cy="117514"/>
            </a:xfrm>
            <a:custGeom>
              <a:avLst/>
              <a:gdLst/>
              <a:ahLst/>
              <a:cxnLst/>
              <a:rect l="l" t="t" r="r" b="b"/>
              <a:pathLst>
                <a:path w="4002"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72"/>
            <p:cNvSpPr/>
            <p:nvPr/>
          </p:nvSpPr>
          <p:spPr>
            <a:xfrm>
              <a:off x="5417587" y="4004874"/>
              <a:ext cx="43749" cy="42436"/>
            </a:xfrm>
            <a:custGeom>
              <a:avLst/>
              <a:gdLst/>
              <a:ahLst/>
              <a:cxnLst/>
              <a:rect l="l" t="t" r="r" b="b"/>
              <a:pathLst>
                <a:path w="1666" h="1616" extrusionOk="0">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72"/>
            <p:cNvSpPr/>
            <p:nvPr/>
          </p:nvSpPr>
          <p:spPr>
            <a:xfrm>
              <a:off x="5417587" y="4004795"/>
              <a:ext cx="28939" cy="23398"/>
            </a:xfrm>
            <a:custGeom>
              <a:avLst/>
              <a:gdLst/>
              <a:ahLst/>
              <a:cxnLst/>
              <a:rect l="l" t="t" r="r" b="b"/>
              <a:pathLst>
                <a:path w="1102" h="891" extrusionOk="0">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4" name="Google Shape;11334;p72"/>
          <p:cNvGrpSpPr/>
          <p:nvPr/>
        </p:nvGrpSpPr>
        <p:grpSpPr>
          <a:xfrm>
            <a:off x="5744051" y="3613850"/>
            <a:ext cx="428511" cy="383186"/>
            <a:chOff x="5744051" y="3766250"/>
            <a:chExt cx="428511" cy="383186"/>
          </a:xfrm>
        </p:grpSpPr>
        <p:sp>
          <p:nvSpPr>
            <p:cNvPr id="11335" name="Google Shape;11335;p72"/>
            <p:cNvSpPr/>
            <p:nvPr/>
          </p:nvSpPr>
          <p:spPr>
            <a:xfrm>
              <a:off x="5872489" y="3804510"/>
              <a:ext cx="130696" cy="130460"/>
            </a:xfrm>
            <a:custGeom>
              <a:avLst/>
              <a:gdLst/>
              <a:ahLst/>
              <a:cxnLst/>
              <a:rect l="l" t="t" r="r" b="b"/>
              <a:pathLst>
                <a:path w="4977" h="4968" extrusionOk="0">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72"/>
            <p:cNvSpPr/>
            <p:nvPr/>
          </p:nvSpPr>
          <p:spPr>
            <a:xfrm>
              <a:off x="5871963" y="3804169"/>
              <a:ext cx="74185" cy="130775"/>
            </a:xfrm>
            <a:custGeom>
              <a:avLst/>
              <a:gdLst/>
              <a:ahLst/>
              <a:cxnLst/>
              <a:rect l="l" t="t" r="r" b="b"/>
              <a:pathLst>
                <a:path w="2825" h="4980" extrusionOk="0">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72"/>
            <p:cNvSpPr/>
            <p:nvPr/>
          </p:nvSpPr>
          <p:spPr>
            <a:xfrm>
              <a:off x="5893339" y="3825361"/>
              <a:ext cx="88995" cy="88733"/>
            </a:xfrm>
            <a:custGeom>
              <a:avLst/>
              <a:gdLst/>
              <a:ahLst/>
              <a:cxnLst/>
              <a:rect l="l" t="t" r="r" b="b"/>
              <a:pathLst>
                <a:path w="3389" h="3379" extrusionOk="0">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72"/>
            <p:cNvSpPr/>
            <p:nvPr/>
          </p:nvSpPr>
          <p:spPr>
            <a:xfrm>
              <a:off x="5892840" y="3824993"/>
              <a:ext cx="53308" cy="88995"/>
            </a:xfrm>
            <a:custGeom>
              <a:avLst/>
              <a:gdLst/>
              <a:ahLst/>
              <a:cxnLst/>
              <a:rect l="l" t="t" r="r" b="b"/>
              <a:pathLst>
                <a:path w="2030" h="3389" extrusionOk="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72"/>
            <p:cNvSpPr/>
            <p:nvPr/>
          </p:nvSpPr>
          <p:spPr>
            <a:xfrm>
              <a:off x="5919231" y="3839436"/>
              <a:ext cx="35714" cy="61107"/>
            </a:xfrm>
            <a:custGeom>
              <a:avLst/>
              <a:gdLst/>
              <a:ahLst/>
              <a:cxnLst/>
              <a:rect l="l" t="t" r="r" b="b"/>
              <a:pathLst>
                <a:path w="1360" h="2327" extrusionOk="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72"/>
            <p:cNvSpPr/>
            <p:nvPr/>
          </p:nvSpPr>
          <p:spPr>
            <a:xfrm>
              <a:off x="5973747" y="3766565"/>
              <a:ext cx="130959" cy="130460"/>
            </a:xfrm>
            <a:custGeom>
              <a:avLst/>
              <a:gdLst/>
              <a:ahLst/>
              <a:cxnLst/>
              <a:rect l="l" t="t" r="r" b="b"/>
              <a:pathLst>
                <a:path w="4987" h="4968" extrusionOk="0">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72"/>
            <p:cNvSpPr/>
            <p:nvPr/>
          </p:nvSpPr>
          <p:spPr>
            <a:xfrm>
              <a:off x="5973274" y="3766250"/>
              <a:ext cx="74132" cy="130801"/>
            </a:xfrm>
            <a:custGeom>
              <a:avLst/>
              <a:gdLst/>
              <a:ahLst/>
              <a:cxnLst/>
              <a:rect l="l" t="t" r="r" b="b"/>
              <a:pathLst>
                <a:path w="2823" h="4981" extrusionOk="0">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72"/>
            <p:cNvSpPr/>
            <p:nvPr/>
          </p:nvSpPr>
          <p:spPr>
            <a:xfrm>
              <a:off x="5994624" y="3787415"/>
              <a:ext cx="89231" cy="88733"/>
            </a:xfrm>
            <a:custGeom>
              <a:avLst/>
              <a:gdLst/>
              <a:ahLst/>
              <a:cxnLst/>
              <a:rect l="l" t="t" r="r" b="b"/>
              <a:pathLst>
                <a:path w="3398" h="3379" extrusionOk="0">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72"/>
            <p:cNvSpPr/>
            <p:nvPr/>
          </p:nvSpPr>
          <p:spPr>
            <a:xfrm>
              <a:off x="5994361" y="3787284"/>
              <a:ext cx="53308" cy="88916"/>
            </a:xfrm>
            <a:custGeom>
              <a:avLst/>
              <a:gdLst/>
              <a:ahLst/>
              <a:cxnLst/>
              <a:rect l="l" t="t" r="r" b="b"/>
              <a:pathLst>
                <a:path w="2030" h="3386" extrusionOk="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72"/>
            <p:cNvSpPr/>
            <p:nvPr/>
          </p:nvSpPr>
          <p:spPr>
            <a:xfrm>
              <a:off x="6020753" y="3801727"/>
              <a:ext cx="35451" cy="60844"/>
            </a:xfrm>
            <a:custGeom>
              <a:avLst/>
              <a:gdLst/>
              <a:ahLst/>
              <a:cxnLst/>
              <a:rect l="l" t="t" r="r" b="b"/>
              <a:pathLst>
                <a:path w="1350" h="2317" extrusionOk="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72"/>
            <p:cNvSpPr/>
            <p:nvPr/>
          </p:nvSpPr>
          <p:spPr>
            <a:xfrm>
              <a:off x="5744051" y="3983945"/>
              <a:ext cx="147056" cy="165491"/>
            </a:xfrm>
            <a:custGeom>
              <a:avLst/>
              <a:gdLst/>
              <a:ahLst/>
              <a:cxnLst/>
              <a:rect l="l" t="t" r="r" b="b"/>
              <a:pathLst>
                <a:path w="5600" h="6302" extrusionOk="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72"/>
            <p:cNvSpPr/>
            <p:nvPr/>
          </p:nvSpPr>
          <p:spPr>
            <a:xfrm>
              <a:off x="5784754" y="4095786"/>
              <a:ext cx="106353" cy="53597"/>
            </a:xfrm>
            <a:custGeom>
              <a:avLst/>
              <a:gdLst/>
              <a:ahLst/>
              <a:cxnLst/>
              <a:rect l="l" t="t" r="r" b="b"/>
              <a:pathLst>
                <a:path w="4050" h="2041" extrusionOk="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72"/>
            <p:cNvSpPr/>
            <p:nvPr/>
          </p:nvSpPr>
          <p:spPr>
            <a:xfrm>
              <a:off x="5886538" y="3909550"/>
              <a:ext cx="286024" cy="176441"/>
            </a:xfrm>
            <a:custGeom>
              <a:avLst/>
              <a:gdLst/>
              <a:ahLst/>
              <a:cxnLst/>
              <a:rect l="l" t="t" r="r" b="b"/>
              <a:pathLst>
                <a:path w="10892" h="6719" extrusionOk="0">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72"/>
            <p:cNvSpPr/>
            <p:nvPr/>
          </p:nvSpPr>
          <p:spPr>
            <a:xfrm>
              <a:off x="5886538" y="3976408"/>
              <a:ext cx="57851" cy="109347"/>
            </a:xfrm>
            <a:custGeom>
              <a:avLst/>
              <a:gdLst/>
              <a:ahLst/>
              <a:cxnLst/>
              <a:rect l="l" t="t" r="r" b="b"/>
              <a:pathLst>
                <a:path w="2203" h="4164" extrusionOk="0">
                  <a:moveTo>
                    <a:pt x="767" y="0"/>
                  </a:moveTo>
                  <a:lnTo>
                    <a:pt x="1" y="307"/>
                  </a:lnTo>
                  <a:lnTo>
                    <a:pt x="1446" y="4163"/>
                  </a:lnTo>
                  <a:lnTo>
                    <a:pt x="2202" y="3848"/>
                  </a:lnTo>
                  <a:lnTo>
                    <a:pt x="76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72"/>
            <p:cNvSpPr/>
            <p:nvPr/>
          </p:nvSpPr>
          <p:spPr>
            <a:xfrm>
              <a:off x="5961956" y="3961335"/>
              <a:ext cx="82456" cy="52467"/>
            </a:xfrm>
            <a:custGeom>
              <a:avLst/>
              <a:gdLst/>
              <a:ahLst/>
              <a:cxnLst/>
              <a:rect l="l" t="t" r="r" b="b"/>
              <a:pathLst>
                <a:path w="3140" h="1998" extrusionOk="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72"/>
            <p:cNvSpPr/>
            <p:nvPr/>
          </p:nvSpPr>
          <p:spPr>
            <a:xfrm>
              <a:off x="5840556" y="3971235"/>
              <a:ext cx="89258" cy="144167"/>
            </a:xfrm>
            <a:custGeom>
              <a:avLst/>
              <a:gdLst/>
              <a:ahLst/>
              <a:cxnLst/>
              <a:rect l="l" t="t" r="r" b="b"/>
              <a:pathLst>
                <a:path w="3399" h="5490" extrusionOk="0">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72"/>
            <p:cNvSpPr/>
            <p:nvPr/>
          </p:nvSpPr>
          <p:spPr>
            <a:xfrm>
              <a:off x="5882284" y="4079689"/>
              <a:ext cx="47531" cy="35714"/>
            </a:xfrm>
            <a:custGeom>
              <a:avLst/>
              <a:gdLst/>
              <a:ahLst/>
              <a:cxnLst/>
              <a:rect l="l" t="t" r="r" b="b"/>
              <a:pathLst>
                <a:path w="1810" h="1360" extrusionOk="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2" name="Google Shape;11352;p72"/>
          <p:cNvGrpSpPr/>
          <p:nvPr/>
        </p:nvGrpSpPr>
        <p:grpSpPr>
          <a:xfrm>
            <a:off x="6678697" y="3640924"/>
            <a:ext cx="342824" cy="328985"/>
            <a:chOff x="6678697" y="3793324"/>
            <a:chExt cx="342824" cy="328985"/>
          </a:xfrm>
        </p:grpSpPr>
        <p:sp>
          <p:nvSpPr>
            <p:cNvPr id="11353" name="Google Shape;11353;p72"/>
            <p:cNvSpPr/>
            <p:nvPr/>
          </p:nvSpPr>
          <p:spPr>
            <a:xfrm>
              <a:off x="6789015" y="3990720"/>
              <a:ext cx="9086" cy="19144"/>
            </a:xfrm>
            <a:custGeom>
              <a:avLst/>
              <a:gdLst/>
              <a:ahLst/>
              <a:cxnLst/>
              <a:rect l="l" t="t" r="r" b="b"/>
              <a:pathLst>
                <a:path w="346" h="729" extrusionOk="0">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72"/>
            <p:cNvSpPr/>
            <p:nvPr/>
          </p:nvSpPr>
          <p:spPr>
            <a:xfrm>
              <a:off x="6798075" y="3815067"/>
              <a:ext cx="223446" cy="235001"/>
            </a:xfrm>
            <a:custGeom>
              <a:avLst/>
              <a:gdLst/>
              <a:ahLst/>
              <a:cxnLst/>
              <a:rect l="l" t="t" r="r" b="b"/>
              <a:pathLst>
                <a:path w="8509" h="8949" extrusionOk="0">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72"/>
            <p:cNvSpPr/>
            <p:nvPr/>
          </p:nvSpPr>
          <p:spPr>
            <a:xfrm>
              <a:off x="6777461" y="3793324"/>
              <a:ext cx="235762" cy="228016"/>
            </a:xfrm>
            <a:custGeom>
              <a:avLst/>
              <a:gdLst/>
              <a:ahLst/>
              <a:cxnLst/>
              <a:rect l="l" t="t" r="r" b="b"/>
              <a:pathLst>
                <a:path w="8978" h="8683" extrusionOk="0">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72"/>
            <p:cNvSpPr/>
            <p:nvPr/>
          </p:nvSpPr>
          <p:spPr>
            <a:xfrm>
              <a:off x="6898099" y="3906032"/>
              <a:ext cx="22899" cy="54805"/>
            </a:xfrm>
            <a:custGeom>
              <a:avLst/>
              <a:gdLst/>
              <a:ahLst/>
              <a:cxnLst/>
              <a:rect l="l" t="t" r="r" b="b"/>
              <a:pathLst>
                <a:path w="872" h="2087" extrusionOk="0">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72"/>
            <p:cNvSpPr/>
            <p:nvPr/>
          </p:nvSpPr>
          <p:spPr>
            <a:xfrm>
              <a:off x="6707347" y="4049044"/>
              <a:ext cx="152334" cy="73265"/>
            </a:xfrm>
            <a:custGeom>
              <a:avLst/>
              <a:gdLst/>
              <a:ahLst/>
              <a:cxnLst/>
              <a:rect l="l" t="t" r="r" b="b"/>
              <a:pathLst>
                <a:path w="5801" h="2790" extrusionOk="0">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72"/>
            <p:cNvSpPr/>
            <p:nvPr/>
          </p:nvSpPr>
          <p:spPr>
            <a:xfrm>
              <a:off x="6822208" y="4006371"/>
              <a:ext cx="83402" cy="46664"/>
            </a:xfrm>
            <a:custGeom>
              <a:avLst/>
              <a:gdLst/>
              <a:ahLst/>
              <a:cxnLst/>
              <a:rect l="l" t="t" r="r" b="b"/>
              <a:pathLst>
                <a:path w="3176" h="1777" extrusionOk="0">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72"/>
            <p:cNvSpPr/>
            <p:nvPr/>
          </p:nvSpPr>
          <p:spPr>
            <a:xfrm>
              <a:off x="6678697" y="3884367"/>
              <a:ext cx="236760" cy="227963"/>
            </a:xfrm>
            <a:custGeom>
              <a:avLst/>
              <a:gdLst/>
              <a:ahLst/>
              <a:cxnLst/>
              <a:rect l="l" t="t" r="r" b="b"/>
              <a:pathLst>
                <a:path w="9016" h="8681" extrusionOk="0">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72"/>
            <p:cNvSpPr/>
            <p:nvPr/>
          </p:nvSpPr>
          <p:spPr>
            <a:xfrm>
              <a:off x="6813411" y="4028666"/>
              <a:ext cx="36711" cy="22163"/>
            </a:xfrm>
            <a:custGeom>
              <a:avLst/>
              <a:gdLst/>
              <a:ahLst/>
              <a:cxnLst/>
              <a:rect l="l" t="t" r="r" b="b"/>
              <a:pathLst>
                <a:path w="1398" h="844" extrusionOk="0">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1" name="Google Shape;11361;p72"/>
          <p:cNvGrpSpPr/>
          <p:nvPr/>
        </p:nvGrpSpPr>
        <p:grpSpPr>
          <a:xfrm>
            <a:off x="7101903" y="3609622"/>
            <a:ext cx="398627" cy="392088"/>
            <a:chOff x="7101903" y="3762022"/>
            <a:chExt cx="398627" cy="392088"/>
          </a:xfrm>
        </p:grpSpPr>
        <p:sp>
          <p:nvSpPr>
            <p:cNvPr id="11362" name="Google Shape;11362;p72"/>
            <p:cNvSpPr/>
            <p:nvPr/>
          </p:nvSpPr>
          <p:spPr>
            <a:xfrm>
              <a:off x="7101903" y="3887676"/>
              <a:ext cx="201099" cy="201335"/>
            </a:xfrm>
            <a:custGeom>
              <a:avLst/>
              <a:gdLst/>
              <a:ahLst/>
              <a:cxnLst/>
              <a:rect l="l" t="t" r="r" b="b"/>
              <a:pathLst>
                <a:path w="7658" h="7667" extrusionOk="0">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72"/>
            <p:cNvSpPr/>
            <p:nvPr/>
          </p:nvSpPr>
          <p:spPr>
            <a:xfrm>
              <a:off x="7191502" y="3887702"/>
              <a:ext cx="48397" cy="70876"/>
            </a:xfrm>
            <a:custGeom>
              <a:avLst/>
              <a:gdLst/>
              <a:ahLst/>
              <a:cxnLst/>
              <a:rect l="l" t="t" r="r" b="b"/>
              <a:pathLst>
                <a:path w="1843" h="2699" extrusionOk="0">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72"/>
            <p:cNvSpPr/>
            <p:nvPr/>
          </p:nvSpPr>
          <p:spPr>
            <a:xfrm>
              <a:off x="7102166" y="3989223"/>
              <a:ext cx="36213" cy="62341"/>
            </a:xfrm>
            <a:custGeom>
              <a:avLst/>
              <a:gdLst/>
              <a:ahLst/>
              <a:cxnLst/>
              <a:rect l="l" t="t" r="r" b="b"/>
              <a:pathLst>
                <a:path w="1379" h="2374" extrusionOk="0">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72"/>
            <p:cNvSpPr/>
            <p:nvPr/>
          </p:nvSpPr>
          <p:spPr>
            <a:xfrm>
              <a:off x="7166503" y="3958552"/>
              <a:ext cx="10084" cy="44012"/>
            </a:xfrm>
            <a:custGeom>
              <a:avLst/>
              <a:gdLst/>
              <a:ahLst/>
              <a:cxnLst/>
              <a:rect l="l" t="t" r="r" b="b"/>
              <a:pathLst>
                <a:path w="384" h="1676" extrusionOk="0">
                  <a:moveTo>
                    <a:pt x="0" y="1"/>
                  </a:moveTo>
                  <a:lnTo>
                    <a:pt x="0" y="1484"/>
                  </a:lnTo>
                  <a:lnTo>
                    <a:pt x="0" y="1589"/>
                  </a:lnTo>
                  <a:lnTo>
                    <a:pt x="0" y="1676"/>
                  </a:lnTo>
                  <a:lnTo>
                    <a:pt x="383" y="1676"/>
                  </a:ln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72"/>
            <p:cNvSpPr/>
            <p:nvPr/>
          </p:nvSpPr>
          <p:spPr>
            <a:xfrm>
              <a:off x="7166503" y="4038487"/>
              <a:ext cx="10084" cy="49526"/>
            </a:xfrm>
            <a:custGeom>
              <a:avLst/>
              <a:gdLst/>
              <a:ahLst/>
              <a:cxnLst/>
              <a:rect l="l" t="t" r="r" b="b"/>
              <a:pathLst>
                <a:path w="384" h="1886" extrusionOk="0">
                  <a:moveTo>
                    <a:pt x="0" y="0"/>
                  </a:moveTo>
                  <a:lnTo>
                    <a:pt x="0" y="1235"/>
                  </a:lnTo>
                  <a:cubicBezTo>
                    <a:pt x="0" y="1637"/>
                    <a:pt x="192" y="1809"/>
                    <a:pt x="383" y="1885"/>
                  </a:cubicBezTo>
                  <a:lnTo>
                    <a:pt x="38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72"/>
            <p:cNvSpPr/>
            <p:nvPr/>
          </p:nvSpPr>
          <p:spPr>
            <a:xfrm>
              <a:off x="7296673" y="3826858"/>
              <a:ext cx="203856" cy="196556"/>
            </a:xfrm>
            <a:custGeom>
              <a:avLst/>
              <a:gdLst/>
              <a:ahLst/>
              <a:cxnLst/>
              <a:rect l="l" t="t" r="r" b="b"/>
              <a:pathLst>
                <a:path w="7763" h="7485" extrusionOk="0">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72"/>
            <p:cNvSpPr/>
            <p:nvPr/>
          </p:nvSpPr>
          <p:spPr>
            <a:xfrm>
              <a:off x="7339162" y="3867324"/>
              <a:ext cx="30672" cy="50787"/>
            </a:xfrm>
            <a:custGeom>
              <a:avLst/>
              <a:gdLst/>
              <a:ahLst/>
              <a:cxnLst/>
              <a:rect l="l" t="t" r="r" b="b"/>
              <a:pathLst>
                <a:path w="1168" h="1934" extrusionOk="0">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72"/>
            <p:cNvSpPr/>
            <p:nvPr/>
          </p:nvSpPr>
          <p:spPr>
            <a:xfrm>
              <a:off x="7234096" y="3958552"/>
              <a:ext cx="194560" cy="195558"/>
            </a:xfrm>
            <a:custGeom>
              <a:avLst/>
              <a:gdLst/>
              <a:ahLst/>
              <a:cxnLst/>
              <a:rect l="l" t="t" r="r" b="b"/>
              <a:pathLst>
                <a:path w="7409" h="7447" extrusionOk="0">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72"/>
            <p:cNvSpPr/>
            <p:nvPr/>
          </p:nvSpPr>
          <p:spPr>
            <a:xfrm>
              <a:off x="7234621" y="3994738"/>
              <a:ext cx="33193" cy="58087"/>
            </a:xfrm>
            <a:custGeom>
              <a:avLst/>
              <a:gdLst/>
              <a:ahLst/>
              <a:cxnLst/>
              <a:rect l="l" t="t" r="r" b="b"/>
              <a:pathLst>
                <a:path w="1264" h="2212" extrusionOk="0">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72"/>
            <p:cNvSpPr/>
            <p:nvPr/>
          </p:nvSpPr>
          <p:spPr>
            <a:xfrm>
              <a:off x="7297934" y="3958552"/>
              <a:ext cx="8823" cy="49789"/>
            </a:xfrm>
            <a:custGeom>
              <a:avLst/>
              <a:gdLst/>
              <a:ahLst/>
              <a:cxnLst/>
              <a:rect l="l" t="t" r="r" b="b"/>
              <a:pathLst>
                <a:path w="336" h="1896" extrusionOk="0">
                  <a:moveTo>
                    <a:pt x="1" y="1"/>
                  </a:moveTo>
                  <a:lnTo>
                    <a:pt x="1" y="1896"/>
                  </a:lnTo>
                  <a:lnTo>
                    <a:pt x="336" y="1896"/>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72"/>
            <p:cNvSpPr/>
            <p:nvPr/>
          </p:nvSpPr>
          <p:spPr>
            <a:xfrm>
              <a:off x="7297934" y="4039721"/>
              <a:ext cx="8823" cy="49290"/>
            </a:xfrm>
            <a:custGeom>
              <a:avLst/>
              <a:gdLst/>
              <a:ahLst/>
              <a:cxnLst/>
              <a:rect l="l" t="t" r="r" b="b"/>
              <a:pathLst>
                <a:path w="336" h="1877" extrusionOk="0">
                  <a:moveTo>
                    <a:pt x="1" y="1"/>
                  </a:moveTo>
                  <a:lnTo>
                    <a:pt x="1" y="1877"/>
                  </a:lnTo>
                  <a:lnTo>
                    <a:pt x="336" y="1877"/>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72"/>
            <p:cNvSpPr/>
            <p:nvPr/>
          </p:nvSpPr>
          <p:spPr>
            <a:xfrm>
              <a:off x="7323459" y="4088985"/>
              <a:ext cx="45876" cy="64626"/>
            </a:xfrm>
            <a:custGeom>
              <a:avLst/>
              <a:gdLst/>
              <a:ahLst/>
              <a:cxnLst/>
              <a:rect l="l" t="t" r="r" b="b"/>
              <a:pathLst>
                <a:path w="1747" h="2461" extrusionOk="0">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72"/>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72"/>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72"/>
            <p:cNvSpPr/>
            <p:nvPr/>
          </p:nvSpPr>
          <p:spPr>
            <a:xfrm>
              <a:off x="7191528" y="3762022"/>
              <a:ext cx="45876" cy="64626"/>
            </a:xfrm>
            <a:custGeom>
              <a:avLst/>
              <a:gdLst/>
              <a:ahLst/>
              <a:cxnLst/>
              <a:rect l="l" t="t" r="r" b="b"/>
              <a:pathLst>
                <a:path w="1747" h="2461" extrusionOk="0">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72"/>
            <p:cNvSpPr/>
            <p:nvPr/>
          </p:nvSpPr>
          <p:spPr>
            <a:xfrm>
              <a:off x="7166503" y="3827882"/>
              <a:ext cx="10084" cy="130696"/>
            </a:xfrm>
            <a:custGeom>
              <a:avLst/>
              <a:gdLst/>
              <a:ahLst/>
              <a:cxnLst/>
              <a:rect l="l" t="t" r="r" b="b"/>
              <a:pathLst>
                <a:path w="384" h="4977" extrusionOk="0">
                  <a:moveTo>
                    <a:pt x="383" y="0"/>
                  </a:moveTo>
                  <a:cubicBezTo>
                    <a:pt x="201" y="58"/>
                    <a:pt x="29" y="211"/>
                    <a:pt x="0" y="555"/>
                  </a:cubicBezTo>
                  <a:lnTo>
                    <a:pt x="0" y="4977"/>
                  </a:lnTo>
                  <a:lnTo>
                    <a:pt x="383" y="4977"/>
                  </a:lnTo>
                  <a:lnTo>
                    <a:pt x="3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72"/>
            <p:cNvSpPr/>
            <p:nvPr/>
          </p:nvSpPr>
          <p:spPr>
            <a:xfrm>
              <a:off x="7297698" y="3826621"/>
              <a:ext cx="9060" cy="50288"/>
            </a:xfrm>
            <a:custGeom>
              <a:avLst/>
              <a:gdLst/>
              <a:ahLst/>
              <a:cxnLst/>
              <a:rect l="l" t="t" r="r" b="b"/>
              <a:pathLst>
                <a:path w="345" h="1915" extrusionOk="0">
                  <a:moveTo>
                    <a:pt x="0" y="0"/>
                  </a:moveTo>
                  <a:lnTo>
                    <a:pt x="0" y="1914"/>
                  </a:lnTo>
                  <a:lnTo>
                    <a:pt x="345" y="1914"/>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72"/>
            <p:cNvSpPr/>
            <p:nvPr/>
          </p:nvSpPr>
          <p:spPr>
            <a:xfrm>
              <a:off x="7297698" y="3908553"/>
              <a:ext cx="9060" cy="50025"/>
            </a:xfrm>
            <a:custGeom>
              <a:avLst/>
              <a:gdLst/>
              <a:ahLst/>
              <a:cxnLst/>
              <a:rect l="l" t="t" r="r" b="b"/>
              <a:pathLst>
                <a:path w="345" h="1905" extrusionOk="0">
                  <a:moveTo>
                    <a:pt x="0" y="0"/>
                  </a:moveTo>
                  <a:lnTo>
                    <a:pt x="0" y="1905"/>
                  </a:lnTo>
                  <a:lnTo>
                    <a:pt x="345" y="1905"/>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0" name="Google Shape;11380;p72"/>
          <p:cNvGrpSpPr/>
          <p:nvPr/>
        </p:nvGrpSpPr>
        <p:grpSpPr>
          <a:xfrm>
            <a:off x="7541469" y="3641055"/>
            <a:ext cx="407897" cy="328985"/>
            <a:chOff x="7541469" y="3793455"/>
            <a:chExt cx="407897" cy="328985"/>
          </a:xfrm>
        </p:grpSpPr>
        <p:sp>
          <p:nvSpPr>
            <p:cNvPr id="11381" name="Google Shape;11381;p72"/>
            <p:cNvSpPr/>
            <p:nvPr/>
          </p:nvSpPr>
          <p:spPr>
            <a:xfrm>
              <a:off x="7541469" y="3819820"/>
              <a:ext cx="407897" cy="302620"/>
            </a:xfrm>
            <a:custGeom>
              <a:avLst/>
              <a:gdLst/>
              <a:ahLst/>
              <a:cxnLst/>
              <a:rect l="l" t="t" r="r" b="b"/>
              <a:pathLst>
                <a:path w="15533" h="11524" extrusionOk="0">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72"/>
            <p:cNvSpPr/>
            <p:nvPr/>
          </p:nvSpPr>
          <p:spPr>
            <a:xfrm>
              <a:off x="7541469" y="3819820"/>
              <a:ext cx="407897" cy="39495"/>
            </a:xfrm>
            <a:custGeom>
              <a:avLst/>
              <a:gdLst/>
              <a:ahLst/>
              <a:cxnLst/>
              <a:rect l="l" t="t" r="r" b="b"/>
              <a:pathLst>
                <a:path w="15533" h="1504" extrusionOk="0">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72"/>
            <p:cNvSpPr/>
            <p:nvPr/>
          </p:nvSpPr>
          <p:spPr>
            <a:xfrm>
              <a:off x="7567860" y="3819846"/>
              <a:ext cx="52546" cy="26155"/>
            </a:xfrm>
            <a:custGeom>
              <a:avLst/>
              <a:gdLst/>
              <a:ahLst/>
              <a:cxnLst/>
              <a:rect l="l" t="t" r="r" b="b"/>
              <a:pathLst>
                <a:path w="2001" h="996" extrusionOk="0">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72"/>
            <p:cNvSpPr/>
            <p:nvPr/>
          </p:nvSpPr>
          <p:spPr>
            <a:xfrm>
              <a:off x="7870428" y="3819846"/>
              <a:ext cx="52573" cy="26155"/>
            </a:xfrm>
            <a:custGeom>
              <a:avLst/>
              <a:gdLst/>
              <a:ahLst/>
              <a:cxnLst/>
              <a:rect l="l" t="t" r="r" b="b"/>
              <a:pathLst>
                <a:path w="2002" h="996" extrusionOk="0">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72"/>
            <p:cNvSpPr/>
            <p:nvPr/>
          </p:nvSpPr>
          <p:spPr>
            <a:xfrm>
              <a:off x="7580912" y="3793455"/>
              <a:ext cx="26418" cy="39469"/>
            </a:xfrm>
            <a:custGeom>
              <a:avLst/>
              <a:gdLst/>
              <a:ahLst/>
              <a:cxnLst/>
              <a:rect l="l" t="t" r="r" b="b"/>
              <a:pathLst>
                <a:path w="1006" h="1503" extrusionOk="0">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72"/>
            <p:cNvSpPr/>
            <p:nvPr/>
          </p:nvSpPr>
          <p:spPr>
            <a:xfrm>
              <a:off x="7580912" y="3793455"/>
              <a:ext cx="26418" cy="19616"/>
            </a:xfrm>
            <a:custGeom>
              <a:avLst/>
              <a:gdLst/>
              <a:ahLst/>
              <a:cxnLst/>
              <a:rect l="l" t="t" r="r" b="b"/>
              <a:pathLst>
                <a:path w="1006" h="747" extrusionOk="0">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72"/>
            <p:cNvSpPr/>
            <p:nvPr/>
          </p:nvSpPr>
          <p:spPr>
            <a:xfrm>
              <a:off x="7883506" y="3793455"/>
              <a:ext cx="26418" cy="39469"/>
            </a:xfrm>
            <a:custGeom>
              <a:avLst/>
              <a:gdLst/>
              <a:ahLst/>
              <a:cxnLst/>
              <a:rect l="l" t="t" r="r" b="b"/>
              <a:pathLst>
                <a:path w="1006" h="1503" extrusionOk="0">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72"/>
            <p:cNvSpPr/>
            <p:nvPr/>
          </p:nvSpPr>
          <p:spPr>
            <a:xfrm>
              <a:off x="7883506" y="3793455"/>
              <a:ext cx="26418" cy="19616"/>
            </a:xfrm>
            <a:custGeom>
              <a:avLst/>
              <a:gdLst/>
              <a:ahLst/>
              <a:cxnLst/>
              <a:rect l="l" t="t" r="r" b="b"/>
              <a:pathLst>
                <a:path w="1006" h="747" extrusionOk="0">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72"/>
            <p:cNvSpPr/>
            <p:nvPr/>
          </p:nvSpPr>
          <p:spPr>
            <a:xfrm>
              <a:off x="7541469" y="3859289"/>
              <a:ext cx="407897" cy="13104"/>
            </a:xfrm>
            <a:custGeom>
              <a:avLst/>
              <a:gdLst/>
              <a:ahLst/>
              <a:cxnLst/>
              <a:rect l="l" t="t" r="r" b="b"/>
              <a:pathLst>
                <a:path w="15533" h="499" extrusionOk="0">
                  <a:moveTo>
                    <a:pt x="0" y="1"/>
                  </a:moveTo>
                  <a:lnTo>
                    <a:pt x="0" y="498"/>
                  </a:lnTo>
                  <a:lnTo>
                    <a:pt x="15533" y="498"/>
                  </a:lnTo>
                  <a:lnTo>
                    <a:pt x="1553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72"/>
            <p:cNvSpPr/>
            <p:nvPr/>
          </p:nvSpPr>
          <p:spPr>
            <a:xfrm>
              <a:off x="7580912"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72"/>
            <p:cNvSpPr/>
            <p:nvPr/>
          </p:nvSpPr>
          <p:spPr>
            <a:xfrm>
              <a:off x="7580912"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72"/>
            <p:cNvSpPr/>
            <p:nvPr/>
          </p:nvSpPr>
          <p:spPr>
            <a:xfrm>
              <a:off x="7580912"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72"/>
            <p:cNvSpPr/>
            <p:nvPr/>
          </p:nvSpPr>
          <p:spPr>
            <a:xfrm>
              <a:off x="7672900" y="4004060"/>
              <a:ext cx="52809" cy="26155"/>
            </a:xfrm>
            <a:custGeom>
              <a:avLst/>
              <a:gdLst/>
              <a:ahLst/>
              <a:cxnLst/>
              <a:rect l="l" t="t" r="r" b="b"/>
              <a:pathLst>
                <a:path w="2011" h="996" extrusionOk="0">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72"/>
            <p:cNvSpPr/>
            <p:nvPr/>
          </p:nvSpPr>
          <p:spPr>
            <a:xfrm>
              <a:off x="7765126"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72"/>
            <p:cNvSpPr/>
            <p:nvPr/>
          </p:nvSpPr>
          <p:spPr>
            <a:xfrm>
              <a:off x="7672900" y="3951278"/>
              <a:ext cx="52809" cy="26418"/>
            </a:xfrm>
            <a:custGeom>
              <a:avLst/>
              <a:gdLst/>
              <a:ahLst/>
              <a:cxnLst/>
              <a:rect l="l" t="t" r="r" b="b"/>
              <a:pathLst>
                <a:path w="2011" h="1006" extrusionOk="0">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72"/>
            <p:cNvSpPr/>
            <p:nvPr/>
          </p:nvSpPr>
          <p:spPr>
            <a:xfrm>
              <a:off x="7580912"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72"/>
            <p:cNvSpPr/>
            <p:nvPr/>
          </p:nvSpPr>
          <p:spPr>
            <a:xfrm>
              <a:off x="7672900" y="3898758"/>
              <a:ext cx="52809" cy="26155"/>
            </a:xfrm>
            <a:custGeom>
              <a:avLst/>
              <a:gdLst/>
              <a:ahLst/>
              <a:cxnLst/>
              <a:rect l="l" t="t" r="r" b="b"/>
              <a:pathLst>
                <a:path w="2011" h="996" extrusionOk="0">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72"/>
            <p:cNvSpPr/>
            <p:nvPr/>
          </p:nvSpPr>
          <p:spPr>
            <a:xfrm>
              <a:off x="7672900" y="4056580"/>
              <a:ext cx="52809" cy="26418"/>
            </a:xfrm>
            <a:custGeom>
              <a:avLst/>
              <a:gdLst/>
              <a:ahLst/>
              <a:cxnLst/>
              <a:rect l="l" t="t" r="r" b="b"/>
              <a:pathLst>
                <a:path w="2011" h="1006" extrusionOk="0">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72"/>
            <p:cNvSpPr/>
            <p:nvPr/>
          </p:nvSpPr>
          <p:spPr>
            <a:xfrm>
              <a:off x="7857114" y="4004060"/>
              <a:ext cx="52809" cy="26155"/>
            </a:xfrm>
            <a:custGeom>
              <a:avLst/>
              <a:gdLst/>
              <a:ahLst/>
              <a:cxnLst/>
              <a:rect l="l" t="t" r="r" b="b"/>
              <a:pathLst>
                <a:path w="2011" h="996" extrusionOk="0">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72"/>
            <p:cNvSpPr/>
            <p:nvPr/>
          </p:nvSpPr>
          <p:spPr>
            <a:xfrm>
              <a:off x="7857114" y="3898758"/>
              <a:ext cx="52809" cy="26155"/>
            </a:xfrm>
            <a:custGeom>
              <a:avLst/>
              <a:gdLst/>
              <a:ahLst/>
              <a:cxnLst/>
              <a:rect l="l" t="t" r="r" b="b"/>
              <a:pathLst>
                <a:path w="2011" h="996" extrusionOk="0">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72"/>
            <p:cNvSpPr/>
            <p:nvPr/>
          </p:nvSpPr>
          <p:spPr>
            <a:xfrm>
              <a:off x="7857114" y="4056580"/>
              <a:ext cx="52809" cy="26418"/>
            </a:xfrm>
            <a:custGeom>
              <a:avLst/>
              <a:gdLst/>
              <a:ahLst/>
              <a:cxnLst/>
              <a:rect l="l" t="t" r="r" b="b"/>
              <a:pathLst>
                <a:path w="2011" h="1006" extrusionOk="0">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72"/>
            <p:cNvSpPr/>
            <p:nvPr/>
          </p:nvSpPr>
          <p:spPr>
            <a:xfrm>
              <a:off x="7765126"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72"/>
            <p:cNvSpPr/>
            <p:nvPr/>
          </p:nvSpPr>
          <p:spPr>
            <a:xfrm>
              <a:off x="7765126"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72"/>
            <p:cNvSpPr/>
            <p:nvPr/>
          </p:nvSpPr>
          <p:spPr>
            <a:xfrm>
              <a:off x="7857114" y="3951278"/>
              <a:ext cx="52809" cy="26418"/>
            </a:xfrm>
            <a:custGeom>
              <a:avLst/>
              <a:gdLst/>
              <a:ahLst/>
              <a:cxnLst/>
              <a:rect l="l" t="t" r="r" b="b"/>
              <a:pathLst>
                <a:path w="2011" h="1006" extrusionOk="0">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72"/>
            <p:cNvSpPr/>
            <p:nvPr/>
          </p:nvSpPr>
          <p:spPr>
            <a:xfrm>
              <a:off x="7765126"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72"/>
            <p:cNvSpPr/>
            <p:nvPr/>
          </p:nvSpPr>
          <p:spPr>
            <a:xfrm>
              <a:off x="7854305" y="3944450"/>
              <a:ext cx="58691" cy="39758"/>
            </a:xfrm>
            <a:custGeom>
              <a:avLst/>
              <a:gdLst/>
              <a:ahLst/>
              <a:cxnLst/>
              <a:rect l="l" t="t" r="r" b="b"/>
              <a:pathLst>
                <a:path w="2235" h="1514" extrusionOk="0">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72"/>
            <p:cNvSpPr/>
            <p:nvPr/>
          </p:nvSpPr>
          <p:spPr>
            <a:xfrm>
              <a:off x="7670091" y="3944450"/>
              <a:ext cx="58691" cy="39758"/>
            </a:xfrm>
            <a:custGeom>
              <a:avLst/>
              <a:gdLst/>
              <a:ahLst/>
              <a:cxnLst/>
              <a:rect l="l" t="t" r="r" b="b"/>
              <a:pathLst>
                <a:path w="2235" h="1514" extrusionOk="0">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72"/>
            <p:cNvSpPr/>
            <p:nvPr/>
          </p:nvSpPr>
          <p:spPr>
            <a:xfrm>
              <a:off x="7762342" y="3996970"/>
              <a:ext cx="58665" cy="39810"/>
            </a:xfrm>
            <a:custGeom>
              <a:avLst/>
              <a:gdLst/>
              <a:ahLst/>
              <a:cxnLst/>
              <a:rect l="l" t="t" r="r" b="b"/>
              <a:pathLst>
                <a:path w="2234" h="1516" extrusionOk="0">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72"/>
            <p:cNvSpPr/>
            <p:nvPr/>
          </p:nvSpPr>
          <p:spPr>
            <a:xfrm>
              <a:off x="7578102" y="4049700"/>
              <a:ext cx="58665" cy="39810"/>
            </a:xfrm>
            <a:custGeom>
              <a:avLst/>
              <a:gdLst/>
              <a:ahLst/>
              <a:cxnLst/>
              <a:rect l="l" t="t" r="r" b="b"/>
              <a:pathLst>
                <a:path w="2234" h="1516" extrusionOk="0">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72"/>
            <p:cNvSpPr/>
            <p:nvPr/>
          </p:nvSpPr>
          <p:spPr>
            <a:xfrm>
              <a:off x="7762342" y="3891667"/>
              <a:ext cx="58665" cy="39784"/>
            </a:xfrm>
            <a:custGeom>
              <a:avLst/>
              <a:gdLst/>
              <a:ahLst/>
              <a:cxnLst/>
              <a:rect l="l" t="t" r="r" b="b"/>
              <a:pathLst>
                <a:path w="2234" h="1515" extrusionOk="0">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1" name="Google Shape;11411;p72"/>
          <p:cNvGrpSpPr/>
          <p:nvPr/>
        </p:nvGrpSpPr>
        <p:grpSpPr>
          <a:xfrm>
            <a:off x="5310288" y="2803912"/>
            <a:ext cx="432292" cy="264412"/>
            <a:chOff x="5310288" y="2956312"/>
            <a:chExt cx="432292" cy="264412"/>
          </a:xfrm>
        </p:grpSpPr>
        <p:sp>
          <p:nvSpPr>
            <p:cNvPr id="11412" name="Google Shape;11412;p72"/>
            <p:cNvSpPr/>
            <p:nvPr/>
          </p:nvSpPr>
          <p:spPr>
            <a:xfrm>
              <a:off x="5491220" y="3151083"/>
              <a:ext cx="69642" cy="69642"/>
            </a:xfrm>
            <a:custGeom>
              <a:avLst/>
              <a:gdLst/>
              <a:ahLst/>
              <a:cxnLst/>
              <a:rect l="l" t="t" r="r" b="b"/>
              <a:pathLst>
                <a:path w="2652" h="2652" extrusionOk="0">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72"/>
            <p:cNvSpPr/>
            <p:nvPr/>
          </p:nvSpPr>
          <p:spPr>
            <a:xfrm>
              <a:off x="5505059" y="3164896"/>
              <a:ext cx="41727" cy="41753"/>
            </a:xfrm>
            <a:custGeom>
              <a:avLst/>
              <a:gdLst/>
              <a:ahLst/>
              <a:cxnLst/>
              <a:rect l="l" t="t" r="r" b="b"/>
              <a:pathLst>
                <a:path w="1589" h="1590" extrusionOk="0">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72"/>
            <p:cNvSpPr/>
            <p:nvPr/>
          </p:nvSpPr>
          <p:spPr>
            <a:xfrm>
              <a:off x="5589747" y="2956312"/>
              <a:ext cx="152833" cy="153070"/>
            </a:xfrm>
            <a:custGeom>
              <a:avLst/>
              <a:gdLst/>
              <a:ahLst/>
              <a:cxnLst/>
              <a:rect l="l" t="t" r="r" b="b"/>
              <a:pathLst>
                <a:path w="5820" h="5829" extrusionOk="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72"/>
            <p:cNvSpPr/>
            <p:nvPr/>
          </p:nvSpPr>
          <p:spPr>
            <a:xfrm>
              <a:off x="5631212" y="2956312"/>
              <a:ext cx="111369" cy="152833"/>
            </a:xfrm>
            <a:custGeom>
              <a:avLst/>
              <a:gdLst/>
              <a:ahLst/>
              <a:cxnLst/>
              <a:rect l="l" t="t" r="r" b="b"/>
              <a:pathLst>
                <a:path w="4241" h="5820" extrusionOk="0">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72"/>
            <p:cNvSpPr/>
            <p:nvPr/>
          </p:nvSpPr>
          <p:spPr>
            <a:xfrm>
              <a:off x="5588487" y="3071909"/>
              <a:ext cx="153332" cy="120927"/>
            </a:xfrm>
            <a:custGeom>
              <a:avLst/>
              <a:gdLst/>
              <a:ahLst/>
              <a:cxnLst/>
              <a:rect l="l" t="t" r="r" b="b"/>
              <a:pathLst>
                <a:path w="5839" h="4605" extrusionOk="0">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72"/>
            <p:cNvSpPr/>
            <p:nvPr/>
          </p:nvSpPr>
          <p:spPr>
            <a:xfrm>
              <a:off x="5639247" y="3071909"/>
              <a:ext cx="52047" cy="33954"/>
            </a:xfrm>
            <a:custGeom>
              <a:avLst/>
              <a:gdLst/>
              <a:ahLst/>
              <a:cxnLst/>
              <a:rect l="l" t="t" r="r" b="b"/>
              <a:pathLst>
                <a:path w="1982" h="1293" extrusionOk="0">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72"/>
            <p:cNvSpPr/>
            <p:nvPr/>
          </p:nvSpPr>
          <p:spPr>
            <a:xfrm>
              <a:off x="5588749" y="3116656"/>
              <a:ext cx="153070" cy="76180"/>
            </a:xfrm>
            <a:custGeom>
              <a:avLst/>
              <a:gdLst/>
              <a:ahLst/>
              <a:cxnLst/>
              <a:rect l="l" t="t" r="r" b="b"/>
              <a:pathLst>
                <a:path w="5829" h="2901" extrusionOk="0">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72"/>
            <p:cNvSpPr/>
            <p:nvPr/>
          </p:nvSpPr>
          <p:spPr>
            <a:xfrm>
              <a:off x="5614116" y="3005314"/>
              <a:ext cx="102073" cy="83717"/>
            </a:xfrm>
            <a:custGeom>
              <a:avLst/>
              <a:gdLst/>
              <a:ahLst/>
              <a:cxnLst/>
              <a:rect l="l" t="t" r="r" b="b"/>
              <a:pathLst>
                <a:path w="3887" h="3188" extrusionOk="0">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72"/>
            <p:cNvSpPr/>
            <p:nvPr/>
          </p:nvSpPr>
          <p:spPr>
            <a:xfrm>
              <a:off x="5614116" y="3005314"/>
              <a:ext cx="102073" cy="82955"/>
            </a:xfrm>
            <a:custGeom>
              <a:avLst/>
              <a:gdLst/>
              <a:ahLst/>
              <a:cxnLst/>
              <a:rect l="l" t="t" r="r" b="b"/>
              <a:pathLst>
                <a:path w="3887" h="3159" extrusionOk="0">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72"/>
            <p:cNvSpPr/>
            <p:nvPr/>
          </p:nvSpPr>
          <p:spPr>
            <a:xfrm>
              <a:off x="5588749" y="3133751"/>
              <a:ext cx="33954" cy="59085"/>
            </a:xfrm>
            <a:custGeom>
              <a:avLst/>
              <a:gdLst/>
              <a:ahLst/>
              <a:cxnLst/>
              <a:rect l="l" t="t" r="r" b="b"/>
              <a:pathLst>
                <a:path w="1293" h="2250" extrusionOk="0">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72"/>
            <p:cNvSpPr/>
            <p:nvPr/>
          </p:nvSpPr>
          <p:spPr>
            <a:xfrm>
              <a:off x="5707602" y="3133751"/>
              <a:ext cx="34217" cy="59085"/>
            </a:xfrm>
            <a:custGeom>
              <a:avLst/>
              <a:gdLst/>
              <a:ahLst/>
              <a:cxnLst/>
              <a:rect l="l" t="t" r="r" b="b"/>
              <a:pathLst>
                <a:path w="1303" h="2250" extrusionOk="0">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72"/>
            <p:cNvSpPr/>
            <p:nvPr/>
          </p:nvSpPr>
          <p:spPr>
            <a:xfrm>
              <a:off x="5335419" y="2971648"/>
              <a:ext cx="41727" cy="91752"/>
            </a:xfrm>
            <a:custGeom>
              <a:avLst/>
              <a:gdLst/>
              <a:ahLst/>
              <a:cxnLst/>
              <a:rect l="l" t="t" r="r" b="b"/>
              <a:pathLst>
                <a:path w="1589" h="3494" extrusionOk="0">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72"/>
            <p:cNvSpPr/>
            <p:nvPr/>
          </p:nvSpPr>
          <p:spPr>
            <a:xfrm>
              <a:off x="5351989" y="2963114"/>
              <a:ext cx="100313" cy="100287"/>
            </a:xfrm>
            <a:custGeom>
              <a:avLst/>
              <a:gdLst/>
              <a:ahLst/>
              <a:cxnLst/>
              <a:rect l="l" t="t" r="r" b="b"/>
              <a:pathLst>
                <a:path w="3820" h="3819" extrusionOk="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72"/>
            <p:cNvSpPr/>
            <p:nvPr/>
          </p:nvSpPr>
          <p:spPr>
            <a:xfrm>
              <a:off x="5368848" y="3088505"/>
              <a:ext cx="50025" cy="36974"/>
            </a:xfrm>
            <a:custGeom>
              <a:avLst/>
              <a:gdLst/>
              <a:ahLst/>
              <a:cxnLst/>
              <a:rect l="l" t="t" r="r" b="b"/>
              <a:pathLst>
                <a:path w="1905" h="1408" extrusionOk="0">
                  <a:moveTo>
                    <a:pt x="0" y="1"/>
                  </a:moveTo>
                  <a:lnTo>
                    <a:pt x="0" y="1407"/>
                  </a:lnTo>
                  <a:lnTo>
                    <a:pt x="1905" y="1407"/>
                  </a:lnTo>
                  <a:lnTo>
                    <a:pt x="190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72"/>
            <p:cNvSpPr/>
            <p:nvPr/>
          </p:nvSpPr>
          <p:spPr>
            <a:xfrm>
              <a:off x="5368848" y="3088505"/>
              <a:ext cx="50025" cy="20246"/>
            </a:xfrm>
            <a:custGeom>
              <a:avLst/>
              <a:gdLst/>
              <a:ahLst/>
              <a:cxnLst/>
              <a:rect l="l" t="t" r="r" b="b"/>
              <a:pathLst>
                <a:path w="1905" h="771" extrusionOk="0">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72"/>
            <p:cNvSpPr/>
            <p:nvPr/>
          </p:nvSpPr>
          <p:spPr>
            <a:xfrm>
              <a:off x="5310288" y="3108620"/>
              <a:ext cx="166882" cy="84216"/>
            </a:xfrm>
            <a:custGeom>
              <a:avLst/>
              <a:gdLst/>
              <a:ahLst/>
              <a:cxnLst/>
              <a:rect l="l" t="t" r="r" b="b"/>
              <a:pathLst>
                <a:path w="6355" h="3207" extrusionOk="0">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72"/>
            <p:cNvSpPr/>
            <p:nvPr/>
          </p:nvSpPr>
          <p:spPr>
            <a:xfrm>
              <a:off x="5385418" y="3125453"/>
              <a:ext cx="16859" cy="67383"/>
            </a:xfrm>
            <a:custGeom>
              <a:avLst/>
              <a:gdLst/>
              <a:ahLst/>
              <a:cxnLst/>
              <a:rect l="l" t="t" r="r" b="b"/>
              <a:pathLst>
                <a:path w="642" h="2566" extrusionOk="0">
                  <a:moveTo>
                    <a:pt x="163" y="0"/>
                  </a:moveTo>
                  <a:lnTo>
                    <a:pt x="1" y="2565"/>
                  </a:lnTo>
                  <a:lnTo>
                    <a:pt x="642" y="2565"/>
                  </a:lnTo>
                  <a:lnTo>
                    <a:pt x="479"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72"/>
            <p:cNvSpPr/>
            <p:nvPr/>
          </p:nvSpPr>
          <p:spPr>
            <a:xfrm>
              <a:off x="5343717" y="3005051"/>
              <a:ext cx="100287" cy="91779"/>
            </a:xfrm>
            <a:custGeom>
              <a:avLst/>
              <a:gdLst/>
              <a:ahLst/>
              <a:cxnLst/>
              <a:rect l="l" t="t" r="r" b="b"/>
              <a:pathLst>
                <a:path w="3819" h="3495" extrusionOk="0">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72"/>
            <p:cNvSpPr/>
            <p:nvPr/>
          </p:nvSpPr>
          <p:spPr>
            <a:xfrm>
              <a:off x="5343717" y="3005051"/>
              <a:ext cx="100051" cy="89757"/>
            </a:xfrm>
            <a:custGeom>
              <a:avLst/>
              <a:gdLst/>
              <a:ahLst/>
              <a:cxnLst/>
              <a:rect l="l" t="t" r="r" b="b"/>
              <a:pathLst>
                <a:path w="3810" h="3418" extrusionOk="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72"/>
            <p:cNvSpPr/>
            <p:nvPr/>
          </p:nvSpPr>
          <p:spPr>
            <a:xfrm>
              <a:off x="5310288" y="3129970"/>
              <a:ext cx="33692" cy="62866"/>
            </a:xfrm>
            <a:custGeom>
              <a:avLst/>
              <a:gdLst/>
              <a:ahLst/>
              <a:cxnLst/>
              <a:rect l="l" t="t" r="r" b="b"/>
              <a:pathLst>
                <a:path w="1283" h="2394" extrusionOk="0">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72"/>
            <p:cNvSpPr/>
            <p:nvPr/>
          </p:nvSpPr>
          <p:spPr>
            <a:xfrm>
              <a:off x="5443742" y="3129970"/>
              <a:ext cx="33692" cy="62866"/>
            </a:xfrm>
            <a:custGeom>
              <a:avLst/>
              <a:gdLst/>
              <a:ahLst/>
              <a:cxnLst/>
              <a:rect l="l" t="t" r="r" b="b"/>
              <a:pathLst>
                <a:path w="1283" h="2394" extrusionOk="0">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72"/>
            <p:cNvSpPr/>
            <p:nvPr/>
          </p:nvSpPr>
          <p:spPr>
            <a:xfrm>
              <a:off x="5385681" y="3125453"/>
              <a:ext cx="16596" cy="16623"/>
            </a:xfrm>
            <a:custGeom>
              <a:avLst/>
              <a:gdLst/>
              <a:ahLst/>
              <a:cxnLst/>
              <a:rect l="l" t="t" r="r" b="b"/>
              <a:pathLst>
                <a:path w="632" h="633" extrusionOk="0">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72"/>
            <p:cNvSpPr/>
            <p:nvPr/>
          </p:nvSpPr>
          <p:spPr>
            <a:xfrm>
              <a:off x="5359788" y="3102055"/>
              <a:ext cx="33954" cy="35110"/>
            </a:xfrm>
            <a:custGeom>
              <a:avLst/>
              <a:gdLst/>
              <a:ahLst/>
              <a:cxnLst/>
              <a:rect l="l" t="t" r="r" b="b"/>
              <a:pathLst>
                <a:path w="1293" h="1337" extrusionOk="0">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72"/>
            <p:cNvSpPr/>
            <p:nvPr/>
          </p:nvSpPr>
          <p:spPr>
            <a:xfrm>
              <a:off x="5393716" y="3102055"/>
              <a:ext cx="34217" cy="35110"/>
            </a:xfrm>
            <a:custGeom>
              <a:avLst/>
              <a:gdLst/>
              <a:ahLst/>
              <a:cxnLst/>
              <a:rect l="l" t="t" r="r" b="b"/>
              <a:pathLst>
                <a:path w="1303" h="1337" extrusionOk="0">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72"/>
            <p:cNvSpPr/>
            <p:nvPr/>
          </p:nvSpPr>
          <p:spPr>
            <a:xfrm>
              <a:off x="5413569" y="3157884"/>
              <a:ext cx="93774" cy="55803"/>
            </a:xfrm>
            <a:custGeom>
              <a:avLst/>
              <a:gdLst/>
              <a:ahLst/>
              <a:cxnLst/>
              <a:rect l="l" t="t" r="r" b="b"/>
              <a:pathLst>
                <a:path w="3571" h="2125" extrusionOk="0">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72"/>
            <p:cNvSpPr/>
            <p:nvPr/>
          </p:nvSpPr>
          <p:spPr>
            <a:xfrm>
              <a:off x="5544501" y="3157884"/>
              <a:ext cx="93774" cy="55908"/>
            </a:xfrm>
            <a:custGeom>
              <a:avLst/>
              <a:gdLst/>
              <a:ahLst/>
              <a:cxnLst/>
              <a:rect l="l" t="t" r="r" b="b"/>
              <a:pathLst>
                <a:path w="3571" h="2129" extrusionOk="0">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72"/>
            <p:cNvSpPr/>
            <p:nvPr/>
          </p:nvSpPr>
          <p:spPr>
            <a:xfrm>
              <a:off x="5519134" y="3178971"/>
              <a:ext cx="13839" cy="13865"/>
            </a:xfrm>
            <a:custGeom>
              <a:avLst/>
              <a:gdLst/>
              <a:ahLst/>
              <a:cxnLst/>
              <a:rect l="l" t="t" r="r" b="b"/>
              <a:pathLst>
                <a:path w="527" h="528" extrusionOk="0">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9" name="Google Shape;11439;p72"/>
          <p:cNvGrpSpPr/>
          <p:nvPr/>
        </p:nvGrpSpPr>
        <p:grpSpPr>
          <a:xfrm>
            <a:off x="4879047" y="2279920"/>
            <a:ext cx="398075" cy="340303"/>
            <a:chOff x="4879047" y="2432320"/>
            <a:chExt cx="398075" cy="340303"/>
          </a:xfrm>
        </p:grpSpPr>
        <p:sp>
          <p:nvSpPr>
            <p:cNvPr id="11440" name="Google Shape;11440;p72"/>
            <p:cNvSpPr/>
            <p:nvPr/>
          </p:nvSpPr>
          <p:spPr>
            <a:xfrm>
              <a:off x="5071795" y="2432320"/>
              <a:ext cx="186000" cy="181483"/>
            </a:xfrm>
            <a:custGeom>
              <a:avLst/>
              <a:gdLst/>
              <a:ahLst/>
              <a:cxnLst/>
              <a:rect l="l" t="t" r="r" b="b"/>
              <a:pathLst>
                <a:path w="7083" h="6911" extrusionOk="0">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72"/>
            <p:cNvSpPr/>
            <p:nvPr/>
          </p:nvSpPr>
          <p:spPr>
            <a:xfrm>
              <a:off x="5102204" y="2463412"/>
              <a:ext cx="32405" cy="12500"/>
            </a:xfrm>
            <a:custGeom>
              <a:avLst/>
              <a:gdLst/>
              <a:ahLst/>
              <a:cxnLst/>
              <a:rect l="l" t="t" r="r" b="b"/>
              <a:pathLst>
                <a:path w="1234" h="476" extrusionOk="0">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72"/>
            <p:cNvSpPr/>
            <p:nvPr/>
          </p:nvSpPr>
          <p:spPr>
            <a:xfrm>
              <a:off x="5145454" y="2463412"/>
              <a:ext cx="82141" cy="12500"/>
            </a:xfrm>
            <a:custGeom>
              <a:avLst/>
              <a:gdLst/>
              <a:ahLst/>
              <a:cxnLst/>
              <a:rect l="l" t="t" r="r" b="b"/>
              <a:pathLst>
                <a:path w="3128" h="476" extrusionOk="0">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72"/>
            <p:cNvSpPr/>
            <p:nvPr/>
          </p:nvSpPr>
          <p:spPr>
            <a:xfrm>
              <a:off x="5102204" y="2494320"/>
              <a:ext cx="125392" cy="12500"/>
            </a:xfrm>
            <a:custGeom>
              <a:avLst/>
              <a:gdLst/>
              <a:ahLst/>
              <a:cxnLst/>
              <a:rect l="l" t="t" r="r" b="b"/>
              <a:pathLst>
                <a:path w="4775" h="476" extrusionOk="0">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72"/>
            <p:cNvSpPr/>
            <p:nvPr/>
          </p:nvSpPr>
          <p:spPr>
            <a:xfrm>
              <a:off x="5102178" y="2525255"/>
              <a:ext cx="81984" cy="12710"/>
            </a:xfrm>
            <a:custGeom>
              <a:avLst/>
              <a:gdLst/>
              <a:ahLst/>
              <a:cxnLst/>
              <a:rect l="l" t="t" r="r" b="b"/>
              <a:pathLst>
                <a:path w="3122" h="484" extrusionOk="0">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72"/>
            <p:cNvSpPr/>
            <p:nvPr/>
          </p:nvSpPr>
          <p:spPr>
            <a:xfrm>
              <a:off x="5195164" y="2525255"/>
              <a:ext cx="32484" cy="12710"/>
            </a:xfrm>
            <a:custGeom>
              <a:avLst/>
              <a:gdLst/>
              <a:ahLst/>
              <a:cxnLst/>
              <a:rect l="l" t="t" r="r" b="b"/>
              <a:pathLst>
                <a:path w="1237" h="484" extrusionOk="0">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72"/>
            <p:cNvSpPr/>
            <p:nvPr/>
          </p:nvSpPr>
          <p:spPr>
            <a:xfrm>
              <a:off x="4898374" y="2711543"/>
              <a:ext cx="359421" cy="18618"/>
            </a:xfrm>
            <a:custGeom>
              <a:avLst/>
              <a:gdLst/>
              <a:ahLst/>
              <a:cxnLst/>
              <a:rect l="l" t="t" r="r" b="b"/>
              <a:pathLst>
                <a:path w="13687" h="709" extrusionOk="0">
                  <a:moveTo>
                    <a:pt x="1" y="0"/>
                  </a:moveTo>
                  <a:lnTo>
                    <a:pt x="1" y="708"/>
                  </a:lnTo>
                  <a:lnTo>
                    <a:pt x="13686" y="708"/>
                  </a:lnTo>
                  <a:lnTo>
                    <a:pt x="1368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72"/>
            <p:cNvSpPr/>
            <p:nvPr/>
          </p:nvSpPr>
          <p:spPr>
            <a:xfrm>
              <a:off x="4891468" y="2711543"/>
              <a:ext cx="13603" cy="61081"/>
            </a:xfrm>
            <a:custGeom>
              <a:avLst/>
              <a:gdLst/>
              <a:ahLst/>
              <a:cxnLst/>
              <a:rect l="l" t="t" r="r" b="b"/>
              <a:pathLst>
                <a:path w="518" h="2326" extrusionOk="0">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72"/>
            <p:cNvSpPr/>
            <p:nvPr/>
          </p:nvSpPr>
          <p:spPr>
            <a:xfrm>
              <a:off x="5251728" y="2711543"/>
              <a:ext cx="12342" cy="61081"/>
            </a:xfrm>
            <a:custGeom>
              <a:avLst/>
              <a:gdLst/>
              <a:ahLst/>
              <a:cxnLst/>
              <a:rect l="l" t="t" r="r" b="b"/>
              <a:pathLst>
                <a:path w="470" h="2326" extrusionOk="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72"/>
            <p:cNvSpPr/>
            <p:nvPr/>
          </p:nvSpPr>
          <p:spPr>
            <a:xfrm>
              <a:off x="4935322" y="2578851"/>
              <a:ext cx="111868" cy="126416"/>
            </a:xfrm>
            <a:custGeom>
              <a:avLst/>
              <a:gdLst/>
              <a:ahLst/>
              <a:cxnLst/>
              <a:rect l="l" t="t" r="r" b="b"/>
              <a:pathLst>
                <a:path w="4260" h="4814" extrusionOk="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72"/>
            <p:cNvSpPr/>
            <p:nvPr/>
          </p:nvSpPr>
          <p:spPr>
            <a:xfrm>
              <a:off x="4972270" y="2578851"/>
              <a:ext cx="37972" cy="24632"/>
            </a:xfrm>
            <a:custGeom>
              <a:avLst/>
              <a:gdLst/>
              <a:ahLst/>
              <a:cxnLst/>
              <a:rect l="l" t="t" r="r" b="b"/>
              <a:pathLst>
                <a:path w="1446" h="938" extrusionOk="0">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72"/>
            <p:cNvSpPr/>
            <p:nvPr/>
          </p:nvSpPr>
          <p:spPr>
            <a:xfrm>
              <a:off x="4935322" y="2611256"/>
              <a:ext cx="111868" cy="94011"/>
            </a:xfrm>
            <a:custGeom>
              <a:avLst/>
              <a:gdLst/>
              <a:ahLst/>
              <a:cxnLst/>
              <a:rect l="l" t="t" r="r" b="b"/>
              <a:pathLst>
                <a:path w="4260" h="3580" extrusionOk="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72"/>
            <p:cNvSpPr/>
            <p:nvPr/>
          </p:nvSpPr>
          <p:spPr>
            <a:xfrm>
              <a:off x="5022269" y="2623835"/>
              <a:ext cx="24921" cy="81432"/>
            </a:xfrm>
            <a:custGeom>
              <a:avLst/>
              <a:gdLst/>
              <a:ahLst/>
              <a:cxnLst/>
              <a:rect l="l" t="t" r="r" b="b"/>
              <a:pathLst>
                <a:path w="949" h="3101" extrusionOk="0">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72"/>
            <p:cNvSpPr/>
            <p:nvPr/>
          </p:nvSpPr>
          <p:spPr>
            <a:xfrm>
              <a:off x="4935322" y="2624071"/>
              <a:ext cx="55803" cy="81196"/>
            </a:xfrm>
            <a:custGeom>
              <a:avLst/>
              <a:gdLst/>
              <a:ahLst/>
              <a:cxnLst/>
              <a:rect l="l" t="t" r="r" b="b"/>
              <a:pathLst>
                <a:path w="2125" h="3092" extrusionOk="0">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72"/>
            <p:cNvSpPr/>
            <p:nvPr/>
          </p:nvSpPr>
          <p:spPr>
            <a:xfrm>
              <a:off x="4966492" y="2475807"/>
              <a:ext cx="49526" cy="43487"/>
            </a:xfrm>
            <a:custGeom>
              <a:avLst/>
              <a:gdLst/>
              <a:ahLst/>
              <a:cxnLst/>
              <a:rect l="l" t="t" r="r" b="b"/>
              <a:pathLst>
                <a:path w="1886" h="1656" extrusionOk="0">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72"/>
            <p:cNvSpPr/>
            <p:nvPr/>
          </p:nvSpPr>
          <p:spPr>
            <a:xfrm>
              <a:off x="4966230" y="2475807"/>
              <a:ext cx="34453" cy="43487"/>
            </a:xfrm>
            <a:custGeom>
              <a:avLst/>
              <a:gdLst/>
              <a:ahLst/>
              <a:cxnLst/>
              <a:rect l="l" t="t" r="r" b="b"/>
              <a:pathLst>
                <a:path w="1312" h="1656" extrusionOk="0">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72"/>
            <p:cNvSpPr/>
            <p:nvPr/>
          </p:nvSpPr>
          <p:spPr>
            <a:xfrm>
              <a:off x="4947874" y="2494399"/>
              <a:ext cx="86737" cy="86737"/>
            </a:xfrm>
            <a:custGeom>
              <a:avLst/>
              <a:gdLst/>
              <a:ahLst/>
              <a:cxnLst/>
              <a:rect l="l" t="t" r="r" b="b"/>
              <a:pathLst>
                <a:path w="3303" h="3303" extrusionOk="0">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72"/>
            <p:cNvSpPr/>
            <p:nvPr/>
          </p:nvSpPr>
          <p:spPr>
            <a:xfrm>
              <a:off x="4963472" y="2494399"/>
              <a:ext cx="72898" cy="78176"/>
            </a:xfrm>
            <a:custGeom>
              <a:avLst/>
              <a:gdLst/>
              <a:ahLst/>
              <a:cxnLst/>
              <a:rect l="l" t="t" r="r" b="b"/>
              <a:pathLst>
                <a:path w="2776" h="2977" extrusionOk="0">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72"/>
            <p:cNvSpPr/>
            <p:nvPr/>
          </p:nvSpPr>
          <p:spPr>
            <a:xfrm>
              <a:off x="4953914" y="2532660"/>
              <a:ext cx="74421" cy="61028"/>
            </a:xfrm>
            <a:custGeom>
              <a:avLst/>
              <a:gdLst/>
              <a:ahLst/>
              <a:cxnLst/>
              <a:rect l="l" t="t" r="r" b="b"/>
              <a:pathLst>
                <a:path w="2834" h="2324" extrusionOk="0">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72"/>
            <p:cNvSpPr/>
            <p:nvPr/>
          </p:nvSpPr>
          <p:spPr>
            <a:xfrm>
              <a:off x="4953914" y="2532660"/>
              <a:ext cx="74657" cy="60529"/>
            </a:xfrm>
            <a:custGeom>
              <a:avLst/>
              <a:gdLst/>
              <a:ahLst/>
              <a:cxnLst/>
              <a:rect l="l" t="t" r="r" b="b"/>
              <a:pathLst>
                <a:path w="2843" h="2305" extrusionOk="0">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72"/>
            <p:cNvSpPr/>
            <p:nvPr/>
          </p:nvSpPr>
          <p:spPr>
            <a:xfrm>
              <a:off x="489209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72"/>
            <p:cNvSpPr/>
            <p:nvPr/>
          </p:nvSpPr>
          <p:spPr>
            <a:xfrm>
              <a:off x="525172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72"/>
            <p:cNvSpPr/>
            <p:nvPr/>
          </p:nvSpPr>
          <p:spPr>
            <a:xfrm>
              <a:off x="4879047" y="2705188"/>
              <a:ext cx="398075" cy="12474"/>
            </a:xfrm>
            <a:custGeom>
              <a:avLst/>
              <a:gdLst/>
              <a:ahLst/>
              <a:cxnLst/>
              <a:rect l="l" t="t" r="r" b="b"/>
              <a:pathLst>
                <a:path w="15159" h="475" extrusionOk="0">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72"/>
            <p:cNvSpPr/>
            <p:nvPr/>
          </p:nvSpPr>
          <p:spPr>
            <a:xfrm>
              <a:off x="4960190" y="2692688"/>
              <a:ext cx="37237" cy="12579"/>
            </a:xfrm>
            <a:custGeom>
              <a:avLst/>
              <a:gdLst/>
              <a:ahLst/>
              <a:cxnLst/>
              <a:rect l="l" t="t" r="r" b="b"/>
              <a:pathLst>
                <a:path w="1418" h="479" extrusionOk="0">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72"/>
            <p:cNvSpPr/>
            <p:nvPr/>
          </p:nvSpPr>
          <p:spPr>
            <a:xfrm>
              <a:off x="4984822" y="2643188"/>
              <a:ext cx="86999" cy="62341"/>
            </a:xfrm>
            <a:custGeom>
              <a:avLst/>
              <a:gdLst/>
              <a:ahLst/>
              <a:cxnLst/>
              <a:rect l="l" t="t" r="r" b="b"/>
              <a:pathLst>
                <a:path w="3313" h="2374" extrusionOk="0">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72"/>
            <p:cNvSpPr/>
            <p:nvPr/>
          </p:nvSpPr>
          <p:spPr>
            <a:xfrm>
              <a:off x="5015257" y="2667978"/>
              <a:ext cx="26365" cy="12500"/>
            </a:xfrm>
            <a:custGeom>
              <a:avLst/>
              <a:gdLst/>
              <a:ahLst/>
              <a:cxnLst/>
              <a:rect l="l" t="t" r="r" b="b"/>
              <a:pathLst>
                <a:path w="1004" h="476" extrusionOk="0">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6" name="Google Shape;11466;p72"/>
          <p:cNvGrpSpPr/>
          <p:nvPr/>
        </p:nvGrpSpPr>
        <p:grpSpPr>
          <a:xfrm>
            <a:off x="5388701" y="2241423"/>
            <a:ext cx="280982" cy="395896"/>
            <a:chOff x="5388701" y="2393823"/>
            <a:chExt cx="280982" cy="395896"/>
          </a:xfrm>
        </p:grpSpPr>
        <p:sp>
          <p:nvSpPr>
            <p:cNvPr id="11467" name="Google Shape;11467;p72"/>
            <p:cNvSpPr/>
            <p:nvPr/>
          </p:nvSpPr>
          <p:spPr>
            <a:xfrm>
              <a:off x="5388701" y="2419243"/>
              <a:ext cx="280982" cy="370476"/>
            </a:xfrm>
            <a:custGeom>
              <a:avLst/>
              <a:gdLst/>
              <a:ahLst/>
              <a:cxnLst/>
              <a:rect l="l" t="t" r="r" b="b"/>
              <a:pathLst>
                <a:path w="10700" h="14108" extrusionOk="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72"/>
            <p:cNvSpPr/>
            <p:nvPr/>
          </p:nvSpPr>
          <p:spPr>
            <a:xfrm>
              <a:off x="5401516" y="2419506"/>
              <a:ext cx="255352" cy="344584"/>
            </a:xfrm>
            <a:custGeom>
              <a:avLst/>
              <a:gdLst/>
              <a:ahLst/>
              <a:cxnLst/>
              <a:rect l="l" t="t" r="r" b="b"/>
              <a:pathLst>
                <a:path w="9724" h="13122" extrusionOk="0">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72"/>
            <p:cNvSpPr/>
            <p:nvPr/>
          </p:nvSpPr>
          <p:spPr>
            <a:xfrm>
              <a:off x="5414330" y="2444899"/>
              <a:ext cx="229722" cy="306375"/>
            </a:xfrm>
            <a:custGeom>
              <a:avLst/>
              <a:gdLst/>
              <a:ahLst/>
              <a:cxnLst/>
              <a:rect l="l" t="t" r="r" b="b"/>
              <a:pathLst>
                <a:path w="8748" h="11667" extrusionOk="0">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72"/>
            <p:cNvSpPr/>
            <p:nvPr/>
          </p:nvSpPr>
          <p:spPr>
            <a:xfrm>
              <a:off x="5471866" y="2393823"/>
              <a:ext cx="114625" cy="57378"/>
            </a:xfrm>
            <a:custGeom>
              <a:avLst/>
              <a:gdLst/>
              <a:ahLst/>
              <a:cxnLst/>
              <a:rect l="l" t="t" r="r" b="b"/>
              <a:pathLst>
                <a:path w="4365" h="2185" extrusionOk="0">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72"/>
            <p:cNvSpPr/>
            <p:nvPr/>
          </p:nvSpPr>
          <p:spPr>
            <a:xfrm>
              <a:off x="5471866" y="2438597"/>
              <a:ext cx="114625" cy="12605"/>
            </a:xfrm>
            <a:custGeom>
              <a:avLst/>
              <a:gdLst/>
              <a:ahLst/>
              <a:cxnLst/>
              <a:rect l="l" t="t" r="r" b="b"/>
              <a:pathLst>
                <a:path w="4365" h="480" extrusionOk="0">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72"/>
            <p:cNvSpPr/>
            <p:nvPr/>
          </p:nvSpPr>
          <p:spPr>
            <a:xfrm>
              <a:off x="5542007" y="2483344"/>
              <a:ext cx="76417" cy="25393"/>
            </a:xfrm>
            <a:custGeom>
              <a:avLst/>
              <a:gdLst/>
              <a:ahLst/>
              <a:cxnLst/>
              <a:rect l="l" t="t" r="r" b="b"/>
              <a:pathLst>
                <a:path w="2910" h="967" extrusionOk="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72"/>
            <p:cNvSpPr/>
            <p:nvPr/>
          </p:nvSpPr>
          <p:spPr>
            <a:xfrm>
              <a:off x="5539722" y="2527828"/>
              <a:ext cx="80960" cy="12841"/>
            </a:xfrm>
            <a:custGeom>
              <a:avLst/>
              <a:gdLst/>
              <a:ahLst/>
              <a:cxnLst/>
              <a:rect l="l" t="t" r="r" b="b"/>
              <a:pathLst>
                <a:path w="3083" h="489" extrusionOk="0">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72"/>
            <p:cNvSpPr/>
            <p:nvPr/>
          </p:nvSpPr>
          <p:spPr>
            <a:xfrm>
              <a:off x="5539722" y="2553458"/>
              <a:ext cx="42751" cy="12841"/>
            </a:xfrm>
            <a:custGeom>
              <a:avLst/>
              <a:gdLst/>
              <a:ahLst/>
              <a:cxnLst/>
              <a:rect l="l" t="t" r="r" b="b"/>
              <a:pathLst>
                <a:path w="1628" h="489" extrusionOk="0">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72"/>
            <p:cNvSpPr/>
            <p:nvPr/>
          </p:nvSpPr>
          <p:spPr>
            <a:xfrm>
              <a:off x="5437702" y="2604481"/>
              <a:ext cx="182980" cy="12841"/>
            </a:xfrm>
            <a:custGeom>
              <a:avLst/>
              <a:gdLst/>
              <a:ahLst/>
              <a:cxnLst/>
              <a:rect l="l" t="t" r="r" b="b"/>
              <a:pathLst>
                <a:path w="6968" h="489" extrusionOk="0">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72"/>
            <p:cNvSpPr/>
            <p:nvPr/>
          </p:nvSpPr>
          <p:spPr>
            <a:xfrm>
              <a:off x="5437702" y="2630111"/>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72"/>
            <p:cNvSpPr/>
            <p:nvPr/>
          </p:nvSpPr>
          <p:spPr>
            <a:xfrm>
              <a:off x="5437702" y="2706764"/>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72"/>
            <p:cNvSpPr/>
            <p:nvPr/>
          </p:nvSpPr>
          <p:spPr>
            <a:xfrm>
              <a:off x="5437702" y="268113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72"/>
            <p:cNvSpPr/>
            <p:nvPr/>
          </p:nvSpPr>
          <p:spPr>
            <a:xfrm>
              <a:off x="5437702" y="265550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72"/>
            <p:cNvSpPr/>
            <p:nvPr/>
          </p:nvSpPr>
          <p:spPr>
            <a:xfrm>
              <a:off x="5475910" y="2630111"/>
              <a:ext cx="55304" cy="12579"/>
            </a:xfrm>
            <a:custGeom>
              <a:avLst/>
              <a:gdLst/>
              <a:ahLst/>
              <a:cxnLst/>
              <a:rect l="l" t="t" r="r" b="b"/>
              <a:pathLst>
                <a:path w="2106" h="479" extrusionOk="0">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72"/>
            <p:cNvSpPr/>
            <p:nvPr/>
          </p:nvSpPr>
          <p:spPr>
            <a:xfrm>
              <a:off x="5475910" y="2706764"/>
              <a:ext cx="80933" cy="12579"/>
            </a:xfrm>
            <a:custGeom>
              <a:avLst/>
              <a:gdLst/>
              <a:ahLst/>
              <a:cxnLst/>
              <a:rect l="l" t="t" r="r" b="b"/>
              <a:pathLst>
                <a:path w="3082" h="479" extrusionOk="0">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72"/>
            <p:cNvSpPr/>
            <p:nvPr/>
          </p:nvSpPr>
          <p:spPr>
            <a:xfrm>
              <a:off x="5475910" y="2681134"/>
              <a:ext cx="55304" cy="12841"/>
            </a:xfrm>
            <a:custGeom>
              <a:avLst/>
              <a:gdLst/>
              <a:ahLst/>
              <a:cxnLst/>
              <a:rect l="l" t="t" r="r" b="b"/>
              <a:pathLst>
                <a:path w="2106" h="489" extrusionOk="0">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72"/>
            <p:cNvSpPr/>
            <p:nvPr/>
          </p:nvSpPr>
          <p:spPr>
            <a:xfrm>
              <a:off x="5475910" y="2655504"/>
              <a:ext cx="80933" cy="12841"/>
            </a:xfrm>
            <a:custGeom>
              <a:avLst/>
              <a:gdLst/>
              <a:ahLst/>
              <a:cxnLst/>
              <a:rect l="l" t="t" r="r" b="b"/>
              <a:pathLst>
                <a:path w="3082" h="489" extrusionOk="0">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72"/>
            <p:cNvSpPr/>
            <p:nvPr/>
          </p:nvSpPr>
          <p:spPr>
            <a:xfrm>
              <a:off x="5571654" y="265550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72"/>
            <p:cNvSpPr/>
            <p:nvPr/>
          </p:nvSpPr>
          <p:spPr>
            <a:xfrm>
              <a:off x="5571654" y="2630111"/>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72"/>
            <p:cNvSpPr/>
            <p:nvPr/>
          </p:nvSpPr>
          <p:spPr>
            <a:xfrm>
              <a:off x="5571654" y="268113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72"/>
            <p:cNvSpPr/>
            <p:nvPr/>
          </p:nvSpPr>
          <p:spPr>
            <a:xfrm>
              <a:off x="5571654" y="2706764"/>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72"/>
            <p:cNvSpPr/>
            <p:nvPr/>
          </p:nvSpPr>
          <p:spPr>
            <a:xfrm>
              <a:off x="5446236" y="2527828"/>
              <a:ext cx="76443" cy="57326"/>
            </a:xfrm>
            <a:custGeom>
              <a:avLst/>
              <a:gdLst/>
              <a:ahLst/>
              <a:cxnLst/>
              <a:rect l="l" t="t" r="r" b="b"/>
              <a:pathLst>
                <a:path w="2911" h="2183" extrusionOk="0">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72"/>
            <p:cNvSpPr/>
            <p:nvPr/>
          </p:nvSpPr>
          <p:spPr>
            <a:xfrm>
              <a:off x="5470369" y="2527828"/>
              <a:ext cx="28177" cy="19249"/>
            </a:xfrm>
            <a:custGeom>
              <a:avLst/>
              <a:gdLst/>
              <a:ahLst/>
              <a:cxnLst/>
              <a:rect l="l" t="t" r="r" b="b"/>
              <a:pathLst>
                <a:path w="1073" h="733" extrusionOk="0">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72"/>
            <p:cNvSpPr/>
            <p:nvPr/>
          </p:nvSpPr>
          <p:spPr>
            <a:xfrm>
              <a:off x="5446236" y="2547917"/>
              <a:ext cx="76443" cy="37237"/>
            </a:xfrm>
            <a:custGeom>
              <a:avLst/>
              <a:gdLst/>
              <a:ahLst/>
              <a:cxnLst/>
              <a:rect l="l" t="t" r="r" b="b"/>
              <a:pathLst>
                <a:path w="2911" h="1418" extrusionOk="0">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72"/>
            <p:cNvSpPr/>
            <p:nvPr/>
          </p:nvSpPr>
          <p:spPr>
            <a:xfrm>
              <a:off x="5446000" y="2559235"/>
              <a:ext cx="19380" cy="25919"/>
            </a:xfrm>
            <a:custGeom>
              <a:avLst/>
              <a:gdLst/>
              <a:ahLst/>
              <a:cxnLst/>
              <a:rect l="l" t="t" r="r" b="b"/>
              <a:pathLst>
                <a:path w="738" h="987" extrusionOk="0">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72"/>
            <p:cNvSpPr/>
            <p:nvPr/>
          </p:nvSpPr>
          <p:spPr>
            <a:xfrm>
              <a:off x="5503536" y="2559235"/>
              <a:ext cx="19380" cy="25919"/>
            </a:xfrm>
            <a:custGeom>
              <a:avLst/>
              <a:gdLst/>
              <a:ahLst/>
              <a:cxnLst/>
              <a:rect l="l" t="t" r="r" b="b"/>
              <a:pathLst>
                <a:path w="738" h="987" extrusionOk="0">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72"/>
            <p:cNvSpPr/>
            <p:nvPr/>
          </p:nvSpPr>
          <p:spPr>
            <a:xfrm>
              <a:off x="5458815" y="2476569"/>
              <a:ext cx="51286" cy="57825"/>
            </a:xfrm>
            <a:custGeom>
              <a:avLst/>
              <a:gdLst/>
              <a:ahLst/>
              <a:cxnLst/>
              <a:rect l="l" t="t" r="r" b="b"/>
              <a:pathLst>
                <a:path w="1953" h="2202" extrusionOk="0">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72"/>
            <p:cNvSpPr/>
            <p:nvPr/>
          </p:nvSpPr>
          <p:spPr>
            <a:xfrm>
              <a:off x="5458867" y="2476569"/>
              <a:ext cx="35162" cy="57536"/>
            </a:xfrm>
            <a:custGeom>
              <a:avLst/>
              <a:gdLst/>
              <a:ahLst/>
              <a:cxnLst/>
              <a:rect l="l" t="t" r="r" b="b"/>
              <a:pathLst>
                <a:path w="1339" h="2191" extrusionOk="0">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72"/>
            <p:cNvSpPr/>
            <p:nvPr/>
          </p:nvSpPr>
          <p:spPr>
            <a:xfrm>
              <a:off x="5458815" y="2476569"/>
              <a:ext cx="51286" cy="25656"/>
            </a:xfrm>
            <a:custGeom>
              <a:avLst/>
              <a:gdLst/>
              <a:ahLst/>
              <a:cxnLst/>
              <a:rect l="l" t="t" r="r" b="b"/>
              <a:pathLst>
                <a:path w="1953" h="977" extrusionOk="0">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72"/>
            <p:cNvSpPr/>
            <p:nvPr/>
          </p:nvSpPr>
          <p:spPr>
            <a:xfrm>
              <a:off x="5459051" y="2476569"/>
              <a:ext cx="34978" cy="23398"/>
            </a:xfrm>
            <a:custGeom>
              <a:avLst/>
              <a:gdLst/>
              <a:ahLst/>
              <a:cxnLst/>
              <a:rect l="l" t="t" r="r" b="b"/>
              <a:pathLst>
                <a:path w="1332" h="891" extrusionOk="0">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7" name="Google Shape;11497;p72"/>
          <p:cNvGrpSpPr/>
          <p:nvPr/>
        </p:nvGrpSpPr>
        <p:grpSpPr>
          <a:xfrm>
            <a:off x="5743289" y="2286722"/>
            <a:ext cx="444871" cy="316407"/>
            <a:chOff x="5743289" y="2439122"/>
            <a:chExt cx="444871" cy="316407"/>
          </a:xfrm>
        </p:grpSpPr>
        <p:sp>
          <p:nvSpPr>
            <p:cNvPr id="11498" name="Google Shape;11498;p72"/>
            <p:cNvSpPr/>
            <p:nvPr/>
          </p:nvSpPr>
          <p:spPr>
            <a:xfrm>
              <a:off x="5999902" y="2549177"/>
              <a:ext cx="137497" cy="130722"/>
            </a:xfrm>
            <a:custGeom>
              <a:avLst/>
              <a:gdLst/>
              <a:ahLst/>
              <a:cxnLst/>
              <a:rect l="l" t="t" r="r" b="b"/>
              <a:pathLst>
                <a:path w="5236" h="4978" extrusionOk="0">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72"/>
            <p:cNvSpPr/>
            <p:nvPr/>
          </p:nvSpPr>
          <p:spPr>
            <a:xfrm>
              <a:off x="6000138" y="2570054"/>
              <a:ext cx="137497" cy="110082"/>
            </a:xfrm>
            <a:custGeom>
              <a:avLst/>
              <a:gdLst/>
              <a:ahLst/>
              <a:cxnLst/>
              <a:rect l="l" t="t" r="r" b="b"/>
              <a:pathLst>
                <a:path w="5236" h="4192" extrusionOk="0">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72"/>
            <p:cNvSpPr/>
            <p:nvPr/>
          </p:nvSpPr>
          <p:spPr>
            <a:xfrm>
              <a:off x="6046645" y="2549177"/>
              <a:ext cx="44511" cy="20640"/>
            </a:xfrm>
            <a:custGeom>
              <a:avLst/>
              <a:gdLst/>
              <a:ahLst/>
              <a:cxnLst/>
              <a:rect l="l" t="t" r="r" b="b"/>
              <a:pathLst>
                <a:path w="1695" h="786" extrusionOk="0">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72"/>
            <p:cNvSpPr/>
            <p:nvPr/>
          </p:nvSpPr>
          <p:spPr>
            <a:xfrm>
              <a:off x="6020753" y="2452935"/>
              <a:ext cx="34453" cy="75681"/>
            </a:xfrm>
            <a:custGeom>
              <a:avLst/>
              <a:gdLst/>
              <a:ahLst/>
              <a:cxnLst/>
              <a:rect l="l" t="t" r="r" b="b"/>
              <a:pathLst>
                <a:path w="1312" h="2882" extrusionOk="0">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72"/>
            <p:cNvSpPr/>
            <p:nvPr/>
          </p:nvSpPr>
          <p:spPr>
            <a:xfrm>
              <a:off x="6034565" y="2446159"/>
              <a:ext cx="82456" cy="82456"/>
            </a:xfrm>
            <a:custGeom>
              <a:avLst/>
              <a:gdLst/>
              <a:ahLst/>
              <a:cxnLst/>
              <a:rect l="l" t="t" r="r" b="b"/>
              <a:pathLst>
                <a:path w="3140" h="3140" extrusionOk="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72"/>
            <p:cNvSpPr/>
            <p:nvPr/>
          </p:nvSpPr>
          <p:spPr>
            <a:xfrm>
              <a:off x="6027528" y="2480324"/>
              <a:ext cx="82982" cy="75681"/>
            </a:xfrm>
            <a:custGeom>
              <a:avLst/>
              <a:gdLst/>
              <a:ahLst/>
              <a:cxnLst/>
              <a:rect l="l" t="t" r="r" b="b"/>
              <a:pathLst>
                <a:path w="3160" h="2882" extrusionOk="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72"/>
            <p:cNvSpPr/>
            <p:nvPr/>
          </p:nvSpPr>
          <p:spPr>
            <a:xfrm>
              <a:off x="6027528" y="2480586"/>
              <a:ext cx="82456" cy="74158"/>
            </a:xfrm>
            <a:custGeom>
              <a:avLst/>
              <a:gdLst/>
              <a:ahLst/>
              <a:cxnLst/>
              <a:rect l="l" t="t" r="r" b="b"/>
              <a:pathLst>
                <a:path w="3140" h="2824" extrusionOk="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72"/>
            <p:cNvSpPr/>
            <p:nvPr/>
          </p:nvSpPr>
          <p:spPr>
            <a:xfrm>
              <a:off x="6000138" y="2583368"/>
              <a:ext cx="27415" cy="96768"/>
            </a:xfrm>
            <a:custGeom>
              <a:avLst/>
              <a:gdLst/>
              <a:ahLst/>
              <a:cxnLst/>
              <a:rect l="l" t="t" r="r" b="b"/>
              <a:pathLst>
                <a:path w="1044" h="3685" extrusionOk="0">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72"/>
            <p:cNvSpPr/>
            <p:nvPr/>
          </p:nvSpPr>
          <p:spPr>
            <a:xfrm>
              <a:off x="6075794" y="2583368"/>
              <a:ext cx="61842" cy="96532"/>
            </a:xfrm>
            <a:custGeom>
              <a:avLst/>
              <a:gdLst/>
              <a:ahLst/>
              <a:cxnLst/>
              <a:rect l="l" t="t" r="r" b="b"/>
              <a:pathLst>
                <a:path w="2355" h="3676" extrusionOk="0">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72"/>
            <p:cNvSpPr/>
            <p:nvPr/>
          </p:nvSpPr>
          <p:spPr>
            <a:xfrm>
              <a:off x="5766424" y="2686649"/>
              <a:ext cx="398863" cy="20903"/>
            </a:xfrm>
            <a:custGeom>
              <a:avLst/>
              <a:gdLst/>
              <a:ahLst/>
              <a:cxnLst/>
              <a:rect l="l" t="t" r="r" b="b"/>
              <a:pathLst>
                <a:path w="15189" h="796" extrusionOk="0">
                  <a:moveTo>
                    <a:pt x="0" y="1"/>
                  </a:moveTo>
                  <a:lnTo>
                    <a:pt x="0" y="795"/>
                  </a:lnTo>
                  <a:lnTo>
                    <a:pt x="15188" y="795"/>
                  </a:lnTo>
                  <a:lnTo>
                    <a:pt x="1518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72"/>
            <p:cNvSpPr/>
            <p:nvPr/>
          </p:nvSpPr>
          <p:spPr>
            <a:xfrm>
              <a:off x="5759387"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72"/>
            <p:cNvSpPr/>
            <p:nvPr/>
          </p:nvSpPr>
          <p:spPr>
            <a:xfrm>
              <a:off x="6158224"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72"/>
            <p:cNvSpPr/>
            <p:nvPr/>
          </p:nvSpPr>
          <p:spPr>
            <a:xfrm>
              <a:off x="5759387"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72"/>
            <p:cNvSpPr/>
            <p:nvPr/>
          </p:nvSpPr>
          <p:spPr>
            <a:xfrm>
              <a:off x="6158224"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72"/>
            <p:cNvSpPr/>
            <p:nvPr/>
          </p:nvSpPr>
          <p:spPr>
            <a:xfrm>
              <a:off x="5743289" y="2679873"/>
              <a:ext cx="444871" cy="13839"/>
            </a:xfrm>
            <a:custGeom>
              <a:avLst/>
              <a:gdLst/>
              <a:ahLst/>
              <a:cxnLst/>
              <a:rect l="l" t="t" r="r" b="b"/>
              <a:pathLst>
                <a:path w="16941" h="527" extrusionOk="0">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72"/>
            <p:cNvSpPr/>
            <p:nvPr/>
          </p:nvSpPr>
          <p:spPr>
            <a:xfrm>
              <a:off x="6068992" y="2666034"/>
              <a:ext cx="41254" cy="13865"/>
            </a:xfrm>
            <a:custGeom>
              <a:avLst/>
              <a:gdLst/>
              <a:ahLst/>
              <a:cxnLst/>
              <a:rect l="l" t="t" r="r" b="b"/>
              <a:pathLst>
                <a:path w="1571" h="528" extrusionOk="0">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72"/>
            <p:cNvSpPr/>
            <p:nvPr/>
          </p:nvSpPr>
          <p:spPr>
            <a:xfrm>
              <a:off x="5986326" y="2611020"/>
              <a:ext cx="96269" cy="68880"/>
            </a:xfrm>
            <a:custGeom>
              <a:avLst/>
              <a:gdLst/>
              <a:ahLst/>
              <a:cxnLst/>
              <a:rect l="l" t="t" r="r" b="b"/>
              <a:pathLst>
                <a:path w="3666" h="2623" extrusionOk="0">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72"/>
            <p:cNvSpPr/>
            <p:nvPr/>
          </p:nvSpPr>
          <p:spPr>
            <a:xfrm>
              <a:off x="6025269" y="2638645"/>
              <a:ext cx="18382" cy="13865"/>
            </a:xfrm>
            <a:custGeom>
              <a:avLst/>
              <a:gdLst/>
              <a:ahLst/>
              <a:cxnLst/>
              <a:rect l="l" t="t" r="r" b="b"/>
              <a:pathLst>
                <a:path w="700" h="528" extrusionOk="0">
                  <a:moveTo>
                    <a:pt x="355" y="1"/>
                  </a:moveTo>
                  <a:cubicBezTo>
                    <a:pt x="1" y="1"/>
                    <a:pt x="1" y="518"/>
                    <a:pt x="355" y="527"/>
                  </a:cubicBezTo>
                  <a:cubicBezTo>
                    <a:pt x="699" y="518"/>
                    <a:pt x="699" y="1"/>
                    <a:pt x="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72"/>
            <p:cNvSpPr/>
            <p:nvPr/>
          </p:nvSpPr>
          <p:spPr>
            <a:xfrm>
              <a:off x="5807390" y="2556215"/>
              <a:ext cx="137734" cy="123685"/>
            </a:xfrm>
            <a:custGeom>
              <a:avLst/>
              <a:gdLst/>
              <a:ahLst/>
              <a:cxnLst/>
              <a:rect l="l" t="t" r="r" b="b"/>
              <a:pathLst>
                <a:path w="5245" h="4710" extrusionOk="0">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72"/>
            <p:cNvSpPr/>
            <p:nvPr/>
          </p:nvSpPr>
          <p:spPr>
            <a:xfrm>
              <a:off x="5807626" y="2587386"/>
              <a:ext cx="27678" cy="92514"/>
            </a:xfrm>
            <a:custGeom>
              <a:avLst/>
              <a:gdLst/>
              <a:ahLst/>
              <a:cxnLst/>
              <a:rect l="l" t="t" r="r" b="b"/>
              <a:pathLst>
                <a:path w="1054" h="3523" extrusionOk="0">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72"/>
            <p:cNvSpPr/>
            <p:nvPr/>
          </p:nvSpPr>
          <p:spPr>
            <a:xfrm>
              <a:off x="5917708" y="2587386"/>
              <a:ext cx="27415" cy="92514"/>
            </a:xfrm>
            <a:custGeom>
              <a:avLst/>
              <a:gdLst/>
              <a:ahLst/>
              <a:cxnLst/>
              <a:rect l="l" t="t" r="r" b="b"/>
              <a:pathLst>
                <a:path w="1044" h="3523" extrusionOk="0">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72"/>
            <p:cNvSpPr/>
            <p:nvPr/>
          </p:nvSpPr>
          <p:spPr>
            <a:xfrm>
              <a:off x="5843314" y="2556215"/>
              <a:ext cx="66123" cy="20640"/>
            </a:xfrm>
            <a:custGeom>
              <a:avLst/>
              <a:gdLst/>
              <a:ahLst/>
              <a:cxnLst/>
              <a:rect l="l" t="t" r="r" b="b"/>
              <a:pathLst>
                <a:path w="2518" h="786" extrusionOk="0">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72"/>
            <p:cNvSpPr/>
            <p:nvPr/>
          </p:nvSpPr>
          <p:spPr>
            <a:xfrm>
              <a:off x="5815688" y="2439122"/>
              <a:ext cx="121400" cy="123921"/>
            </a:xfrm>
            <a:custGeom>
              <a:avLst/>
              <a:gdLst/>
              <a:ahLst/>
              <a:cxnLst/>
              <a:rect l="l" t="t" r="r" b="b"/>
              <a:pathLst>
                <a:path w="4623" h="4719" extrusionOk="0">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72"/>
            <p:cNvSpPr/>
            <p:nvPr/>
          </p:nvSpPr>
          <p:spPr>
            <a:xfrm>
              <a:off x="5828241" y="2714300"/>
              <a:ext cx="13839" cy="41228"/>
            </a:xfrm>
            <a:custGeom>
              <a:avLst/>
              <a:gdLst/>
              <a:ahLst/>
              <a:cxnLst/>
              <a:rect l="l" t="t" r="r" b="b"/>
              <a:pathLst>
                <a:path w="527" h="1570" extrusionOk="0">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72"/>
            <p:cNvSpPr/>
            <p:nvPr/>
          </p:nvSpPr>
          <p:spPr>
            <a:xfrm>
              <a:off x="5828241" y="2707263"/>
              <a:ext cx="13839" cy="27678"/>
            </a:xfrm>
            <a:custGeom>
              <a:avLst/>
              <a:gdLst/>
              <a:ahLst/>
              <a:cxnLst/>
              <a:rect l="l" t="t" r="r" b="b"/>
              <a:pathLst>
                <a:path w="527"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72"/>
            <p:cNvSpPr/>
            <p:nvPr/>
          </p:nvSpPr>
          <p:spPr>
            <a:xfrm>
              <a:off x="5910671" y="2714300"/>
              <a:ext cx="13865" cy="41228"/>
            </a:xfrm>
            <a:custGeom>
              <a:avLst/>
              <a:gdLst/>
              <a:ahLst/>
              <a:cxnLst/>
              <a:rect l="l" t="t" r="r" b="b"/>
              <a:pathLst>
                <a:path w="528" h="1570" extrusionOk="0">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72"/>
            <p:cNvSpPr/>
            <p:nvPr/>
          </p:nvSpPr>
          <p:spPr>
            <a:xfrm>
              <a:off x="5910671" y="2707263"/>
              <a:ext cx="13865" cy="27678"/>
            </a:xfrm>
            <a:custGeom>
              <a:avLst/>
              <a:gdLst/>
              <a:ahLst/>
              <a:cxnLst/>
              <a:rect l="l" t="t" r="r" b="b"/>
              <a:pathLst>
                <a:path w="528"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72"/>
            <p:cNvSpPr/>
            <p:nvPr/>
          </p:nvSpPr>
          <p:spPr>
            <a:xfrm>
              <a:off x="5828241" y="2604218"/>
              <a:ext cx="96295" cy="116883"/>
            </a:xfrm>
            <a:custGeom>
              <a:avLst/>
              <a:gdLst/>
              <a:ahLst/>
              <a:cxnLst/>
              <a:rect l="l" t="t" r="r" b="b"/>
              <a:pathLst>
                <a:path w="3667" h="4451" extrusionOk="0">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72"/>
            <p:cNvSpPr/>
            <p:nvPr/>
          </p:nvSpPr>
          <p:spPr>
            <a:xfrm>
              <a:off x="5815688" y="2439306"/>
              <a:ext cx="73896" cy="121216"/>
            </a:xfrm>
            <a:custGeom>
              <a:avLst/>
              <a:gdLst/>
              <a:ahLst/>
              <a:cxnLst/>
              <a:rect l="l" t="t" r="r" b="b"/>
              <a:pathLst>
                <a:path w="2814" h="4616" extrusionOk="0">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7" name="Google Shape;11527;p72"/>
          <p:cNvGrpSpPr/>
          <p:nvPr/>
        </p:nvGrpSpPr>
        <p:grpSpPr>
          <a:xfrm>
            <a:off x="6230360" y="2280183"/>
            <a:ext cx="351359" cy="363412"/>
            <a:chOff x="6230360" y="2432583"/>
            <a:chExt cx="351359" cy="363412"/>
          </a:xfrm>
        </p:grpSpPr>
        <p:sp>
          <p:nvSpPr>
            <p:cNvPr id="11528" name="Google Shape;11528;p72"/>
            <p:cNvSpPr/>
            <p:nvPr/>
          </p:nvSpPr>
          <p:spPr>
            <a:xfrm>
              <a:off x="6361791" y="2432583"/>
              <a:ext cx="219928" cy="325230"/>
            </a:xfrm>
            <a:custGeom>
              <a:avLst/>
              <a:gdLst/>
              <a:ahLst/>
              <a:cxnLst/>
              <a:rect l="l" t="t" r="r" b="b"/>
              <a:pathLst>
                <a:path w="8375" h="12385" extrusionOk="0">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72"/>
            <p:cNvSpPr/>
            <p:nvPr/>
          </p:nvSpPr>
          <p:spPr>
            <a:xfrm>
              <a:off x="6361791" y="2432583"/>
              <a:ext cx="9585" cy="40230"/>
            </a:xfrm>
            <a:custGeom>
              <a:avLst/>
              <a:gdLst/>
              <a:ahLst/>
              <a:cxnLst/>
              <a:rect l="l" t="t" r="r" b="b"/>
              <a:pathLst>
                <a:path w="365" h="1532" extrusionOk="0">
                  <a:moveTo>
                    <a:pt x="354" y="0"/>
                  </a:moveTo>
                  <a:cubicBezTo>
                    <a:pt x="287" y="0"/>
                    <a:pt x="0" y="19"/>
                    <a:pt x="0" y="278"/>
                  </a:cubicBezTo>
                  <a:lnTo>
                    <a:pt x="0" y="1531"/>
                  </a:lnTo>
                  <a:lnTo>
                    <a:pt x="364" y="1531"/>
                  </a:lnTo>
                  <a:lnTo>
                    <a:pt x="36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72"/>
            <p:cNvSpPr/>
            <p:nvPr/>
          </p:nvSpPr>
          <p:spPr>
            <a:xfrm>
              <a:off x="6510817" y="2432583"/>
              <a:ext cx="70403" cy="70377"/>
            </a:xfrm>
            <a:custGeom>
              <a:avLst/>
              <a:gdLst/>
              <a:ahLst/>
              <a:cxnLst/>
              <a:rect l="l" t="t" r="r" b="b"/>
              <a:pathLst>
                <a:path w="2681" h="2680" extrusionOk="0">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72"/>
            <p:cNvSpPr/>
            <p:nvPr/>
          </p:nvSpPr>
          <p:spPr>
            <a:xfrm>
              <a:off x="6361791" y="2469006"/>
              <a:ext cx="107088" cy="16124"/>
            </a:xfrm>
            <a:custGeom>
              <a:avLst/>
              <a:gdLst/>
              <a:ahLst/>
              <a:cxnLst/>
              <a:rect l="l" t="t" r="r" b="b"/>
              <a:pathLst>
                <a:path w="4078" h="614" extrusionOk="0">
                  <a:moveTo>
                    <a:pt x="0" y="1"/>
                  </a:moveTo>
                  <a:lnTo>
                    <a:pt x="0" y="144"/>
                  </a:lnTo>
                  <a:lnTo>
                    <a:pt x="3608" y="144"/>
                  </a:lnTo>
                  <a:lnTo>
                    <a:pt x="4077" y="613"/>
                  </a:lnTo>
                  <a:lnTo>
                    <a:pt x="407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72"/>
            <p:cNvSpPr/>
            <p:nvPr/>
          </p:nvSpPr>
          <p:spPr>
            <a:xfrm>
              <a:off x="6465571" y="2469006"/>
              <a:ext cx="73160" cy="288807"/>
            </a:xfrm>
            <a:custGeom>
              <a:avLst/>
              <a:gdLst/>
              <a:ahLst/>
              <a:cxnLst/>
              <a:rect l="l" t="t" r="r" b="b"/>
              <a:pathLst>
                <a:path w="2786" h="10998" extrusionOk="0">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72"/>
            <p:cNvSpPr/>
            <p:nvPr/>
          </p:nvSpPr>
          <p:spPr>
            <a:xfrm>
              <a:off x="6309508" y="2469006"/>
              <a:ext cx="9585" cy="131983"/>
            </a:xfrm>
            <a:custGeom>
              <a:avLst/>
              <a:gdLst/>
              <a:ahLst/>
              <a:cxnLst/>
              <a:rect l="l" t="t" r="r" b="b"/>
              <a:pathLst>
                <a:path w="365" h="5026" extrusionOk="0">
                  <a:moveTo>
                    <a:pt x="345" y="1"/>
                  </a:moveTo>
                  <a:cubicBezTo>
                    <a:pt x="288" y="1"/>
                    <a:pt x="29" y="20"/>
                    <a:pt x="1" y="231"/>
                  </a:cubicBezTo>
                  <a:lnTo>
                    <a:pt x="1" y="5025"/>
                  </a:lnTo>
                  <a:lnTo>
                    <a:pt x="364" y="4977"/>
                  </a:lnTo>
                  <a:lnTo>
                    <a:pt x="364"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72"/>
            <p:cNvSpPr/>
            <p:nvPr/>
          </p:nvSpPr>
          <p:spPr>
            <a:xfrm>
              <a:off x="6309770" y="2591692"/>
              <a:ext cx="134477" cy="201283"/>
            </a:xfrm>
            <a:custGeom>
              <a:avLst/>
              <a:gdLst/>
              <a:ahLst/>
              <a:cxnLst/>
              <a:rect l="l" t="t" r="r" b="b"/>
              <a:pathLst>
                <a:path w="5121" h="7665" extrusionOk="0">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72"/>
            <p:cNvSpPr/>
            <p:nvPr/>
          </p:nvSpPr>
          <p:spPr>
            <a:xfrm>
              <a:off x="6310768" y="2468507"/>
              <a:ext cx="219691" cy="325230"/>
            </a:xfrm>
            <a:custGeom>
              <a:avLst/>
              <a:gdLst/>
              <a:ahLst/>
              <a:cxnLst/>
              <a:rect l="l" t="t" r="r" b="b"/>
              <a:pathLst>
                <a:path w="8366" h="12385" extrusionOk="0">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72"/>
            <p:cNvSpPr/>
            <p:nvPr/>
          </p:nvSpPr>
          <p:spPr>
            <a:xfrm>
              <a:off x="6230360" y="2591666"/>
              <a:ext cx="204329" cy="204329"/>
            </a:xfrm>
            <a:custGeom>
              <a:avLst/>
              <a:gdLst/>
              <a:ahLst/>
              <a:cxnLst/>
              <a:rect l="l" t="t" r="r" b="b"/>
              <a:pathLst>
                <a:path w="7781" h="7781" extrusionOk="0">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72"/>
            <p:cNvSpPr/>
            <p:nvPr/>
          </p:nvSpPr>
          <p:spPr>
            <a:xfrm>
              <a:off x="6234115" y="2591666"/>
              <a:ext cx="104331" cy="204329"/>
            </a:xfrm>
            <a:custGeom>
              <a:avLst/>
              <a:gdLst/>
              <a:ahLst/>
              <a:cxnLst/>
              <a:rect l="l" t="t" r="r" b="b"/>
              <a:pathLst>
                <a:path w="3973" h="7781" extrusionOk="0">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72"/>
            <p:cNvSpPr/>
            <p:nvPr/>
          </p:nvSpPr>
          <p:spPr>
            <a:xfrm>
              <a:off x="6262528" y="2728875"/>
              <a:ext cx="140491" cy="67121"/>
            </a:xfrm>
            <a:custGeom>
              <a:avLst/>
              <a:gdLst/>
              <a:ahLst/>
              <a:cxnLst/>
              <a:rect l="l" t="t" r="r" b="b"/>
              <a:pathLst>
                <a:path w="5350" h="2556" extrusionOk="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72"/>
            <p:cNvSpPr/>
            <p:nvPr/>
          </p:nvSpPr>
          <p:spPr>
            <a:xfrm>
              <a:off x="6262528" y="2729137"/>
              <a:ext cx="74920" cy="66858"/>
            </a:xfrm>
            <a:custGeom>
              <a:avLst/>
              <a:gdLst/>
              <a:ahLst/>
              <a:cxnLst/>
              <a:rect l="l" t="t" r="r" b="b"/>
              <a:pathLst>
                <a:path w="2853" h="2546" extrusionOk="0">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72"/>
            <p:cNvSpPr/>
            <p:nvPr/>
          </p:nvSpPr>
          <p:spPr>
            <a:xfrm>
              <a:off x="6283878" y="2609996"/>
              <a:ext cx="98029" cy="64862"/>
            </a:xfrm>
            <a:custGeom>
              <a:avLst/>
              <a:gdLst/>
              <a:ahLst/>
              <a:cxnLst/>
              <a:rect l="l" t="t" r="r" b="b"/>
              <a:pathLst>
                <a:path w="3733" h="2470" extrusionOk="0">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72"/>
            <p:cNvSpPr/>
            <p:nvPr/>
          </p:nvSpPr>
          <p:spPr>
            <a:xfrm>
              <a:off x="6283878" y="2610258"/>
              <a:ext cx="53308" cy="64600"/>
            </a:xfrm>
            <a:custGeom>
              <a:avLst/>
              <a:gdLst/>
              <a:ahLst/>
              <a:cxnLst/>
              <a:rect l="l" t="t" r="r" b="b"/>
              <a:pathLst>
                <a:path w="2030" h="2460" extrusionOk="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72"/>
            <p:cNvSpPr/>
            <p:nvPr/>
          </p:nvSpPr>
          <p:spPr>
            <a:xfrm>
              <a:off x="6368566" y="2668319"/>
              <a:ext cx="18119" cy="26917"/>
            </a:xfrm>
            <a:custGeom>
              <a:avLst/>
              <a:gdLst/>
              <a:ahLst/>
              <a:cxnLst/>
              <a:rect l="l" t="t" r="r" b="b"/>
              <a:pathLst>
                <a:path w="690" h="1025" extrusionOk="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72"/>
            <p:cNvSpPr/>
            <p:nvPr/>
          </p:nvSpPr>
          <p:spPr>
            <a:xfrm>
              <a:off x="6276079" y="2668319"/>
              <a:ext cx="21402" cy="26917"/>
            </a:xfrm>
            <a:custGeom>
              <a:avLst/>
              <a:gdLst/>
              <a:ahLst/>
              <a:cxnLst/>
              <a:rect l="l" t="t" r="r" b="b"/>
              <a:pathLst>
                <a:path w="815" h="1025" extrusionOk="0">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72"/>
            <p:cNvSpPr/>
            <p:nvPr/>
          </p:nvSpPr>
          <p:spPr>
            <a:xfrm>
              <a:off x="6315048" y="2715613"/>
              <a:ext cx="35950" cy="38917"/>
            </a:xfrm>
            <a:custGeom>
              <a:avLst/>
              <a:gdLst/>
              <a:ahLst/>
              <a:cxnLst/>
              <a:rect l="l" t="t" r="r" b="b"/>
              <a:pathLst>
                <a:path w="1369" h="1482" extrusionOk="0">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72"/>
            <p:cNvSpPr/>
            <p:nvPr/>
          </p:nvSpPr>
          <p:spPr>
            <a:xfrm>
              <a:off x="6315048" y="2715745"/>
              <a:ext cx="21875" cy="38786"/>
            </a:xfrm>
            <a:custGeom>
              <a:avLst/>
              <a:gdLst/>
              <a:ahLst/>
              <a:cxnLst/>
              <a:rect l="l" t="t" r="r" b="b"/>
              <a:pathLst>
                <a:path w="833" h="1477" extrusionOk="0">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72"/>
            <p:cNvSpPr/>
            <p:nvPr/>
          </p:nvSpPr>
          <p:spPr>
            <a:xfrm>
              <a:off x="6294172" y="2648178"/>
              <a:ext cx="76942" cy="77467"/>
            </a:xfrm>
            <a:custGeom>
              <a:avLst/>
              <a:gdLst/>
              <a:ahLst/>
              <a:cxnLst/>
              <a:rect l="l" t="t" r="r" b="b"/>
              <a:pathLst>
                <a:path w="2930" h="2950" extrusionOk="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72"/>
            <p:cNvSpPr/>
            <p:nvPr/>
          </p:nvSpPr>
          <p:spPr>
            <a:xfrm>
              <a:off x="6294434" y="2648099"/>
              <a:ext cx="56328" cy="77546"/>
            </a:xfrm>
            <a:custGeom>
              <a:avLst/>
              <a:gdLst/>
              <a:ahLst/>
              <a:cxnLst/>
              <a:rect l="l" t="t" r="r" b="b"/>
              <a:pathLst>
                <a:path w="2145" h="2953" extrusionOk="0">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72"/>
            <p:cNvSpPr/>
            <p:nvPr/>
          </p:nvSpPr>
          <p:spPr>
            <a:xfrm>
              <a:off x="6459557" y="2469268"/>
              <a:ext cx="69878" cy="70140"/>
            </a:xfrm>
            <a:custGeom>
              <a:avLst/>
              <a:gdLst/>
              <a:ahLst/>
              <a:cxnLst/>
              <a:rect l="l" t="t" r="r" b="b"/>
              <a:pathLst>
                <a:path w="2661" h="2671" extrusionOk="0">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9" name="Google Shape;11549;p72"/>
          <p:cNvGrpSpPr/>
          <p:nvPr/>
        </p:nvGrpSpPr>
        <p:grpSpPr>
          <a:xfrm>
            <a:off x="6633976" y="2307152"/>
            <a:ext cx="387781" cy="286680"/>
            <a:chOff x="6633976" y="2459552"/>
            <a:chExt cx="387781" cy="286680"/>
          </a:xfrm>
        </p:grpSpPr>
        <p:sp>
          <p:nvSpPr>
            <p:cNvPr id="11550" name="Google Shape;11550;p72"/>
            <p:cNvSpPr/>
            <p:nvPr/>
          </p:nvSpPr>
          <p:spPr>
            <a:xfrm>
              <a:off x="6635473" y="2459552"/>
              <a:ext cx="386285" cy="205773"/>
            </a:xfrm>
            <a:custGeom>
              <a:avLst/>
              <a:gdLst/>
              <a:ahLst/>
              <a:cxnLst/>
              <a:rect l="l" t="t" r="r" b="b"/>
              <a:pathLst>
                <a:path w="14710" h="7836" extrusionOk="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72"/>
            <p:cNvSpPr/>
            <p:nvPr/>
          </p:nvSpPr>
          <p:spPr>
            <a:xfrm>
              <a:off x="6633976" y="2522051"/>
              <a:ext cx="352856" cy="143012"/>
            </a:xfrm>
            <a:custGeom>
              <a:avLst/>
              <a:gdLst/>
              <a:ahLst/>
              <a:cxnLst/>
              <a:rect l="l" t="t" r="r" b="b"/>
              <a:pathLst>
                <a:path w="13437" h="5446" extrusionOk="0">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72"/>
            <p:cNvSpPr/>
            <p:nvPr/>
          </p:nvSpPr>
          <p:spPr>
            <a:xfrm>
              <a:off x="6759867" y="2559235"/>
              <a:ext cx="137261" cy="186997"/>
            </a:xfrm>
            <a:custGeom>
              <a:avLst/>
              <a:gdLst/>
              <a:ahLst/>
              <a:cxnLst/>
              <a:rect l="l" t="t" r="r" b="b"/>
              <a:pathLst>
                <a:path w="5227" h="7121" extrusionOk="0">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72"/>
            <p:cNvSpPr/>
            <p:nvPr/>
          </p:nvSpPr>
          <p:spPr>
            <a:xfrm>
              <a:off x="6792613" y="2632553"/>
              <a:ext cx="72189" cy="84163"/>
            </a:xfrm>
            <a:custGeom>
              <a:avLst/>
              <a:gdLst/>
              <a:ahLst/>
              <a:cxnLst/>
              <a:rect l="l" t="t" r="r" b="b"/>
              <a:pathLst>
                <a:path w="2749" h="3205" extrusionOk="0">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72"/>
            <p:cNvSpPr/>
            <p:nvPr/>
          </p:nvSpPr>
          <p:spPr>
            <a:xfrm>
              <a:off x="6792429" y="2477882"/>
              <a:ext cx="58875" cy="39416"/>
            </a:xfrm>
            <a:custGeom>
              <a:avLst/>
              <a:gdLst/>
              <a:ahLst/>
              <a:cxnLst/>
              <a:rect l="l" t="t" r="r" b="b"/>
              <a:pathLst>
                <a:path w="2242" h="1501" extrusionOk="0">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72"/>
            <p:cNvSpPr/>
            <p:nvPr/>
          </p:nvSpPr>
          <p:spPr>
            <a:xfrm>
              <a:off x="6891823" y="2516720"/>
              <a:ext cx="47005" cy="38024"/>
            </a:xfrm>
            <a:custGeom>
              <a:avLst/>
              <a:gdLst/>
              <a:ahLst/>
              <a:cxnLst/>
              <a:rect l="l" t="t" r="r" b="b"/>
              <a:pathLst>
                <a:path w="1790" h="1448" extrusionOk="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72"/>
            <p:cNvSpPr/>
            <p:nvPr/>
          </p:nvSpPr>
          <p:spPr>
            <a:xfrm>
              <a:off x="6841036" y="2559235"/>
              <a:ext cx="56091" cy="56328"/>
            </a:xfrm>
            <a:custGeom>
              <a:avLst/>
              <a:gdLst/>
              <a:ahLst/>
              <a:cxnLst/>
              <a:rect l="l" t="t" r="r" b="b"/>
              <a:pathLst>
                <a:path w="2136" h="2145" extrusionOk="0">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7" name="Google Shape;11557;p72"/>
          <p:cNvGrpSpPr/>
          <p:nvPr/>
        </p:nvGrpSpPr>
        <p:grpSpPr>
          <a:xfrm>
            <a:off x="7091110" y="2276165"/>
            <a:ext cx="376989" cy="348864"/>
            <a:chOff x="7091110" y="2428565"/>
            <a:chExt cx="376989" cy="348864"/>
          </a:xfrm>
        </p:grpSpPr>
        <p:sp>
          <p:nvSpPr>
            <p:cNvPr id="11558" name="Google Shape;11558;p72"/>
            <p:cNvSpPr/>
            <p:nvPr/>
          </p:nvSpPr>
          <p:spPr>
            <a:xfrm>
              <a:off x="7213692" y="2609759"/>
              <a:ext cx="124577" cy="104305"/>
            </a:xfrm>
            <a:custGeom>
              <a:avLst/>
              <a:gdLst/>
              <a:ahLst/>
              <a:cxnLst/>
              <a:rect l="l" t="t" r="r" b="b"/>
              <a:pathLst>
                <a:path w="4744" h="3972" extrusionOk="0">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72"/>
            <p:cNvSpPr/>
            <p:nvPr/>
          </p:nvSpPr>
          <p:spPr>
            <a:xfrm>
              <a:off x="7346699" y="2713539"/>
              <a:ext cx="121400" cy="63891"/>
            </a:xfrm>
            <a:custGeom>
              <a:avLst/>
              <a:gdLst/>
              <a:ahLst/>
              <a:cxnLst/>
              <a:rect l="l" t="t" r="r" b="b"/>
              <a:pathLst>
                <a:path w="4623" h="2433" extrusionOk="0">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72"/>
            <p:cNvSpPr/>
            <p:nvPr/>
          </p:nvSpPr>
          <p:spPr>
            <a:xfrm>
              <a:off x="7345176" y="2713539"/>
              <a:ext cx="49290" cy="63891"/>
            </a:xfrm>
            <a:custGeom>
              <a:avLst/>
              <a:gdLst/>
              <a:ahLst/>
              <a:cxnLst/>
              <a:rect l="l" t="t" r="r" b="b"/>
              <a:pathLst>
                <a:path w="1877" h="2433" extrusionOk="0">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72"/>
            <p:cNvSpPr/>
            <p:nvPr/>
          </p:nvSpPr>
          <p:spPr>
            <a:xfrm>
              <a:off x="7367549" y="2612753"/>
              <a:ext cx="76942" cy="54332"/>
            </a:xfrm>
            <a:custGeom>
              <a:avLst/>
              <a:gdLst/>
              <a:ahLst/>
              <a:cxnLst/>
              <a:rect l="l" t="t" r="r" b="b"/>
              <a:pathLst>
                <a:path w="2930" h="2069" extrusionOk="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72"/>
            <p:cNvSpPr/>
            <p:nvPr/>
          </p:nvSpPr>
          <p:spPr>
            <a:xfrm>
              <a:off x="7367549" y="2612779"/>
              <a:ext cx="41753" cy="54306"/>
            </a:xfrm>
            <a:custGeom>
              <a:avLst/>
              <a:gdLst/>
              <a:ahLst/>
              <a:cxnLst/>
              <a:rect l="l" t="t" r="r" b="b"/>
              <a:pathLst>
                <a:path w="1590" h="2068" extrusionOk="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72"/>
            <p:cNvSpPr/>
            <p:nvPr/>
          </p:nvSpPr>
          <p:spPr>
            <a:xfrm>
              <a:off x="7434145" y="2661281"/>
              <a:ext cx="16885" cy="22636"/>
            </a:xfrm>
            <a:custGeom>
              <a:avLst/>
              <a:gdLst/>
              <a:ahLst/>
              <a:cxnLst/>
              <a:rect l="l" t="t" r="r" b="b"/>
              <a:pathLst>
                <a:path w="643" h="862" extrusionOk="0">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72"/>
            <p:cNvSpPr/>
            <p:nvPr/>
          </p:nvSpPr>
          <p:spPr>
            <a:xfrm>
              <a:off x="7361772" y="2661334"/>
              <a:ext cx="16623" cy="22479"/>
            </a:xfrm>
            <a:custGeom>
              <a:avLst/>
              <a:gdLst/>
              <a:ahLst/>
              <a:cxnLst/>
              <a:rect l="l" t="t" r="r" b="b"/>
              <a:pathLst>
                <a:path w="633" h="856" extrusionOk="0">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72"/>
            <p:cNvSpPr/>
            <p:nvPr/>
          </p:nvSpPr>
          <p:spPr>
            <a:xfrm>
              <a:off x="7391945" y="2700829"/>
              <a:ext cx="28151" cy="32352"/>
            </a:xfrm>
            <a:custGeom>
              <a:avLst/>
              <a:gdLst/>
              <a:ahLst/>
              <a:cxnLst/>
              <a:rect l="l" t="t" r="r" b="b"/>
              <a:pathLst>
                <a:path w="1072" h="1232" extrusionOk="0">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72"/>
            <p:cNvSpPr/>
            <p:nvPr/>
          </p:nvSpPr>
          <p:spPr>
            <a:xfrm>
              <a:off x="7391945" y="2701144"/>
              <a:ext cx="17095" cy="32037"/>
            </a:xfrm>
            <a:custGeom>
              <a:avLst/>
              <a:gdLst/>
              <a:ahLst/>
              <a:cxnLst/>
              <a:rect l="l" t="t" r="r" b="b"/>
              <a:pathLst>
                <a:path w="651" h="1220" extrusionOk="0">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72"/>
            <p:cNvSpPr/>
            <p:nvPr/>
          </p:nvSpPr>
          <p:spPr>
            <a:xfrm>
              <a:off x="7375847" y="2644422"/>
              <a:ext cx="60582" cy="64626"/>
            </a:xfrm>
            <a:custGeom>
              <a:avLst/>
              <a:gdLst/>
              <a:ahLst/>
              <a:cxnLst/>
              <a:rect l="l" t="t" r="r" b="b"/>
              <a:pathLst>
                <a:path w="2307" h="2461" extrusionOk="0">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72"/>
            <p:cNvSpPr/>
            <p:nvPr/>
          </p:nvSpPr>
          <p:spPr>
            <a:xfrm>
              <a:off x="7375847" y="2644580"/>
              <a:ext cx="44012" cy="64731"/>
            </a:xfrm>
            <a:custGeom>
              <a:avLst/>
              <a:gdLst/>
              <a:ahLst/>
              <a:cxnLst/>
              <a:rect l="l" t="t" r="r" b="b"/>
              <a:pathLst>
                <a:path w="1676" h="2465" extrusionOk="0">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72"/>
            <p:cNvSpPr/>
            <p:nvPr/>
          </p:nvSpPr>
          <p:spPr>
            <a:xfrm>
              <a:off x="7219784" y="2529325"/>
              <a:ext cx="121400" cy="63917"/>
            </a:xfrm>
            <a:custGeom>
              <a:avLst/>
              <a:gdLst/>
              <a:ahLst/>
              <a:cxnLst/>
              <a:rect l="l" t="t" r="r" b="b"/>
              <a:pathLst>
                <a:path w="4623" h="2434" extrusionOk="0">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72"/>
            <p:cNvSpPr/>
            <p:nvPr/>
          </p:nvSpPr>
          <p:spPr>
            <a:xfrm>
              <a:off x="7218261" y="2529325"/>
              <a:ext cx="49290" cy="63917"/>
            </a:xfrm>
            <a:custGeom>
              <a:avLst/>
              <a:gdLst/>
              <a:ahLst/>
              <a:cxnLst/>
              <a:rect l="l" t="t" r="r" b="b"/>
              <a:pathLst>
                <a:path w="1877" h="2434" extrusionOk="0">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72"/>
            <p:cNvSpPr/>
            <p:nvPr/>
          </p:nvSpPr>
          <p:spPr>
            <a:xfrm>
              <a:off x="7240897" y="2428565"/>
              <a:ext cx="76916" cy="54043"/>
            </a:xfrm>
            <a:custGeom>
              <a:avLst/>
              <a:gdLst/>
              <a:ahLst/>
              <a:cxnLst/>
              <a:rect l="l" t="t" r="r" b="b"/>
              <a:pathLst>
                <a:path w="2929" h="2058" extrusionOk="0">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72"/>
            <p:cNvSpPr/>
            <p:nvPr/>
          </p:nvSpPr>
          <p:spPr>
            <a:xfrm>
              <a:off x="7240897" y="2428565"/>
              <a:ext cx="41727" cy="54306"/>
            </a:xfrm>
            <a:custGeom>
              <a:avLst/>
              <a:gdLst/>
              <a:ahLst/>
              <a:cxnLst/>
              <a:rect l="l" t="t" r="r" b="b"/>
              <a:pathLst>
                <a:path w="1589" h="2068" extrusionOk="0">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72"/>
            <p:cNvSpPr/>
            <p:nvPr/>
          </p:nvSpPr>
          <p:spPr>
            <a:xfrm>
              <a:off x="7307230" y="2477146"/>
              <a:ext cx="17122" cy="22557"/>
            </a:xfrm>
            <a:custGeom>
              <a:avLst/>
              <a:gdLst/>
              <a:ahLst/>
              <a:cxnLst/>
              <a:rect l="l" t="t" r="r" b="b"/>
              <a:pathLst>
                <a:path w="652" h="859" extrusionOk="0">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72"/>
            <p:cNvSpPr/>
            <p:nvPr/>
          </p:nvSpPr>
          <p:spPr>
            <a:xfrm>
              <a:off x="7234857" y="2477120"/>
              <a:ext cx="16623" cy="22479"/>
            </a:xfrm>
            <a:custGeom>
              <a:avLst/>
              <a:gdLst/>
              <a:ahLst/>
              <a:cxnLst/>
              <a:rect l="l" t="t" r="r" b="b"/>
              <a:pathLst>
                <a:path w="633" h="856" extrusionOk="0">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72"/>
            <p:cNvSpPr/>
            <p:nvPr/>
          </p:nvSpPr>
          <p:spPr>
            <a:xfrm>
              <a:off x="7265266" y="2516694"/>
              <a:ext cx="27914" cy="32274"/>
            </a:xfrm>
            <a:custGeom>
              <a:avLst/>
              <a:gdLst/>
              <a:ahLst/>
              <a:cxnLst/>
              <a:rect l="l" t="t" r="r" b="b"/>
              <a:pathLst>
                <a:path w="1063" h="1229" extrusionOk="0">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72"/>
            <p:cNvSpPr/>
            <p:nvPr/>
          </p:nvSpPr>
          <p:spPr>
            <a:xfrm>
              <a:off x="7265266" y="2516956"/>
              <a:ext cx="17122" cy="32247"/>
            </a:xfrm>
            <a:custGeom>
              <a:avLst/>
              <a:gdLst/>
              <a:ahLst/>
              <a:cxnLst/>
              <a:rect l="l" t="t" r="r" b="b"/>
              <a:pathLst>
                <a:path w="652" h="1228" extrusionOk="0">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72"/>
            <p:cNvSpPr/>
            <p:nvPr/>
          </p:nvSpPr>
          <p:spPr>
            <a:xfrm>
              <a:off x="7249195" y="2460287"/>
              <a:ext cx="60319" cy="64810"/>
            </a:xfrm>
            <a:custGeom>
              <a:avLst/>
              <a:gdLst/>
              <a:ahLst/>
              <a:cxnLst/>
              <a:rect l="l" t="t" r="r" b="b"/>
              <a:pathLst>
                <a:path w="2297" h="2468" extrusionOk="0">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72"/>
            <p:cNvSpPr/>
            <p:nvPr/>
          </p:nvSpPr>
          <p:spPr>
            <a:xfrm>
              <a:off x="7249195" y="2460471"/>
              <a:ext cx="43749" cy="64626"/>
            </a:xfrm>
            <a:custGeom>
              <a:avLst/>
              <a:gdLst/>
              <a:ahLst/>
              <a:cxnLst/>
              <a:rect l="l" t="t" r="r" b="b"/>
              <a:pathLst>
                <a:path w="1666" h="2461" extrusionOk="0">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72"/>
            <p:cNvSpPr/>
            <p:nvPr/>
          </p:nvSpPr>
          <p:spPr>
            <a:xfrm>
              <a:off x="7092607" y="2713539"/>
              <a:ext cx="121164" cy="63891"/>
            </a:xfrm>
            <a:custGeom>
              <a:avLst/>
              <a:gdLst/>
              <a:ahLst/>
              <a:cxnLst/>
              <a:rect l="l" t="t" r="r" b="b"/>
              <a:pathLst>
                <a:path w="4614" h="2433" extrusionOk="0">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72"/>
            <p:cNvSpPr/>
            <p:nvPr/>
          </p:nvSpPr>
          <p:spPr>
            <a:xfrm>
              <a:off x="7091110" y="2713539"/>
              <a:ext cx="49027" cy="63891"/>
            </a:xfrm>
            <a:custGeom>
              <a:avLst/>
              <a:gdLst/>
              <a:ahLst/>
              <a:cxnLst/>
              <a:rect l="l" t="t" r="r" b="b"/>
              <a:pathLst>
                <a:path w="1867" h="2433" extrusionOk="0">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72"/>
            <p:cNvSpPr/>
            <p:nvPr/>
          </p:nvSpPr>
          <p:spPr>
            <a:xfrm>
              <a:off x="7113484" y="2612753"/>
              <a:ext cx="76916" cy="54332"/>
            </a:xfrm>
            <a:custGeom>
              <a:avLst/>
              <a:gdLst/>
              <a:ahLst/>
              <a:cxnLst/>
              <a:rect l="l" t="t" r="r" b="b"/>
              <a:pathLst>
                <a:path w="2929" h="2069" extrusionOk="0">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72"/>
            <p:cNvSpPr/>
            <p:nvPr/>
          </p:nvSpPr>
          <p:spPr>
            <a:xfrm>
              <a:off x="7113484" y="2612779"/>
              <a:ext cx="41727" cy="54306"/>
            </a:xfrm>
            <a:custGeom>
              <a:avLst/>
              <a:gdLst/>
              <a:ahLst/>
              <a:cxnLst/>
              <a:rect l="l" t="t" r="r" b="b"/>
              <a:pathLst>
                <a:path w="1589" h="2068" extrusionOk="0">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72"/>
            <p:cNvSpPr/>
            <p:nvPr/>
          </p:nvSpPr>
          <p:spPr>
            <a:xfrm>
              <a:off x="7180079" y="2661281"/>
              <a:ext cx="16859" cy="22636"/>
            </a:xfrm>
            <a:custGeom>
              <a:avLst/>
              <a:gdLst/>
              <a:ahLst/>
              <a:cxnLst/>
              <a:rect l="l" t="t" r="r" b="b"/>
              <a:pathLst>
                <a:path w="642" h="862" extrusionOk="0">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72"/>
            <p:cNvSpPr/>
            <p:nvPr/>
          </p:nvSpPr>
          <p:spPr>
            <a:xfrm>
              <a:off x="7107444" y="2661334"/>
              <a:ext cx="16623" cy="22479"/>
            </a:xfrm>
            <a:custGeom>
              <a:avLst/>
              <a:gdLst/>
              <a:ahLst/>
              <a:cxnLst/>
              <a:rect l="l" t="t" r="r" b="b"/>
              <a:pathLst>
                <a:path w="633" h="856" extrusionOk="0">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72"/>
            <p:cNvSpPr/>
            <p:nvPr/>
          </p:nvSpPr>
          <p:spPr>
            <a:xfrm>
              <a:off x="7137853" y="2700829"/>
              <a:ext cx="28177" cy="32352"/>
            </a:xfrm>
            <a:custGeom>
              <a:avLst/>
              <a:gdLst/>
              <a:ahLst/>
              <a:cxnLst/>
              <a:rect l="l" t="t" r="r" b="b"/>
              <a:pathLst>
                <a:path w="1073" h="1232" extrusionOk="0">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72"/>
            <p:cNvSpPr/>
            <p:nvPr/>
          </p:nvSpPr>
          <p:spPr>
            <a:xfrm>
              <a:off x="7137590" y="2701144"/>
              <a:ext cx="17384" cy="32037"/>
            </a:xfrm>
            <a:custGeom>
              <a:avLst/>
              <a:gdLst/>
              <a:ahLst/>
              <a:cxnLst/>
              <a:rect l="l" t="t" r="r" b="b"/>
              <a:pathLst>
                <a:path w="662" h="1220" extrusionOk="0">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72"/>
            <p:cNvSpPr/>
            <p:nvPr/>
          </p:nvSpPr>
          <p:spPr>
            <a:xfrm>
              <a:off x="7121756" y="2644422"/>
              <a:ext cx="60345" cy="64626"/>
            </a:xfrm>
            <a:custGeom>
              <a:avLst/>
              <a:gdLst/>
              <a:ahLst/>
              <a:cxnLst/>
              <a:rect l="l" t="t" r="r" b="b"/>
              <a:pathLst>
                <a:path w="2298" h="2461" extrusionOk="0">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72"/>
            <p:cNvSpPr/>
            <p:nvPr/>
          </p:nvSpPr>
          <p:spPr>
            <a:xfrm>
              <a:off x="7121756" y="2644580"/>
              <a:ext cx="43775" cy="64731"/>
            </a:xfrm>
            <a:custGeom>
              <a:avLst/>
              <a:gdLst/>
              <a:ahLst/>
              <a:cxnLst/>
              <a:rect l="l" t="t" r="r" b="b"/>
              <a:pathLst>
                <a:path w="1667" h="2465" extrusionOk="0">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9" name="Google Shape;11589;p72"/>
          <p:cNvGrpSpPr/>
          <p:nvPr/>
        </p:nvGrpSpPr>
        <p:grpSpPr>
          <a:xfrm>
            <a:off x="7536427" y="2262825"/>
            <a:ext cx="369715" cy="375492"/>
            <a:chOff x="7536427" y="2415225"/>
            <a:chExt cx="369715" cy="375492"/>
          </a:xfrm>
        </p:grpSpPr>
        <p:sp>
          <p:nvSpPr>
            <p:cNvPr id="11590" name="Google Shape;11590;p72"/>
            <p:cNvSpPr/>
            <p:nvPr/>
          </p:nvSpPr>
          <p:spPr>
            <a:xfrm>
              <a:off x="7648978" y="2602774"/>
              <a:ext cx="150417" cy="121137"/>
            </a:xfrm>
            <a:custGeom>
              <a:avLst/>
              <a:gdLst/>
              <a:ahLst/>
              <a:cxnLst/>
              <a:rect l="l" t="t" r="r" b="b"/>
              <a:pathLst>
                <a:path w="5728" h="4613" extrusionOk="0">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72"/>
            <p:cNvSpPr/>
            <p:nvPr/>
          </p:nvSpPr>
          <p:spPr>
            <a:xfrm>
              <a:off x="7681698" y="2421265"/>
              <a:ext cx="30435" cy="66622"/>
            </a:xfrm>
            <a:custGeom>
              <a:avLst/>
              <a:gdLst/>
              <a:ahLst/>
              <a:cxnLst/>
              <a:rect l="l" t="t" r="r" b="b"/>
              <a:pathLst>
                <a:path w="1159" h="2537" extrusionOk="0">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72"/>
            <p:cNvSpPr/>
            <p:nvPr/>
          </p:nvSpPr>
          <p:spPr>
            <a:xfrm>
              <a:off x="7693751" y="2415225"/>
              <a:ext cx="72924" cy="72661"/>
            </a:xfrm>
            <a:custGeom>
              <a:avLst/>
              <a:gdLst/>
              <a:ahLst/>
              <a:cxnLst/>
              <a:rect l="l" t="t" r="r" b="b"/>
              <a:pathLst>
                <a:path w="2777" h="2767" extrusionOk="0">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72"/>
            <p:cNvSpPr/>
            <p:nvPr/>
          </p:nvSpPr>
          <p:spPr>
            <a:xfrm>
              <a:off x="7706067" y="2505953"/>
              <a:ext cx="36239" cy="26917"/>
            </a:xfrm>
            <a:custGeom>
              <a:avLst/>
              <a:gdLst/>
              <a:ahLst/>
              <a:cxnLst/>
              <a:rect l="l" t="t" r="r" b="b"/>
              <a:pathLst>
                <a:path w="1380" h="1025" extrusionOk="0">
                  <a:moveTo>
                    <a:pt x="1" y="1"/>
                  </a:moveTo>
                  <a:lnTo>
                    <a:pt x="1" y="1025"/>
                  </a:lnTo>
                  <a:lnTo>
                    <a:pt x="1379" y="1025"/>
                  </a:lnTo>
                  <a:lnTo>
                    <a:pt x="1379"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72"/>
            <p:cNvSpPr/>
            <p:nvPr/>
          </p:nvSpPr>
          <p:spPr>
            <a:xfrm>
              <a:off x="7706067" y="2505953"/>
              <a:ext cx="36239" cy="14732"/>
            </a:xfrm>
            <a:custGeom>
              <a:avLst/>
              <a:gdLst/>
              <a:ahLst/>
              <a:cxnLst/>
              <a:rect l="l" t="t" r="r" b="b"/>
              <a:pathLst>
                <a:path w="1380" h="561" extrusionOk="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72"/>
            <p:cNvSpPr/>
            <p:nvPr/>
          </p:nvSpPr>
          <p:spPr>
            <a:xfrm>
              <a:off x="7663604" y="2520790"/>
              <a:ext cx="121164" cy="64101"/>
            </a:xfrm>
            <a:custGeom>
              <a:avLst/>
              <a:gdLst/>
              <a:ahLst/>
              <a:cxnLst/>
              <a:rect l="l" t="t" r="r" b="b"/>
              <a:pathLst>
                <a:path w="4614" h="2441" extrusionOk="0">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72"/>
            <p:cNvSpPr/>
            <p:nvPr/>
          </p:nvSpPr>
          <p:spPr>
            <a:xfrm>
              <a:off x="7718146" y="2532844"/>
              <a:ext cx="12080" cy="52047"/>
            </a:xfrm>
            <a:custGeom>
              <a:avLst/>
              <a:gdLst/>
              <a:ahLst/>
              <a:cxnLst/>
              <a:rect l="l" t="t" r="r" b="b"/>
              <a:pathLst>
                <a:path w="460" h="1982" extrusionOk="0">
                  <a:moveTo>
                    <a:pt x="115" y="1"/>
                  </a:moveTo>
                  <a:lnTo>
                    <a:pt x="0" y="1982"/>
                  </a:lnTo>
                  <a:lnTo>
                    <a:pt x="460" y="1982"/>
                  </a:lnTo>
                  <a:lnTo>
                    <a:pt x="34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72"/>
            <p:cNvSpPr/>
            <p:nvPr/>
          </p:nvSpPr>
          <p:spPr>
            <a:xfrm>
              <a:off x="7687737" y="2445398"/>
              <a:ext cx="72898" cy="66622"/>
            </a:xfrm>
            <a:custGeom>
              <a:avLst/>
              <a:gdLst/>
              <a:ahLst/>
              <a:cxnLst/>
              <a:rect l="l" t="t" r="r" b="b"/>
              <a:pathLst>
                <a:path w="2776" h="2537" extrusionOk="0">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72"/>
            <p:cNvSpPr/>
            <p:nvPr/>
          </p:nvSpPr>
          <p:spPr>
            <a:xfrm>
              <a:off x="7687737" y="2445398"/>
              <a:ext cx="72661" cy="65361"/>
            </a:xfrm>
            <a:custGeom>
              <a:avLst/>
              <a:gdLst/>
              <a:ahLst/>
              <a:cxnLst/>
              <a:rect l="l" t="t" r="r" b="b"/>
              <a:pathLst>
                <a:path w="2767" h="2489" extrusionOk="0">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72"/>
            <p:cNvSpPr/>
            <p:nvPr/>
          </p:nvSpPr>
          <p:spPr>
            <a:xfrm>
              <a:off x="7663604" y="2536126"/>
              <a:ext cx="24159" cy="48528"/>
            </a:xfrm>
            <a:custGeom>
              <a:avLst/>
              <a:gdLst/>
              <a:ahLst/>
              <a:cxnLst/>
              <a:rect l="l" t="t" r="r" b="b"/>
              <a:pathLst>
                <a:path w="920" h="1848" extrusionOk="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72"/>
            <p:cNvSpPr/>
            <p:nvPr/>
          </p:nvSpPr>
          <p:spPr>
            <a:xfrm>
              <a:off x="7760609" y="2536126"/>
              <a:ext cx="24159" cy="48528"/>
            </a:xfrm>
            <a:custGeom>
              <a:avLst/>
              <a:gdLst/>
              <a:ahLst/>
              <a:cxnLst/>
              <a:rect l="l" t="t" r="r" b="b"/>
              <a:pathLst>
                <a:path w="920" h="1848" extrusionOk="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72"/>
            <p:cNvSpPr/>
            <p:nvPr/>
          </p:nvSpPr>
          <p:spPr>
            <a:xfrm>
              <a:off x="7717884" y="2532607"/>
              <a:ext cx="12342" cy="12342"/>
            </a:xfrm>
            <a:custGeom>
              <a:avLst/>
              <a:gdLst/>
              <a:ahLst/>
              <a:cxnLst/>
              <a:rect l="l" t="t" r="r" b="b"/>
              <a:pathLst>
                <a:path w="470" h="470" extrusionOk="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72"/>
            <p:cNvSpPr/>
            <p:nvPr/>
          </p:nvSpPr>
          <p:spPr>
            <a:xfrm>
              <a:off x="7699292" y="2515906"/>
              <a:ext cx="24894" cy="25446"/>
            </a:xfrm>
            <a:custGeom>
              <a:avLst/>
              <a:gdLst/>
              <a:ahLst/>
              <a:cxnLst/>
              <a:rect l="l" t="t" r="r" b="b"/>
              <a:pathLst>
                <a:path w="948" h="969" extrusionOk="0">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72"/>
            <p:cNvSpPr/>
            <p:nvPr/>
          </p:nvSpPr>
          <p:spPr>
            <a:xfrm>
              <a:off x="7724160" y="2515906"/>
              <a:ext cx="24921" cy="25446"/>
            </a:xfrm>
            <a:custGeom>
              <a:avLst/>
              <a:gdLst/>
              <a:ahLst/>
              <a:cxnLst/>
              <a:rect l="l" t="t" r="r" b="b"/>
              <a:pathLst>
                <a:path w="949" h="969" extrusionOk="0">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72"/>
            <p:cNvSpPr/>
            <p:nvPr/>
          </p:nvSpPr>
          <p:spPr>
            <a:xfrm>
              <a:off x="7554547" y="2627091"/>
              <a:ext cx="30435" cy="66622"/>
            </a:xfrm>
            <a:custGeom>
              <a:avLst/>
              <a:gdLst/>
              <a:ahLst/>
              <a:cxnLst/>
              <a:rect l="l" t="t" r="r" b="b"/>
              <a:pathLst>
                <a:path w="1159" h="2537" extrusionOk="0">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72"/>
            <p:cNvSpPr/>
            <p:nvPr/>
          </p:nvSpPr>
          <p:spPr>
            <a:xfrm>
              <a:off x="7566600" y="2621051"/>
              <a:ext cx="72898" cy="72661"/>
            </a:xfrm>
            <a:custGeom>
              <a:avLst/>
              <a:gdLst/>
              <a:ahLst/>
              <a:cxnLst/>
              <a:rect l="l" t="t" r="r" b="b"/>
              <a:pathLst>
                <a:path w="2776" h="2767" extrusionOk="0">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72"/>
            <p:cNvSpPr/>
            <p:nvPr/>
          </p:nvSpPr>
          <p:spPr>
            <a:xfrm>
              <a:off x="7578916" y="2711779"/>
              <a:ext cx="36213" cy="26917"/>
            </a:xfrm>
            <a:custGeom>
              <a:avLst/>
              <a:gdLst/>
              <a:ahLst/>
              <a:cxnLst/>
              <a:rect l="l" t="t" r="r" b="b"/>
              <a:pathLst>
                <a:path w="1379" h="1025" extrusionOk="0">
                  <a:moveTo>
                    <a:pt x="0" y="1"/>
                  </a:moveTo>
                  <a:lnTo>
                    <a:pt x="0" y="1025"/>
                  </a:lnTo>
                  <a:lnTo>
                    <a:pt x="1378" y="1025"/>
                  </a:lnTo>
                  <a:lnTo>
                    <a:pt x="137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72"/>
            <p:cNvSpPr/>
            <p:nvPr/>
          </p:nvSpPr>
          <p:spPr>
            <a:xfrm>
              <a:off x="7578916" y="2712042"/>
              <a:ext cx="36213" cy="14653"/>
            </a:xfrm>
            <a:custGeom>
              <a:avLst/>
              <a:gdLst/>
              <a:ahLst/>
              <a:cxnLst/>
              <a:rect l="l" t="t" r="r" b="b"/>
              <a:pathLst>
                <a:path w="1379" h="558" extrusionOk="0">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72"/>
            <p:cNvSpPr/>
            <p:nvPr/>
          </p:nvSpPr>
          <p:spPr>
            <a:xfrm>
              <a:off x="7536427" y="2726616"/>
              <a:ext cx="121164" cy="64101"/>
            </a:xfrm>
            <a:custGeom>
              <a:avLst/>
              <a:gdLst/>
              <a:ahLst/>
              <a:cxnLst/>
              <a:rect l="l" t="t" r="r" b="b"/>
              <a:pathLst>
                <a:path w="4614" h="2441" extrusionOk="0">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72"/>
            <p:cNvSpPr/>
            <p:nvPr/>
          </p:nvSpPr>
          <p:spPr>
            <a:xfrm>
              <a:off x="7590969" y="2738670"/>
              <a:ext cx="12106" cy="52047"/>
            </a:xfrm>
            <a:custGeom>
              <a:avLst/>
              <a:gdLst/>
              <a:ahLst/>
              <a:cxnLst/>
              <a:rect l="l" t="t" r="r" b="b"/>
              <a:pathLst>
                <a:path w="461" h="1982" extrusionOk="0">
                  <a:moveTo>
                    <a:pt x="116" y="1"/>
                  </a:moveTo>
                  <a:lnTo>
                    <a:pt x="1" y="1982"/>
                  </a:lnTo>
                  <a:lnTo>
                    <a:pt x="460" y="1982"/>
                  </a:lnTo>
                  <a:lnTo>
                    <a:pt x="34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72"/>
            <p:cNvSpPr/>
            <p:nvPr/>
          </p:nvSpPr>
          <p:spPr>
            <a:xfrm>
              <a:off x="7560560" y="2651434"/>
              <a:ext cx="72924" cy="66674"/>
            </a:xfrm>
            <a:custGeom>
              <a:avLst/>
              <a:gdLst/>
              <a:ahLst/>
              <a:cxnLst/>
              <a:rect l="l" t="t" r="r" b="b"/>
              <a:pathLst>
                <a:path w="2777" h="2539" extrusionOk="0">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72"/>
            <p:cNvSpPr/>
            <p:nvPr/>
          </p:nvSpPr>
          <p:spPr>
            <a:xfrm>
              <a:off x="7560560" y="2651434"/>
              <a:ext cx="72661" cy="65151"/>
            </a:xfrm>
            <a:custGeom>
              <a:avLst/>
              <a:gdLst/>
              <a:ahLst/>
              <a:cxnLst/>
              <a:rect l="l" t="t" r="r" b="b"/>
              <a:pathLst>
                <a:path w="2767" h="2481" extrusionOk="0">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72"/>
            <p:cNvSpPr/>
            <p:nvPr/>
          </p:nvSpPr>
          <p:spPr>
            <a:xfrm>
              <a:off x="7536427" y="2741952"/>
              <a:ext cx="24159" cy="48528"/>
            </a:xfrm>
            <a:custGeom>
              <a:avLst/>
              <a:gdLst/>
              <a:ahLst/>
              <a:cxnLst/>
              <a:rect l="l" t="t" r="r" b="b"/>
              <a:pathLst>
                <a:path w="920" h="1848" extrusionOk="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72"/>
            <p:cNvSpPr/>
            <p:nvPr/>
          </p:nvSpPr>
          <p:spPr>
            <a:xfrm>
              <a:off x="7633195" y="2741952"/>
              <a:ext cx="24396" cy="48528"/>
            </a:xfrm>
            <a:custGeom>
              <a:avLst/>
              <a:gdLst/>
              <a:ahLst/>
              <a:cxnLst/>
              <a:rect l="l" t="t" r="r" b="b"/>
              <a:pathLst>
                <a:path w="929" h="1848" extrusionOk="0">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72"/>
            <p:cNvSpPr/>
            <p:nvPr/>
          </p:nvSpPr>
          <p:spPr>
            <a:xfrm>
              <a:off x="7590733" y="2738670"/>
              <a:ext cx="12342" cy="12106"/>
            </a:xfrm>
            <a:custGeom>
              <a:avLst/>
              <a:gdLst/>
              <a:ahLst/>
              <a:cxnLst/>
              <a:rect l="l" t="t" r="r" b="b"/>
              <a:pathLst>
                <a:path w="470" h="461" extrusionOk="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72"/>
            <p:cNvSpPr/>
            <p:nvPr/>
          </p:nvSpPr>
          <p:spPr>
            <a:xfrm>
              <a:off x="7572115" y="2721863"/>
              <a:ext cx="24921" cy="25498"/>
            </a:xfrm>
            <a:custGeom>
              <a:avLst/>
              <a:gdLst/>
              <a:ahLst/>
              <a:cxnLst/>
              <a:rect l="l" t="t" r="r" b="b"/>
              <a:pathLst>
                <a:path w="949" h="971" extrusionOk="0">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72"/>
            <p:cNvSpPr/>
            <p:nvPr/>
          </p:nvSpPr>
          <p:spPr>
            <a:xfrm>
              <a:off x="7597009" y="2721863"/>
              <a:ext cx="24894" cy="25498"/>
            </a:xfrm>
            <a:custGeom>
              <a:avLst/>
              <a:gdLst/>
              <a:ahLst/>
              <a:cxnLst/>
              <a:rect l="l" t="t" r="r" b="b"/>
              <a:pathLst>
                <a:path w="948" h="971" extrusionOk="0">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72"/>
            <p:cNvSpPr/>
            <p:nvPr/>
          </p:nvSpPr>
          <p:spPr>
            <a:xfrm>
              <a:off x="7827204" y="2602958"/>
              <a:ext cx="48528" cy="42515"/>
            </a:xfrm>
            <a:custGeom>
              <a:avLst/>
              <a:gdLst/>
              <a:ahLst/>
              <a:cxnLst/>
              <a:rect l="l" t="t" r="r" b="b"/>
              <a:pathLst>
                <a:path w="1848" h="1619" extrusionOk="0">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72"/>
            <p:cNvSpPr/>
            <p:nvPr/>
          </p:nvSpPr>
          <p:spPr>
            <a:xfrm>
              <a:off x="7827204" y="2602958"/>
              <a:ext cx="33219" cy="42515"/>
            </a:xfrm>
            <a:custGeom>
              <a:avLst/>
              <a:gdLst/>
              <a:ahLst/>
              <a:cxnLst/>
              <a:rect l="l" t="t" r="r" b="b"/>
              <a:pathLst>
                <a:path w="1265" h="1619" extrusionOk="0">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72"/>
            <p:cNvSpPr/>
            <p:nvPr/>
          </p:nvSpPr>
          <p:spPr>
            <a:xfrm>
              <a:off x="7796795" y="2706002"/>
              <a:ext cx="109110" cy="84715"/>
            </a:xfrm>
            <a:custGeom>
              <a:avLst/>
              <a:gdLst/>
              <a:ahLst/>
              <a:cxnLst/>
              <a:rect l="l" t="t" r="r" b="b"/>
              <a:pathLst>
                <a:path w="4155" h="3226" extrusionOk="0">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72"/>
            <p:cNvSpPr/>
            <p:nvPr/>
          </p:nvSpPr>
          <p:spPr>
            <a:xfrm>
              <a:off x="7832745" y="2706002"/>
              <a:ext cx="37210" cy="24159"/>
            </a:xfrm>
            <a:custGeom>
              <a:avLst/>
              <a:gdLst/>
              <a:ahLst/>
              <a:cxnLst/>
              <a:rect l="l" t="t" r="r" b="b"/>
              <a:pathLst>
                <a:path w="1417" h="920" extrusionOk="0">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72"/>
            <p:cNvSpPr/>
            <p:nvPr/>
          </p:nvSpPr>
          <p:spPr>
            <a:xfrm>
              <a:off x="7797058" y="2737672"/>
              <a:ext cx="109084" cy="53045"/>
            </a:xfrm>
            <a:custGeom>
              <a:avLst/>
              <a:gdLst/>
              <a:ahLst/>
              <a:cxnLst/>
              <a:rect l="l" t="t" r="r" b="b"/>
              <a:pathLst>
                <a:path w="4154" h="2020" extrusionOk="0">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72"/>
            <p:cNvSpPr/>
            <p:nvPr/>
          </p:nvSpPr>
          <p:spPr>
            <a:xfrm>
              <a:off x="7809111" y="2621051"/>
              <a:ext cx="84715" cy="84741"/>
            </a:xfrm>
            <a:custGeom>
              <a:avLst/>
              <a:gdLst/>
              <a:ahLst/>
              <a:cxnLst/>
              <a:rect l="l" t="t" r="r" b="b"/>
              <a:pathLst>
                <a:path w="3226" h="3227" extrusionOk="0">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72"/>
            <p:cNvSpPr/>
            <p:nvPr/>
          </p:nvSpPr>
          <p:spPr>
            <a:xfrm>
              <a:off x="7824447" y="2621051"/>
              <a:ext cx="71138" cy="76443"/>
            </a:xfrm>
            <a:custGeom>
              <a:avLst/>
              <a:gdLst/>
              <a:ahLst/>
              <a:cxnLst/>
              <a:rect l="l" t="t" r="r" b="b"/>
              <a:pathLst>
                <a:path w="2709" h="2911" extrusionOk="0">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72"/>
            <p:cNvSpPr/>
            <p:nvPr/>
          </p:nvSpPr>
          <p:spPr>
            <a:xfrm>
              <a:off x="7814888" y="2658393"/>
              <a:ext cx="72661" cy="59715"/>
            </a:xfrm>
            <a:custGeom>
              <a:avLst/>
              <a:gdLst/>
              <a:ahLst/>
              <a:cxnLst/>
              <a:rect l="l" t="t" r="r" b="b"/>
              <a:pathLst>
                <a:path w="2767" h="2274" extrusionOk="0">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72"/>
            <p:cNvSpPr/>
            <p:nvPr/>
          </p:nvSpPr>
          <p:spPr>
            <a:xfrm>
              <a:off x="7815151" y="2658393"/>
              <a:ext cx="72661" cy="59190"/>
            </a:xfrm>
            <a:custGeom>
              <a:avLst/>
              <a:gdLst/>
              <a:ahLst/>
              <a:cxnLst/>
              <a:rect l="l" t="t" r="r" b="b"/>
              <a:pathLst>
                <a:path w="2767" h="2254" extrusionOk="0">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72"/>
            <p:cNvSpPr/>
            <p:nvPr/>
          </p:nvSpPr>
          <p:spPr>
            <a:xfrm>
              <a:off x="7796795" y="2749988"/>
              <a:ext cx="24422" cy="40729"/>
            </a:xfrm>
            <a:custGeom>
              <a:avLst/>
              <a:gdLst/>
              <a:ahLst/>
              <a:cxnLst/>
              <a:rect l="l" t="t" r="r" b="b"/>
              <a:pathLst>
                <a:path w="930" h="1551" extrusionOk="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72"/>
            <p:cNvSpPr/>
            <p:nvPr/>
          </p:nvSpPr>
          <p:spPr>
            <a:xfrm>
              <a:off x="7881746" y="2749988"/>
              <a:ext cx="24159" cy="40729"/>
            </a:xfrm>
            <a:custGeom>
              <a:avLst/>
              <a:gdLst/>
              <a:ahLst/>
              <a:cxnLst/>
              <a:rect l="l" t="t" r="r" b="b"/>
              <a:pathLst>
                <a:path w="920" h="1551" extrusionOk="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8" name="Google Shape;11628;p72"/>
          <p:cNvGrpSpPr/>
          <p:nvPr/>
        </p:nvGrpSpPr>
        <p:grpSpPr>
          <a:xfrm>
            <a:off x="7980773" y="2276402"/>
            <a:ext cx="353381" cy="358160"/>
            <a:chOff x="7980773" y="2428802"/>
            <a:chExt cx="353381" cy="358160"/>
          </a:xfrm>
        </p:grpSpPr>
        <p:sp>
          <p:nvSpPr>
            <p:cNvPr id="11629" name="Google Shape;11629;p72"/>
            <p:cNvSpPr/>
            <p:nvPr/>
          </p:nvSpPr>
          <p:spPr>
            <a:xfrm>
              <a:off x="8218504" y="2711779"/>
              <a:ext cx="115649" cy="75182"/>
            </a:xfrm>
            <a:custGeom>
              <a:avLst/>
              <a:gdLst/>
              <a:ahLst/>
              <a:cxnLst/>
              <a:rect l="l" t="t" r="r" b="b"/>
              <a:pathLst>
                <a:path w="4404" h="2863" extrusionOk="0">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72"/>
            <p:cNvSpPr/>
            <p:nvPr/>
          </p:nvSpPr>
          <p:spPr>
            <a:xfrm>
              <a:off x="8218268" y="2727614"/>
              <a:ext cx="115623" cy="59348"/>
            </a:xfrm>
            <a:custGeom>
              <a:avLst/>
              <a:gdLst/>
              <a:ahLst/>
              <a:cxnLst/>
              <a:rect l="l" t="t" r="r" b="b"/>
              <a:pathLst>
                <a:path w="4403" h="2260" extrusionOk="0">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72"/>
            <p:cNvSpPr/>
            <p:nvPr/>
          </p:nvSpPr>
          <p:spPr>
            <a:xfrm>
              <a:off x="8235600" y="2630872"/>
              <a:ext cx="29175" cy="63602"/>
            </a:xfrm>
            <a:custGeom>
              <a:avLst/>
              <a:gdLst/>
              <a:ahLst/>
              <a:cxnLst/>
              <a:rect l="l" t="t" r="r" b="b"/>
              <a:pathLst>
                <a:path w="1111" h="2422" extrusionOk="0">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72"/>
            <p:cNvSpPr/>
            <p:nvPr/>
          </p:nvSpPr>
          <p:spPr>
            <a:xfrm>
              <a:off x="8247417" y="2625095"/>
              <a:ext cx="69379" cy="69379"/>
            </a:xfrm>
            <a:custGeom>
              <a:avLst/>
              <a:gdLst/>
              <a:ahLst/>
              <a:cxnLst/>
              <a:rect l="l" t="t" r="r" b="b"/>
              <a:pathLst>
                <a:path w="2642" h="2642" extrusionOk="0">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72"/>
            <p:cNvSpPr/>
            <p:nvPr/>
          </p:nvSpPr>
          <p:spPr>
            <a:xfrm>
              <a:off x="8258971" y="2711779"/>
              <a:ext cx="34453" cy="14049"/>
            </a:xfrm>
            <a:custGeom>
              <a:avLst/>
              <a:gdLst/>
              <a:ahLst/>
              <a:cxnLst/>
              <a:rect l="l" t="t" r="r" b="b"/>
              <a:pathLst>
                <a:path w="1312" h="535" extrusionOk="0">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72"/>
            <p:cNvSpPr/>
            <p:nvPr/>
          </p:nvSpPr>
          <p:spPr>
            <a:xfrm>
              <a:off x="8241640" y="2654244"/>
              <a:ext cx="69379" cy="63339"/>
            </a:xfrm>
            <a:custGeom>
              <a:avLst/>
              <a:gdLst/>
              <a:ahLst/>
              <a:cxnLst/>
              <a:rect l="l" t="t" r="r" b="b"/>
              <a:pathLst>
                <a:path w="2642" h="2412" extrusionOk="0">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72"/>
            <p:cNvSpPr/>
            <p:nvPr/>
          </p:nvSpPr>
          <p:spPr>
            <a:xfrm>
              <a:off x="8241640" y="2654191"/>
              <a:ext cx="69143" cy="62157"/>
            </a:xfrm>
            <a:custGeom>
              <a:avLst/>
              <a:gdLst/>
              <a:ahLst/>
              <a:cxnLst/>
              <a:rect l="l" t="t" r="r" b="b"/>
              <a:pathLst>
                <a:path w="2633" h="2367" extrusionOk="0">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72"/>
            <p:cNvSpPr/>
            <p:nvPr/>
          </p:nvSpPr>
          <p:spPr>
            <a:xfrm>
              <a:off x="8218504" y="2740692"/>
              <a:ext cx="23161" cy="46270"/>
            </a:xfrm>
            <a:custGeom>
              <a:avLst/>
              <a:gdLst/>
              <a:ahLst/>
              <a:cxnLst/>
              <a:rect l="l" t="t" r="r" b="b"/>
              <a:pathLst>
                <a:path w="882" h="1762" extrusionOk="0">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72"/>
            <p:cNvSpPr/>
            <p:nvPr/>
          </p:nvSpPr>
          <p:spPr>
            <a:xfrm>
              <a:off x="8310756" y="2740692"/>
              <a:ext cx="23135" cy="46270"/>
            </a:xfrm>
            <a:custGeom>
              <a:avLst/>
              <a:gdLst/>
              <a:ahLst/>
              <a:cxnLst/>
              <a:rect l="l" t="t" r="r" b="b"/>
              <a:pathLst>
                <a:path w="881" h="1762" extrusionOk="0">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72"/>
            <p:cNvSpPr/>
            <p:nvPr/>
          </p:nvSpPr>
          <p:spPr>
            <a:xfrm>
              <a:off x="8009659" y="2607737"/>
              <a:ext cx="46270" cy="40493"/>
            </a:xfrm>
            <a:custGeom>
              <a:avLst/>
              <a:gdLst/>
              <a:ahLst/>
              <a:cxnLst/>
              <a:rect l="l" t="t" r="r" b="b"/>
              <a:pathLst>
                <a:path w="1762" h="1542" extrusionOk="0">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72"/>
            <p:cNvSpPr/>
            <p:nvPr/>
          </p:nvSpPr>
          <p:spPr>
            <a:xfrm>
              <a:off x="8009659" y="2607737"/>
              <a:ext cx="31696" cy="40493"/>
            </a:xfrm>
            <a:custGeom>
              <a:avLst/>
              <a:gdLst/>
              <a:ahLst/>
              <a:cxnLst/>
              <a:rect l="l" t="t" r="r" b="b"/>
              <a:pathLst>
                <a:path w="1207" h="1542" extrusionOk="0">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72"/>
            <p:cNvSpPr/>
            <p:nvPr/>
          </p:nvSpPr>
          <p:spPr>
            <a:xfrm>
              <a:off x="7980773" y="2706002"/>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72"/>
            <p:cNvSpPr/>
            <p:nvPr/>
          </p:nvSpPr>
          <p:spPr>
            <a:xfrm>
              <a:off x="8015200" y="2706002"/>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72"/>
            <p:cNvSpPr/>
            <p:nvPr/>
          </p:nvSpPr>
          <p:spPr>
            <a:xfrm>
              <a:off x="7980773" y="2736411"/>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72"/>
            <p:cNvSpPr/>
            <p:nvPr/>
          </p:nvSpPr>
          <p:spPr>
            <a:xfrm>
              <a:off x="7992327" y="2625095"/>
              <a:ext cx="80960" cy="80933"/>
            </a:xfrm>
            <a:custGeom>
              <a:avLst/>
              <a:gdLst/>
              <a:ahLst/>
              <a:cxnLst/>
              <a:rect l="l" t="t" r="r" b="b"/>
              <a:pathLst>
                <a:path w="3083" h="3082" extrusionOk="0">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72"/>
            <p:cNvSpPr/>
            <p:nvPr/>
          </p:nvSpPr>
          <p:spPr>
            <a:xfrm>
              <a:off x="8007164" y="2625095"/>
              <a:ext cx="67620" cy="72898"/>
            </a:xfrm>
            <a:custGeom>
              <a:avLst/>
              <a:gdLst/>
              <a:ahLst/>
              <a:cxnLst/>
              <a:rect l="l" t="t" r="r" b="b"/>
              <a:pathLst>
                <a:path w="2575" h="2776" extrusionOk="0">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72"/>
            <p:cNvSpPr/>
            <p:nvPr/>
          </p:nvSpPr>
          <p:spPr>
            <a:xfrm>
              <a:off x="7998104" y="2660809"/>
              <a:ext cx="69379" cy="56774"/>
            </a:xfrm>
            <a:custGeom>
              <a:avLst/>
              <a:gdLst/>
              <a:ahLst/>
              <a:cxnLst/>
              <a:rect l="l" t="t" r="r" b="b"/>
              <a:pathLst>
                <a:path w="2642" h="2162" extrusionOk="0">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72"/>
            <p:cNvSpPr/>
            <p:nvPr/>
          </p:nvSpPr>
          <p:spPr>
            <a:xfrm>
              <a:off x="7998104" y="2660914"/>
              <a:ext cx="69379" cy="56170"/>
            </a:xfrm>
            <a:custGeom>
              <a:avLst/>
              <a:gdLst/>
              <a:ahLst/>
              <a:cxnLst/>
              <a:rect l="l" t="t" r="r" b="b"/>
              <a:pathLst>
                <a:path w="2642" h="2139" extrusionOk="0">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72"/>
            <p:cNvSpPr/>
            <p:nvPr/>
          </p:nvSpPr>
          <p:spPr>
            <a:xfrm>
              <a:off x="7980773" y="2748228"/>
              <a:ext cx="23135" cy="38733"/>
            </a:xfrm>
            <a:custGeom>
              <a:avLst/>
              <a:gdLst/>
              <a:ahLst/>
              <a:cxnLst/>
              <a:rect l="l" t="t" r="r" b="b"/>
              <a:pathLst>
                <a:path w="881" h="1475" extrusionOk="0">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72"/>
            <p:cNvSpPr/>
            <p:nvPr/>
          </p:nvSpPr>
          <p:spPr>
            <a:xfrm>
              <a:off x="8061680" y="2748228"/>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72"/>
            <p:cNvSpPr/>
            <p:nvPr/>
          </p:nvSpPr>
          <p:spPr>
            <a:xfrm>
              <a:off x="8101411" y="2428802"/>
              <a:ext cx="103806" cy="103832"/>
            </a:xfrm>
            <a:custGeom>
              <a:avLst/>
              <a:gdLst/>
              <a:ahLst/>
              <a:cxnLst/>
              <a:rect l="l" t="t" r="r" b="b"/>
              <a:pathLst>
                <a:path w="3953" h="3954" extrusionOk="0">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72"/>
            <p:cNvSpPr/>
            <p:nvPr/>
          </p:nvSpPr>
          <p:spPr>
            <a:xfrm>
              <a:off x="8129536" y="2428802"/>
              <a:ext cx="75944" cy="103832"/>
            </a:xfrm>
            <a:custGeom>
              <a:avLst/>
              <a:gdLst/>
              <a:ahLst/>
              <a:cxnLst/>
              <a:rect l="l" t="t" r="r" b="b"/>
              <a:pathLst>
                <a:path w="2892" h="3954" extrusionOk="0">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72"/>
            <p:cNvSpPr/>
            <p:nvPr/>
          </p:nvSpPr>
          <p:spPr>
            <a:xfrm>
              <a:off x="8100650" y="2507214"/>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72"/>
            <p:cNvSpPr/>
            <p:nvPr/>
          </p:nvSpPr>
          <p:spPr>
            <a:xfrm>
              <a:off x="8135076" y="2507214"/>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72"/>
            <p:cNvSpPr/>
            <p:nvPr/>
          </p:nvSpPr>
          <p:spPr>
            <a:xfrm>
              <a:off x="8100650" y="2537623"/>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72"/>
            <p:cNvSpPr/>
            <p:nvPr/>
          </p:nvSpPr>
          <p:spPr>
            <a:xfrm>
              <a:off x="8117981" y="2462047"/>
              <a:ext cx="69405" cy="56748"/>
            </a:xfrm>
            <a:custGeom>
              <a:avLst/>
              <a:gdLst/>
              <a:ahLst/>
              <a:cxnLst/>
              <a:rect l="l" t="t" r="r" b="b"/>
              <a:pathLst>
                <a:path w="2643" h="2161" extrusionOk="0">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72"/>
            <p:cNvSpPr/>
            <p:nvPr/>
          </p:nvSpPr>
          <p:spPr>
            <a:xfrm>
              <a:off x="8117981" y="2462020"/>
              <a:ext cx="69405" cy="56275"/>
            </a:xfrm>
            <a:custGeom>
              <a:avLst/>
              <a:gdLst/>
              <a:ahLst/>
              <a:cxnLst/>
              <a:rect l="l" t="t" r="r" b="b"/>
              <a:pathLst>
                <a:path w="2643" h="2143" extrusionOk="0">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72"/>
            <p:cNvSpPr/>
            <p:nvPr/>
          </p:nvSpPr>
          <p:spPr>
            <a:xfrm>
              <a:off x="8100650" y="2549440"/>
              <a:ext cx="23135" cy="38733"/>
            </a:xfrm>
            <a:custGeom>
              <a:avLst/>
              <a:gdLst/>
              <a:ahLst/>
              <a:cxnLst/>
              <a:rect l="l" t="t" r="r" b="b"/>
              <a:pathLst>
                <a:path w="881" h="1475" extrusionOk="0">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72"/>
            <p:cNvSpPr/>
            <p:nvPr/>
          </p:nvSpPr>
          <p:spPr>
            <a:xfrm>
              <a:off x="8181557" y="2549440"/>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72"/>
            <p:cNvSpPr/>
            <p:nvPr/>
          </p:nvSpPr>
          <p:spPr>
            <a:xfrm>
              <a:off x="8082136" y="2607869"/>
              <a:ext cx="144351" cy="115728"/>
            </a:xfrm>
            <a:custGeom>
              <a:avLst/>
              <a:gdLst/>
              <a:ahLst/>
              <a:cxnLst/>
              <a:rect l="l" t="t" r="r" b="b"/>
              <a:pathLst>
                <a:path w="5497" h="4407" extrusionOk="0">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9" name="Google Shape;11659;p72"/>
          <p:cNvGrpSpPr/>
          <p:nvPr/>
        </p:nvGrpSpPr>
        <p:grpSpPr>
          <a:xfrm>
            <a:off x="4886058" y="4138840"/>
            <a:ext cx="346343" cy="343953"/>
            <a:chOff x="4886058" y="4291240"/>
            <a:chExt cx="346343" cy="343953"/>
          </a:xfrm>
        </p:grpSpPr>
        <p:sp>
          <p:nvSpPr>
            <p:cNvPr id="11660" name="Google Shape;11660;p72"/>
            <p:cNvSpPr/>
            <p:nvPr/>
          </p:nvSpPr>
          <p:spPr>
            <a:xfrm>
              <a:off x="5133611" y="4474508"/>
              <a:ext cx="40493" cy="39994"/>
            </a:xfrm>
            <a:custGeom>
              <a:avLst/>
              <a:gdLst/>
              <a:ahLst/>
              <a:cxnLst/>
              <a:rect l="l" t="t" r="r" b="b"/>
              <a:pathLst>
                <a:path w="1542" h="1523" extrusionOk="0">
                  <a:moveTo>
                    <a:pt x="0" y="1"/>
                  </a:moveTo>
                  <a:lnTo>
                    <a:pt x="977" y="1522"/>
                  </a:lnTo>
                  <a:lnTo>
                    <a:pt x="1541" y="1522"/>
                  </a:lnTo>
                  <a:cubicBezTo>
                    <a:pt x="1532" y="680"/>
                    <a:pt x="843"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72"/>
            <p:cNvSpPr/>
            <p:nvPr/>
          </p:nvSpPr>
          <p:spPr>
            <a:xfrm>
              <a:off x="5093407" y="4474508"/>
              <a:ext cx="66123" cy="39994"/>
            </a:xfrm>
            <a:custGeom>
              <a:avLst/>
              <a:gdLst/>
              <a:ahLst/>
              <a:cxnLst/>
              <a:rect l="l" t="t" r="r" b="b"/>
              <a:pathLst>
                <a:path w="2518" h="1523" extrusionOk="0">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72"/>
            <p:cNvSpPr/>
            <p:nvPr/>
          </p:nvSpPr>
          <p:spPr>
            <a:xfrm>
              <a:off x="5133112"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72"/>
            <p:cNvSpPr/>
            <p:nvPr/>
          </p:nvSpPr>
          <p:spPr>
            <a:xfrm>
              <a:off x="4985084" y="4474508"/>
              <a:ext cx="40493" cy="39994"/>
            </a:xfrm>
            <a:custGeom>
              <a:avLst/>
              <a:gdLst/>
              <a:ahLst/>
              <a:cxnLst/>
              <a:rect l="l" t="t" r="r" b="b"/>
              <a:pathLst>
                <a:path w="1542" h="1523" extrusionOk="0">
                  <a:moveTo>
                    <a:pt x="0" y="1"/>
                  </a:moveTo>
                  <a:lnTo>
                    <a:pt x="976" y="1522"/>
                  </a:lnTo>
                  <a:lnTo>
                    <a:pt x="1541" y="1522"/>
                  </a:lnTo>
                  <a:cubicBezTo>
                    <a:pt x="1532" y="680"/>
                    <a:pt x="842"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72"/>
            <p:cNvSpPr/>
            <p:nvPr/>
          </p:nvSpPr>
          <p:spPr>
            <a:xfrm>
              <a:off x="4944880" y="4474508"/>
              <a:ext cx="66123" cy="39994"/>
            </a:xfrm>
            <a:custGeom>
              <a:avLst/>
              <a:gdLst/>
              <a:ahLst/>
              <a:cxnLst/>
              <a:rect l="l" t="t" r="r" b="b"/>
              <a:pathLst>
                <a:path w="2518" h="1523" extrusionOk="0">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72"/>
            <p:cNvSpPr/>
            <p:nvPr/>
          </p:nvSpPr>
          <p:spPr>
            <a:xfrm>
              <a:off x="4984585"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72"/>
            <p:cNvSpPr/>
            <p:nvPr/>
          </p:nvSpPr>
          <p:spPr>
            <a:xfrm>
              <a:off x="5059479" y="4476530"/>
              <a:ext cx="54043" cy="54043"/>
            </a:xfrm>
            <a:custGeom>
              <a:avLst/>
              <a:gdLst/>
              <a:ahLst/>
              <a:cxnLst/>
              <a:rect l="l" t="t" r="r" b="b"/>
              <a:pathLst>
                <a:path w="2058" h="2058" extrusionOk="0">
                  <a:moveTo>
                    <a:pt x="0" y="0"/>
                  </a:moveTo>
                  <a:lnTo>
                    <a:pt x="1225" y="2058"/>
                  </a:lnTo>
                  <a:lnTo>
                    <a:pt x="2058" y="2058"/>
                  </a:lnTo>
                  <a:cubicBezTo>
                    <a:pt x="2058" y="919"/>
                    <a:pt x="1139" y="0"/>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72"/>
            <p:cNvSpPr/>
            <p:nvPr/>
          </p:nvSpPr>
          <p:spPr>
            <a:xfrm>
              <a:off x="5005436" y="4476530"/>
              <a:ext cx="86238" cy="54043"/>
            </a:xfrm>
            <a:custGeom>
              <a:avLst/>
              <a:gdLst/>
              <a:ahLst/>
              <a:cxnLst/>
              <a:rect l="l" t="t" r="r" b="b"/>
              <a:pathLst>
                <a:path w="3284" h="2058" extrusionOk="0">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72"/>
            <p:cNvSpPr/>
            <p:nvPr/>
          </p:nvSpPr>
          <p:spPr>
            <a:xfrm>
              <a:off x="5059715" y="4394835"/>
              <a:ext cx="29936" cy="59847"/>
            </a:xfrm>
            <a:custGeom>
              <a:avLst/>
              <a:gdLst/>
              <a:ahLst/>
              <a:cxnLst/>
              <a:rect l="l" t="t" r="r" b="b"/>
              <a:pathLst>
                <a:path w="1140" h="2279" extrusionOk="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72"/>
            <p:cNvSpPr/>
            <p:nvPr/>
          </p:nvSpPr>
          <p:spPr>
            <a:xfrm>
              <a:off x="5029070" y="4394835"/>
              <a:ext cx="45509" cy="59847"/>
            </a:xfrm>
            <a:custGeom>
              <a:avLst/>
              <a:gdLst/>
              <a:ahLst/>
              <a:cxnLst/>
              <a:rect l="l" t="t" r="r" b="b"/>
              <a:pathLst>
                <a:path w="1733" h="2279" extrusionOk="0">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72"/>
            <p:cNvSpPr/>
            <p:nvPr/>
          </p:nvSpPr>
          <p:spPr>
            <a:xfrm>
              <a:off x="4962711"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72"/>
            <p:cNvSpPr/>
            <p:nvPr/>
          </p:nvSpPr>
          <p:spPr>
            <a:xfrm>
              <a:off x="5111237"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72"/>
            <p:cNvSpPr/>
            <p:nvPr/>
          </p:nvSpPr>
          <p:spPr>
            <a:xfrm>
              <a:off x="4886058" y="4291240"/>
              <a:ext cx="346343" cy="343953"/>
            </a:xfrm>
            <a:custGeom>
              <a:avLst/>
              <a:gdLst/>
              <a:ahLst/>
              <a:cxnLst/>
              <a:rect l="l" t="t" r="r" b="b"/>
              <a:pathLst>
                <a:path w="13189" h="13098" extrusionOk="0">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3" name="Google Shape;11673;p72"/>
          <p:cNvGrpSpPr/>
          <p:nvPr/>
        </p:nvGrpSpPr>
        <p:grpSpPr>
          <a:xfrm>
            <a:off x="5344216" y="4138656"/>
            <a:ext cx="304616" cy="343560"/>
            <a:chOff x="5344216" y="4291056"/>
            <a:chExt cx="304616" cy="343560"/>
          </a:xfrm>
        </p:grpSpPr>
        <p:sp>
          <p:nvSpPr>
            <p:cNvPr id="11674" name="Google Shape;11674;p72"/>
            <p:cNvSpPr/>
            <p:nvPr/>
          </p:nvSpPr>
          <p:spPr>
            <a:xfrm>
              <a:off x="5344216" y="4297148"/>
              <a:ext cx="251334" cy="247264"/>
            </a:xfrm>
            <a:custGeom>
              <a:avLst/>
              <a:gdLst/>
              <a:ahLst/>
              <a:cxnLst/>
              <a:rect l="l" t="t" r="r" b="b"/>
              <a:pathLst>
                <a:path w="9571" h="9416" extrusionOk="0">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72"/>
            <p:cNvSpPr/>
            <p:nvPr/>
          </p:nvSpPr>
          <p:spPr>
            <a:xfrm>
              <a:off x="5544501" y="4291056"/>
              <a:ext cx="55330" cy="53807"/>
            </a:xfrm>
            <a:custGeom>
              <a:avLst/>
              <a:gdLst/>
              <a:ahLst/>
              <a:cxnLst/>
              <a:rect l="l" t="t" r="r" b="b"/>
              <a:pathLst>
                <a:path w="2107" h="2049" extrusionOk="0">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72"/>
            <p:cNvSpPr/>
            <p:nvPr/>
          </p:nvSpPr>
          <p:spPr>
            <a:xfrm>
              <a:off x="5349494" y="4566497"/>
              <a:ext cx="102309" cy="68118"/>
            </a:xfrm>
            <a:custGeom>
              <a:avLst/>
              <a:gdLst/>
              <a:ahLst/>
              <a:cxnLst/>
              <a:rect l="l" t="t" r="r" b="b"/>
              <a:pathLst>
                <a:path w="3896" h="2594" extrusionOk="0">
                  <a:moveTo>
                    <a:pt x="316" y="0"/>
                  </a:moveTo>
                  <a:cubicBezTo>
                    <a:pt x="48" y="10"/>
                    <a:pt x="10" y="144"/>
                    <a:pt x="0" y="201"/>
                  </a:cubicBezTo>
                  <a:lnTo>
                    <a:pt x="0" y="2594"/>
                  </a:lnTo>
                  <a:lnTo>
                    <a:pt x="3895" y="2594"/>
                  </a:lnTo>
                  <a:lnTo>
                    <a:pt x="389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72"/>
            <p:cNvSpPr/>
            <p:nvPr/>
          </p:nvSpPr>
          <p:spPr>
            <a:xfrm>
              <a:off x="5447996" y="4480784"/>
              <a:ext cx="102309" cy="153831"/>
            </a:xfrm>
            <a:custGeom>
              <a:avLst/>
              <a:gdLst/>
              <a:ahLst/>
              <a:cxnLst/>
              <a:rect l="l" t="t" r="r" b="b"/>
              <a:pathLst>
                <a:path w="3896" h="5858" extrusionOk="0">
                  <a:moveTo>
                    <a:pt x="297" y="1"/>
                  </a:moveTo>
                  <a:cubicBezTo>
                    <a:pt x="58" y="10"/>
                    <a:pt x="10" y="125"/>
                    <a:pt x="1" y="183"/>
                  </a:cubicBezTo>
                  <a:lnTo>
                    <a:pt x="1" y="5858"/>
                  </a:lnTo>
                  <a:lnTo>
                    <a:pt x="3896" y="5858"/>
                  </a:lnTo>
                  <a:lnTo>
                    <a:pt x="38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72"/>
            <p:cNvSpPr/>
            <p:nvPr/>
          </p:nvSpPr>
          <p:spPr>
            <a:xfrm>
              <a:off x="5546523" y="4388297"/>
              <a:ext cx="102309" cy="246319"/>
            </a:xfrm>
            <a:custGeom>
              <a:avLst/>
              <a:gdLst/>
              <a:ahLst/>
              <a:cxnLst/>
              <a:rect l="l" t="t" r="r" b="b"/>
              <a:pathLst>
                <a:path w="3896" h="9380" extrusionOk="0">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72"/>
            <p:cNvSpPr/>
            <p:nvPr/>
          </p:nvSpPr>
          <p:spPr>
            <a:xfrm>
              <a:off x="5349731" y="4566497"/>
              <a:ext cx="8587" cy="68118"/>
            </a:xfrm>
            <a:custGeom>
              <a:avLst/>
              <a:gdLst/>
              <a:ahLst/>
              <a:cxnLst/>
              <a:rect l="l" t="t" r="r" b="b"/>
              <a:pathLst>
                <a:path w="327" h="2594" extrusionOk="0">
                  <a:moveTo>
                    <a:pt x="307" y="0"/>
                  </a:moveTo>
                  <a:cubicBezTo>
                    <a:pt x="39" y="10"/>
                    <a:pt x="1" y="144"/>
                    <a:pt x="1" y="201"/>
                  </a:cubicBezTo>
                  <a:lnTo>
                    <a:pt x="1" y="2594"/>
                  </a:lnTo>
                  <a:lnTo>
                    <a:pt x="326" y="2594"/>
                  </a:lnTo>
                  <a:lnTo>
                    <a:pt x="3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72"/>
            <p:cNvSpPr/>
            <p:nvPr/>
          </p:nvSpPr>
          <p:spPr>
            <a:xfrm>
              <a:off x="5447996" y="4480784"/>
              <a:ext cx="8823" cy="153831"/>
            </a:xfrm>
            <a:custGeom>
              <a:avLst/>
              <a:gdLst/>
              <a:ahLst/>
              <a:cxnLst/>
              <a:rect l="l" t="t" r="r" b="b"/>
              <a:pathLst>
                <a:path w="336" h="5858" extrusionOk="0">
                  <a:moveTo>
                    <a:pt x="297" y="1"/>
                  </a:moveTo>
                  <a:cubicBezTo>
                    <a:pt x="58" y="20"/>
                    <a:pt x="10" y="135"/>
                    <a:pt x="1" y="183"/>
                  </a:cubicBezTo>
                  <a:lnTo>
                    <a:pt x="1" y="5858"/>
                  </a:lnTo>
                  <a:lnTo>
                    <a:pt x="336" y="5858"/>
                  </a:lnTo>
                  <a:lnTo>
                    <a:pt x="3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72"/>
            <p:cNvSpPr/>
            <p:nvPr/>
          </p:nvSpPr>
          <p:spPr>
            <a:xfrm>
              <a:off x="5546523" y="4388297"/>
              <a:ext cx="8823" cy="246319"/>
            </a:xfrm>
            <a:custGeom>
              <a:avLst/>
              <a:gdLst/>
              <a:ahLst/>
              <a:cxnLst/>
              <a:rect l="l" t="t" r="r" b="b"/>
              <a:pathLst>
                <a:path w="336" h="9380" extrusionOk="0">
                  <a:moveTo>
                    <a:pt x="335" y="1"/>
                  </a:moveTo>
                  <a:cubicBezTo>
                    <a:pt x="39" y="1"/>
                    <a:pt x="10" y="154"/>
                    <a:pt x="0" y="211"/>
                  </a:cubicBezTo>
                  <a:lnTo>
                    <a:pt x="0" y="9380"/>
                  </a:lnTo>
                  <a:lnTo>
                    <a:pt x="335" y="9380"/>
                  </a:lnTo>
                  <a:lnTo>
                    <a:pt x="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72"/>
            <p:cNvSpPr/>
            <p:nvPr/>
          </p:nvSpPr>
          <p:spPr>
            <a:xfrm>
              <a:off x="5365828" y="4585089"/>
              <a:ext cx="68381" cy="11082"/>
            </a:xfrm>
            <a:custGeom>
              <a:avLst/>
              <a:gdLst/>
              <a:ahLst/>
              <a:cxnLst/>
              <a:rect l="l" t="t" r="r" b="b"/>
              <a:pathLst>
                <a:path w="2604" h="422" extrusionOk="0">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72"/>
            <p:cNvSpPr/>
            <p:nvPr/>
          </p:nvSpPr>
          <p:spPr>
            <a:xfrm>
              <a:off x="5464592" y="4499376"/>
              <a:ext cx="68381" cy="11108"/>
            </a:xfrm>
            <a:custGeom>
              <a:avLst/>
              <a:gdLst/>
              <a:ahLst/>
              <a:cxnLst/>
              <a:rect l="l" t="t" r="r" b="b"/>
              <a:pathLst>
                <a:path w="2604" h="423" extrusionOk="0">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72"/>
            <p:cNvSpPr/>
            <p:nvPr/>
          </p:nvSpPr>
          <p:spPr>
            <a:xfrm>
              <a:off x="5562516" y="4406889"/>
              <a:ext cx="70324" cy="11108"/>
            </a:xfrm>
            <a:custGeom>
              <a:avLst/>
              <a:gdLst/>
              <a:ahLst/>
              <a:cxnLst/>
              <a:rect l="l" t="t" r="r" b="b"/>
              <a:pathLst>
                <a:path w="2678" h="423" extrusionOk="0">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5" name="Google Shape;11685;p72"/>
          <p:cNvGrpSpPr/>
          <p:nvPr/>
        </p:nvGrpSpPr>
        <p:grpSpPr>
          <a:xfrm>
            <a:off x="6279999" y="4112022"/>
            <a:ext cx="204093" cy="343743"/>
            <a:chOff x="6271562" y="4290872"/>
            <a:chExt cx="204093" cy="343743"/>
          </a:xfrm>
        </p:grpSpPr>
        <p:sp>
          <p:nvSpPr>
            <p:cNvPr id="11686" name="Google Shape;11686;p72"/>
            <p:cNvSpPr/>
            <p:nvPr/>
          </p:nvSpPr>
          <p:spPr>
            <a:xfrm>
              <a:off x="6298452" y="4602421"/>
              <a:ext cx="150312" cy="10845"/>
            </a:xfrm>
            <a:custGeom>
              <a:avLst/>
              <a:gdLst/>
              <a:ahLst/>
              <a:cxnLst/>
              <a:rect l="l" t="t" r="r" b="b"/>
              <a:pathLst>
                <a:path w="5724" h="413" extrusionOk="0">
                  <a:moveTo>
                    <a:pt x="1" y="1"/>
                  </a:moveTo>
                  <a:lnTo>
                    <a:pt x="1" y="412"/>
                  </a:lnTo>
                  <a:lnTo>
                    <a:pt x="5724" y="412"/>
                  </a:lnTo>
                  <a:lnTo>
                    <a:pt x="572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72"/>
            <p:cNvSpPr/>
            <p:nvPr/>
          </p:nvSpPr>
          <p:spPr>
            <a:xfrm>
              <a:off x="6368330" y="4290872"/>
              <a:ext cx="10583" cy="343743"/>
            </a:xfrm>
            <a:custGeom>
              <a:avLst/>
              <a:gdLst/>
              <a:ahLst/>
              <a:cxnLst/>
              <a:rect l="l" t="t" r="r" b="b"/>
              <a:pathLst>
                <a:path w="403" h="13090" extrusionOk="0">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72"/>
            <p:cNvSpPr/>
            <p:nvPr/>
          </p:nvSpPr>
          <p:spPr>
            <a:xfrm>
              <a:off x="6287160" y="4511351"/>
              <a:ext cx="33403" cy="123264"/>
            </a:xfrm>
            <a:custGeom>
              <a:avLst/>
              <a:gdLst/>
              <a:ahLst/>
              <a:cxnLst/>
              <a:rect l="l" t="t" r="r" b="b"/>
              <a:pathLst>
                <a:path w="1272" h="4694" extrusionOk="0">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72"/>
            <p:cNvSpPr/>
            <p:nvPr/>
          </p:nvSpPr>
          <p:spPr>
            <a:xfrm>
              <a:off x="6426522" y="4511088"/>
              <a:ext cx="33298" cy="123527"/>
            </a:xfrm>
            <a:custGeom>
              <a:avLst/>
              <a:gdLst/>
              <a:ahLst/>
              <a:cxnLst/>
              <a:rect l="l" t="t" r="r" b="b"/>
              <a:pathLst>
                <a:path w="1268" h="4704" extrusionOk="0">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72"/>
            <p:cNvSpPr/>
            <p:nvPr/>
          </p:nvSpPr>
          <p:spPr>
            <a:xfrm>
              <a:off x="6368330" y="4511193"/>
              <a:ext cx="10583" cy="21402"/>
            </a:xfrm>
            <a:custGeom>
              <a:avLst/>
              <a:gdLst/>
              <a:ahLst/>
              <a:cxnLst/>
              <a:rect l="l" t="t" r="r" b="b"/>
              <a:pathLst>
                <a:path w="403" h="815" extrusionOk="0">
                  <a:moveTo>
                    <a:pt x="0" y="1"/>
                  </a:moveTo>
                  <a:lnTo>
                    <a:pt x="0" y="814"/>
                  </a:lnTo>
                  <a:lnTo>
                    <a:pt x="402" y="814"/>
                  </a:lnTo>
                  <a:lnTo>
                    <a:pt x="40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72"/>
            <p:cNvSpPr/>
            <p:nvPr/>
          </p:nvSpPr>
          <p:spPr>
            <a:xfrm>
              <a:off x="6306251" y="4511115"/>
              <a:ext cx="14338" cy="21481"/>
            </a:xfrm>
            <a:custGeom>
              <a:avLst/>
              <a:gdLst/>
              <a:ahLst/>
              <a:cxnLst/>
              <a:rect l="l" t="t" r="r" b="b"/>
              <a:pathLst>
                <a:path w="546" h="818" extrusionOk="0">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72"/>
            <p:cNvSpPr/>
            <p:nvPr/>
          </p:nvSpPr>
          <p:spPr>
            <a:xfrm>
              <a:off x="6426653" y="4511088"/>
              <a:ext cx="14574" cy="21507"/>
            </a:xfrm>
            <a:custGeom>
              <a:avLst/>
              <a:gdLst/>
              <a:ahLst/>
              <a:cxnLst/>
              <a:rect l="l" t="t" r="r" b="b"/>
              <a:pathLst>
                <a:path w="555" h="819" extrusionOk="0">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72"/>
            <p:cNvSpPr/>
            <p:nvPr/>
          </p:nvSpPr>
          <p:spPr>
            <a:xfrm>
              <a:off x="6282118" y="4328502"/>
              <a:ext cx="182743" cy="193536"/>
            </a:xfrm>
            <a:custGeom>
              <a:avLst/>
              <a:gdLst/>
              <a:ahLst/>
              <a:cxnLst/>
              <a:rect l="l" t="t" r="r" b="b"/>
              <a:pathLst>
                <a:path w="6959" h="7370" extrusionOk="0">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72"/>
            <p:cNvSpPr/>
            <p:nvPr/>
          </p:nvSpPr>
          <p:spPr>
            <a:xfrm>
              <a:off x="6282381" y="4328503"/>
              <a:ext cx="182481" cy="16097"/>
            </a:xfrm>
            <a:custGeom>
              <a:avLst/>
              <a:gdLst/>
              <a:ahLst/>
              <a:cxnLst/>
              <a:rect l="l" t="t" r="r" b="b"/>
              <a:pathLst>
                <a:path w="6949" h="613" extrusionOk="0">
                  <a:moveTo>
                    <a:pt x="0" y="0"/>
                  </a:moveTo>
                  <a:lnTo>
                    <a:pt x="0" y="613"/>
                  </a:lnTo>
                  <a:lnTo>
                    <a:pt x="6948" y="613"/>
                  </a:lnTo>
                  <a:lnTo>
                    <a:pt x="6948"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72"/>
            <p:cNvSpPr/>
            <p:nvPr/>
          </p:nvSpPr>
          <p:spPr>
            <a:xfrm>
              <a:off x="6271562" y="4312405"/>
              <a:ext cx="204093" cy="21638"/>
            </a:xfrm>
            <a:custGeom>
              <a:avLst/>
              <a:gdLst/>
              <a:ahLst/>
              <a:cxnLst/>
              <a:rect l="l" t="t" r="r" b="b"/>
              <a:pathLst>
                <a:path w="7772" h="824" extrusionOk="0">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72"/>
            <p:cNvSpPr/>
            <p:nvPr/>
          </p:nvSpPr>
          <p:spPr>
            <a:xfrm>
              <a:off x="6299713" y="4375482"/>
              <a:ext cx="145034" cy="104620"/>
            </a:xfrm>
            <a:custGeom>
              <a:avLst/>
              <a:gdLst/>
              <a:ahLst/>
              <a:cxnLst/>
              <a:rect l="l" t="t" r="r" b="b"/>
              <a:pathLst>
                <a:path w="5523" h="3984" extrusionOk="0">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72"/>
            <p:cNvSpPr/>
            <p:nvPr/>
          </p:nvSpPr>
          <p:spPr>
            <a:xfrm>
              <a:off x="6271562" y="4323224"/>
              <a:ext cx="204093" cy="10819"/>
            </a:xfrm>
            <a:custGeom>
              <a:avLst/>
              <a:gdLst/>
              <a:ahLst/>
              <a:cxnLst/>
              <a:rect l="l" t="t" r="r" b="b"/>
              <a:pathLst>
                <a:path w="7772" h="412" extrusionOk="0">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8" name="Google Shape;11698;p72"/>
          <p:cNvGrpSpPr/>
          <p:nvPr/>
        </p:nvGrpSpPr>
        <p:grpSpPr>
          <a:xfrm>
            <a:off x="6639491" y="4176838"/>
            <a:ext cx="344085" cy="267195"/>
            <a:chOff x="6639491" y="4329238"/>
            <a:chExt cx="344085" cy="267195"/>
          </a:xfrm>
        </p:grpSpPr>
        <p:sp>
          <p:nvSpPr>
            <p:cNvPr id="11699" name="Google Shape;11699;p72"/>
            <p:cNvSpPr/>
            <p:nvPr/>
          </p:nvSpPr>
          <p:spPr>
            <a:xfrm>
              <a:off x="6697788" y="4352609"/>
              <a:ext cx="275467" cy="177465"/>
            </a:xfrm>
            <a:custGeom>
              <a:avLst/>
              <a:gdLst/>
              <a:ahLst/>
              <a:cxnLst/>
              <a:rect l="l" t="t" r="r" b="b"/>
              <a:pathLst>
                <a:path w="10490" h="6758" extrusionOk="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72"/>
            <p:cNvSpPr/>
            <p:nvPr/>
          </p:nvSpPr>
          <p:spPr>
            <a:xfrm>
              <a:off x="6735734" y="4530311"/>
              <a:ext cx="46533" cy="22137"/>
            </a:xfrm>
            <a:custGeom>
              <a:avLst/>
              <a:gdLst/>
              <a:ahLst/>
              <a:cxnLst/>
              <a:rect l="l" t="t" r="r" b="b"/>
              <a:pathLst>
                <a:path w="1772" h="843" extrusionOk="0">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72"/>
            <p:cNvSpPr/>
            <p:nvPr/>
          </p:nvSpPr>
          <p:spPr>
            <a:xfrm>
              <a:off x="6746290" y="4472250"/>
              <a:ext cx="35976" cy="58087"/>
            </a:xfrm>
            <a:custGeom>
              <a:avLst/>
              <a:gdLst/>
              <a:ahLst/>
              <a:cxnLst/>
              <a:rect l="l" t="t" r="r" b="b"/>
              <a:pathLst>
                <a:path w="1370" h="2212" extrusionOk="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72"/>
            <p:cNvSpPr/>
            <p:nvPr/>
          </p:nvSpPr>
          <p:spPr>
            <a:xfrm>
              <a:off x="6701307" y="4462455"/>
              <a:ext cx="39994" cy="23897"/>
            </a:xfrm>
            <a:custGeom>
              <a:avLst/>
              <a:gdLst/>
              <a:ahLst/>
              <a:cxnLst/>
              <a:rect l="l" t="t" r="r" b="b"/>
              <a:pathLst>
                <a:path w="1523" h="910" extrusionOk="0">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72"/>
            <p:cNvSpPr/>
            <p:nvPr/>
          </p:nvSpPr>
          <p:spPr>
            <a:xfrm>
              <a:off x="6697788" y="4352609"/>
              <a:ext cx="9086" cy="109609"/>
            </a:xfrm>
            <a:custGeom>
              <a:avLst/>
              <a:gdLst/>
              <a:ahLst/>
              <a:cxnLst/>
              <a:rect l="l" t="t" r="r" b="b"/>
              <a:pathLst>
                <a:path w="346" h="4174" extrusionOk="0">
                  <a:moveTo>
                    <a:pt x="1" y="1"/>
                  </a:moveTo>
                  <a:lnTo>
                    <a:pt x="1" y="4174"/>
                  </a:lnTo>
                  <a:lnTo>
                    <a:pt x="345" y="4174"/>
                  </a:lnTo>
                  <a:lnTo>
                    <a:pt x="34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72"/>
            <p:cNvSpPr/>
            <p:nvPr/>
          </p:nvSpPr>
          <p:spPr>
            <a:xfrm>
              <a:off x="6697788" y="4351874"/>
              <a:ext cx="275467" cy="9060"/>
            </a:xfrm>
            <a:custGeom>
              <a:avLst/>
              <a:gdLst/>
              <a:ahLst/>
              <a:cxnLst/>
              <a:rect l="l" t="t" r="r" b="b"/>
              <a:pathLst>
                <a:path w="10490" h="345" extrusionOk="0">
                  <a:moveTo>
                    <a:pt x="1" y="0"/>
                  </a:moveTo>
                  <a:lnTo>
                    <a:pt x="1" y="345"/>
                  </a:lnTo>
                  <a:lnTo>
                    <a:pt x="10490" y="345"/>
                  </a:lnTo>
                  <a:lnTo>
                    <a:pt x="1049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72"/>
            <p:cNvSpPr/>
            <p:nvPr/>
          </p:nvSpPr>
          <p:spPr>
            <a:xfrm>
              <a:off x="6726201" y="4529050"/>
              <a:ext cx="257374" cy="24658"/>
            </a:xfrm>
            <a:custGeom>
              <a:avLst/>
              <a:gdLst/>
              <a:ahLst/>
              <a:cxnLst/>
              <a:rect l="l" t="t" r="r" b="b"/>
              <a:pathLst>
                <a:path w="9801" h="939" extrusionOk="0">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72"/>
            <p:cNvSpPr/>
            <p:nvPr/>
          </p:nvSpPr>
          <p:spPr>
            <a:xfrm>
              <a:off x="6687757" y="4329238"/>
              <a:ext cx="295819" cy="24422"/>
            </a:xfrm>
            <a:custGeom>
              <a:avLst/>
              <a:gdLst/>
              <a:ahLst/>
              <a:cxnLst/>
              <a:rect l="l" t="t" r="r" b="b"/>
              <a:pathLst>
                <a:path w="11265" h="930" extrusionOk="0">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72"/>
            <p:cNvSpPr/>
            <p:nvPr/>
          </p:nvSpPr>
          <p:spPr>
            <a:xfrm>
              <a:off x="6799073" y="4445097"/>
              <a:ext cx="23398" cy="54306"/>
            </a:xfrm>
            <a:custGeom>
              <a:avLst/>
              <a:gdLst/>
              <a:ahLst/>
              <a:cxnLst/>
              <a:rect l="l" t="t" r="r" b="b"/>
              <a:pathLst>
                <a:path w="891" h="2068" extrusionOk="0">
                  <a:moveTo>
                    <a:pt x="1" y="1"/>
                  </a:moveTo>
                  <a:lnTo>
                    <a:pt x="1" y="2068"/>
                  </a:lnTo>
                  <a:lnTo>
                    <a:pt x="891" y="2068"/>
                  </a:lnTo>
                  <a:lnTo>
                    <a:pt x="89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72"/>
            <p:cNvSpPr/>
            <p:nvPr/>
          </p:nvSpPr>
          <p:spPr>
            <a:xfrm>
              <a:off x="6838778" y="4421988"/>
              <a:ext cx="23398" cy="77414"/>
            </a:xfrm>
            <a:custGeom>
              <a:avLst/>
              <a:gdLst/>
              <a:ahLst/>
              <a:cxnLst/>
              <a:rect l="l" t="t" r="r" b="b"/>
              <a:pathLst>
                <a:path w="891" h="2948" extrusionOk="0">
                  <a:moveTo>
                    <a:pt x="1" y="0"/>
                  </a:moveTo>
                  <a:lnTo>
                    <a:pt x="1" y="2948"/>
                  </a:lnTo>
                  <a:lnTo>
                    <a:pt x="891" y="2948"/>
                  </a:lnTo>
                  <a:lnTo>
                    <a:pt x="8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72"/>
            <p:cNvSpPr/>
            <p:nvPr/>
          </p:nvSpPr>
          <p:spPr>
            <a:xfrm>
              <a:off x="6877485" y="4435801"/>
              <a:ext cx="23161" cy="63365"/>
            </a:xfrm>
            <a:custGeom>
              <a:avLst/>
              <a:gdLst/>
              <a:ahLst/>
              <a:cxnLst/>
              <a:rect l="l" t="t" r="r" b="b"/>
              <a:pathLst>
                <a:path w="882" h="2413" extrusionOk="0">
                  <a:moveTo>
                    <a:pt x="1" y="1"/>
                  </a:moveTo>
                  <a:lnTo>
                    <a:pt x="1" y="2412"/>
                  </a:lnTo>
                  <a:lnTo>
                    <a:pt x="881" y="2412"/>
                  </a:lnTo>
                  <a:lnTo>
                    <a:pt x="88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72"/>
            <p:cNvSpPr/>
            <p:nvPr/>
          </p:nvSpPr>
          <p:spPr>
            <a:xfrm>
              <a:off x="6918214" y="4390319"/>
              <a:ext cx="23398" cy="108848"/>
            </a:xfrm>
            <a:custGeom>
              <a:avLst/>
              <a:gdLst/>
              <a:ahLst/>
              <a:cxnLst/>
              <a:rect l="l" t="t" r="r" b="b"/>
              <a:pathLst>
                <a:path w="891" h="4145" extrusionOk="0">
                  <a:moveTo>
                    <a:pt x="0" y="0"/>
                  </a:moveTo>
                  <a:lnTo>
                    <a:pt x="0" y="4144"/>
                  </a:lnTo>
                  <a:lnTo>
                    <a:pt x="890" y="4144"/>
                  </a:lnTo>
                  <a:lnTo>
                    <a:pt x="890" y="0"/>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72"/>
            <p:cNvSpPr/>
            <p:nvPr/>
          </p:nvSpPr>
          <p:spPr>
            <a:xfrm>
              <a:off x="6720923" y="4382283"/>
              <a:ext cx="44248" cy="11082"/>
            </a:xfrm>
            <a:custGeom>
              <a:avLst/>
              <a:gdLst/>
              <a:ahLst/>
              <a:cxnLst/>
              <a:rect l="l" t="t" r="r" b="b"/>
              <a:pathLst>
                <a:path w="1685" h="422" extrusionOk="0">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72"/>
            <p:cNvSpPr/>
            <p:nvPr/>
          </p:nvSpPr>
          <p:spPr>
            <a:xfrm>
              <a:off x="6720923" y="4400875"/>
              <a:ext cx="60345" cy="11082"/>
            </a:xfrm>
            <a:custGeom>
              <a:avLst/>
              <a:gdLst/>
              <a:ahLst/>
              <a:cxnLst/>
              <a:rect l="l" t="t" r="r" b="b"/>
              <a:pathLst>
                <a:path w="2298" h="422" extrusionOk="0">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72"/>
            <p:cNvSpPr/>
            <p:nvPr/>
          </p:nvSpPr>
          <p:spPr>
            <a:xfrm>
              <a:off x="6720923" y="4419231"/>
              <a:ext cx="60345" cy="11082"/>
            </a:xfrm>
            <a:custGeom>
              <a:avLst/>
              <a:gdLst/>
              <a:ahLst/>
              <a:cxnLst/>
              <a:rect l="l" t="t" r="r" b="b"/>
              <a:pathLst>
                <a:path w="2298" h="422" extrusionOk="0">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72"/>
            <p:cNvSpPr/>
            <p:nvPr/>
          </p:nvSpPr>
          <p:spPr>
            <a:xfrm>
              <a:off x="6720923" y="4437560"/>
              <a:ext cx="60345" cy="11082"/>
            </a:xfrm>
            <a:custGeom>
              <a:avLst/>
              <a:gdLst/>
              <a:ahLst/>
              <a:cxnLst/>
              <a:rect l="l" t="t" r="r" b="b"/>
              <a:pathLst>
                <a:path w="2298" h="422" extrusionOk="0">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72"/>
            <p:cNvSpPr/>
            <p:nvPr/>
          </p:nvSpPr>
          <p:spPr>
            <a:xfrm>
              <a:off x="6639491" y="4461956"/>
              <a:ext cx="134740" cy="134477"/>
            </a:xfrm>
            <a:custGeom>
              <a:avLst/>
              <a:gdLst/>
              <a:ahLst/>
              <a:cxnLst/>
              <a:rect l="l" t="t" r="r" b="b"/>
              <a:pathLst>
                <a:path w="5131" h="5121" extrusionOk="0">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72"/>
            <p:cNvSpPr/>
            <p:nvPr/>
          </p:nvSpPr>
          <p:spPr>
            <a:xfrm>
              <a:off x="6673918" y="4502396"/>
              <a:ext cx="29936" cy="53807"/>
            </a:xfrm>
            <a:custGeom>
              <a:avLst/>
              <a:gdLst/>
              <a:ahLst/>
              <a:cxnLst/>
              <a:rect l="l" t="t" r="r" b="b"/>
              <a:pathLst>
                <a:path w="1140" h="2049" extrusionOk="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7" name="Google Shape;11717;p72"/>
          <p:cNvGrpSpPr/>
          <p:nvPr/>
        </p:nvGrpSpPr>
        <p:grpSpPr>
          <a:xfrm>
            <a:off x="7133336" y="4138656"/>
            <a:ext cx="232979" cy="343560"/>
            <a:chOff x="7133336" y="4291056"/>
            <a:chExt cx="232979" cy="343560"/>
          </a:xfrm>
        </p:grpSpPr>
        <p:sp>
          <p:nvSpPr>
            <p:cNvPr id="11718" name="Google Shape;11718;p72"/>
            <p:cNvSpPr/>
            <p:nvPr/>
          </p:nvSpPr>
          <p:spPr>
            <a:xfrm>
              <a:off x="7224800" y="4396358"/>
              <a:ext cx="49789" cy="50025"/>
            </a:xfrm>
            <a:custGeom>
              <a:avLst/>
              <a:gdLst/>
              <a:ahLst/>
              <a:cxnLst/>
              <a:rect l="l" t="t" r="r" b="b"/>
              <a:pathLst>
                <a:path w="1896" h="1905" extrusionOk="0">
                  <a:moveTo>
                    <a:pt x="1" y="0"/>
                  </a:moveTo>
                  <a:lnTo>
                    <a:pt x="1" y="1905"/>
                  </a:lnTo>
                  <a:lnTo>
                    <a:pt x="1896" y="1905"/>
                  </a:lnTo>
                  <a:lnTo>
                    <a:pt x="18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72"/>
            <p:cNvSpPr/>
            <p:nvPr/>
          </p:nvSpPr>
          <p:spPr>
            <a:xfrm>
              <a:off x="7224800" y="4396358"/>
              <a:ext cx="50052" cy="27652"/>
            </a:xfrm>
            <a:custGeom>
              <a:avLst/>
              <a:gdLst/>
              <a:ahLst/>
              <a:cxnLst/>
              <a:rect l="l" t="t" r="r" b="b"/>
              <a:pathLst>
                <a:path w="1906" h="1053" extrusionOk="0">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72"/>
            <p:cNvSpPr/>
            <p:nvPr/>
          </p:nvSpPr>
          <p:spPr>
            <a:xfrm>
              <a:off x="7199932" y="4291056"/>
              <a:ext cx="99788" cy="77414"/>
            </a:xfrm>
            <a:custGeom>
              <a:avLst/>
              <a:gdLst/>
              <a:ahLst/>
              <a:cxnLst/>
              <a:rect l="l" t="t" r="r" b="b"/>
              <a:pathLst>
                <a:path w="3800"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72"/>
            <p:cNvSpPr/>
            <p:nvPr/>
          </p:nvSpPr>
          <p:spPr>
            <a:xfrm>
              <a:off x="7199932" y="4291056"/>
              <a:ext cx="41990" cy="77414"/>
            </a:xfrm>
            <a:custGeom>
              <a:avLst/>
              <a:gdLst/>
              <a:ahLst/>
              <a:cxnLst/>
              <a:rect l="l" t="t" r="r" b="b"/>
              <a:pathLst>
                <a:path w="1599"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72"/>
            <p:cNvSpPr/>
            <p:nvPr/>
          </p:nvSpPr>
          <p:spPr>
            <a:xfrm>
              <a:off x="7172043" y="4429525"/>
              <a:ext cx="155065" cy="72162"/>
            </a:xfrm>
            <a:custGeom>
              <a:avLst/>
              <a:gdLst/>
              <a:ahLst/>
              <a:cxnLst/>
              <a:rect l="l" t="t" r="r" b="b"/>
              <a:pathLst>
                <a:path w="5905" h="2748" extrusionOk="0">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72"/>
            <p:cNvSpPr/>
            <p:nvPr/>
          </p:nvSpPr>
          <p:spPr>
            <a:xfrm>
              <a:off x="7241396" y="4451636"/>
              <a:ext cx="16623" cy="50052"/>
            </a:xfrm>
            <a:custGeom>
              <a:avLst/>
              <a:gdLst/>
              <a:ahLst/>
              <a:cxnLst/>
              <a:rect l="l" t="t" r="r" b="b"/>
              <a:pathLst>
                <a:path w="633" h="1906" extrusionOk="0">
                  <a:moveTo>
                    <a:pt x="163" y="1"/>
                  </a:moveTo>
                  <a:lnTo>
                    <a:pt x="0" y="1905"/>
                  </a:lnTo>
                  <a:lnTo>
                    <a:pt x="632" y="1905"/>
                  </a:lnTo>
                  <a:lnTo>
                    <a:pt x="47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72"/>
            <p:cNvSpPr/>
            <p:nvPr/>
          </p:nvSpPr>
          <p:spPr>
            <a:xfrm>
              <a:off x="7172043" y="4450139"/>
              <a:ext cx="27914" cy="51548"/>
            </a:xfrm>
            <a:custGeom>
              <a:avLst/>
              <a:gdLst/>
              <a:ahLst/>
              <a:cxnLst/>
              <a:rect l="l" t="t" r="r" b="b"/>
              <a:pathLst>
                <a:path w="1063" h="1963" extrusionOk="0">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72"/>
            <p:cNvSpPr/>
            <p:nvPr/>
          </p:nvSpPr>
          <p:spPr>
            <a:xfrm>
              <a:off x="7299693" y="4450139"/>
              <a:ext cx="27678" cy="51548"/>
            </a:xfrm>
            <a:custGeom>
              <a:avLst/>
              <a:gdLst/>
              <a:ahLst/>
              <a:cxnLst/>
              <a:rect l="l" t="t" r="r" b="b"/>
              <a:pathLst>
                <a:path w="1054" h="1963" extrusionOk="0">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72"/>
            <p:cNvSpPr/>
            <p:nvPr/>
          </p:nvSpPr>
          <p:spPr>
            <a:xfrm>
              <a:off x="7241396" y="4446620"/>
              <a:ext cx="16623" cy="13340"/>
            </a:xfrm>
            <a:custGeom>
              <a:avLst/>
              <a:gdLst/>
              <a:ahLst/>
              <a:cxnLst/>
              <a:rect l="l" t="t" r="r" b="b"/>
              <a:pathLst>
                <a:path w="633" h="508" extrusionOk="0">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72"/>
            <p:cNvSpPr/>
            <p:nvPr/>
          </p:nvSpPr>
          <p:spPr>
            <a:xfrm>
              <a:off x="7215267" y="4424115"/>
              <a:ext cx="34453" cy="31013"/>
            </a:xfrm>
            <a:custGeom>
              <a:avLst/>
              <a:gdLst/>
              <a:ahLst/>
              <a:cxnLst/>
              <a:rect l="l" t="t" r="r" b="b"/>
              <a:pathLst>
                <a:path w="1312" h="1181" extrusionOk="0">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72"/>
            <p:cNvSpPr/>
            <p:nvPr/>
          </p:nvSpPr>
          <p:spPr>
            <a:xfrm>
              <a:off x="7249694" y="4424246"/>
              <a:ext cx="34453" cy="30882"/>
            </a:xfrm>
            <a:custGeom>
              <a:avLst/>
              <a:gdLst/>
              <a:ahLst/>
              <a:cxnLst/>
              <a:rect l="l" t="t" r="r" b="b"/>
              <a:pathLst>
                <a:path w="1312" h="1176" extrusionOk="0">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72"/>
            <p:cNvSpPr/>
            <p:nvPr/>
          </p:nvSpPr>
          <p:spPr>
            <a:xfrm>
              <a:off x="7205210" y="4329658"/>
              <a:ext cx="88733" cy="83349"/>
            </a:xfrm>
            <a:custGeom>
              <a:avLst/>
              <a:gdLst/>
              <a:ahLst/>
              <a:cxnLst/>
              <a:rect l="l" t="t" r="r" b="b"/>
              <a:pathLst>
                <a:path w="3379" h="3174" extrusionOk="0">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72"/>
            <p:cNvSpPr/>
            <p:nvPr/>
          </p:nvSpPr>
          <p:spPr>
            <a:xfrm>
              <a:off x="7205210" y="4329789"/>
              <a:ext cx="77940" cy="82430"/>
            </a:xfrm>
            <a:custGeom>
              <a:avLst/>
              <a:gdLst/>
              <a:ahLst/>
              <a:cxnLst/>
              <a:rect l="l" t="t" r="r" b="b"/>
              <a:pathLst>
                <a:path w="2968" h="3139" extrusionOk="0">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72"/>
            <p:cNvSpPr/>
            <p:nvPr/>
          </p:nvSpPr>
          <p:spPr>
            <a:xfrm>
              <a:off x="723863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72"/>
            <p:cNvSpPr/>
            <p:nvPr/>
          </p:nvSpPr>
          <p:spPr>
            <a:xfrm>
              <a:off x="7133336"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72"/>
            <p:cNvSpPr/>
            <p:nvPr/>
          </p:nvSpPr>
          <p:spPr>
            <a:xfrm>
              <a:off x="7343941" y="4612478"/>
              <a:ext cx="22374" cy="22137"/>
            </a:xfrm>
            <a:custGeom>
              <a:avLst/>
              <a:gdLst/>
              <a:ahLst/>
              <a:cxnLst/>
              <a:rect l="l" t="t" r="r" b="b"/>
              <a:pathLst>
                <a:path w="852" h="843" extrusionOk="0">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72"/>
            <p:cNvSpPr/>
            <p:nvPr/>
          </p:nvSpPr>
          <p:spPr>
            <a:xfrm>
              <a:off x="7156891" y="4529181"/>
              <a:ext cx="186105" cy="72399"/>
            </a:xfrm>
            <a:custGeom>
              <a:avLst/>
              <a:gdLst/>
              <a:ahLst/>
              <a:cxnLst/>
              <a:rect l="l" t="t" r="r" b="b"/>
              <a:pathLst>
                <a:path w="7087" h="2757" extrusionOk="0">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5" name="Google Shape;11735;p72"/>
          <p:cNvGrpSpPr/>
          <p:nvPr/>
        </p:nvGrpSpPr>
        <p:grpSpPr>
          <a:xfrm>
            <a:off x="7571379" y="4138656"/>
            <a:ext cx="232979" cy="343560"/>
            <a:chOff x="7571379" y="4291056"/>
            <a:chExt cx="232979" cy="343560"/>
          </a:xfrm>
        </p:grpSpPr>
        <p:sp>
          <p:nvSpPr>
            <p:cNvPr id="11736" name="Google Shape;11736;p72"/>
            <p:cNvSpPr/>
            <p:nvPr/>
          </p:nvSpPr>
          <p:spPr>
            <a:xfrm>
              <a:off x="7676682"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72"/>
            <p:cNvSpPr/>
            <p:nvPr/>
          </p:nvSpPr>
          <p:spPr>
            <a:xfrm>
              <a:off x="757137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72"/>
            <p:cNvSpPr/>
            <p:nvPr/>
          </p:nvSpPr>
          <p:spPr>
            <a:xfrm>
              <a:off x="7781985" y="4612478"/>
              <a:ext cx="22374" cy="22137"/>
            </a:xfrm>
            <a:custGeom>
              <a:avLst/>
              <a:gdLst/>
              <a:ahLst/>
              <a:cxnLst/>
              <a:rect l="l" t="t" r="r" b="b"/>
              <a:pathLst>
                <a:path w="852" h="843" extrusionOk="0">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72"/>
            <p:cNvSpPr/>
            <p:nvPr/>
          </p:nvSpPr>
          <p:spPr>
            <a:xfrm>
              <a:off x="7594698" y="4529181"/>
              <a:ext cx="186341" cy="72399"/>
            </a:xfrm>
            <a:custGeom>
              <a:avLst/>
              <a:gdLst/>
              <a:ahLst/>
              <a:cxnLst/>
              <a:rect l="l" t="t" r="r" b="b"/>
              <a:pathLst>
                <a:path w="7096" h="2757" extrusionOk="0">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72"/>
            <p:cNvSpPr/>
            <p:nvPr/>
          </p:nvSpPr>
          <p:spPr>
            <a:xfrm>
              <a:off x="7665626" y="4423984"/>
              <a:ext cx="44511" cy="44274"/>
            </a:xfrm>
            <a:custGeom>
              <a:avLst/>
              <a:gdLst/>
              <a:ahLst/>
              <a:cxnLst/>
              <a:rect l="l" t="t" r="r" b="b"/>
              <a:pathLst>
                <a:path w="1695" h="1686" extrusionOk="0">
                  <a:moveTo>
                    <a:pt x="0" y="1"/>
                  </a:moveTo>
                  <a:lnTo>
                    <a:pt x="0" y="1685"/>
                  </a:lnTo>
                  <a:lnTo>
                    <a:pt x="1694" y="1685"/>
                  </a:lnTo>
                  <a:lnTo>
                    <a:pt x="169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72"/>
            <p:cNvSpPr/>
            <p:nvPr/>
          </p:nvSpPr>
          <p:spPr>
            <a:xfrm>
              <a:off x="7665626" y="4423984"/>
              <a:ext cx="44511" cy="22163"/>
            </a:xfrm>
            <a:custGeom>
              <a:avLst/>
              <a:gdLst/>
              <a:ahLst/>
              <a:cxnLst/>
              <a:rect l="l" t="t" r="r" b="b"/>
              <a:pathLst>
                <a:path w="1695" h="844" extrusionOk="0">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72"/>
            <p:cNvSpPr/>
            <p:nvPr/>
          </p:nvSpPr>
          <p:spPr>
            <a:xfrm>
              <a:off x="7660086" y="4291056"/>
              <a:ext cx="55566" cy="44248"/>
            </a:xfrm>
            <a:custGeom>
              <a:avLst/>
              <a:gdLst/>
              <a:ahLst/>
              <a:cxnLst/>
              <a:rect l="l" t="t" r="r" b="b"/>
              <a:pathLst>
                <a:path w="2116" h="1685" extrusionOk="0">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72"/>
            <p:cNvSpPr/>
            <p:nvPr/>
          </p:nvSpPr>
          <p:spPr>
            <a:xfrm>
              <a:off x="7660086" y="4291056"/>
              <a:ext cx="37473" cy="44248"/>
            </a:xfrm>
            <a:custGeom>
              <a:avLst/>
              <a:gdLst/>
              <a:ahLst/>
              <a:cxnLst/>
              <a:rect l="l" t="t" r="r" b="b"/>
              <a:pathLst>
                <a:path w="1427" h="1685" extrusionOk="0">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72"/>
            <p:cNvSpPr/>
            <p:nvPr/>
          </p:nvSpPr>
          <p:spPr>
            <a:xfrm>
              <a:off x="7632434" y="4313167"/>
              <a:ext cx="110870" cy="110843"/>
            </a:xfrm>
            <a:custGeom>
              <a:avLst/>
              <a:gdLst/>
              <a:ahLst/>
              <a:cxnLst/>
              <a:rect l="l" t="t" r="r" b="b"/>
              <a:pathLst>
                <a:path w="4222" h="4221" extrusionOk="0">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72"/>
            <p:cNvSpPr/>
            <p:nvPr/>
          </p:nvSpPr>
          <p:spPr>
            <a:xfrm>
              <a:off x="7658641" y="4313140"/>
              <a:ext cx="88181" cy="109636"/>
            </a:xfrm>
            <a:custGeom>
              <a:avLst/>
              <a:gdLst/>
              <a:ahLst/>
              <a:cxnLst/>
              <a:rect l="l" t="t" r="r" b="b"/>
              <a:pathLst>
                <a:path w="3358" h="4175" extrusionOk="0">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72"/>
            <p:cNvSpPr/>
            <p:nvPr/>
          </p:nvSpPr>
          <p:spPr>
            <a:xfrm>
              <a:off x="7643489" y="4352504"/>
              <a:ext cx="88759" cy="82561"/>
            </a:xfrm>
            <a:custGeom>
              <a:avLst/>
              <a:gdLst/>
              <a:ahLst/>
              <a:cxnLst/>
              <a:rect l="l" t="t" r="r" b="b"/>
              <a:pathLst>
                <a:path w="3380" h="3144"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72"/>
            <p:cNvSpPr/>
            <p:nvPr/>
          </p:nvSpPr>
          <p:spPr>
            <a:xfrm>
              <a:off x="7615601" y="4454157"/>
              <a:ext cx="144272" cy="58586"/>
            </a:xfrm>
            <a:custGeom>
              <a:avLst/>
              <a:gdLst/>
              <a:ahLst/>
              <a:cxnLst/>
              <a:rect l="l" t="t" r="r" b="b"/>
              <a:pathLst>
                <a:path w="5494" h="2231" extrusionOk="0">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72"/>
            <p:cNvSpPr/>
            <p:nvPr/>
          </p:nvSpPr>
          <p:spPr>
            <a:xfrm>
              <a:off x="7615864" y="4473011"/>
              <a:ext cx="27652" cy="39731"/>
            </a:xfrm>
            <a:custGeom>
              <a:avLst/>
              <a:gdLst/>
              <a:ahLst/>
              <a:cxnLst/>
              <a:rect l="l" t="t" r="r" b="b"/>
              <a:pathLst>
                <a:path w="1053" h="1513" extrusionOk="0">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72"/>
            <p:cNvSpPr/>
            <p:nvPr/>
          </p:nvSpPr>
          <p:spPr>
            <a:xfrm>
              <a:off x="7732222" y="4473011"/>
              <a:ext cx="27652" cy="39731"/>
            </a:xfrm>
            <a:custGeom>
              <a:avLst/>
              <a:gdLst/>
              <a:ahLst/>
              <a:cxnLst/>
              <a:rect l="l" t="t" r="r" b="b"/>
              <a:pathLst>
                <a:path w="1053" h="1513" extrusionOk="0">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72"/>
            <p:cNvSpPr/>
            <p:nvPr/>
          </p:nvSpPr>
          <p:spPr>
            <a:xfrm>
              <a:off x="7656068" y="4447592"/>
              <a:ext cx="63602" cy="65151"/>
            </a:xfrm>
            <a:custGeom>
              <a:avLst/>
              <a:gdLst/>
              <a:ahLst/>
              <a:cxnLst/>
              <a:rect l="l" t="t" r="r" b="b"/>
              <a:pathLst>
                <a:path w="2422" h="2481" extrusionOk="0">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72"/>
            <p:cNvSpPr/>
            <p:nvPr/>
          </p:nvSpPr>
          <p:spPr>
            <a:xfrm>
              <a:off x="7643489" y="4352504"/>
              <a:ext cx="88759" cy="81826"/>
            </a:xfrm>
            <a:custGeom>
              <a:avLst/>
              <a:gdLst/>
              <a:ahLst/>
              <a:cxnLst/>
              <a:rect l="l" t="t" r="r" b="b"/>
              <a:pathLst>
                <a:path w="3380" h="3116"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2" name="Google Shape;11752;p72"/>
          <p:cNvGrpSpPr/>
          <p:nvPr/>
        </p:nvGrpSpPr>
        <p:grpSpPr>
          <a:xfrm>
            <a:off x="6666381" y="3195475"/>
            <a:ext cx="295819" cy="370712"/>
            <a:chOff x="6666381" y="3347875"/>
            <a:chExt cx="295819" cy="370712"/>
          </a:xfrm>
        </p:grpSpPr>
        <p:sp>
          <p:nvSpPr>
            <p:cNvPr id="11753" name="Google Shape;11753;p72"/>
            <p:cNvSpPr/>
            <p:nvPr/>
          </p:nvSpPr>
          <p:spPr>
            <a:xfrm>
              <a:off x="6666381" y="3347875"/>
              <a:ext cx="295819" cy="310892"/>
            </a:xfrm>
            <a:custGeom>
              <a:avLst/>
              <a:gdLst/>
              <a:ahLst/>
              <a:cxnLst/>
              <a:rect l="l" t="t" r="r" b="b"/>
              <a:pathLst>
                <a:path w="11265" h="11839" extrusionOk="0">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72"/>
            <p:cNvSpPr/>
            <p:nvPr/>
          </p:nvSpPr>
          <p:spPr>
            <a:xfrm>
              <a:off x="6666381" y="3351132"/>
              <a:ext cx="252096" cy="307636"/>
            </a:xfrm>
            <a:custGeom>
              <a:avLst/>
              <a:gdLst/>
              <a:ahLst/>
              <a:cxnLst/>
              <a:rect l="l" t="t" r="r" b="b"/>
              <a:pathLst>
                <a:path w="9600" h="11715" extrusionOk="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72"/>
            <p:cNvSpPr/>
            <p:nvPr/>
          </p:nvSpPr>
          <p:spPr>
            <a:xfrm>
              <a:off x="6666644" y="3348112"/>
              <a:ext cx="295320" cy="310393"/>
            </a:xfrm>
            <a:custGeom>
              <a:avLst/>
              <a:gdLst/>
              <a:ahLst/>
              <a:cxnLst/>
              <a:rect l="l" t="t" r="r" b="b"/>
              <a:pathLst>
                <a:path w="11246" h="11820" extrusionOk="0">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72"/>
            <p:cNvSpPr/>
            <p:nvPr/>
          </p:nvSpPr>
          <p:spPr>
            <a:xfrm>
              <a:off x="6666644" y="3351394"/>
              <a:ext cx="222921" cy="307111"/>
            </a:xfrm>
            <a:custGeom>
              <a:avLst/>
              <a:gdLst/>
              <a:ahLst/>
              <a:cxnLst/>
              <a:rect l="l" t="t" r="r" b="b"/>
              <a:pathLst>
                <a:path w="8489" h="11695" extrusionOk="0">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72"/>
            <p:cNvSpPr/>
            <p:nvPr/>
          </p:nvSpPr>
          <p:spPr>
            <a:xfrm>
              <a:off x="6711863"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72"/>
            <p:cNvSpPr/>
            <p:nvPr/>
          </p:nvSpPr>
          <p:spPr>
            <a:xfrm>
              <a:off x="6710865" y="3586868"/>
              <a:ext cx="24894" cy="18067"/>
            </a:xfrm>
            <a:custGeom>
              <a:avLst/>
              <a:gdLst/>
              <a:ahLst/>
              <a:cxnLst/>
              <a:rect l="l" t="t" r="r" b="b"/>
              <a:pathLst>
                <a:path w="948" h="688" extrusionOk="0">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72"/>
            <p:cNvSpPr/>
            <p:nvPr/>
          </p:nvSpPr>
          <p:spPr>
            <a:xfrm>
              <a:off x="6688991" y="3605722"/>
              <a:ext cx="68407" cy="88995"/>
            </a:xfrm>
            <a:custGeom>
              <a:avLst/>
              <a:gdLst/>
              <a:ahLst/>
              <a:cxnLst/>
              <a:rect l="l" t="t" r="r" b="b"/>
              <a:pathLst>
                <a:path w="2605"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72"/>
            <p:cNvSpPr/>
            <p:nvPr/>
          </p:nvSpPr>
          <p:spPr>
            <a:xfrm>
              <a:off x="6700571" y="3694691"/>
              <a:ext cx="45509" cy="23897"/>
            </a:xfrm>
            <a:custGeom>
              <a:avLst/>
              <a:gdLst/>
              <a:ahLst/>
              <a:cxnLst/>
              <a:rect l="l" t="t" r="r" b="b"/>
              <a:pathLst>
                <a:path w="1733" h="910" extrusionOk="0">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72"/>
            <p:cNvSpPr/>
            <p:nvPr/>
          </p:nvSpPr>
          <p:spPr>
            <a:xfrm>
              <a:off x="6689253"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72"/>
            <p:cNvSpPr/>
            <p:nvPr/>
          </p:nvSpPr>
          <p:spPr>
            <a:xfrm>
              <a:off x="6746054" y="3615754"/>
              <a:ext cx="11344" cy="78964"/>
            </a:xfrm>
            <a:custGeom>
              <a:avLst/>
              <a:gdLst/>
              <a:ahLst/>
              <a:cxnLst/>
              <a:rect l="l" t="t" r="r" b="b"/>
              <a:pathLst>
                <a:path w="432"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72"/>
            <p:cNvSpPr/>
            <p:nvPr/>
          </p:nvSpPr>
          <p:spPr>
            <a:xfrm>
              <a:off x="6705850" y="3599052"/>
              <a:ext cx="34952" cy="95665"/>
            </a:xfrm>
            <a:custGeom>
              <a:avLst/>
              <a:gdLst/>
              <a:ahLst/>
              <a:cxnLst/>
              <a:rect l="l" t="t" r="r" b="b"/>
              <a:pathLst>
                <a:path w="1331" h="3643" extrusionOk="0">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72"/>
            <p:cNvSpPr/>
            <p:nvPr/>
          </p:nvSpPr>
          <p:spPr>
            <a:xfrm>
              <a:off x="6720161"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72"/>
            <p:cNvSpPr/>
            <p:nvPr/>
          </p:nvSpPr>
          <p:spPr>
            <a:xfrm>
              <a:off x="6700309" y="3539127"/>
              <a:ext cx="46008" cy="53807"/>
            </a:xfrm>
            <a:custGeom>
              <a:avLst/>
              <a:gdLst/>
              <a:ahLst/>
              <a:cxnLst/>
              <a:rect l="l" t="t" r="r" b="b"/>
              <a:pathLst>
                <a:path w="1752" h="2049" extrusionOk="0">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72"/>
            <p:cNvSpPr/>
            <p:nvPr/>
          </p:nvSpPr>
          <p:spPr>
            <a:xfrm>
              <a:off x="6700309" y="3539127"/>
              <a:ext cx="31433" cy="53807"/>
            </a:xfrm>
            <a:custGeom>
              <a:avLst/>
              <a:gdLst/>
              <a:ahLst/>
              <a:cxnLst/>
              <a:rect l="l" t="t" r="r" b="b"/>
              <a:pathLst>
                <a:path w="1197" h="2049" extrusionOk="0">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72"/>
            <p:cNvSpPr/>
            <p:nvPr/>
          </p:nvSpPr>
          <p:spPr>
            <a:xfrm>
              <a:off x="6700309" y="3539127"/>
              <a:ext cx="46008" cy="23897"/>
            </a:xfrm>
            <a:custGeom>
              <a:avLst/>
              <a:gdLst/>
              <a:ahLst/>
              <a:cxnLst/>
              <a:rect l="l" t="t" r="r" b="b"/>
              <a:pathLst>
                <a:path w="1752" h="910" extrusionOk="0">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72"/>
            <p:cNvSpPr/>
            <p:nvPr/>
          </p:nvSpPr>
          <p:spPr>
            <a:xfrm>
              <a:off x="6700309" y="3539127"/>
              <a:ext cx="31433" cy="21875"/>
            </a:xfrm>
            <a:custGeom>
              <a:avLst/>
              <a:gdLst/>
              <a:ahLst/>
              <a:cxnLst/>
              <a:rect l="l" t="t" r="r" b="b"/>
              <a:pathLst>
                <a:path w="1197" h="833" extrusionOk="0">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72"/>
            <p:cNvSpPr/>
            <p:nvPr/>
          </p:nvSpPr>
          <p:spPr>
            <a:xfrm>
              <a:off x="6802854" y="3586868"/>
              <a:ext cx="22899" cy="23897"/>
            </a:xfrm>
            <a:custGeom>
              <a:avLst/>
              <a:gdLst/>
              <a:ahLst/>
              <a:cxnLst/>
              <a:rect l="l" t="t" r="r" b="b"/>
              <a:pathLst>
                <a:path w="872" h="910" extrusionOk="0">
                  <a:moveTo>
                    <a:pt x="0" y="0"/>
                  </a:moveTo>
                  <a:lnTo>
                    <a:pt x="0" y="910"/>
                  </a:lnTo>
                  <a:lnTo>
                    <a:pt x="871" y="910"/>
                  </a:lnTo>
                  <a:lnTo>
                    <a:pt x="871"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72"/>
            <p:cNvSpPr/>
            <p:nvPr/>
          </p:nvSpPr>
          <p:spPr>
            <a:xfrm>
              <a:off x="6801594" y="3586868"/>
              <a:ext cx="24894" cy="18067"/>
            </a:xfrm>
            <a:custGeom>
              <a:avLst/>
              <a:gdLst/>
              <a:ahLst/>
              <a:cxnLst/>
              <a:rect l="l" t="t" r="r" b="b"/>
              <a:pathLst>
                <a:path w="948" h="688" extrusionOk="0">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72"/>
            <p:cNvSpPr/>
            <p:nvPr/>
          </p:nvSpPr>
          <p:spPr>
            <a:xfrm>
              <a:off x="6779982" y="3605722"/>
              <a:ext cx="68381" cy="88995"/>
            </a:xfrm>
            <a:custGeom>
              <a:avLst/>
              <a:gdLst/>
              <a:ahLst/>
              <a:cxnLst/>
              <a:rect l="l" t="t" r="r" b="b"/>
              <a:pathLst>
                <a:path w="2604" h="3389" extrusionOk="0">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72"/>
            <p:cNvSpPr/>
            <p:nvPr/>
          </p:nvSpPr>
          <p:spPr>
            <a:xfrm>
              <a:off x="6791536" y="3694691"/>
              <a:ext cx="45509" cy="23897"/>
            </a:xfrm>
            <a:custGeom>
              <a:avLst/>
              <a:gdLst/>
              <a:ahLst/>
              <a:cxnLst/>
              <a:rect l="l" t="t" r="r" b="b"/>
              <a:pathLst>
                <a:path w="1733" h="910" extrusionOk="0">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72"/>
            <p:cNvSpPr/>
            <p:nvPr/>
          </p:nvSpPr>
          <p:spPr>
            <a:xfrm>
              <a:off x="6780218" y="3615754"/>
              <a:ext cx="11344" cy="78964"/>
            </a:xfrm>
            <a:custGeom>
              <a:avLst/>
              <a:gdLst/>
              <a:ahLst/>
              <a:cxnLst/>
              <a:rect l="l" t="t" r="r" b="b"/>
              <a:pathLst>
                <a:path w="432" h="3007" extrusionOk="0">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72"/>
            <p:cNvSpPr/>
            <p:nvPr/>
          </p:nvSpPr>
          <p:spPr>
            <a:xfrm>
              <a:off x="6837018" y="3615754"/>
              <a:ext cx="11344" cy="78964"/>
            </a:xfrm>
            <a:custGeom>
              <a:avLst/>
              <a:gdLst/>
              <a:ahLst/>
              <a:cxnLst/>
              <a:rect l="l" t="t" r="r" b="b"/>
              <a:pathLst>
                <a:path w="432" h="3007" extrusionOk="0">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72"/>
            <p:cNvSpPr/>
            <p:nvPr/>
          </p:nvSpPr>
          <p:spPr>
            <a:xfrm>
              <a:off x="6796814" y="3599052"/>
              <a:ext cx="34952" cy="95665"/>
            </a:xfrm>
            <a:custGeom>
              <a:avLst/>
              <a:gdLst/>
              <a:ahLst/>
              <a:cxnLst/>
              <a:rect l="l" t="t" r="r" b="b"/>
              <a:pathLst>
                <a:path w="1331" h="3643" extrusionOk="0">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72"/>
            <p:cNvSpPr/>
            <p:nvPr/>
          </p:nvSpPr>
          <p:spPr>
            <a:xfrm>
              <a:off x="6811152" y="3706482"/>
              <a:ext cx="6040" cy="12106"/>
            </a:xfrm>
            <a:custGeom>
              <a:avLst/>
              <a:gdLst/>
              <a:ahLst/>
              <a:cxnLst/>
              <a:rect l="l" t="t" r="r" b="b"/>
              <a:pathLst>
                <a:path w="230" h="461" extrusionOk="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72"/>
            <p:cNvSpPr/>
            <p:nvPr/>
          </p:nvSpPr>
          <p:spPr>
            <a:xfrm>
              <a:off x="6791300" y="3539127"/>
              <a:ext cx="46008" cy="53807"/>
            </a:xfrm>
            <a:custGeom>
              <a:avLst/>
              <a:gdLst/>
              <a:ahLst/>
              <a:cxnLst/>
              <a:rect l="l" t="t" r="r" b="b"/>
              <a:pathLst>
                <a:path w="1752" h="2049" extrusionOk="0">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72"/>
            <p:cNvSpPr/>
            <p:nvPr/>
          </p:nvSpPr>
          <p:spPr>
            <a:xfrm>
              <a:off x="6791300" y="3539127"/>
              <a:ext cx="31433" cy="53807"/>
            </a:xfrm>
            <a:custGeom>
              <a:avLst/>
              <a:gdLst/>
              <a:ahLst/>
              <a:cxnLst/>
              <a:rect l="l" t="t" r="r" b="b"/>
              <a:pathLst>
                <a:path w="1197" h="2049" extrusionOk="0">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72"/>
            <p:cNvSpPr/>
            <p:nvPr/>
          </p:nvSpPr>
          <p:spPr>
            <a:xfrm>
              <a:off x="6791300" y="3539127"/>
              <a:ext cx="46008" cy="23897"/>
            </a:xfrm>
            <a:custGeom>
              <a:avLst/>
              <a:gdLst/>
              <a:ahLst/>
              <a:cxnLst/>
              <a:rect l="l" t="t" r="r" b="b"/>
              <a:pathLst>
                <a:path w="1752" h="910" extrusionOk="0">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72"/>
            <p:cNvSpPr/>
            <p:nvPr/>
          </p:nvSpPr>
          <p:spPr>
            <a:xfrm>
              <a:off x="6791300" y="3539127"/>
              <a:ext cx="31433" cy="21875"/>
            </a:xfrm>
            <a:custGeom>
              <a:avLst/>
              <a:gdLst/>
              <a:ahLst/>
              <a:cxnLst/>
              <a:rect l="l" t="t" r="r" b="b"/>
              <a:pathLst>
                <a:path w="1197" h="833" extrusionOk="0">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72"/>
            <p:cNvSpPr/>
            <p:nvPr/>
          </p:nvSpPr>
          <p:spPr>
            <a:xfrm>
              <a:off x="6893819"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72"/>
            <p:cNvSpPr/>
            <p:nvPr/>
          </p:nvSpPr>
          <p:spPr>
            <a:xfrm>
              <a:off x="6892821" y="3586868"/>
              <a:ext cx="24894" cy="18067"/>
            </a:xfrm>
            <a:custGeom>
              <a:avLst/>
              <a:gdLst/>
              <a:ahLst/>
              <a:cxnLst/>
              <a:rect l="l" t="t" r="r" b="b"/>
              <a:pathLst>
                <a:path w="948" h="688" extrusionOk="0">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72"/>
            <p:cNvSpPr/>
            <p:nvPr/>
          </p:nvSpPr>
          <p:spPr>
            <a:xfrm>
              <a:off x="6870946" y="3605722"/>
              <a:ext cx="68381" cy="88995"/>
            </a:xfrm>
            <a:custGeom>
              <a:avLst/>
              <a:gdLst/>
              <a:ahLst/>
              <a:cxnLst/>
              <a:rect l="l" t="t" r="r" b="b"/>
              <a:pathLst>
                <a:path w="2604"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72"/>
            <p:cNvSpPr/>
            <p:nvPr/>
          </p:nvSpPr>
          <p:spPr>
            <a:xfrm>
              <a:off x="6882527" y="3694691"/>
              <a:ext cx="45509" cy="23897"/>
            </a:xfrm>
            <a:custGeom>
              <a:avLst/>
              <a:gdLst/>
              <a:ahLst/>
              <a:cxnLst/>
              <a:rect l="l" t="t" r="r" b="b"/>
              <a:pathLst>
                <a:path w="1733" h="910" extrusionOk="0">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72"/>
            <p:cNvSpPr/>
            <p:nvPr/>
          </p:nvSpPr>
          <p:spPr>
            <a:xfrm>
              <a:off x="6871209"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72"/>
            <p:cNvSpPr/>
            <p:nvPr/>
          </p:nvSpPr>
          <p:spPr>
            <a:xfrm>
              <a:off x="6928009" y="3615754"/>
              <a:ext cx="11318" cy="78964"/>
            </a:xfrm>
            <a:custGeom>
              <a:avLst/>
              <a:gdLst/>
              <a:ahLst/>
              <a:cxnLst/>
              <a:rect l="l" t="t" r="r" b="b"/>
              <a:pathLst>
                <a:path w="431"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72"/>
            <p:cNvSpPr/>
            <p:nvPr/>
          </p:nvSpPr>
          <p:spPr>
            <a:xfrm>
              <a:off x="6887805" y="3599052"/>
              <a:ext cx="34952" cy="95665"/>
            </a:xfrm>
            <a:custGeom>
              <a:avLst/>
              <a:gdLst/>
              <a:ahLst/>
              <a:cxnLst/>
              <a:rect l="l" t="t" r="r" b="b"/>
              <a:pathLst>
                <a:path w="1331" h="3643" extrusionOk="0">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72"/>
            <p:cNvSpPr/>
            <p:nvPr/>
          </p:nvSpPr>
          <p:spPr>
            <a:xfrm>
              <a:off x="6902117"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72"/>
            <p:cNvSpPr/>
            <p:nvPr/>
          </p:nvSpPr>
          <p:spPr>
            <a:xfrm>
              <a:off x="6882264" y="3539127"/>
              <a:ext cx="46008" cy="53807"/>
            </a:xfrm>
            <a:custGeom>
              <a:avLst/>
              <a:gdLst/>
              <a:ahLst/>
              <a:cxnLst/>
              <a:rect l="l" t="t" r="r" b="b"/>
              <a:pathLst>
                <a:path w="1752" h="2049" extrusionOk="0">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72"/>
            <p:cNvSpPr/>
            <p:nvPr/>
          </p:nvSpPr>
          <p:spPr>
            <a:xfrm>
              <a:off x="6882264" y="3539127"/>
              <a:ext cx="31433" cy="53807"/>
            </a:xfrm>
            <a:custGeom>
              <a:avLst/>
              <a:gdLst/>
              <a:ahLst/>
              <a:cxnLst/>
              <a:rect l="l" t="t" r="r" b="b"/>
              <a:pathLst>
                <a:path w="1197" h="2049" extrusionOk="0">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72"/>
            <p:cNvSpPr/>
            <p:nvPr/>
          </p:nvSpPr>
          <p:spPr>
            <a:xfrm>
              <a:off x="6882264" y="3539127"/>
              <a:ext cx="46008" cy="23897"/>
            </a:xfrm>
            <a:custGeom>
              <a:avLst/>
              <a:gdLst/>
              <a:ahLst/>
              <a:cxnLst/>
              <a:rect l="l" t="t" r="r" b="b"/>
              <a:pathLst>
                <a:path w="1752" h="910" extrusionOk="0">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72"/>
            <p:cNvSpPr/>
            <p:nvPr/>
          </p:nvSpPr>
          <p:spPr>
            <a:xfrm>
              <a:off x="6882264" y="3539127"/>
              <a:ext cx="31433" cy="21875"/>
            </a:xfrm>
            <a:custGeom>
              <a:avLst/>
              <a:gdLst/>
              <a:ahLst/>
              <a:cxnLst/>
              <a:rect l="l" t="t" r="r" b="b"/>
              <a:pathLst>
                <a:path w="1197" h="833" extrusionOk="0">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3" name="Google Shape;11793;p72"/>
          <p:cNvGrpSpPr/>
          <p:nvPr/>
        </p:nvGrpSpPr>
        <p:grpSpPr>
          <a:xfrm>
            <a:off x="4877760" y="2735059"/>
            <a:ext cx="389567" cy="390329"/>
            <a:chOff x="4877760" y="2887459"/>
            <a:chExt cx="389567" cy="390329"/>
          </a:xfrm>
        </p:grpSpPr>
        <p:sp>
          <p:nvSpPr>
            <p:cNvPr id="11794" name="Google Shape;11794;p72"/>
            <p:cNvSpPr/>
            <p:nvPr/>
          </p:nvSpPr>
          <p:spPr>
            <a:xfrm>
              <a:off x="5124079" y="2893052"/>
              <a:ext cx="118695" cy="91411"/>
            </a:xfrm>
            <a:custGeom>
              <a:avLst/>
              <a:gdLst/>
              <a:ahLst/>
              <a:cxnLst/>
              <a:rect l="l" t="t" r="r" b="b"/>
              <a:pathLst>
                <a:path w="4520" h="3481" extrusionOk="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72"/>
            <p:cNvSpPr/>
            <p:nvPr/>
          </p:nvSpPr>
          <p:spPr>
            <a:xfrm>
              <a:off x="4903390" y="2892396"/>
              <a:ext cx="120139" cy="92278"/>
            </a:xfrm>
            <a:custGeom>
              <a:avLst/>
              <a:gdLst/>
              <a:ahLst/>
              <a:cxnLst/>
              <a:rect l="l" t="t" r="r" b="b"/>
              <a:pathLst>
                <a:path w="4575" h="3514" extrusionOk="0">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72"/>
            <p:cNvSpPr/>
            <p:nvPr/>
          </p:nvSpPr>
          <p:spPr>
            <a:xfrm>
              <a:off x="4901735" y="3179155"/>
              <a:ext cx="100313" cy="84347"/>
            </a:xfrm>
            <a:custGeom>
              <a:avLst/>
              <a:gdLst/>
              <a:ahLst/>
              <a:cxnLst/>
              <a:rect l="l" t="t" r="r" b="b"/>
              <a:pathLst>
                <a:path w="3820" h="3212" extrusionOk="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72"/>
            <p:cNvSpPr/>
            <p:nvPr/>
          </p:nvSpPr>
          <p:spPr>
            <a:xfrm>
              <a:off x="5145428" y="3179759"/>
              <a:ext cx="97346" cy="82929"/>
            </a:xfrm>
            <a:custGeom>
              <a:avLst/>
              <a:gdLst/>
              <a:ahLst/>
              <a:cxnLst/>
              <a:rect l="l" t="t" r="r" b="b"/>
              <a:pathLst>
                <a:path w="3707" h="3158" extrusionOk="0">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72"/>
            <p:cNvSpPr/>
            <p:nvPr/>
          </p:nvSpPr>
          <p:spPr>
            <a:xfrm>
              <a:off x="4878784" y="3101320"/>
              <a:ext cx="125680" cy="66438"/>
            </a:xfrm>
            <a:custGeom>
              <a:avLst/>
              <a:gdLst/>
              <a:ahLst/>
              <a:cxnLst/>
              <a:rect l="l" t="t" r="r" b="b"/>
              <a:pathLst>
                <a:path w="4786" h="2530" extrusionOk="0">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72"/>
            <p:cNvSpPr/>
            <p:nvPr/>
          </p:nvSpPr>
          <p:spPr>
            <a:xfrm>
              <a:off x="4877760" y="3101819"/>
              <a:ext cx="51049" cy="65939"/>
            </a:xfrm>
            <a:custGeom>
              <a:avLst/>
              <a:gdLst/>
              <a:ahLst/>
              <a:cxnLst/>
              <a:rect l="l" t="t" r="r" b="b"/>
              <a:pathLst>
                <a:path w="1944" h="2511" extrusionOk="0">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72"/>
            <p:cNvSpPr/>
            <p:nvPr/>
          </p:nvSpPr>
          <p:spPr>
            <a:xfrm>
              <a:off x="4901131" y="2997278"/>
              <a:ext cx="79463" cy="56328"/>
            </a:xfrm>
            <a:custGeom>
              <a:avLst/>
              <a:gdLst/>
              <a:ahLst/>
              <a:cxnLst/>
              <a:rect l="l" t="t" r="r" b="b"/>
              <a:pathLst>
                <a:path w="3026" h="2145" extrusionOk="0">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72"/>
            <p:cNvSpPr/>
            <p:nvPr/>
          </p:nvSpPr>
          <p:spPr>
            <a:xfrm>
              <a:off x="4901131" y="2997541"/>
              <a:ext cx="43250" cy="56065"/>
            </a:xfrm>
            <a:custGeom>
              <a:avLst/>
              <a:gdLst/>
              <a:ahLst/>
              <a:cxnLst/>
              <a:rect l="l" t="t" r="r" b="b"/>
              <a:pathLst>
                <a:path w="1647" h="2135" extrusionOk="0">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72"/>
            <p:cNvSpPr/>
            <p:nvPr/>
          </p:nvSpPr>
          <p:spPr>
            <a:xfrm>
              <a:off x="4969749" y="3047802"/>
              <a:ext cx="17620" cy="23371"/>
            </a:xfrm>
            <a:custGeom>
              <a:avLst/>
              <a:gdLst/>
              <a:ahLst/>
              <a:cxnLst/>
              <a:rect l="l" t="t" r="r" b="b"/>
              <a:pathLst>
                <a:path w="671" h="890" extrusionOk="0">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72"/>
            <p:cNvSpPr/>
            <p:nvPr/>
          </p:nvSpPr>
          <p:spPr>
            <a:xfrm>
              <a:off x="4894592" y="3047802"/>
              <a:ext cx="17620" cy="23371"/>
            </a:xfrm>
            <a:custGeom>
              <a:avLst/>
              <a:gdLst/>
              <a:ahLst/>
              <a:cxnLst/>
              <a:rect l="l" t="t" r="r" b="b"/>
              <a:pathLst>
                <a:path w="671" h="890" extrusionOk="0">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72"/>
            <p:cNvSpPr/>
            <p:nvPr/>
          </p:nvSpPr>
          <p:spPr>
            <a:xfrm>
              <a:off x="4926262" y="3088610"/>
              <a:ext cx="29437" cy="33350"/>
            </a:xfrm>
            <a:custGeom>
              <a:avLst/>
              <a:gdLst/>
              <a:ahLst/>
              <a:cxnLst/>
              <a:rect l="l" t="t" r="r" b="b"/>
              <a:pathLst>
                <a:path w="1121" h="1270" extrusionOk="0">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72"/>
            <p:cNvSpPr/>
            <p:nvPr/>
          </p:nvSpPr>
          <p:spPr>
            <a:xfrm>
              <a:off x="4926262" y="3088952"/>
              <a:ext cx="17883" cy="33245"/>
            </a:xfrm>
            <a:custGeom>
              <a:avLst/>
              <a:gdLst/>
              <a:ahLst/>
              <a:cxnLst/>
              <a:rect l="l" t="t" r="r" b="b"/>
              <a:pathLst>
                <a:path w="681" h="1266" extrusionOk="0">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72"/>
            <p:cNvSpPr/>
            <p:nvPr/>
          </p:nvSpPr>
          <p:spPr>
            <a:xfrm>
              <a:off x="4909692" y="3030261"/>
              <a:ext cx="62341" cy="66805"/>
            </a:xfrm>
            <a:custGeom>
              <a:avLst/>
              <a:gdLst/>
              <a:ahLst/>
              <a:cxnLst/>
              <a:rect l="l" t="t" r="r" b="b"/>
              <a:pathLst>
                <a:path w="2374" h="254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72"/>
            <p:cNvSpPr/>
            <p:nvPr/>
          </p:nvSpPr>
          <p:spPr>
            <a:xfrm>
              <a:off x="4909692"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72"/>
            <p:cNvSpPr/>
            <p:nvPr/>
          </p:nvSpPr>
          <p:spPr>
            <a:xfrm>
              <a:off x="5142408" y="3101583"/>
              <a:ext cx="124919" cy="66175"/>
            </a:xfrm>
            <a:custGeom>
              <a:avLst/>
              <a:gdLst/>
              <a:ahLst/>
              <a:cxnLst/>
              <a:rect l="l" t="t" r="r" b="b"/>
              <a:pathLst>
                <a:path w="4757" h="2520" extrusionOk="0">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72"/>
            <p:cNvSpPr/>
            <p:nvPr/>
          </p:nvSpPr>
          <p:spPr>
            <a:xfrm>
              <a:off x="5140885" y="3101819"/>
              <a:ext cx="51049" cy="65939"/>
            </a:xfrm>
            <a:custGeom>
              <a:avLst/>
              <a:gdLst/>
              <a:ahLst/>
              <a:cxnLst/>
              <a:rect l="l" t="t" r="r" b="b"/>
              <a:pathLst>
                <a:path w="1944" h="2511" extrusionOk="0">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72"/>
            <p:cNvSpPr/>
            <p:nvPr/>
          </p:nvSpPr>
          <p:spPr>
            <a:xfrm>
              <a:off x="5164256" y="2997278"/>
              <a:ext cx="79699" cy="56328"/>
            </a:xfrm>
            <a:custGeom>
              <a:avLst/>
              <a:gdLst/>
              <a:ahLst/>
              <a:cxnLst/>
              <a:rect l="l" t="t" r="r" b="b"/>
              <a:pathLst>
                <a:path w="3035" h="2145" extrusionOk="0">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72"/>
            <p:cNvSpPr/>
            <p:nvPr/>
          </p:nvSpPr>
          <p:spPr>
            <a:xfrm>
              <a:off x="5164256" y="2997541"/>
              <a:ext cx="43250" cy="56065"/>
            </a:xfrm>
            <a:custGeom>
              <a:avLst/>
              <a:gdLst/>
              <a:ahLst/>
              <a:cxnLst/>
              <a:rect l="l" t="t" r="r" b="b"/>
              <a:pathLst>
                <a:path w="1647" h="2135" extrusionOk="0">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72"/>
            <p:cNvSpPr/>
            <p:nvPr/>
          </p:nvSpPr>
          <p:spPr>
            <a:xfrm>
              <a:off x="5233136" y="3047802"/>
              <a:ext cx="17358" cy="23371"/>
            </a:xfrm>
            <a:custGeom>
              <a:avLst/>
              <a:gdLst/>
              <a:ahLst/>
              <a:cxnLst/>
              <a:rect l="l" t="t" r="r" b="b"/>
              <a:pathLst>
                <a:path w="661" h="890" extrusionOk="0">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72"/>
            <p:cNvSpPr/>
            <p:nvPr/>
          </p:nvSpPr>
          <p:spPr>
            <a:xfrm>
              <a:off x="5157980" y="3047802"/>
              <a:ext cx="17358" cy="23371"/>
            </a:xfrm>
            <a:custGeom>
              <a:avLst/>
              <a:gdLst/>
              <a:ahLst/>
              <a:cxnLst/>
              <a:rect l="l" t="t" r="r" b="b"/>
              <a:pathLst>
                <a:path w="661" h="890" extrusionOk="0">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72"/>
            <p:cNvSpPr/>
            <p:nvPr/>
          </p:nvSpPr>
          <p:spPr>
            <a:xfrm>
              <a:off x="5189387" y="3088610"/>
              <a:ext cx="29700" cy="33587"/>
            </a:xfrm>
            <a:custGeom>
              <a:avLst/>
              <a:gdLst/>
              <a:ahLst/>
              <a:cxnLst/>
              <a:rect l="l" t="t" r="r" b="b"/>
              <a:pathLst>
                <a:path w="1131" h="1279" extrusionOk="0">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72"/>
            <p:cNvSpPr/>
            <p:nvPr/>
          </p:nvSpPr>
          <p:spPr>
            <a:xfrm>
              <a:off x="5189650" y="3088952"/>
              <a:ext cx="17857" cy="33245"/>
            </a:xfrm>
            <a:custGeom>
              <a:avLst/>
              <a:gdLst/>
              <a:ahLst/>
              <a:cxnLst/>
              <a:rect l="l" t="t" r="r" b="b"/>
              <a:pathLst>
                <a:path w="680" h="1266" extrusionOk="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72"/>
            <p:cNvSpPr/>
            <p:nvPr/>
          </p:nvSpPr>
          <p:spPr>
            <a:xfrm>
              <a:off x="5173054" y="3030261"/>
              <a:ext cx="62368" cy="66805"/>
            </a:xfrm>
            <a:custGeom>
              <a:avLst/>
              <a:gdLst/>
              <a:ahLst/>
              <a:cxnLst/>
              <a:rect l="l" t="t" r="r" b="b"/>
              <a:pathLst>
                <a:path w="2375" h="2544" extrusionOk="0">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72"/>
            <p:cNvSpPr/>
            <p:nvPr/>
          </p:nvSpPr>
          <p:spPr>
            <a:xfrm>
              <a:off x="5172817"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72"/>
            <p:cNvSpPr/>
            <p:nvPr/>
          </p:nvSpPr>
          <p:spPr>
            <a:xfrm>
              <a:off x="5009953" y="2992000"/>
              <a:ext cx="125680" cy="66149"/>
            </a:xfrm>
            <a:custGeom>
              <a:avLst/>
              <a:gdLst/>
              <a:ahLst/>
              <a:cxnLst/>
              <a:rect l="l" t="t" r="r" b="b"/>
              <a:pathLst>
                <a:path w="4786" h="2519" extrusionOk="0">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72"/>
            <p:cNvSpPr/>
            <p:nvPr/>
          </p:nvSpPr>
          <p:spPr>
            <a:xfrm>
              <a:off x="5009217" y="2992262"/>
              <a:ext cx="51286" cy="65913"/>
            </a:xfrm>
            <a:custGeom>
              <a:avLst/>
              <a:gdLst/>
              <a:ahLst/>
              <a:cxnLst/>
              <a:rect l="l" t="t" r="r" b="b"/>
              <a:pathLst>
                <a:path w="1953" h="2510" extrusionOk="0">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72"/>
            <p:cNvSpPr/>
            <p:nvPr/>
          </p:nvSpPr>
          <p:spPr>
            <a:xfrm>
              <a:off x="5032825" y="2887695"/>
              <a:ext cx="79436" cy="56091"/>
            </a:xfrm>
            <a:custGeom>
              <a:avLst/>
              <a:gdLst/>
              <a:ahLst/>
              <a:cxnLst/>
              <a:rect l="l" t="t" r="r" b="b"/>
              <a:pathLst>
                <a:path w="3025" h="2136" extrusionOk="0">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72"/>
            <p:cNvSpPr/>
            <p:nvPr/>
          </p:nvSpPr>
          <p:spPr>
            <a:xfrm>
              <a:off x="5032825" y="2887459"/>
              <a:ext cx="43014" cy="56328"/>
            </a:xfrm>
            <a:custGeom>
              <a:avLst/>
              <a:gdLst/>
              <a:ahLst/>
              <a:cxnLst/>
              <a:rect l="l" t="t" r="r" b="b"/>
              <a:pathLst>
                <a:path w="1638" h="2145" extrusionOk="0">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72"/>
            <p:cNvSpPr/>
            <p:nvPr/>
          </p:nvSpPr>
          <p:spPr>
            <a:xfrm>
              <a:off x="5101442" y="2937983"/>
              <a:ext cx="17358" cy="23371"/>
            </a:xfrm>
            <a:custGeom>
              <a:avLst/>
              <a:gdLst/>
              <a:ahLst/>
              <a:cxnLst/>
              <a:rect l="l" t="t" r="r" b="b"/>
              <a:pathLst>
                <a:path w="661" h="890" extrusionOk="0">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72"/>
            <p:cNvSpPr/>
            <p:nvPr/>
          </p:nvSpPr>
          <p:spPr>
            <a:xfrm>
              <a:off x="5026286" y="2937957"/>
              <a:ext cx="17620" cy="23398"/>
            </a:xfrm>
            <a:custGeom>
              <a:avLst/>
              <a:gdLst/>
              <a:ahLst/>
              <a:cxnLst/>
              <a:rect l="l" t="t" r="r" b="b"/>
              <a:pathLst>
                <a:path w="671" h="891" extrusionOk="0">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72"/>
            <p:cNvSpPr/>
            <p:nvPr/>
          </p:nvSpPr>
          <p:spPr>
            <a:xfrm>
              <a:off x="5057956" y="2979027"/>
              <a:ext cx="29175" cy="33350"/>
            </a:xfrm>
            <a:custGeom>
              <a:avLst/>
              <a:gdLst/>
              <a:ahLst/>
              <a:cxnLst/>
              <a:rect l="l" t="t" r="r" b="b"/>
              <a:pathLst>
                <a:path w="1111" h="1270" extrusionOk="0">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72"/>
            <p:cNvSpPr/>
            <p:nvPr/>
          </p:nvSpPr>
          <p:spPr>
            <a:xfrm>
              <a:off x="5057956" y="2979369"/>
              <a:ext cx="17883" cy="33271"/>
            </a:xfrm>
            <a:custGeom>
              <a:avLst/>
              <a:gdLst/>
              <a:ahLst/>
              <a:cxnLst/>
              <a:rect l="l" t="t" r="r" b="b"/>
              <a:pathLst>
                <a:path w="681" h="1267" extrusionOk="0">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72"/>
            <p:cNvSpPr/>
            <p:nvPr/>
          </p:nvSpPr>
          <p:spPr>
            <a:xfrm>
              <a:off x="5041386" y="2920520"/>
              <a:ext cx="62341" cy="66989"/>
            </a:xfrm>
            <a:custGeom>
              <a:avLst/>
              <a:gdLst/>
              <a:ahLst/>
              <a:cxnLst/>
              <a:rect l="l" t="t" r="r" b="b"/>
              <a:pathLst>
                <a:path w="2374" h="2551" extrusionOk="0">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72"/>
            <p:cNvSpPr/>
            <p:nvPr/>
          </p:nvSpPr>
          <p:spPr>
            <a:xfrm>
              <a:off x="5041386" y="2920625"/>
              <a:ext cx="45246" cy="66884"/>
            </a:xfrm>
            <a:custGeom>
              <a:avLst/>
              <a:gdLst/>
              <a:ahLst/>
              <a:cxnLst/>
              <a:rect l="l" t="t" r="r" b="b"/>
              <a:pathLst>
                <a:path w="1723" h="2547" extrusionOk="0">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72"/>
            <p:cNvSpPr/>
            <p:nvPr/>
          </p:nvSpPr>
          <p:spPr>
            <a:xfrm>
              <a:off x="5010714" y="3211139"/>
              <a:ext cx="125680" cy="66648"/>
            </a:xfrm>
            <a:custGeom>
              <a:avLst/>
              <a:gdLst/>
              <a:ahLst/>
              <a:cxnLst/>
              <a:rect l="l" t="t" r="r" b="b"/>
              <a:pathLst>
                <a:path w="4786" h="2538" extrusionOk="0">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72"/>
            <p:cNvSpPr/>
            <p:nvPr/>
          </p:nvSpPr>
          <p:spPr>
            <a:xfrm>
              <a:off x="5009217" y="3211402"/>
              <a:ext cx="51286" cy="65939"/>
            </a:xfrm>
            <a:custGeom>
              <a:avLst/>
              <a:gdLst/>
              <a:ahLst/>
              <a:cxnLst/>
              <a:rect l="l" t="t" r="r" b="b"/>
              <a:pathLst>
                <a:path w="1953" h="2511" extrusionOk="0">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72"/>
            <p:cNvSpPr/>
            <p:nvPr/>
          </p:nvSpPr>
          <p:spPr>
            <a:xfrm>
              <a:off x="5032825" y="3106861"/>
              <a:ext cx="79436" cy="56301"/>
            </a:xfrm>
            <a:custGeom>
              <a:avLst/>
              <a:gdLst/>
              <a:ahLst/>
              <a:cxnLst/>
              <a:rect l="l" t="t" r="r" b="b"/>
              <a:pathLst>
                <a:path w="3025" h="2144" extrusionOk="0">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72"/>
            <p:cNvSpPr/>
            <p:nvPr/>
          </p:nvSpPr>
          <p:spPr>
            <a:xfrm>
              <a:off x="5032825" y="3106861"/>
              <a:ext cx="43014" cy="56301"/>
            </a:xfrm>
            <a:custGeom>
              <a:avLst/>
              <a:gdLst/>
              <a:ahLst/>
              <a:cxnLst/>
              <a:rect l="l" t="t" r="r" b="b"/>
              <a:pathLst>
                <a:path w="1638" h="2144" extrusionOk="0">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72"/>
            <p:cNvSpPr/>
            <p:nvPr/>
          </p:nvSpPr>
          <p:spPr>
            <a:xfrm>
              <a:off x="5101442" y="3157385"/>
              <a:ext cx="17358" cy="23345"/>
            </a:xfrm>
            <a:custGeom>
              <a:avLst/>
              <a:gdLst/>
              <a:ahLst/>
              <a:cxnLst/>
              <a:rect l="l" t="t" r="r" b="b"/>
              <a:pathLst>
                <a:path w="661" h="889" extrusionOk="0">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72"/>
            <p:cNvSpPr/>
            <p:nvPr/>
          </p:nvSpPr>
          <p:spPr>
            <a:xfrm>
              <a:off x="5026286" y="3157359"/>
              <a:ext cx="17620" cy="23371"/>
            </a:xfrm>
            <a:custGeom>
              <a:avLst/>
              <a:gdLst/>
              <a:ahLst/>
              <a:cxnLst/>
              <a:rect l="l" t="t" r="r" b="b"/>
              <a:pathLst>
                <a:path w="671" h="890" extrusionOk="0">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72"/>
            <p:cNvSpPr/>
            <p:nvPr/>
          </p:nvSpPr>
          <p:spPr>
            <a:xfrm>
              <a:off x="5057956" y="3198272"/>
              <a:ext cx="29175" cy="33271"/>
            </a:xfrm>
            <a:custGeom>
              <a:avLst/>
              <a:gdLst/>
              <a:ahLst/>
              <a:cxnLst/>
              <a:rect l="l" t="t" r="r" b="b"/>
              <a:pathLst>
                <a:path w="1111" h="1267" extrusionOk="0">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72"/>
            <p:cNvSpPr/>
            <p:nvPr/>
          </p:nvSpPr>
          <p:spPr>
            <a:xfrm>
              <a:off x="5057956" y="3198508"/>
              <a:ext cx="17883" cy="33350"/>
            </a:xfrm>
            <a:custGeom>
              <a:avLst/>
              <a:gdLst/>
              <a:ahLst/>
              <a:cxnLst/>
              <a:rect l="l" t="t" r="r" b="b"/>
              <a:pathLst>
                <a:path w="681" h="1270" extrusionOk="0">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72"/>
            <p:cNvSpPr/>
            <p:nvPr/>
          </p:nvSpPr>
          <p:spPr>
            <a:xfrm>
              <a:off x="5041386" y="3139844"/>
              <a:ext cx="62341" cy="66805"/>
            </a:xfrm>
            <a:custGeom>
              <a:avLst/>
              <a:gdLst/>
              <a:ahLst/>
              <a:cxnLst/>
              <a:rect l="l" t="t" r="r" b="b"/>
              <a:pathLst>
                <a:path w="2374" h="254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72"/>
            <p:cNvSpPr/>
            <p:nvPr/>
          </p:nvSpPr>
          <p:spPr>
            <a:xfrm>
              <a:off x="5041386" y="3139844"/>
              <a:ext cx="45246" cy="67068"/>
            </a:xfrm>
            <a:custGeom>
              <a:avLst/>
              <a:gdLst/>
              <a:ahLst/>
              <a:cxnLst/>
              <a:rect l="l" t="t" r="r" b="b"/>
              <a:pathLst>
                <a:path w="1723" h="255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38" name="Google Shape;11838;p72"/>
          <p:cNvSpPr/>
          <p:nvPr/>
        </p:nvSpPr>
        <p:spPr>
          <a:xfrm>
            <a:off x="5911170" y="2735295"/>
            <a:ext cx="50288" cy="25157"/>
          </a:xfrm>
          <a:custGeom>
            <a:avLst/>
            <a:gdLst/>
            <a:ahLst/>
            <a:cxnLst/>
            <a:rect l="l" t="t" r="r" b="b"/>
            <a:pathLst>
              <a:path w="1915" h="958" extrusionOk="0">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72"/>
          <p:cNvSpPr/>
          <p:nvPr/>
        </p:nvSpPr>
        <p:spPr>
          <a:xfrm>
            <a:off x="5911170" y="2735295"/>
            <a:ext cx="34716" cy="22899"/>
          </a:xfrm>
          <a:custGeom>
            <a:avLst/>
            <a:gdLst/>
            <a:ahLst/>
            <a:cxnLst/>
            <a:rect l="l" t="t" r="r" b="b"/>
            <a:pathLst>
              <a:path w="1322" h="872" extrusionOk="0">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72"/>
          <p:cNvSpPr/>
          <p:nvPr/>
        </p:nvSpPr>
        <p:spPr>
          <a:xfrm>
            <a:off x="5798094" y="2992906"/>
            <a:ext cx="28177" cy="75681"/>
          </a:xfrm>
          <a:custGeom>
            <a:avLst/>
            <a:gdLst/>
            <a:ahLst/>
            <a:cxnLst/>
            <a:rect l="l" t="t" r="r" b="b"/>
            <a:pathLst>
              <a:path w="1073" h="2882" extrusionOk="0">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72"/>
          <p:cNvSpPr/>
          <p:nvPr/>
        </p:nvSpPr>
        <p:spPr>
          <a:xfrm>
            <a:off x="5797831" y="2993168"/>
            <a:ext cx="28440" cy="56065"/>
          </a:xfrm>
          <a:custGeom>
            <a:avLst/>
            <a:gdLst/>
            <a:ahLst/>
            <a:cxnLst/>
            <a:rect l="l" t="t" r="r" b="b"/>
            <a:pathLst>
              <a:path w="1083" h="2135" extrusionOk="0">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72"/>
          <p:cNvSpPr/>
          <p:nvPr/>
        </p:nvSpPr>
        <p:spPr>
          <a:xfrm>
            <a:off x="5779239" y="3076596"/>
            <a:ext cx="18881" cy="48528"/>
          </a:xfrm>
          <a:custGeom>
            <a:avLst/>
            <a:gdLst/>
            <a:ahLst/>
            <a:cxnLst/>
            <a:rect l="l" t="t" r="r" b="b"/>
            <a:pathLst>
              <a:path w="719" h="1848" extrusionOk="0">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43" name="Google Shape;11843;p72"/>
          <p:cNvGrpSpPr/>
          <p:nvPr/>
        </p:nvGrpSpPr>
        <p:grpSpPr>
          <a:xfrm>
            <a:off x="5779239" y="2735295"/>
            <a:ext cx="314411" cy="389830"/>
            <a:chOff x="5779239" y="2887695"/>
            <a:chExt cx="314411" cy="389830"/>
          </a:xfrm>
        </p:grpSpPr>
        <p:sp>
          <p:nvSpPr>
            <p:cNvPr id="11844" name="Google Shape;11844;p72"/>
            <p:cNvSpPr/>
            <p:nvPr/>
          </p:nvSpPr>
          <p:spPr>
            <a:xfrm>
              <a:off x="5898617" y="2937957"/>
              <a:ext cx="75419" cy="62866"/>
            </a:xfrm>
            <a:custGeom>
              <a:avLst/>
              <a:gdLst/>
              <a:ahLst/>
              <a:cxnLst/>
              <a:rect l="l" t="t" r="r" b="b"/>
              <a:pathLst>
                <a:path w="2872" h="2394" extrusionOk="0">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72"/>
            <p:cNvSpPr/>
            <p:nvPr/>
          </p:nvSpPr>
          <p:spPr>
            <a:xfrm>
              <a:off x="5922488" y="2937957"/>
              <a:ext cx="27678" cy="18750"/>
            </a:xfrm>
            <a:custGeom>
              <a:avLst/>
              <a:gdLst/>
              <a:ahLst/>
              <a:cxnLst/>
              <a:rect l="l" t="t" r="r" b="b"/>
              <a:pathLst>
                <a:path w="1054" h="714" extrusionOk="0">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72"/>
            <p:cNvSpPr/>
            <p:nvPr/>
          </p:nvSpPr>
          <p:spPr>
            <a:xfrm>
              <a:off x="5898617" y="2957836"/>
              <a:ext cx="75419" cy="42988"/>
            </a:xfrm>
            <a:custGeom>
              <a:avLst/>
              <a:gdLst/>
              <a:ahLst/>
              <a:cxnLst/>
              <a:rect l="l" t="t" r="r" b="b"/>
              <a:pathLst>
                <a:path w="2872" h="1637" extrusionOk="0">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72"/>
            <p:cNvSpPr/>
            <p:nvPr/>
          </p:nvSpPr>
          <p:spPr>
            <a:xfrm>
              <a:off x="5898617" y="2968891"/>
              <a:ext cx="18881" cy="31932"/>
            </a:xfrm>
            <a:custGeom>
              <a:avLst/>
              <a:gdLst/>
              <a:ahLst/>
              <a:cxnLst/>
              <a:rect l="l" t="t" r="r" b="b"/>
              <a:pathLst>
                <a:path w="719" h="1216" extrusionOk="0">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72"/>
            <p:cNvSpPr/>
            <p:nvPr/>
          </p:nvSpPr>
          <p:spPr>
            <a:xfrm>
              <a:off x="5955155" y="2968891"/>
              <a:ext cx="18881" cy="31932"/>
            </a:xfrm>
            <a:custGeom>
              <a:avLst/>
              <a:gdLst/>
              <a:ahLst/>
              <a:cxnLst/>
              <a:rect l="l" t="t" r="r" b="b"/>
              <a:pathLst>
                <a:path w="719" h="1216" extrusionOk="0">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72"/>
            <p:cNvSpPr/>
            <p:nvPr/>
          </p:nvSpPr>
          <p:spPr>
            <a:xfrm>
              <a:off x="5911170" y="2887695"/>
              <a:ext cx="50288" cy="56590"/>
            </a:xfrm>
            <a:custGeom>
              <a:avLst/>
              <a:gdLst/>
              <a:ahLst/>
              <a:cxnLst/>
              <a:rect l="l" t="t" r="r" b="b"/>
              <a:pathLst>
                <a:path w="1915" h="2155" extrusionOk="0">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72"/>
            <p:cNvSpPr/>
            <p:nvPr/>
          </p:nvSpPr>
          <p:spPr>
            <a:xfrm>
              <a:off x="5911170" y="2887695"/>
              <a:ext cx="34716" cy="56485"/>
            </a:xfrm>
            <a:custGeom>
              <a:avLst/>
              <a:gdLst/>
              <a:ahLst/>
              <a:cxnLst/>
              <a:rect l="l" t="t" r="r" b="b"/>
              <a:pathLst>
                <a:path w="1322" h="2151" extrusionOk="0">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72"/>
            <p:cNvSpPr/>
            <p:nvPr/>
          </p:nvSpPr>
          <p:spPr>
            <a:xfrm>
              <a:off x="5892341" y="3013375"/>
              <a:ext cx="87971" cy="150811"/>
            </a:xfrm>
            <a:custGeom>
              <a:avLst/>
              <a:gdLst/>
              <a:ahLst/>
              <a:cxnLst/>
              <a:rect l="l" t="t" r="r" b="b"/>
              <a:pathLst>
                <a:path w="3350" h="5743" extrusionOk="0">
                  <a:moveTo>
                    <a:pt x="0" y="0"/>
                  </a:moveTo>
                  <a:lnTo>
                    <a:pt x="0" y="5742"/>
                  </a:lnTo>
                  <a:lnTo>
                    <a:pt x="3350" y="5742"/>
                  </a:lnTo>
                  <a:lnTo>
                    <a:pt x="335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72"/>
            <p:cNvSpPr/>
            <p:nvPr/>
          </p:nvSpPr>
          <p:spPr>
            <a:xfrm>
              <a:off x="5892341" y="3101320"/>
              <a:ext cx="87971" cy="62866"/>
            </a:xfrm>
            <a:custGeom>
              <a:avLst/>
              <a:gdLst/>
              <a:ahLst/>
              <a:cxnLst/>
              <a:rect l="l" t="t" r="r" b="b"/>
              <a:pathLst>
                <a:path w="3350" h="2394" extrusionOk="0">
                  <a:moveTo>
                    <a:pt x="0" y="1"/>
                  </a:moveTo>
                  <a:lnTo>
                    <a:pt x="0" y="2393"/>
                  </a:lnTo>
                  <a:lnTo>
                    <a:pt x="3350" y="2393"/>
                  </a:lnTo>
                  <a:lnTo>
                    <a:pt x="3350"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72"/>
            <p:cNvSpPr/>
            <p:nvPr/>
          </p:nvSpPr>
          <p:spPr>
            <a:xfrm>
              <a:off x="5967734" y="3082466"/>
              <a:ext cx="50288" cy="75419"/>
            </a:xfrm>
            <a:custGeom>
              <a:avLst/>
              <a:gdLst/>
              <a:ahLst/>
              <a:cxnLst/>
              <a:rect l="l" t="t" r="r" b="b"/>
              <a:pathLst>
                <a:path w="1915" h="2872" extrusionOk="0">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72"/>
            <p:cNvSpPr/>
            <p:nvPr/>
          </p:nvSpPr>
          <p:spPr>
            <a:xfrm>
              <a:off x="5967734" y="3082466"/>
              <a:ext cx="28413" cy="75419"/>
            </a:xfrm>
            <a:custGeom>
              <a:avLst/>
              <a:gdLst/>
              <a:ahLst/>
              <a:cxnLst/>
              <a:rect l="l" t="t" r="r" b="b"/>
              <a:pathLst>
                <a:path w="1082" h="2872" extrusionOk="0">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72"/>
            <p:cNvSpPr/>
            <p:nvPr/>
          </p:nvSpPr>
          <p:spPr>
            <a:xfrm>
              <a:off x="5967734" y="3082466"/>
              <a:ext cx="50288" cy="56590"/>
            </a:xfrm>
            <a:custGeom>
              <a:avLst/>
              <a:gdLst/>
              <a:ahLst/>
              <a:cxnLst/>
              <a:rect l="l" t="t" r="r" b="b"/>
              <a:pathLst>
                <a:path w="1915" h="2155" extrusionOk="0">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72"/>
            <p:cNvSpPr/>
            <p:nvPr/>
          </p:nvSpPr>
          <p:spPr>
            <a:xfrm>
              <a:off x="5967734" y="3082466"/>
              <a:ext cx="28177" cy="56328"/>
            </a:xfrm>
            <a:custGeom>
              <a:avLst/>
              <a:gdLst/>
              <a:ahLst/>
              <a:cxnLst/>
              <a:rect l="l" t="t" r="r" b="b"/>
              <a:pathLst>
                <a:path w="1073" h="2145" extrusionOk="0">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72"/>
            <p:cNvSpPr/>
            <p:nvPr/>
          </p:nvSpPr>
          <p:spPr>
            <a:xfrm>
              <a:off x="5948879" y="3151582"/>
              <a:ext cx="87971" cy="100812"/>
            </a:xfrm>
            <a:custGeom>
              <a:avLst/>
              <a:gdLst/>
              <a:ahLst/>
              <a:cxnLst/>
              <a:rect l="l" t="t" r="r" b="b"/>
              <a:pathLst>
                <a:path w="3350" h="3839" extrusionOk="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72"/>
            <p:cNvSpPr/>
            <p:nvPr/>
          </p:nvSpPr>
          <p:spPr>
            <a:xfrm>
              <a:off x="5948879" y="3165920"/>
              <a:ext cx="18881" cy="86474"/>
            </a:xfrm>
            <a:custGeom>
              <a:avLst/>
              <a:gdLst/>
              <a:ahLst/>
              <a:cxnLst/>
              <a:rect l="l" t="t" r="r" b="b"/>
              <a:pathLst>
                <a:path w="719" h="3293" extrusionOk="0">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72"/>
            <p:cNvSpPr/>
            <p:nvPr/>
          </p:nvSpPr>
          <p:spPr>
            <a:xfrm>
              <a:off x="6017995" y="3165920"/>
              <a:ext cx="18855" cy="86474"/>
            </a:xfrm>
            <a:custGeom>
              <a:avLst/>
              <a:gdLst/>
              <a:ahLst/>
              <a:cxnLst/>
              <a:rect l="l" t="t" r="r" b="b"/>
              <a:pathLst>
                <a:path w="718" h="3293" extrusionOk="0">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72"/>
            <p:cNvSpPr/>
            <p:nvPr/>
          </p:nvSpPr>
          <p:spPr>
            <a:xfrm>
              <a:off x="5854632" y="3082466"/>
              <a:ext cx="50288" cy="75419"/>
            </a:xfrm>
            <a:custGeom>
              <a:avLst/>
              <a:gdLst/>
              <a:ahLst/>
              <a:cxnLst/>
              <a:rect l="l" t="t" r="r" b="b"/>
              <a:pathLst>
                <a:path w="1915" h="2872" extrusionOk="0">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72"/>
            <p:cNvSpPr/>
            <p:nvPr/>
          </p:nvSpPr>
          <p:spPr>
            <a:xfrm>
              <a:off x="5854632" y="3082466"/>
              <a:ext cx="28177" cy="75419"/>
            </a:xfrm>
            <a:custGeom>
              <a:avLst/>
              <a:gdLst/>
              <a:ahLst/>
              <a:cxnLst/>
              <a:rect l="l" t="t" r="r" b="b"/>
              <a:pathLst>
                <a:path w="1073" h="2872" extrusionOk="0">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72"/>
            <p:cNvSpPr/>
            <p:nvPr/>
          </p:nvSpPr>
          <p:spPr>
            <a:xfrm>
              <a:off x="5854632" y="3082466"/>
              <a:ext cx="50288" cy="56590"/>
            </a:xfrm>
            <a:custGeom>
              <a:avLst/>
              <a:gdLst/>
              <a:ahLst/>
              <a:cxnLst/>
              <a:rect l="l" t="t" r="r" b="b"/>
              <a:pathLst>
                <a:path w="1915" h="2155" extrusionOk="0">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72"/>
            <p:cNvSpPr/>
            <p:nvPr/>
          </p:nvSpPr>
          <p:spPr>
            <a:xfrm>
              <a:off x="5854632" y="3082466"/>
              <a:ext cx="28177" cy="56328"/>
            </a:xfrm>
            <a:custGeom>
              <a:avLst/>
              <a:gdLst/>
              <a:ahLst/>
              <a:cxnLst/>
              <a:rect l="l" t="t" r="r" b="b"/>
              <a:pathLst>
                <a:path w="1073" h="2145" extrusionOk="0">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72"/>
            <p:cNvSpPr/>
            <p:nvPr/>
          </p:nvSpPr>
          <p:spPr>
            <a:xfrm>
              <a:off x="5835777" y="3151582"/>
              <a:ext cx="87997" cy="100812"/>
            </a:xfrm>
            <a:custGeom>
              <a:avLst/>
              <a:gdLst/>
              <a:ahLst/>
              <a:cxnLst/>
              <a:rect l="l" t="t" r="r" b="b"/>
              <a:pathLst>
                <a:path w="3351" h="3839" extrusionOk="0">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72"/>
            <p:cNvSpPr/>
            <p:nvPr/>
          </p:nvSpPr>
          <p:spPr>
            <a:xfrm>
              <a:off x="5835777" y="3165920"/>
              <a:ext cx="18881" cy="86474"/>
            </a:xfrm>
            <a:custGeom>
              <a:avLst/>
              <a:gdLst/>
              <a:ahLst/>
              <a:cxnLst/>
              <a:rect l="l" t="t" r="r" b="b"/>
              <a:pathLst>
                <a:path w="719" h="3293" extrusionOk="0">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72"/>
            <p:cNvSpPr/>
            <p:nvPr/>
          </p:nvSpPr>
          <p:spPr>
            <a:xfrm>
              <a:off x="5904893" y="3165920"/>
              <a:ext cx="18881" cy="86474"/>
            </a:xfrm>
            <a:custGeom>
              <a:avLst/>
              <a:gdLst/>
              <a:ahLst/>
              <a:cxnLst/>
              <a:rect l="l" t="t" r="r" b="b"/>
              <a:pathLst>
                <a:path w="719" h="3293" extrusionOk="0">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72"/>
            <p:cNvSpPr/>
            <p:nvPr/>
          </p:nvSpPr>
          <p:spPr>
            <a:xfrm>
              <a:off x="6024271" y="3145306"/>
              <a:ext cx="50288" cy="75419"/>
            </a:xfrm>
            <a:custGeom>
              <a:avLst/>
              <a:gdLst/>
              <a:ahLst/>
              <a:cxnLst/>
              <a:rect l="l" t="t" r="r" b="b"/>
              <a:pathLst>
                <a:path w="1915" h="2872" extrusionOk="0">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72"/>
            <p:cNvSpPr/>
            <p:nvPr/>
          </p:nvSpPr>
          <p:spPr>
            <a:xfrm>
              <a:off x="6024271" y="3145306"/>
              <a:ext cx="28413" cy="75681"/>
            </a:xfrm>
            <a:custGeom>
              <a:avLst/>
              <a:gdLst/>
              <a:ahLst/>
              <a:cxnLst/>
              <a:rect l="l" t="t" r="r" b="b"/>
              <a:pathLst>
                <a:path w="1082" h="2882" extrusionOk="0">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72"/>
            <p:cNvSpPr/>
            <p:nvPr/>
          </p:nvSpPr>
          <p:spPr>
            <a:xfrm>
              <a:off x="6024271" y="3145306"/>
              <a:ext cx="50288" cy="56564"/>
            </a:xfrm>
            <a:custGeom>
              <a:avLst/>
              <a:gdLst/>
              <a:ahLst/>
              <a:cxnLst/>
              <a:rect l="l" t="t" r="r" b="b"/>
              <a:pathLst>
                <a:path w="1915" h="2154" extrusionOk="0">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72"/>
            <p:cNvSpPr/>
            <p:nvPr/>
          </p:nvSpPr>
          <p:spPr>
            <a:xfrm>
              <a:off x="6024271" y="3145568"/>
              <a:ext cx="28177" cy="56065"/>
            </a:xfrm>
            <a:custGeom>
              <a:avLst/>
              <a:gdLst/>
              <a:ahLst/>
              <a:cxnLst/>
              <a:rect l="l" t="t" r="r" b="b"/>
              <a:pathLst>
                <a:path w="1073" h="2135" extrusionOk="0">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72"/>
            <p:cNvSpPr/>
            <p:nvPr/>
          </p:nvSpPr>
          <p:spPr>
            <a:xfrm>
              <a:off x="6005417" y="3214422"/>
              <a:ext cx="87997" cy="63103"/>
            </a:xfrm>
            <a:custGeom>
              <a:avLst/>
              <a:gdLst/>
              <a:ahLst/>
              <a:cxnLst/>
              <a:rect l="l" t="t" r="r" b="b"/>
              <a:pathLst>
                <a:path w="3351" h="2403" extrusionOk="0">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72"/>
            <p:cNvSpPr/>
            <p:nvPr/>
          </p:nvSpPr>
          <p:spPr>
            <a:xfrm>
              <a:off x="6005417" y="3228996"/>
              <a:ext cx="18881" cy="48528"/>
            </a:xfrm>
            <a:custGeom>
              <a:avLst/>
              <a:gdLst/>
              <a:ahLst/>
              <a:cxnLst/>
              <a:rect l="l" t="t" r="r" b="b"/>
              <a:pathLst>
                <a:path w="719" h="1848" extrusionOk="0">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72"/>
            <p:cNvSpPr/>
            <p:nvPr/>
          </p:nvSpPr>
          <p:spPr>
            <a:xfrm>
              <a:off x="6074796" y="3228996"/>
              <a:ext cx="18855" cy="48528"/>
            </a:xfrm>
            <a:custGeom>
              <a:avLst/>
              <a:gdLst/>
              <a:ahLst/>
              <a:cxnLst/>
              <a:rect l="l" t="t" r="r" b="b"/>
              <a:pathLst>
                <a:path w="718" h="1848" extrusionOk="0">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72"/>
            <p:cNvSpPr/>
            <p:nvPr/>
          </p:nvSpPr>
          <p:spPr>
            <a:xfrm>
              <a:off x="5911170" y="3145306"/>
              <a:ext cx="50288" cy="75419"/>
            </a:xfrm>
            <a:custGeom>
              <a:avLst/>
              <a:gdLst/>
              <a:ahLst/>
              <a:cxnLst/>
              <a:rect l="l" t="t" r="r" b="b"/>
              <a:pathLst>
                <a:path w="1915" h="2872" extrusionOk="0">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72"/>
            <p:cNvSpPr/>
            <p:nvPr/>
          </p:nvSpPr>
          <p:spPr>
            <a:xfrm>
              <a:off x="5911170" y="3145306"/>
              <a:ext cx="28440" cy="75681"/>
            </a:xfrm>
            <a:custGeom>
              <a:avLst/>
              <a:gdLst/>
              <a:ahLst/>
              <a:cxnLst/>
              <a:rect l="l" t="t" r="r" b="b"/>
              <a:pathLst>
                <a:path w="1083" h="2882" extrusionOk="0">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72"/>
            <p:cNvSpPr/>
            <p:nvPr/>
          </p:nvSpPr>
          <p:spPr>
            <a:xfrm>
              <a:off x="5911170" y="3145306"/>
              <a:ext cx="50288" cy="56564"/>
            </a:xfrm>
            <a:custGeom>
              <a:avLst/>
              <a:gdLst/>
              <a:ahLst/>
              <a:cxnLst/>
              <a:rect l="l" t="t" r="r" b="b"/>
              <a:pathLst>
                <a:path w="1915" h="2154" extrusionOk="0">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72"/>
            <p:cNvSpPr/>
            <p:nvPr/>
          </p:nvSpPr>
          <p:spPr>
            <a:xfrm>
              <a:off x="5911170" y="3145568"/>
              <a:ext cx="28177" cy="56065"/>
            </a:xfrm>
            <a:custGeom>
              <a:avLst/>
              <a:gdLst/>
              <a:ahLst/>
              <a:cxnLst/>
              <a:rect l="l" t="t" r="r" b="b"/>
              <a:pathLst>
                <a:path w="1073" h="2135" extrusionOk="0">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72"/>
            <p:cNvSpPr/>
            <p:nvPr/>
          </p:nvSpPr>
          <p:spPr>
            <a:xfrm>
              <a:off x="5892341" y="3214422"/>
              <a:ext cx="87971" cy="63103"/>
            </a:xfrm>
            <a:custGeom>
              <a:avLst/>
              <a:gdLst/>
              <a:ahLst/>
              <a:cxnLst/>
              <a:rect l="l" t="t" r="r" b="b"/>
              <a:pathLst>
                <a:path w="3350" h="2403" extrusionOk="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72"/>
            <p:cNvSpPr/>
            <p:nvPr/>
          </p:nvSpPr>
          <p:spPr>
            <a:xfrm>
              <a:off x="5892341" y="3228996"/>
              <a:ext cx="18855" cy="48528"/>
            </a:xfrm>
            <a:custGeom>
              <a:avLst/>
              <a:gdLst/>
              <a:ahLst/>
              <a:cxnLst/>
              <a:rect l="l" t="t" r="r" b="b"/>
              <a:pathLst>
                <a:path w="718" h="1848" extrusionOk="0">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72"/>
            <p:cNvSpPr/>
            <p:nvPr/>
          </p:nvSpPr>
          <p:spPr>
            <a:xfrm>
              <a:off x="5961431" y="3228996"/>
              <a:ext cx="18881" cy="48528"/>
            </a:xfrm>
            <a:custGeom>
              <a:avLst/>
              <a:gdLst/>
              <a:ahLst/>
              <a:cxnLst/>
              <a:rect l="l" t="t" r="r" b="b"/>
              <a:pathLst>
                <a:path w="719" h="1848" extrusionOk="0">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72"/>
            <p:cNvSpPr/>
            <p:nvPr/>
          </p:nvSpPr>
          <p:spPr>
            <a:xfrm>
              <a:off x="5798094" y="3145306"/>
              <a:ext cx="50288" cy="75419"/>
            </a:xfrm>
            <a:custGeom>
              <a:avLst/>
              <a:gdLst/>
              <a:ahLst/>
              <a:cxnLst/>
              <a:rect l="l" t="t" r="r" b="b"/>
              <a:pathLst>
                <a:path w="1915" h="2872" extrusionOk="0">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72"/>
            <p:cNvSpPr/>
            <p:nvPr/>
          </p:nvSpPr>
          <p:spPr>
            <a:xfrm>
              <a:off x="5798094" y="3145306"/>
              <a:ext cx="50288" cy="56564"/>
            </a:xfrm>
            <a:custGeom>
              <a:avLst/>
              <a:gdLst/>
              <a:ahLst/>
              <a:cxnLst/>
              <a:rect l="l" t="t" r="r" b="b"/>
              <a:pathLst>
                <a:path w="1915" h="2154" extrusionOk="0">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72"/>
            <p:cNvSpPr/>
            <p:nvPr/>
          </p:nvSpPr>
          <p:spPr>
            <a:xfrm>
              <a:off x="5779239" y="3214422"/>
              <a:ext cx="87997" cy="63103"/>
            </a:xfrm>
            <a:custGeom>
              <a:avLst/>
              <a:gdLst/>
              <a:ahLst/>
              <a:cxnLst/>
              <a:rect l="l" t="t" r="r" b="b"/>
              <a:pathLst>
                <a:path w="3351" h="2403" extrusionOk="0">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72"/>
            <p:cNvSpPr/>
            <p:nvPr/>
          </p:nvSpPr>
          <p:spPr>
            <a:xfrm>
              <a:off x="5848356" y="3228996"/>
              <a:ext cx="18881" cy="48528"/>
            </a:xfrm>
            <a:custGeom>
              <a:avLst/>
              <a:gdLst/>
              <a:ahLst/>
              <a:cxnLst/>
              <a:rect l="l" t="t" r="r" b="b"/>
              <a:pathLst>
                <a:path w="719" h="1848" extrusionOk="0">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72"/>
            <p:cNvSpPr/>
            <p:nvPr/>
          </p:nvSpPr>
          <p:spPr>
            <a:xfrm>
              <a:off x="5875482" y="2994521"/>
              <a:ext cx="121925" cy="25157"/>
            </a:xfrm>
            <a:custGeom>
              <a:avLst/>
              <a:gdLst/>
              <a:ahLst/>
              <a:cxnLst/>
              <a:rect l="l" t="t" r="r" b="b"/>
              <a:pathLst>
                <a:path w="4643" h="958" extrusionOk="0">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72"/>
            <p:cNvSpPr/>
            <p:nvPr/>
          </p:nvSpPr>
          <p:spPr>
            <a:xfrm>
              <a:off x="5917472" y="3038506"/>
              <a:ext cx="37709" cy="18855"/>
            </a:xfrm>
            <a:custGeom>
              <a:avLst/>
              <a:gdLst/>
              <a:ahLst/>
              <a:cxnLst/>
              <a:rect l="l" t="t" r="r" b="b"/>
              <a:pathLst>
                <a:path w="1436" h="718" extrusionOk="0">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72"/>
            <p:cNvSpPr/>
            <p:nvPr/>
          </p:nvSpPr>
          <p:spPr>
            <a:xfrm>
              <a:off x="5892341" y="3007073"/>
              <a:ext cx="87971" cy="12605"/>
            </a:xfrm>
            <a:custGeom>
              <a:avLst/>
              <a:gdLst/>
              <a:ahLst/>
              <a:cxnLst/>
              <a:rect l="l" t="t" r="r" b="b"/>
              <a:pathLst>
                <a:path w="3350" h="480" extrusionOk="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8" name="Google Shape;11888;p72"/>
          <p:cNvGrpSpPr/>
          <p:nvPr/>
        </p:nvGrpSpPr>
        <p:grpSpPr>
          <a:xfrm>
            <a:off x="6190130" y="2788577"/>
            <a:ext cx="389830" cy="283004"/>
            <a:chOff x="6190130" y="2940977"/>
            <a:chExt cx="389830" cy="283004"/>
          </a:xfrm>
        </p:grpSpPr>
        <p:sp>
          <p:nvSpPr>
            <p:cNvPr id="11889" name="Google Shape;11889;p72"/>
            <p:cNvSpPr/>
            <p:nvPr/>
          </p:nvSpPr>
          <p:spPr>
            <a:xfrm>
              <a:off x="6208984" y="2940977"/>
              <a:ext cx="352120" cy="257873"/>
            </a:xfrm>
            <a:custGeom>
              <a:avLst/>
              <a:gdLst/>
              <a:ahLst/>
              <a:cxnLst/>
              <a:rect l="l" t="t" r="r" b="b"/>
              <a:pathLst>
                <a:path w="13409" h="9820" extrusionOk="0">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72"/>
            <p:cNvSpPr/>
            <p:nvPr/>
          </p:nvSpPr>
          <p:spPr>
            <a:xfrm>
              <a:off x="6234115" y="2966370"/>
              <a:ext cx="301859" cy="201073"/>
            </a:xfrm>
            <a:custGeom>
              <a:avLst/>
              <a:gdLst/>
              <a:ahLst/>
              <a:cxnLst/>
              <a:rect l="l" t="t" r="r" b="b"/>
              <a:pathLst>
                <a:path w="11495" h="7657" extrusionOk="0">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72"/>
            <p:cNvSpPr/>
            <p:nvPr/>
          </p:nvSpPr>
          <p:spPr>
            <a:xfrm>
              <a:off x="6234115" y="3129734"/>
              <a:ext cx="175942" cy="37709"/>
            </a:xfrm>
            <a:custGeom>
              <a:avLst/>
              <a:gdLst/>
              <a:ahLst/>
              <a:cxnLst/>
              <a:rect l="l" t="t" r="r" b="b"/>
              <a:pathLst>
                <a:path w="6700" h="1436" extrusionOk="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72"/>
            <p:cNvSpPr/>
            <p:nvPr/>
          </p:nvSpPr>
          <p:spPr>
            <a:xfrm>
              <a:off x="6410293" y="2966370"/>
              <a:ext cx="125680" cy="100550"/>
            </a:xfrm>
            <a:custGeom>
              <a:avLst/>
              <a:gdLst/>
              <a:ahLst/>
              <a:cxnLst/>
              <a:rect l="l" t="t" r="r" b="b"/>
              <a:pathLst>
                <a:path w="4786" h="3829" extrusionOk="0">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72"/>
            <p:cNvSpPr/>
            <p:nvPr/>
          </p:nvSpPr>
          <p:spPr>
            <a:xfrm>
              <a:off x="6410293" y="3066893"/>
              <a:ext cx="125680" cy="100550"/>
            </a:xfrm>
            <a:custGeom>
              <a:avLst/>
              <a:gdLst/>
              <a:ahLst/>
              <a:cxnLst/>
              <a:rect l="l" t="t" r="r" b="b"/>
              <a:pathLst>
                <a:path w="4786" h="3829" extrusionOk="0">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72"/>
            <p:cNvSpPr/>
            <p:nvPr/>
          </p:nvSpPr>
          <p:spPr>
            <a:xfrm>
              <a:off x="6190130" y="3192547"/>
              <a:ext cx="389830" cy="31433"/>
            </a:xfrm>
            <a:custGeom>
              <a:avLst/>
              <a:gdLst/>
              <a:ahLst/>
              <a:cxnLst/>
              <a:rect l="l" t="t" r="r" b="b"/>
              <a:pathLst>
                <a:path w="14845" h="1197" extrusionOk="0">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72"/>
            <p:cNvSpPr/>
            <p:nvPr/>
          </p:nvSpPr>
          <p:spPr>
            <a:xfrm>
              <a:off x="6190130" y="3192547"/>
              <a:ext cx="389830" cy="12605"/>
            </a:xfrm>
            <a:custGeom>
              <a:avLst/>
              <a:gdLst/>
              <a:ahLst/>
              <a:cxnLst/>
              <a:rect l="l" t="t" r="r" b="b"/>
              <a:pathLst>
                <a:path w="14845" h="480" extrusionOk="0">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72"/>
            <p:cNvSpPr/>
            <p:nvPr/>
          </p:nvSpPr>
          <p:spPr>
            <a:xfrm>
              <a:off x="6347217" y="3192547"/>
              <a:ext cx="75419" cy="18881"/>
            </a:xfrm>
            <a:custGeom>
              <a:avLst/>
              <a:gdLst/>
              <a:ahLst/>
              <a:cxnLst/>
              <a:rect l="l" t="t" r="r" b="b"/>
              <a:pathLst>
                <a:path w="2872" h="719" extrusionOk="0">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72"/>
            <p:cNvSpPr/>
            <p:nvPr/>
          </p:nvSpPr>
          <p:spPr>
            <a:xfrm>
              <a:off x="6441700" y="3041763"/>
              <a:ext cx="62866" cy="25157"/>
            </a:xfrm>
            <a:custGeom>
              <a:avLst/>
              <a:gdLst/>
              <a:ahLst/>
              <a:cxnLst/>
              <a:rect l="l" t="t" r="r" b="b"/>
              <a:pathLst>
                <a:path w="2394" h="958" extrusionOk="0">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72"/>
            <p:cNvSpPr/>
            <p:nvPr/>
          </p:nvSpPr>
          <p:spPr>
            <a:xfrm>
              <a:off x="6460555" y="3022908"/>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72"/>
            <p:cNvSpPr/>
            <p:nvPr/>
          </p:nvSpPr>
          <p:spPr>
            <a:xfrm>
              <a:off x="6454279" y="2991501"/>
              <a:ext cx="37709" cy="44012"/>
            </a:xfrm>
            <a:custGeom>
              <a:avLst/>
              <a:gdLst/>
              <a:ahLst/>
              <a:cxnLst/>
              <a:rect l="l" t="t" r="r" b="b"/>
              <a:pathLst>
                <a:path w="1436" h="1676" extrusionOk="0">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72"/>
            <p:cNvSpPr/>
            <p:nvPr/>
          </p:nvSpPr>
          <p:spPr>
            <a:xfrm>
              <a:off x="6454069" y="2991501"/>
              <a:ext cx="25367" cy="43907"/>
            </a:xfrm>
            <a:custGeom>
              <a:avLst/>
              <a:gdLst/>
              <a:ahLst/>
              <a:cxnLst/>
              <a:rect l="l" t="t" r="r" b="b"/>
              <a:pathLst>
                <a:path w="966" h="1672" extrusionOk="0">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72"/>
            <p:cNvSpPr/>
            <p:nvPr/>
          </p:nvSpPr>
          <p:spPr>
            <a:xfrm>
              <a:off x="6454279" y="2991501"/>
              <a:ext cx="37709" cy="18881"/>
            </a:xfrm>
            <a:custGeom>
              <a:avLst/>
              <a:gdLst/>
              <a:ahLst/>
              <a:cxnLst/>
              <a:rect l="l" t="t" r="r" b="b"/>
              <a:pathLst>
                <a:path w="1436" h="719" extrusionOk="0">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72"/>
            <p:cNvSpPr/>
            <p:nvPr/>
          </p:nvSpPr>
          <p:spPr>
            <a:xfrm>
              <a:off x="6454279" y="2991501"/>
              <a:ext cx="25157" cy="15598"/>
            </a:xfrm>
            <a:custGeom>
              <a:avLst/>
              <a:gdLst/>
              <a:ahLst/>
              <a:cxnLst/>
              <a:rect l="l" t="t" r="r" b="b"/>
              <a:pathLst>
                <a:path w="958" h="594" extrusionOk="0">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72"/>
            <p:cNvSpPr/>
            <p:nvPr/>
          </p:nvSpPr>
          <p:spPr>
            <a:xfrm>
              <a:off x="6441700" y="3142286"/>
              <a:ext cx="62866" cy="25157"/>
            </a:xfrm>
            <a:custGeom>
              <a:avLst/>
              <a:gdLst/>
              <a:ahLst/>
              <a:cxnLst/>
              <a:rect l="l" t="t" r="r" b="b"/>
              <a:pathLst>
                <a:path w="2394" h="958" extrusionOk="0">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72"/>
            <p:cNvSpPr/>
            <p:nvPr/>
          </p:nvSpPr>
          <p:spPr>
            <a:xfrm>
              <a:off x="6460555" y="3123431"/>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72"/>
            <p:cNvSpPr/>
            <p:nvPr/>
          </p:nvSpPr>
          <p:spPr>
            <a:xfrm>
              <a:off x="6454279" y="3092024"/>
              <a:ext cx="37709" cy="44012"/>
            </a:xfrm>
            <a:custGeom>
              <a:avLst/>
              <a:gdLst/>
              <a:ahLst/>
              <a:cxnLst/>
              <a:rect l="l" t="t" r="r" b="b"/>
              <a:pathLst>
                <a:path w="1436" h="1676" extrusionOk="0">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72"/>
            <p:cNvSpPr/>
            <p:nvPr/>
          </p:nvSpPr>
          <p:spPr>
            <a:xfrm>
              <a:off x="6454069" y="3092024"/>
              <a:ext cx="25367" cy="43933"/>
            </a:xfrm>
            <a:custGeom>
              <a:avLst/>
              <a:gdLst/>
              <a:ahLst/>
              <a:cxnLst/>
              <a:rect l="l" t="t" r="r" b="b"/>
              <a:pathLst>
                <a:path w="966" h="1673" extrusionOk="0">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72"/>
            <p:cNvSpPr/>
            <p:nvPr/>
          </p:nvSpPr>
          <p:spPr>
            <a:xfrm>
              <a:off x="6454279" y="3092024"/>
              <a:ext cx="37709" cy="18881"/>
            </a:xfrm>
            <a:custGeom>
              <a:avLst/>
              <a:gdLst/>
              <a:ahLst/>
              <a:cxnLst/>
              <a:rect l="l" t="t" r="r" b="b"/>
              <a:pathLst>
                <a:path w="1436" h="719" extrusionOk="0">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72"/>
            <p:cNvSpPr/>
            <p:nvPr/>
          </p:nvSpPr>
          <p:spPr>
            <a:xfrm>
              <a:off x="6454279" y="3092024"/>
              <a:ext cx="25157" cy="15598"/>
            </a:xfrm>
            <a:custGeom>
              <a:avLst/>
              <a:gdLst/>
              <a:ahLst/>
              <a:cxnLst/>
              <a:rect l="l" t="t" r="r" b="b"/>
              <a:pathLst>
                <a:path w="958" h="594" extrusionOk="0">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72"/>
            <p:cNvSpPr/>
            <p:nvPr/>
          </p:nvSpPr>
          <p:spPr>
            <a:xfrm>
              <a:off x="6284377" y="3048039"/>
              <a:ext cx="75419" cy="94273"/>
            </a:xfrm>
            <a:custGeom>
              <a:avLst/>
              <a:gdLst/>
              <a:ahLst/>
              <a:cxnLst/>
              <a:rect l="l" t="t" r="r" b="b"/>
              <a:pathLst>
                <a:path w="2872" h="3590" extrusionOk="0">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72"/>
            <p:cNvSpPr/>
            <p:nvPr/>
          </p:nvSpPr>
          <p:spPr>
            <a:xfrm>
              <a:off x="6308247" y="3048039"/>
              <a:ext cx="27678" cy="18750"/>
            </a:xfrm>
            <a:custGeom>
              <a:avLst/>
              <a:gdLst/>
              <a:ahLst/>
              <a:cxnLst/>
              <a:rect l="l" t="t" r="r" b="b"/>
              <a:pathLst>
                <a:path w="1054" h="714" extrusionOk="0">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72"/>
            <p:cNvSpPr/>
            <p:nvPr/>
          </p:nvSpPr>
          <p:spPr>
            <a:xfrm>
              <a:off x="6284377" y="3067891"/>
              <a:ext cx="75681" cy="74421"/>
            </a:xfrm>
            <a:custGeom>
              <a:avLst/>
              <a:gdLst/>
              <a:ahLst/>
              <a:cxnLst/>
              <a:rect l="l" t="t" r="r" b="b"/>
              <a:pathLst>
                <a:path w="2882" h="2834" extrusionOk="0">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72"/>
            <p:cNvSpPr/>
            <p:nvPr/>
          </p:nvSpPr>
          <p:spPr>
            <a:xfrm>
              <a:off x="6296955" y="2997777"/>
              <a:ext cx="50288" cy="56590"/>
            </a:xfrm>
            <a:custGeom>
              <a:avLst/>
              <a:gdLst/>
              <a:ahLst/>
              <a:cxnLst/>
              <a:rect l="l" t="t" r="r" b="b"/>
              <a:pathLst>
                <a:path w="1915" h="2155" extrusionOk="0">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72"/>
            <p:cNvSpPr/>
            <p:nvPr/>
          </p:nvSpPr>
          <p:spPr>
            <a:xfrm>
              <a:off x="6296955" y="2997777"/>
              <a:ext cx="34689" cy="56485"/>
            </a:xfrm>
            <a:custGeom>
              <a:avLst/>
              <a:gdLst/>
              <a:ahLst/>
              <a:cxnLst/>
              <a:rect l="l" t="t" r="r" b="b"/>
              <a:pathLst>
                <a:path w="1321" h="2151" extrusionOk="0">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72"/>
            <p:cNvSpPr/>
            <p:nvPr/>
          </p:nvSpPr>
          <p:spPr>
            <a:xfrm>
              <a:off x="6296955" y="2997777"/>
              <a:ext cx="50288" cy="25157"/>
            </a:xfrm>
            <a:custGeom>
              <a:avLst/>
              <a:gdLst/>
              <a:ahLst/>
              <a:cxnLst/>
              <a:rect l="l" t="t" r="r" b="b"/>
              <a:pathLst>
                <a:path w="1915" h="958" extrusionOk="0">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72"/>
            <p:cNvSpPr/>
            <p:nvPr/>
          </p:nvSpPr>
          <p:spPr>
            <a:xfrm>
              <a:off x="6296955" y="2997777"/>
              <a:ext cx="34689" cy="22899"/>
            </a:xfrm>
            <a:custGeom>
              <a:avLst/>
              <a:gdLst/>
              <a:ahLst/>
              <a:cxnLst/>
              <a:rect l="l" t="t" r="r" b="b"/>
              <a:pathLst>
                <a:path w="1321" h="872" extrusionOk="0">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72"/>
            <p:cNvSpPr/>
            <p:nvPr/>
          </p:nvSpPr>
          <p:spPr>
            <a:xfrm>
              <a:off x="6284377" y="3078947"/>
              <a:ext cx="31459" cy="63365"/>
            </a:xfrm>
            <a:custGeom>
              <a:avLst/>
              <a:gdLst/>
              <a:ahLst/>
              <a:cxnLst/>
              <a:rect l="l" t="t" r="r" b="b"/>
              <a:pathLst>
                <a:path w="1198" h="2413" extrusionOk="0">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72"/>
            <p:cNvSpPr/>
            <p:nvPr/>
          </p:nvSpPr>
          <p:spPr>
            <a:xfrm>
              <a:off x="6328625" y="3078947"/>
              <a:ext cx="31433" cy="63365"/>
            </a:xfrm>
            <a:custGeom>
              <a:avLst/>
              <a:gdLst/>
              <a:ahLst/>
              <a:cxnLst/>
              <a:rect l="l" t="t" r="r" b="b"/>
              <a:pathLst>
                <a:path w="1197" h="2413" extrusionOk="0">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72"/>
            <p:cNvSpPr/>
            <p:nvPr/>
          </p:nvSpPr>
          <p:spPr>
            <a:xfrm>
              <a:off x="6309770" y="3129734"/>
              <a:ext cx="25157" cy="12579"/>
            </a:xfrm>
            <a:custGeom>
              <a:avLst/>
              <a:gdLst/>
              <a:ahLst/>
              <a:cxnLst/>
              <a:rect l="l" t="t" r="r" b="b"/>
              <a:pathLst>
                <a:path w="958" h="479" extrusionOk="0">
                  <a:moveTo>
                    <a:pt x="0" y="0"/>
                  </a:moveTo>
                  <a:lnTo>
                    <a:pt x="0" y="479"/>
                  </a:lnTo>
                  <a:lnTo>
                    <a:pt x="957" y="479"/>
                  </a:lnTo>
                  <a:lnTo>
                    <a:pt x="9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9" name="Google Shape;11919;p72"/>
          <p:cNvGrpSpPr/>
          <p:nvPr/>
        </p:nvGrpSpPr>
        <p:grpSpPr>
          <a:xfrm>
            <a:off x="6633976" y="2747874"/>
            <a:ext cx="389803" cy="364673"/>
            <a:chOff x="6633976" y="2900274"/>
            <a:chExt cx="389803" cy="364673"/>
          </a:xfrm>
        </p:grpSpPr>
        <p:sp>
          <p:nvSpPr>
            <p:cNvPr id="11920" name="Google Shape;11920;p72"/>
            <p:cNvSpPr/>
            <p:nvPr/>
          </p:nvSpPr>
          <p:spPr>
            <a:xfrm>
              <a:off x="6847838" y="2937957"/>
              <a:ext cx="175942" cy="184109"/>
            </a:xfrm>
            <a:custGeom>
              <a:avLst/>
              <a:gdLst/>
              <a:ahLst/>
              <a:cxnLst/>
              <a:rect l="l" t="t" r="r" b="b"/>
              <a:pathLst>
                <a:path w="6700" h="7011" extrusionOk="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72"/>
            <p:cNvSpPr/>
            <p:nvPr/>
          </p:nvSpPr>
          <p:spPr>
            <a:xfrm>
              <a:off x="6910651" y="2937957"/>
              <a:ext cx="50288" cy="119404"/>
            </a:xfrm>
            <a:custGeom>
              <a:avLst/>
              <a:gdLst/>
              <a:ahLst/>
              <a:cxnLst/>
              <a:rect l="l" t="t" r="r" b="b"/>
              <a:pathLst>
                <a:path w="1915" h="4547" extrusionOk="0">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72"/>
            <p:cNvSpPr/>
            <p:nvPr/>
          </p:nvSpPr>
          <p:spPr>
            <a:xfrm>
              <a:off x="6923493" y="2900274"/>
              <a:ext cx="24632" cy="100550"/>
            </a:xfrm>
            <a:custGeom>
              <a:avLst/>
              <a:gdLst/>
              <a:ahLst/>
              <a:cxnLst/>
              <a:rect l="l" t="t" r="r" b="b"/>
              <a:pathLst>
                <a:path w="938" h="3829" extrusionOk="0">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72"/>
            <p:cNvSpPr/>
            <p:nvPr/>
          </p:nvSpPr>
          <p:spPr>
            <a:xfrm>
              <a:off x="6923230" y="3019652"/>
              <a:ext cx="25157" cy="25157"/>
            </a:xfrm>
            <a:custGeom>
              <a:avLst/>
              <a:gdLst/>
              <a:ahLst/>
              <a:cxnLst/>
              <a:rect l="l" t="t" r="r" b="b"/>
              <a:pathLst>
                <a:path w="958" h="958" extrusionOk="0">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72"/>
            <p:cNvSpPr/>
            <p:nvPr/>
          </p:nvSpPr>
          <p:spPr>
            <a:xfrm>
              <a:off x="6633976" y="3176713"/>
              <a:ext cx="213625" cy="88234"/>
            </a:xfrm>
            <a:custGeom>
              <a:avLst/>
              <a:gdLst/>
              <a:ahLst/>
              <a:cxnLst/>
              <a:rect l="l" t="t" r="r" b="b"/>
              <a:pathLst>
                <a:path w="8135" h="3360" extrusionOk="0">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72"/>
            <p:cNvSpPr/>
            <p:nvPr/>
          </p:nvSpPr>
          <p:spPr>
            <a:xfrm>
              <a:off x="6728460" y="3201843"/>
              <a:ext cx="25157" cy="63103"/>
            </a:xfrm>
            <a:custGeom>
              <a:avLst/>
              <a:gdLst/>
              <a:ahLst/>
              <a:cxnLst/>
              <a:rect l="l" t="t" r="r" b="b"/>
              <a:pathLst>
                <a:path w="958" h="2403" extrusionOk="0">
                  <a:moveTo>
                    <a:pt x="221" y="1"/>
                  </a:moveTo>
                  <a:lnTo>
                    <a:pt x="0" y="2403"/>
                  </a:lnTo>
                  <a:lnTo>
                    <a:pt x="957" y="2403"/>
                  </a:lnTo>
                  <a:lnTo>
                    <a:pt x="72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72"/>
            <p:cNvSpPr/>
            <p:nvPr/>
          </p:nvSpPr>
          <p:spPr>
            <a:xfrm>
              <a:off x="6729956" y="3189291"/>
              <a:ext cx="21901" cy="21376"/>
            </a:xfrm>
            <a:custGeom>
              <a:avLst/>
              <a:gdLst/>
              <a:ahLst/>
              <a:cxnLst/>
              <a:rect l="l" t="t" r="r" b="b"/>
              <a:pathLst>
                <a:path w="834" h="814" extrusionOk="0">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72"/>
            <p:cNvSpPr/>
            <p:nvPr/>
          </p:nvSpPr>
          <p:spPr>
            <a:xfrm>
              <a:off x="6810128" y="3202605"/>
              <a:ext cx="37736" cy="62341"/>
            </a:xfrm>
            <a:custGeom>
              <a:avLst/>
              <a:gdLst/>
              <a:ahLst/>
              <a:cxnLst/>
              <a:rect l="l" t="t" r="r" b="b"/>
              <a:pathLst>
                <a:path w="1437" h="2374" extrusionOk="0">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72"/>
            <p:cNvSpPr/>
            <p:nvPr/>
          </p:nvSpPr>
          <p:spPr>
            <a:xfrm>
              <a:off x="6671922" y="2981942"/>
              <a:ext cx="138233" cy="100550"/>
            </a:xfrm>
            <a:custGeom>
              <a:avLst/>
              <a:gdLst/>
              <a:ahLst/>
              <a:cxnLst/>
              <a:rect l="l" t="t" r="r" b="b"/>
              <a:pathLst>
                <a:path w="5264" h="3829" extrusionOk="0">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72"/>
            <p:cNvSpPr/>
            <p:nvPr/>
          </p:nvSpPr>
          <p:spPr>
            <a:xfrm>
              <a:off x="6703066" y="2981942"/>
              <a:ext cx="107088" cy="100550"/>
            </a:xfrm>
            <a:custGeom>
              <a:avLst/>
              <a:gdLst/>
              <a:ahLst/>
              <a:cxnLst/>
              <a:rect l="l" t="t" r="r" b="b"/>
              <a:pathLst>
                <a:path w="4078" h="3829" extrusionOk="0">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72"/>
            <p:cNvSpPr/>
            <p:nvPr/>
          </p:nvSpPr>
          <p:spPr>
            <a:xfrm>
              <a:off x="6703066" y="3132727"/>
              <a:ext cx="75681" cy="56590"/>
            </a:xfrm>
            <a:custGeom>
              <a:avLst/>
              <a:gdLst/>
              <a:ahLst/>
              <a:cxnLst/>
              <a:rect l="l" t="t" r="r" b="b"/>
              <a:pathLst>
                <a:path w="2882" h="2155" extrusionOk="0">
                  <a:moveTo>
                    <a:pt x="1" y="1"/>
                  </a:moveTo>
                  <a:lnTo>
                    <a:pt x="1" y="2154"/>
                  </a:lnTo>
                  <a:lnTo>
                    <a:pt x="2882" y="2154"/>
                  </a:lnTo>
                  <a:lnTo>
                    <a:pt x="288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72"/>
            <p:cNvSpPr/>
            <p:nvPr/>
          </p:nvSpPr>
          <p:spPr>
            <a:xfrm>
              <a:off x="6703329" y="3132727"/>
              <a:ext cx="75419" cy="31565"/>
            </a:xfrm>
            <a:custGeom>
              <a:avLst/>
              <a:gdLst/>
              <a:ahLst/>
              <a:cxnLst/>
              <a:rect l="l" t="t" r="r" b="b"/>
              <a:pathLst>
                <a:path w="2872" h="1202" extrusionOk="0">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72"/>
            <p:cNvSpPr/>
            <p:nvPr/>
          </p:nvSpPr>
          <p:spPr>
            <a:xfrm>
              <a:off x="6690750" y="3166314"/>
              <a:ext cx="50288" cy="45036"/>
            </a:xfrm>
            <a:custGeom>
              <a:avLst/>
              <a:gdLst/>
              <a:ahLst/>
              <a:cxnLst/>
              <a:rect l="l" t="t" r="r" b="b"/>
              <a:pathLst>
                <a:path w="1915" h="1715" extrusionOk="0">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72"/>
            <p:cNvSpPr/>
            <p:nvPr/>
          </p:nvSpPr>
          <p:spPr>
            <a:xfrm>
              <a:off x="6741012" y="3166314"/>
              <a:ext cx="50314" cy="45036"/>
            </a:xfrm>
            <a:custGeom>
              <a:avLst/>
              <a:gdLst/>
              <a:ahLst/>
              <a:cxnLst/>
              <a:rect l="l" t="t" r="r" b="b"/>
              <a:pathLst>
                <a:path w="1916" h="1715" extrusionOk="0">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72"/>
            <p:cNvSpPr/>
            <p:nvPr/>
          </p:nvSpPr>
          <p:spPr>
            <a:xfrm>
              <a:off x="6677935" y="3032887"/>
              <a:ext cx="125943" cy="118721"/>
            </a:xfrm>
            <a:custGeom>
              <a:avLst/>
              <a:gdLst/>
              <a:ahLst/>
              <a:cxnLst/>
              <a:rect l="l" t="t" r="r" b="b"/>
              <a:pathLst>
                <a:path w="4796" h="4521" extrusionOk="0">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72"/>
            <p:cNvSpPr/>
            <p:nvPr/>
          </p:nvSpPr>
          <p:spPr>
            <a:xfrm>
              <a:off x="6677935" y="3033044"/>
              <a:ext cx="113391" cy="118328"/>
            </a:xfrm>
            <a:custGeom>
              <a:avLst/>
              <a:gdLst/>
              <a:ahLst/>
              <a:cxnLst/>
              <a:rect l="l" t="t" r="r" b="b"/>
              <a:pathLst>
                <a:path w="4318" h="4506" extrusionOk="0">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72"/>
            <p:cNvSpPr/>
            <p:nvPr/>
          </p:nvSpPr>
          <p:spPr>
            <a:xfrm>
              <a:off x="6633976" y="3202605"/>
              <a:ext cx="37709" cy="62341"/>
            </a:xfrm>
            <a:custGeom>
              <a:avLst/>
              <a:gdLst/>
              <a:ahLst/>
              <a:cxnLst/>
              <a:rect l="l" t="t" r="r" b="b"/>
              <a:pathLst>
                <a:path w="1436" h="2374" extrusionOk="0">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7" name="Google Shape;11937;p72"/>
          <p:cNvGrpSpPr/>
          <p:nvPr/>
        </p:nvGrpSpPr>
        <p:grpSpPr>
          <a:xfrm>
            <a:off x="7517835" y="2733037"/>
            <a:ext cx="364935" cy="382529"/>
            <a:chOff x="7517835" y="2885437"/>
            <a:chExt cx="364935" cy="382529"/>
          </a:xfrm>
        </p:grpSpPr>
        <p:sp>
          <p:nvSpPr>
            <p:cNvPr id="11938" name="Google Shape;11938;p72"/>
            <p:cNvSpPr/>
            <p:nvPr/>
          </p:nvSpPr>
          <p:spPr>
            <a:xfrm>
              <a:off x="7517835" y="3182752"/>
              <a:ext cx="72924" cy="57063"/>
            </a:xfrm>
            <a:custGeom>
              <a:avLst/>
              <a:gdLst/>
              <a:ahLst/>
              <a:cxnLst/>
              <a:rect l="l" t="t" r="r" b="b"/>
              <a:pathLst>
                <a:path w="2777" h="2173" extrusionOk="0">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72"/>
            <p:cNvSpPr/>
            <p:nvPr/>
          </p:nvSpPr>
          <p:spPr>
            <a:xfrm>
              <a:off x="7517835" y="3202106"/>
              <a:ext cx="73160" cy="65860"/>
            </a:xfrm>
            <a:custGeom>
              <a:avLst/>
              <a:gdLst/>
              <a:ahLst/>
              <a:cxnLst/>
              <a:rect l="l" t="t" r="r" b="b"/>
              <a:pathLst>
                <a:path w="2786" h="2508" extrusionOk="0">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72"/>
            <p:cNvSpPr/>
            <p:nvPr/>
          </p:nvSpPr>
          <p:spPr>
            <a:xfrm>
              <a:off x="7540970" y="3182752"/>
              <a:ext cx="26654" cy="18303"/>
            </a:xfrm>
            <a:custGeom>
              <a:avLst/>
              <a:gdLst/>
              <a:ahLst/>
              <a:cxnLst/>
              <a:rect l="l" t="t" r="r" b="b"/>
              <a:pathLst>
                <a:path w="1015" h="697" extrusionOk="0">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72"/>
            <p:cNvSpPr/>
            <p:nvPr/>
          </p:nvSpPr>
          <p:spPr>
            <a:xfrm>
              <a:off x="7530151" y="3133988"/>
              <a:ext cx="48528" cy="55067"/>
            </a:xfrm>
            <a:custGeom>
              <a:avLst/>
              <a:gdLst/>
              <a:ahLst/>
              <a:cxnLst/>
              <a:rect l="l" t="t" r="r" b="b"/>
              <a:pathLst>
                <a:path w="1848" h="2097" extrusionOk="0">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72"/>
            <p:cNvSpPr/>
            <p:nvPr/>
          </p:nvSpPr>
          <p:spPr>
            <a:xfrm>
              <a:off x="7529915" y="3133988"/>
              <a:ext cx="33692" cy="54883"/>
            </a:xfrm>
            <a:custGeom>
              <a:avLst/>
              <a:gdLst/>
              <a:ahLst/>
              <a:cxnLst/>
              <a:rect l="l" t="t" r="r" b="b"/>
              <a:pathLst>
                <a:path w="1283" h="2090" extrusionOk="0">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72"/>
            <p:cNvSpPr/>
            <p:nvPr/>
          </p:nvSpPr>
          <p:spPr>
            <a:xfrm>
              <a:off x="7529915" y="3133988"/>
              <a:ext cx="48765" cy="24658"/>
            </a:xfrm>
            <a:custGeom>
              <a:avLst/>
              <a:gdLst/>
              <a:ahLst/>
              <a:cxnLst/>
              <a:rect l="l" t="t" r="r" b="b"/>
              <a:pathLst>
                <a:path w="1857" h="939" extrusionOk="0">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72"/>
            <p:cNvSpPr/>
            <p:nvPr/>
          </p:nvSpPr>
          <p:spPr>
            <a:xfrm>
              <a:off x="7529915"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72"/>
            <p:cNvSpPr/>
            <p:nvPr/>
          </p:nvSpPr>
          <p:spPr>
            <a:xfrm>
              <a:off x="7517835"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72"/>
            <p:cNvSpPr/>
            <p:nvPr/>
          </p:nvSpPr>
          <p:spPr>
            <a:xfrm>
              <a:off x="7572640" y="3212663"/>
              <a:ext cx="18119" cy="55304"/>
            </a:xfrm>
            <a:custGeom>
              <a:avLst/>
              <a:gdLst/>
              <a:ahLst/>
              <a:cxnLst/>
              <a:rect l="l" t="t" r="r" b="b"/>
              <a:pathLst>
                <a:path w="690" h="2106" extrusionOk="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72"/>
            <p:cNvSpPr/>
            <p:nvPr/>
          </p:nvSpPr>
          <p:spPr>
            <a:xfrm>
              <a:off x="7615102"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72"/>
            <p:cNvSpPr/>
            <p:nvPr/>
          </p:nvSpPr>
          <p:spPr>
            <a:xfrm>
              <a:off x="7615102" y="3202106"/>
              <a:ext cx="73160" cy="65860"/>
            </a:xfrm>
            <a:custGeom>
              <a:avLst/>
              <a:gdLst/>
              <a:ahLst/>
              <a:cxnLst/>
              <a:rect l="l" t="t" r="r" b="b"/>
              <a:pathLst>
                <a:path w="2786" h="2508" extrusionOk="0">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72"/>
            <p:cNvSpPr/>
            <p:nvPr/>
          </p:nvSpPr>
          <p:spPr>
            <a:xfrm>
              <a:off x="7638211" y="3182752"/>
              <a:ext cx="26916" cy="18303"/>
            </a:xfrm>
            <a:custGeom>
              <a:avLst/>
              <a:gdLst/>
              <a:ahLst/>
              <a:cxnLst/>
              <a:rect l="l" t="t" r="r" b="b"/>
              <a:pathLst>
                <a:path w="1025" h="697" extrusionOk="0">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72"/>
            <p:cNvSpPr/>
            <p:nvPr/>
          </p:nvSpPr>
          <p:spPr>
            <a:xfrm>
              <a:off x="7627418" y="3133988"/>
              <a:ext cx="48791" cy="55067"/>
            </a:xfrm>
            <a:custGeom>
              <a:avLst/>
              <a:gdLst/>
              <a:ahLst/>
              <a:cxnLst/>
              <a:rect l="l" t="t" r="r" b="b"/>
              <a:pathLst>
                <a:path w="1858" h="2097" extrusionOk="0">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72"/>
            <p:cNvSpPr/>
            <p:nvPr/>
          </p:nvSpPr>
          <p:spPr>
            <a:xfrm>
              <a:off x="7627156" y="3133988"/>
              <a:ext cx="33718" cy="54883"/>
            </a:xfrm>
            <a:custGeom>
              <a:avLst/>
              <a:gdLst/>
              <a:ahLst/>
              <a:cxnLst/>
              <a:rect l="l" t="t" r="r" b="b"/>
              <a:pathLst>
                <a:path w="1284" h="2090" extrusionOk="0">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72"/>
            <p:cNvSpPr/>
            <p:nvPr/>
          </p:nvSpPr>
          <p:spPr>
            <a:xfrm>
              <a:off x="7627418" y="3133988"/>
              <a:ext cx="48791" cy="24658"/>
            </a:xfrm>
            <a:custGeom>
              <a:avLst/>
              <a:gdLst/>
              <a:ahLst/>
              <a:cxnLst/>
              <a:rect l="l" t="t" r="r" b="b"/>
              <a:pathLst>
                <a:path w="1858" h="939" extrusionOk="0">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72"/>
            <p:cNvSpPr/>
            <p:nvPr/>
          </p:nvSpPr>
          <p:spPr>
            <a:xfrm>
              <a:off x="7627156" y="3133988"/>
              <a:ext cx="33718" cy="22137"/>
            </a:xfrm>
            <a:custGeom>
              <a:avLst/>
              <a:gdLst/>
              <a:ahLst/>
              <a:cxnLst/>
              <a:rect l="l" t="t" r="r" b="b"/>
              <a:pathLst>
                <a:path w="1284" h="843" extrusionOk="0">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72"/>
            <p:cNvSpPr/>
            <p:nvPr/>
          </p:nvSpPr>
          <p:spPr>
            <a:xfrm>
              <a:off x="7615102" y="3212899"/>
              <a:ext cx="18382" cy="55067"/>
            </a:xfrm>
            <a:custGeom>
              <a:avLst/>
              <a:gdLst/>
              <a:ahLst/>
              <a:cxnLst/>
              <a:rect l="l" t="t" r="r" b="b"/>
              <a:pathLst>
                <a:path w="700" h="2097" extrusionOk="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72"/>
            <p:cNvSpPr/>
            <p:nvPr/>
          </p:nvSpPr>
          <p:spPr>
            <a:xfrm>
              <a:off x="7669881" y="3212663"/>
              <a:ext cx="18119" cy="55304"/>
            </a:xfrm>
            <a:custGeom>
              <a:avLst/>
              <a:gdLst/>
              <a:ahLst/>
              <a:cxnLst/>
              <a:rect l="l" t="t" r="r" b="b"/>
              <a:pathLst>
                <a:path w="690" h="2106" extrusionOk="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72"/>
            <p:cNvSpPr/>
            <p:nvPr/>
          </p:nvSpPr>
          <p:spPr>
            <a:xfrm>
              <a:off x="7712369"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72"/>
            <p:cNvSpPr/>
            <p:nvPr/>
          </p:nvSpPr>
          <p:spPr>
            <a:xfrm>
              <a:off x="7712369" y="3202106"/>
              <a:ext cx="73160" cy="65860"/>
            </a:xfrm>
            <a:custGeom>
              <a:avLst/>
              <a:gdLst/>
              <a:ahLst/>
              <a:cxnLst/>
              <a:rect l="l" t="t" r="r" b="b"/>
              <a:pathLst>
                <a:path w="2786" h="2508" extrusionOk="0">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72"/>
            <p:cNvSpPr/>
            <p:nvPr/>
          </p:nvSpPr>
          <p:spPr>
            <a:xfrm>
              <a:off x="7735741" y="3182752"/>
              <a:ext cx="26654" cy="18303"/>
            </a:xfrm>
            <a:custGeom>
              <a:avLst/>
              <a:gdLst/>
              <a:ahLst/>
              <a:cxnLst/>
              <a:rect l="l" t="t" r="r" b="b"/>
              <a:pathLst>
                <a:path w="1015" h="697" extrusionOk="0">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72"/>
            <p:cNvSpPr/>
            <p:nvPr/>
          </p:nvSpPr>
          <p:spPr>
            <a:xfrm>
              <a:off x="7724685" y="3133988"/>
              <a:ext cx="48765" cy="55067"/>
            </a:xfrm>
            <a:custGeom>
              <a:avLst/>
              <a:gdLst/>
              <a:ahLst/>
              <a:cxnLst/>
              <a:rect l="l" t="t" r="r" b="b"/>
              <a:pathLst>
                <a:path w="1857" h="2097" extrusionOk="0">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72"/>
            <p:cNvSpPr/>
            <p:nvPr/>
          </p:nvSpPr>
          <p:spPr>
            <a:xfrm>
              <a:off x="7724423" y="3133988"/>
              <a:ext cx="33692" cy="54883"/>
            </a:xfrm>
            <a:custGeom>
              <a:avLst/>
              <a:gdLst/>
              <a:ahLst/>
              <a:cxnLst/>
              <a:rect l="l" t="t" r="r" b="b"/>
              <a:pathLst>
                <a:path w="1283" h="2090" extrusionOk="0">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72"/>
            <p:cNvSpPr/>
            <p:nvPr/>
          </p:nvSpPr>
          <p:spPr>
            <a:xfrm>
              <a:off x="7724685" y="3133988"/>
              <a:ext cx="48528" cy="24422"/>
            </a:xfrm>
            <a:custGeom>
              <a:avLst/>
              <a:gdLst/>
              <a:ahLst/>
              <a:cxnLst/>
              <a:rect l="l" t="t" r="r" b="b"/>
              <a:pathLst>
                <a:path w="1848" h="930" extrusionOk="0">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72"/>
            <p:cNvSpPr/>
            <p:nvPr/>
          </p:nvSpPr>
          <p:spPr>
            <a:xfrm>
              <a:off x="7724423" y="3133988"/>
              <a:ext cx="33692" cy="22137"/>
            </a:xfrm>
            <a:custGeom>
              <a:avLst/>
              <a:gdLst/>
              <a:ahLst/>
              <a:cxnLst/>
              <a:rect l="l" t="t" r="r" b="b"/>
              <a:pathLst>
                <a:path w="1283" h="843" extrusionOk="0">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72"/>
            <p:cNvSpPr/>
            <p:nvPr/>
          </p:nvSpPr>
          <p:spPr>
            <a:xfrm>
              <a:off x="7712369" y="3212899"/>
              <a:ext cx="18356" cy="55067"/>
            </a:xfrm>
            <a:custGeom>
              <a:avLst/>
              <a:gdLst/>
              <a:ahLst/>
              <a:cxnLst/>
              <a:rect l="l" t="t" r="r" b="b"/>
              <a:pathLst>
                <a:path w="699" h="2097" extrusionOk="0">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72"/>
            <p:cNvSpPr/>
            <p:nvPr/>
          </p:nvSpPr>
          <p:spPr>
            <a:xfrm>
              <a:off x="7767148" y="3212663"/>
              <a:ext cx="18382" cy="55304"/>
            </a:xfrm>
            <a:custGeom>
              <a:avLst/>
              <a:gdLst/>
              <a:ahLst/>
              <a:cxnLst/>
              <a:rect l="l" t="t" r="r" b="b"/>
              <a:pathLst>
                <a:path w="700" h="2106" extrusionOk="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72"/>
            <p:cNvSpPr/>
            <p:nvPr/>
          </p:nvSpPr>
          <p:spPr>
            <a:xfrm>
              <a:off x="7809873" y="3182752"/>
              <a:ext cx="72898" cy="57063"/>
            </a:xfrm>
            <a:custGeom>
              <a:avLst/>
              <a:gdLst/>
              <a:ahLst/>
              <a:cxnLst/>
              <a:rect l="l" t="t" r="r" b="b"/>
              <a:pathLst>
                <a:path w="2776" h="2173" extrusionOk="0">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72"/>
            <p:cNvSpPr/>
            <p:nvPr/>
          </p:nvSpPr>
          <p:spPr>
            <a:xfrm>
              <a:off x="7809610" y="3202106"/>
              <a:ext cx="73160" cy="65860"/>
            </a:xfrm>
            <a:custGeom>
              <a:avLst/>
              <a:gdLst/>
              <a:ahLst/>
              <a:cxnLst/>
              <a:rect l="l" t="t" r="r" b="b"/>
              <a:pathLst>
                <a:path w="2786" h="2508" extrusionOk="0">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72"/>
            <p:cNvSpPr/>
            <p:nvPr/>
          </p:nvSpPr>
          <p:spPr>
            <a:xfrm>
              <a:off x="7832981" y="3182752"/>
              <a:ext cx="26680" cy="18303"/>
            </a:xfrm>
            <a:custGeom>
              <a:avLst/>
              <a:gdLst/>
              <a:ahLst/>
              <a:cxnLst/>
              <a:rect l="l" t="t" r="r" b="b"/>
              <a:pathLst>
                <a:path w="1016" h="697" extrusionOk="0">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72"/>
            <p:cNvSpPr/>
            <p:nvPr/>
          </p:nvSpPr>
          <p:spPr>
            <a:xfrm>
              <a:off x="7821926" y="3133988"/>
              <a:ext cx="48791" cy="55067"/>
            </a:xfrm>
            <a:custGeom>
              <a:avLst/>
              <a:gdLst/>
              <a:ahLst/>
              <a:cxnLst/>
              <a:rect l="l" t="t" r="r" b="b"/>
              <a:pathLst>
                <a:path w="1858" h="2097" extrusionOk="0">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72"/>
            <p:cNvSpPr/>
            <p:nvPr/>
          </p:nvSpPr>
          <p:spPr>
            <a:xfrm>
              <a:off x="7821690" y="3133988"/>
              <a:ext cx="33692" cy="54883"/>
            </a:xfrm>
            <a:custGeom>
              <a:avLst/>
              <a:gdLst/>
              <a:ahLst/>
              <a:cxnLst/>
              <a:rect l="l" t="t" r="r" b="b"/>
              <a:pathLst>
                <a:path w="1283" h="2090" extrusionOk="0">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72"/>
            <p:cNvSpPr/>
            <p:nvPr/>
          </p:nvSpPr>
          <p:spPr>
            <a:xfrm>
              <a:off x="7821926" y="3133988"/>
              <a:ext cx="48528" cy="24422"/>
            </a:xfrm>
            <a:custGeom>
              <a:avLst/>
              <a:gdLst/>
              <a:ahLst/>
              <a:cxnLst/>
              <a:rect l="l" t="t" r="r" b="b"/>
              <a:pathLst>
                <a:path w="1848" h="930" extrusionOk="0">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72"/>
            <p:cNvSpPr/>
            <p:nvPr/>
          </p:nvSpPr>
          <p:spPr>
            <a:xfrm>
              <a:off x="7821690"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72"/>
            <p:cNvSpPr/>
            <p:nvPr/>
          </p:nvSpPr>
          <p:spPr>
            <a:xfrm>
              <a:off x="7809610"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72"/>
            <p:cNvSpPr/>
            <p:nvPr/>
          </p:nvSpPr>
          <p:spPr>
            <a:xfrm>
              <a:off x="7864415" y="3212663"/>
              <a:ext cx="18356" cy="55304"/>
            </a:xfrm>
            <a:custGeom>
              <a:avLst/>
              <a:gdLst/>
              <a:ahLst/>
              <a:cxnLst/>
              <a:rect l="l" t="t" r="r" b="b"/>
              <a:pathLst>
                <a:path w="699" h="2106" extrusionOk="0">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72"/>
            <p:cNvSpPr/>
            <p:nvPr/>
          </p:nvSpPr>
          <p:spPr>
            <a:xfrm>
              <a:off x="7548008" y="2885437"/>
              <a:ext cx="304616" cy="237075"/>
            </a:xfrm>
            <a:custGeom>
              <a:avLst/>
              <a:gdLst/>
              <a:ahLst/>
              <a:cxnLst/>
              <a:rect l="l" t="t" r="r" b="b"/>
              <a:pathLst>
                <a:path w="11600" h="9028" extrusionOk="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5" name="Google Shape;11975;p72"/>
          <p:cNvGrpSpPr/>
          <p:nvPr/>
        </p:nvGrpSpPr>
        <p:grpSpPr>
          <a:xfrm>
            <a:off x="7087591" y="2734744"/>
            <a:ext cx="358160" cy="385602"/>
            <a:chOff x="7087591" y="2887144"/>
            <a:chExt cx="358160" cy="385602"/>
          </a:xfrm>
        </p:grpSpPr>
        <p:sp>
          <p:nvSpPr>
            <p:cNvPr id="11976" name="Google Shape;11976;p72"/>
            <p:cNvSpPr/>
            <p:nvPr/>
          </p:nvSpPr>
          <p:spPr>
            <a:xfrm>
              <a:off x="7266527" y="2904554"/>
              <a:ext cx="89494" cy="49264"/>
            </a:xfrm>
            <a:custGeom>
              <a:avLst/>
              <a:gdLst/>
              <a:ahLst/>
              <a:cxnLst/>
              <a:rect l="l" t="t" r="r" b="b"/>
              <a:pathLst>
                <a:path w="3408" h="1876" extrusionOk="0">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72"/>
            <p:cNvSpPr/>
            <p:nvPr/>
          </p:nvSpPr>
          <p:spPr>
            <a:xfrm>
              <a:off x="7266527" y="2904554"/>
              <a:ext cx="18382" cy="49264"/>
            </a:xfrm>
            <a:custGeom>
              <a:avLst/>
              <a:gdLst/>
              <a:ahLst/>
              <a:cxnLst/>
              <a:rect l="l" t="t" r="r" b="b"/>
              <a:pathLst>
                <a:path w="700" h="1876" extrusionOk="0">
                  <a:moveTo>
                    <a:pt x="0" y="0"/>
                  </a:moveTo>
                  <a:lnTo>
                    <a:pt x="0" y="1876"/>
                  </a:lnTo>
                  <a:lnTo>
                    <a:pt x="699" y="1876"/>
                  </a:lnTo>
                  <a:lnTo>
                    <a:pt x="69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72"/>
            <p:cNvSpPr/>
            <p:nvPr/>
          </p:nvSpPr>
          <p:spPr>
            <a:xfrm>
              <a:off x="7260251" y="2887144"/>
              <a:ext cx="12342" cy="275284"/>
            </a:xfrm>
            <a:custGeom>
              <a:avLst/>
              <a:gdLst/>
              <a:ahLst/>
              <a:cxnLst/>
              <a:rect l="l" t="t" r="r" b="b"/>
              <a:pathLst>
                <a:path w="470" h="10483" extrusionOk="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72"/>
            <p:cNvSpPr/>
            <p:nvPr/>
          </p:nvSpPr>
          <p:spPr>
            <a:xfrm>
              <a:off x="7162222" y="3107097"/>
              <a:ext cx="49027" cy="110371"/>
            </a:xfrm>
            <a:custGeom>
              <a:avLst/>
              <a:gdLst/>
              <a:ahLst/>
              <a:cxnLst/>
              <a:rect l="l" t="t" r="r" b="b"/>
              <a:pathLst>
                <a:path w="1867" h="4203" extrusionOk="0">
                  <a:moveTo>
                    <a:pt x="1" y="1"/>
                  </a:moveTo>
                  <a:lnTo>
                    <a:pt x="1" y="4202"/>
                  </a:lnTo>
                  <a:lnTo>
                    <a:pt x="1867" y="4202"/>
                  </a:lnTo>
                  <a:lnTo>
                    <a:pt x="1867"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72"/>
            <p:cNvSpPr/>
            <p:nvPr/>
          </p:nvSpPr>
          <p:spPr>
            <a:xfrm>
              <a:off x="7149906" y="2990503"/>
              <a:ext cx="130959" cy="129199"/>
            </a:xfrm>
            <a:custGeom>
              <a:avLst/>
              <a:gdLst/>
              <a:ahLst/>
              <a:cxnLst/>
              <a:rect l="l" t="t" r="r" b="b"/>
              <a:pathLst>
                <a:path w="4987" h="4920" extrusionOk="0">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72"/>
            <p:cNvSpPr/>
            <p:nvPr/>
          </p:nvSpPr>
          <p:spPr>
            <a:xfrm>
              <a:off x="7186618" y="3119413"/>
              <a:ext cx="6302" cy="98291"/>
            </a:xfrm>
            <a:custGeom>
              <a:avLst/>
              <a:gdLst/>
              <a:ahLst/>
              <a:cxnLst/>
              <a:rect l="l" t="t" r="r" b="b"/>
              <a:pathLst>
                <a:path w="240" h="3743" extrusionOk="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72"/>
            <p:cNvSpPr/>
            <p:nvPr/>
          </p:nvSpPr>
          <p:spPr>
            <a:xfrm>
              <a:off x="7087828" y="3143284"/>
              <a:ext cx="357924" cy="129462"/>
            </a:xfrm>
            <a:custGeom>
              <a:avLst/>
              <a:gdLst/>
              <a:ahLst/>
              <a:cxnLst/>
              <a:rect l="l" t="t" r="r" b="b"/>
              <a:pathLst>
                <a:path w="13630" h="4930" extrusionOk="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72"/>
            <p:cNvSpPr/>
            <p:nvPr/>
          </p:nvSpPr>
          <p:spPr>
            <a:xfrm>
              <a:off x="7293890" y="3179365"/>
              <a:ext cx="60372" cy="43119"/>
            </a:xfrm>
            <a:custGeom>
              <a:avLst/>
              <a:gdLst/>
              <a:ahLst/>
              <a:cxnLst/>
              <a:rect l="l" t="t" r="r" b="b"/>
              <a:pathLst>
                <a:path w="2299" h="1642" extrusionOk="0">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72"/>
            <p:cNvSpPr/>
            <p:nvPr/>
          </p:nvSpPr>
          <p:spPr>
            <a:xfrm>
              <a:off x="7269521" y="3162007"/>
              <a:ext cx="23424" cy="16990"/>
            </a:xfrm>
            <a:custGeom>
              <a:avLst/>
              <a:gdLst/>
              <a:ahLst/>
              <a:cxnLst/>
              <a:rect l="l" t="t" r="r" b="b"/>
              <a:pathLst>
                <a:path w="892" h="647" extrusionOk="0">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72"/>
            <p:cNvSpPr/>
            <p:nvPr/>
          </p:nvSpPr>
          <p:spPr>
            <a:xfrm>
              <a:off x="7087591" y="3143257"/>
              <a:ext cx="186000" cy="129488"/>
            </a:xfrm>
            <a:custGeom>
              <a:avLst/>
              <a:gdLst/>
              <a:ahLst/>
              <a:cxnLst/>
              <a:rect l="l" t="t" r="r" b="b"/>
              <a:pathLst>
                <a:path w="7083" h="4931" extrusionOk="0">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72"/>
            <p:cNvSpPr/>
            <p:nvPr/>
          </p:nvSpPr>
          <p:spPr>
            <a:xfrm>
              <a:off x="7174039" y="2990503"/>
              <a:ext cx="25420" cy="18356"/>
            </a:xfrm>
            <a:custGeom>
              <a:avLst/>
              <a:gdLst/>
              <a:ahLst/>
              <a:cxnLst/>
              <a:rect l="l" t="t" r="r" b="b"/>
              <a:pathLst>
                <a:path w="968" h="699" extrusionOk="0">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72"/>
            <p:cNvSpPr/>
            <p:nvPr/>
          </p:nvSpPr>
          <p:spPr>
            <a:xfrm>
              <a:off x="7162222" y="2947515"/>
              <a:ext cx="49027" cy="55330"/>
            </a:xfrm>
            <a:custGeom>
              <a:avLst/>
              <a:gdLst/>
              <a:ahLst/>
              <a:cxnLst/>
              <a:rect l="l" t="t" r="r" b="b"/>
              <a:pathLst>
                <a:path w="1867" h="2107" extrusionOk="0">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72"/>
            <p:cNvSpPr/>
            <p:nvPr/>
          </p:nvSpPr>
          <p:spPr>
            <a:xfrm>
              <a:off x="7162038" y="2947515"/>
              <a:ext cx="33902" cy="55382"/>
            </a:xfrm>
            <a:custGeom>
              <a:avLst/>
              <a:gdLst/>
              <a:ahLst/>
              <a:cxnLst/>
              <a:rect l="l" t="t" r="r" b="b"/>
              <a:pathLst>
                <a:path w="1291" h="2109" extrusionOk="0">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72"/>
            <p:cNvSpPr/>
            <p:nvPr/>
          </p:nvSpPr>
          <p:spPr>
            <a:xfrm>
              <a:off x="7162222" y="2947515"/>
              <a:ext cx="49027" cy="24658"/>
            </a:xfrm>
            <a:custGeom>
              <a:avLst/>
              <a:gdLst/>
              <a:ahLst/>
              <a:cxnLst/>
              <a:rect l="l" t="t" r="r" b="b"/>
              <a:pathLst>
                <a:path w="1867" h="939" extrusionOk="0">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72"/>
            <p:cNvSpPr/>
            <p:nvPr/>
          </p:nvSpPr>
          <p:spPr>
            <a:xfrm>
              <a:off x="7162222" y="2947515"/>
              <a:ext cx="33718" cy="22400"/>
            </a:xfrm>
            <a:custGeom>
              <a:avLst/>
              <a:gdLst/>
              <a:ahLst/>
              <a:cxnLst/>
              <a:rect l="l" t="t" r="r" b="b"/>
              <a:pathLst>
                <a:path w="1284" h="853" extrusionOk="0">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72"/>
            <p:cNvSpPr/>
            <p:nvPr/>
          </p:nvSpPr>
          <p:spPr>
            <a:xfrm>
              <a:off x="7149906" y="3011353"/>
              <a:ext cx="119667" cy="95770"/>
            </a:xfrm>
            <a:custGeom>
              <a:avLst/>
              <a:gdLst/>
              <a:ahLst/>
              <a:cxnLst/>
              <a:rect l="l" t="t" r="r" b="b"/>
              <a:pathLst>
                <a:path w="4557" h="3647" extrusionOk="0">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72"/>
            <p:cNvSpPr/>
            <p:nvPr/>
          </p:nvSpPr>
          <p:spPr>
            <a:xfrm>
              <a:off x="7211223" y="3019153"/>
              <a:ext cx="58586" cy="45929"/>
            </a:xfrm>
            <a:custGeom>
              <a:avLst/>
              <a:gdLst/>
              <a:ahLst/>
              <a:cxnLst/>
              <a:rect l="l" t="t" r="r" b="b"/>
              <a:pathLst>
                <a:path w="2231" h="1749" extrusionOk="0">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72"/>
            <p:cNvSpPr/>
            <p:nvPr/>
          </p:nvSpPr>
          <p:spPr>
            <a:xfrm>
              <a:off x="7149906" y="3018890"/>
              <a:ext cx="18645" cy="100550"/>
            </a:xfrm>
            <a:custGeom>
              <a:avLst/>
              <a:gdLst/>
              <a:ahLst/>
              <a:cxnLst/>
              <a:rect l="l" t="t" r="r" b="b"/>
              <a:pathLst>
                <a:path w="710" h="3829" extrusionOk="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72"/>
            <p:cNvSpPr/>
            <p:nvPr/>
          </p:nvSpPr>
          <p:spPr>
            <a:xfrm>
              <a:off x="7155946" y="3119177"/>
              <a:ext cx="12605" cy="12579"/>
            </a:xfrm>
            <a:custGeom>
              <a:avLst/>
              <a:gdLst/>
              <a:ahLst/>
              <a:cxnLst/>
              <a:rect l="l" t="t" r="r" b="b"/>
              <a:pathLst>
                <a:path w="480" h="479" extrusionOk="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5" name="Google Shape;11995;p72"/>
          <p:cNvGrpSpPr/>
          <p:nvPr/>
        </p:nvGrpSpPr>
        <p:grpSpPr>
          <a:xfrm>
            <a:off x="7951362" y="2733037"/>
            <a:ext cx="382529" cy="382529"/>
            <a:chOff x="7951362" y="2885437"/>
            <a:chExt cx="382529" cy="382529"/>
          </a:xfrm>
        </p:grpSpPr>
        <p:sp>
          <p:nvSpPr>
            <p:cNvPr id="11996" name="Google Shape;11996;p72"/>
            <p:cNvSpPr/>
            <p:nvPr/>
          </p:nvSpPr>
          <p:spPr>
            <a:xfrm>
              <a:off x="8141615" y="2898514"/>
              <a:ext cx="96768" cy="94510"/>
            </a:xfrm>
            <a:custGeom>
              <a:avLst/>
              <a:gdLst/>
              <a:ahLst/>
              <a:cxnLst/>
              <a:rect l="l" t="t" r="r" b="b"/>
              <a:pathLst>
                <a:path w="3685" h="3599" extrusionOk="0">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72"/>
            <p:cNvSpPr/>
            <p:nvPr/>
          </p:nvSpPr>
          <p:spPr>
            <a:xfrm>
              <a:off x="8141615" y="2969390"/>
              <a:ext cx="76916" cy="23634"/>
            </a:xfrm>
            <a:custGeom>
              <a:avLst/>
              <a:gdLst/>
              <a:ahLst/>
              <a:cxnLst/>
              <a:rect l="l" t="t" r="r" b="b"/>
              <a:pathLst>
                <a:path w="2929" h="900" extrusionOk="0">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72"/>
            <p:cNvSpPr/>
            <p:nvPr/>
          </p:nvSpPr>
          <p:spPr>
            <a:xfrm>
              <a:off x="8047105" y="3161902"/>
              <a:ext cx="96794" cy="94247"/>
            </a:xfrm>
            <a:custGeom>
              <a:avLst/>
              <a:gdLst/>
              <a:ahLst/>
              <a:cxnLst/>
              <a:rect l="l" t="t" r="r" b="b"/>
              <a:pathLst>
                <a:path w="3686" h="3589" extrusionOk="0">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72"/>
            <p:cNvSpPr/>
            <p:nvPr/>
          </p:nvSpPr>
          <p:spPr>
            <a:xfrm>
              <a:off x="8067221" y="3161902"/>
              <a:ext cx="76679" cy="23398"/>
            </a:xfrm>
            <a:custGeom>
              <a:avLst/>
              <a:gdLst/>
              <a:ahLst/>
              <a:cxnLst/>
              <a:rect l="l" t="t" r="r" b="b"/>
              <a:pathLst>
                <a:path w="2920" h="891" extrusionOk="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72"/>
            <p:cNvSpPr/>
            <p:nvPr/>
          </p:nvSpPr>
          <p:spPr>
            <a:xfrm>
              <a:off x="7958137" y="3102318"/>
              <a:ext cx="132744" cy="165648"/>
            </a:xfrm>
            <a:custGeom>
              <a:avLst/>
              <a:gdLst/>
              <a:ahLst/>
              <a:cxnLst/>
              <a:rect l="l" t="t" r="r" b="b"/>
              <a:pathLst>
                <a:path w="5055" h="6308" extrusionOk="0">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72"/>
            <p:cNvSpPr/>
            <p:nvPr/>
          </p:nvSpPr>
          <p:spPr>
            <a:xfrm>
              <a:off x="7958137" y="3102318"/>
              <a:ext cx="24159" cy="129225"/>
            </a:xfrm>
            <a:custGeom>
              <a:avLst/>
              <a:gdLst/>
              <a:ahLst/>
              <a:cxnLst/>
              <a:rect l="l" t="t" r="r" b="b"/>
              <a:pathLst>
                <a:path w="920" h="4921" extrusionOk="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72"/>
            <p:cNvSpPr/>
            <p:nvPr/>
          </p:nvSpPr>
          <p:spPr>
            <a:xfrm>
              <a:off x="7980773" y="3188661"/>
              <a:ext cx="17857" cy="68749"/>
            </a:xfrm>
            <a:custGeom>
              <a:avLst/>
              <a:gdLst/>
              <a:ahLst/>
              <a:cxnLst/>
              <a:rect l="l" t="t" r="r" b="b"/>
              <a:pathLst>
                <a:path w="680" h="2618" extrusionOk="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72"/>
            <p:cNvSpPr/>
            <p:nvPr/>
          </p:nvSpPr>
          <p:spPr>
            <a:xfrm>
              <a:off x="8029012" y="3205231"/>
              <a:ext cx="13603" cy="51995"/>
            </a:xfrm>
            <a:custGeom>
              <a:avLst/>
              <a:gdLst/>
              <a:ahLst/>
              <a:cxnLst/>
              <a:rect l="l" t="t" r="r" b="b"/>
              <a:pathLst>
                <a:path w="518" h="1980" extrusionOk="0">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72"/>
            <p:cNvSpPr/>
            <p:nvPr/>
          </p:nvSpPr>
          <p:spPr>
            <a:xfrm>
              <a:off x="8003146" y="3209328"/>
              <a:ext cx="17358" cy="58639"/>
            </a:xfrm>
            <a:custGeom>
              <a:avLst/>
              <a:gdLst/>
              <a:ahLst/>
              <a:cxnLst/>
              <a:rect l="l" t="t" r="r" b="b"/>
              <a:pathLst>
                <a:path w="661" h="2233" extrusionOk="0">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72"/>
            <p:cNvSpPr/>
            <p:nvPr/>
          </p:nvSpPr>
          <p:spPr>
            <a:xfrm>
              <a:off x="8051885" y="3184013"/>
              <a:ext cx="26155" cy="27520"/>
            </a:xfrm>
            <a:custGeom>
              <a:avLst/>
              <a:gdLst/>
              <a:ahLst/>
              <a:cxnLst/>
              <a:rect l="l" t="t" r="r" b="b"/>
              <a:pathLst>
                <a:path w="996" h="1048" extrusionOk="0">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72"/>
            <p:cNvSpPr/>
            <p:nvPr/>
          </p:nvSpPr>
          <p:spPr>
            <a:xfrm>
              <a:off x="7963940" y="2981706"/>
              <a:ext cx="94510" cy="96768"/>
            </a:xfrm>
            <a:custGeom>
              <a:avLst/>
              <a:gdLst/>
              <a:ahLst/>
              <a:cxnLst/>
              <a:rect l="l" t="t" r="r" b="b"/>
              <a:pathLst>
                <a:path w="3599" h="3685" extrusionOk="0">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72"/>
            <p:cNvSpPr/>
            <p:nvPr/>
          </p:nvSpPr>
          <p:spPr>
            <a:xfrm>
              <a:off x="8227065" y="3076189"/>
              <a:ext cx="94772" cy="96794"/>
            </a:xfrm>
            <a:custGeom>
              <a:avLst/>
              <a:gdLst/>
              <a:ahLst/>
              <a:cxnLst/>
              <a:rect l="l" t="t" r="r" b="b"/>
              <a:pathLst>
                <a:path w="3609" h="3686" extrusionOk="0">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72"/>
            <p:cNvSpPr/>
            <p:nvPr/>
          </p:nvSpPr>
          <p:spPr>
            <a:xfrm>
              <a:off x="8227065" y="3076189"/>
              <a:ext cx="23897" cy="76942"/>
            </a:xfrm>
            <a:custGeom>
              <a:avLst/>
              <a:gdLst/>
              <a:ahLst/>
              <a:cxnLst/>
              <a:rect l="l" t="t" r="r" b="b"/>
              <a:pathLst>
                <a:path w="910" h="2930" extrusionOk="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72"/>
            <p:cNvSpPr/>
            <p:nvPr/>
          </p:nvSpPr>
          <p:spPr>
            <a:xfrm>
              <a:off x="7963940" y="2957836"/>
              <a:ext cx="23634" cy="120638"/>
            </a:xfrm>
            <a:custGeom>
              <a:avLst/>
              <a:gdLst/>
              <a:ahLst/>
              <a:cxnLst/>
              <a:rect l="l" t="t" r="r" b="b"/>
              <a:pathLst>
                <a:path w="900" h="4594" extrusionOk="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72"/>
            <p:cNvSpPr/>
            <p:nvPr/>
          </p:nvSpPr>
          <p:spPr>
            <a:xfrm>
              <a:off x="8194634" y="2885437"/>
              <a:ext cx="132718" cy="165412"/>
            </a:xfrm>
            <a:custGeom>
              <a:avLst/>
              <a:gdLst/>
              <a:ahLst/>
              <a:cxnLst/>
              <a:rect l="l" t="t" r="r" b="b"/>
              <a:pathLst>
                <a:path w="5054" h="6299" extrusionOk="0">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72"/>
            <p:cNvSpPr/>
            <p:nvPr/>
          </p:nvSpPr>
          <p:spPr>
            <a:xfrm>
              <a:off x="8194634" y="2941738"/>
              <a:ext cx="48528" cy="109110"/>
            </a:xfrm>
            <a:custGeom>
              <a:avLst/>
              <a:gdLst/>
              <a:ahLst/>
              <a:cxnLst/>
              <a:rect l="l" t="t" r="r" b="b"/>
              <a:pathLst>
                <a:path w="1848" h="4155" extrusionOk="0">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72"/>
            <p:cNvSpPr/>
            <p:nvPr/>
          </p:nvSpPr>
          <p:spPr>
            <a:xfrm>
              <a:off x="8281345" y="2895993"/>
              <a:ext cx="13603" cy="52179"/>
            </a:xfrm>
            <a:custGeom>
              <a:avLst/>
              <a:gdLst/>
              <a:ahLst/>
              <a:cxnLst/>
              <a:rect l="l" t="t" r="r" b="b"/>
              <a:pathLst>
                <a:path w="518" h="1987" extrusionOk="0">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72"/>
            <p:cNvSpPr/>
            <p:nvPr/>
          </p:nvSpPr>
          <p:spPr>
            <a:xfrm>
              <a:off x="8304217" y="2922096"/>
              <a:ext cx="13340" cy="35635"/>
            </a:xfrm>
            <a:custGeom>
              <a:avLst/>
              <a:gdLst/>
              <a:ahLst/>
              <a:cxnLst/>
              <a:rect l="l" t="t" r="r" b="b"/>
              <a:pathLst>
                <a:path w="508" h="1357" extrusionOk="0">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72"/>
            <p:cNvSpPr/>
            <p:nvPr/>
          </p:nvSpPr>
          <p:spPr>
            <a:xfrm>
              <a:off x="8255452" y="2885437"/>
              <a:ext cx="17620" cy="58665"/>
            </a:xfrm>
            <a:custGeom>
              <a:avLst/>
              <a:gdLst/>
              <a:ahLst/>
              <a:cxnLst/>
              <a:rect l="l" t="t" r="r" b="b"/>
              <a:pathLst>
                <a:path w="671" h="2234" extrusionOk="0">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72"/>
            <p:cNvSpPr/>
            <p:nvPr/>
          </p:nvSpPr>
          <p:spPr>
            <a:xfrm>
              <a:off x="8233341" y="2895993"/>
              <a:ext cx="17620" cy="73160"/>
            </a:xfrm>
            <a:custGeom>
              <a:avLst/>
              <a:gdLst/>
              <a:ahLst/>
              <a:cxnLst/>
              <a:rect l="l" t="t" r="r" b="b"/>
              <a:pathLst>
                <a:path w="671" h="2786" extrusionOk="0">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72"/>
            <p:cNvSpPr/>
            <p:nvPr/>
          </p:nvSpPr>
          <p:spPr>
            <a:xfrm>
              <a:off x="7951362" y="2892737"/>
              <a:ext cx="165648" cy="128674"/>
            </a:xfrm>
            <a:custGeom>
              <a:avLst/>
              <a:gdLst/>
              <a:ahLst/>
              <a:cxnLst/>
              <a:rect l="l" t="t" r="r" b="b"/>
              <a:pathLst>
                <a:path w="6308" h="4900" extrusionOk="0">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72"/>
            <p:cNvSpPr/>
            <p:nvPr/>
          </p:nvSpPr>
          <p:spPr>
            <a:xfrm>
              <a:off x="7988047" y="2892737"/>
              <a:ext cx="128963" cy="21875"/>
            </a:xfrm>
            <a:custGeom>
              <a:avLst/>
              <a:gdLst/>
              <a:ahLst/>
              <a:cxnLst/>
              <a:rect l="l" t="t" r="r" b="b"/>
              <a:pathLst>
                <a:path w="4911" h="833" extrusionOk="0">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72"/>
            <p:cNvSpPr/>
            <p:nvPr/>
          </p:nvSpPr>
          <p:spPr>
            <a:xfrm>
              <a:off x="7961918" y="2914848"/>
              <a:ext cx="70140" cy="17883"/>
            </a:xfrm>
            <a:custGeom>
              <a:avLst/>
              <a:gdLst/>
              <a:ahLst/>
              <a:cxnLst/>
              <a:rect l="l" t="t" r="r" b="b"/>
              <a:pathLst>
                <a:path w="2671" h="681" extrusionOk="0">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72"/>
            <p:cNvSpPr/>
            <p:nvPr/>
          </p:nvSpPr>
          <p:spPr>
            <a:xfrm>
              <a:off x="7961918" y="2963114"/>
              <a:ext cx="53807" cy="13576"/>
            </a:xfrm>
            <a:custGeom>
              <a:avLst/>
              <a:gdLst/>
              <a:ahLst/>
              <a:cxnLst/>
              <a:rect l="l" t="t" r="r" b="b"/>
              <a:pathLst>
                <a:path w="2049" h="517" extrusionOk="0">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72"/>
            <p:cNvSpPr/>
            <p:nvPr/>
          </p:nvSpPr>
          <p:spPr>
            <a:xfrm>
              <a:off x="7951624" y="2937221"/>
              <a:ext cx="59820" cy="17620"/>
            </a:xfrm>
            <a:custGeom>
              <a:avLst/>
              <a:gdLst/>
              <a:ahLst/>
              <a:cxnLst/>
              <a:rect l="l" t="t" r="r" b="b"/>
              <a:pathLst>
                <a:path w="2278" h="671" extrusionOk="0">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72"/>
            <p:cNvSpPr/>
            <p:nvPr/>
          </p:nvSpPr>
          <p:spPr>
            <a:xfrm>
              <a:off x="8007663" y="2985960"/>
              <a:ext cx="27652" cy="26181"/>
            </a:xfrm>
            <a:custGeom>
              <a:avLst/>
              <a:gdLst/>
              <a:ahLst/>
              <a:cxnLst/>
              <a:rect l="l" t="t" r="r" b="b"/>
              <a:pathLst>
                <a:path w="1053" h="997" extrusionOk="0">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72"/>
            <p:cNvSpPr/>
            <p:nvPr/>
          </p:nvSpPr>
          <p:spPr>
            <a:xfrm>
              <a:off x="8168505" y="3131992"/>
              <a:ext cx="165385" cy="128700"/>
            </a:xfrm>
            <a:custGeom>
              <a:avLst/>
              <a:gdLst/>
              <a:ahLst/>
              <a:cxnLst/>
              <a:rect l="l" t="t" r="r" b="b"/>
              <a:pathLst>
                <a:path w="6298" h="4901" extrusionOk="0">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72"/>
            <p:cNvSpPr/>
            <p:nvPr/>
          </p:nvSpPr>
          <p:spPr>
            <a:xfrm>
              <a:off x="8168505" y="3132123"/>
              <a:ext cx="109583" cy="45115"/>
            </a:xfrm>
            <a:custGeom>
              <a:avLst/>
              <a:gdLst/>
              <a:ahLst/>
              <a:cxnLst/>
              <a:rect l="l" t="t" r="r" b="b"/>
              <a:pathLst>
                <a:path w="4173" h="1718" extrusionOk="0">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72"/>
            <p:cNvSpPr/>
            <p:nvPr/>
          </p:nvSpPr>
          <p:spPr>
            <a:xfrm>
              <a:off x="8269790" y="3215420"/>
              <a:ext cx="53807" cy="13603"/>
            </a:xfrm>
            <a:custGeom>
              <a:avLst/>
              <a:gdLst/>
              <a:ahLst/>
              <a:cxnLst/>
              <a:rect l="l" t="t" r="r" b="b"/>
              <a:pathLst>
                <a:path w="2049" h="518" extrusionOk="0">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72"/>
            <p:cNvSpPr/>
            <p:nvPr/>
          </p:nvSpPr>
          <p:spPr>
            <a:xfrm>
              <a:off x="8260494" y="3238292"/>
              <a:ext cx="37210" cy="13340"/>
            </a:xfrm>
            <a:custGeom>
              <a:avLst/>
              <a:gdLst/>
              <a:ahLst/>
              <a:cxnLst/>
              <a:rect l="l" t="t" r="r" b="b"/>
              <a:pathLst>
                <a:path w="1417" h="508" extrusionOk="0">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72"/>
            <p:cNvSpPr/>
            <p:nvPr/>
          </p:nvSpPr>
          <p:spPr>
            <a:xfrm>
              <a:off x="8274044" y="3189528"/>
              <a:ext cx="59847" cy="17620"/>
            </a:xfrm>
            <a:custGeom>
              <a:avLst/>
              <a:gdLst/>
              <a:ahLst/>
              <a:cxnLst/>
              <a:rect l="l" t="t" r="r" b="b"/>
              <a:pathLst>
                <a:path w="2279" h="671" extrusionOk="0">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72"/>
            <p:cNvSpPr/>
            <p:nvPr/>
          </p:nvSpPr>
          <p:spPr>
            <a:xfrm>
              <a:off x="8250174" y="3167180"/>
              <a:ext cx="73160" cy="17857"/>
            </a:xfrm>
            <a:custGeom>
              <a:avLst/>
              <a:gdLst/>
              <a:ahLst/>
              <a:cxnLst/>
              <a:rect l="l" t="t" r="r" b="b"/>
              <a:pathLst>
                <a:path w="2786" h="680" extrusionOk="0">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72"/>
            <p:cNvSpPr/>
            <p:nvPr/>
          </p:nvSpPr>
          <p:spPr>
            <a:xfrm>
              <a:off x="8169241" y="3170699"/>
              <a:ext cx="9349" cy="75156"/>
            </a:xfrm>
            <a:custGeom>
              <a:avLst/>
              <a:gdLst/>
              <a:ahLst/>
              <a:cxnLst/>
              <a:rect l="l" t="t" r="r" b="b"/>
              <a:pathLst>
                <a:path w="356" h="2862" extrusionOk="0">
                  <a:moveTo>
                    <a:pt x="1" y="0"/>
                  </a:moveTo>
                  <a:lnTo>
                    <a:pt x="1" y="2862"/>
                  </a:lnTo>
                  <a:lnTo>
                    <a:pt x="355" y="2862"/>
                  </a:lnTo>
                  <a:lnTo>
                    <a:pt x="355"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72"/>
            <p:cNvSpPr/>
            <p:nvPr/>
          </p:nvSpPr>
          <p:spPr>
            <a:xfrm>
              <a:off x="8158185" y="2907548"/>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72"/>
            <p:cNvSpPr/>
            <p:nvPr/>
          </p:nvSpPr>
          <p:spPr>
            <a:xfrm>
              <a:off x="8179797" y="2907548"/>
              <a:ext cx="15861" cy="15861"/>
            </a:xfrm>
            <a:custGeom>
              <a:avLst/>
              <a:gdLst/>
              <a:ahLst/>
              <a:cxnLst/>
              <a:rect l="l" t="t" r="r" b="b"/>
              <a:pathLst>
                <a:path w="604" h="604" extrusionOk="0">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72"/>
            <p:cNvSpPr/>
            <p:nvPr/>
          </p:nvSpPr>
          <p:spPr>
            <a:xfrm>
              <a:off x="8297915" y="3093521"/>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72"/>
            <p:cNvSpPr/>
            <p:nvPr/>
          </p:nvSpPr>
          <p:spPr>
            <a:xfrm>
              <a:off x="8297915" y="3115159"/>
              <a:ext cx="15861" cy="15835"/>
            </a:xfrm>
            <a:custGeom>
              <a:avLst/>
              <a:gdLst/>
              <a:ahLst/>
              <a:cxnLst/>
              <a:rect l="l" t="t" r="r" b="b"/>
              <a:pathLst>
                <a:path w="604" h="603" extrusionOk="0">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72"/>
            <p:cNvSpPr/>
            <p:nvPr/>
          </p:nvSpPr>
          <p:spPr>
            <a:xfrm>
              <a:off x="7972212" y="3025928"/>
              <a:ext cx="15861" cy="15598"/>
            </a:xfrm>
            <a:custGeom>
              <a:avLst/>
              <a:gdLst/>
              <a:ahLst/>
              <a:cxnLst/>
              <a:rect l="l" t="t" r="r" b="b"/>
              <a:pathLst>
                <a:path w="604" h="594" extrusionOk="0">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72"/>
            <p:cNvSpPr/>
            <p:nvPr/>
          </p:nvSpPr>
          <p:spPr>
            <a:xfrm>
              <a:off x="7972212" y="3047540"/>
              <a:ext cx="15861" cy="15598"/>
            </a:xfrm>
            <a:custGeom>
              <a:avLst/>
              <a:gdLst/>
              <a:ahLst/>
              <a:cxnLst/>
              <a:rect l="l" t="t" r="r" b="b"/>
              <a:pathLst>
                <a:path w="604" h="594" extrusionOk="0">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72"/>
            <p:cNvSpPr/>
            <p:nvPr/>
          </p:nvSpPr>
          <p:spPr>
            <a:xfrm>
              <a:off x="8090592" y="3233277"/>
              <a:ext cx="15598" cy="15835"/>
            </a:xfrm>
            <a:custGeom>
              <a:avLst/>
              <a:gdLst/>
              <a:ahLst/>
              <a:cxnLst/>
              <a:rect l="l" t="t" r="r" b="b"/>
              <a:pathLst>
                <a:path w="594" h="603" extrusionOk="0">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72"/>
            <p:cNvSpPr/>
            <p:nvPr/>
          </p:nvSpPr>
          <p:spPr>
            <a:xfrm>
              <a:off x="8111941" y="3233277"/>
              <a:ext cx="15861" cy="15835"/>
            </a:xfrm>
            <a:custGeom>
              <a:avLst/>
              <a:gdLst/>
              <a:ahLst/>
              <a:cxnLst/>
              <a:rect l="l" t="t" r="r" b="b"/>
              <a:pathLst>
                <a:path w="604" h="603" extrusionOk="0">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72"/>
            <p:cNvSpPr/>
            <p:nvPr/>
          </p:nvSpPr>
          <p:spPr>
            <a:xfrm>
              <a:off x="7963415" y="3074693"/>
              <a:ext cx="95534" cy="32694"/>
            </a:xfrm>
            <a:custGeom>
              <a:avLst/>
              <a:gdLst/>
              <a:ahLst/>
              <a:cxnLst/>
              <a:rect l="l" t="t" r="r" b="b"/>
              <a:pathLst>
                <a:path w="3638" h="1245" extrusionOk="0">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72"/>
            <p:cNvSpPr/>
            <p:nvPr/>
          </p:nvSpPr>
          <p:spPr>
            <a:xfrm>
              <a:off x="7987548" y="3074693"/>
              <a:ext cx="71401" cy="32694"/>
            </a:xfrm>
            <a:custGeom>
              <a:avLst/>
              <a:gdLst/>
              <a:ahLst/>
              <a:cxnLst/>
              <a:rect l="l" t="t" r="r" b="b"/>
              <a:pathLst>
                <a:path w="2719" h="1245" extrusionOk="0">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72"/>
            <p:cNvSpPr/>
            <p:nvPr/>
          </p:nvSpPr>
          <p:spPr>
            <a:xfrm>
              <a:off x="8139856" y="3161587"/>
              <a:ext cx="32694" cy="94825"/>
            </a:xfrm>
            <a:custGeom>
              <a:avLst/>
              <a:gdLst/>
              <a:ahLst/>
              <a:cxnLst/>
              <a:rect l="l" t="t" r="r" b="b"/>
              <a:pathLst>
                <a:path w="1245" h="3611" extrusionOk="0">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72"/>
            <p:cNvSpPr/>
            <p:nvPr/>
          </p:nvSpPr>
          <p:spPr>
            <a:xfrm>
              <a:off x="8139593" y="3185510"/>
              <a:ext cx="32956" cy="70718"/>
            </a:xfrm>
            <a:custGeom>
              <a:avLst/>
              <a:gdLst/>
              <a:ahLst/>
              <a:cxnLst/>
              <a:rect l="l" t="t" r="r" b="b"/>
              <a:pathLst>
                <a:path w="1255" h="2693" extrusionOk="0">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72"/>
            <p:cNvSpPr/>
            <p:nvPr/>
          </p:nvSpPr>
          <p:spPr>
            <a:xfrm>
              <a:off x="8226803" y="3047303"/>
              <a:ext cx="95534" cy="32694"/>
            </a:xfrm>
            <a:custGeom>
              <a:avLst/>
              <a:gdLst/>
              <a:ahLst/>
              <a:cxnLst/>
              <a:rect l="l" t="t" r="r" b="b"/>
              <a:pathLst>
                <a:path w="3638" h="1245" extrusionOk="0">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72"/>
            <p:cNvSpPr/>
            <p:nvPr/>
          </p:nvSpPr>
          <p:spPr>
            <a:xfrm>
              <a:off x="8226803" y="3047303"/>
              <a:ext cx="71401" cy="32930"/>
            </a:xfrm>
            <a:custGeom>
              <a:avLst/>
              <a:gdLst/>
              <a:ahLst/>
              <a:cxnLst/>
              <a:rect l="l" t="t" r="r" b="b"/>
              <a:pathLst>
                <a:path w="2719" h="1254" extrusionOk="0">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72"/>
            <p:cNvSpPr/>
            <p:nvPr/>
          </p:nvSpPr>
          <p:spPr>
            <a:xfrm>
              <a:off x="8114226" y="2898252"/>
              <a:ext cx="32694" cy="94851"/>
            </a:xfrm>
            <a:custGeom>
              <a:avLst/>
              <a:gdLst/>
              <a:ahLst/>
              <a:cxnLst/>
              <a:rect l="l" t="t" r="r" b="b"/>
              <a:pathLst>
                <a:path w="1245" h="3612" extrusionOk="0">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72"/>
            <p:cNvSpPr/>
            <p:nvPr/>
          </p:nvSpPr>
          <p:spPr>
            <a:xfrm>
              <a:off x="8114226" y="2898252"/>
              <a:ext cx="32930" cy="70902"/>
            </a:xfrm>
            <a:custGeom>
              <a:avLst/>
              <a:gdLst/>
              <a:ahLst/>
              <a:cxnLst/>
              <a:rect l="l" t="t" r="r" b="b"/>
              <a:pathLst>
                <a:path w="1254" h="2700" extrusionOk="0">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5" name="Google Shape;12045;p72"/>
          <p:cNvGrpSpPr/>
          <p:nvPr/>
        </p:nvGrpSpPr>
        <p:grpSpPr>
          <a:xfrm>
            <a:off x="8054406" y="3662089"/>
            <a:ext cx="276964" cy="336601"/>
            <a:chOff x="8054406" y="3814489"/>
            <a:chExt cx="276964" cy="336601"/>
          </a:xfrm>
        </p:grpSpPr>
        <p:sp>
          <p:nvSpPr>
            <p:cNvPr id="12046" name="Google Shape;12046;p72"/>
            <p:cNvSpPr/>
            <p:nvPr/>
          </p:nvSpPr>
          <p:spPr>
            <a:xfrm>
              <a:off x="8054406" y="3843218"/>
              <a:ext cx="276964" cy="307872"/>
            </a:xfrm>
            <a:custGeom>
              <a:avLst/>
              <a:gdLst/>
              <a:ahLst/>
              <a:cxnLst/>
              <a:rect l="l" t="t" r="r" b="b"/>
              <a:pathLst>
                <a:path w="10547" h="11724" extrusionOk="0">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72"/>
            <p:cNvSpPr/>
            <p:nvPr/>
          </p:nvSpPr>
          <p:spPr>
            <a:xfrm>
              <a:off x="8313251" y="3861311"/>
              <a:ext cx="18119" cy="289543"/>
            </a:xfrm>
            <a:custGeom>
              <a:avLst/>
              <a:gdLst/>
              <a:ahLst/>
              <a:cxnLst/>
              <a:rect l="l" t="t" r="r" b="b"/>
              <a:pathLst>
                <a:path w="690" h="11026" extrusionOk="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72"/>
            <p:cNvSpPr/>
            <p:nvPr/>
          </p:nvSpPr>
          <p:spPr>
            <a:xfrm>
              <a:off x="8138333" y="3904036"/>
              <a:ext cx="109110" cy="225757"/>
            </a:xfrm>
            <a:custGeom>
              <a:avLst/>
              <a:gdLst/>
              <a:ahLst/>
              <a:cxnLst/>
              <a:rect l="l" t="t" r="r" b="b"/>
              <a:pathLst>
                <a:path w="4155" h="8597" extrusionOk="0">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72"/>
            <p:cNvSpPr/>
            <p:nvPr/>
          </p:nvSpPr>
          <p:spPr>
            <a:xfrm>
              <a:off x="8180322" y="3904036"/>
              <a:ext cx="67121" cy="225705"/>
            </a:xfrm>
            <a:custGeom>
              <a:avLst/>
              <a:gdLst/>
              <a:ahLst/>
              <a:cxnLst/>
              <a:rect l="l" t="t" r="r" b="b"/>
              <a:pathLst>
                <a:path w="2556" h="8595" extrusionOk="0">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72"/>
            <p:cNvSpPr/>
            <p:nvPr/>
          </p:nvSpPr>
          <p:spPr>
            <a:xfrm>
              <a:off x="8155927" y="3857267"/>
              <a:ext cx="74158" cy="55566"/>
            </a:xfrm>
            <a:custGeom>
              <a:avLst/>
              <a:gdLst/>
              <a:ahLst/>
              <a:cxnLst/>
              <a:rect l="l" t="t" r="r" b="b"/>
              <a:pathLst>
                <a:path w="2824" h="2116" extrusionOk="0">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72"/>
            <p:cNvSpPr/>
            <p:nvPr/>
          </p:nvSpPr>
          <p:spPr>
            <a:xfrm>
              <a:off x="8195895" y="3882660"/>
              <a:ext cx="34191" cy="30173"/>
            </a:xfrm>
            <a:custGeom>
              <a:avLst/>
              <a:gdLst/>
              <a:ahLst/>
              <a:cxnLst/>
              <a:rect l="l" t="t" r="r" b="b"/>
              <a:pathLst>
                <a:path w="1302" h="1149" extrusionOk="0">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72"/>
            <p:cNvSpPr/>
            <p:nvPr/>
          </p:nvSpPr>
          <p:spPr>
            <a:xfrm>
              <a:off x="8122761" y="3814568"/>
              <a:ext cx="138758" cy="52546"/>
            </a:xfrm>
            <a:custGeom>
              <a:avLst/>
              <a:gdLst/>
              <a:ahLst/>
              <a:cxnLst/>
              <a:rect l="l" t="t" r="r" b="b"/>
              <a:pathLst>
                <a:path w="5284" h="2001" extrusionOk="0">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72"/>
            <p:cNvSpPr/>
            <p:nvPr/>
          </p:nvSpPr>
          <p:spPr>
            <a:xfrm>
              <a:off x="8113464" y="3814489"/>
              <a:ext cx="84452" cy="93092"/>
            </a:xfrm>
            <a:custGeom>
              <a:avLst/>
              <a:gdLst/>
              <a:ahLst/>
              <a:cxnLst/>
              <a:rect l="l" t="t" r="r" b="b"/>
              <a:pathLst>
                <a:path w="3216" h="3545" extrusionOk="0">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72"/>
            <p:cNvSpPr/>
            <p:nvPr/>
          </p:nvSpPr>
          <p:spPr>
            <a:xfrm>
              <a:off x="8187360" y="3814489"/>
              <a:ext cx="84951" cy="93092"/>
            </a:xfrm>
            <a:custGeom>
              <a:avLst/>
              <a:gdLst/>
              <a:ahLst/>
              <a:cxnLst/>
              <a:rect l="l" t="t" r="r" b="b"/>
              <a:pathLst>
                <a:path w="3235" h="3545" extrusionOk="0">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5" name="Google Shape;12055;p72"/>
          <p:cNvGrpSpPr/>
          <p:nvPr/>
        </p:nvGrpSpPr>
        <p:grpSpPr>
          <a:xfrm>
            <a:off x="7936787" y="4142674"/>
            <a:ext cx="378249" cy="335524"/>
            <a:chOff x="7936787" y="4295074"/>
            <a:chExt cx="378249" cy="335524"/>
          </a:xfrm>
        </p:grpSpPr>
        <p:sp>
          <p:nvSpPr>
            <p:cNvPr id="12056" name="Google Shape;12056;p72"/>
            <p:cNvSpPr/>
            <p:nvPr/>
          </p:nvSpPr>
          <p:spPr>
            <a:xfrm>
              <a:off x="8095371" y="4295074"/>
              <a:ext cx="219665" cy="182980"/>
            </a:xfrm>
            <a:custGeom>
              <a:avLst/>
              <a:gdLst/>
              <a:ahLst/>
              <a:cxnLst/>
              <a:rect l="l" t="t" r="r" b="b"/>
              <a:pathLst>
                <a:path w="8365" h="6968" extrusionOk="0">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72"/>
            <p:cNvSpPr/>
            <p:nvPr/>
          </p:nvSpPr>
          <p:spPr>
            <a:xfrm>
              <a:off x="7937286" y="4441342"/>
              <a:ext cx="109609" cy="109846"/>
            </a:xfrm>
            <a:custGeom>
              <a:avLst/>
              <a:gdLst/>
              <a:ahLst/>
              <a:cxnLst/>
              <a:rect l="l" t="t" r="r" b="b"/>
              <a:pathLst>
                <a:path w="4174" h="4183" extrusionOk="0">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72"/>
            <p:cNvSpPr/>
            <p:nvPr/>
          </p:nvSpPr>
          <p:spPr>
            <a:xfrm>
              <a:off x="7966934" y="4441342"/>
              <a:ext cx="79962" cy="110108"/>
            </a:xfrm>
            <a:custGeom>
              <a:avLst/>
              <a:gdLst/>
              <a:ahLst/>
              <a:cxnLst/>
              <a:rect l="l" t="t" r="r" b="b"/>
              <a:pathLst>
                <a:path w="3045" h="4193" extrusionOk="0">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72"/>
            <p:cNvSpPr/>
            <p:nvPr/>
          </p:nvSpPr>
          <p:spPr>
            <a:xfrm>
              <a:off x="7936787" y="4446541"/>
              <a:ext cx="207612" cy="184056"/>
            </a:xfrm>
            <a:custGeom>
              <a:avLst/>
              <a:gdLst/>
              <a:ahLst/>
              <a:cxnLst/>
              <a:rect l="l" t="t" r="r" b="b"/>
              <a:pathLst>
                <a:path w="7906" h="7009" extrusionOk="0">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72"/>
            <p:cNvSpPr/>
            <p:nvPr/>
          </p:nvSpPr>
          <p:spPr>
            <a:xfrm>
              <a:off x="7936787" y="4473747"/>
              <a:ext cx="189019" cy="156851"/>
            </a:xfrm>
            <a:custGeom>
              <a:avLst/>
              <a:gdLst/>
              <a:ahLst/>
              <a:cxnLst/>
              <a:rect l="l" t="t" r="r" b="b"/>
              <a:pathLst>
                <a:path w="7198" h="5973" extrusionOk="0">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72"/>
            <p:cNvSpPr/>
            <p:nvPr/>
          </p:nvSpPr>
          <p:spPr>
            <a:xfrm>
              <a:off x="7971976" y="4526792"/>
              <a:ext cx="39232" cy="21875"/>
            </a:xfrm>
            <a:custGeom>
              <a:avLst/>
              <a:gdLst/>
              <a:ahLst/>
              <a:cxnLst/>
              <a:rect l="l" t="t" r="r" b="b"/>
              <a:pathLst>
                <a:path w="1494" h="833" extrusionOk="0">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72"/>
            <p:cNvSpPr/>
            <p:nvPr/>
          </p:nvSpPr>
          <p:spPr>
            <a:xfrm>
              <a:off x="7954880" y="4476661"/>
              <a:ext cx="73160" cy="59952"/>
            </a:xfrm>
            <a:custGeom>
              <a:avLst/>
              <a:gdLst/>
              <a:ahLst/>
              <a:cxnLst/>
              <a:rect l="l" t="t" r="r" b="b"/>
              <a:pathLst>
                <a:path w="2786" h="2283" extrusionOk="0">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72"/>
            <p:cNvSpPr/>
            <p:nvPr/>
          </p:nvSpPr>
          <p:spPr>
            <a:xfrm>
              <a:off x="7954880" y="4476583"/>
              <a:ext cx="73423" cy="59531"/>
            </a:xfrm>
            <a:custGeom>
              <a:avLst/>
              <a:gdLst/>
              <a:ahLst/>
              <a:cxnLst/>
              <a:rect l="l" t="t" r="r" b="b"/>
              <a:pathLst>
                <a:path w="2796" h="2267" extrusionOk="0">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72"/>
            <p:cNvSpPr/>
            <p:nvPr/>
          </p:nvSpPr>
          <p:spPr>
            <a:xfrm>
              <a:off x="7936787" y="4566234"/>
              <a:ext cx="24396" cy="64363"/>
            </a:xfrm>
            <a:custGeom>
              <a:avLst/>
              <a:gdLst/>
              <a:ahLst/>
              <a:cxnLst/>
              <a:rect l="l" t="t" r="r" b="b"/>
              <a:pathLst>
                <a:path w="929" h="2451" extrusionOk="0">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72"/>
            <p:cNvSpPr/>
            <p:nvPr/>
          </p:nvSpPr>
          <p:spPr>
            <a:xfrm>
              <a:off x="8150150" y="4337799"/>
              <a:ext cx="109846" cy="109846"/>
            </a:xfrm>
            <a:custGeom>
              <a:avLst/>
              <a:gdLst/>
              <a:ahLst/>
              <a:cxnLst/>
              <a:rect l="l" t="t" r="r" b="b"/>
              <a:pathLst>
                <a:path w="4183" h="4183" extrusionOk="0">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72"/>
            <p:cNvSpPr/>
            <p:nvPr/>
          </p:nvSpPr>
          <p:spPr>
            <a:xfrm>
              <a:off x="8168505" y="4355892"/>
              <a:ext cx="73397" cy="73397"/>
            </a:xfrm>
            <a:custGeom>
              <a:avLst/>
              <a:gdLst/>
              <a:ahLst/>
              <a:cxnLst/>
              <a:rect l="l" t="t" r="r" b="b"/>
              <a:pathLst>
                <a:path w="2795" h="2795" extrusionOk="0">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72"/>
            <p:cNvSpPr/>
            <p:nvPr/>
          </p:nvSpPr>
          <p:spPr>
            <a:xfrm>
              <a:off x="8022237" y="4473747"/>
              <a:ext cx="103569" cy="130460"/>
            </a:xfrm>
            <a:custGeom>
              <a:avLst/>
              <a:gdLst/>
              <a:ahLst/>
              <a:cxnLst/>
              <a:rect l="l" t="t" r="r" b="b"/>
              <a:pathLst>
                <a:path w="3944" h="4968" extrusionOk="0">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72"/>
            <p:cNvSpPr/>
            <p:nvPr/>
          </p:nvSpPr>
          <p:spPr>
            <a:xfrm>
              <a:off x="8186835" y="4374221"/>
              <a:ext cx="36738" cy="36738"/>
            </a:xfrm>
            <a:custGeom>
              <a:avLst/>
              <a:gdLst/>
              <a:ahLst/>
              <a:cxnLst/>
              <a:rect l="l" t="t" r="r" b="b"/>
              <a:pathLst>
                <a:path w="1399" h="1399" extrusionOk="0">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72"/>
            <p:cNvSpPr/>
            <p:nvPr/>
          </p:nvSpPr>
          <p:spPr>
            <a:xfrm>
              <a:off x="8196893" y="4319285"/>
              <a:ext cx="84111" cy="79594"/>
            </a:xfrm>
            <a:custGeom>
              <a:avLst/>
              <a:gdLst/>
              <a:ahLst/>
              <a:cxnLst/>
              <a:rect l="l" t="t" r="r" b="b"/>
              <a:pathLst>
                <a:path w="3203" h="3031" extrusionOk="0">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72"/>
            <p:cNvSpPr/>
            <p:nvPr/>
          </p:nvSpPr>
          <p:spPr>
            <a:xfrm>
              <a:off x="8243635" y="4322095"/>
              <a:ext cx="38734" cy="32063"/>
            </a:xfrm>
            <a:custGeom>
              <a:avLst/>
              <a:gdLst/>
              <a:ahLst/>
              <a:cxnLst/>
              <a:rect l="l" t="t" r="r" b="b"/>
              <a:pathLst>
                <a:path w="1475" h="1221" extrusionOk="0">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72"/>
            <p:cNvSpPr/>
            <p:nvPr/>
          </p:nvSpPr>
          <p:spPr>
            <a:xfrm>
              <a:off x="8217822" y="4319312"/>
              <a:ext cx="61291" cy="58245"/>
            </a:xfrm>
            <a:custGeom>
              <a:avLst/>
              <a:gdLst/>
              <a:ahLst/>
              <a:cxnLst/>
              <a:rect l="l" t="t" r="r" b="b"/>
              <a:pathLst>
                <a:path w="2334" h="2218" extrusionOk="0">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2" name="Google Shape;12072;p72"/>
          <p:cNvGrpSpPr/>
          <p:nvPr/>
        </p:nvGrpSpPr>
        <p:grpSpPr>
          <a:xfrm>
            <a:off x="4886058" y="1813490"/>
            <a:ext cx="388569" cy="388307"/>
            <a:chOff x="4886058" y="1965890"/>
            <a:chExt cx="388569" cy="388307"/>
          </a:xfrm>
        </p:grpSpPr>
        <p:sp>
          <p:nvSpPr>
            <p:cNvPr id="12073" name="Google Shape;12073;p72"/>
            <p:cNvSpPr/>
            <p:nvPr/>
          </p:nvSpPr>
          <p:spPr>
            <a:xfrm>
              <a:off x="4886058" y="1965890"/>
              <a:ext cx="388569" cy="388307"/>
            </a:xfrm>
            <a:custGeom>
              <a:avLst/>
              <a:gdLst/>
              <a:ahLst/>
              <a:cxnLst/>
              <a:rect l="l" t="t" r="r" b="b"/>
              <a:pathLst>
                <a:path w="14797" h="14787" extrusionOk="0">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72"/>
            <p:cNvSpPr/>
            <p:nvPr/>
          </p:nvSpPr>
          <p:spPr>
            <a:xfrm>
              <a:off x="4896352" y="1992150"/>
              <a:ext cx="368218" cy="335787"/>
            </a:xfrm>
            <a:custGeom>
              <a:avLst/>
              <a:gdLst/>
              <a:ahLst/>
              <a:cxnLst/>
              <a:rect l="l" t="t" r="r" b="b"/>
              <a:pathLst>
                <a:path w="14022" h="12787" extrusionOk="0">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72"/>
            <p:cNvSpPr/>
            <p:nvPr/>
          </p:nvSpPr>
          <p:spPr>
            <a:xfrm>
              <a:off x="5056958" y="1992072"/>
              <a:ext cx="207612" cy="336102"/>
            </a:xfrm>
            <a:custGeom>
              <a:avLst/>
              <a:gdLst/>
              <a:ahLst/>
              <a:cxnLst/>
              <a:rect l="l" t="t" r="r" b="b"/>
              <a:pathLst>
                <a:path w="7906" h="12799" extrusionOk="0">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72"/>
            <p:cNvSpPr/>
            <p:nvPr/>
          </p:nvSpPr>
          <p:spPr>
            <a:xfrm>
              <a:off x="5074158" y="1993647"/>
              <a:ext cx="12342" cy="39364"/>
            </a:xfrm>
            <a:custGeom>
              <a:avLst/>
              <a:gdLst/>
              <a:ahLst/>
              <a:cxnLst/>
              <a:rect l="l" t="t" r="r" b="b"/>
              <a:pathLst>
                <a:path w="470" h="1499" extrusionOk="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72"/>
            <p:cNvSpPr/>
            <p:nvPr/>
          </p:nvSpPr>
          <p:spPr>
            <a:xfrm>
              <a:off x="5074158" y="2286866"/>
              <a:ext cx="12342" cy="39416"/>
            </a:xfrm>
            <a:custGeom>
              <a:avLst/>
              <a:gdLst/>
              <a:ahLst/>
              <a:cxnLst/>
              <a:rect l="l" t="t" r="r" b="b"/>
              <a:pathLst>
                <a:path w="470" h="1501" extrusionOk="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72"/>
            <p:cNvSpPr/>
            <p:nvPr/>
          </p:nvSpPr>
          <p:spPr>
            <a:xfrm>
              <a:off x="5205984" y="2153597"/>
              <a:ext cx="42515" cy="11633"/>
            </a:xfrm>
            <a:custGeom>
              <a:avLst/>
              <a:gdLst/>
              <a:ahLst/>
              <a:cxnLst/>
              <a:rect l="l" t="t" r="r" b="b"/>
              <a:pathLst>
                <a:path w="1619" h="443" extrusionOk="0">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72"/>
            <p:cNvSpPr/>
            <p:nvPr/>
          </p:nvSpPr>
          <p:spPr>
            <a:xfrm>
              <a:off x="4912948" y="2153623"/>
              <a:ext cx="41753" cy="11581"/>
            </a:xfrm>
            <a:custGeom>
              <a:avLst/>
              <a:gdLst/>
              <a:ahLst/>
              <a:cxnLst/>
              <a:rect l="l" t="t" r="r" b="b"/>
              <a:pathLst>
                <a:path w="1590" h="441" extrusionOk="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72"/>
            <p:cNvSpPr/>
            <p:nvPr/>
          </p:nvSpPr>
          <p:spPr>
            <a:xfrm>
              <a:off x="5002101" y="2140808"/>
              <a:ext cx="97608" cy="96400"/>
            </a:xfrm>
            <a:custGeom>
              <a:avLst/>
              <a:gdLst/>
              <a:ahLst/>
              <a:cxnLst/>
              <a:rect l="l" t="t" r="r" b="b"/>
              <a:pathLst>
                <a:path w="3717" h="3671" extrusionOk="0">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72"/>
            <p:cNvSpPr/>
            <p:nvPr/>
          </p:nvSpPr>
          <p:spPr>
            <a:xfrm>
              <a:off x="5002101" y="2165177"/>
              <a:ext cx="97608" cy="72031"/>
            </a:xfrm>
            <a:custGeom>
              <a:avLst/>
              <a:gdLst/>
              <a:ahLst/>
              <a:cxnLst/>
              <a:rect l="l" t="t" r="r" b="b"/>
              <a:pathLst>
                <a:path w="3717" h="2743" extrusionOk="0">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72"/>
            <p:cNvSpPr/>
            <p:nvPr/>
          </p:nvSpPr>
          <p:spPr>
            <a:xfrm>
              <a:off x="5061238" y="2082984"/>
              <a:ext cx="97503" cy="96532"/>
            </a:xfrm>
            <a:custGeom>
              <a:avLst/>
              <a:gdLst/>
              <a:ahLst/>
              <a:cxnLst/>
              <a:rect l="l" t="t" r="r" b="b"/>
              <a:pathLst>
                <a:path w="3713" h="3676" extrusionOk="0">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72"/>
            <p:cNvSpPr/>
            <p:nvPr/>
          </p:nvSpPr>
          <p:spPr>
            <a:xfrm>
              <a:off x="5085345" y="2083089"/>
              <a:ext cx="73213" cy="96190"/>
            </a:xfrm>
            <a:custGeom>
              <a:avLst/>
              <a:gdLst/>
              <a:ahLst/>
              <a:cxnLst/>
              <a:rect l="l" t="t" r="r" b="b"/>
              <a:pathLst>
                <a:path w="2788" h="3663" extrusionOk="0">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84" name="Google Shape;12084;p72"/>
          <p:cNvSpPr txBox="1"/>
          <p:nvPr/>
        </p:nvSpPr>
        <p:spPr>
          <a:xfrm>
            <a:off x="849675"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12085" name="Google Shape;12085;p72"/>
          <p:cNvSpPr txBox="1"/>
          <p:nvPr/>
        </p:nvSpPr>
        <p:spPr>
          <a:xfrm>
            <a:off x="4858400"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transition>
    <p:fade/>
  </p:transition>
</p:sld>
</file>

<file path=ppt/slides/slide6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089"/>
        <p:cNvGrpSpPr/>
        <p:nvPr/>
      </p:nvGrpSpPr>
      <p:grpSpPr>
        <a:xfrm>
          <a:off x="0" y="0"/>
          <a:ext cx="0" cy="0"/>
          <a:chOff x="0" y="0"/>
          <a:chExt cx="0" cy="0"/>
        </a:xfrm>
      </p:grpSpPr>
      <p:grpSp>
        <p:nvGrpSpPr>
          <p:cNvPr id="12090" name="Google Shape;12090;p73"/>
          <p:cNvGrpSpPr/>
          <p:nvPr/>
        </p:nvGrpSpPr>
        <p:grpSpPr>
          <a:xfrm>
            <a:off x="1765162" y="3194389"/>
            <a:ext cx="292801" cy="359258"/>
            <a:chOff x="1765162" y="3346789"/>
            <a:chExt cx="292801" cy="359258"/>
          </a:xfrm>
        </p:grpSpPr>
        <p:sp>
          <p:nvSpPr>
            <p:cNvPr id="12091" name="Google Shape;12091;p73"/>
            <p:cNvSpPr/>
            <p:nvPr/>
          </p:nvSpPr>
          <p:spPr>
            <a:xfrm>
              <a:off x="1765423" y="3394001"/>
              <a:ext cx="230821" cy="312047"/>
            </a:xfrm>
            <a:custGeom>
              <a:avLst/>
              <a:gdLst/>
              <a:ahLst/>
              <a:cxnLst/>
              <a:rect l="l" t="t" r="r" b="b"/>
              <a:pathLst>
                <a:path w="8815" h="11917" extrusionOk="0">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73"/>
            <p:cNvSpPr/>
            <p:nvPr/>
          </p:nvSpPr>
          <p:spPr>
            <a:xfrm>
              <a:off x="1765162" y="3624088"/>
              <a:ext cx="81959" cy="81959"/>
            </a:xfrm>
            <a:custGeom>
              <a:avLst/>
              <a:gdLst/>
              <a:ahLst/>
              <a:cxnLst/>
              <a:rect l="l" t="t" r="r" b="b"/>
              <a:pathLst>
                <a:path w="3130" h="3130" extrusionOk="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73"/>
            <p:cNvSpPr/>
            <p:nvPr/>
          </p:nvSpPr>
          <p:spPr>
            <a:xfrm>
              <a:off x="1896558" y="3394001"/>
              <a:ext cx="99686" cy="103719"/>
            </a:xfrm>
            <a:custGeom>
              <a:avLst/>
              <a:gdLst/>
              <a:ahLst/>
              <a:cxnLst/>
              <a:rect l="l" t="t" r="r" b="b"/>
              <a:pathLst>
                <a:path w="3807" h="3961" extrusionOk="0">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73"/>
            <p:cNvSpPr/>
            <p:nvPr/>
          </p:nvSpPr>
          <p:spPr>
            <a:xfrm>
              <a:off x="1816379" y="3394001"/>
              <a:ext cx="179629" cy="312047"/>
            </a:xfrm>
            <a:custGeom>
              <a:avLst/>
              <a:gdLst/>
              <a:ahLst/>
              <a:cxnLst/>
              <a:rect l="l" t="t" r="r" b="b"/>
              <a:pathLst>
                <a:path w="6860" h="11917" extrusionOk="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73"/>
            <p:cNvSpPr/>
            <p:nvPr/>
          </p:nvSpPr>
          <p:spPr>
            <a:xfrm>
              <a:off x="1799647" y="3462448"/>
              <a:ext cx="162138" cy="23776"/>
            </a:xfrm>
            <a:custGeom>
              <a:avLst/>
              <a:gdLst/>
              <a:ahLst/>
              <a:cxnLst/>
              <a:rect l="l" t="t" r="r" b="b"/>
              <a:pathLst>
                <a:path w="6192" h="908" extrusionOk="0">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73"/>
            <p:cNvSpPr/>
            <p:nvPr/>
          </p:nvSpPr>
          <p:spPr>
            <a:xfrm>
              <a:off x="1922795" y="3462710"/>
              <a:ext cx="38989" cy="23514"/>
            </a:xfrm>
            <a:custGeom>
              <a:avLst/>
              <a:gdLst/>
              <a:ahLst/>
              <a:cxnLst/>
              <a:rect l="l" t="t" r="r" b="b"/>
              <a:pathLst>
                <a:path w="1489" h="898" extrusionOk="0">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73"/>
            <p:cNvSpPr/>
            <p:nvPr/>
          </p:nvSpPr>
          <p:spPr>
            <a:xfrm>
              <a:off x="1765162" y="3637076"/>
              <a:ext cx="68971" cy="68971"/>
            </a:xfrm>
            <a:custGeom>
              <a:avLst/>
              <a:gdLst/>
              <a:ahLst/>
              <a:cxnLst/>
              <a:rect l="l" t="t" r="r" b="b"/>
              <a:pathLst>
                <a:path w="2634" h="2634" extrusionOk="0">
                  <a:moveTo>
                    <a:pt x="1" y="0"/>
                  </a:moveTo>
                  <a:lnTo>
                    <a:pt x="2634" y="2633"/>
                  </a:lnTo>
                  <a:lnTo>
                    <a:pt x="2634" y="220"/>
                  </a:lnTo>
                  <a:cubicBezTo>
                    <a:pt x="2634" y="96"/>
                    <a:pt x="2538" y="0"/>
                    <a:pt x="241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73"/>
            <p:cNvSpPr/>
            <p:nvPr/>
          </p:nvSpPr>
          <p:spPr>
            <a:xfrm>
              <a:off x="1923528" y="3346789"/>
              <a:ext cx="134434" cy="134434"/>
            </a:xfrm>
            <a:custGeom>
              <a:avLst/>
              <a:gdLst/>
              <a:ahLst/>
              <a:cxnLst/>
              <a:rect l="l" t="t" r="r" b="b"/>
              <a:pathLst>
                <a:path w="5134" h="5134" extrusionOk="0">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73"/>
            <p:cNvSpPr/>
            <p:nvPr/>
          </p:nvSpPr>
          <p:spPr>
            <a:xfrm>
              <a:off x="1978255" y="3377033"/>
              <a:ext cx="48730" cy="48730"/>
            </a:xfrm>
            <a:custGeom>
              <a:avLst/>
              <a:gdLst/>
              <a:ahLst/>
              <a:cxnLst/>
              <a:rect l="l" t="t" r="r" b="b"/>
              <a:pathLst>
                <a:path w="1861" h="1861" extrusionOk="0">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73"/>
            <p:cNvSpPr/>
            <p:nvPr/>
          </p:nvSpPr>
          <p:spPr>
            <a:xfrm>
              <a:off x="1960999" y="3371560"/>
              <a:ext cx="82587" cy="59702"/>
            </a:xfrm>
            <a:custGeom>
              <a:avLst/>
              <a:gdLst/>
              <a:ahLst/>
              <a:cxnLst/>
              <a:rect l="l" t="t" r="r" b="b"/>
              <a:pathLst>
                <a:path w="3154" h="2280" extrusionOk="0">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73"/>
            <p:cNvSpPr/>
            <p:nvPr/>
          </p:nvSpPr>
          <p:spPr>
            <a:xfrm>
              <a:off x="1950028" y="3412592"/>
              <a:ext cx="43755" cy="39408"/>
            </a:xfrm>
            <a:custGeom>
              <a:avLst/>
              <a:gdLst/>
              <a:ahLst/>
              <a:cxnLst/>
              <a:rect l="l" t="t" r="r" b="b"/>
              <a:pathLst>
                <a:path w="1671" h="1505" extrusionOk="0">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73"/>
            <p:cNvSpPr/>
            <p:nvPr/>
          </p:nvSpPr>
          <p:spPr>
            <a:xfrm>
              <a:off x="1792054" y="3504659"/>
              <a:ext cx="176225" cy="10814"/>
            </a:xfrm>
            <a:custGeom>
              <a:avLst/>
              <a:gdLst/>
              <a:ahLst/>
              <a:cxnLst/>
              <a:rect l="l" t="t" r="r" b="b"/>
              <a:pathLst>
                <a:path w="6730" h="413" extrusionOk="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73"/>
            <p:cNvSpPr/>
            <p:nvPr/>
          </p:nvSpPr>
          <p:spPr>
            <a:xfrm>
              <a:off x="1792891" y="3528408"/>
              <a:ext cx="175387" cy="11024"/>
            </a:xfrm>
            <a:custGeom>
              <a:avLst/>
              <a:gdLst/>
              <a:ahLst/>
              <a:cxnLst/>
              <a:rect l="l" t="t" r="r" b="b"/>
              <a:pathLst>
                <a:path w="6698" h="421" extrusionOk="0">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73"/>
            <p:cNvSpPr/>
            <p:nvPr/>
          </p:nvSpPr>
          <p:spPr>
            <a:xfrm>
              <a:off x="1792891" y="3552394"/>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73"/>
            <p:cNvSpPr/>
            <p:nvPr/>
          </p:nvSpPr>
          <p:spPr>
            <a:xfrm>
              <a:off x="1792891" y="3576379"/>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6" name="Google Shape;12106;p73"/>
          <p:cNvGrpSpPr/>
          <p:nvPr/>
        </p:nvGrpSpPr>
        <p:grpSpPr>
          <a:xfrm>
            <a:off x="3077632" y="2292604"/>
            <a:ext cx="358996" cy="296309"/>
            <a:chOff x="3077632" y="2445004"/>
            <a:chExt cx="358996" cy="296309"/>
          </a:xfrm>
        </p:grpSpPr>
        <p:sp>
          <p:nvSpPr>
            <p:cNvPr id="12107" name="Google Shape;12107;p73"/>
            <p:cNvSpPr/>
            <p:nvPr/>
          </p:nvSpPr>
          <p:spPr>
            <a:xfrm>
              <a:off x="3097873" y="2504968"/>
              <a:ext cx="294293" cy="195366"/>
            </a:xfrm>
            <a:custGeom>
              <a:avLst/>
              <a:gdLst/>
              <a:ahLst/>
              <a:cxnLst/>
              <a:rect l="l" t="t" r="r" b="b"/>
              <a:pathLst>
                <a:path w="11239" h="7461" extrusionOk="0">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73"/>
            <p:cNvSpPr/>
            <p:nvPr/>
          </p:nvSpPr>
          <p:spPr>
            <a:xfrm>
              <a:off x="3296696" y="2504968"/>
              <a:ext cx="95471" cy="80100"/>
            </a:xfrm>
            <a:custGeom>
              <a:avLst/>
              <a:gdLst/>
              <a:ahLst/>
              <a:cxnLst/>
              <a:rect l="l" t="t" r="r" b="b"/>
              <a:pathLst>
                <a:path w="3646" h="3059" extrusionOk="0">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73"/>
            <p:cNvSpPr/>
            <p:nvPr/>
          </p:nvSpPr>
          <p:spPr>
            <a:xfrm>
              <a:off x="3097873" y="2685330"/>
              <a:ext cx="294293" cy="15004"/>
            </a:xfrm>
            <a:custGeom>
              <a:avLst/>
              <a:gdLst/>
              <a:ahLst/>
              <a:cxnLst/>
              <a:rect l="l" t="t" r="r" b="b"/>
              <a:pathLst>
                <a:path w="11239" h="573" extrusionOk="0">
                  <a:moveTo>
                    <a:pt x="0" y="0"/>
                  </a:moveTo>
                  <a:lnTo>
                    <a:pt x="0" y="573"/>
                  </a:lnTo>
                  <a:lnTo>
                    <a:pt x="11238" y="573"/>
                  </a:lnTo>
                  <a:lnTo>
                    <a:pt x="1123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73"/>
            <p:cNvSpPr/>
            <p:nvPr/>
          </p:nvSpPr>
          <p:spPr>
            <a:xfrm>
              <a:off x="3116596" y="2524685"/>
              <a:ext cx="256587" cy="140430"/>
            </a:xfrm>
            <a:custGeom>
              <a:avLst/>
              <a:gdLst/>
              <a:ahLst/>
              <a:cxnLst/>
              <a:rect l="l" t="t" r="r" b="b"/>
              <a:pathLst>
                <a:path w="9799" h="5363" extrusionOk="0">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73"/>
            <p:cNvSpPr/>
            <p:nvPr/>
          </p:nvSpPr>
          <p:spPr>
            <a:xfrm>
              <a:off x="3298215" y="2524685"/>
              <a:ext cx="74968" cy="60487"/>
            </a:xfrm>
            <a:custGeom>
              <a:avLst/>
              <a:gdLst/>
              <a:ahLst/>
              <a:cxnLst/>
              <a:rect l="l" t="t" r="r" b="b"/>
              <a:pathLst>
                <a:path w="2863" h="2310" extrusionOk="0">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73"/>
            <p:cNvSpPr/>
            <p:nvPr/>
          </p:nvSpPr>
          <p:spPr>
            <a:xfrm>
              <a:off x="3273967" y="2567157"/>
              <a:ext cx="72480" cy="72480"/>
            </a:xfrm>
            <a:custGeom>
              <a:avLst/>
              <a:gdLst/>
              <a:ahLst/>
              <a:cxnLst/>
              <a:rect l="l" t="t" r="r" b="b"/>
              <a:pathLst>
                <a:path w="2768" h="2768" extrusionOk="0">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73"/>
            <p:cNvSpPr/>
            <p:nvPr/>
          </p:nvSpPr>
          <p:spPr>
            <a:xfrm>
              <a:off x="3323928" y="2567157"/>
              <a:ext cx="22519" cy="13014"/>
            </a:xfrm>
            <a:custGeom>
              <a:avLst/>
              <a:gdLst/>
              <a:ahLst/>
              <a:cxnLst/>
              <a:rect l="l" t="t" r="r" b="b"/>
              <a:pathLst>
                <a:path w="860" h="497" extrusionOk="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73"/>
            <p:cNvSpPr/>
            <p:nvPr/>
          </p:nvSpPr>
          <p:spPr>
            <a:xfrm>
              <a:off x="3116596" y="2524449"/>
              <a:ext cx="256587" cy="140430"/>
            </a:xfrm>
            <a:custGeom>
              <a:avLst/>
              <a:gdLst/>
              <a:ahLst/>
              <a:cxnLst/>
              <a:rect l="l" t="t" r="r" b="b"/>
              <a:pathLst>
                <a:path w="9799" h="5363" extrusionOk="0">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73"/>
            <p:cNvSpPr/>
            <p:nvPr/>
          </p:nvSpPr>
          <p:spPr>
            <a:xfrm>
              <a:off x="3116596" y="2524685"/>
              <a:ext cx="256587" cy="20267"/>
            </a:xfrm>
            <a:custGeom>
              <a:avLst/>
              <a:gdLst/>
              <a:ahLst/>
              <a:cxnLst/>
              <a:rect l="l" t="t" r="r" b="b"/>
              <a:pathLst>
                <a:path w="9799" h="774" extrusionOk="0">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73"/>
            <p:cNvSpPr/>
            <p:nvPr/>
          </p:nvSpPr>
          <p:spPr>
            <a:xfrm>
              <a:off x="3298450" y="2524711"/>
              <a:ext cx="74732" cy="20241"/>
            </a:xfrm>
            <a:custGeom>
              <a:avLst/>
              <a:gdLst/>
              <a:ahLst/>
              <a:cxnLst/>
              <a:rect l="l" t="t" r="r" b="b"/>
              <a:pathLst>
                <a:path w="2854" h="773" extrusionOk="0">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73"/>
            <p:cNvSpPr/>
            <p:nvPr/>
          </p:nvSpPr>
          <p:spPr>
            <a:xfrm>
              <a:off x="3224766" y="2674332"/>
              <a:ext cx="40246" cy="11024"/>
            </a:xfrm>
            <a:custGeom>
              <a:avLst/>
              <a:gdLst/>
              <a:ahLst/>
              <a:cxnLst/>
              <a:rect l="l" t="t" r="r" b="b"/>
              <a:pathLst>
                <a:path w="1537" h="421" extrusionOk="0">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73"/>
            <p:cNvSpPr/>
            <p:nvPr/>
          </p:nvSpPr>
          <p:spPr>
            <a:xfrm>
              <a:off x="3309684" y="2445004"/>
              <a:ext cx="126945" cy="127181"/>
            </a:xfrm>
            <a:custGeom>
              <a:avLst/>
              <a:gdLst/>
              <a:ahLst/>
              <a:cxnLst/>
              <a:rect l="l" t="t" r="r" b="b"/>
              <a:pathLst>
                <a:path w="4848" h="4857" extrusionOk="0">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73"/>
            <p:cNvSpPr/>
            <p:nvPr/>
          </p:nvSpPr>
          <p:spPr>
            <a:xfrm>
              <a:off x="3336681" y="2472236"/>
              <a:ext cx="72951" cy="72218"/>
            </a:xfrm>
            <a:custGeom>
              <a:avLst/>
              <a:gdLst/>
              <a:ahLst/>
              <a:cxnLst/>
              <a:rect l="l" t="t" r="r" b="b"/>
              <a:pathLst>
                <a:path w="2786" h="2758" extrusionOk="0">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73"/>
            <p:cNvSpPr/>
            <p:nvPr/>
          </p:nvSpPr>
          <p:spPr>
            <a:xfrm>
              <a:off x="3366165" y="2473231"/>
              <a:ext cx="43729" cy="71878"/>
            </a:xfrm>
            <a:custGeom>
              <a:avLst/>
              <a:gdLst/>
              <a:ahLst/>
              <a:cxnLst/>
              <a:rect l="l" t="t" r="r" b="b"/>
              <a:pathLst>
                <a:path w="1670" h="2745" extrusionOk="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73"/>
            <p:cNvSpPr/>
            <p:nvPr/>
          </p:nvSpPr>
          <p:spPr>
            <a:xfrm>
              <a:off x="3336681" y="2497976"/>
              <a:ext cx="30244" cy="32757"/>
            </a:xfrm>
            <a:custGeom>
              <a:avLst/>
              <a:gdLst/>
              <a:ahLst/>
              <a:cxnLst/>
              <a:rect l="l" t="t" r="r" b="b"/>
              <a:pathLst>
                <a:path w="1155" h="1251" extrusionOk="0">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73"/>
            <p:cNvSpPr/>
            <p:nvPr/>
          </p:nvSpPr>
          <p:spPr>
            <a:xfrm>
              <a:off x="3144587" y="2567157"/>
              <a:ext cx="27232" cy="27259"/>
            </a:xfrm>
            <a:custGeom>
              <a:avLst/>
              <a:gdLst/>
              <a:ahLst/>
              <a:cxnLst/>
              <a:rect l="l" t="t" r="r" b="b"/>
              <a:pathLst>
                <a:path w="1040" h="1041" extrusionOk="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73"/>
            <p:cNvSpPr/>
            <p:nvPr/>
          </p:nvSpPr>
          <p:spPr>
            <a:xfrm>
              <a:off x="3180958" y="2561658"/>
              <a:ext cx="79655" cy="11050"/>
            </a:xfrm>
            <a:custGeom>
              <a:avLst/>
              <a:gdLst/>
              <a:ahLst/>
              <a:cxnLst/>
              <a:rect l="l" t="t" r="r" b="b"/>
              <a:pathLst>
                <a:path w="3042" h="422" extrusionOk="0">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73"/>
            <p:cNvSpPr/>
            <p:nvPr/>
          </p:nvSpPr>
          <p:spPr>
            <a:xfrm>
              <a:off x="3182058" y="2575405"/>
              <a:ext cx="77455" cy="10762"/>
            </a:xfrm>
            <a:custGeom>
              <a:avLst/>
              <a:gdLst/>
              <a:ahLst/>
              <a:cxnLst/>
              <a:rect l="l" t="t" r="r" b="b"/>
              <a:pathLst>
                <a:path w="2958" h="411"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73"/>
            <p:cNvSpPr/>
            <p:nvPr/>
          </p:nvSpPr>
          <p:spPr>
            <a:xfrm>
              <a:off x="3182058" y="2588890"/>
              <a:ext cx="77455" cy="10788"/>
            </a:xfrm>
            <a:custGeom>
              <a:avLst/>
              <a:gdLst/>
              <a:ahLst/>
              <a:cxnLst/>
              <a:rect l="l" t="t" r="r" b="b"/>
              <a:pathLst>
                <a:path w="2958" h="412"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73"/>
            <p:cNvSpPr/>
            <p:nvPr/>
          </p:nvSpPr>
          <p:spPr>
            <a:xfrm>
              <a:off x="3144587" y="2612378"/>
              <a:ext cx="27232" cy="27259"/>
            </a:xfrm>
            <a:custGeom>
              <a:avLst/>
              <a:gdLst/>
              <a:ahLst/>
              <a:cxnLst/>
              <a:rect l="l" t="t" r="r" b="b"/>
              <a:pathLst>
                <a:path w="1040" h="1041" extrusionOk="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73"/>
            <p:cNvSpPr/>
            <p:nvPr/>
          </p:nvSpPr>
          <p:spPr>
            <a:xfrm>
              <a:off x="3182058" y="2607141"/>
              <a:ext cx="77455" cy="10762"/>
            </a:xfrm>
            <a:custGeom>
              <a:avLst/>
              <a:gdLst/>
              <a:ahLst/>
              <a:cxnLst/>
              <a:rect l="l" t="t" r="r" b="b"/>
              <a:pathLst>
                <a:path w="2958" h="411" extrusionOk="0">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73"/>
            <p:cNvSpPr/>
            <p:nvPr/>
          </p:nvSpPr>
          <p:spPr>
            <a:xfrm>
              <a:off x="3182058" y="2620627"/>
              <a:ext cx="77455" cy="10762"/>
            </a:xfrm>
            <a:custGeom>
              <a:avLst/>
              <a:gdLst/>
              <a:ahLst/>
              <a:cxnLst/>
              <a:rect l="l" t="t" r="r" b="b"/>
              <a:pathLst>
                <a:path w="2958" h="411" extrusionOk="0">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73"/>
            <p:cNvSpPr/>
            <p:nvPr/>
          </p:nvSpPr>
          <p:spPr>
            <a:xfrm>
              <a:off x="3182058" y="2634374"/>
              <a:ext cx="77455" cy="10762"/>
            </a:xfrm>
            <a:custGeom>
              <a:avLst/>
              <a:gdLst/>
              <a:ahLst/>
              <a:cxnLst/>
              <a:rect l="l" t="t" r="r" b="b"/>
              <a:pathLst>
                <a:path w="2958" h="411" extrusionOk="0">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73"/>
            <p:cNvSpPr/>
            <p:nvPr/>
          </p:nvSpPr>
          <p:spPr>
            <a:xfrm>
              <a:off x="3077632" y="2694311"/>
              <a:ext cx="334749" cy="34250"/>
            </a:xfrm>
            <a:custGeom>
              <a:avLst/>
              <a:gdLst/>
              <a:ahLst/>
              <a:cxnLst/>
              <a:rect l="l" t="t" r="r" b="b"/>
              <a:pathLst>
                <a:path w="12784" h="1308" extrusionOk="0">
                  <a:moveTo>
                    <a:pt x="773" y="1"/>
                  </a:moveTo>
                  <a:lnTo>
                    <a:pt x="0" y="1031"/>
                  </a:lnTo>
                  <a:lnTo>
                    <a:pt x="0" y="1308"/>
                  </a:lnTo>
                  <a:lnTo>
                    <a:pt x="12784" y="1308"/>
                  </a:lnTo>
                  <a:lnTo>
                    <a:pt x="12784" y="1031"/>
                  </a:lnTo>
                  <a:lnTo>
                    <a:pt x="1201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73"/>
            <p:cNvSpPr/>
            <p:nvPr/>
          </p:nvSpPr>
          <p:spPr>
            <a:xfrm>
              <a:off x="3188552" y="2700072"/>
              <a:ext cx="112674" cy="16758"/>
            </a:xfrm>
            <a:custGeom>
              <a:avLst/>
              <a:gdLst/>
              <a:ahLst/>
              <a:cxnLst/>
              <a:rect l="l" t="t" r="r" b="b"/>
              <a:pathLst>
                <a:path w="4303" h="640" extrusionOk="0">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73"/>
            <p:cNvSpPr/>
            <p:nvPr/>
          </p:nvSpPr>
          <p:spPr>
            <a:xfrm>
              <a:off x="3077632" y="2721308"/>
              <a:ext cx="334513" cy="20005"/>
            </a:xfrm>
            <a:custGeom>
              <a:avLst/>
              <a:gdLst/>
              <a:ahLst/>
              <a:cxnLst/>
              <a:rect l="l" t="t" r="r" b="b"/>
              <a:pathLst>
                <a:path w="12775" h="764" extrusionOk="0">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3" name="Google Shape;12133;p73"/>
          <p:cNvGrpSpPr/>
          <p:nvPr/>
        </p:nvGrpSpPr>
        <p:grpSpPr>
          <a:xfrm>
            <a:off x="2635237" y="2279380"/>
            <a:ext cx="359232" cy="323018"/>
            <a:chOff x="2635237" y="2431780"/>
            <a:chExt cx="359232" cy="323018"/>
          </a:xfrm>
        </p:grpSpPr>
        <p:sp>
          <p:nvSpPr>
            <p:cNvPr id="12134" name="Google Shape;12134;p73"/>
            <p:cNvSpPr/>
            <p:nvPr/>
          </p:nvSpPr>
          <p:spPr>
            <a:xfrm>
              <a:off x="2769121" y="2696328"/>
              <a:ext cx="44253" cy="40482"/>
            </a:xfrm>
            <a:custGeom>
              <a:avLst/>
              <a:gdLst/>
              <a:ahLst/>
              <a:cxnLst/>
              <a:rect l="l" t="t" r="r" b="b"/>
              <a:pathLst>
                <a:path w="1690" h="1546" extrusionOk="0">
                  <a:moveTo>
                    <a:pt x="344" y="0"/>
                  </a:moveTo>
                  <a:lnTo>
                    <a:pt x="1" y="1546"/>
                  </a:lnTo>
                  <a:lnTo>
                    <a:pt x="1689" y="1546"/>
                  </a:lnTo>
                  <a:lnTo>
                    <a:pt x="1346"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73"/>
            <p:cNvSpPr/>
            <p:nvPr/>
          </p:nvSpPr>
          <p:spPr>
            <a:xfrm>
              <a:off x="2738903" y="2733039"/>
              <a:ext cx="104688" cy="21760"/>
            </a:xfrm>
            <a:custGeom>
              <a:avLst/>
              <a:gdLst/>
              <a:ahLst/>
              <a:cxnLst/>
              <a:rect l="l" t="t" r="r" b="b"/>
              <a:pathLst>
                <a:path w="3998" h="831" extrusionOk="0">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73"/>
            <p:cNvSpPr/>
            <p:nvPr/>
          </p:nvSpPr>
          <p:spPr>
            <a:xfrm>
              <a:off x="2635237" y="2498212"/>
              <a:ext cx="312020" cy="203876"/>
            </a:xfrm>
            <a:custGeom>
              <a:avLst/>
              <a:gdLst/>
              <a:ahLst/>
              <a:cxnLst/>
              <a:rect l="l" t="t" r="r" b="b"/>
              <a:pathLst>
                <a:path w="11916" h="7786" extrusionOk="0">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73"/>
            <p:cNvSpPr/>
            <p:nvPr/>
          </p:nvSpPr>
          <p:spPr>
            <a:xfrm>
              <a:off x="2845555" y="2498212"/>
              <a:ext cx="101703" cy="84211"/>
            </a:xfrm>
            <a:custGeom>
              <a:avLst/>
              <a:gdLst/>
              <a:ahLst/>
              <a:cxnLst/>
              <a:rect l="l" t="t" r="r" b="b"/>
              <a:pathLst>
                <a:path w="3884" h="3216" extrusionOk="0">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73"/>
            <p:cNvSpPr/>
            <p:nvPr/>
          </p:nvSpPr>
          <p:spPr>
            <a:xfrm>
              <a:off x="2635472" y="2687582"/>
              <a:ext cx="311523" cy="14506"/>
            </a:xfrm>
            <a:custGeom>
              <a:avLst/>
              <a:gdLst/>
              <a:ahLst/>
              <a:cxnLst/>
              <a:rect l="l" t="t" r="r" b="b"/>
              <a:pathLst>
                <a:path w="11897" h="554" extrusionOk="0">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73"/>
            <p:cNvSpPr/>
            <p:nvPr/>
          </p:nvSpPr>
          <p:spPr>
            <a:xfrm>
              <a:off x="2655216" y="2517196"/>
              <a:ext cx="272062" cy="151166"/>
            </a:xfrm>
            <a:custGeom>
              <a:avLst/>
              <a:gdLst/>
              <a:ahLst/>
              <a:cxnLst/>
              <a:rect l="l" t="t" r="r" b="b"/>
              <a:pathLst>
                <a:path w="10390" h="5773" extrusionOk="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73"/>
            <p:cNvSpPr/>
            <p:nvPr/>
          </p:nvSpPr>
          <p:spPr>
            <a:xfrm>
              <a:off x="2847807" y="2517196"/>
              <a:ext cx="79471" cy="65227"/>
            </a:xfrm>
            <a:custGeom>
              <a:avLst/>
              <a:gdLst/>
              <a:ahLst/>
              <a:cxnLst/>
              <a:rect l="l" t="t" r="r" b="b"/>
              <a:pathLst>
                <a:path w="3035" h="2491" extrusionOk="0">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73"/>
            <p:cNvSpPr/>
            <p:nvPr/>
          </p:nvSpPr>
          <p:spPr>
            <a:xfrm>
              <a:off x="2655216" y="2517196"/>
              <a:ext cx="272062" cy="151166"/>
            </a:xfrm>
            <a:custGeom>
              <a:avLst/>
              <a:gdLst/>
              <a:ahLst/>
              <a:cxnLst/>
              <a:rect l="l" t="t" r="r" b="b"/>
              <a:pathLst>
                <a:path w="10390" h="5773" extrusionOk="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73"/>
            <p:cNvSpPr/>
            <p:nvPr/>
          </p:nvSpPr>
          <p:spPr>
            <a:xfrm>
              <a:off x="2770378" y="2678836"/>
              <a:ext cx="41739" cy="10762"/>
            </a:xfrm>
            <a:custGeom>
              <a:avLst/>
              <a:gdLst/>
              <a:ahLst/>
              <a:cxnLst/>
              <a:rect l="l" t="t" r="r" b="b"/>
              <a:pathLst>
                <a:path w="1594" h="411" extrusionOk="0">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73"/>
            <p:cNvSpPr/>
            <p:nvPr/>
          </p:nvSpPr>
          <p:spPr>
            <a:xfrm>
              <a:off x="2733404"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73"/>
            <p:cNvSpPr/>
            <p:nvPr/>
          </p:nvSpPr>
          <p:spPr>
            <a:xfrm>
              <a:off x="2778364" y="2584910"/>
              <a:ext cx="25766" cy="26002"/>
            </a:xfrm>
            <a:custGeom>
              <a:avLst/>
              <a:gdLst/>
              <a:ahLst/>
              <a:cxnLst/>
              <a:rect l="l" t="t" r="r" b="b"/>
              <a:pathLst>
                <a:path w="984" h="993" extrusionOk="0">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73"/>
            <p:cNvSpPr/>
            <p:nvPr/>
          </p:nvSpPr>
          <p:spPr>
            <a:xfrm>
              <a:off x="2823585"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73"/>
            <p:cNvSpPr/>
            <p:nvPr/>
          </p:nvSpPr>
          <p:spPr>
            <a:xfrm>
              <a:off x="2859799" y="2431780"/>
              <a:ext cx="134669" cy="136424"/>
            </a:xfrm>
            <a:custGeom>
              <a:avLst/>
              <a:gdLst/>
              <a:ahLst/>
              <a:cxnLst/>
              <a:rect l="l" t="t" r="r" b="b"/>
              <a:pathLst>
                <a:path w="5143" h="5210" extrusionOk="0">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73"/>
            <p:cNvSpPr/>
            <p:nvPr/>
          </p:nvSpPr>
          <p:spPr>
            <a:xfrm>
              <a:off x="2904026" y="2482920"/>
              <a:ext cx="39984" cy="34302"/>
            </a:xfrm>
            <a:custGeom>
              <a:avLst/>
              <a:gdLst/>
              <a:ahLst/>
              <a:cxnLst/>
              <a:rect l="l" t="t" r="r" b="b"/>
              <a:pathLst>
                <a:path w="1527" h="1310" extrusionOk="0">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73"/>
            <p:cNvSpPr/>
            <p:nvPr/>
          </p:nvSpPr>
          <p:spPr>
            <a:xfrm>
              <a:off x="2880433" y="2455190"/>
              <a:ext cx="93638" cy="89841"/>
            </a:xfrm>
            <a:custGeom>
              <a:avLst/>
              <a:gdLst/>
              <a:ahLst/>
              <a:cxnLst/>
              <a:rect l="l" t="t" r="r" b="b"/>
              <a:pathLst>
                <a:path w="3576" h="3431" extrusionOk="0">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9" name="Google Shape;12149;p73"/>
          <p:cNvGrpSpPr/>
          <p:nvPr/>
        </p:nvGrpSpPr>
        <p:grpSpPr>
          <a:xfrm>
            <a:off x="4011651" y="3615732"/>
            <a:ext cx="373189" cy="358944"/>
            <a:chOff x="4011651" y="3768132"/>
            <a:chExt cx="373189" cy="358944"/>
          </a:xfrm>
        </p:grpSpPr>
        <p:sp>
          <p:nvSpPr>
            <p:cNvPr id="12150" name="Google Shape;12150;p73"/>
            <p:cNvSpPr/>
            <p:nvPr/>
          </p:nvSpPr>
          <p:spPr>
            <a:xfrm>
              <a:off x="4011651" y="3859387"/>
              <a:ext cx="275309" cy="267689"/>
            </a:xfrm>
            <a:custGeom>
              <a:avLst/>
              <a:gdLst/>
              <a:ahLst/>
              <a:cxnLst/>
              <a:rect l="l" t="t" r="r" b="b"/>
              <a:pathLst>
                <a:path w="10514" h="10223" extrusionOk="0">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73"/>
            <p:cNvSpPr/>
            <p:nvPr/>
          </p:nvSpPr>
          <p:spPr>
            <a:xfrm>
              <a:off x="4054359" y="3859151"/>
              <a:ext cx="56481" cy="72716"/>
            </a:xfrm>
            <a:custGeom>
              <a:avLst/>
              <a:gdLst/>
              <a:ahLst/>
              <a:cxnLst/>
              <a:rect l="l" t="t" r="r" b="b"/>
              <a:pathLst>
                <a:path w="2157" h="2777" extrusionOk="0">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73"/>
            <p:cNvSpPr/>
            <p:nvPr/>
          </p:nvSpPr>
          <p:spPr>
            <a:xfrm>
              <a:off x="4214480" y="4035245"/>
              <a:ext cx="72480" cy="56743"/>
            </a:xfrm>
            <a:custGeom>
              <a:avLst/>
              <a:gdLst/>
              <a:ahLst/>
              <a:cxnLst/>
              <a:rect l="l" t="t" r="r" b="b"/>
              <a:pathLst>
                <a:path w="2768" h="2167" extrusionOk="0">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73"/>
            <p:cNvSpPr/>
            <p:nvPr/>
          </p:nvSpPr>
          <p:spPr>
            <a:xfrm>
              <a:off x="4135559" y="3768132"/>
              <a:ext cx="249281" cy="210946"/>
            </a:xfrm>
            <a:custGeom>
              <a:avLst/>
              <a:gdLst/>
              <a:ahLst/>
              <a:cxnLst/>
              <a:rect l="l" t="t" r="r" b="b"/>
              <a:pathLst>
                <a:path w="9520" h="8056" extrusionOk="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73"/>
            <p:cNvSpPr/>
            <p:nvPr/>
          </p:nvSpPr>
          <p:spPr>
            <a:xfrm>
              <a:off x="4062110" y="3836553"/>
              <a:ext cx="78712" cy="97827"/>
            </a:xfrm>
            <a:custGeom>
              <a:avLst/>
              <a:gdLst/>
              <a:ahLst/>
              <a:cxnLst/>
              <a:rect l="l" t="t" r="r" b="b"/>
              <a:pathLst>
                <a:path w="3006" h="3736" extrusionOk="0">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73"/>
            <p:cNvSpPr/>
            <p:nvPr/>
          </p:nvSpPr>
          <p:spPr>
            <a:xfrm>
              <a:off x="4210998" y="4006154"/>
              <a:ext cx="99451" cy="77298"/>
            </a:xfrm>
            <a:custGeom>
              <a:avLst/>
              <a:gdLst/>
              <a:ahLst/>
              <a:cxnLst/>
              <a:rect l="l" t="t" r="r" b="b"/>
              <a:pathLst>
                <a:path w="3798" h="2952" extrusionOk="0">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73"/>
            <p:cNvSpPr/>
            <p:nvPr/>
          </p:nvSpPr>
          <p:spPr>
            <a:xfrm>
              <a:off x="4186750" y="3787195"/>
              <a:ext cx="147657" cy="149595"/>
            </a:xfrm>
            <a:custGeom>
              <a:avLst/>
              <a:gdLst/>
              <a:ahLst/>
              <a:cxnLst/>
              <a:rect l="l" t="t" r="r" b="b"/>
              <a:pathLst>
                <a:path w="5639" h="5713" extrusionOk="0">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73"/>
            <p:cNvSpPr/>
            <p:nvPr/>
          </p:nvSpPr>
          <p:spPr>
            <a:xfrm>
              <a:off x="4226473" y="3841659"/>
              <a:ext cx="42734" cy="53496"/>
            </a:xfrm>
            <a:custGeom>
              <a:avLst/>
              <a:gdLst/>
              <a:ahLst/>
              <a:cxnLst/>
              <a:rect l="l" t="t" r="r" b="b"/>
              <a:pathLst>
                <a:path w="1632" h="2043" extrusionOk="0">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73"/>
            <p:cNvSpPr/>
            <p:nvPr/>
          </p:nvSpPr>
          <p:spPr>
            <a:xfrm>
              <a:off x="4266431" y="3841476"/>
              <a:ext cx="30008" cy="53417"/>
            </a:xfrm>
            <a:custGeom>
              <a:avLst/>
              <a:gdLst/>
              <a:ahLst/>
              <a:cxnLst/>
              <a:rect l="l" t="t" r="r" b="b"/>
              <a:pathLst>
                <a:path w="1146" h="2040" extrusionOk="0">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73"/>
            <p:cNvSpPr/>
            <p:nvPr/>
          </p:nvSpPr>
          <p:spPr>
            <a:xfrm>
              <a:off x="4285677" y="3841476"/>
              <a:ext cx="10762" cy="33438"/>
            </a:xfrm>
            <a:custGeom>
              <a:avLst/>
              <a:gdLst/>
              <a:ahLst/>
              <a:cxnLst/>
              <a:rect l="l" t="t" r="r" b="b"/>
              <a:pathLst>
                <a:path w="411" h="1277" extrusionOk="0">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0" name="Google Shape;12160;p73"/>
          <p:cNvGrpSpPr/>
          <p:nvPr/>
        </p:nvGrpSpPr>
        <p:grpSpPr>
          <a:xfrm>
            <a:off x="2189568" y="1809203"/>
            <a:ext cx="364993" cy="359049"/>
            <a:chOff x="2189568" y="1961603"/>
            <a:chExt cx="364993" cy="359049"/>
          </a:xfrm>
        </p:grpSpPr>
        <p:sp>
          <p:nvSpPr>
            <p:cNvPr id="12161" name="Google Shape;12161;p73"/>
            <p:cNvSpPr/>
            <p:nvPr/>
          </p:nvSpPr>
          <p:spPr>
            <a:xfrm>
              <a:off x="2232197" y="2004206"/>
              <a:ext cx="77822" cy="73868"/>
            </a:xfrm>
            <a:custGeom>
              <a:avLst/>
              <a:gdLst/>
              <a:ahLst/>
              <a:cxnLst/>
              <a:rect l="l" t="t" r="r" b="b"/>
              <a:pathLst>
                <a:path w="2972" h="2821" extrusionOk="0">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73"/>
            <p:cNvSpPr/>
            <p:nvPr/>
          </p:nvSpPr>
          <p:spPr>
            <a:xfrm>
              <a:off x="2192187" y="2070061"/>
              <a:ext cx="100838" cy="35009"/>
            </a:xfrm>
            <a:custGeom>
              <a:avLst/>
              <a:gdLst/>
              <a:ahLst/>
              <a:cxnLst/>
              <a:rect l="l" t="t" r="r" b="b"/>
              <a:pathLst>
                <a:path w="3851" h="1337" extrusionOk="0">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73"/>
            <p:cNvSpPr/>
            <p:nvPr/>
          </p:nvSpPr>
          <p:spPr>
            <a:xfrm>
              <a:off x="2189568" y="2121514"/>
              <a:ext cx="100131" cy="36999"/>
            </a:xfrm>
            <a:custGeom>
              <a:avLst/>
              <a:gdLst/>
              <a:ahLst/>
              <a:cxnLst/>
              <a:rect l="l" t="t" r="r" b="b"/>
              <a:pathLst>
                <a:path w="3824" h="1413" extrusionOk="0">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73"/>
            <p:cNvSpPr/>
            <p:nvPr/>
          </p:nvSpPr>
          <p:spPr>
            <a:xfrm>
              <a:off x="2299048" y="1964404"/>
              <a:ext cx="36947" cy="96439"/>
            </a:xfrm>
            <a:custGeom>
              <a:avLst/>
              <a:gdLst/>
              <a:ahLst/>
              <a:cxnLst/>
              <a:rect l="l" t="t" r="r" b="b"/>
              <a:pathLst>
                <a:path w="1411" h="3683" extrusionOk="0">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73"/>
            <p:cNvSpPr/>
            <p:nvPr/>
          </p:nvSpPr>
          <p:spPr>
            <a:xfrm>
              <a:off x="2350711" y="1961603"/>
              <a:ext cx="38701" cy="95732"/>
            </a:xfrm>
            <a:custGeom>
              <a:avLst/>
              <a:gdLst/>
              <a:ahLst/>
              <a:cxnLst/>
              <a:rect l="l" t="t" r="r" b="b"/>
              <a:pathLst>
                <a:path w="1478" h="3656" extrusionOk="0">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73"/>
            <p:cNvSpPr/>
            <p:nvPr/>
          </p:nvSpPr>
          <p:spPr>
            <a:xfrm>
              <a:off x="2286243" y="2072313"/>
              <a:ext cx="237838" cy="221604"/>
            </a:xfrm>
            <a:custGeom>
              <a:avLst/>
              <a:gdLst/>
              <a:ahLst/>
              <a:cxnLst/>
              <a:rect l="l" t="t" r="r" b="b"/>
              <a:pathLst>
                <a:path w="9083" h="8463" extrusionOk="0">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73"/>
            <p:cNvSpPr/>
            <p:nvPr/>
          </p:nvSpPr>
          <p:spPr>
            <a:xfrm>
              <a:off x="2296481" y="2086296"/>
              <a:ext cx="194895" cy="207621"/>
            </a:xfrm>
            <a:custGeom>
              <a:avLst/>
              <a:gdLst/>
              <a:ahLst/>
              <a:cxnLst/>
              <a:rect l="l" t="t" r="r" b="b"/>
              <a:pathLst>
                <a:path w="7443" h="7929" extrusionOk="0">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73"/>
            <p:cNvSpPr/>
            <p:nvPr/>
          </p:nvSpPr>
          <p:spPr>
            <a:xfrm>
              <a:off x="2430549" y="2174330"/>
              <a:ext cx="86044" cy="82116"/>
            </a:xfrm>
            <a:custGeom>
              <a:avLst/>
              <a:gdLst/>
              <a:ahLst/>
              <a:cxnLst/>
              <a:rect l="l" t="t" r="r" b="b"/>
              <a:pathLst>
                <a:path w="3286" h="3136" extrusionOk="0">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73"/>
            <p:cNvSpPr/>
            <p:nvPr/>
          </p:nvSpPr>
          <p:spPr>
            <a:xfrm>
              <a:off x="2402740" y="2202478"/>
              <a:ext cx="28358" cy="24483"/>
            </a:xfrm>
            <a:custGeom>
              <a:avLst/>
              <a:gdLst/>
              <a:ahLst/>
              <a:cxnLst/>
              <a:rect l="l" t="t" r="r" b="b"/>
              <a:pathLst>
                <a:path w="1083" h="935" extrusionOk="0">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73"/>
            <p:cNvSpPr/>
            <p:nvPr/>
          </p:nvSpPr>
          <p:spPr>
            <a:xfrm>
              <a:off x="2433324" y="2233141"/>
              <a:ext cx="55538" cy="51532"/>
            </a:xfrm>
            <a:custGeom>
              <a:avLst/>
              <a:gdLst/>
              <a:ahLst/>
              <a:cxnLst/>
              <a:rect l="l" t="t" r="r" b="b"/>
              <a:pathLst>
                <a:path w="2121" h="1968" extrusionOk="0">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73"/>
            <p:cNvSpPr/>
            <p:nvPr/>
          </p:nvSpPr>
          <p:spPr>
            <a:xfrm>
              <a:off x="2356105" y="2093994"/>
              <a:ext cx="71066" cy="20320"/>
            </a:xfrm>
            <a:custGeom>
              <a:avLst/>
              <a:gdLst/>
              <a:ahLst/>
              <a:cxnLst/>
              <a:rect l="l" t="t" r="r" b="b"/>
              <a:pathLst>
                <a:path w="2714" h="776" extrusionOk="0">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73"/>
            <p:cNvSpPr/>
            <p:nvPr/>
          </p:nvSpPr>
          <p:spPr>
            <a:xfrm>
              <a:off x="2387422" y="2184961"/>
              <a:ext cx="30008" cy="30270"/>
            </a:xfrm>
            <a:custGeom>
              <a:avLst/>
              <a:gdLst/>
              <a:ahLst/>
              <a:cxnLst/>
              <a:rect l="l" t="t" r="r" b="b"/>
              <a:pathLst>
                <a:path w="1146" h="1156" extrusionOk="0">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73"/>
            <p:cNvSpPr/>
            <p:nvPr/>
          </p:nvSpPr>
          <p:spPr>
            <a:xfrm>
              <a:off x="2415152" y="2156995"/>
              <a:ext cx="30244" cy="30244"/>
            </a:xfrm>
            <a:custGeom>
              <a:avLst/>
              <a:gdLst/>
              <a:ahLst/>
              <a:cxnLst/>
              <a:rect l="l" t="t" r="r" b="b"/>
              <a:pathLst>
                <a:path w="1155" h="1155" extrusionOk="0">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73"/>
            <p:cNvSpPr/>
            <p:nvPr/>
          </p:nvSpPr>
          <p:spPr>
            <a:xfrm>
              <a:off x="2474854" y="2244924"/>
              <a:ext cx="79707" cy="75727"/>
            </a:xfrm>
            <a:custGeom>
              <a:avLst/>
              <a:gdLst/>
              <a:ahLst/>
              <a:cxnLst/>
              <a:rect l="l" t="t" r="r" b="b"/>
              <a:pathLst>
                <a:path w="3044" h="2892" extrusionOk="0">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73"/>
            <p:cNvSpPr/>
            <p:nvPr/>
          </p:nvSpPr>
          <p:spPr>
            <a:xfrm>
              <a:off x="2475115" y="2244924"/>
              <a:ext cx="71459" cy="71721"/>
            </a:xfrm>
            <a:custGeom>
              <a:avLst/>
              <a:gdLst/>
              <a:ahLst/>
              <a:cxnLst/>
              <a:rect l="l" t="t" r="r" b="b"/>
              <a:pathLst>
                <a:path w="2729" h="2739" extrusionOk="0">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73"/>
            <p:cNvSpPr/>
            <p:nvPr/>
          </p:nvSpPr>
          <p:spPr>
            <a:xfrm>
              <a:off x="2450371" y="2220756"/>
              <a:ext cx="89945" cy="88820"/>
            </a:xfrm>
            <a:custGeom>
              <a:avLst/>
              <a:gdLst/>
              <a:ahLst/>
              <a:cxnLst/>
              <a:rect l="l" t="t" r="r" b="b"/>
              <a:pathLst>
                <a:path w="3435" h="3392" extrusionOk="0">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7" name="Google Shape;12177;p73"/>
          <p:cNvGrpSpPr/>
          <p:nvPr/>
        </p:nvGrpSpPr>
        <p:grpSpPr>
          <a:xfrm>
            <a:off x="2193077" y="2267571"/>
            <a:ext cx="378426" cy="346323"/>
            <a:chOff x="2193077" y="2419971"/>
            <a:chExt cx="378426" cy="346323"/>
          </a:xfrm>
        </p:grpSpPr>
        <p:sp>
          <p:nvSpPr>
            <p:cNvPr id="12178" name="Google Shape;12178;p73"/>
            <p:cNvSpPr/>
            <p:nvPr/>
          </p:nvSpPr>
          <p:spPr>
            <a:xfrm>
              <a:off x="2392423" y="2419971"/>
              <a:ext cx="179079" cy="150852"/>
            </a:xfrm>
            <a:custGeom>
              <a:avLst/>
              <a:gdLst/>
              <a:ahLst/>
              <a:cxnLst/>
              <a:rect l="l" t="t" r="r" b="b"/>
              <a:pathLst>
                <a:path w="6839" h="5761" extrusionOk="0">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73"/>
            <p:cNvSpPr/>
            <p:nvPr/>
          </p:nvSpPr>
          <p:spPr>
            <a:xfrm>
              <a:off x="2299990" y="2594389"/>
              <a:ext cx="51977" cy="93952"/>
            </a:xfrm>
            <a:custGeom>
              <a:avLst/>
              <a:gdLst/>
              <a:ahLst/>
              <a:cxnLst/>
              <a:rect l="l" t="t" r="r" b="b"/>
              <a:pathLst>
                <a:path w="1985"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73"/>
            <p:cNvSpPr/>
            <p:nvPr/>
          </p:nvSpPr>
          <p:spPr>
            <a:xfrm>
              <a:off x="2193077" y="2652599"/>
              <a:ext cx="265804" cy="113695"/>
            </a:xfrm>
            <a:custGeom>
              <a:avLst/>
              <a:gdLst/>
              <a:ahLst/>
              <a:cxnLst/>
              <a:rect l="l" t="t" r="r" b="b"/>
              <a:pathLst>
                <a:path w="10151" h="4342" extrusionOk="0">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73"/>
            <p:cNvSpPr/>
            <p:nvPr/>
          </p:nvSpPr>
          <p:spPr>
            <a:xfrm>
              <a:off x="2393916" y="2666084"/>
              <a:ext cx="64965" cy="100210"/>
            </a:xfrm>
            <a:custGeom>
              <a:avLst/>
              <a:gdLst/>
              <a:ahLst/>
              <a:cxnLst/>
              <a:rect l="l" t="t" r="r" b="b"/>
              <a:pathLst>
                <a:path w="2481" h="3827" extrusionOk="0">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73"/>
            <p:cNvSpPr/>
            <p:nvPr/>
          </p:nvSpPr>
          <p:spPr>
            <a:xfrm>
              <a:off x="2193077" y="2666346"/>
              <a:ext cx="64729" cy="99948"/>
            </a:xfrm>
            <a:custGeom>
              <a:avLst/>
              <a:gdLst/>
              <a:ahLst/>
              <a:cxnLst/>
              <a:rect l="l" t="t" r="r" b="b"/>
              <a:pathLst>
                <a:path w="2472" h="3817" extrusionOk="0">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73"/>
            <p:cNvSpPr/>
            <p:nvPr/>
          </p:nvSpPr>
          <p:spPr>
            <a:xfrm>
              <a:off x="2320231" y="2697742"/>
              <a:ext cx="11521" cy="12333"/>
            </a:xfrm>
            <a:custGeom>
              <a:avLst/>
              <a:gdLst/>
              <a:ahLst/>
              <a:cxnLst/>
              <a:rect l="l" t="t" r="r" b="b"/>
              <a:pathLst>
                <a:path w="440" h="471" extrusionOk="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73"/>
            <p:cNvSpPr/>
            <p:nvPr/>
          </p:nvSpPr>
          <p:spPr>
            <a:xfrm>
              <a:off x="2320231" y="2716490"/>
              <a:ext cx="11521" cy="12333"/>
            </a:xfrm>
            <a:custGeom>
              <a:avLst/>
              <a:gdLst/>
              <a:ahLst/>
              <a:cxnLst/>
              <a:rect l="l" t="t" r="r" b="b"/>
              <a:pathLst>
                <a:path w="440" h="471" extrusionOk="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73"/>
            <p:cNvSpPr/>
            <p:nvPr/>
          </p:nvSpPr>
          <p:spPr>
            <a:xfrm>
              <a:off x="2299833" y="2652860"/>
              <a:ext cx="26159" cy="38963"/>
            </a:xfrm>
            <a:custGeom>
              <a:avLst/>
              <a:gdLst/>
              <a:ahLst/>
              <a:cxnLst/>
              <a:rect l="l" t="t" r="r" b="b"/>
              <a:pathLst>
                <a:path w="999" h="1488" extrusionOk="0">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73"/>
            <p:cNvSpPr/>
            <p:nvPr/>
          </p:nvSpPr>
          <p:spPr>
            <a:xfrm>
              <a:off x="2270768" y="2472001"/>
              <a:ext cx="110448" cy="152030"/>
            </a:xfrm>
            <a:custGeom>
              <a:avLst/>
              <a:gdLst/>
              <a:ahLst/>
              <a:cxnLst/>
              <a:rect l="l" t="t" r="r" b="b"/>
              <a:pathLst>
                <a:path w="4218" h="5806" extrusionOk="0">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73"/>
            <p:cNvSpPr/>
            <p:nvPr/>
          </p:nvSpPr>
          <p:spPr>
            <a:xfrm>
              <a:off x="2253145" y="2454745"/>
              <a:ext cx="145301" cy="78293"/>
            </a:xfrm>
            <a:custGeom>
              <a:avLst/>
              <a:gdLst/>
              <a:ahLst/>
              <a:cxnLst/>
              <a:rect l="l" t="t" r="r" b="b"/>
              <a:pathLst>
                <a:path w="5549" h="2990" extrusionOk="0">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73"/>
            <p:cNvSpPr/>
            <p:nvPr/>
          </p:nvSpPr>
          <p:spPr>
            <a:xfrm>
              <a:off x="2319236" y="2570352"/>
              <a:ext cx="79210" cy="77534"/>
            </a:xfrm>
            <a:custGeom>
              <a:avLst/>
              <a:gdLst/>
              <a:ahLst/>
              <a:cxnLst/>
              <a:rect l="l" t="t" r="r" b="b"/>
              <a:pathLst>
                <a:path w="3025" h="2961" extrusionOk="0">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73"/>
            <p:cNvSpPr/>
            <p:nvPr/>
          </p:nvSpPr>
          <p:spPr>
            <a:xfrm>
              <a:off x="2325966" y="2652860"/>
              <a:ext cx="26264" cy="38963"/>
            </a:xfrm>
            <a:custGeom>
              <a:avLst/>
              <a:gdLst/>
              <a:ahLst/>
              <a:cxnLst/>
              <a:rect l="l" t="t" r="r" b="b"/>
              <a:pathLst>
                <a:path w="1003" h="1488" extrusionOk="0">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73"/>
            <p:cNvSpPr/>
            <p:nvPr/>
          </p:nvSpPr>
          <p:spPr>
            <a:xfrm>
              <a:off x="2363698" y="2721308"/>
              <a:ext cx="54229" cy="20503"/>
            </a:xfrm>
            <a:custGeom>
              <a:avLst/>
              <a:gdLst/>
              <a:ahLst/>
              <a:cxnLst/>
              <a:rect l="l" t="t" r="r" b="b"/>
              <a:pathLst>
                <a:path w="2071" h="783" extrusionOk="0">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73"/>
            <p:cNvSpPr/>
            <p:nvPr/>
          </p:nvSpPr>
          <p:spPr>
            <a:xfrm>
              <a:off x="2314732" y="2631127"/>
              <a:ext cx="22493" cy="22493"/>
            </a:xfrm>
            <a:custGeom>
              <a:avLst/>
              <a:gdLst/>
              <a:ahLst/>
              <a:cxnLst/>
              <a:rect l="l" t="t" r="r" b="b"/>
              <a:pathLst>
                <a:path w="859" h="859" extrusionOk="0">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73"/>
            <p:cNvSpPr/>
            <p:nvPr/>
          </p:nvSpPr>
          <p:spPr>
            <a:xfrm>
              <a:off x="2270768" y="2472236"/>
              <a:ext cx="37994" cy="49987"/>
            </a:xfrm>
            <a:custGeom>
              <a:avLst/>
              <a:gdLst/>
              <a:ahLst/>
              <a:cxnLst/>
              <a:rect l="l" t="t" r="r" b="b"/>
              <a:pathLst>
                <a:path w="1451" h="1909" extrusionOk="0">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73"/>
            <p:cNvSpPr/>
            <p:nvPr/>
          </p:nvSpPr>
          <p:spPr>
            <a:xfrm>
              <a:off x="2308736" y="2472001"/>
              <a:ext cx="72480" cy="71956"/>
            </a:xfrm>
            <a:custGeom>
              <a:avLst/>
              <a:gdLst/>
              <a:ahLst/>
              <a:cxnLst/>
              <a:rect l="l" t="t" r="r" b="b"/>
              <a:pathLst>
                <a:path w="2768" h="2748" extrusionOk="0">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73"/>
            <p:cNvSpPr/>
            <p:nvPr/>
          </p:nvSpPr>
          <p:spPr>
            <a:xfrm>
              <a:off x="2459614" y="2474567"/>
              <a:ext cx="38492" cy="32915"/>
            </a:xfrm>
            <a:custGeom>
              <a:avLst/>
              <a:gdLst/>
              <a:ahLst/>
              <a:cxnLst/>
              <a:rect l="l" t="t" r="r" b="b"/>
              <a:pathLst>
                <a:path w="1470" h="1257" extrusionOk="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73"/>
            <p:cNvSpPr/>
            <p:nvPr/>
          </p:nvSpPr>
          <p:spPr>
            <a:xfrm>
              <a:off x="2437540" y="2448696"/>
              <a:ext cx="88636" cy="84839"/>
            </a:xfrm>
            <a:custGeom>
              <a:avLst/>
              <a:gdLst/>
              <a:ahLst/>
              <a:cxnLst/>
              <a:rect l="l" t="t" r="r" b="b"/>
              <a:pathLst>
                <a:path w="3385" h="3240" extrusionOk="0">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73"/>
            <p:cNvSpPr/>
            <p:nvPr/>
          </p:nvSpPr>
          <p:spPr>
            <a:xfrm>
              <a:off x="2314235" y="2542883"/>
              <a:ext cx="23750" cy="37052"/>
            </a:xfrm>
            <a:custGeom>
              <a:avLst/>
              <a:gdLst/>
              <a:ahLst/>
              <a:cxnLst/>
              <a:rect l="l" t="t" r="r" b="b"/>
              <a:pathLst>
                <a:path w="907" h="1415" extrusionOk="0">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73"/>
            <p:cNvSpPr/>
            <p:nvPr/>
          </p:nvSpPr>
          <p:spPr>
            <a:xfrm>
              <a:off x="2231804" y="2521962"/>
              <a:ext cx="32496" cy="57974"/>
            </a:xfrm>
            <a:custGeom>
              <a:avLst/>
              <a:gdLst/>
              <a:ahLst/>
              <a:cxnLst/>
              <a:rect l="l" t="t" r="r" b="b"/>
              <a:pathLst>
                <a:path w="1241" h="2214" extrusionOk="0">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73"/>
            <p:cNvSpPr/>
            <p:nvPr/>
          </p:nvSpPr>
          <p:spPr>
            <a:xfrm>
              <a:off x="2387684" y="2521962"/>
              <a:ext cx="32496" cy="57974"/>
            </a:xfrm>
            <a:custGeom>
              <a:avLst/>
              <a:gdLst/>
              <a:ahLst/>
              <a:cxnLst/>
              <a:rect l="l" t="t" r="r" b="b"/>
              <a:pathLst>
                <a:path w="1241" h="2214" extrusionOk="0">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9" name="Google Shape;12199;p73"/>
          <p:cNvGrpSpPr/>
          <p:nvPr/>
        </p:nvGrpSpPr>
        <p:grpSpPr>
          <a:xfrm>
            <a:off x="861622" y="2729370"/>
            <a:ext cx="276802" cy="367140"/>
            <a:chOff x="861622" y="2881770"/>
            <a:chExt cx="276802" cy="367140"/>
          </a:xfrm>
        </p:grpSpPr>
        <p:sp>
          <p:nvSpPr>
            <p:cNvPr id="12200" name="Google Shape;12200;p73"/>
            <p:cNvSpPr/>
            <p:nvPr/>
          </p:nvSpPr>
          <p:spPr>
            <a:xfrm>
              <a:off x="982518" y="2994575"/>
              <a:ext cx="155905" cy="254335"/>
            </a:xfrm>
            <a:custGeom>
              <a:avLst/>
              <a:gdLst/>
              <a:ahLst/>
              <a:cxnLst/>
              <a:rect l="l" t="t" r="r" b="b"/>
              <a:pathLst>
                <a:path w="5954" h="9713" extrusionOk="0">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73"/>
            <p:cNvSpPr/>
            <p:nvPr/>
          </p:nvSpPr>
          <p:spPr>
            <a:xfrm>
              <a:off x="982518" y="3149956"/>
              <a:ext cx="42498" cy="87955"/>
            </a:xfrm>
            <a:custGeom>
              <a:avLst/>
              <a:gdLst/>
              <a:ahLst/>
              <a:cxnLst/>
              <a:rect l="l" t="t" r="r" b="b"/>
              <a:pathLst>
                <a:path w="1623" h="3359" extrusionOk="0">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73"/>
            <p:cNvSpPr/>
            <p:nvPr/>
          </p:nvSpPr>
          <p:spPr>
            <a:xfrm>
              <a:off x="1001502" y="3147705"/>
              <a:ext cx="59257" cy="28515"/>
            </a:xfrm>
            <a:custGeom>
              <a:avLst/>
              <a:gdLst/>
              <a:ahLst/>
              <a:cxnLst/>
              <a:rect l="l" t="t" r="r" b="b"/>
              <a:pathLst>
                <a:path w="2263" h="1089" extrusionOk="0">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73"/>
            <p:cNvSpPr/>
            <p:nvPr/>
          </p:nvSpPr>
          <p:spPr>
            <a:xfrm>
              <a:off x="1060445" y="3173549"/>
              <a:ext cx="36031" cy="35873"/>
            </a:xfrm>
            <a:custGeom>
              <a:avLst/>
              <a:gdLst/>
              <a:ahLst/>
              <a:cxnLst/>
              <a:rect l="l" t="t" r="r" b="b"/>
              <a:pathLst>
                <a:path w="1376" h="1370" extrusionOk="0">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73"/>
            <p:cNvSpPr/>
            <p:nvPr/>
          </p:nvSpPr>
          <p:spPr>
            <a:xfrm>
              <a:off x="1068222" y="3083761"/>
              <a:ext cx="52710" cy="21498"/>
            </a:xfrm>
            <a:custGeom>
              <a:avLst/>
              <a:gdLst/>
              <a:ahLst/>
              <a:cxnLst/>
              <a:rect l="l" t="t" r="r" b="b"/>
              <a:pathLst>
                <a:path w="2013" h="821" extrusionOk="0">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73"/>
            <p:cNvSpPr/>
            <p:nvPr/>
          </p:nvSpPr>
          <p:spPr>
            <a:xfrm>
              <a:off x="1057721" y="3032307"/>
              <a:ext cx="37994" cy="38989"/>
            </a:xfrm>
            <a:custGeom>
              <a:avLst/>
              <a:gdLst/>
              <a:ahLst/>
              <a:cxnLst/>
              <a:rect l="l" t="t" r="r" b="b"/>
              <a:pathLst>
                <a:path w="1451" h="1489" extrusionOk="0">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73"/>
            <p:cNvSpPr/>
            <p:nvPr/>
          </p:nvSpPr>
          <p:spPr>
            <a:xfrm>
              <a:off x="1027556" y="3008767"/>
              <a:ext cx="49673" cy="24064"/>
            </a:xfrm>
            <a:custGeom>
              <a:avLst/>
              <a:gdLst/>
              <a:ahLst/>
              <a:cxnLst/>
              <a:rect l="l" t="t" r="r" b="b"/>
              <a:pathLst>
                <a:path w="1897" h="919" extrusionOk="0">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73"/>
            <p:cNvSpPr/>
            <p:nvPr/>
          </p:nvSpPr>
          <p:spPr>
            <a:xfrm>
              <a:off x="1008965" y="3173785"/>
              <a:ext cx="62006" cy="44881"/>
            </a:xfrm>
            <a:custGeom>
              <a:avLst/>
              <a:gdLst/>
              <a:ahLst/>
              <a:cxnLst/>
              <a:rect l="l" t="t" r="r" b="b"/>
              <a:pathLst>
                <a:path w="2368" h="1714" extrusionOk="0">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73"/>
            <p:cNvSpPr/>
            <p:nvPr/>
          </p:nvSpPr>
          <p:spPr>
            <a:xfrm>
              <a:off x="1096606" y="3110417"/>
              <a:ext cx="32338" cy="40063"/>
            </a:xfrm>
            <a:custGeom>
              <a:avLst/>
              <a:gdLst/>
              <a:ahLst/>
              <a:cxnLst/>
              <a:rect l="l" t="t" r="r" b="b"/>
              <a:pathLst>
                <a:path w="1235" h="1530" extrusionOk="0">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73"/>
            <p:cNvSpPr/>
            <p:nvPr/>
          </p:nvSpPr>
          <p:spPr>
            <a:xfrm>
              <a:off x="1029730" y="3086248"/>
              <a:ext cx="28515" cy="52998"/>
            </a:xfrm>
            <a:custGeom>
              <a:avLst/>
              <a:gdLst/>
              <a:ahLst/>
              <a:cxnLst/>
              <a:rect l="l" t="t" r="r" b="b"/>
              <a:pathLst>
                <a:path w="1089" h="2024" extrusionOk="0">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73"/>
            <p:cNvSpPr/>
            <p:nvPr/>
          </p:nvSpPr>
          <p:spPr>
            <a:xfrm>
              <a:off x="937323" y="2881770"/>
              <a:ext cx="112674" cy="117387"/>
            </a:xfrm>
            <a:custGeom>
              <a:avLst/>
              <a:gdLst/>
              <a:ahLst/>
              <a:cxnLst/>
              <a:rect l="l" t="t" r="r" b="b"/>
              <a:pathLst>
                <a:path w="4303" h="4483" extrusionOk="0">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73"/>
            <p:cNvSpPr/>
            <p:nvPr/>
          </p:nvSpPr>
          <p:spPr>
            <a:xfrm>
              <a:off x="985032" y="2920628"/>
              <a:ext cx="26499" cy="22755"/>
            </a:xfrm>
            <a:custGeom>
              <a:avLst/>
              <a:gdLst/>
              <a:ahLst/>
              <a:cxnLst/>
              <a:rect l="l" t="t" r="r" b="b"/>
              <a:pathLst>
                <a:path w="1012" h="869" extrusionOk="0">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73"/>
            <p:cNvSpPr/>
            <p:nvPr/>
          </p:nvSpPr>
          <p:spPr>
            <a:xfrm>
              <a:off x="963298" y="2897271"/>
              <a:ext cx="72951" cy="69233"/>
            </a:xfrm>
            <a:custGeom>
              <a:avLst/>
              <a:gdLst/>
              <a:ahLst/>
              <a:cxnLst/>
              <a:rect l="l" t="t" r="r" b="b"/>
              <a:pathLst>
                <a:path w="2786" h="2644" extrusionOk="0">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73"/>
            <p:cNvSpPr/>
            <p:nvPr/>
          </p:nvSpPr>
          <p:spPr>
            <a:xfrm>
              <a:off x="861622" y="2994837"/>
              <a:ext cx="150171" cy="254073"/>
            </a:xfrm>
            <a:custGeom>
              <a:avLst/>
              <a:gdLst/>
              <a:ahLst/>
              <a:cxnLst/>
              <a:rect l="l" t="t" r="r" b="b"/>
              <a:pathLst>
                <a:path w="5735" h="9703" extrusionOk="0">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73"/>
            <p:cNvSpPr/>
            <p:nvPr/>
          </p:nvSpPr>
          <p:spPr>
            <a:xfrm>
              <a:off x="939287" y="3147705"/>
              <a:ext cx="59257" cy="28515"/>
            </a:xfrm>
            <a:custGeom>
              <a:avLst/>
              <a:gdLst/>
              <a:ahLst/>
              <a:cxnLst/>
              <a:rect l="l" t="t" r="r" b="b"/>
              <a:pathLst>
                <a:path w="2263" h="1089" extrusionOk="0">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73"/>
            <p:cNvSpPr/>
            <p:nvPr/>
          </p:nvSpPr>
          <p:spPr>
            <a:xfrm>
              <a:off x="903597" y="3173444"/>
              <a:ext cx="36371" cy="35978"/>
            </a:xfrm>
            <a:custGeom>
              <a:avLst/>
              <a:gdLst/>
              <a:ahLst/>
              <a:cxnLst/>
              <a:rect l="l" t="t" r="r" b="b"/>
              <a:pathLst>
                <a:path w="1389" h="1374" extrusionOk="0">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73"/>
            <p:cNvSpPr/>
            <p:nvPr/>
          </p:nvSpPr>
          <p:spPr>
            <a:xfrm>
              <a:off x="878852" y="3083761"/>
              <a:ext cx="52998" cy="21498"/>
            </a:xfrm>
            <a:custGeom>
              <a:avLst/>
              <a:gdLst/>
              <a:ahLst/>
              <a:cxnLst/>
              <a:rect l="l" t="t" r="r" b="b"/>
              <a:pathLst>
                <a:path w="2024" h="821" extrusionOk="0">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73"/>
            <p:cNvSpPr/>
            <p:nvPr/>
          </p:nvSpPr>
          <p:spPr>
            <a:xfrm>
              <a:off x="904094" y="3032307"/>
              <a:ext cx="38230" cy="38989"/>
            </a:xfrm>
            <a:custGeom>
              <a:avLst/>
              <a:gdLst/>
              <a:ahLst/>
              <a:cxnLst/>
              <a:rect l="l" t="t" r="r" b="b"/>
              <a:pathLst>
                <a:path w="1460" h="1489" extrusionOk="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73"/>
            <p:cNvSpPr/>
            <p:nvPr/>
          </p:nvSpPr>
          <p:spPr>
            <a:xfrm>
              <a:off x="922581" y="3008819"/>
              <a:ext cx="49751" cy="24012"/>
            </a:xfrm>
            <a:custGeom>
              <a:avLst/>
              <a:gdLst/>
              <a:ahLst/>
              <a:cxnLst/>
              <a:rect l="l" t="t" r="r" b="b"/>
              <a:pathLst>
                <a:path w="1900" h="917" extrusionOk="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73"/>
            <p:cNvSpPr/>
            <p:nvPr/>
          </p:nvSpPr>
          <p:spPr>
            <a:xfrm>
              <a:off x="929075" y="3173785"/>
              <a:ext cx="62006" cy="44881"/>
            </a:xfrm>
            <a:custGeom>
              <a:avLst/>
              <a:gdLst/>
              <a:ahLst/>
              <a:cxnLst/>
              <a:rect l="l" t="t" r="r" b="b"/>
              <a:pathLst>
                <a:path w="2368" h="1714" extrusionOk="0">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73"/>
            <p:cNvSpPr/>
            <p:nvPr/>
          </p:nvSpPr>
          <p:spPr>
            <a:xfrm>
              <a:off x="871127" y="3110417"/>
              <a:ext cx="32077" cy="40063"/>
            </a:xfrm>
            <a:custGeom>
              <a:avLst/>
              <a:gdLst/>
              <a:ahLst/>
              <a:cxnLst/>
              <a:rect l="l" t="t" r="r" b="b"/>
              <a:pathLst>
                <a:path w="1225" h="1530" extrusionOk="0">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73"/>
            <p:cNvSpPr/>
            <p:nvPr/>
          </p:nvSpPr>
          <p:spPr>
            <a:xfrm>
              <a:off x="941800" y="3086248"/>
              <a:ext cx="28254" cy="52998"/>
            </a:xfrm>
            <a:custGeom>
              <a:avLst/>
              <a:gdLst/>
              <a:ahLst/>
              <a:cxnLst/>
              <a:rect l="l" t="t" r="r" b="b"/>
              <a:pathLst>
                <a:path w="1079" h="2024" extrusionOk="0">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2" name="Google Shape;12222;p73"/>
          <p:cNvGrpSpPr/>
          <p:nvPr/>
        </p:nvGrpSpPr>
        <p:grpSpPr>
          <a:xfrm>
            <a:off x="3968184" y="2729291"/>
            <a:ext cx="369444" cy="367140"/>
            <a:chOff x="3968184" y="2881691"/>
            <a:chExt cx="369444" cy="367140"/>
          </a:xfrm>
        </p:grpSpPr>
        <p:sp>
          <p:nvSpPr>
            <p:cNvPr id="12223" name="Google Shape;12223;p73"/>
            <p:cNvSpPr/>
            <p:nvPr/>
          </p:nvSpPr>
          <p:spPr>
            <a:xfrm>
              <a:off x="4042131" y="3065536"/>
              <a:ext cx="109925" cy="110186"/>
            </a:xfrm>
            <a:custGeom>
              <a:avLst/>
              <a:gdLst/>
              <a:ahLst/>
              <a:cxnLst/>
              <a:rect l="l" t="t" r="r" b="b"/>
              <a:pathLst>
                <a:path w="4198" h="4208" extrusionOk="0">
                  <a:moveTo>
                    <a:pt x="1154" y="0"/>
                  </a:moveTo>
                  <a:lnTo>
                    <a:pt x="0" y="1154"/>
                  </a:lnTo>
                  <a:lnTo>
                    <a:pt x="3043" y="4207"/>
                  </a:lnTo>
                  <a:lnTo>
                    <a:pt x="4198" y="3043"/>
                  </a:lnTo>
                  <a:lnTo>
                    <a:pt x="1154"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73"/>
            <p:cNvSpPr/>
            <p:nvPr/>
          </p:nvSpPr>
          <p:spPr>
            <a:xfrm>
              <a:off x="4047865" y="3068521"/>
              <a:ext cx="54491" cy="54229"/>
            </a:xfrm>
            <a:custGeom>
              <a:avLst/>
              <a:gdLst/>
              <a:ahLst/>
              <a:cxnLst/>
              <a:rect l="l" t="t" r="r" b="b"/>
              <a:pathLst>
                <a:path w="2081" h="2071" extrusionOk="0">
                  <a:moveTo>
                    <a:pt x="1040" y="0"/>
                  </a:moveTo>
                  <a:lnTo>
                    <a:pt x="1" y="1260"/>
                  </a:lnTo>
                  <a:lnTo>
                    <a:pt x="811" y="2071"/>
                  </a:lnTo>
                  <a:lnTo>
                    <a:pt x="2080" y="1031"/>
                  </a:lnTo>
                  <a:lnTo>
                    <a:pt x="104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73"/>
            <p:cNvSpPr/>
            <p:nvPr/>
          </p:nvSpPr>
          <p:spPr>
            <a:xfrm>
              <a:off x="4094841" y="3115471"/>
              <a:ext cx="54465" cy="54255"/>
            </a:xfrm>
            <a:custGeom>
              <a:avLst/>
              <a:gdLst/>
              <a:ahLst/>
              <a:cxnLst/>
              <a:rect l="l" t="t" r="r" b="b"/>
              <a:pathLst>
                <a:path w="2080" h="2072" extrusionOk="0">
                  <a:moveTo>
                    <a:pt x="1049" y="1"/>
                  </a:moveTo>
                  <a:lnTo>
                    <a:pt x="0" y="1270"/>
                  </a:lnTo>
                  <a:lnTo>
                    <a:pt x="811" y="2071"/>
                  </a:lnTo>
                  <a:lnTo>
                    <a:pt x="2080" y="1031"/>
                  </a:lnTo>
                  <a:lnTo>
                    <a:pt x="104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73"/>
            <p:cNvSpPr/>
            <p:nvPr/>
          </p:nvSpPr>
          <p:spPr>
            <a:xfrm>
              <a:off x="4237706" y="2916412"/>
              <a:ext cx="65777" cy="61718"/>
            </a:xfrm>
            <a:custGeom>
              <a:avLst/>
              <a:gdLst/>
              <a:ahLst/>
              <a:cxnLst/>
              <a:rect l="l" t="t" r="r" b="b"/>
              <a:pathLst>
                <a:path w="2512" h="2357" extrusionOk="0">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73"/>
            <p:cNvSpPr/>
            <p:nvPr/>
          </p:nvSpPr>
          <p:spPr>
            <a:xfrm>
              <a:off x="4216994" y="2884519"/>
              <a:ext cx="32469" cy="79864"/>
            </a:xfrm>
            <a:custGeom>
              <a:avLst/>
              <a:gdLst/>
              <a:ahLst/>
              <a:cxnLst/>
              <a:rect l="l" t="t" r="r" b="b"/>
              <a:pathLst>
                <a:path w="1240" h="3050" extrusionOk="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73"/>
            <p:cNvSpPr/>
            <p:nvPr/>
          </p:nvSpPr>
          <p:spPr>
            <a:xfrm>
              <a:off x="4173213" y="2881691"/>
              <a:ext cx="34564" cy="79943"/>
            </a:xfrm>
            <a:custGeom>
              <a:avLst/>
              <a:gdLst/>
              <a:ahLst/>
              <a:cxnLst/>
              <a:rect l="l" t="t" r="r" b="b"/>
              <a:pathLst>
                <a:path w="1320" h="3053" extrusionOk="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73"/>
            <p:cNvSpPr/>
            <p:nvPr/>
          </p:nvSpPr>
          <p:spPr>
            <a:xfrm>
              <a:off x="4251218" y="2969280"/>
              <a:ext cx="84551" cy="30584"/>
            </a:xfrm>
            <a:custGeom>
              <a:avLst/>
              <a:gdLst/>
              <a:ahLst/>
              <a:cxnLst/>
              <a:rect l="l" t="t" r="r" b="b"/>
              <a:pathLst>
                <a:path w="3229" h="1168" extrusionOk="0">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73"/>
            <p:cNvSpPr/>
            <p:nvPr/>
          </p:nvSpPr>
          <p:spPr>
            <a:xfrm>
              <a:off x="4254098" y="3010940"/>
              <a:ext cx="83530" cy="31867"/>
            </a:xfrm>
            <a:custGeom>
              <a:avLst/>
              <a:gdLst/>
              <a:ahLst/>
              <a:cxnLst/>
              <a:rect l="l" t="t" r="r" b="b"/>
              <a:pathLst>
                <a:path w="3190" h="1217" extrusionOk="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73"/>
            <p:cNvSpPr/>
            <p:nvPr/>
          </p:nvSpPr>
          <p:spPr>
            <a:xfrm>
              <a:off x="4122309" y="2939403"/>
              <a:ext cx="71459" cy="63472"/>
            </a:xfrm>
            <a:custGeom>
              <a:avLst/>
              <a:gdLst/>
              <a:ahLst/>
              <a:cxnLst/>
              <a:rect l="l" t="t" r="r" b="b"/>
              <a:pathLst>
                <a:path w="2729" h="2424" extrusionOk="0">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73"/>
            <p:cNvSpPr/>
            <p:nvPr/>
          </p:nvSpPr>
          <p:spPr>
            <a:xfrm>
              <a:off x="4107331" y="2941183"/>
              <a:ext cx="80938" cy="80650"/>
            </a:xfrm>
            <a:custGeom>
              <a:avLst/>
              <a:gdLst/>
              <a:ahLst/>
              <a:cxnLst/>
              <a:rect l="l" t="t" r="r" b="b"/>
              <a:pathLst>
                <a:path w="3091" h="3080" extrusionOk="0">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73"/>
            <p:cNvSpPr/>
            <p:nvPr/>
          </p:nvSpPr>
          <p:spPr>
            <a:xfrm>
              <a:off x="4107331" y="2948123"/>
              <a:ext cx="73449" cy="73711"/>
            </a:xfrm>
            <a:custGeom>
              <a:avLst/>
              <a:gdLst/>
              <a:ahLst/>
              <a:cxnLst/>
              <a:rect l="l" t="t" r="r" b="b"/>
              <a:pathLst>
                <a:path w="2805" h="2815" extrusionOk="0">
                  <a:moveTo>
                    <a:pt x="563" y="0"/>
                  </a:moveTo>
                  <a:lnTo>
                    <a:pt x="0" y="563"/>
                  </a:lnTo>
                  <a:lnTo>
                    <a:pt x="2251" y="2815"/>
                  </a:lnTo>
                  <a:lnTo>
                    <a:pt x="2805" y="2252"/>
                  </a:lnTo>
                  <a:lnTo>
                    <a:pt x="563"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73"/>
            <p:cNvSpPr/>
            <p:nvPr/>
          </p:nvSpPr>
          <p:spPr>
            <a:xfrm>
              <a:off x="3990651" y="2958099"/>
              <a:ext cx="181148" cy="180388"/>
            </a:xfrm>
            <a:custGeom>
              <a:avLst/>
              <a:gdLst/>
              <a:ahLst/>
              <a:cxnLst/>
              <a:rect l="l" t="t" r="r" b="b"/>
              <a:pathLst>
                <a:path w="6918" h="6889" extrusionOk="0">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73"/>
            <p:cNvSpPr/>
            <p:nvPr/>
          </p:nvSpPr>
          <p:spPr>
            <a:xfrm>
              <a:off x="3990651" y="3009055"/>
              <a:ext cx="181148" cy="129432"/>
            </a:xfrm>
            <a:custGeom>
              <a:avLst/>
              <a:gdLst/>
              <a:ahLst/>
              <a:cxnLst/>
              <a:rect l="l" t="t" r="r" b="b"/>
              <a:pathLst>
                <a:path w="6918" h="4943" extrusionOk="0">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73"/>
            <p:cNvSpPr/>
            <p:nvPr/>
          </p:nvSpPr>
          <p:spPr>
            <a:xfrm>
              <a:off x="3968420" y="3087819"/>
              <a:ext cx="73239" cy="72349"/>
            </a:xfrm>
            <a:custGeom>
              <a:avLst/>
              <a:gdLst/>
              <a:ahLst/>
              <a:cxnLst/>
              <a:rect l="l" t="t" r="r" b="b"/>
              <a:pathLst>
                <a:path w="2797" h="2763" extrusionOk="0">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73"/>
            <p:cNvSpPr/>
            <p:nvPr/>
          </p:nvSpPr>
          <p:spPr>
            <a:xfrm>
              <a:off x="3968184" y="3097508"/>
              <a:ext cx="63472" cy="62896"/>
            </a:xfrm>
            <a:custGeom>
              <a:avLst/>
              <a:gdLst/>
              <a:ahLst/>
              <a:cxnLst/>
              <a:rect l="l" t="t" r="r" b="b"/>
              <a:pathLst>
                <a:path w="2424" h="2402" extrusionOk="0">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73"/>
            <p:cNvSpPr/>
            <p:nvPr/>
          </p:nvSpPr>
          <p:spPr>
            <a:xfrm>
              <a:off x="4019140" y="3001618"/>
              <a:ext cx="82797" cy="91150"/>
            </a:xfrm>
            <a:custGeom>
              <a:avLst/>
              <a:gdLst/>
              <a:ahLst/>
              <a:cxnLst/>
              <a:rect l="l" t="t" r="r" b="b"/>
              <a:pathLst>
                <a:path w="3162" h="3481" extrusionOk="0">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73"/>
            <p:cNvSpPr/>
            <p:nvPr/>
          </p:nvSpPr>
          <p:spPr>
            <a:xfrm>
              <a:off x="4210736" y="3028013"/>
              <a:ext cx="71459" cy="63420"/>
            </a:xfrm>
            <a:custGeom>
              <a:avLst/>
              <a:gdLst/>
              <a:ahLst/>
              <a:cxnLst/>
              <a:rect l="l" t="t" r="r" b="b"/>
              <a:pathLst>
                <a:path w="2729" h="2422" extrusionOk="0">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73"/>
            <p:cNvSpPr/>
            <p:nvPr/>
          </p:nvSpPr>
          <p:spPr>
            <a:xfrm>
              <a:off x="4195994" y="3029872"/>
              <a:ext cx="80964" cy="80388"/>
            </a:xfrm>
            <a:custGeom>
              <a:avLst/>
              <a:gdLst/>
              <a:ahLst/>
              <a:cxnLst/>
              <a:rect l="l" t="t" r="r" b="b"/>
              <a:pathLst>
                <a:path w="3092" h="3070" extrusionOk="0">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73"/>
            <p:cNvSpPr/>
            <p:nvPr/>
          </p:nvSpPr>
          <p:spPr>
            <a:xfrm>
              <a:off x="4195994" y="3036785"/>
              <a:ext cx="73475" cy="73475"/>
            </a:xfrm>
            <a:custGeom>
              <a:avLst/>
              <a:gdLst/>
              <a:ahLst/>
              <a:cxnLst/>
              <a:rect l="l" t="t" r="r" b="b"/>
              <a:pathLst>
                <a:path w="2806" h="2806" extrusionOk="0">
                  <a:moveTo>
                    <a:pt x="554" y="1"/>
                  </a:moveTo>
                  <a:lnTo>
                    <a:pt x="1" y="564"/>
                  </a:lnTo>
                  <a:lnTo>
                    <a:pt x="2243" y="2806"/>
                  </a:lnTo>
                  <a:lnTo>
                    <a:pt x="2805" y="2252"/>
                  </a:lnTo>
                  <a:lnTo>
                    <a:pt x="554"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73"/>
            <p:cNvSpPr/>
            <p:nvPr/>
          </p:nvSpPr>
          <p:spPr>
            <a:xfrm>
              <a:off x="4079340" y="3046788"/>
              <a:ext cx="180886" cy="180388"/>
            </a:xfrm>
            <a:custGeom>
              <a:avLst/>
              <a:gdLst/>
              <a:ahLst/>
              <a:cxnLst/>
              <a:rect l="l" t="t" r="r" b="b"/>
              <a:pathLst>
                <a:path w="6908" h="6889" extrusionOk="0">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73"/>
            <p:cNvSpPr/>
            <p:nvPr/>
          </p:nvSpPr>
          <p:spPr>
            <a:xfrm>
              <a:off x="4079340" y="3097508"/>
              <a:ext cx="180886" cy="129406"/>
            </a:xfrm>
            <a:custGeom>
              <a:avLst/>
              <a:gdLst/>
              <a:ahLst/>
              <a:cxnLst/>
              <a:rect l="l" t="t" r="r" b="b"/>
              <a:pathLst>
                <a:path w="6908" h="4942" extrusionOk="0">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73"/>
            <p:cNvSpPr/>
            <p:nvPr/>
          </p:nvSpPr>
          <p:spPr>
            <a:xfrm>
              <a:off x="4056847" y="3176508"/>
              <a:ext cx="73475" cy="72323"/>
            </a:xfrm>
            <a:custGeom>
              <a:avLst/>
              <a:gdLst/>
              <a:ahLst/>
              <a:cxnLst/>
              <a:rect l="l" t="t" r="r" b="b"/>
              <a:pathLst>
                <a:path w="2806" h="2762" extrusionOk="0">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73"/>
            <p:cNvSpPr/>
            <p:nvPr/>
          </p:nvSpPr>
          <p:spPr>
            <a:xfrm>
              <a:off x="4056847" y="3186170"/>
              <a:ext cx="63237" cy="62661"/>
            </a:xfrm>
            <a:custGeom>
              <a:avLst/>
              <a:gdLst/>
              <a:ahLst/>
              <a:cxnLst/>
              <a:rect l="l" t="t" r="r" b="b"/>
              <a:pathLst>
                <a:path w="2415" h="2393" extrusionOk="0">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73"/>
            <p:cNvSpPr/>
            <p:nvPr/>
          </p:nvSpPr>
          <p:spPr>
            <a:xfrm>
              <a:off x="4107567" y="3090176"/>
              <a:ext cx="83006" cy="91281"/>
            </a:xfrm>
            <a:custGeom>
              <a:avLst/>
              <a:gdLst/>
              <a:ahLst/>
              <a:cxnLst/>
              <a:rect l="l" t="t" r="r" b="b"/>
              <a:pathLst>
                <a:path w="3170" h="3486" extrusionOk="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7" name="Google Shape;12247;p73"/>
          <p:cNvGrpSpPr/>
          <p:nvPr/>
        </p:nvGrpSpPr>
        <p:grpSpPr>
          <a:xfrm>
            <a:off x="3513796" y="2729684"/>
            <a:ext cx="371487" cy="366826"/>
            <a:chOff x="3513796" y="2882084"/>
            <a:chExt cx="371487" cy="366826"/>
          </a:xfrm>
        </p:grpSpPr>
        <p:sp>
          <p:nvSpPr>
            <p:cNvPr id="12248" name="Google Shape;12248;p73"/>
            <p:cNvSpPr/>
            <p:nvPr/>
          </p:nvSpPr>
          <p:spPr>
            <a:xfrm>
              <a:off x="3696384" y="2890725"/>
              <a:ext cx="11024" cy="60409"/>
            </a:xfrm>
            <a:custGeom>
              <a:avLst/>
              <a:gdLst/>
              <a:ahLst/>
              <a:cxnLst/>
              <a:rect l="l" t="t" r="r" b="b"/>
              <a:pathLst>
                <a:path w="421" h="2307" extrusionOk="0">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73"/>
            <p:cNvSpPr/>
            <p:nvPr/>
          </p:nvSpPr>
          <p:spPr>
            <a:xfrm>
              <a:off x="3682899" y="2882084"/>
              <a:ext cx="32993" cy="28332"/>
            </a:xfrm>
            <a:custGeom>
              <a:avLst/>
              <a:gdLst/>
              <a:ahLst/>
              <a:cxnLst/>
              <a:rect l="l" t="t" r="r" b="b"/>
              <a:pathLst>
                <a:path w="1260" h="1082" extrusionOk="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73"/>
            <p:cNvSpPr/>
            <p:nvPr/>
          </p:nvSpPr>
          <p:spPr>
            <a:xfrm>
              <a:off x="3754357" y="2890725"/>
              <a:ext cx="10762" cy="60409"/>
            </a:xfrm>
            <a:custGeom>
              <a:avLst/>
              <a:gdLst/>
              <a:ahLst/>
              <a:cxnLst/>
              <a:rect l="l" t="t" r="r" b="b"/>
              <a:pathLst>
                <a:path w="411" h="2307" extrusionOk="0">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73"/>
            <p:cNvSpPr/>
            <p:nvPr/>
          </p:nvSpPr>
          <p:spPr>
            <a:xfrm>
              <a:off x="3740610" y="2882084"/>
              <a:ext cx="33255" cy="28332"/>
            </a:xfrm>
            <a:custGeom>
              <a:avLst/>
              <a:gdLst/>
              <a:ahLst/>
              <a:cxnLst/>
              <a:rect l="l" t="t" r="r" b="b"/>
              <a:pathLst>
                <a:path w="1270" h="1082" extrusionOk="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73"/>
            <p:cNvSpPr/>
            <p:nvPr/>
          </p:nvSpPr>
          <p:spPr>
            <a:xfrm>
              <a:off x="3638698" y="2890725"/>
              <a:ext cx="10762" cy="60409"/>
            </a:xfrm>
            <a:custGeom>
              <a:avLst/>
              <a:gdLst/>
              <a:ahLst/>
              <a:cxnLst/>
              <a:rect l="l" t="t" r="r" b="b"/>
              <a:pathLst>
                <a:path w="411" h="2307" extrusionOk="0">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73"/>
            <p:cNvSpPr/>
            <p:nvPr/>
          </p:nvSpPr>
          <p:spPr>
            <a:xfrm>
              <a:off x="3625187" y="2882084"/>
              <a:ext cx="33019" cy="28332"/>
            </a:xfrm>
            <a:custGeom>
              <a:avLst/>
              <a:gdLst/>
              <a:ahLst/>
              <a:cxnLst/>
              <a:rect l="l" t="t" r="r" b="b"/>
              <a:pathLst>
                <a:path w="1261" h="1082" extrusionOk="0">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73"/>
            <p:cNvSpPr/>
            <p:nvPr/>
          </p:nvSpPr>
          <p:spPr>
            <a:xfrm>
              <a:off x="3696384" y="3179991"/>
              <a:ext cx="10788" cy="60173"/>
            </a:xfrm>
            <a:custGeom>
              <a:avLst/>
              <a:gdLst/>
              <a:ahLst/>
              <a:cxnLst/>
              <a:rect l="l" t="t" r="r" b="b"/>
              <a:pathLst>
                <a:path w="412" h="2298" extrusionOk="0">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73"/>
            <p:cNvSpPr/>
            <p:nvPr/>
          </p:nvSpPr>
          <p:spPr>
            <a:xfrm>
              <a:off x="3682899" y="3220656"/>
              <a:ext cx="32993" cy="28254"/>
            </a:xfrm>
            <a:custGeom>
              <a:avLst/>
              <a:gdLst/>
              <a:ahLst/>
              <a:cxnLst/>
              <a:rect l="l" t="t" r="r" b="b"/>
              <a:pathLst>
                <a:path w="1260" h="1079" extrusionOk="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73"/>
            <p:cNvSpPr/>
            <p:nvPr/>
          </p:nvSpPr>
          <p:spPr>
            <a:xfrm>
              <a:off x="3638698" y="3179991"/>
              <a:ext cx="10762" cy="60173"/>
            </a:xfrm>
            <a:custGeom>
              <a:avLst/>
              <a:gdLst/>
              <a:ahLst/>
              <a:cxnLst/>
              <a:rect l="l" t="t" r="r" b="b"/>
              <a:pathLst>
                <a:path w="411" h="2298" extrusionOk="0">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73"/>
            <p:cNvSpPr/>
            <p:nvPr/>
          </p:nvSpPr>
          <p:spPr>
            <a:xfrm>
              <a:off x="3625187" y="3220656"/>
              <a:ext cx="33019" cy="28254"/>
            </a:xfrm>
            <a:custGeom>
              <a:avLst/>
              <a:gdLst/>
              <a:ahLst/>
              <a:cxnLst/>
              <a:rect l="l" t="t" r="r" b="b"/>
              <a:pathLst>
                <a:path w="1261" h="1079" extrusionOk="0">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73"/>
            <p:cNvSpPr/>
            <p:nvPr/>
          </p:nvSpPr>
          <p:spPr>
            <a:xfrm>
              <a:off x="3754227" y="3179991"/>
              <a:ext cx="10893" cy="60173"/>
            </a:xfrm>
            <a:custGeom>
              <a:avLst/>
              <a:gdLst/>
              <a:ahLst/>
              <a:cxnLst/>
              <a:rect l="l" t="t" r="r" b="b"/>
              <a:pathLst>
                <a:path w="416" h="2298" extrusionOk="0">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73"/>
            <p:cNvSpPr/>
            <p:nvPr/>
          </p:nvSpPr>
          <p:spPr>
            <a:xfrm>
              <a:off x="3740610" y="3220656"/>
              <a:ext cx="33255" cy="28254"/>
            </a:xfrm>
            <a:custGeom>
              <a:avLst/>
              <a:gdLst/>
              <a:ahLst/>
              <a:cxnLst/>
              <a:rect l="l" t="t" r="r" b="b"/>
              <a:pathLst>
                <a:path w="1270" h="1079" extrusionOk="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73"/>
            <p:cNvSpPr/>
            <p:nvPr/>
          </p:nvSpPr>
          <p:spPr>
            <a:xfrm>
              <a:off x="3814557" y="3060273"/>
              <a:ext cx="63708" cy="10762"/>
            </a:xfrm>
            <a:custGeom>
              <a:avLst/>
              <a:gdLst/>
              <a:ahLst/>
              <a:cxnLst/>
              <a:rect l="l" t="t" r="r" b="b"/>
              <a:pathLst>
                <a:path w="2433" h="411" extrusionOk="0">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73"/>
            <p:cNvSpPr/>
            <p:nvPr/>
          </p:nvSpPr>
          <p:spPr>
            <a:xfrm>
              <a:off x="3852263" y="3051344"/>
              <a:ext cx="33019" cy="28201"/>
            </a:xfrm>
            <a:custGeom>
              <a:avLst/>
              <a:gdLst/>
              <a:ahLst/>
              <a:cxnLst/>
              <a:rect l="l" t="t" r="r" b="b"/>
              <a:pathLst>
                <a:path w="1261" h="1077" extrusionOk="0">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73"/>
            <p:cNvSpPr/>
            <p:nvPr/>
          </p:nvSpPr>
          <p:spPr>
            <a:xfrm>
              <a:off x="3814557" y="311798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73"/>
            <p:cNvSpPr/>
            <p:nvPr/>
          </p:nvSpPr>
          <p:spPr>
            <a:xfrm>
              <a:off x="3852263" y="3109056"/>
              <a:ext cx="33019" cy="28437"/>
            </a:xfrm>
            <a:custGeom>
              <a:avLst/>
              <a:gdLst/>
              <a:ahLst/>
              <a:cxnLst/>
              <a:rect l="l" t="t" r="r" b="b"/>
              <a:pathLst>
                <a:path w="1261" h="1086" extrusionOk="0">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73"/>
            <p:cNvSpPr/>
            <p:nvPr/>
          </p:nvSpPr>
          <p:spPr>
            <a:xfrm>
              <a:off x="3814557" y="300232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73"/>
            <p:cNvSpPr/>
            <p:nvPr/>
          </p:nvSpPr>
          <p:spPr>
            <a:xfrm>
              <a:off x="3852263" y="2993580"/>
              <a:ext cx="33019" cy="28254"/>
            </a:xfrm>
            <a:custGeom>
              <a:avLst/>
              <a:gdLst/>
              <a:ahLst/>
              <a:cxnLst/>
              <a:rect l="l" t="t" r="r" b="b"/>
              <a:pathLst>
                <a:path w="1261" h="1079" extrusionOk="0">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73"/>
            <p:cNvSpPr/>
            <p:nvPr/>
          </p:nvSpPr>
          <p:spPr>
            <a:xfrm>
              <a:off x="3525265" y="3060273"/>
              <a:ext cx="63996" cy="10762"/>
            </a:xfrm>
            <a:custGeom>
              <a:avLst/>
              <a:gdLst/>
              <a:ahLst/>
              <a:cxnLst/>
              <a:rect l="l" t="t" r="r" b="b"/>
              <a:pathLst>
                <a:path w="2444" h="411" extrusionOk="0">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73"/>
            <p:cNvSpPr/>
            <p:nvPr/>
          </p:nvSpPr>
          <p:spPr>
            <a:xfrm>
              <a:off x="3513796" y="3051344"/>
              <a:ext cx="32993" cy="28201"/>
            </a:xfrm>
            <a:custGeom>
              <a:avLst/>
              <a:gdLst/>
              <a:ahLst/>
              <a:cxnLst/>
              <a:rect l="l" t="t" r="r" b="b"/>
              <a:pathLst>
                <a:path w="1260" h="1077" extrusionOk="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73"/>
            <p:cNvSpPr/>
            <p:nvPr/>
          </p:nvSpPr>
          <p:spPr>
            <a:xfrm>
              <a:off x="3525265" y="300232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73"/>
            <p:cNvSpPr/>
            <p:nvPr/>
          </p:nvSpPr>
          <p:spPr>
            <a:xfrm>
              <a:off x="3513796" y="2993580"/>
              <a:ext cx="32993" cy="28254"/>
            </a:xfrm>
            <a:custGeom>
              <a:avLst/>
              <a:gdLst/>
              <a:ahLst/>
              <a:cxnLst/>
              <a:rect l="l" t="t" r="r" b="b"/>
              <a:pathLst>
                <a:path w="1260" h="1079" extrusionOk="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73"/>
            <p:cNvSpPr/>
            <p:nvPr/>
          </p:nvSpPr>
          <p:spPr>
            <a:xfrm>
              <a:off x="3525265" y="311798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73"/>
            <p:cNvSpPr/>
            <p:nvPr/>
          </p:nvSpPr>
          <p:spPr>
            <a:xfrm>
              <a:off x="3513796" y="3109056"/>
              <a:ext cx="32993" cy="28437"/>
            </a:xfrm>
            <a:custGeom>
              <a:avLst/>
              <a:gdLst/>
              <a:ahLst/>
              <a:cxnLst/>
              <a:rect l="l" t="t" r="r" b="b"/>
              <a:pathLst>
                <a:path w="1260" h="1086" extrusionOk="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73"/>
            <p:cNvSpPr/>
            <p:nvPr/>
          </p:nvSpPr>
          <p:spPr>
            <a:xfrm>
              <a:off x="3581982" y="2945609"/>
              <a:ext cx="239828" cy="239855"/>
            </a:xfrm>
            <a:custGeom>
              <a:avLst/>
              <a:gdLst/>
              <a:ahLst/>
              <a:cxnLst/>
              <a:rect l="l" t="t" r="r" b="b"/>
              <a:pathLst>
                <a:path w="9159" h="9160" extrusionOk="0">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73"/>
            <p:cNvSpPr/>
            <p:nvPr/>
          </p:nvSpPr>
          <p:spPr>
            <a:xfrm>
              <a:off x="3599709" y="2963362"/>
              <a:ext cx="204374" cy="204348"/>
            </a:xfrm>
            <a:custGeom>
              <a:avLst/>
              <a:gdLst/>
              <a:ahLst/>
              <a:cxnLst/>
              <a:rect l="l" t="t" r="r" b="b"/>
              <a:pathLst>
                <a:path w="7805" h="7804" extrusionOk="0">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73"/>
            <p:cNvSpPr/>
            <p:nvPr/>
          </p:nvSpPr>
          <p:spPr>
            <a:xfrm>
              <a:off x="3599709" y="2963362"/>
              <a:ext cx="204374" cy="204348"/>
            </a:xfrm>
            <a:custGeom>
              <a:avLst/>
              <a:gdLst/>
              <a:ahLst/>
              <a:cxnLst/>
              <a:rect l="l" t="t" r="r" b="b"/>
              <a:pathLst>
                <a:path w="7805" h="7804" extrusionOk="0">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73"/>
            <p:cNvSpPr/>
            <p:nvPr/>
          </p:nvSpPr>
          <p:spPr>
            <a:xfrm>
              <a:off x="3649932" y="3013559"/>
              <a:ext cx="104190" cy="103954"/>
            </a:xfrm>
            <a:custGeom>
              <a:avLst/>
              <a:gdLst/>
              <a:ahLst/>
              <a:cxnLst/>
              <a:rect l="l" t="t" r="r" b="b"/>
              <a:pathLst>
                <a:path w="3979" h="3970" extrusionOk="0">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73"/>
            <p:cNvSpPr/>
            <p:nvPr/>
          </p:nvSpPr>
          <p:spPr>
            <a:xfrm>
              <a:off x="3665171" y="3028798"/>
              <a:ext cx="73475" cy="73475"/>
            </a:xfrm>
            <a:custGeom>
              <a:avLst/>
              <a:gdLst/>
              <a:ahLst/>
              <a:cxnLst/>
              <a:rect l="l" t="t" r="r" b="b"/>
              <a:pathLst>
                <a:path w="2806" h="2806" extrusionOk="0">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73"/>
            <p:cNvSpPr/>
            <p:nvPr/>
          </p:nvSpPr>
          <p:spPr>
            <a:xfrm>
              <a:off x="3621442"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73"/>
            <p:cNvSpPr/>
            <p:nvPr/>
          </p:nvSpPr>
          <p:spPr>
            <a:xfrm>
              <a:off x="3649670" y="2984834"/>
              <a:ext cx="19508" cy="19508"/>
            </a:xfrm>
            <a:custGeom>
              <a:avLst/>
              <a:gdLst/>
              <a:ahLst/>
              <a:cxnLst/>
              <a:rect l="l" t="t" r="r" b="b"/>
              <a:pathLst>
                <a:path w="745" h="745" extrusionOk="0">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73"/>
            <p:cNvSpPr/>
            <p:nvPr/>
          </p:nvSpPr>
          <p:spPr>
            <a:xfrm>
              <a:off x="3677897" y="2984834"/>
              <a:ext cx="19508" cy="19508"/>
            </a:xfrm>
            <a:custGeom>
              <a:avLst/>
              <a:gdLst/>
              <a:ahLst/>
              <a:cxnLst/>
              <a:rect l="l" t="t" r="r" b="b"/>
              <a:pathLst>
                <a:path w="745" h="745" extrusionOk="0">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73"/>
            <p:cNvSpPr/>
            <p:nvPr/>
          </p:nvSpPr>
          <p:spPr>
            <a:xfrm>
              <a:off x="3706387" y="2984834"/>
              <a:ext cx="19246" cy="19508"/>
            </a:xfrm>
            <a:custGeom>
              <a:avLst/>
              <a:gdLst/>
              <a:ahLst/>
              <a:cxnLst/>
              <a:rect l="l" t="t" r="r" b="b"/>
              <a:pathLst>
                <a:path w="735" h="745" extrusionOk="0">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73"/>
            <p:cNvSpPr/>
            <p:nvPr/>
          </p:nvSpPr>
          <p:spPr>
            <a:xfrm>
              <a:off x="3734614" y="2984834"/>
              <a:ext cx="19508" cy="19508"/>
            </a:xfrm>
            <a:custGeom>
              <a:avLst/>
              <a:gdLst/>
              <a:ahLst/>
              <a:cxnLst/>
              <a:rect l="l" t="t" r="r" b="b"/>
              <a:pathLst>
                <a:path w="745" h="745" extrusionOk="0">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73"/>
            <p:cNvSpPr/>
            <p:nvPr/>
          </p:nvSpPr>
          <p:spPr>
            <a:xfrm>
              <a:off x="3763077"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73"/>
            <p:cNvSpPr/>
            <p:nvPr/>
          </p:nvSpPr>
          <p:spPr>
            <a:xfrm>
              <a:off x="3621442" y="3126469"/>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73"/>
            <p:cNvSpPr/>
            <p:nvPr/>
          </p:nvSpPr>
          <p:spPr>
            <a:xfrm>
              <a:off x="3649670" y="3126469"/>
              <a:ext cx="19508" cy="19508"/>
            </a:xfrm>
            <a:custGeom>
              <a:avLst/>
              <a:gdLst/>
              <a:ahLst/>
              <a:cxnLst/>
              <a:rect l="l" t="t" r="r" b="b"/>
              <a:pathLst>
                <a:path w="745" h="745" extrusionOk="0">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73"/>
            <p:cNvSpPr/>
            <p:nvPr/>
          </p:nvSpPr>
          <p:spPr>
            <a:xfrm>
              <a:off x="3677897" y="3126469"/>
              <a:ext cx="19508" cy="19508"/>
            </a:xfrm>
            <a:custGeom>
              <a:avLst/>
              <a:gdLst/>
              <a:ahLst/>
              <a:cxnLst/>
              <a:rect l="l" t="t" r="r" b="b"/>
              <a:pathLst>
                <a:path w="745" h="745" extrusionOk="0">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73"/>
            <p:cNvSpPr/>
            <p:nvPr/>
          </p:nvSpPr>
          <p:spPr>
            <a:xfrm>
              <a:off x="3706387" y="3126730"/>
              <a:ext cx="19246" cy="19508"/>
            </a:xfrm>
            <a:custGeom>
              <a:avLst/>
              <a:gdLst/>
              <a:ahLst/>
              <a:cxnLst/>
              <a:rect l="l" t="t" r="r" b="b"/>
              <a:pathLst>
                <a:path w="735" h="745" extrusionOk="0">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73"/>
            <p:cNvSpPr/>
            <p:nvPr/>
          </p:nvSpPr>
          <p:spPr>
            <a:xfrm>
              <a:off x="3734614" y="3126469"/>
              <a:ext cx="19508" cy="19508"/>
            </a:xfrm>
            <a:custGeom>
              <a:avLst/>
              <a:gdLst/>
              <a:ahLst/>
              <a:cxnLst/>
              <a:rect l="l" t="t" r="r" b="b"/>
              <a:pathLst>
                <a:path w="745" h="745" extrusionOk="0">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73"/>
            <p:cNvSpPr/>
            <p:nvPr/>
          </p:nvSpPr>
          <p:spPr>
            <a:xfrm>
              <a:off x="3763077" y="3126469"/>
              <a:ext cx="19272" cy="19508"/>
            </a:xfrm>
            <a:custGeom>
              <a:avLst/>
              <a:gdLst/>
              <a:ahLst/>
              <a:cxnLst/>
              <a:rect l="l" t="t" r="r" b="b"/>
              <a:pathLst>
                <a:path w="736" h="745" extrusionOk="0">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73"/>
            <p:cNvSpPr/>
            <p:nvPr/>
          </p:nvSpPr>
          <p:spPr>
            <a:xfrm>
              <a:off x="3621442" y="3013323"/>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73"/>
            <p:cNvSpPr/>
            <p:nvPr/>
          </p:nvSpPr>
          <p:spPr>
            <a:xfrm>
              <a:off x="3621442" y="3041551"/>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73"/>
            <p:cNvSpPr/>
            <p:nvPr/>
          </p:nvSpPr>
          <p:spPr>
            <a:xfrm>
              <a:off x="3621442" y="3070014"/>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73"/>
            <p:cNvSpPr/>
            <p:nvPr/>
          </p:nvSpPr>
          <p:spPr>
            <a:xfrm>
              <a:off x="3621442" y="3098241"/>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73"/>
            <p:cNvSpPr/>
            <p:nvPr/>
          </p:nvSpPr>
          <p:spPr>
            <a:xfrm>
              <a:off x="3762841" y="3013061"/>
              <a:ext cx="19508" cy="19508"/>
            </a:xfrm>
            <a:custGeom>
              <a:avLst/>
              <a:gdLst/>
              <a:ahLst/>
              <a:cxnLst/>
              <a:rect l="l" t="t" r="r" b="b"/>
              <a:pathLst>
                <a:path w="745" h="745" extrusionOk="0">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73"/>
            <p:cNvSpPr/>
            <p:nvPr/>
          </p:nvSpPr>
          <p:spPr>
            <a:xfrm>
              <a:off x="3763077" y="3041551"/>
              <a:ext cx="19272" cy="19508"/>
            </a:xfrm>
            <a:custGeom>
              <a:avLst/>
              <a:gdLst/>
              <a:ahLst/>
              <a:cxnLst/>
              <a:rect l="l" t="t" r="r" b="b"/>
              <a:pathLst>
                <a:path w="736" h="745" extrusionOk="0">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73"/>
            <p:cNvSpPr/>
            <p:nvPr/>
          </p:nvSpPr>
          <p:spPr>
            <a:xfrm>
              <a:off x="3763077" y="3069778"/>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73"/>
            <p:cNvSpPr/>
            <p:nvPr/>
          </p:nvSpPr>
          <p:spPr>
            <a:xfrm>
              <a:off x="3763077" y="3098241"/>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7" name="Google Shape;12297;p73"/>
          <p:cNvGrpSpPr/>
          <p:nvPr/>
        </p:nvGrpSpPr>
        <p:grpSpPr>
          <a:xfrm>
            <a:off x="873615" y="1347875"/>
            <a:ext cx="335011" cy="359232"/>
            <a:chOff x="873615" y="1500275"/>
            <a:chExt cx="335011" cy="359232"/>
          </a:xfrm>
        </p:grpSpPr>
        <p:sp>
          <p:nvSpPr>
            <p:cNvPr id="12298" name="Google Shape;12298;p73"/>
            <p:cNvSpPr/>
            <p:nvPr/>
          </p:nvSpPr>
          <p:spPr>
            <a:xfrm>
              <a:off x="965550" y="1500275"/>
              <a:ext cx="151140" cy="359232"/>
            </a:xfrm>
            <a:custGeom>
              <a:avLst/>
              <a:gdLst/>
              <a:ahLst/>
              <a:cxnLst/>
              <a:rect l="l" t="t" r="r" b="b"/>
              <a:pathLst>
                <a:path w="5772" h="13719" extrusionOk="0">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73"/>
            <p:cNvSpPr/>
            <p:nvPr/>
          </p:nvSpPr>
          <p:spPr>
            <a:xfrm>
              <a:off x="873615" y="1500275"/>
              <a:ext cx="158655" cy="359232"/>
            </a:xfrm>
            <a:custGeom>
              <a:avLst/>
              <a:gdLst/>
              <a:ahLst/>
              <a:cxnLst/>
              <a:rect l="l" t="t" r="r" b="b"/>
              <a:pathLst>
                <a:path w="6059" h="13719" extrusionOk="0">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73"/>
            <p:cNvSpPr/>
            <p:nvPr/>
          </p:nvSpPr>
          <p:spPr>
            <a:xfrm>
              <a:off x="873615" y="1784540"/>
              <a:ext cx="158655" cy="50485"/>
            </a:xfrm>
            <a:custGeom>
              <a:avLst/>
              <a:gdLst/>
              <a:ahLst/>
              <a:cxnLst/>
              <a:rect l="l" t="t" r="r" b="b"/>
              <a:pathLst>
                <a:path w="6059" h="1928" extrusionOk="0">
                  <a:moveTo>
                    <a:pt x="0" y="0"/>
                  </a:moveTo>
                  <a:lnTo>
                    <a:pt x="0" y="1927"/>
                  </a:lnTo>
                  <a:lnTo>
                    <a:pt x="6058" y="1927"/>
                  </a:lnTo>
                  <a:lnTo>
                    <a:pt x="6058"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73"/>
            <p:cNvSpPr/>
            <p:nvPr/>
          </p:nvSpPr>
          <p:spPr>
            <a:xfrm>
              <a:off x="873615" y="1500275"/>
              <a:ext cx="158655" cy="274550"/>
            </a:xfrm>
            <a:custGeom>
              <a:avLst/>
              <a:gdLst/>
              <a:ahLst/>
              <a:cxnLst/>
              <a:rect l="l" t="t" r="r" b="b"/>
              <a:pathLst>
                <a:path w="6059" h="10485" extrusionOk="0">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73"/>
            <p:cNvSpPr/>
            <p:nvPr/>
          </p:nvSpPr>
          <p:spPr>
            <a:xfrm>
              <a:off x="873615" y="1795537"/>
              <a:ext cx="158655" cy="28489"/>
            </a:xfrm>
            <a:custGeom>
              <a:avLst/>
              <a:gdLst/>
              <a:ahLst/>
              <a:cxnLst/>
              <a:rect l="l" t="t" r="r" b="b"/>
              <a:pathLst>
                <a:path w="6059" h="1088" extrusionOk="0">
                  <a:moveTo>
                    <a:pt x="0" y="0"/>
                  </a:moveTo>
                  <a:lnTo>
                    <a:pt x="0" y="1088"/>
                  </a:lnTo>
                  <a:lnTo>
                    <a:pt x="6058" y="1088"/>
                  </a:lnTo>
                  <a:lnTo>
                    <a:pt x="6058"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73"/>
            <p:cNvSpPr/>
            <p:nvPr/>
          </p:nvSpPr>
          <p:spPr>
            <a:xfrm>
              <a:off x="873615" y="1500275"/>
              <a:ext cx="158655" cy="263552"/>
            </a:xfrm>
            <a:custGeom>
              <a:avLst/>
              <a:gdLst/>
              <a:ahLst/>
              <a:cxnLst/>
              <a:rect l="l" t="t" r="r" b="b"/>
              <a:pathLst>
                <a:path w="6059" h="10065" extrusionOk="0">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73"/>
            <p:cNvSpPr/>
            <p:nvPr/>
          </p:nvSpPr>
          <p:spPr>
            <a:xfrm>
              <a:off x="1049971" y="1500275"/>
              <a:ext cx="158655" cy="359232"/>
            </a:xfrm>
            <a:custGeom>
              <a:avLst/>
              <a:gdLst/>
              <a:ahLst/>
              <a:cxnLst/>
              <a:rect l="l" t="t" r="r" b="b"/>
              <a:pathLst>
                <a:path w="6059" h="13719" extrusionOk="0">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73"/>
            <p:cNvSpPr/>
            <p:nvPr/>
          </p:nvSpPr>
          <p:spPr>
            <a:xfrm>
              <a:off x="1049971" y="1784540"/>
              <a:ext cx="158655" cy="50485"/>
            </a:xfrm>
            <a:custGeom>
              <a:avLst/>
              <a:gdLst/>
              <a:ahLst/>
              <a:cxnLst/>
              <a:rect l="l" t="t" r="r" b="b"/>
              <a:pathLst>
                <a:path w="6059" h="1928" extrusionOk="0">
                  <a:moveTo>
                    <a:pt x="1" y="0"/>
                  </a:moveTo>
                  <a:lnTo>
                    <a:pt x="1" y="1927"/>
                  </a:lnTo>
                  <a:lnTo>
                    <a:pt x="6059" y="1927"/>
                  </a:lnTo>
                  <a:lnTo>
                    <a:pt x="6059"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73"/>
            <p:cNvSpPr/>
            <p:nvPr/>
          </p:nvSpPr>
          <p:spPr>
            <a:xfrm>
              <a:off x="1049971" y="1500275"/>
              <a:ext cx="158655" cy="274550"/>
            </a:xfrm>
            <a:custGeom>
              <a:avLst/>
              <a:gdLst/>
              <a:ahLst/>
              <a:cxnLst/>
              <a:rect l="l" t="t" r="r" b="b"/>
              <a:pathLst>
                <a:path w="6059" h="10485" extrusionOk="0">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73"/>
            <p:cNvSpPr/>
            <p:nvPr/>
          </p:nvSpPr>
          <p:spPr>
            <a:xfrm>
              <a:off x="1049971" y="1795537"/>
              <a:ext cx="158655" cy="28489"/>
            </a:xfrm>
            <a:custGeom>
              <a:avLst/>
              <a:gdLst/>
              <a:ahLst/>
              <a:cxnLst/>
              <a:rect l="l" t="t" r="r" b="b"/>
              <a:pathLst>
                <a:path w="6059" h="1088" extrusionOk="0">
                  <a:moveTo>
                    <a:pt x="1" y="0"/>
                  </a:moveTo>
                  <a:lnTo>
                    <a:pt x="1" y="1088"/>
                  </a:lnTo>
                  <a:lnTo>
                    <a:pt x="6059" y="1088"/>
                  </a:lnTo>
                  <a:lnTo>
                    <a:pt x="6059"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73"/>
            <p:cNvSpPr/>
            <p:nvPr/>
          </p:nvSpPr>
          <p:spPr>
            <a:xfrm>
              <a:off x="1049971" y="1500275"/>
              <a:ext cx="158655" cy="263552"/>
            </a:xfrm>
            <a:custGeom>
              <a:avLst/>
              <a:gdLst/>
              <a:ahLst/>
              <a:cxnLst/>
              <a:rect l="l" t="t" r="r" b="b"/>
              <a:pathLst>
                <a:path w="6059" h="10065" extrusionOk="0">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9" name="Google Shape;12309;p73"/>
          <p:cNvGrpSpPr/>
          <p:nvPr/>
        </p:nvGrpSpPr>
        <p:grpSpPr>
          <a:xfrm>
            <a:off x="2202058" y="3194337"/>
            <a:ext cx="337158" cy="359311"/>
            <a:chOff x="2202058" y="3346737"/>
            <a:chExt cx="337158" cy="359311"/>
          </a:xfrm>
        </p:grpSpPr>
        <p:sp>
          <p:nvSpPr>
            <p:cNvPr id="12310" name="Google Shape;12310;p73"/>
            <p:cNvSpPr/>
            <p:nvPr/>
          </p:nvSpPr>
          <p:spPr>
            <a:xfrm>
              <a:off x="2202058" y="3449225"/>
              <a:ext cx="257084" cy="256822"/>
            </a:xfrm>
            <a:custGeom>
              <a:avLst/>
              <a:gdLst/>
              <a:ahLst/>
              <a:cxnLst/>
              <a:rect l="l" t="t" r="r" b="b"/>
              <a:pathLst>
                <a:path w="9818" h="9808" extrusionOk="0">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73"/>
            <p:cNvSpPr/>
            <p:nvPr/>
          </p:nvSpPr>
          <p:spPr>
            <a:xfrm>
              <a:off x="2202320" y="3448989"/>
              <a:ext cx="158655" cy="257032"/>
            </a:xfrm>
            <a:custGeom>
              <a:avLst/>
              <a:gdLst/>
              <a:ahLst/>
              <a:cxnLst/>
              <a:rect l="l" t="t" r="r" b="b"/>
              <a:pathLst>
                <a:path w="6059" h="9816" extrusionOk="0">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73"/>
            <p:cNvSpPr/>
            <p:nvPr/>
          </p:nvSpPr>
          <p:spPr>
            <a:xfrm>
              <a:off x="2338220" y="3346737"/>
              <a:ext cx="200996" cy="169731"/>
            </a:xfrm>
            <a:custGeom>
              <a:avLst/>
              <a:gdLst/>
              <a:ahLst/>
              <a:cxnLst/>
              <a:rect l="l" t="t" r="r" b="b"/>
              <a:pathLst>
                <a:path w="7676" h="6482" extrusionOk="0">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73"/>
            <p:cNvSpPr/>
            <p:nvPr/>
          </p:nvSpPr>
          <p:spPr>
            <a:xfrm>
              <a:off x="2424133" y="3390518"/>
              <a:ext cx="52239" cy="52239"/>
            </a:xfrm>
            <a:custGeom>
              <a:avLst/>
              <a:gdLst/>
              <a:ahLst/>
              <a:cxnLst/>
              <a:rect l="l" t="t" r="r" b="b"/>
              <a:pathLst>
                <a:path w="1995" h="1995" extrusionOk="0">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73"/>
            <p:cNvSpPr/>
            <p:nvPr/>
          </p:nvSpPr>
          <p:spPr>
            <a:xfrm>
              <a:off x="2406406" y="3384993"/>
              <a:ext cx="87196" cy="63263"/>
            </a:xfrm>
            <a:custGeom>
              <a:avLst/>
              <a:gdLst/>
              <a:ahLst/>
              <a:cxnLst/>
              <a:rect l="l" t="t" r="r" b="b"/>
              <a:pathLst>
                <a:path w="3330" h="2416" extrusionOk="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73"/>
            <p:cNvSpPr/>
            <p:nvPr/>
          </p:nvSpPr>
          <p:spPr>
            <a:xfrm>
              <a:off x="2394675" y="3429062"/>
              <a:ext cx="45693" cy="41425"/>
            </a:xfrm>
            <a:custGeom>
              <a:avLst/>
              <a:gdLst/>
              <a:ahLst/>
              <a:cxnLst/>
              <a:rect l="l" t="t" r="r" b="b"/>
              <a:pathLst>
                <a:path w="1745" h="1582" extrusionOk="0">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73"/>
            <p:cNvSpPr/>
            <p:nvPr/>
          </p:nvSpPr>
          <p:spPr>
            <a:xfrm>
              <a:off x="2230050" y="3532598"/>
              <a:ext cx="201363" cy="89998"/>
            </a:xfrm>
            <a:custGeom>
              <a:avLst/>
              <a:gdLst/>
              <a:ahLst/>
              <a:cxnLst/>
              <a:rect l="l" t="t" r="r" b="b"/>
              <a:pathLst>
                <a:path w="7690" h="3437" extrusionOk="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73"/>
            <p:cNvSpPr/>
            <p:nvPr/>
          </p:nvSpPr>
          <p:spPr>
            <a:xfrm>
              <a:off x="2227746" y="3605523"/>
              <a:ext cx="90495" cy="41058"/>
            </a:xfrm>
            <a:custGeom>
              <a:avLst/>
              <a:gdLst/>
              <a:ahLst/>
              <a:cxnLst/>
              <a:rect l="l" t="t" r="r" b="b"/>
              <a:pathLst>
                <a:path w="3456" h="1568" extrusionOk="0">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73"/>
            <p:cNvSpPr/>
            <p:nvPr/>
          </p:nvSpPr>
          <p:spPr>
            <a:xfrm>
              <a:off x="2279252" y="3532598"/>
              <a:ext cx="93716" cy="74182"/>
            </a:xfrm>
            <a:custGeom>
              <a:avLst/>
              <a:gdLst/>
              <a:ahLst/>
              <a:cxnLst/>
              <a:rect l="l" t="t" r="r" b="b"/>
              <a:pathLst>
                <a:path w="3579" h="2833" extrusionOk="0">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9" name="Google Shape;12319;p73"/>
          <p:cNvGrpSpPr/>
          <p:nvPr/>
        </p:nvGrpSpPr>
        <p:grpSpPr>
          <a:xfrm>
            <a:off x="2223059" y="3665772"/>
            <a:ext cx="359232" cy="306050"/>
            <a:chOff x="2223059" y="3818172"/>
            <a:chExt cx="359232" cy="306050"/>
          </a:xfrm>
        </p:grpSpPr>
        <p:sp>
          <p:nvSpPr>
            <p:cNvPr id="12320" name="Google Shape;12320;p73"/>
            <p:cNvSpPr/>
            <p:nvPr/>
          </p:nvSpPr>
          <p:spPr>
            <a:xfrm>
              <a:off x="2271763" y="3818172"/>
              <a:ext cx="310528" cy="155146"/>
            </a:xfrm>
            <a:custGeom>
              <a:avLst/>
              <a:gdLst/>
              <a:ahLst/>
              <a:cxnLst/>
              <a:rect l="l" t="t" r="r" b="b"/>
              <a:pathLst>
                <a:path w="11859" h="5925" extrusionOk="0">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73"/>
            <p:cNvSpPr/>
            <p:nvPr/>
          </p:nvSpPr>
          <p:spPr>
            <a:xfrm>
              <a:off x="2326725" y="3862895"/>
              <a:ext cx="248339" cy="110422"/>
            </a:xfrm>
            <a:custGeom>
              <a:avLst/>
              <a:gdLst/>
              <a:ahLst/>
              <a:cxnLst/>
              <a:rect l="l" t="t" r="r" b="b"/>
              <a:pathLst>
                <a:path w="9484" h="4217" extrusionOk="0">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73"/>
            <p:cNvSpPr/>
            <p:nvPr/>
          </p:nvSpPr>
          <p:spPr>
            <a:xfrm>
              <a:off x="2343955" y="3877376"/>
              <a:ext cx="213853" cy="95942"/>
            </a:xfrm>
            <a:custGeom>
              <a:avLst/>
              <a:gdLst/>
              <a:ahLst/>
              <a:cxnLst/>
              <a:rect l="l" t="t" r="r" b="b"/>
              <a:pathLst>
                <a:path w="8167" h="3664" extrusionOk="0">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73"/>
            <p:cNvSpPr/>
            <p:nvPr/>
          </p:nvSpPr>
          <p:spPr>
            <a:xfrm>
              <a:off x="2470114" y="4050878"/>
              <a:ext cx="10762" cy="73344"/>
            </a:xfrm>
            <a:custGeom>
              <a:avLst/>
              <a:gdLst/>
              <a:ahLst/>
              <a:cxnLst/>
              <a:rect l="l" t="t" r="r" b="b"/>
              <a:pathLst>
                <a:path w="411" h="2801" extrusionOk="0">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73"/>
            <p:cNvSpPr/>
            <p:nvPr/>
          </p:nvSpPr>
          <p:spPr>
            <a:xfrm>
              <a:off x="2412114" y="3988426"/>
              <a:ext cx="118147" cy="72847"/>
            </a:xfrm>
            <a:custGeom>
              <a:avLst/>
              <a:gdLst/>
              <a:ahLst/>
              <a:cxnLst/>
              <a:rect l="l" t="t" r="r" b="b"/>
              <a:pathLst>
                <a:path w="4512" h="2782" extrusionOk="0">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73"/>
            <p:cNvSpPr/>
            <p:nvPr/>
          </p:nvSpPr>
          <p:spPr>
            <a:xfrm>
              <a:off x="2452623" y="4045248"/>
              <a:ext cx="45483" cy="24012"/>
            </a:xfrm>
            <a:custGeom>
              <a:avLst/>
              <a:gdLst/>
              <a:ahLst/>
              <a:cxnLst/>
              <a:rect l="l" t="t" r="r" b="b"/>
              <a:pathLst>
                <a:path w="1737" h="917" extrusionOk="0">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73"/>
            <p:cNvSpPr/>
            <p:nvPr/>
          </p:nvSpPr>
          <p:spPr>
            <a:xfrm>
              <a:off x="2491586" y="3993532"/>
              <a:ext cx="90469" cy="40508"/>
            </a:xfrm>
            <a:custGeom>
              <a:avLst/>
              <a:gdLst/>
              <a:ahLst/>
              <a:cxnLst/>
              <a:rect l="l" t="t" r="r" b="b"/>
              <a:pathLst>
                <a:path w="3455" h="1547" extrusionOk="0">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73"/>
            <p:cNvSpPr/>
            <p:nvPr/>
          </p:nvSpPr>
          <p:spPr>
            <a:xfrm>
              <a:off x="2223059" y="3971066"/>
              <a:ext cx="359232" cy="32993"/>
            </a:xfrm>
            <a:custGeom>
              <a:avLst/>
              <a:gdLst/>
              <a:ahLst/>
              <a:cxnLst/>
              <a:rect l="l" t="t" r="r" b="b"/>
              <a:pathLst>
                <a:path w="13719" h="1260" extrusionOk="0">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73"/>
            <p:cNvSpPr/>
            <p:nvPr/>
          </p:nvSpPr>
          <p:spPr>
            <a:xfrm>
              <a:off x="2461107" y="3933595"/>
              <a:ext cx="60723" cy="21760"/>
            </a:xfrm>
            <a:custGeom>
              <a:avLst/>
              <a:gdLst/>
              <a:ahLst/>
              <a:cxnLst/>
              <a:rect l="l" t="t" r="r" b="b"/>
              <a:pathLst>
                <a:path w="2319" h="831" extrusionOk="0">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9" name="Google Shape;12329;p73"/>
          <p:cNvGrpSpPr/>
          <p:nvPr/>
        </p:nvGrpSpPr>
        <p:grpSpPr>
          <a:xfrm>
            <a:off x="1725989" y="1839420"/>
            <a:ext cx="378426" cy="298509"/>
            <a:chOff x="1725989" y="1991820"/>
            <a:chExt cx="378426" cy="298509"/>
          </a:xfrm>
        </p:grpSpPr>
        <p:sp>
          <p:nvSpPr>
            <p:cNvPr id="12330" name="Google Shape;12330;p73"/>
            <p:cNvSpPr/>
            <p:nvPr/>
          </p:nvSpPr>
          <p:spPr>
            <a:xfrm>
              <a:off x="1803392" y="2021331"/>
              <a:ext cx="145143" cy="236346"/>
            </a:xfrm>
            <a:custGeom>
              <a:avLst/>
              <a:gdLst/>
              <a:ahLst/>
              <a:cxnLst/>
              <a:rect l="l" t="t" r="r" b="b"/>
              <a:pathLst>
                <a:path w="5543" h="9026" extrusionOk="0">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73"/>
            <p:cNvSpPr/>
            <p:nvPr/>
          </p:nvSpPr>
          <p:spPr>
            <a:xfrm>
              <a:off x="1948509" y="2155738"/>
              <a:ext cx="134669" cy="132679"/>
            </a:xfrm>
            <a:custGeom>
              <a:avLst/>
              <a:gdLst/>
              <a:ahLst/>
              <a:cxnLst/>
              <a:rect l="l" t="t" r="r" b="b"/>
              <a:pathLst>
                <a:path w="5143" h="5067" extrusionOk="0">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73"/>
            <p:cNvSpPr/>
            <p:nvPr/>
          </p:nvSpPr>
          <p:spPr>
            <a:xfrm>
              <a:off x="1814861" y="2034842"/>
              <a:ext cx="82980" cy="123619"/>
            </a:xfrm>
            <a:custGeom>
              <a:avLst/>
              <a:gdLst/>
              <a:ahLst/>
              <a:cxnLst/>
              <a:rect l="l" t="t" r="r" b="b"/>
              <a:pathLst>
                <a:path w="3169" h="4721" extrusionOk="0">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73"/>
            <p:cNvSpPr/>
            <p:nvPr/>
          </p:nvSpPr>
          <p:spPr>
            <a:xfrm>
              <a:off x="1967493" y="2155738"/>
              <a:ext cx="115685" cy="132679"/>
            </a:xfrm>
            <a:custGeom>
              <a:avLst/>
              <a:gdLst/>
              <a:ahLst/>
              <a:cxnLst/>
              <a:rect l="l" t="t" r="r" b="b"/>
              <a:pathLst>
                <a:path w="4418" h="5067" extrusionOk="0">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73"/>
            <p:cNvSpPr/>
            <p:nvPr/>
          </p:nvSpPr>
          <p:spPr>
            <a:xfrm>
              <a:off x="1969745" y="2000854"/>
              <a:ext cx="134669" cy="134460"/>
            </a:xfrm>
            <a:custGeom>
              <a:avLst/>
              <a:gdLst/>
              <a:ahLst/>
              <a:cxnLst/>
              <a:rect l="l" t="t" r="r" b="b"/>
              <a:pathLst>
                <a:path w="5143" h="5135" extrusionOk="0">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73"/>
            <p:cNvSpPr/>
            <p:nvPr/>
          </p:nvSpPr>
          <p:spPr>
            <a:xfrm>
              <a:off x="1969745" y="2014365"/>
              <a:ext cx="134669" cy="120922"/>
            </a:xfrm>
            <a:custGeom>
              <a:avLst/>
              <a:gdLst/>
              <a:ahLst/>
              <a:cxnLst/>
              <a:rect l="l" t="t" r="r" b="b"/>
              <a:pathLst>
                <a:path w="5143" h="4618" extrusionOk="0">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73"/>
            <p:cNvSpPr/>
            <p:nvPr/>
          </p:nvSpPr>
          <p:spPr>
            <a:xfrm>
              <a:off x="1860842" y="2155738"/>
              <a:ext cx="110684" cy="134591"/>
            </a:xfrm>
            <a:custGeom>
              <a:avLst/>
              <a:gdLst/>
              <a:ahLst/>
              <a:cxnLst/>
              <a:rect l="l" t="t" r="r" b="b"/>
              <a:pathLst>
                <a:path w="4227" h="5140" extrusionOk="0">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73"/>
            <p:cNvSpPr/>
            <p:nvPr/>
          </p:nvSpPr>
          <p:spPr>
            <a:xfrm>
              <a:off x="1860842" y="2252413"/>
              <a:ext cx="110684" cy="37916"/>
            </a:xfrm>
            <a:custGeom>
              <a:avLst/>
              <a:gdLst/>
              <a:ahLst/>
              <a:cxnLst/>
              <a:rect l="l" t="t" r="r" b="b"/>
              <a:pathLst>
                <a:path w="4227" h="1448" extrusionOk="0">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73"/>
            <p:cNvSpPr/>
            <p:nvPr/>
          </p:nvSpPr>
          <p:spPr>
            <a:xfrm>
              <a:off x="1725989" y="1991820"/>
              <a:ext cx="177089" cy="148966"/>
            </a:xfrm>
            <a:custGeom>
              <a:avLst/>
              <a:gdLst/>
              <a:ahLst/>
              <a:cxnLst/>
              <a:rect l="l" t="t" r="r" b="b"/>
              <a:pathLst>
                <a:path w="6763" h="5689" extrusionOk="0">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73"/>
            <p:cNvSpPr/>
            <p:nvPr/>
          </p:nvSpPr>
          <p:spPr>
            <a:xfrm>
              <a:off x="1798128" y="2039582"/>
              <a:ext cx="20529" cy="52737"/>
            </a:xfrm>
            <a:custGeom>
              <a:avLst/>
              <a:gdLst/>
              <a:ahLst/>
              <a:cxnLst/>
              <a:rect l="l" t="t" r="r" b="b"/>
              <a:pathLst>
                <a:path w="784" h="2014" extrusionOk="0">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73"/>
            <p:cNvSpPr/>
            <p:nvPr/>
          </p:nvSpPr>
          <p:spPr>
            <a:xfrm>
              <a:off x="1797893" y="2083808"/>
              <a:ext cx="31239" cy="10762"/>
            </a:xfrm>
            <a:custGeom>
              <a:avLst/>
              <a:gdLst/>
              <a:ahLst/>
              <a:cxnLst/>
              <a:rect l="l" t="t" r="r" b="b"/>
              <a:pathLst>
                <a:path w="1193" h="411" extrusionOk="0">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73"/>
            <p:cNvSpPr/>
            <p:nvPr/>
          </p:nvSpPr>
          <p:spPr>
            <a:xfrm>
              <a:off x="1800145" y="2023006"/>
              <a:ext cx="18513" cy="15868"/>
            </a:xfrm>
            <a:custGeom>
              <a:avLst/>
              <a:gdLst/>
              <a:ahLst/>
              <a:cxnLst/>
              <a:rect l="l" t="t" r="r" b="b"/>
              <a:pathLst>
                <a:path w="707" h="606" extrusionOk="0">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2" name="Google Shape;12342;p73"/>
          <p:cNvGrpSpPr/>
          <p:nvPr/>
        </p:nvGrpSpPr>
        <p:grpSpPr>
          <a:xfrm>
            <a:off x="1768409" y="3639351"/>
            <a:ext cx="367978" cy="359075"/>
            <a:chOff x="1768409" y="3791751"/>
            <a:chExt cx="367978" cy="359075"/>
          </a:xfrm>
        </p:grpSpPr>
        <p:sp>
          <p:nvSpPr>
            <p:cNvPr id="12343" name="Google Shape;12343;p73"/>
            <p:cNvSpPr/>
            <p:nvPr/>
          </p:nvSpPr>
          <p:spPr>
            <a:xfrm>
              <a:off x="1919784" y="3791751"/>
              <a:ext cx="216602" cy="216052"/>
            </a:xfrm>
            <a:custGeom>
              <a:avLst/>
              <a:gdLst/>
              <a:ahLst/>
              <a:cxnLst/>
              <a:rect l="l" t="t" r="r" b="b"/>
              <a:pathLst>
                <a:path w="8272" h="8251" extrusionOk="0">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73"/>
            <p:cNvSpPr/>
            <p:nvPr/>
          </p:nvSpPr>
          <p:spPr>
            <a:xfrm>
              <a:off x="1919784" y="3833673"/>
              <a:ext cx="173895" cy="173868"/>
            </a:xfrm>
            <a:custGeom>
              <a:avLst/>
              <a:gdLst/>
              <a:ahLst/>
              <a:cxnLst/>
              <a:rect l="l" t="t" r="r" b="b"/>
              <a:pathLst>
                <a:path w="6641" h="6640" extrusionOk="0">
                  <a:moveTo>
                    <a:pt x="3645" y="0"/>
                  </a:moveTo>
                  <a:lnTo>
                    <a:pt x="1" y="3654"/>
                  </a:lnTo>
                  <a:lnTo>
                    <a:pt x="2996" y="6640"/>
                  </a:lnTo>
                  <a:lnTo>
                    <a:pt x="6641" y="2996"/>
                  </a:lnTo>
                  <a:lnTo>
                    <a:pt x="3645"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73"/>
            <p:cNvSpPr/>
            <p:nvPr/>
          </p:nvSpPr>
          <p:spPr>
            <a:xfrm>
              <a:off x="2048195" y="3831735"/>
              <a:ext cx="16994" cy="15894"/>
            </a:xfrm>
            <a:custGeom>
              <a:avLst/>
              <a:gdLst/>
              <a:ahLst/>
              <a:cxnLst/>
              <a:rect l="l" t="t" r="r" b="b"/>
              <a:pathLst>
                <a:path w="649" h="607" extrusionOk="0">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73"/>
            <p:cNvSpPr/>
            <p:nvPr/>
          </p:nvSpPr>
          <p:spPr>
            <a:xfrm>
              <a:off x="2079172" y="3862712"/>
              <a:ext cx="16994" cy="15868"/>
            </a:xfrm>
            <a:custGeom>
              <a:avLst/>
              <a:gdLst/>
              <a:ahLst/>
              <a:cxnLst/>
              <a:rect l="l" t="t" r="r" b="b"/>
              <a:pathLst>
                <a:path w="649" h="606" extrusionOk="0">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73"/>
            <p:cNvSpPr/>
            <p:nvPr/>
          </p:nvSpPr>
          <p:spPr>
            <a:xfrm>
              <a:off x="1768409" y="3834982"/>
              <a:ext cx="324511" cy="315843"/>
            </a:xfrm>
            <a:custGeom>
              <a:avLst/>
              <a:gdLst/>
              <a:ahLst/>
              <a:cxnLst/>
              <a:rect l="l" t="t" r="r" b="b"/>
              <a:pathLst>
                <a:path w="12393" h="12062" extrusionOk="0">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73"/>
            <p:cNvSpPr/>
            <p:nvPr/>
          </p:nvSpPr>
          <p:spPr>
            <a:xfrm>
              <a:off x="1864900" y="3952762"/>
              <a:ext cx="106835" cy="103064"/>
            </a:xfrm>
            <a:custGeom>
              <a:avLst/>
              <a:gdLst/>
              <a:ahLst/>
              <a:cxnLst/>
              <a:rect l="l" t="t" r="r" b="b"/>
              <a:pathLst>
                <a:path w="4080" h="3936" extrusionOk="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73"/>
            <p:cNvSpPr/>
            <p:nvPr/>
          </p:nvSpPr>
          <p:spPr>
            <a:xfrm>
              <a:off x="1773907" y="3934826"/>
              <a:ext cx="319012" cy="216000"/>
            </a:xfrm>
            <a:custGeom>
              <a:avLst/>
              <a:gdLst/>
              <a:ahLst/>
              <a:cxnLst/>
              <a:rect l="l" t="t" r="r" b="b"/>
              <a:pathLst>
                <a:path w="12183" h="8249" extrusionOk="0">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73"/>
            <p:cNvSpPr/>
            <p:nvPr/>
          </p:nvSpPr>
          <p:spPr>
            <a:xfrm>
              <a:off x="1916197" y="3992485"/>
              <a:ext cx="70176" cy="30558"/>
            </a:xfrm>
            <a:custGeom>
              <a:avLst/>
              <a:gdLst/>
              <a:ahLst/>
              <a:cxnLst/>
              <a:rect l="l" t="t" r="r" b="b"/>
              <a:pathLst>
                <a:path w="2680" h="1167" extrusionOk="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73"/>
            <p:cNvSpPr/>
            <p:nvPr/>
          </p:nvSpPr>
          <p:spPr>
            <a:xfrm>
              <a:off x="1879328" y="3957607"/>
              <a:ext cx="44096" cy="67924"/>
            </a:xfrm>
            <a:custGeom>
              <a:avLst/>
              <a:gdLst/>
              <a:ahLst/>
              <a:cxnLst/>
              <a:rect l="l" t="t" r="r" b="b"/>
              <a:pathLst>
                <a:path w="1684" h="2594" extrusionOk="0">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73"/>
            <p:cNvSpPr/>
            <p:nvPr/>
          </p:nvSpPr>
          <p:spPr>
            <a:xfrm>
              <a:off x="1858092" y="4036266"/>
              <a:ext cx="28489" cy="28254"/>
            </a:xfrm>
            <a:custGeom>
              <a:avLst/>
              <a:gdLst/>
              <a:ahLst/>
              <a:cxnLst/>
              <a:rect l="l" t="t" r="r" b="b"/>
              <a:pathLst>
                <a:path w="1088" h="1079" extrusionOk="0">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73"/>
            <p:cNvSpPr/>
            <p:nvPr/>
          </p:nvSpPr>
          <p:spPr>
            <a:xfrm>
              <a:off x="1953275" y="3946818"/>
              <a:ext cx="22755" cy="22519"/>
            </a:xfrm>
            <a:custGeom>
              <a:avLst/>
              <a:gdLst/>
              <a:ahLst/>
              <a:cxnLst/>
              <a:rect l="l" t="t" r="r" b="b"/>
              <a:pathLst>
                <a:path w="869" h="860" extrusionOk="0">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73"/>
            <p:cNvSpPr/>
            <p:nvPr/>
          </p:nvSpPr>
          <p:spPr>
            <a:xfrm>
              <a:off x="1966760" y="3989552"/>
              <a:ext cx="22755" cy="22755"/>
            </a:xfrm>
            <a:custGeom>
              <a:avLst/>
              <a:gdLst/>
              <a:ahLst/>
              <a:cxnLst/>
              <a:rect l="l" t="t" r="r" b="b"/>
              <a:pathLst>
                <a:path w="869" h="869" extrusionOk="0">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73"/>
            <p:cNvSpPr/>
            <p:nvPr/>
          </p:nvSpPr>
          <p:spPr>
            <a:xfrm>
              <a:off x="1904806" y="3951060"/>
              <a:ext cx="22493" cy="22781"/>
            </a:xfrm>
            <a:custGeom>
              <a:avLst/>
              <a:gdLst/>
              <a:ahLst/>
              <a:cxnLst/>
              <a:rect l="l" t="t" r="r" b="b"/>
              <a:pathLst>
                <a:path w="859" h="870" extrusionOk="0">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6" name="Google Shape;12356;p73"/>
          <p:cNvGrpSpPr/>
          <p:nvPr/>
        </p:nvGrpSpPr>
        <p:grpSpPr>
          <a:xfrm>
            <a:off x="2668963" y="3638906"/>
            <a:ext cx="358735" cy="359311"/>
            <a:chOff x="2668963" y="3791306"/>
            <a:chExt cx="358735" cy="359311"/>
          </a:xfrm>
        </p:grpSpPr>
        <p:sp>
          <p:nvSpPr>
            <p:cNvPr id="12357" name="Google Shape;12357;p73"/>
            <p:cNvSpPr/>
            <p:nvPr/>
          </p:nvSpPr>
          <p:spPr>
            <a:xfrm>
              <a:off x="2854065" y="4004268"/>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73"/>
            <p:cNvSpPr/>
            <p:nvPr/>
          </p:nvSpPr>
          <p:spPr>
            <a:xfrm>
              <a:off x="2879045" y="402924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73"/>
            <p:cNvSpPr/>
            <p:nvPr/>
          </p:nvSpPr>
          <p:spPr>
            <a:xfrm>
              <a:off x="2904026" y="405422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73"/>
            <p:cNvSpPr/>
            <p:nvPr/>
          </p:nvSpPr>
          <p:spPr>
            <a:xfrm>
              <a:off x="2829320" y="4006415"/>
              <a:ext cx="153156" cy="143913"/>
            </a:xfrm>
            <a:custGeom>
              <a:avLst/>
              <a:gdLst/>
              <a:ahLst/>
              <a:cxnLst/>
              <a:rect l="l" t="t" r="r" b="b"/>
              <a:pathLst>
                <a:path w="5849" h="5496" extrusionOk="0">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73"/>
            <p:cNvSpPr/>
            <p:nvPr/>
          </p:nvSpPr>
          <p:spPr>
            <a:xfrm>
              <a:off x="2917511" y="3991857"/>
              <a:ext cx="24745" cy="23697"/>
            </a:xfrm>
            <a:custGeom>
              <a:avLst/>
              <a:gdLst/>
              <a:ahLst/>
              <a:cxnLst/>
              <a:rect l="l" t="t" r="r" b="b"/>
              <a:pathLst>
                <a:path w="945" h="905" extrusionOk="0">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73"/>
            <p:cNvSpPr/>
            <p:nvPr/>
          </p:nvSpPr>
          <p:spPr>
            <a:xfrm>
              <a:off x="2942492" y="4016837"/>
              <a:ext cx="24745" cy="23619"/>
            </a:xfrm>
            <a:custGeom>
              <a:avLst/>
              <a:gdLst/>
              <a:ahLst/>
              <a:cxnLst/>
              <a:rect l="l" t="t" r="r" b="b"/>
              <a:pathLst>
                <a:path w="945" h="902" extrusionOk="0">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73"/>
            <p:cNvSpPr/>
            <p:nvPr/>
          </p:nvSpPr>
          <p:spPr>
            <a:xfrm>
              <a:off x="2967210" y="4041818"/>
              <a:ext cx="24771" cy="23619"/>
            </a:xfrm>
            <a:custGeom>
              <a:avLst/>
              <a:gdLst/>
              <a:ahLst/>
              <a:cxnLst/>
              <a:rect l="l" t="t" r="r" b="b"/>
              <a:pathLst>
                <a:path w="946" h="902" extrusionOk="0">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73"/>
            <p:cNvSpPr/>
            <p:nvPr/>
          </p:nvSpPr>
          <p:spPr>
            <a:xfrm>
              <a:off x="2704496" y="3827467"/>
              <a:ext cx="68395" cy="64179"/>
            </a:xfrm>
            <a:custGeom>
              <a:avLst/>
              <a:gdLst/>
              <a:ahLst/>
              <a:cxnLst/>
              <a:rect l="l" t="t" r="r" b="b"/>
              <a:pathLst>
                <a:path w="2612" h="2451" extrusionOk="0">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73"/>
            <p:cNvSpPr/>
            <p:nvPr/>
          </p:nvSpPr>
          <p:spPr>
            <a:xfrm>
              <a:off x="2671005" y="3882927"/>
              <a:ext cx="87641" cy="31448"/>
            </a:xfrm>
            <a:custGeom>
              <a:avLst/>
              <a:gdLst/>
              <a:ahLst/>
              <a:cxnLst/>
              <a:rect l="l" t="t" r="r" b="b"/>
              <a:pathLst>
                <a:path w="3347" h="1201" extrusionOk="0">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73"/>
            <p:cNvSpPr/>
            <p:nvPr/>
          </p:nvSpPr>
          <p:spPr>
            <a:xfrm>
              <a:off x="2668963" y="3926394"/>
              <a:ext cx="86934" cy="32941"/>
            </a:xfrm>
            <a:custGeom>
              <a:avLst/>
              <a:gdLst/>
              <a:ahLst/>
              <a:cxnLst/>
              <a:rect l="l" t="t" r="r" b="b"/>
              <a:pathLst>
                <a:path w="3320" h="1258" extrusionOk="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73"/>
            <p:cNvSpPr/>
            <p:nvPr/>
          </p:nvSpPr>
          <p:spPr>
            <a:xfrm>
              <a:off x="2761422" y="3794081"/>
              <a:ext cx="33203" cy="83085"/>
            </a:xfrm>
            <a:custGeom>
              <a:avLst/>
              <a:gdLst/>
              <a:ahLst/>
              <a:cxnLst/>
              <a:rect l="l" t="t" r="r" b="b"/>
              <a:pathLst>
                <a:path w="1268" h="3173" extrusionOk="0">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73"/>
            <p:cNvSpPr/>
            <p:nvPr/>
          </p:nvSpPr>
          <p:spPr>
            <a:xfrm>
              <a:off x="2805099" y="3791306"/>
              <a:ext cx="34774" cy="82849"/>
            </a:xfrm>
            <a:custGeom>
              <a:avLst/>
              <a:gdLst/>
              <a:ahLst/>
              <a:cxnLst/>
              <a:rect l="l" t="t" r="r" b="b"/>
              <a:pathLst>
                <a:path w="1328" h="3164" extrusionOk="0">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73"/>
            <p:cNvSpPr/>
            <p:nvPr/>
          </p:nvSpPr>
          <p:spPr>
            <a:xfrm>
              <a:off x="2757128" y="3882220"/>
              <a:ext cx="261064" cy="259729"/>
            </a:xfrm>
            <a:custGeom>
              <a:avLst/>
              <a:gdLst/>
              <a:ahLst/>
              <a:cxnLst/>
              <a:rect l="l" t="t" r="r" b="b"/>
              <a:pathLst>
                <a:path w="9970" h="9919" extrusionOk="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73"/>
            <p:cNvSpPr/>
            <p:nvPr/>
          </p:nvSpPr>
          <p:spPr>
            <a:xfrm>
              <a:off x="2757128" y="3881880"/>
              <a:ext cx="91700" cy="90207"/>
            </a:xfrm>
            <a:custGeom>
              <a:avLst/>
              <a:gdLst/>
              <a:ahLst/>
              <a:cxnLst/>
              <a:rect l="l" t="t" r="r" b="b"/>
              <a:pathLst>
                <a:path w="3502" h="3445" extrusionOk="0">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73"/>
            <p:cNvSpPr/>
            <p:nvPr/>
          </p:nvSpPr>
          <p:spPr>
            <a:xfrm>
              <a:off x="2757128" y="3881984"/>
              <a:ext cx="85206" cy="83844"/>
            </a:xfrm>
            <a:custGeom>
              <a:avLst/>
              <a:gdLst/>
              <a:ahLst/>
              <a:cxnLst/>
              <a:rect l="l" t="t" r="r" b="b"/>
              <a:pathLst>
                <a:path w="3254" h="3202" extrusionOk="0">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73"/>
            <p:cNvSpPr/>
            <p:nvPr/>
          </p:nvSpPr>
          <p:spPr>
            <a:xfrm>
              <a:off x="2992950" y="4116995"/>
              <a:ext cx="34747" cy="33622"/>
            </a:xfrm>
            <a:custGeom>
              <a:avLst/>
              <a:gdLst/>
              <a:ahLst/>
              <a:cxnLst/>
              <a:rect l="l" t="t" r="r" b="b"/>
              <a:pathLst>
                <a:path w="1327" h="1284" extrusionOk="0">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3" name="Google Shape;12373;p73"/>
          <p:cNvGrpSpPr/>
          <p:nvPr/>
        </p:nvGrpSpPr>
        <p:grpSpPr>
          <a:xfrm>
            <a:off x="849682" y="1842798"/>
            <a:ext cx="363893" cy="291727"/>
            <a:chOff x="849682" y="1995198"/>
            <a:chExt cx="363893" cy="291727"/>
          </a:xfrm>
        </p:grpSpPr>
        <p:sp>
          <p:nvSpPr>
            <p:cNvPr id="12374" name="Google Shape;12374;p73"/>
            <p:cNvSpPr/>
            <p:nvPr/>
          </p:nvSpPr>
          <p:spPr>
            <a:xfrm>
              <a:off x="907838" y="2131517"/>
              <a:ext cx="247579" cy="155408"/>
            </a:xfrm>
            <a:custGeom>
              <a:avLst/>
              <a:gdLst/>
              <a:ahLst/>
              <a:cxnLst/>
              <a:rect l="l" t="t" r="r" b="b"/>
              <a:pathLst>
                <a:path w="9455" h="5935" extrusionOk="0">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73"/>
            <p:cNvSpPr/>
            <p:nvPr/>
          </p:nvSpPr>
          <p:spPr>
            <a:xfrm>
              <a:off x="1140414" y="2131517"/>
              <a:ext cx="15004" cy="136424"/>
            </a:xfrm>
            <a:custGeom>
              <a:avLst/>
              <a:gdLst/>
              <a:ahLst/>
              <a:cxnLst/>
              <a:rect l="l" t="t" r="r" b="b"/>
              <a:pathLst>
                <a:path w="573" h="5210" extrusionOk="0">
                  <a:moveTo>
                    <a:pt x="0" y="0"/>
                  </a:moveTo>
                  <a:lnTo>
                    <a:pt x="0" y="5209"/>
                  </a:lnTo>
                  <a:cubicBezTo>
                    <a:pt x="363" y="5009"/>
                    <a:pt x="572" y="4780"/>
                    <a:pt x="572" y="4541"/>
                  </a:cubicBezTo>
                  <a:lnTo>
                    <a:pt x="57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73"/>
            <p:cNvSpPr/>
            <p:nvPr/>
          </p:nvSpPr>
          <p:spPr>
            <a:xfrm>
              <a:off x="1026483" y="2148511"/>
              <a:ext cx="10526" cy="138414"/>
            </a:xfrm>
            <a:custGeom>
              <a:avLst/>
              <a:gdLst/>
              <a:ahLst/>
              <a:cxnLst/>
              <a:rect l="l" t="t" r="r" b="b"/>
              <a:pathLst>
                <a:path w="402" h="5286" extrusionOk="0">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73"/>
            <p:cNvSpPr/>
            <p:nvPr/>
          </p:nvSpPr>
          <p:spPr>
            <a:xfrm>
              <a:off x="945047" y="2148511"/>
              <a:ext cx="10526" cy="68212"/>
            </a:xfrm>
            <a:custGeom>
              <a:avLst/>
              <a:gdLst/>
              <a:ahLst/>
              <a:cxnLst/>
              <a:rect l="l" t="t" r="r" b="b"/>
              <a:pathLst>
                <a:path w="402" h="2605" extrusionOk="0">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73"/>
            <p:cNvSpPr/>
            <p:nvPr/>
          </p:nvSpPr>
          <p:spPr>
            <a:xfrm>
              <a:off x="945309" y="2228192"/>
              <a:ext cx="10526" cy="50982"/>
            </a:xfrm>
            <a:custGeom>
              <a:avLst/>
              <a:gdLst/>
              <a:ahLst/>
              <a:cxnLst/>
              <a:rect l="l" t="t" r="r" b="b"/>
              <a:pathLst>
                <a:path w="402" h="1947" extrusionOk="0">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73"/>
            <p:cNvSpPr/>
            <p:nvPr/>
          </p:nvSpPr>
          <p:spPr>
            <a:xfrm>
              <a:off x="1107682" y="2148511"/>
              <a:ext cx="10762" cy="130663"/>
            </a:xfrm>
            <a:custGeom>
              <a:avLst/>
              <a:gdLst/>
              <a:ahLst/>
              <a:cxnLst/>
              <a:rect l="l" t="t" r="r" b="b"/>
              <a:pathLst>
                <a:path w="411" h="4990" extrusionOk="0">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73"/>
            <p:cNvSpPr/>
            <p:nvPr/>
          </p:nvSpPr>
          <p:spPr>
            <a:xfrm>
              <a:off x="907838" y="2122274"/>
              <a:ext cx="247579" cy="59230"/>
            </a:xfrm>
            <a:custGeom>
              <a:avLst/>
              <a:gdLst/>
              <a:ahLst/>
              <a:cxnLst/>
              <a:rect l="l" t="t" r="r" b="b"/>
              <a:pathLst>
                <a:path w="9455" h="2262" extrusionOk="0">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73"/>
            <p:cNvSpPr/>
            <p:nvPr/>
          </p:nvSpPr>
          <p:spPr>
            <a:xfrm>
              <a:off x="1140414" y="2122012"/>
              <a:ext cx="15004" cy="40508"/>
            </a:xfrm>
            <a:custGeom>
              <a:avLst/>
              <a:gdLst/>
              <a:ahLst/>
              <a:cxnLst/>
              <a:rect l="l" t="t" r="r" b="b"/>
              <a:pathLst>
                <a:path w="573" h="1547" extrusionOk="0">
                  <a:moveTo>
                    <a:pt x="0" y="1"/>
                  </a:moveTo>
                  <a:lnTo>
                    <a:pt x="0" y="10"/>
                  </a:lnTo>
                  <a:lnTo>
                    <a:pt x="0" y="1546"/>
                  </a:lnTo>
                  <a:cubicBezTo>
                    <a:pt x="363" y="1346"/>
                    <a:pt x="572" y="1117"/>
                    <a:pt x="572" y="878"/>
                  </a:cubicBezTo>
                  <a:lnTo>
                    <a:pt x="572" y="1"/>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73"/>
            <p:cNvSpPr/>
            <p:nvPr/>
          </p:nvSpPr>
          <p:spPr>
            <a:xfrm>
              <a:off x="907838" y="2085798"/>
              <a:ext cx="247579" cy="72716"/>
            </a:xfrm>
            <a:custGeom>
              <a:avLst/>
              <a:gdLst/>
              <a:ahLst/>
              <a:cxnLst/>
              <a:rect l="l" t="t" r="r" b="b"/>
              <a:pathLst>
                <a:path w="9455" h="2777" extrusionOk="0">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73"/>
            <p:cNvSpPr/>
            <p:nvPr/>
          </p:nvSpPr>
          <p:spPr>
            <a:xfrm>
              <a:off x="1012264" y="2085798"/>
              <a:ext cx="143153" cy="72716"/>
            </a:xfrm>
            <a:custGeom>
              <a:avLst/>
              <a:gdLst/>
              <a:ahLst/>
              <a:cxnLst/>
              <a:rect l="l" t="t" r="r" b="b"/>
              <a:pathLst>
                <a:path w="5467" h="2777" extrusionOk="0">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73"/>
            <p:cNvSpPr/>
            <p:nvPr/>
          </p:nvSpPr>
          <p:spPr>
            <a:xfrm>
              <a:off x="1049971" y="1995198"/>
              <a:ext cx="123750" cy="119613"/>
            </a:xfrm>
            <a:custGeom>
              <a:avLst/>
              <a:gdLst/>
              <a:ahLst/>
              <a:cxnLst/>
              <a:rect l="l" t="t" r="r" b="b"/>
              <a:pathLst>
                <a:path w="4726" h="4568" extrusionOk="0">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73"/>
            <p:cNvSpPr/>
            <p:nvPr/>
          </p:nvSpPr>
          <p:spPr>
            <a:xfrm>
              <a:off x="1044734" y="2103525"/>
              <a:ext cx="18513" cy="18775"/>
            </a:xfrm>
            <a:custGeom>
              <a:avLst/>
              <a:gdLst/>
              <a:ahLst/>
              <a:cxnLst/>
              <a:rect l="l" t="t" r="r" b="b"/>
              <a:pathLst>
                <a:path w="707" h="717" extrusionOk="0">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73"/>
            <p:cNvSpPr/>
            <p:nvPr/>
          </p:nvSpPr>
          <p:spPr>
            <a:xfrm>
              <a:off x="889509" y="1995224"/>
              <a:ext cx="123776" cy="119587"/>
            </a:xfrm>
            <a:custGeom>
              <a:avLst/>
              <a:gdLst/>
              <a:ahLst/>
              <a:cxnLst/>
              <a:rect l="l" t="t" r="r" b="b"/>
              <a:pathLst>
                <a:path w="4727" h="4567" extrusionOk="0">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73"/>
            <p:cNvSpPr/>
            <p:nvPr/>
          </p:nvSpPr>
          <p:spPr>
            <a:xfrm>
              <a:off x="1000010" y="2103525"/>
              <a:ext cx="18775" cy="18775"/>
            </a:xfrm>
            <a:custGeom>
              <a:avLst/>
              <a:gdLst/>
              <a:ahLst/>
              <a:cxnLst/>
              <a:rect l="l" t="t" r="r" b="b"/>
              <a:pathLst>
                <a:path w="717" h="717" extrusionOk="0">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73"/>
            <p:cNvSpPr/>
            <p:nvPr/>
          </p:nvSpPr>
          <p:spPr>
            <a:xfrm>
              <a:off x="883984" y="2035811"/>
              <a:ext cx="42603" cy="55250"/>
            </a:xfrm>
            <a:custGeom>
              <a:avLst/>
              <a:gdLst/>
              <a:ahLst/>
              <a:cxnLst/>
              <a:rect l="l" t="t" r="r" b="b"/>
              <a:pathLst>
                <a:path w="1627" h="2110" extrusionOk="0">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73"/>
            <p:cNvSpPr/>
            <p:nvPr/>
          </p:nvSpPr>
          <p:spPr>
            <a:xfrm>
              <a:off x="849682" y="2076083"/>
              <a:ext cx="61090" cy="29720"/>
            </a:xfrm>
            <a:custGeom>
              <a:avLst/>
              <a:gdLst/>
              <a:ahLst/>
              <a:cxnLst/>
              <a:rect l="l" t="t" r="r" b="b"/>
              <a:pathLst>
                <a:path w="2333" h="1135" extrusionOk="0">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73"/>
            <p:cNvSpPr/>
            <p:nvPr/>
          </p:nvSpPr>
          <p:spPr>
            <a:xfrm>
              <a:off x="1136643" y="2035811"/>
              <a:ext cx="42629" cy="55250"/>
            </a:xfrm>
            <a:custGeom>
              <a:avLst/>
              <a:gdLst/>
              <a:ahLst/>
              <a:cxnLst/>
              <a:rect l="l" t="t" r="r" b="b"/>
              <a:pathLst>
                <a:path w="1628" h="2110" extrusionOk="0">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73"/>
            <p:cNvSpPr/>
            <p:nvPr/>
          </p:nvSpPr>
          <p:spPr>
            <a:xfrm>
              <a:off x="1152406" y="2076083"/>
              <a:ext cx="61168" cy="29720"/>
            </a:xfrm>
            <a:custGeom>
              <a:avLst/>
              <a:gdLst/>
              <a:ahLst/>
              <a:cxnLst/>
              <a:rect l="l" t="t" r="r" b="b"/>
              <a:pathLst>
                <a:path w="2336" h="1135" extrusionOk="0">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2" name="Google Shape;12392;p73"/>
          <p:cNvGrpSpPr/>
          <p:nvPr/>
        </p:nvGrpSpPr>
        <p:grpSpPr>
          <a:xfrm>
            <a:off x="3065430" y="1837666"/>
            <a:ext cx="378190" cy="302044"/>
            <a:chOff x="3065430" y="1990066"/>
            <a:chExt cx="378190" cy="302044"/>
          </a:xfrm>
        </p:grpSpPr>
        <p:sp>
          <p:nvSpPr>
            <p:cNvPr id="12393" name="Google Shape;12393;p73"/>
            <p:cNvSpPr/>
            <p:nvPr/>
          </p:nvSpPr>
          <p:spPr>
            <a:xfrm>
              <a:off x="3216282" y="2149742"/>
              <a:ext cx="67714" cy="67741"/>
            </a:xfrm>
            <a:custGeom>
              <a:avLst/>
              <a:gdLst/>
              <a:ahLst/>
              <a:cxnLst/>
              <a:rect l="l" t="t" r="r" b="b"/>
              <a:pathLst>
                <a:path w="2586" h="2587" extrusionOk="0">
                  <a:moveTo>
                    <a:pt x="1946" y="1"/>
                  </a:moveTo>
                  <a:lnTo>
                    <a:pt x="0" y="1947"/>
                  </a:lnTo>
                  <a:lnTo>
                    <a:pt x="639" y="2586"/>
                  </a:lnTo>
                  <a:lnTo>
                    <a:pt x="2585" y="640"/>
                  </a:lnTo>
                  <a:lnTo>
                    <a:pt x="194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73"/>
            <p:cNvSpPr/>
            <p:nvPr/>
          </p:nvSpPr>
          <p:spPr>
            <a:xfrm>
              <a:off x="3216282" y="2180483"/>
              <a:ext cx="36973" cy="36999"/>
            </a:xfrm>
            <a:custGeom>
              <a:avLst/>
              <a:gdLst/>
              <a:ahLst/>
              <a:cxnLst/>
              <a:rect l="l" t="t" r="r" b="b"/>
              <a:pathLst>
                <a:path w="1412" h="1413" extrusionOk="0">
                  <a:moveTo>
                    <a:pt x="773" y="0"/>
                  </a:moveTo>
                  <a:lnTo>
                    <a:pt x="0" y="773"/>
                  </a:lnTo>
                  <a:lnTo>
                    <a:pt x="639" y="1412"/>
                  </a:lnTo>
                  <a:lnTo>
                    <a:pt x="1412" y="639"/>
                  </a:lnTo>
                  <a:lnTo>
                    <a:pt x="773"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73"/>
            <p:cNvSpPr/>
            <p:nvPr/>
          </p:nvSpPr>
          <p:spPr>
            <a:xfrm>
              <a:off x="3141079" y="2188103"/>
              <a:ext cx="104949" cy="104007"/>
            </a:xfrm>
            <a:custGeom>
              <a:avLst/>
              <a:gdLst/>
              <a:ahLst/>
              <a:cxnLst/>
              <a:rect l="l" t="t" r="r" b="b"/>
              <a:pathLst>
                <a:path w="4008" h="3972" extrusionOk="0">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73"/>
            <p:cNvSpPr/>
            <p:nvPr/>
          </p:nvSpPr>
          <p:spPr>
            <a:xfrm>
              <a:off x="3235999" y="1990118"/>
              <a:ext cx="207621" cy="207621"/>
            </a:xfrm>
            <a:custGeom>
              <a:avLst/>
              <a:gdLst/>
              <a:ahLst/>
              <a:cxnLst/>
              <a:rect l="l" t="t" r="r" b="b"/>
              <a:pathLst>
                <a:path w="7929" h="7929" extrusionOk="0">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73"/>
            <p:cNvSpPr/>
            <p:nvPr/>
          </p:nvSpPr>
          <p:spPr>
            <a:xfrm>
              <a:off x="3226023" y="1990066"/>
              <a:ext cx="192119" cy="181933"/>
            </a:xfrm>
            <a:custGeom>
              <a:avLst/>
              <a:gdLst/>
              <a:ahLst/>
              <a:cxnLst/>
              <a:rect l="l" t="t" r="r" b="b"/>
              <a:pathLst>
                <a:path w="7337" h="6948" extrusionOk="0">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73"/>
            <p:cNvSpPr/>
            <p:nvPr/>
          </p:nvSpPr>
          <p:spPr>
            <a:xfrm>
              <a:off x="3252234" y="2013816"/>
              <a:ext cx="167401" cy="159938"/>
            </a:xfrm>
            <a:custGeom>
              <a:avLst/>
              <a:gdLst/>
              <a:ahLst/>
              <a:cxnLst/>
              <a:rect l="l" t="t" r="r" b="b"/>
              <a:pathLst>
                <a:path w="6393" h="6108" extrusionOk="0">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73"/>
            <p:cNvSpPr/>
            <p:nvPr/>
          </p:nvSpPr>
          <p:spPr>
            <a:xfrm>
              <a:off x="3275722" y="2029605"/>
              <a:ext cx="153654" cy="144175"/>
            </a:xfrm>
            <a:custGeom>
              <a:avLst/>
              <a:gdLst/>
              <a:ahLst/>
              <a:cxnLst/>
              <a:rect l="l" t="t" r="r" b="b"/>
              <a:pathLst>
                <a:path w="5868" h="5506" extrusionOk="0">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73"/>
            <p:cNvSpPr/>
            <p:nvPr/>
          </p:nvSpPr>
          <p:spPr>
            <a:xfrm>
              <a:off x="3065430" y="1990066"/>
              <a:ext cx="177587" cy="149464"/>
            </a:xfrm>
            <a:custGeom>
              <a:avLst/>
              <a:gdLst/>
              <a:ahLst/>
              <a:cxnLst/>
              <a:rect l="l" t="t" r="r" b="b"/>
              <a:pathLst>
                <a:path w="6782" h="5708" extrusionOk="0">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73"/>
            <p:cNvSpPr/>
            <p:nvPr/>
          </p:nvSpPr>
          <p:spPr>
            <a:xfrm>
              <a:off x="3137832" y="2038089"/>
              <a:ext cx="20503" cy="52972"/>
            </a:xfrm>
            <a:custGeom>
              <a:avLst/>
              <a:gdLst/>
              <a:ahLst/>
              <a:cxnLst/>
              <a:rect l="l" t="t" r="r" b="b"/>
              <a:pathLst>
                <a:path w="783" h="2023" extrusionOk="0">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73"/>
            <p:cNvSpPr/>
            <p:nvPr/>
          </p:nvSpPr>
          <p:spPr>
            <a:xfrm>
              <a:off x="3137334" y="2082525"/>
              <a:ext cx="32338" cy="10814"/>
            </a:xfrm>
            <a:custGeom>
              <a:avLst/>
              <a:gdLst/>
              <a:ahLst/>
              <a:cxnLst/>
              <a:rect l="l" t="t" r="r" b="b"/>
              <a:pathLst>
                <a:path w="1235" h="413" extrusionOk="0">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73"/>
            <p:cNvSpPr/>
            <p:nvPr/>
          </p:nvSpPr>
          <p:spPr>
            <a:xfrm>
              <a:off x="3139822" y="2021488"/>
              <a:ext cx="18513" cy="15868"/>
            </a:xfrm>
            <a:custGeom>
              <a:avLst/>
              <a:gdLst/>
              <a:ahLst/>
              <a:cxnLst/>
              <a:rect l="l" t="t" r="r" b="b"/>
              <a:pathLst>
                <a:path w="707" h="606" extrusionOk="0">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4" name="Google Shape;12404;p73"/>
          <p:cNvGrpSpPr/>
          <p:nvPr/>
        </p:nvGrpSpPr>
        <p:grpSpPr>
          <a:xfrm>
            <a:off x="3568234" y="3639010"/>
            <a:ext cx="347501" cy="359284"/>
            <a:chOff x="3568234" y="3791410"/>
            <a:chExt cx="347501" cy="359284"/>
          </a:xfrm>
        </p:grpSpPr>
        <p:sp>
          <p:nvSpPr>
            <p:cNvPr id="12405" name="Google Shape;12405;p73"/>
            <p:cNvSpPr/>
            <p:nvPr/>
          </p:nvSpPr>
          <p:spPr>
            <a:xfrm>
              <a:off x="3657682" y="3791410"/>
              <a:ext cx="151899" cy="160750"/>
            </a:xfrm>
            <a:custGeom>
              <a:avLst/>
              <a:gdLst/>
              <a:ahLst/>
              <a:cxnLst/>
              <a:rect l="l" t="t" r="r" b="b"/>
              <a:pathLst>
                <a:path w="5801" h="6139" extrusionOk="0">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73"/>
            <p:cNvSpPr/>
            <p:nvPr/>
          </p:nvSpPr>
          <p:spPr>
            <a:xfrm>
              <a:off x="3727858" y="3822413"/>
              <a:ext cx="48992" cy="48992"/>
            </a:xfrm>
            <a:custGeom>
              <a:avLst/>
              <a:gdLst/>
              <a:ahLst/>
              <a:cxnLst/>
              <a:rect l="l" t="t" r="r" b="b"/>
              <a:pathLst>
                <a:path w="1871" h="1871" extrusionOk="0">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73"/>
            <p:cNvSpPr/>
            <p:nvPr/>
          </p:nvSpPr>
          <p:spPr>
            <a:xfrm>
              <a:off x="3710890" y="3816731"/>
              <a:ext cx="82823" cy="60173"/>
            </a:xfrm>
            <a:custGeom>
              <a:avLst/>
              <a:gdLst/>
              <a:ahLst/>
              <a:cxnLst/>
              <a:rect l="l" t="t" r="r" b="b"/>
              <a:pathLst>
                <a:path w="3163" h="2298" extrusionOk="0">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73"/>
            <p:cNvSpPr/>
            <p:nvPr/>
          </p:nvSpPr>
          <p:spPr>
            <a:xfrm>
              <a:off x="3699631" y="3857973"/>
              <a:ext cx="44017" cy="39670"/>
            </a:xfrm>
            <a:custGeom>
              <a:avLst/>
              <a:gdLst/>
              <a:ahLst/>
              <a:cxnLst/>
              <a:rect l="l" t="t" r="r" b="b"/>
              <a:pathLst>
                <a:path w="1681" h="1515" extrusionOk="0">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73"/>
            <p:cNvSpPr/>
            <p:nvPr/>
          </p:nvSpPr>
          <p:spPr>
            <a:xfrm>
              <a:off x="3568234" y="3947316"/>
              <a:ext cx="86960" cy="201179"/>
            </a:xfrm>
            <a:custGeom>
              <a:avLst/>
              <a:gdLst/>
              <a:ahLst/>
              <a:cxnLst/>
              <a:rect l="l" t="t" r="r" b="b"/>
              <a:pathLst>
                <a:path w="3321" h="7683" extrusionOk="0">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73"/>
            <p:cNvSpPr/>
            <p:nvPr/>
          </p:nvSpPr>
          <p:spPr>
            <a:xfrm>
              <a:off x="3655169" y="3947316"/>
              <a:ext cx="86960" cy="203379"/>
            </a:xfrm>
            <a:custGeom>
              <a:avLst/>
              <a:gdLst/>
              <a:ahLst/>
              <a:cxnLst/>
              <a:rect l="l" t="t" r="r" b="b"/>
              <a:pathLst>
                <a:path w="3321" h="7767" extrusionOk="0">
                  <a:moveTo>
                    <a:pt x="1" y="1"/>
                  </a:moveTo>
                  <a:lnTo>
                    <a:pt x="1" y="6660"/>
                  </a:lnTo>
                  <a:lnTo>
                    <a:pt x="3321" y="7766"/>
                  </a:lnTo>
                  <a:lnTo>
                    <a:pt x="3321" y="1107"/>
                  </a:ln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73"/>
            <p:cNvSpPr/>
            <p:nvPr/>
          </p:nvSpPr>
          <p:spPr>
            <a:xfrm>
              <a:off x="3742103" y="3947316"/>
              <a:ext cx="86699" cy="203379"/>
            </a:xfrm>
            <a:custGeom>
              <a:avLst/>
              <a:gdLst/>
              <a:ahLst/>
              <a:cxnLst/>
              <a:rect l="l" t="t" r="r" b="b"/>
              <a:pathLst>
                <a:path w="3311" h="7767" extrusionOk="0">
                  <a:moveTo>
                    <a:pt x="3311" y="1"/>
                  </a:moveTo>
                  <a:lnTo>
                    <a:pt x="1" y="1107"/>
                  </a:lnTo>
                  <a:lnTo>
                    <a:pt x="1" y="7766"/>
                  </a:lnTo>
                  <a:lnTo>
                    <a:pt x="3311" y="6660"/>
                  </a:lnTo>
                  <a:lnTo>
                    <a:pt x="331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73"/>
            <p:cNvSpPr/>
            <p:nvPr/>
          </p:nvSpPr>
          <p:spPr>
            <a:xfrm>
              <a:off x="3828775" y="3947316"/>
              <a:ext cx="86960" cy="201179"/>
            </a:xfrm>
            <a:custGeom>
              <a:avLst/>
              <a:gdLst/>
              <a:ahLst/>
              <a:cxnLst/>
              <a:rect l="l" t="t" r="r" b="b"/>
              <a:pathLst>
                <a:path w="3321" h="7683" extrusionOk="0">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73"/>
            <p:cNvSpPr/>
            <p:nvPr/>
          </p:nvSpPr>
          <p:spPr>
            <a:xfrm>
              <a:off x="3582741" y="3962556"/>
              <a:ext cx="318776" cy="173135"/>
            </a:xfrm>
            <a:custGeom>
              <a:avLst/>
              <a:gdLst/>
              <a:ahLst/>
              <a:cxnLst/>
              <a:rect l="l" t="t" r="r" b="b"/>
              <a:pathLst>
                <a:path w="12174" h="6612" extrusionOk="0">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73"/>
            <p:cNvSpPr/>
            <p:nvPr/>
          </p:nvSpPr>
          <p:spPr>
            <a:xfrm>
              <a:off x="3582741" y="3962556"/>
              <a:ext cx="72454" cy="166196"/>
            </a:xfrm>
            <a:custGeom>
              <a:avLst/>
              <a:gdLst/>
              <a:ahLst/>
              <a:cxnLst/>
              <a:rect l="l" t="t" r="r" b="b"/>
              <a:pathLst>
                <a:path w="2767" h="6347" extrusionOk="0">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73"/>
            <p:cNvSpPr/>
            <p:nvPr/>
          </p:nvSpPr>
          <p:spPr>
            <a:xfrm>
              <a:off x="3742103" y="3962556"/>
              <a:ext cx="86699" cy="173135"/>
            </a:xfrm>
            <a:custGeom>
              <a:avLst/>
              <a:gdLst/>
              <a:ahLst/>
              <a:cxnLst/>
              <a:rect l="l" t="t" r="r" b="b"/>
              <a:pathLst>
                <a:path w="3311" h="6612" extrusionOk="0">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6" name="Google Shape;12416;p73"/>
          <p:cNvGrpSpPr/>
          <p:nvPr/>
        </p:nvGrpSpPr>
        <p:grpSpPr>
          <a:xfrm>
            <a:off x="1759925" y="1348687"/>
            <a:ext cx="347004" cy="358420"/>
            <a:chOff x="1759925" y="1501087"/>
            <a:chExt cx="347004" cy="358420"/>
          </a:xfrm>
        </p:grpSpPr>
        <p:sp>
          <p:nvSpPr>
            <p:cNvPr id="12417" name="Google Shape;12417;p73"/>
            <p:cNvSpPr/>
            <p:nvPr/>
          </p:nvSpPr>
          <p:spPr>
            <a:xfrm>
              <a:off x="1897055" y="1797266"/>
              <a:ext cx="72480" cy="62242"/>
            </a:xfrm>
            <a:custGeom>
              <a:avLst/>
              <a:gdLst/>
              <a:ahLst/>
              <a:cxnLst/>
              <a:rect l="l" t="t" r="r" b="b"/>
              <a:pathLst>
                <a:path w="2768" h="2377" extrusionOk="0">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73"/>
            <p:cNvSpPr/>
            <p:nvPr/>
          </p:nvSpPr>
          <p:spPr>
            <a:xfrm>
              <a:off x="1897055" y="1797266"/>
              <a:ext cx="72480" cy="31003"/>
            </a:xfrm>
            <a:custGeom>
              <a:avLst/>
              <a:gdLst/>
              <a:ahLst/>
              <a:cxnLst/>
              <a:rect l="l" t="t" r="r" b="b"/>
              <a:pathLst>
                <a:path w="2768" h="1184" extrusionOk="0">
                  <a:moveTo>
                    <a:pt x="1" y="1"/>
                  </a:moveTo>
                  <a:lnTo>
                    <a:pt x="1" y="1184"/>
                  </a:lnTo>
                  <a:lnTo>
                    <a:pt x="2767" y="1184"/>
                  </a:lnTo>
                  <a:lnTo>
                    <a:pt x="2767"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73"/>
            <p:cNvSpPr/>
            <p:nvPr/>
          </p:nvSpPr>
          <p:spPr>
            <a:xfrm>
              <a:off x="1854086" y="1501087"/>
              <a:ext cx="158419" cy="311942"/>
            </a:xfrm>
            <a:custGeom>
              <a:avLst/>
              <a:gdLst/>
              <a:ahLst/>
              <a:cxnLst/>
              <a:rect l="l" t="t" r="r" b="b"/>
              <a:pathLst>
                <a:path w="6050" h="11913" extrusionOk="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73"/>
            <p:cNvSpPr/>
            <p:nvPr/>
          </p:nvSpPr>
          <p:spPr>
            <a:xfrm>
              <a:off x="1854086" y="1795040"/>
              <a:ext cx="158419" cy="17989"/>
            </a:xfrm>
            <a:custGeom>
              <a:avLst/>
              <a:gdLst/>
              <a:ahLst/>
              <a:cxnLst/>
              <a:rect l="l" t="t" r="r" b="b"/>
              <a:pathLst>
                <a:path w="6050" h="687" extrusionOk="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73"/>
            <p:cNvSpPr/>
            <p:nvPr/>
          </p:nvSpPr>
          <p:spPr>
            <a:xfrm>
              <a:off x="1854348" y="1602685"/>
              <a:ext cx="105447" cy="80702"/>
            </a:xfrm>
            <a:custGeom>
              <a:avLst/>
              <a:gdLst/>
              <a:ahLst/>
              <a:cxnLst/>
              <a:rect l="l" t="t" r="r" b="b"/>
              <a:pathLst>
                <a:path w="4027" h="3082" extrusionOk="0">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73"/>
            <p:cNvSpPr/>
            <p:nvPr/>
          </p:nvSpPr>
          <p:spPr>
            <a:xfrm>
              <a:off x="1893808" y="1586188"/>
              <a:ext cx="118697" cy="63996"/>
            </a:xfrm>
            <a:custGeom>
              <a:avLst/>
              <a:gdLst/>
              <a:ahLst/>
              <a:cxnLst/>
              <a:rect l="l" t="t" r="r" b="b"/>
              <a:pathLst>
                <a:path w="4533" h="2444" extrusionOk="0">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73"/>
            <p:cNvSpPr/>
            <p:nvPr/>
          </p:nvSpPr>
          <p:spPr>
            <a:xfrm>
              <a:off x="1893808" y="1552724"/>
              <a:ext cx="39487" cy="83452"/>
            </a:xfrm>
            <a:custGeom>
              <a:avLst/>
              <a:gdLst/>
              <a:ahLst/>
              <a:cxnLst/>
              <a:rect l="l" t="t" r="r" b="b"/>
              <a:pathLst>
                <a:path w="1508" h="3187" extrusionOk="0">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73"/>
            <p:cNvSpPr/>
            <p:nvPr/>
          </p:nvSpPr>
          <p:spPr>
            <a:xfrm>
              <a:off x="1933269" y="1552724"/>
              <a:ext cx="39749" cy="79210"/>
            </a:xfrm>
            <a:custGeom>
              <a:avLst/>
              <a:gdLst/>
              <a:ahLst/>
              <a:cxnLst/>
              <a:rect l="l" t="t" r="r" b="b"/>
              <a:pathLst>
                <a:path w="1518" h="3025" extrusionOk="0">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73"/>
            <p:cNvSpPr/>
            <p:nvPr/>
          </p:nvSpPr>
          <p:spPr>
            <a:xfrm>
              <a:off x="1972992" y="1552724"/>
              <a:ext cx="39513" cy="70726"/>
            </a:xfrm>
            <a:custGeom>
              <a:avLst/>
              <a:gdLst/>
              <a:ahLst/>
              <a:cxnLst/>
              <a:rect l="l" t="t" r="r" b="b"/>
              <a:pathLst>
                <a:path w="1509" h="2701" extrusionOk="0">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73"/>
            <p:cNvSpPr/>
            <p:nvPr/>
          </p:nvSpPr>
          <p:spPr>
            <a:xfrm>
              <a:off x="1893808" y="1552724"/>
              <a:ext cx="25007" cy="83452"/>
            </a:xfrm>
            <a:custGeom>
              <a:avLst/>
              <a:gdLst/>
              <a:ahLst/>
              <a:cxnLst/>
              <a:rect l="l" t="t" r="r" b="b"/>
              <a:pathLst>
                <a:path w="955" h="3187" extrusionOk="0">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73"/>
            <p:cNvSpPr/>
            <p:nvPr/>
          </p:nvSpPr>
          <p:spPr>
            <a:xfrm>
              <a:off x="1933269" y="1552724"/>
              <a:ext cx="25007" cy="79210"/>
            </a:xfrm>
            <a:custGeom>
              <a:avLst/>
              <a:gdLst/>
              <a:ahLst/>
              <a:cxnLst/>
              <a:rect l="l" t="t" r="r" b="b"/>
              <a:pathLst>
                <a:path w="955" h="3025" extrusionOk="0">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73"/>
            <p:cNvSpPr/>
            <p:nvPr/>
          </p:nvSpPr>
          <p:spPr>
            <a:xfrm>
              <a:off x="1972992" y="1552724"/>
              <a:ext cx="25007" cy="70830"/>
            </a:xfrm>
            <a:custGeom>
              <a:avLst/>
              <a:gdLst/>
              <a:ahLst/>
              <a:cxnLst/>
              <a:rect l="l" t="t" r="r" b="b"/>
              <a:pathLst>
                <a:path w="955" h="2705" extrusionOk="0">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73"/>
            <p:cNvSpPr/>
            <p:nvPr/>
          </p:nvSpPr>
          <p:spPr>
            <a:xfrm>
              <a:off x="1854348" y="1616432"/>
              <a:ext cx="91438" cy="53234"/>
            </a:xfrm>
            <a:custGeom>
              <a:avLst/>
              <a:gdLst/>
              <a:ahLst/>
              <a:cxnLst/>
              <a:rect l="l" t="t" r="r" b="b"/>
              <a:pathLst>
                <a:path w="3492" h="2033" extrusionOk="0">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73"/>
            <p:cNvSpPr/>
            <p:nvPr/>
          </p:nvSpPr>
          <p:spPr>
            <a:xfrm>
              <a:off x="1894070" y="1697029"/>
              <a:ext cx="19167" cy="50301"/>
            </a:xfrm>
            <a:custGeom>
              <a:avLst/>
              <a:gdLst/>
              <a:ahLst/>
              <a:cxnLst/>
              <a:rect l="l" t="t" r="r" b="b"/>
              <a:pathLst>
                <a:path w="732" h="1921" extrusionOk="0">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73"/>
            <p:cNvSpPr/>
            <p:nvPr/>
          </p:nvSpPr>
          <p:spPr>
            <a:xfrm>
              <a:off x="1918789" y="1697029"/>
              <a:ext cx="19194" cy="50301"/>
            </a:xfrm>
            <a:custGeom>
              <a:avLst/>
              <a:gdLst/>
              <a:ahLst/>
              <a:cxnLst/>
              <a:rect l="l" t="t" r="r" b="b"/>
              <a:pathLst>
                <a:path w="733" h="1921" extrusionOk="0">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73"/>
            <p:cNvSpPr/>
            <p:nvPr/>
          </p:nvSpPr>
          <p:spPr>
            <a:xfrm>
              <a:off x="1892552" y="1704099"/>
              <a:ext cx="52998" cy="11024"/>
            </a:xfrm>
            <a:custGeom>
              <a:avLst/>
              <a:gdLst/>
              <a:ahLst/>
              <a:cxnLst/>
              <a:rect l="l" t="t" r="r" b="b"/>
              <a:pathLst>
                <a:path w="2024" h="421" extrusionOk="0">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73"/>
            <p:cNvSpPr/>
            <p:nvPr/>
          </p:nvSpPr>
          <p:spPr>
            <a:xfrm>
              <a:off x="1887315" y="1728844"/>
              <a:ext cx="52998" cy="10998"/>
            </a:xfrm>
            <a:custGeom>
              <a:avLst/>
              <a:gdLst/>
              <a:ahLst/>
              <a:cxnLst/>
              <a:rect l="l" t="t" r="r" b="b"/>
              <a:pathLst>
                <a:path w="2024" h="420" extrusionOk="0">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73"/>
            <p:cNvSpPr/>
            <p:nvPr/>
          </p:nvSpPr>
          <p:spPr>
            <a:xfrm>
              <a:off x="1946519" y="1679800"/>
              <a:ext cx="21760" cy="67531"/>
            </a:xfrm>
            <a:custGeom>
              <a:avLst/>
              <a:gdLst/>
              <a:ahLst/>
              <a:cxnLst/>
              <a:rect l="l" t="t" r="r" b="b"/>
              <a:pathLst>
                <a:path w="831" h="2579" extrusionOk="0">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73"/>
            <p:cNvSpPr/>
            <p:nvPr/>
          </p:nvSpPr>
          <p:spPr>
            <a:xfrm>
              <a:off x="1947278" y="1736333"/>
              <a:ext cx="32234" cy="10998"/>
            </a:xfrm>
            <a:custGeom>
              <a:avLst/>
              <a:gdLst/>
              <a:ahLst/>
              <a:cxnLst/>
              <a:rect l="l" t="t" r="r" b="b"/>
              <a:pathLst>
                <a:path w="1231" h="420" extrusionOk="0">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73"/>
            <p:cNvSpPr/>
            <p:nvPr/>
          </p:nvSpPr>
          <p:spPr>
            <a:xfrm>
              <a:off x="2037695" y="1701350"/>
              <a:ext cx="69233" cy="11024"/>
            </a:xfrm>
            <a:custGeom>
              <a:avLst/>
              <a:gdLst/>
              <a:ahLst/>
              <a:cxnLst/>
              <a:rect l="l" t="t" r="r" b="b"/>
              <a:pathLst>
                <a:path w="2644" h="421" extrusionOk="0">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73"/>
            <p:cNvSpPr/>
            <p:nvPr/>
          </p:nvSpPr>
          <p:spPr>
            <a:xfrm>
              <a:off x="2037381" y="1755972"/>
              <a:ext cx="53810" cy="50066"/>
            </a:xfrm>
            <a:custGeom>
              <a:avLst/>
              <a:gdLst/>
              <a:ahLst/>
              <a:cxnLst/>
              <a:rect l="l" t="t" r="r" b="b"/>
              <a:pathLst>
                <a:path w="2055" h="1912" extrusionOk="0">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73"/>
            <p:cNvSpPr/>
            <p:nvPr/>
          </p:nvSpPr>
          <p:spPr>
            <a:xfrm>
              <a:off x="2036936" y="1604099"/>
              <a:ext cx="54046" cy="50066"/>
            </a:xfrm>
            <a:custGeom>
              <a:avLst/>
              <a:gdLst/>
              <a:ahLst/>
              <a:cxnLst/>
              <a:rect l="l" t="t" r="r" b="b"/>
              <a:pathLst>
                <a:path w="2064" h="1912" extrusionOk="0">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73"/>
            <p:cNvSpPr/>
            <p:nvPr/>
          </p:nvSpPr>
          <p:spPr>
            <a:xfrm>
              <a:off x="1759925" y="1697344"/>
              <a:ext cx="68971" cy="11024"/>
            </a:xfrm>
            <a:custGeom>
              <a:avLst/>
              <a:gdLst/>
              <a:ahLst/>
              <a:cxnLst/>
              <a:rect l="l" t="t" r="r" b="b"/>
              <a:pathLst>
                <a:path w="2634" h="421" extrusionOk="0">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73"/>
            <p:cNvSpPr/>
            <p:nvPr/>
          </p:nvSpPr>
          <p:spPr>
            <a:xfrm>
              <a:off x="1775845" y="1604099"/>
              <a:ext cx="53758" cy="50066"/>
            </a:xfrm>
            <a:custGeom>
              <a:avLst/>
              <a:gdLst/>
              <a:ahLst/>
              <a:cxnLst/>
              <a:rect l="l" t="t" r="r" b="b"/>
              <a:pathLst>
                <a:path w="2053" h="1912" extrusionOk="0">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73"/>
            <p:cNvSpPr/>
            <p:nvPr/>
          </p:nvSpPr>
          <p:spPr>
            <a:xfrm>
              <a:off x="1775400" y="1755029"/>
              <a:ext cx="55303" cy="50773"/>
            </a:xfrm>
            <a:custGeom>
              <a:avLst/>
              <a:gdLst/>
              <a:ahLst/>
              <a:cxnLst/>
              <a:rect l="l" t="t" r="r" b="b"/>
              <a:pathLst>
                <a:path w="2112" h="1939" extrusionOk="0">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73"/>
            <p:cNvSpPr/>
            <p:nvPr/>
          </p:nvSpPr>
          <p:spPr>
            <a:xfrm>
              <a:off x="1943010" y="1775296"/>
              <a:ext cx="69495" cy="11024"/>
            </a:xfrm>
            <a:custGeom>
              <a:avLst/>
              <a:gdLst/>
              <a:ahLst/>
              <a:cxnLst/>
              <a:rect l="l" t="t" r="r" b="b"/>
              <a:pathLst>
                <a:path w="2654" h="421" extrusionOk="0">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73"/>
            <p:cNvSpPr/>
            <p:nvPr/>
          </p:nvSpPr>
          <p:spPr>
            <a:xfrm>
              <a:off x="1854348" y="1775296"/>
              <a:ext cx="76958" cy="11024"/>
            </a:xfrm>
            <a:custGeom>
              <a:avLst/>
              <a:gdLst/>
              <a:ahLst/>
              <a:cxnLst/>
              <a:rect l="l" t="t" r="r" b="b"/>
              <a:pathLst>
                <a:path w="2939" h="421" extrusionOk="0">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4" name="Google Shape;12444;p73"/>
          <p:cNvGrpSpPr/>
          <p:nvPr/>
        </p:nvGrpSpPr>
        <p:grpSpPr>
          <a:xfrm>
            <a:off x="3519295" y="2261260"/>
            <a:ext cx="360227" cy="359311"/>
            <a:chOff x="3519295" y="2413660"/>
            <a:chExt cx="360227" cy="359311"/>
          </a:xfrm>
        </p:grpSpPr>
        <p:sp>
          <p:nvSpPr>
            <p:cNvPr id="12445" name="Google Shape;12445;p73"/>
            <p:cNvSpPr/>
            <p:nvPr/>
          </p:nvSpPr>
          <p:spPr>
            <a:xfrm>
              <a:off x="3639693" y="2545240"/>
              <a:ext cx="225846" cy="214298"/>
            </a:xfrm>
            <a:custGeom>
              <a:avLst/>
              <a:gdLst/>
              <a:ahLst/>
              <a:cxnLst/>
              <a:rect l="l" t="t" r="r" b="b"/>
              <a:pathLst>
                <a:path w="8625" h="8184" extrusionOk="0">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73"/>
            <p:cNvSpPr/>
            <p:nvPr/>
          </p:nvSpPr>
          <p:spPr>
            <a:xfrm>
              <a:off x="3639693" y="2545162"/>
              <a:ext cx="118932" cy="125452"/>
            </a:xfrm>
            <a:custGeom>
              <a:avLst/>
              <a:gdLst/>
              <a:ahLst/>
              <a:cxnLst/>
              <a:rect l="l" t="t" r="r" b="b"/>
              <a:pathLst>
                <a:path w="4542" h="4791" extrusionOk="0">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73"/>
            <p:cNvSpPr/>
            <p:nvPr/>
          </p:nvSpPr>
          <p:spPr>
            <a:xfrm>
              <a:off x="3703637" y="2545004"/>
              <a:ext cx="161902" cy="168082"/>
            </a:xfrm>
            <a:custGeom>
              <a:avLst/>
              <a:gdLst/>
              <a:ahLst/>
              <a:cxnLst/>
              <a:rect l="l" t="t" r="r" b="b"/>
              <a:pathLst>
                <a:path w="6183" h="6419" extrusionOk="0">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73"/>
            <p:cNvSpPr/>
            <p:nvPr/>
          </p:nvSpPr>
          <p:spPr>
            <a:xfrm>
              <a:off x="3782087" y="2676087"/>
              <a:ext cx="83452" cy="83452"/>
            </a:xfrm>
            <a:custGeom>
              <a:avLst/>
              <a:gdLst/>
              <a:ahLst/>
              <a:cxnLst/>
              <a:rect l="l" t="t" r="r" b="b"/>
              <a:pathLst>
                <a:path w="3187" h="3187" extrusionOk="0">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73"/>
            <p:cNvSpPr/>
            <p:nvPr/>
          </p:nvSpPr>
          <p:spPr>
            <a:xfrm>
              <a:off x="3792561" y="2687137"/>
              <a:ext cx="86960" cy="85834"/>
            </a:xfrm>
            <a:custGeom>
              <a:avLst/>
              <a:gdLst/>
              <a:ahLst/>
              <a:cxnLst/>
              <a:rect l="l" t="t" r="r" b="b"/>
              <a:pathLst>
                <a:path w="3321" h="3278" extrusionOk="0">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73"/>
            <p:cNvSpPr/>
            <p:nvPr/>
          </p:nvSpPr>
          <p:spPr>
            <a:xfrm>
              <a:off x="3842522" y="2687189"/>
              <a:ext cx="36999" cy="36135"/>
            </a:xfrm>
            <a:custGeom>
              <a:avLst/>
              <a:gdLst/>
              <a:ahLst/>
              <a:cxnLst/>
              <a:rect l="l" t="t" r="r" b="b"/>
              <a:pathLst>
                <a:path w="1413" h="1380" extrusionOk="0">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73"/>
            <p:cNvSpPr/>
            <p:nvPr/>
          </p:nvSpPr>
          <p:spPr>
            <a:xfrm>
              <a:off x="3656609" y="2587529"/>
              <a:ext cx="80990" cy="77089"/>
            </a:xfrm>
            <a:custGeom>
              <a:avLst/>
              <a:gdLst/>
              <a:ahLst/>
              <a:cxnLst/>
              <a:rect l="l" t="t" r="r" b="b"/>
              <a:pathLst>
                <a:path w="3093" h="2944" extrusionOk="0">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73"/>
            <p:cNvSpPr/>
            <p:nvPr/>
          </p:nvSpPr>
          <p:spPr>
            <a:xfrm>
              <a:off x="3676379" y="2572446"/>
              <a:ext cx="84997" cy="80938"/>
            </a:xfrm>
            <a:custGeom>
              <a:avLst/>
              <a:gdLst/>
              <a:ahLst/>
              <a:cxnLst/>
              <a:rect l="l" t="t" r="r" b="b"/>
              <a:pathLst>
                <a:path w="3246" h="3091" extrusionOk="0">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73"/>
            <p:cNvSpPr/>
            <p:nvPr/>
          </p:nvSpPr>
          <p:spPr>
            <a:xfrm>
              <a:off x="3698636" y="2559930"/>
              <a:ext cx="73973" cy="69966"/>
            </a:xfrm>
            <a:custGeom>
              <a:avLst/>
              <a:gdLst/>
              <a:ahLst/>
              <a:cxnLst/>
              <a:rect l="l" t="t" r="r" b="b"/>
              <a:pathLst>
                <a:path w="2825" h="2672" extrusionOk="0">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73"/>
            <p:cNvSpPr/>
            <p:nvPr/>
          </p:nvSpPr>
          <p:spPr>
            <a:xfrm>
              <a:off x="3533278" y="2427041"/>
              <a:ext cx="226081" cy="214272"/>
            </a:xfrm>
            <a:custGeom>
              <a:avLst/>
              <a:gdLst/>
              <a:ahLst/>
              <a:cxnLst/>
              <a:rect l="l" t="t" r="r" b="b"/>
              <a:pathLst>
                <a:path w="8634" h="8183" extrusionOk="0">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73"/>
            <p:cNvSpPr/>
            <p:nvPr/>
          </p:nvSpPr>
          <p:spPr>
            <a:xfrm>
              <a:off x="3622202" y="2523454"/>
              <a:ext cx="131684" cy="117859"/>
            </a:xfrm>
            <a:custGeom>
              <a:avLst/>
              <a:gdLst/>
              <a:ahLst/>
              <a:cxnLst/>
              <a:rect l="l" t="t" r="r" b="b"/>
              <a:pathLst>
                <a:path w="5029" h="4501" extrusionOk="0">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73"/>
            <p:cNvSpPr/>
            <p:nvPr/>
          </p:nvSpPr>
          <p:spPr>
            <a:xfrm>
              <a:off x="3533278" y="2473493"/>
              <a:ext cx="161902" cy="168082"/>
            </a:xfrm>
            <a:custGeom>
              <a:avLst/>
              <a:gdLst/>
              <a:ahLst/>
              <a:cxnLst/>
              <a:rect l="l" t="t" r="r" b="b"/>
              <a:pathLst>
                <a:path w="6183" h="6419" extrusionOk="0">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73"/>
            <p:cNvSpPr/>
            <p:nvPr/>
          </p:nvSpPr>
          <p:spPr>
            <a:xfrm>
              <a:off x="3533278" y="2427041"/>
              <a:ext cx="83713" cy="83452"/>
            </a:xfrm>
            <a:custGeom>
              <a:avLst/>
              <a:gdLst/>
              <a:ahLst/>
              <a:cxnLst/>
              <a:rect l="l" t="t" r="r" b="b"/>
              <a:pathLst>
                <a:path w="3197" h="3187" extrusionOk="0">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73"/>
            <p:cNvSpPr/>
            <p:nvPr/>
          </p:nvSpPr>
          <p:spPr>
            <a:xfrm>
              <a:off x="3519295" y="2413660"/>
              <a:ext cx="86934" cy="85782"/>
            </a:xfrm>
            <a:custGeom>
              <a:avLst/>
              <a:gdLst/>
              <a:ahLst/>
              <a:cxnLst/>
              <a:rect l="l" t="t" r="r" b="b"/>
              <a:pathLst>
                <a:path w="3320" h="3276" extrusionOk="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73"/>
            <p:cNvSpPr/>
            <p:nvPr/>
          </p:nvSpPr>
          <p:spPr>
            <a:xfrm>
              <a:off x="3519295" y="2462993"/>
              <a:ext cx="36973" cy="36188"/>
            </a:xfrm>
            <a:custGeom>
              <a:avLst/>
              <a:gdLst/>
              <a:ahLst/>
              <a:cxnLst/>
              <a:rect l="l" t="t" r="r" b="b"/>
              <a:pathLst>
                <a:path w="1412" h="1382" extrusionOk="0">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73"/>
            <p:cNvSpPr/>
            <p:nvPr/>
          </p:nvSpPr>
          <p:spPr>
            <a:xfrm>
              <a:off x="3660353" y="2521831"/>
              <a:ext cx="81278" cy="77089"/>
            </a:xfrm>
            <a:custGeom>
              <a:avLst/>
              <a:gdLst/>
              <a:ahLst/>
              <a:cxnLst/>
              <a:rect l="l" t="t" r="r" b="b"/>
              <a:pathLst>
                <a:path w="3104" h="2944" extrusionOk="0">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73"/>
            <p:cNvSpPr/>
            <p:nvPr/>
          </p:nvSpPr>
          <p:spPr>
            <a:xfrm>
              <a:off x="3637075" y="2533090"/>
              <a:ext cx="84813" cy="80807"/>
            </a:xfrm>
            <a:custGeom>
              <a:avLst/>
              <a:gdLst/>
              <a:ahLst/>
              <a:cxnLst/>
              <a:rect l="l" t="t" r="r" b="b"/>
              <a:pathLst>
                <a:path w="3239" h="3086" extrusionOk="0">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73"/>
            <p:cNvSpPr/>
            <p:nvPr/>
          </p:nvSpPr>
          <p:spPr>
            <a:xfrm>
              <a:off x="3625841" y="2556552"/>
              <a:ext cx="73816" cy="69835"/>
            </a:xfrm>
            <a:custGeom>
              <a:avLst/>
              <a:gdLst/>
              <a:ahLst/>
              <a:cxnLst/>
              <a:rect l="l" t="t" r="r" b="b"/>
              <a:pathLst>
                <a:path w="2819" h="2667" extrusionOk="0">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73"/>
            <p:cNvSpPr/>
            <p:nvPr/>
          </p:nvSpPr>
          <p:spPr>
            <a:xfrm>
              <a:off x="3650429" y="2427277"/>
              <a:ext cx="215110" cy="224484"/>
            </a:xfrm>
            <a:custGeom>
              <a:avLst/>
              <a:gdLst/>
              <a:ahLst/>
              <a:cxnLst/>
              <a:rect l="l" t="t" r="r" b="b"/>
              <a:pathLst>
                <a:path w="8215" h="8573" extrusionOk="0">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73"/>
            <p:cNvSpPr/>
            <p:nvPr/>
          </p:nvSpPr>
          <p:spPr>
            <a:xfrm>
              <a:off x="3650167" y="2524449"/>
              <a:ext cx="107699" cy="127311"/>
            </a:xfrm>
            <a:custGeom>
              <a:avLst/>
              <a:gdLst/>
              <a:ahLst/>
              <a:cxnLst/>
              <a:rect l="l" t="t" r="r" b="b"/>
              <a:pathLst>
                <a:path w="4113" h="4862" extrusionOk="0">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73"/>
            <p:cNvSpPr/>
            <p:nvPr/>
          </p:nvSpPr>
          <p:spPr>
            <a:xfrm>
              <a:off x="3782323" y="2427041"/>
              <a:ext cx="83216" cy="83687"/>
            </a:xfrm>
            <a:custGeom>
              <a:avLst/>
              <a:gdLst/>
              <a:ahLst/>
              <a:cxnLst/>
              <a:rect l="l" t="t" r="r" b="b"/>
              <a:pathLst>
                <a:path w="3178" h="3196" extrusionOk="0">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73"/>
            <p:cNvSpPr/>
            <p:nvPr/>
          </p:nvSpPr>
          <p:spPr>
            <a:xfrm>
              <a:off x="3650167" y="2427041"/>
              <a:ext cx="168893" cy="162138"/>
            </a:xfrm>
            <a:custGeom>
              <a:avLst/>
              <a:gdLst/>
              <a:ahLst/>
              <a:cxnLst/>
              <a:rect l="l" t="t" r="r" b="b"/>
              <a:pathLst>
                <a:path w="6450" h="6192" extrusionOk="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73"/>
            <p:cNvSpPr/>
            <p:nvPr/>
          </p:nvSpPr>
          <p:spPr>
            <a:xfrm>
              <a:off x="3792823" y="2413660"/>
              <a:ext cx="86699" cy="85782"/>
            </a:xfrm>
            <a:custGeom>
              <a:avLst/>
              <a:gdLst/>
              <a:ahLst/>
              <a:cxnLst/>
              <a:rect l="l" t="t" r="r" b="b"/>
              <a:pathLst>
                <a:path w="3311" h="3276" extrusionOk="0">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73"/>
            <p:cNvSpPr/>
            <p:nvPr/>
          </p:nvSpPr>
          <p:spPr>
            <a:xfrm>
              <a:off x="3792823" y="2413844"/>
              <a:ext cx="36999" cy="36450"/>
            </a:xfrm>
            <a:custGeom>
              <a:avLst/>
              <a:gdLst/>
              <a:ahLst/>
              <a:cxnLst/>
              <a:rect l="l" t="t" r="r" b="b"/>
              <a:pathLst>
                <a:path w="1413" h="1392" extrusionOk="0">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73"/>
            <p:cNvSpPr/>
            <p:nvPr/>
          </p:nvSpPr>
          <p:spPr>
            <a:xfrm>
              <a:off x="3691906" y="2556683"/>
              <a:ext cx="81226" cy="76958"/>
            </a:xfrm>
            <a:custGeom>
              <a:avLst/>
              <a:gdLst/>
              <a:ahLst/>
              <a:cxnLst/>
              <a:rect l="l" t="t" r="r" b="b"/>
              <a:pathLst>
                <a:path w="3102" h="2939" extrusionOk="0">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73"/>
            <p:cNvSpPr/>
            <p:nvPr/>
          </p:nvSpPr>
          <p:spPr>
            <a:xfrm>
              <a:off x="3676902" y="2533195"/>
              <a:ext cx="84970" cy="80702"/>
            </a:xfrm>
            <a:custGeom>
              <a:avLst/>
              <a:gdLst/>
              <a:ahLst/>
              <a:cxnLst/>
              <a:rect l="l" t="t" r="r" b="b"/>
              <a:pathLst>
                <a:path w="3245" h="3082" extrusionOk="0">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73"/>
            <p:cNvSpPr/>
            <p:nvPr/>
          </p:nvSpPr>
          <p:spPr>
            <a:xfrm>
              <a:off x="3664412" y="2522433"/>
              <a:ext cx="72768" cy="69233"/>
            </a:xfrm>
            <a:custGeom>
              <a:avLst/>
              <a:gdLst/>
              <a:ahLst/>
              <a:cxnLst/>
              <a:rect l="l" t="t" r="r" b="b"/>
              <a:pathLst>
                <a:path w="2779" h="2644" extrusionOk="0">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73"/>
            <p:cNvSpPr/>
            <p:nvPr/>
          </p:nvSpPr>
          <p:spPr>
            <a:xfrm>
              <a:off x="3533278" y="2534557"/>
              <a:ext cx="215607" cy="224746"/>
            </a:xfrm>
            <a:custGeom>
              <a:avLst/>
              <a:gdLst/>
              <a:ahLst/>
              <a:cxnLst/>
              <a:rect l="l" t="t" r="r" b="b"/>
              <a:pathLst>
                <a:path w="8234" h="8583" extrusionOk="0">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73"/>
            <p:cNvSpPr/>
            <p:nvPr/>
          </p:nvSpPr>
          <p:spPr>
            <a:xfrm>
              <a:off x="3579730" y="2597401"/>
              <a:ext cx="168893" cy="161902"/>
            </a:xfrm>
            <a:custGeom>
              <a:avLst/>
              <a:gdLst/>
              <a:ahLst/>
              <a:cxnLst/>
              <a:rect l="l" t="t" r="r" b="b"/>
              <a:pathLst>
                <a:path w="6450" h="6183" extrusionOk="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73"/>
            <p:cNvSpPr/>
            <p:nvPr/>
          </p:nvSpPr>
          <p:spPr>
            <a:xfrm>
              <a:off x="3533278" y="2675825"/>
              <a:ext cx="83216" cy="83713"/>
            </a:xfrm>
            <a:custGeom>
              <a:avLst/>
              <a:gdLst/>
              <a:ahLst/>
              <a:cxnLst/>
              <a:rect l="l" t="t" r="r" b="b"/>
              <a:pathLst>
                <a:path w="3178" h="3197" extrusionOk="0">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73"/>
            <p:cNvSpPr/>
            <p:nvPr/>
          </p:nvSpPr>
          <p:spPr>
            <a:xfrm>
              <a:off x="3519295" y="2687137"/>
              <a:ext cx="86934" cy="85834"/>
            </a:xfrm>
            <a:custGeom>
              <a:avLst/>
              <a:gdLst/>
              <a:ahLst/>
              <a:cxnLst/>
              <a:rect l="l" t="t" r="r" b="b"/>
              <a:pathLst>
                <a:path w="3320" h="3278" extrusionOk="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73"/>
            <p:cNvSpPr/>
            <p:nvPr/>
          </p:nvSpPr>
          <p:spPr>
            <a:xfrm>
              <a:off x="3569230" y="2736286"/>
              <a:ext cx="36764" cy="36685"/>
            </a:xfrm>
            <a:custGeom>
              <a:avLst/>
              <a:gdLst/>
              <a:ahLst/>
              <a:cxnLst/>
              <a:rect l="l" t="t" r="r" b="b"/>
              <a:pathLst>
                <a:path w="1404" h="1401" extrusionOk="0">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73"/>
            <p:cNvSpPr/>
            <p:nvPr/>
          </p:nvSpPr>
          <p:spPr>
            <a:xfrm>
              <a:off x="3623694" y="2539427"/>
              <a:ext cx="83478" cy="86646"/>
            </a:xfrm>
            <a:custGeom>
              <a:avLst/>
              <a:gdLst/>
              <a:ahLst/>
              <a:cxnLst/>
              <a:rect l="l" t="t" r="r" b="b"/>
              <a:pathLst>
                <a:path w="3188" h="3309" extrusionOk="0">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73"/>
            <p:cNvSpPr/>
            <p:nvPr/>
          </p:nvSpPr>
          <p:spPr>
            <a:xfrm>
              <a:off x="3633147" y="2559930"/>
              <a:ext cx="88243" cy="89657"/>
            </a:xfrm>
            <a:custGeom>
              <a:avLst/>
              <a:gdLst/>
              <a:ahLst/>
              <a:cxnLst/>
              <a:rect l="l" t="t" r="r" b="b"/>
              <a:pathLst>
                <a:path w="3370" h="3424" extrusionOk="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73"/>
            <p:cNvSpPr/>
            <p:nvPr/>
          </p:nvSpPr>
          <p:spPr>
            <a:xfrm>
              <a:off x="3656635" y="2579909"/>
              <a:ext cx="79760" cy="80938"/>
            </a:xfrm>
            <a:custGeom>
              <a:avLst/>
              <a:gdLst/>
              <a:ahLst/>
              <a:cxnLst/>
              <a:rect l="l" t="t" r="r" b="b"/>
              <a:pathLst>
                <a:path w="3046" h="3091" extrusionOk="0">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0" name="Google Shape;12480;p73"/>
          <p:cNvGrpSpPr/>
          <p:nvPr/>
        </p:nvGrpSpPr>
        <p:grpSpPr>
          <a:xfrm>
            <a:off x="1330255" y="3693318"/>
            <a:ext cx="358996" cy="250774"/>
            <a:chOff x="1330255" y="3845718"/>
            <a:chExt cx="358996" cy="250774"/>
          </a:xfrm>
        </p:grpSpPr>
        <p:sp>
          <p:nvSpPr>
            <p:cNvPr id="12481" name="Google Shape;12481;p73"/>
            <p:cNvSpPr/>
            <p:nvPr/>
          </p:nvSpPr>
          <p:spPr>
            <a:xfrm>
              <a:off x="1445417" y="3845718"/>
              <a:ext cx="243835" cy="247762"/>
            </a:xfrm>
            <a:custGeom>
              <a:avLst/>
              <a:gdLst/>
              <a:ahLst/>
              <a:cxnLst/>
              <a:rect l="l" t="t" r="r" b="b"/>
              <a:pathLst>
                <a:path w="9312" h="9462" extrusionOk="0">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73"/>
            <p:cNvSpPr/>
            <p:nvPr/>
          </p:nvSpPr>
          <p:spPr>
            <a:xfrm>
              <a:off x="1445417" y="4055250"/>
              <a:ext cx="218854" cy="38492"/>
            </a:xfrm>
            <a:custGeom>
              <a:avLst/>
              <a:gdLst/>
              <a:ahLst/>
              <a:cxnLst/>
              <a:rect l="l" t="t" r="r" b="b"/>
              <a:pathLst>
                <a:path w="8358" h="1470" extrusionOk="0">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73"/>
            <p:cNvSpPr/>
            <p:nvPr/>
          </p:nvSpPr>
          <p:spPr>
            <a:xfrm>
              <a:off x="1445417" y="3946085"/>
              <a:ext cx="56219" cy="132653"/>
            </a:xfrm>
            <a:custGeom>
              <a:avLst/>
              <a:gdLst/>
              <a:ahLst/>
              <a:cxnLst/>
              <a:rect l="l" t="t" r="r" b="b"/>
              <a:pathLst>
                <a:path w="2147" h="5066" extrusionOk="0">
                  <a:moveTo>
                    <a:pt x="2147" y="0"/>
                  </a:moveTo>
                  <a:lnTo>
                    <a:pt x="2061" y="10"/>
                  </a:lnTo>
                  <a:lnTo>
                    <a:pt x="0" y="10"/>
                  </a:lnTo>
                  <a:lnTo>
                    <a:pt x="0" y="5066"/>
                  </a:lnTo>
                  <a:lnTo>
                    <a:pt x="2147" y="5066"/>
                  </a:lnTo>
                  <a:lnTo>
                    <a:pt x="2147"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73"/>
            <p:cNvSpPr/>
            <p:nvPr/>
          </p:nvSpPr>
          <p:spPr>
            <a:xfrm>
              <a:off x="1418446" y="3936083"/>
              <a:ext cx="58969" cy="152659"/>
            </a:xfrm>
            <a:custGeom>
              <a:avLst/>
              <a:gdLst/>
              <a:ahLst/>
              <a:cxnLst/>
              <a:rect l="l" t="t" r="r" b="b"/>
              <a:pathLst>
                <a:path w="2252" h="5830" extrusionOk="0">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73"/>
            <p:cNvSpPr/>
            <p:nvPr/>
          </p:nvSpPr>
          <p:spPr>
            <a:xfrm>
              <a:off x="1418446" y="4056743"/>
              <a:ext cx="58969" cy="31998"/>
            </a:xfrm>
            <a:custGeom>
              <a:avLst/>
              <a:gdLst/>
              <a:ahLst/>
              <a:cxnLst/>
              <a:rect l="l" t="t" r="r" b="b"/>
              <a:pathLst>
                <a:path w="2252" h="1222" extrusionOk="0">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73"/>
            <p:cNvSpPr/>
            <p:nvPr/>
          </p:nvSpPr>
          <p:spPr>
            <a:xfrm>
              <a:off x="1330255" y="3928332"/>
              <a:ext cx="92459" cy="168160"/>
            </a:xfrm>
            <a:custGeom>
              <a:avLst/>
              <a:gdLst/>
              <a:ahLst/>
              <a:cxnLst/>
              <a:rect l="l" t="t" r="r" b="b"/>
              <a:pathLst>
                <a:path w="3531" h="6422" extrusionOk="0">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73"/>
            <p:cNvSpPr/>
            <p:nvPr/>
          </p:nvSpPr>
          <p:spPr>
            <a:xfrm>
              <a:off x="1330255" y="4056743"/>
              <a:ext cx="92459" cy="39749"/>
            </a:xfrm>
            <a:custGeom>
              <a:avLst/>
              <a:gdLst/>
              <a:ahLst/>
              <a:cxnLst/>
              <a:rect l="l" t="t" r="r" b="b"/>
              <a:pathLst>
                <a:path w="3531" h="1518" extrusionOk="0">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73"/>
            <p:cNvSpPr/>
            <p:nvPr/>
          </p:nvSpPr>
          <p:spPr>
            <a:xfrm>
              <a:off x="1631435" y="3961037"/>
              <a:ext cx="56062" cy="10841"/>
            </a:xfrm>
            <a:custGeom>
              <a:avLst/>
              <a:gdLst/>
              <a:ahLst/>
              <a:cxnLst/>
              <a:rect l="l" t="t" r="r" b="b"/>
              <a:pathLst>
                <a:path w="2141" h="414" extrusionOk="0">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73"/>
            <p:cNvSpPr/>
            <p:nvPr/>
          </p:nvSpPr>
          <p:spPr>
            <a:xfrm>
              <a:off x="1632273" y="4001545"/>
              <a:ext cx="47971" cy="10998"/>
            </a:xfrm>
            <a:custGeom>
              <a:avLst/>
              <a:gdLst/>
              <a:ahLst/>
              <a:cxnLst/>
              <a:rect l="l" t="t" r="r" b="b"/>
              <a:pathLst>
                <a:path w="1832" h="420" extrusionOk="0">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73"/>
            <p:cNvSpPr/>
            <p:nvPr/>
          </p:nvSpPr>
          <p:spPr>
            <a:xfrm>
              <a:off x="1631435" y="4041975"/>
              <a:ext cx="43074" cy="10814"/>
            </a:xfrm>
            <a:custGeom>
              <a:avLst/>
              <a:gdLst/>
              <a:ahLst/>
              <a:cxnLst/>
              <a:rect l="l" t="t" r="r" b="b"/>
              <a:pathLst>
                <a:path w="1645" h="413" extrusionOk="0">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1" name="Google Shape;12491;p73"/>
          <p:cNvGrpSpPr/>
          <p:nvPr/>
        </p:nvGrpSpPr>
        <p:grpSpPr>
          <a:xfrm>
            <a:off x="3115103" y="3638984"/>
            <a:ext cx="373424" cy="359311"/>
            <a:chOff x="3115103" y="3791384"/>
            <a:chExt cx="373424" cy="359311"/>
          </a:xfrm>
        </p:grpSpPr>
        <p:sp>
          <p:nvSpPr>
            <p:cNvPr id="12492" name="Google Shape;12492;p73"/>
            <p:cNvSpPr/>
            <p:nvPr/>
          </p:nvSpPr>
          <p:spPr>
            <a:xfrm>
              <a:off x="3115103" y="3891908"/>
              <a:ext cx="159152" cy="180598"/>
            </a:xfrm>
            <a:custGeom>
              <a:avLst/>
              <a:gdLst/>
              <a:ahLst/>
              <a:cxnLst/>
              <a:rect l="l" t="t" r="r" b="b"/>
              <a:pathLst>
                <a:path w="6078" h="6897" extrusionOk="0">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73"/>
            <p:cNvSpPr/>
            <p:nvPr/>
          </p:nvSpPr>
          <p:spPr>
            <a:xfrm>
              <a:off x="3232517" y="3940586"/>
              <a:ext cx="45798" cy="40561"/>
            </a:xfrm>
            <a:custGeom>
              <a:avLst/>
              <a:gdLst/>
              <a:ahLst/>
              <a:cxnLst/>
              <a:rect l="l" t="t" r="r" b="b"/>
              <a:pathLst>
                <a:path w="1749" h="1549" extrusionOk="0">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73"/>
            <p:cNvSpPr/>
            <p:nvPr/>
          </p:nvSpPr>
          <p:spPr>
            <a:xfrm>
              <a:off x="3242493" y="3950956"/>
              <a:ext cx="43991" cy="43598"/>
            </a:xfrm>
            <a:custGeom>
              <a:avLst/>
              <a:gdLst/>
              <a:ahLst/>
              <a:cxnLst/>
              <a:rect l="l" t="t" r="r" b="b"/>
              <a:pathLst>
                <a:path w="1680" h="1665" extrusionOk="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73"/>
            <p:cNvSpPr/>
            <p:nvPr/>
          </p:nvSpPr>
          <p:spPr>
            <a:xfrm>
              <a:off x="3319948" y="3791384"/>
              <a:ext cx="168579" cy="141478"/>
            </a:xfrm>
            <a:custGeom>
              <a:avLst/>
              <a:gdLst/>
              <a:ahLst/>
              <a:cxnLst/>
              <a:rect l="l" t="t" r="r" b="b"/>
              <a:pathLst>
                <a:path w="6438" h="5403" extrusionOk="0">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73"/>
            <p:cNvSpPr/>
            <p:nvPr/>
          </p:nvSpPr>
          <p:spPr>
            <a:xfrm>
              <a:off x="3233747" y="3945614"/>
              <a:ext cx="213879" cy="205081"/>
            </a:xfrm>
            <a:custGeom>
              <a:avLst/>
              <a:gdLst/>
              <a:ahLst/>
              <a:cxnLst/>
              <a:rect l="l" t="t" r="r" b="b"/>
              <a:pathLst>
                <a:path w="8168" h="7832" extrusionOk="0">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73"/>
            <p:cNvSpPr/>
            <p:nvPr/>
          </p:nvSpPr>
          <p:spPr>
            <a:xfrm>
              <a:off x="3311438" y="4019272"/>
              <a:ext cx="136424" cy="131423"/>
            </a:xfrm>
            <a:custGeom>
              <a:avLst/>
              <a:gdLst/>
              <a:ahLst/>
              <a:cxnLst/>
              <a:rect l="l" t="t" r="r" b="b"/>
              <a:pathLst>
                <a:path w="5210" h="5019" extrusionOk="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73"/>
            <p:cNvSpPr/>
            <p:nvPr/>
          </p:nvSpPr>
          <p:spPr>
            <a:xfrm>
              <a:off x="3233747" y="3945614"/>
              <a:ext cx="164154" cy="156115"/>
            </a:xfrm>
            <a:custGeom>
              <a:avLst/>
              <a:gdLst/>
              <a:ahLst/>
              <a:cxnLst/>
              <a:rect l="l" t="t" r="r" b="b"/>
              <a:pathLst>
                <a:path w="6269" h="5962" extrusionOk="0">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73"/>
            <p:cNvSpPr/>
            <p:nvPr/>
          </p:nvSpPr>
          <p:spPr>
            <a:xfrm>
              <a:off x="3236261" y="3945509"/>
              <a:ext cx="151402" cy="146715"/>
            </a:xfrm>
            <a:custGeom>
              <a:avLst/>
              <a:gdLst/>
              <a:ahLst/>
              <a:cxnLst/>
              <a:rect l="l" t="t" r="r" b="b"/>
              <a:pathLst>
                <a:path w="5782" h="5603" extrusionOk="0">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73"/>
            <p:cNvSpPr/>
            <p:nvPr/>
          </p:nvSpPr>
          <p:spPr>
            <a:xfrm>
              <a:off x="3236261" y="3945509"/>
              <a:ext cx="151402" cy="146715"/>
            </a:xfrm>
            <a:custGeom>
              <a:avLst/>
              <a:gdLst/>
              <a:ahLst/>
              <a:cxnLst/>
              <a:rect l="l" t="t" r="r" b="b"/>
              <a:pathLst>
                <a:path w="5782" h="5603" extrusionOk="0">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73"/>
            <p:cNvSpPr/>
            <p:nvPr/>
          </p:nvSpPr>
          <p:spPr>
            <a:xfrm>
              <a:off x="3264488" y="3972558"/>
              <a:ext cx="87955" cy="87196"/>
            </a:xfrm>
            <a:custGeom>
              <a:avLst/>
              <a:gdLst/>
              <a:ahLst/>
              <a:cxnLst/>
              <a:rect l="l" t="t" r="r" b="b"/>
              <a:pathLst>
                <a:path w="3359" h="3330" extrusionOk="0">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73"/>
            <p:cNvSpPr/>
            <p:nvPr/>
          </p:nvSpPr>
          <p:spPr>
            <a:xfrm>
              <a:off x="3283473" y="3992668"/>
              <a:ext cx="36999" cy="34302"/>
            </a:xfrm>
            <a:custGeom>
              <a:avLst/>
              <a:gdLst/>
              <a:ahLst/>
              <a:cxnLst/>
              <a:rect l="l" t="t" r="r" b="b"/>
              <a:pathLst>
                <a:path w="1413" h="1310" extrusionOk="0">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73"/>
            <p:cNvSpPr/>
            <p:nvPr/>
          </p:nvSpPr>
          <p:spPr>
            <a:xfrm>
              <a:off x="3392140" y="3828174"/>
              <a:ext cx="43729" cy="43493"/>
            </a:xfrm>
            <a:custGeom>
              <a:avLst/>
              <a:gdLst/>
              <a:ahLst/>
              <a:cxnLst/>
              <a:rect l="l" t="t" r="r" b="b"/>
              <a:pathLst>
                <a:path w="1670" h="1661" extrusionOk="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73"/>
            <p:cNvSpPr/>
            <p:nvPr/>
          </p:nvSpPr>
          <p:spPr>
            <a:xfrm>
              <a:off x="3376141" y="3822649"/>
              <a:ext cx="75360" cy="54517"/>
            </a:xfrm>
            <a:custGeom>
              <a:avLst/>
              <a:gdLst/>
              <a:ahLst/>
              <a:cxnLst/>
              <a:rect l="l" t="t" r="r" b="b"/>
              <a:pathLst>
                <a:path w="2878" h="2082" extrusionOk="0">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73"/>
            <p:cNvSpPr/>
            <p:nvPr/>
          </p:nvSpPr>
          <p:spPr>
            <a:xfrm>
              <a:off x="3366165" y="3859230"/>
              <a:ext cx="40953" cy="36659"/>
            </a:xfrm>
            <a:custGeom>
              <a:avLst/>
              <a:gdLst/>
              <a:ahLst/>
              <a:cxnLst/>
              <a:rect l="l" t="t" r="r" b="b"/>
              <a:pathLst>
                <a:path w="1564" h="1400" extrusionOk="0">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6" name="Google Shape;12506;p73"/>
          <p:cNvGrpSpPr/>
          <p:nvPr/>
        </p:nvGrpSpPr>
        <p:grpSpPr>
          <a:xfrm>
            <a:off x="883853" y="3640241"/>
            <a:ext cx="378190" cy="357059"/>
            <a:chOff x="883853" y="3792641"/>
            <a:chExt cx="378190" cy="357059"/>
          </a:xfrm>
        </p:grpSpPr>
        <p:sp>
          <p:nvSpPr>
            <p:cNvPr id="12507" name="Google Shape;12507;p73"/>
            <p:cNvSpPr/>
            <p:nvPr/>
          </p:nvSpPr>
          <p:spPr>
            <a:xfrm>
              <a:off x="1012500" y="4093219"/>
              <a:ext cx="42734" cy="38989"/>
            </a:xfrm>
            <a:custGeom>
              <a:avLst/>
              <a:gdLst/>
              <a:ahLst/>
              <a:cxnLst/>
              <a:rect l="l" t="t" r="r" b="b"/>
              <a:pathLst>
                <a:path w="1632" h="1489" extrusionOk="0">
                  <a:moveTo>
                    <a:pt x="335" y="0"/>
                  </a:moveTo>
                  <a:lnTo>
                    <a:pt x="1" y="1488"/>
                  </a:lnTo>
                  <a:lnTo>
                    <a:pt x="1632" y="1488"/>
                  </a:lnTo>
                  <a:lnTo>
                    <a:pt x="129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73"/>
            <p:cNvSpPr/>
            <p:nvPr/>
          </p:nvSpPr>
          <p:spPr>
            <a:xfrm>
              <a:off x="983277" y="4128673"/>
              <a:ext cx="101205" cy="21027"/>
            </a:xfrm>
            <a:custGeom>
              <a:avLst/>
              <a:gdLst/>
              <a:ahLst/>
              <a:cxnLst/>
              <a:rect l="l" t="t" r="r" b="b"/>
              <a:pathLst>
                <a:path w="3865" h="803" extrusionOk="0">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73"/>
            <p:cNvSpPr/>
            <p:nvPr/>
          </p:nvSpPr>
          <p:spPr>
            <a:xfrm>
              <a:off x="883853" y="3900602"/>
              <a:ext cx="300054" cy="196126"/>
            </a:xfrm>
            <a:custGeom>
              <a:avLst/>
              <a:gdLst/>
              <a:ahLst/>
              <a:cxnLst/>
              <a:rect l="l" t="t" r="r" b="b"/>
              <a:pathLst>
                <a:path w="11459" h="7490" extrusionOk="0">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73"/>
            <p:cNvSpPr/>
            <p:nvPr/>
          </p:nvSpPr>
          <p:spPr>
            <a:xfrm>
              <a:off x="883853" y="4081462"/>
              <a:ext cx="300290" cy="15266"/>
            </a:xfrm>
            <a:custGeom>
              <a:avLst/>
              <a:gdLst/>
              <a:ahLst/>
              <a:cxnLst/>
              <a:rect l="l" t="t" r="r" b="b"/>
              <a:pathLst>
                <a:path w="11468" h="583" extrusionOk="0">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73"/>
            <p:cNvSpPr/>
            <p:nvPr/>
          </p:nvSpPr>
          <p:spPr>
            <a:xfrm>
              <a:off x="902837" y="3920843"/>
              <a:ext cx="262086" cy="145667"/>
            </a:xfrm>
            <a:custGeom>
              <a:avLst/>
              <a:gdLst/>
              <a:ahLst/>
              <a:cxnLst/>
              <a:rect l="l" t="t" r="r" b="b"/>
              <a:pathLst>
                <a:path w="10009" h="5563" extrusionOk="0">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73"/>
            <p:cNvSpPr/>
            <p:nvPr/>
          </p:nvSpPr>
          <p:spPr>
            <a:xfrm>
              <a:off x="902837" y="3920843"/>
              <a:ext cx="262086" cy="145667"/>
            </a:xfrm>
            <a:custGeom>
              <a:avLst/>
              <a:gdLst/>
              <a:ahLst/>
              <a:cxnLst/>
              <a:rect l="l" t="t" r="r" b="b"/>
              <a:pathLst>
                <a:path w="10009" h="5563" extrusionOk="0">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73"/>
            <p:cNvSpPr/>
            <p:nvPr/>
          </p:nvSpPr>
          <p:spPr>
            <a:xfrm>
              <a:off x="1013495" y="4076225"/>
              <a:ext cx="40744" cy="11024"/>
            </a:xfrm>
            <a:custGeom>
              <a:avLst/>
              <a:gdLst/>
              <a:ahLst/>
              <a:cxnLst/>
              <a:rect l="l" t="t" r="r" b="b"/>
              <a:pathLst>
                <a:path w="1556" h="421" extrusionOk="0">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73"/>
            <p:cNvSpPr/>
            <p:nvPr/>
          </p:nvSpPr>
          <p:spPr>
            <a:xfrm>
              <a:off x="1084456" y="3792641"/>
              <a:ext cx="177587" cy="149228"/>
            </a:xfrm>
            <a:custGeom>
              <a:avLst/>
              <a:gdLst/>
              <a:ahLst/>
              <a:cxnLst/>
              <a:rect l="l" t="t" r="r" b="b"/>
              <a:pathLst>
                <a:path w="6782" h="5699" extrusionOk="0">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73"/>
            <p:cNvSpPr/>
            <p:nvPr/>
          </p:nvSpPr>
          <p:spPr>
            <a:xfrm>
              <a:off x="1157800" y="3841633"/>
              <a:ext cx="21341" cy="52998"/>
            </a:xfrm>
            <a:custGeom>
              <a:avLst/>
              <a:gdLst/>
              <a:ahLst/>
              <a:cxnLst/>
              <a:rect l="l" t="t" r="r" b="b"/>
              <a:pathLst>
                <a:path w="815" h="2024" extrusionOk="0">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73"/>
            <p:cNvSpPr/>
            <p:nvPr/>
          </p:nvSpPr>
          <p:spPr>
            <a:xfrm>
              <a:off x="1157041" y="3886095"/>
              <a:ext cx="32338" cy="10814"/>
            </a:xfrm>
            <a:custGeom>
              <a:avLst/>
              <a:gdLst/>
              <a:ahLst/>
              <a:cxnLst/>
              <a:rect l="l" t="t" r="r" b="b"/>
              <a:pathLst>
                <a:path w="1235" h="413" extrusionOk="0">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73"/>
            <p:cNvSpPr/>
            <p:nvPr/>
          </p:nvSpPr>
          <p:spPr>
            <a:xfrm>
              <a:off x="1160628" y="3825058"/>
              <a:ext cx="18513" cy="15868"/>
            </a:xfrm>
            <a:custGeom>
              <a:avLst/>
              <a:gdLst/>
              <a:ahLst/>
              <a:cxnLst/>
              <a:rect l="l" t="t" r="r" b="b"/>
              <a:pathLst>
                <a:path w="707" h="606" extrusionOk="0">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73"/>
            <p:cNvSpPr/>
            <p:nvPr/>
          </p:nvSpPr>
          <p:spPr>
            <a:xfrm>
              <a:off x="976784" y="3861639"/>
              <a:ext cx="26997" cy="26997"/>
            </a:xfrm>
            <a:custGeom>
              <a:avLst/>
              <a:gdLst/>
              <a:ahLst/>
              <a:cxnLst/>
              <a:rect l="l" t="t" r="r" b="b"/>
              <a:pathLst>
                <a:path w="1031" h="1031" extrusionOk="0">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73"/>
            <p:cNvSpPr/>
            <p:nvPr/>
          </p:nvSpPr>
          <p:spPr>
            <a:xfrm>
              <a:off x="1063953" y="3861639"/>
              <a:ext cx="27023" cy="26997"/>
            </a:xfrm>
            <a:custGeom>
              <a:avLst/>
              <a:gdLst/>
              <a:ahLst/>
              <a:cxnLst/>
              <a:rect l="l" t="t" r="r" b="b"/>
              <a:pathLst>
                <a:path w="1032" h="1031" extrusionOk="0">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73"/>
            <p:cNvSpPr/>
            <p:nvPr/>
          </p:nvSpPr>
          <p:spPr>
            <a:xfrm>
              <a:off x="1013259" y="3901361"/>
              <a:ext cx="41241" cy="74208"/>
            </a:xfrm>
            <a:custGeom>
              <a:avLst/>
              <a:gdLst/>
              <a:ahLst/>
              <a:cxnLst/>
              <a:rect l="l" t="t" r="r" b="b"/>
              <a:pathLst>
                <a:path w="1575" h="2834" extrusionOk="0">
                  <a:moveTo>
                    <a:pt x="0" y="1"/>
                  </a:moveTo>
                  <a:lnTo>
                    <a:pt x="0" y="2157"/>
                  </a:lnTo>
                  <a:lnTo>
                    <a:pt x="783" y="2834"/>
                  </a:lnTo>
                  <a:lnTo>
                    <a:pt x="792" y="2834"/>
                  </a:lnTo>
                  <a:lnTo>
                    <a:pt x="1574" y="2157"/>
                  </a:lnTo>
                  <a:lnTo>
                    <a:pt x="157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73"/>
            <p:cNvSpPr/>
            <p:nvPr/>
          </p:nvSpPr>
          <p:spPr>
            <a:xfrm>
              <a:off x="928813" y="3947316"/>
              <a:ext cx="210108" cy="89710"/>
            </a:xfrm>
            <a:custGeom>
              <a:avLst/>
              <a:gdLst/>
              <a:ahLst/>
              <a:cxnLst/>
              <a:rect l="l" t="t" r="r" b="b"/>
              <a:pathLst>
                <a:path w="8024" h="3426" extrusionOk="0">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73"/>
            <p:cNvSpPr/>
            <p:nvPr/>
          </p:nvSpPr>
          <p:spPr>
            <a:xfrm>
              <a:off x="990269" y="3804686"/>
              <a:ext cx="87222" cy="120058"/>
            </a:xfrm>
            <a:custGeom>
              <a:avLst/>
              <a:gdLst/>
              <a:ahLst/>
              <a:cxnLst/>
              <a:rect l="l" t="t" r="r" b="b"/>
              <a:pathLst>
                <a:path w="3331" h="4585" extrusionOk="0">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73"/>
            <p:cNvSpPr/>
            <p:nvPr/>
          </p:nvSpPr>
          <p:spPr>
            <a:xfrm>
              <a:off x="990269" y="3804948"/>
              <a:ext cx="30008" cy="39487"/>
            </a:xfrm>
            <a:custGeom>
              <a:avLst/>
              <a:gdLst/>
              <a:ahLst/>
              <a:cxnLst/>
              <a:rect l="l" t="t" r="r" b="b"/>
              <a:pathLst>
                <a:path w="1146" h="1508" extrusionOk="0">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73"/>
            <p:cNvSpPr/>
            <p:nvPr/>
          </p:nvSpPr>
          <p:spPr>
            <a:xfrm>
              <a:off x="1020251" y="3804686"/>
              <a:ext cx="57240" cy="56979"/>
            </a:xfrm>
            <a:custGeom>
              <a:avLst/>
              <a:gdLst/>
              <a:ahLst/>
              <a:cxnLst/>
              <a:rect l="l" t="t" r="r" b="b"/>
              <a:pathLst>
                <a:path w="2186" h="2176" extrusionOk="0">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73"/>
            <p:cNvSpPr/>
            <p:nvPr/>
          </p:nvSpPr>
          <p:spPr>
            <a:xfrm>
              <a:off x="1023000" y="3858837"/>
              <a:ext cx="22598" cy="32312"/>
            </a:xfrm>
            <a:custGeom>
              <a:avLst/>
              <a:gdLst/>
              <a:ahLst/>
              <a:cxnLst/>
              <a:rect l="l" t="t" r="r" b="b"/>
              <a:pathLst>
                <a:path w="863" h="1234" extrusionOk="0">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73"/>
            <p:cNvSpPr/>
            <p:nvPr/>
          </p:nvSpPr>
          <p:spPr>
            <a:xfrm>
              <a:off x="1019256" y="3961822"/>
              <a:ext cx="29249" cy="75203"/>
            </a:xfrm>
            <a:custGeom>
              <a:avLst/>
              <a:gdLst/>
              <a:ahLst/>
              <a:cxnLst/>
              <a:rect l="l" t="t" r="r" b="b"/>
              <a:pathLst>
                <a:path w="1117" h="2872" extrusionOk="0">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73"/>
            <p:cNvSpPr/>
            <p:nvPr/>
          </p:nvSpPr>
          <p:spPr>
            <a:xfrm>
              <a:off x="1013259" y="3947316"/>
              <a:ext cx="20765" cy="39016"/>
            </a:xfrm>
            <a:custGeom>
              <a:avLst/>
              <a:gdLst/>
              <a:ahLst/>
              <a:cxnLst/>
              <a:rect l="l" t="t" r="r" b="b"/>
              <a:pathLst>
                <a:path w="793" h="1490" extrusionOk="0">
                  <a:moveTo>
                    <a:pt x="0" y="1"/>
                  </a:moveTo>
                  <a:lnTo>
                    <a:pt x="0" y="1489"/>
                  </a:lnTo>
                  <a:lnTo>
                    <a:pt x="792" y="554"/>
                  </a:lnTo>
                  <a:lnTo>
                    <a:pt x="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73"/>
            <p:cNvSpPr/>
            <p:nvPr/>
          </p:nvSpPr>
          <p:spPr>
            <a:xfrm>
              <a:off x="1033736" y="3947316"/>
              <a:ext cx="20765" cy="39016"/>
            </a:xfrm>
            <a:custGeom>
              <a:avLst/>
              <a:gdLst/>
              <a:ahLst/>
              <a:cxnLst/>
              <a:rect l="l" t="t" r="r" b="b"/>
              <a:pathLst>
                <a:path w="793" h="1490" extrusionOk="0">
                  <a:moveTo>
                    <a:pt x="792" y="1"/>
                  </a:moveTo>
                  <a:lnTo>
                    <a:pt x="1" y="554"/>
                  </a:lnTo>
                  <a:lnTo>
                    <a:pt x="792" y="1489"/>
                  </a:lnTo>
                  <a:lnTo>
                    <a:pt x="79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73"/>
            <p:cNvSpPr/>
            <p:nvPr/>
          </p:nvSpPr>
          <p:spPr>
            <a:xfrm>
              <a:off x="928813" y="3947316"/>
              <a:ext cx="84473" cy="89710"/>
            </a:xfrm>
            <a:custGeom>
              <a:avLst/>
              <a:gdLst/>
              <a:ahLst/>
              <a:cxnLst/>
              <a:rect l="l" t="t" r="r" b="b"/>
              <a:pathLst>
                <a:path w="3226" h="3426" extrusionOk="0">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73"/>
            <p:cNvSpPr/>
            <p:nvPr/>
          </p:nvSpPr>
          <p:spPr>
            <a:xfrm>
              <a:off x="928813" y="3955826"/>
              <a:ext cx="58497" cy="81200"/>
            </a:xfrm>
            <a:custGeom>
              <a:avLst/>
              <a:gdLst/>
              <a:ahLst/>
              <a:cxnLst/>
              <a:rect l="l" t="t" r="r" b="b"/>
              <a:pathLst>
                <a:path w="2234" h="3101" extrusionOk="0">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73"/>
            <p:cNvSpPr/>
            <p:nvPr/>
          </p:nvSpPr>
          <p:spPr>
            <a:xfrm>
              <a:off x="1054474" y="3947316"/>
              <a:ext cx="84211" cy="89710"/>
            </a:xfrm>
            <a:custGeom>
              <a:avLst/>
              <a:gdLst/>
              <a:ahLst/>
              <a:cxnLst/>
              <a:rect l="l" t="t" r="r" b="b"/>
              <a:pathLst>
                <a:path w="3216" h="3426" extrusionOk="0">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73"/>
            <p:cNvSpPr/>
            <p:nvPr/>
          </p:nvSpPr>
          <p:spPr>
            <a:xfrm>
              <a:off x="1089955" y="3958811"/>
              <a:ext cx="48730" cy="78215"/>
            </a:xfrm>
            <a:custGeom>
              <a:avLst/>
              <a:gdLst/>
              <a:ahLst/>
              <a:cxnLst/>
              <a:rect l="l" t="t" r="r" b="b"/>
              <a:pathLst>
                <a:path w="1861" h="2987" extrusionOk="0">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3" name="Google Shape;12533;p73"/>
          <p:cNvGrpSpPr/>
          <p:nvPr/>
        </p:nvGrpSpPr>
        <p:grpSpPr>
          <a:xfrm>
            <a:off x="3934196" y="2332405"/>
            <a:ext cx="401207" cy="214036"/>
            <a:chOff x="3934196" y="2484805"/>
            <a:chExt cx="401207" cy="214036"/>
          </a:xfrm>
        </p:grpSpPr>
        <p:sp>
          <p:nvSpPr>
            <p:cNvPr id="12534" name="Google Shape;12534;p73"/>
            <p:cNvSpPr/>
            <p:nvPr/>
          </p:nvSpPr>
          <p:spPr>
            <a:xfrm>
              <a:off x="4120555" y="2484805"/>
              <a:ext cx="214848" cy="214036"/>
            </a:xfrm>
            <a:custGeom>
              <a:avLst/>
              <a:gdLst/>
              <a:ahLst/>
              <a:cxnLst/>
              <a:rect l="l" t="t" r="r" b="b"/>
              <a:pathLst>
                <a:path w="8205" h="8174" extrusionOk="0">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73"/>
            <p:cNvSpPr/>
            <p:nvPr/>
          </p:nvSpPr>
          <p:spPr>
            <a:xfrm>
              <a:off x="4120555" y="2522695"/>
              <a:ext cx="54727" cy="124195"/>
            </a:xfrm>
            <a:custGeom>
              <a:avLst/>
              <a:gdLst/>
              <a:ahLst/>
              <a:cxnLst/>
              <a:rect l="l" t="t" r="r" b="b"/>
              <a:pathLst>
                <a:path w="2090" h="4743" extrusionOk="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73"/>
            <p:cNvSpPr/>
            <p:nvPr/>
          </p:nvSpPr>
          <p:spPr>
            <a:xfrm>
              <a:off x="3934196" y="2488131"/>
              <a:ext cx="248548" cy="210475"/>
            </a:xfrm>
            <a:custGeom>
              <a:avLst/>
              <a:gdLst/>
              <a:ahLst/>
              <a:cxnLst/>
              <a:rect l="l" t="t" r="r" b="b"/>
              <a:pathLst>
                <a:path w="9492" h="8038" extrusionOk="0">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73"/>
            <p:cNvSpPr/>
            <p:nvPr/>
          </p:nvSpPr>
          <p:spPr>
            <a:xfrm>
              <a:off x="4005393" y="2538353"/>
              <a:ext cx="104269" cy="97618"/>
            </a:xfrm>
            <a:custGeom>
              <a:avLst/>
              <a:gdLst/>
              <a:ahLst/>
              <a:cxnLst/>
              <a:rect l="l" t="t" r="r" b="b"/>
              <a:pathLst>
                <a:path w="3982" h="3728" extrusionOk="0">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73"/>
            <p:cNvSpPr/>
            <p:nvPr/>
          </p:nvSpPr>
          <p:spPr>
            <a:xfrm>
              <a:off x="4182849" y="2537070"/>
              <a:ext cx="81174" cy="92381"/>
            </a:xfrm>
            <a:custGeom>
              <a:avLst/>
              <a:gdLst/>
              <a:ahLst/>
              <a:cxnLst/>
              <a:rect l="l" t="t" r="r" b="b"/>
              <a:pathLst>
                <a:path w="3100" h="3528" extrusionOk="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9" name="Google Shape;12539;p73"/>
          <p:cNvGrpSpPr/>
          <p:nvPr/>
        </p:nvGrpSpPr>
        <p:grpSpPr>
          <a:xfrm>
            <a:off x="3999894" y="1347797"/>
            <a:ext cx="342474" cy="359232"/>
            <a:chOff x="3999894" y="1500197"/>
            <a:chExt cx="342474" cy="359232"/>
          </a:xfrm>
        </p:grpSpPr>
        <p:sp>
          <p:nvSpPr>
            <p:cNvPr id="12540" name="Google Shape;12540;p73"/>
            <p:cNvSpPr/>
            <p:nvPr/>
          </p:nvSpPr>
          <p:spPr>
            <a:xfrm>
              <a:off x="4165279" y="1500197"/>
              <a:ext cx="177089" cy="149412"/>
            </a:xfrm>
            <a:custGeom>
              <a:avLst/>
              <a:gdLst/>
              <a:ahLst/>
              <a:cxnLst/>
              <a:rect l="l" t="t" r="r" b="b"/>
              <a:pathLst>
                <a:path w="6763" h="5706" extrusionOk="0">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73"/>
            <p:cNvSpPr/>
            <p:nvPr/>
          </p:nvSpPr>
          <p:spPr>
            <a:xfrm>
              <a:off x="4210238" y="1533871"/>
              <a:ext cx="82457" cy="71773"/>
            </a:xfrm>
            <a:custGeom>
              <a:avLst/>
              <a:gdLst/>
              <a:ahLst/>
              <a:cxnLst/>
              <a:rect l="l" t="t" r="r" b="b"/>
              <a:pathLst>
                <a:path w="3149" h="2741" extrusionOk="0">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73"/>
            <p:cNvSpPr/>
            <p:nvPr/>
          </p:nvSpPr>
          <p:spPr>
            <a:xfrm>
              <a:off x="4017883" y="1549477"/>
              <a:ext cx="292303" cy="292539"/>
            </a:xfrm>
            <a:custGeom>
              <a:avLst/>
              <a:gdLst/>
              <a:ahLst/>
              <a:cxnLst/>
              <a:rect l="l" t="t" r="r" b="b"/>
              <a:pathLst>
                <a:path w="11163" h="11172" extrusionOk="0">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73"/>
            <p:cNvSpPr/>
            <p:nvPr/>
          </p:nvSpPr>
          <p:spPr>
            <a:xfrm>
              <a:off x="4098324" y="1549713"/>
              <a:ext cx="211863" cy="211863"/>
            </a:xfrm>
            <a:custGeom>
              <a:avLst/>
              <a:gdLst/>
              <a:ahLst/>
              <a:cxnLst/>
              <a:rect l="l" t="t" r="r" b="b"/>
              <a:pathLst>
                <a:path w="8091" h="8091" extrusionOk="0">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73"/>
            <p:cNvSpPr/>
            <p:nvPr/>
          </p:nvSpPr>
          <p:spPr>
            <a:xfrm>
              <a:off x="3999894" y="1532300"/>
              <a:ext cx="130427" cy="129302"/>
            </a:xfrm>
            <a:custGeom>
              <a:avLst/>
              <a:gdLst/>
              <a:ahLst/>
              <a:cxnLst/>
              <a:rect l="l" t="t" r="r" b="b"/>
              <a:pathLst>
                <a:path w="4981" h="4938" extrusionOk="0">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73"/>
            <p:cNvSpPr/>
            <p:nvPr/>
          </p:nvSpPr>
          <p:spPr>
            <a:xfrm>
              <a:off x="4007907" y="1539736"/>
              <a:ext cx="122415" cy="121865"/>
            </a:xfrm>
            <a:custGeom>
              <a:avLst/>
              <a:gdLst/>
              <a:ahLst/>
              <a:cxnLst/>
              <a:rect l="l" t="t" r="r" b="b"/>
              <a:pathLst>
                <a:path w="4675" h="4654" extrusionOk="0">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73"/>
            <p:cNvSpPr/>
            <p:nvPr/>
          </p:nvSpPr>
          <p:spPr>
            <a:xfrm>
              <a:off x="4197748" y="1730153"/>
              <a:ext cx="130427" cy="129275"/>
            </a:xfrm>
            <a:custGeom>
              <a:avLst/>
              <a:gdLst/>
              <a:ahLst/>
              <a:cxnLst/>
              <a:rect l="l" t="t" r="r" b="b"/>
              <a:pathLst>
                <a:path w="4981" h="4937" extrusionOk="0">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73"/>
            <p:cNvSpPr/>
            <p:nvPr/>
          </p:nvSpPr>
          <p:spPr>
            <a:xfrm>
              <a:off x="4205499" y="1737328"/>
              <a:ext cx="122677" cy="122101"/>
            </a:xfrm>
            <a:custGeom>
              <a:avLst/>
              <a:gdLst/>
              <a:ahLst/>
              <a:cxnLst/>
              <a:rect l="l" t="t" r="r" b="b"/>
              <a:pathLst>
                <a:path w="4685" h="4663" extrusionOk="0">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73"/>
            <p:cNvSpPr/>
            <p:nvPr/>
          </p:nvSpPr>
          <p:spPr>
            <a:xfrm>
              <a:off x="4065854" y="1663879"/>
              <a:ext cx="86463" cy="32155"/>
            </a:xfrm>
            <a:custGeom>
              <a:avLst/>
              <a:gdLst/>
              <a:ahLst/>
              <a:cxnLst/>
              <a:rect l="l" t="t" r="r" b="b"/>
              <a:pathLst>
                <a:path w="3302" h="1228" extrusionOk="0">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73"/>
            <p:cNvSpPr/>
            <p:nvPr/>
          </p:nvSpPr>
          <p:spPr>
            <a:xfrm>
              <a:off x="4164519" y="1753301"/>
              <a:ext cx="90705" cy="51689"/>
            </a:xfrm>
            <a:custGeom>
              <a:avLst/>
              <a:gdLst/>
              <a:ahLst/>
              <a:cxnLst/>
              <a:rect l="l" t="t" r="r" b="b"/>
              <a:pathLst>
                <a:path w="3464" h="1974" extrusionOk="0">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0" name="Google Shape;12550;p73"/>
          <p:cNvGrpSpPr/>
          <p:nvPr/>
        </p:nvGrpSpPr>
        <p:grpSpPr>
          <a:xfrm>
            <a:off x="2233795" y="2729762"/>
            <a:ext cx="232601" cy="366747"/>
            <a:chOff x="2233795" y="2882162"/>
            <a:chExt cx="232601" cy="366747"/>
          </a:xfrm>
        </p:grpSpPr>
        <p:sp>
          <p:nvSpPr>
            <p:cNvPr id="12551" name="Google Shape;12551;p73"/>
            <p:cNvSpPr/>
            <p:nvPr/>
          </p:nvSpPr>
          <p:spPr>
            <a:xfrm>
              <a:off x="2350946" y="2946368"/>
              <a:ext cx="115188" cy="214979"/>
            </a:xfrm>
            <a:custGeom>
              <a:avLst/>
              <a:gdLst/>
              <a:ahLst/>
              <a:cxnLst/>
              <a:rect l="l" t="t" r="r" b="b"/>
              <a:pathLst>
                <a:path w="4399" h="8210" extrusionOk="0">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73"/>
            <p:cNvSpPr/>
            <p:nvPr/>
          </p:nvSpPr>
          <p:spPr>
            <a:xfrm>
              <a:off x="2379933" y="3052679"/>
              <a:ext cx="86463" cy="46583"/>
            </a:xfrm>
            <a:custGeom>
              <a:avLst/>
              <a:gdLst/>
              <a:ahLst/>
              <a:cxnLst/>
              <a:rect l="l" t="t" r="r" b="b"/>
              <a:pathLst>
                <a:path w="3302" h="1779" extrusionOk="0">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73"/>
            <p:cNvSpPr/>
            <p:nvPr/>
          </p:nvSpPr>
          <p:spPr>
            <a:xfrm>
              <a:off x="2369930" y="2946368"/>
              <a:ext cx="77220" cy="44750"/>
            </a:xfrm>
            <a:custGeom>
              <a:avLst/>
              <a:gdLst/>
              <a:ahLst/>
              <a:cxnLst/>
              <a:rect l="l" t="t" r="r" b="b"/>
              <a:pathLst>
                <a:path w="2949" h="1709" extrusionOk="0">
                  <a:moveTo>
                    <a:pt x="1" y="0"/>
                  </a:moveTo>
                  <a:lnTo>
                    <a:pt x="1" y="1708"/>
                  </a:lnTo>
                  <a:lnTo>
                    <a:pt x="2949" y="1708"/>
                  </a:lnTo>
                  <a:lnTo>
                    <a:pt x="2949"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73"/>
            <p:cNvSpPr/>
            <p:nvPr/>
          </p:nvSpPr>
          <p:spPr>
            <a:xfrm>
              <a:off x="2357440" y="2882162"/>
              <a:ext cx="102200" cy="67976"/>
            </a:xfrm>
            <a:custGeom>
              <a:avLst/>
              <a:gdLst/>
              <a:ahLst/>
              <a:cxnLst/>
              <a:rect l="l" t="t" r="r" b="b"/>
              <a:pathLst>
                <a:path w="3903" h="2596" extrusionOk="0">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73"/>
            <p:cNvSpPr/>
            <p:nvPr/>
          </p:nvSpPr>
          <p:spPr>
            <a:xfrm>
              <a:off x="2379671" y="3062787"/>
              <a:ext cx="29013" cy="60959"/>
            </a:xfrm>
            <a:custGeom>
              <a:avLst/>
              <a:gdLst/>
              <a:ahLst/>
              <a:cxnLst/>
              <a:rect l="l" t="t" r="r" b="b"/>
              <a:pathLst>
                <a:path w="1108" h="2328" extrusionOk="0">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73"/>
            <p:cNvSpPr/>
            <p:nvPr/>
          </p:nvSpPr>
          <p:spPr>
            <a:xfrm>
              <a:off x="2379671" y="3062787"/>
              <a:ext cx="16758" cy="60723"/>
            </a:xfrm>
            <a:custGeom>
              <a:avLst/>
              <a:gdLst/>
              <a:ahLst/>
              <a:cxnLst/>
              <a:rect l="l" t="t" r="r" b="b"/>
              <a:pathLst>
                <a:path w="640" h="2319" extrusionOk="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73"/>
            <p:cNvSpPr/>
            <p:nvPr/>
          </p:nvSpPr>
          <p:spPr>
            <a:xfrm>
              <a:off x="2408658" y="3066034"/>
              <a:ext cx="29013" cy="57712"/>
            </a:xfrm>
            <a:custGeom>
              <a:avLst/>
              <a:gdLst/>
              <a:ahLst/>
              <a:cxnLst/>
              <a:rect l="l" t="t" r="r" b="b"/>
              <a:pathLst>
                <a:path w="1108" h="2204" extrusionOk="0">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73"/>
            <p:cNvSpPr/>
            <p:nvPr/>
          </p:nvSpPr>
          <p:spPr>
            <a:xfrm>
              <a:off x="2408658" y="3066034"/>
              <a:ext cx="17020" cy="57712"/>
            </a:xfrm>
            <a:custGeom>
              <a:avLst/>
              <a:gdLst/>
              <a:ahLst/>
              <a:cxnLst/>
              <a:rect l="l" t="t" r="r" b="b"/>
              <a:pathLst>
                <a:path w="650" h="2204" extrusionOk="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73"/>
            <p:cNvSpPr/>
            <p:nvPr/>
          </p:nvSpPr>
          <p:spPr>
            <a:xfrm>
              <a:off x="2437383" y="3072030"/>
              <a:ext cx="28751" cy="51715"/>
            </a:xfrm>
            <a:custGeom>
              <a:avLst/>
              <a:gdLst/>
              <a:ahLst/>
              <a:cxnLst/>
              <a:rect l="l" t="t" r="r" b="b"/>
              <a:pathLst>
                <a:path w="1098" h="1975" extrusionOk="0">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73"/>
            <p:cNvSpPr/>
            <p:nvPr/>
          </p:nvSpPr>
          <p:spPr>
            <a:xfrm>
              <a:off x="2437383" y="3072266"/>
              <a:ext cx="17020" cy="51480"/>
            </a:xfrm>
            <a:custGeom>
              <a:avLst/>
              <a:gdLst/>
              <a:ahLst/>
              <a:cxnLst/>
              <a:rect l="l" t="t" r="r" b="b"/>
              <a:pathLst>
                <a:path w="650" h="1966" extrusionOk="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73"/>
            <p:cNvSpPr/>
            <p:nvPr/>
          </p:nvSpPr>
          <p:spPr>
            <a:xfrm>
              <a:off x="2357440" y="2944614"/>
              <a:ext cx="102462" cy="28751"/>
            </a:xfrm>
            <a:custGeom>
              <a:avLst/>
              <a:gdLst/>
              <a:ahLst/>
              <a:cxnLst/>
              <a:rect l="l" t="t" r="r" b="b"/>
              <a:pathLst>
                <a:path w="3913" h="1098" extrusionOk="0">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73"/>
            <p:cNvSpPr/>
            <p:nvPr/>
          </p:nvSpPr>
          <p:spPr>
            <a:xfrm>
              <a:off x="2350946" y="3028301"/>
              <a:ext cx="76722" cy="58969"/>
            </a:xfrm>
            <a:custGeom>
              <a:avLst/>
              <a:gdLst/>
              <a:ahLst/>
              <a:cxnLst/>
              <a:rect l="l" t="t" r="r" b="b"/>
              <a:pathLst>
                <a:path w="2930" h="2252" extrusionOk="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73"/>
            <p:cNvSpPr/>
            <p:nvPr/>
          </p:nvSpPr>
          <p:spPr>
            <a:xfrm>
              <a:off x="2350946" y="3038539"/>
              <a:ext cx="66719" cy="38754"/>
            </a:xfrm>
            <a:custGeom>
              <a:avLst/>
              <a:gdLst/>
              <a:ahLst/>
              <a:cxnLst/>
              <a:rect l="l" t="t" r="r" b="b"/>
              <a:pathLst>
                <a:path w="2548" h="1480" extrusionOk="0">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73"/>
            <p:cNvSpPr/>
            <p:nvPr/>
          </p:nvSpPr>
          <p:spPr>
            <a:xfrm>
              <a:off x="2282499" y="3193921"/>
              <a:ext cx="166641" cy="54988"/>
            </a:xfrm>
            <a:custGeom>
              <a:avLst/>
              <a:gdLst/>
              <a:ahLst/>
              <a:cxnLst/>
              <a:rect l="l" t="t" r="r" b="b"/>
              <a:pathLst>
                <a:path w="6364" h="2100" extrusionOk="0">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73"/>
            <p:cNvSpPr/>
            <p:nvPr/>
          </p:nvSpPr>
          <p:spPr>
            <a:xfrm>
              <a:off x="2306248" y="3178681"/>
              <a:ext cx="119665" cy="30506"/>
            </a:xfrm>
            <a:custGeom>
              <a:avLst/>
              <a:gdLst/>
              <a:ahLst/>
              <a:cxnLst/>
              <a:rect l="l" t="t" r="r" b="b"/>
              <a:pathLst>
                <a:path w="4570" h="1165" extrusionOk="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73"/>
            <p:cNvSpPr/>
            <p:nvPr/>
          </p:nvSpPr>
          <p:spPr>
            <a:xfrm>
              <a:off x="2322719" y="3108296"/>
              <a:ext cx="11024" cy="59178"/>
            </a:xfrm>
            <a:custGeom>
              <a:avLst/>
              <a:gdLst/>
              <a:ahLst/>
              <a:cxnLst/>
              <a:rect l="l" t="t" r="r" b="b"/>
              <a:pathLst>
                <a:path w="421" h="2260" extrusionOk="0">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73"/>
            <p:cNvSpPr/>
            <p:nvPr/>
          </p:nvSpPr>
          <p:spPr>
            <a:xfrm>
              <a:off x="2264928" y="3128668"/>
              <a:ext cx="48573" cy="44803"/>
            </a:xfrm>
            <a:custGeom>
              <a:avLst/>
              <a:gdLst/>
              <a:ahLst/>
              <a:cxnLst/>
              <a:rect l="l" t="t" r="r" b="b"/>
              <a:pathLst>
                <a:path w="1855" h="1711" extrusionOk="0">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73"/>
            <p:cNvSpPr/>
            <p:nvPr/>
          </p:nvSpPr>
          <p:spPr>
            <a:xfrm>
              <a:off x="2233795" y="3181928"/>
              <a:ext cx="62713" cy="11024"/>
            </a:xfrm>
            <a:custGeom>
              <a:avLst/>
              <a:gdLst/>
              <a:ahLst/>
              <a:cxnLst/>
              <a:rect l="l" t="t" r="r" b="b"/>
              <a:pathLst>
                <a:path w="2395" h="421" extrusionOk="0">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9" name="Google Shape;12569;p73"/>
          <p:cNvGrpSpPr/>
          <p:nvPr/>
        </p:nvGrpSpPr>
        <p:grpSpPr>
          <a:xfrm>
            <a:off x="3523772" y="3252022"/>
            <a:ext cx="362008" cy="244175"/>
            <a:chOff x="3523772" y="3404422"/>
            <a:chExt cx="362008" cy="244175"/>
          </a:xfrm>
        </p:grpSpPr>
        <p:sp>
          <p:nvSpPr>
            <p:cNvPr id="12570" name="Google Shape;12570;p73"/>
            <p:cNvSpPr/>
            <p:nvPr/>
          </p:nvSpPr>
          <p:spPr>
            <a:xfrm>
              <a:off x="3566244" y="3404579"/>
              <a:ext cx="122677" cy="233256"/>
            </a:xfrm>
            <a:custGeom>
              <a:avLst/>
              <a:gdLst/>
              <a:ahLst/>
              <a:cxnLst/>
              <a:rect l="l" t="t" r="r" b="b"/>
              <a:pathLst>
                <a:path w="4685" h="8908" extrusionOk="0">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73"/>
            <p:cNvSpPr/>
            <p:nvPr/>
          </p:nvSpPr>
          <p:spPr>
            <a:xfrm>
              <a:off x="3566244" y="3511179"/>
              <a:ext cx="78476" cy="126657"/>
            </a:xfrm>
            <a:custGeom>
              <a:avLst/>
              <a:gdLst/>
              <a:ahLst/>
              <a:cxnLst/>
              <a:rect l="l" t="t" r="r" b="b"/>
              <a:pathLst>
                <a:path w="2997" h="4837" extrusionOk="0">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73"/>
            <p:cNvSpPr/>
            <p:nvPr/>
          </p:nvSpPr>
          <p:spPr>
            <a:xfrm>
              <a:off x="3586852" y="3414504"/>
              <a:ext cx="11390" cy="95759"/>
            </a:xfrm>
            <a:custGeom>
              <a:avLst/>
              <a:gdLst/>
              <a:ahLst/>
              <a:cxnLst/>
              <a:rect l="l" t="t" r="r" b="b"/>
              <a:pathLst>
                <a:path w="435" h="3657" extrusionOk="0">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73"/>
            <p:cNvSpPr/>
            <p:nvPr/>
          </p:nvSpPr>
          <p:spPr>
            <a:xfrm>
              <a:off x="3622202" y="3405758"/>
              <a:ext cx="11521" cy="103928"/>
            </a:xfrm>
            <a:custGeom>
              <a:avLst/>
              <a:gdLst/>
              <a:ahLst/>
              <a:cxnLst/>
              <a:rect l="l" t="t" r="r" b="b"/>
              <a:pathLst>
                <a:path w="440" h="3969" extrusionOk="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73"/>
            <p:cNvSpPr/>
            <p:nvPr/>
          </p:nvSpPr>
          <p:spPr>
            <a:xfrm>
              <a:off x="3654174" y="3420002"/>
              <a:ext cx="11024" cy="89317"/>
            </a:xfrm>
            <a:custGeom>
              <a:avLst/>
              <a:gdLst/>
              <a:ahLst/>
              <a:cxnLst/>
              <a:rect l="l" t="t" r="r" b="b"/>
              <a:pathLst>
                <a:path w="421" h="3411" extrusionOk="0">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73"/>
            <p:cNvSpPr/>
            <p:nvPr/>
          </p:nvSpPr>
          <p:spPr>
            <a:xfrm>
              <a:off x="3523772" y="3493320"/>
              <a:ext cx="90469" cy="144515"/>
            </a:xfrm>
            <a:custGeom>
              <a:avLst/>
              <a:gdLst/>
              <a:ahLst/>
              <a:cxnLst/>
              <a:rect l="l" t="t" r="r" b="b"/>
              <a:pathLst>
                <a:path w="3455" h="5519" extrusionOk="0">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73"/>
            <p:cNvSpPr/>
            <p:nvPr/>
          </p:nvSpPr>
          <p:spPr>
            <a:xfrm>
              <a:off x="3557263" y="3624324"/>
              <a:ext cx="140404" cy="24273"/>
            </a:xfrm>
            <a:custGeom>
              <a:avLst/>
              <a:gdLst/>
              <a:ahLst/>
              <a:cxnLst/>
              <a:rect l="l" t="t" r="r" b="b"/>
              <a:pathLst>
                <a:path w="5362" h="927" extrusionOk="0">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73"/>
            <p:cNvSpPr/>
            <p:nvPr/>
          </p:nvSpPr>
          <p:spPr>
            <a:xfrm>
              <a:off x="3720631" y="3404422"/>
              <a:ext cx="122677" cy="233413"/>
            </a:xfrm>
            <a:custGeom>
              <a:avLst/>
              <a:gdLst/>
              <a:ahLst/>
              <a:cxnLst/>
              <a:rect l="l" t="t" r="r" b="b"/>
              <a:pathLst>
                <a:path w="4685" h="8914" extrusionOk="0">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73"/>
            <p:cNvSpPr/>
            <p:nvPr/>
          </p:nvSpPr>
          <p:spPr>
            <a:xfrm>
              <a:off x="3764831" y="3511179"/>
              <a:ext cx="78476" cy="126657"/>
            </a:xfrm>
            <a:custGeom>
              <a:avLst/>
              <a:gdLst/>
              <a:ahLst/>
              <a:cxnLst/>
              <a:rect l="l" t="t" r="r" b="b"/>
              <a:pathLst>
                <a:path w="2997" h="4837" extrusionOk="0">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73"/>
            <p:cNvSpPr/>
            <p:nvPr/>
          </p:nvSpPr>
          <p:spPr>
            <a:xfrm>
              <a:off x="3811546" y="3414504"/>
              <a:ext cx="10762" cy="94764"/>
            </a:xfrm>
            <a:custGeom>
              <a:avLst/>
              <a:gdLst/>
              <a:ahLst/>
              <a:cxnLst/>
              <a:rect l="l" t="t" r="r" b="b"/>
              <a:pathLst>
                <a:path w="411" h="3619" extrusionOk="0">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73"/>
            <p:cNvSpPr/>
            <p:nvPr/>
          </p:nvSpPr>
          <p:spPr>
            <a:xfrm>
              <a:off x="3776091" y="3472372"/>
              <a:ext cx="11260" cy="37340"/>
            </a:xfrm>
            <a:custGeom>
              <a:avLst/>
              <a:gdLst/>
              <a:ahLst/>
              <a:cxnLst/>
              <a:rect l="l" t="t" r="r" b="b"/>
              <a:pathLst>
                <a:path w="430" h="1426" extrusionOk="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73"/>
            <p:cNvSpPr/>
            <p:nvPr/>
          </p:nvSpPr>
          <p:spPr>
            <a:xfrm>
              <a:off x="3744355" y="3420238"/>
              <a:ext cx="10762" cy="89265"/>
            </a:xfrm>
            <a:custGeom>
              <a:avLst/>
              <a:gdLst/>
              <a:ahLst/>
              <a:cxnLst/>
              <a:rect l="l" t="t" r="r" b="b"/>
              <a:pathLst>
                <a:path w="411" h="3409" extrusionOk="0">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73"/>
            <p:cNvSpPr/>
            <p:nvPr/>
          </p:nvSpPr>
          <p:spPr>
            <a:xfrm>
              <a:off x="3795311" y="3493320"/>
              <a:ext cx="90469" cy="144515"/>
            </a:xfrm>
            <a:custGeom>
              <a:avLst/>
              <a:gdLst/>
              <a:ahLst/>
              <a:cxnLst/>
              <a:rect l="l" t="t" r="r" b="b"/>
              <a:pathLst>
                <a:path w="3455" h="5519" extrusionOk="0">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73"/>
            <p:cNvSpPr/>
            <p:nvPr/>
          </p:nvSpPr>
          <p:spPr>
            <a:xfrm>
              <a:off x="3711624" y="3624324"/>
              <a:ext cx="140666" cy="24273"/>
            </a:xfrm>
            <a:custGeom>
              <a:avLst/>
              <a:gdLst/>
              <a:ahLst/>
              <a:cxnLst/>
              <a:rect l="l" t="t" r="r" b="b"/>
              <a:pathLst>
                <a:path w="5372" h="927" extrusionOk="0">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73"/>
            <p:cNvSpPr/>
            <p:nvPr/>
          </p:nvSpPr>
          <p:spPr>
            <a:xfrm>
              <a:off x="3776327" y="3405758"/>
              <a:ext cx="10762" cy="56795"/>
            </a:xfrm>
            <a:custGeom>
              <a:avLst/>
              <a:gdLst/>
              <a:ahLst/>
              <a:cxnLst/>
              <a:rect l="l" t="t" r="r" b="b"/>
              <a:pathLst>
                <a:path w="411" h="2169" extrusionOk="0">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5" name="Google Shape;12585;p73"/>
          <p:cNvGrpSpPr/>
          <p:nvPr/>
        </p:nvGrpSpPr>
        <p:grpSpPr>
          <a:xfrm>
            <a:off x="3531026" y="1824914"/>
            <a:ext cx="359232" cy="327836"/>
            <a:chOff x="3531026" y="1977314"/>
            <a:chExt cx="359232" cy="327836"/>
          </a:xfrm>
        </p:grpSpPr>
        <p:sp>
          <p:nvSpPr>
            <p:cNvPr id="12586" name="Google Shape;12586;p73"/>
            <p:cNvSpPr/>
            <p:nvPr/>
          </p:nvSpPr>
          <p:spPr>
            <a:xfrm>
              <a:off x="3668156" y="1977314"/>
              <a:ext cx="96806" cy="92590"/>
            </a:xfrm>
            <a:custGeom>
              <a:avLst/>
              <a:gdLst/>
              <a:ahLst/>
              <a:cxnLst/>
              <a:rect l="l" t="t" r="r" b="b"/>
              <a:pathLst>
                <a:path w="3697" h="3536" extrusionOk="0">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73"/>
            <p:cNvSpPr/>
            <p:nvPr/>
          </p:nvSpPr>
          <p:spPr>
            <a:xfrm>
              <a:off x="3692901" y="2005960"/>
              <a:ext cx="40744" cy="35140"/>
            </a:xfrm>
            <a:custGeom>
              <a:avLst/>
              <a:gdLst/>
              <a:ahLst/>
              <a:cxnLst/>
              <a:rect l="l" t="t" r="r" b="b"/>
              <a:pathLst>
                <a:path w="1556" h="1342" extrusionOk="0">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73"/>
            <p:cNvSpPr/>
            <p:nvPr/>
          </p:nvSpPr>
          <p:spPr>
            <a:xfrm>
              <a:off x="3531026" y="2088286"/>
              <a:ext cx="276068" cy="216864"/>
            </a:xfrm>
            <a:custGeom>
              <a:avLst/>
              <a:gdLst/>
              <a:ahLst/>
              <a:cxnLst/>
              <a:rect l="l" t="t" r="r" b="b"/>
              <a:pathLst>
                <a:path w="10543" h="8282" extrusionOk="0">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73"/>
            <p:cNvSpPr/>
            <p:nvPr/>
          </p:nvSpPr>
          <p:spPr>
            <a:xfrm>
              <a:off x="3743360" y="2124264"/>
              <a:ext cx="63472" cy="51742"/>
            </a:xfrm>
            <a:custGeom>
              <a:avLst/>
              <a:gdLst/>
              <a:ahLst/>
              <a:cxnLst/>
              <a:rect l="l" t="t" r="r" b="b"/>
              <a:pathLst>
                <a:path w="2424" h="1976" extrusionOk="0">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73"/>
            <p:cNvSpPr/>
            <p:nvPr/>
          </p:nvSpPr>
          <p:spPr>
            <a:xfrm>
              <a:off x="3531026" y="2193471"/>
              <a:ext cx="276068" cy="111443"/>
            </a:xfrm>
            <a:custGeom>
              <a:avLst/>
              <a:gdLst/>
              <a:ahLst/>
              <a:cxnLst/>
              <a:rect l="l" t="t" r="r" b="b"/>
              <a:pathLst>
                <a:path w="10543" h="4256" extrusionOk="0">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73"/>
            <p:cNvSpPr/>
            <p:nvPr/>
          </p:nvSpPr>
          <p:spPr>
            <a:xfrm>
              <a:off x="3531785" y="2179462"/>
              <a:ext cx="298535" cy="125688"/>
            </a:xfrm>
            <a:custGeom>
              <a:avLst/>
              <a:gdLst/>
              <a:ahLst/>
              <a:cxnLst/>
              <a:rect l="l" t="t" r="r" b="b"/>
              <a:pathLst>
                <a:path w="11401" h="4800" extrusionOk="0">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73"/>
            <p:cNvSpPr/>
            <p:nvPr/>
          </p:nvSpPr>
          <p:spPr>
            <a:xfrm>
              <a:off x="3531785" y="2282893"/>
              <a:ext cx="279551" cy="22257"/>
            </a:xfrm>
            <a:custGeom>
              <a:avLst/>
              <a:gdLst/>
              <a:ahLst/>
              <a:cxnLst/>
              <a:rect l="l" t="t" r="r" b="b"/>
              <a:pathLst>
                <a:path w="10676" h="850" extrusionOk="0">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73"/>
            <p:cNvSpPr/>
            <p:nvPr/>
          </p:nvSpPr>
          <p:spPr>
            <a:xfrm>
              <a:off x="3740846" y="2015596"/>
              <a:ext cx="149412" cy="149176"/>
            </a:xfrm>
            <a:custGeom>
              <a:avLst/>
              <a:gdLst/>
              <a:ahLst/>
              <a:cxnLst/>
              <a:rect l="l" t="t" r="r" b="b"/>
              <a:pathLst>
                <a:path w="5706" h="5697" extrusionOk="0">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73"/>
            <p:cNvSpPr/>
            <p:nvPr/>
          </p:nvSpPr>
          <p:spPr>
            <a:xfrm>
              <a:off x="3789576" y="2070532"/>
              <a:ext cx="45221" cy="38780"/>
            </a:xfrm>
            <a:custGeom>
              <a:avLst/>
              <a:gdLst/>
              <a:ahLst/>
              <a:cxnLst/>
              <a:rect l="l" t="t" r="r" b="b"/>
              <a:pathLst>
                <a:path w="1727" h="1481" extrusionOk="0">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73"/>
            <p:cNvSpPr/>
            <p:nvPr/>
          </p:nvSpPr>
          <p:spPr>
            <a:xfrm>
              <a:off x="3531026" y="2088286"/>
              <a:ext cx="111679" cy="36004"/>
            </a:xfrm>
            <a:custGeom>
              <a:avLst/>
              <a:gdLst/>
              <a:ahLst/>
              <a:cxnLst/>
              <a:rect l="l" t="t" r="r" b="b"/>
              <a:pathLst>
                <a:path w="4265" h="1375" extrusionOk="0">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6" name="Google Shape;12596;p73"/>
          <p:cNvGrpSpPr/>
          <p:nvPr/>
        </p:nvGrpSpPr>
        <p:grpSpPr>
          <a:xfrm>
            <a:off x="3123351" y="1347875"/>
            <a:ext cx="296781" cy="359232"/>
            <a:chOff x="3123351" y="1500275"/>
            <a:chExt cx="296781" cy="359232"/>
          </a:xfrm>
        </p:grpSpPr>
        <p:sp>
          <p:nvSpPr>
            <p:cNvPr id="12597" name="Google Shape;12597;p73"/>
            <p:cNvSpPr/>
            <p:nvPr/>
          </p:nvSpPr>
          <p:spPr>
            <a:xfrm>
              <a:off x="3123351" y="1562700"/>
              <a:ext cx="296781" cy="296545"/>
            </a:xfrm>
            <a:custGeom>
              <a:avLst/>
              <a:gdLst/>
              <a:ahLst/>
              <a:cxnLst/>
              <a:rect l="l" t="t" r="r" b="b"/>
              <a:pathLst>
                <a:path w="11334" h="11325" extrusionOk="0">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73"/>
            <p:cNvSpPr/>
            <p:nvPr/>
          </p:nvSpPr>
          <p:spPr>
            <a:xfrm>
              <a:off x="3276979" y="1562465"/>
              <a:ext cx="99189" cy="33569"/>
            </a:xfrm>
            <a:custGeom>
              <a:avLst/>
              <a:gdLst/>
              <a:ahLst/>
              <a:cxnLst/>
              <a:rect l="l" t="t" r="r" b="b"/>
              <a:pathLst>
                <a:path w="3788" h="1282" extrusionOk="0">
                  <a:moveTo>
                    <a:pt x="0" y="0"/>
                  </a:moveTo>
                  <a:cubicBezTo>
                    <a:pt x="344" y="854"/>
                    <a:pt x="1119" y="1281"/>
                    <a:pt x="1894" y="1281"/>
                  </a:cubicBezTo>
                  <a:cubicBezTo>
                    <a:pt x="2669" y="1281"/>
                    <a:pt x="3444" y="854"/>
                    <a:pt x="378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73"/>
            <p:cNvSpPr/>
            <p:nvPr/>
          </p:nvSpPr>
          <p:spPr>
            <a:xfrm>
              <a:off x="3130081" y="1800277"/>
              <a:ext cx="75963" cy="59230"/>
            </a:xfrm>
            <a:custGeom>
              <a:avLst/>
              <a:gdLst/>
              <a:ahLst/>
              <a:cxnLst/>
              <a:rect l="l" t="t" r="r" b="b"/>
              <a:pathLst>
                <a:path w="2901" h="2262" extrusionOk="0">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73"/>
            <p:cNvSpPr/>
            <p:nvPr/>
          </p:nvSpPr>
          <p:spPr>
            <a:xfrm>
              <a:off x="3170799" y="1562465"/>
              <a:ext cx="249334" cy="296781"/>
            </a:xfrm>
            <a:custGeom>
              <a:avLst/>
              <a:gdLst/>
              <a:ahLst/>
              <a:cxnLst/>
              <a:rect l="l" t="t" r="r" b="b"/>
              <a:pathLst>
                <a:path w="9522" h="11334" extrusionOk="0">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73"/>
            <p:cNvSpPr/>
            <p:nvPr/>
          </p:nvSpPr>
          <p:spPr>
            <a:xfrm>
              <a:off x="3123351" y="1793285"/>
              <a:ext cx="64206" cy="66222"/>
            </a:xfrm>
            <a:custGeom>
              <a:avLst/>
              <a:gdLst/>
              <a:ahLst/>
              <a:cxnLst/>
              <a:rect l="l" t="t" r="r" b="b"/>
              <a:pathLst>
                <a:path w="2452" h="2529" extrusionOk="0">
                  <a:moveTo>
                    <a:pt x="0" y="0"/>
                  </a:moveTo>
                  <a:lnTo>
                    <a:pt x="2452" y="2528"/>
                  </a:lnTo>
                  <a:lnTo>
                    <a:pt x="2452" y="220"/>
                  </a:lnTo>
                  <a:cubicBezTo>
                    <a:pt x="2452" y="96"/>
                    <a:pt x="2347" y="0"/>
                    <a:pt x="222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73"/>
            <p:cNvSpPr/>
            <p:nvPr/>
          </p:nvSpPr>
          <p:spPr>
            <a:xfrm>
              <a:off x="3251998" y="1787787"/>
              <a:ext cx="131658" cy="11024"/>
            </a:xfrm>
            <a:custGeom>
              <a:avLst/>
              <a:gdLst/>
              <a:ahLst/>
              <a:cxnLst/>
              <a:rect l="l" t="t" r="r" b="b"/>
              <a:pathLst>
                <a:path w="5028" h="421" extrusionOk="0">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73"/>
            <p:cNvSpPr/>
            <p:nvPr/>
          </p:nvSpPr>
          <p:spPr>
            <a:xfrm>
              <a:off x="3259304" y="1537432"/>
              <a:ext cx="74234" cy="70516"/>
            </a:xfrm>
            <a:custGeom>
              <a:avLst/>
              <a:gdLst/>
              <a:ahLst/>
              <a:cxnLst/>
              <a:rect l="l" t="t" r="r" b="b"/>
              <a:pathLst>
                <a:path w="2835" h="2693" extrusionOk="0">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73"/>
            <p:cNvSpPr/>
            <p:nvPr/>
          </p:nvSpPr>
          <p:spPr>
            <a:xfrm>
              <a:off x="3283970" y="1500275"/>
              <a:ext cx="84944" cy="84944"/>
            </a:xfrm>
            <a:custGeom>
              <a:avLst/>
              <a:gdLst/>
              <a:ahLst/>
              <a:cxnLst/>
              <a:rect l="l" t="t" r="r" b="b"/>
              <a:pathLst>
                <a:path w="3244" h="3244" extrusionOk="0">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73"/>
            <p:cNvSpPr/>
            <p:nvPr/>
          </p:nvSpPr>
          <p:spPr>
            <a:xfrm>
              <a:off x="3185803" y="1633662"/>
              <a:ext cx="171878" cy="19743"/>
            </a:xfrm>
            <a:custGeom>
              <a:avLst/>
              <a:gdLst/>
              <a:ahLst/>
              <a:cxnLst/>
              <a:rect l="l" t="t" r="r" b="b"/>
              <a:pathLst>
                <a:path w="6564" h="754" extrusionOk="0">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73"/>
            <p:cNvSpPr/>
            <p:nvPr/>
          </p:nvSpPr>
          <p:spPr>
            <a:xfrm>
              <a:off x="3179047" y="1674851"/>
              <a:ext cx="186463" cy="10814"/>
            </a:xfrm>
            <a:custGeom>
              <a:avLst/>
              <a:gdLst/>
              <a:ahLst/>
              <a:cxnLst/>
              <a:rect l="l" t="t" r="r" b="b"/>
              <a:pathLst>
                <a:path w="7121" h="413" extrusionOk="0">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73"/>
            <p:cNvSpPr/>
            <p:nvPr/>
          </p:nvSpPr>
          <p:spPr>
            <a:xfrm>
              <a:off x="3179047" y="1701847"/>
              <a:ext cx="185390" cy="10762"/>
            </a:xfrm>
            <a:custGeom>
              <a:avLst/>
              <a:gdLst/>
              <a:ahLst/>
              <a:cxnLst/>
              <a:rect l="l" t="t" r="r" b="b"/>
              <a:pathLst>
                <a:path w="7080" h="411" extrusionOk="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8" name="Google Shape;12608;p73"/>
          <p:cNvGrpSpPr/>
          <p:nvPr/>
        </p:nvGrpSpPr>
        <p:grpSpPr>
          <a:xfrm>
            <a:off x="2659458" y="1347875"/>
            <a:ext cx="332261" cy="359232"/>
            <a:chOff x="2659458" y="1500275"/>
            <a:chExt cx="332261" cy="359232"/>
          </a:xfrm>
        </p:grpSpPr>
        <p:sp>
          <p:nvSpPr>
            <p:cNvPr id="12609" name="Google Shape;12609;p73"/>
            <p:cNvSpPr/>
            <p:nvPr/>
          </p:nvSpPr>
          <p:spPr>
            <a:xfrm>
              <a:off x="2957234" y="1800015"/>
              <a:ext cx="34486" cy="59361"/>
            </a:xfrm>
            <a:custGeom>
              <a:avLst/>
              <a:gdLst/>
              <a:ahLst/>
              <a:cxnLst/>
              <a:rect l="l" t="t" r="r" b="b"/>
              <a:pathLst>
                <a:path w="1317" h="2267" extrusionOk="0">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73"/>
            <p:cNvSpPr/>
            <p:nvPr/>
          </p:nvSpPr>
          <p:spPr>
            <a:xfrm>
              <a:off x="2974463" y="1800015"/>
              <a:ext cx="17256" cy="59492"/>
            </a:xfrm>
            <a:custGeom>
              <a:avLst/>
              <a:gdLst/>
              <a:ahLst/>
              <a:cxnLst/>
              <a:rect l="l" t="t" r="r" b="b"/>
              <a:pathLst>
                <a:path w="659" h="2272" extrusionOk="0">
                  <a:moveTo>
                    <a:pt x="0" y="1"/>
                  </a:moveTo>
                  <a:lnTo>
                    <a:pt x="0" y="2271"/>
                  </a:lnTo>
                  <a:cubicBezTo>
                    <a:pt x="201" y="2262"/>
                    <a:pt x="382" y="2109"/>
                    <a:pt x="411" y="1909"/>
                  </a:cubicBezTo>
                  <a:lnTo>
                    <a:pt x="65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73"/>
            <p:cNvSpPr/>
            <p:nvPr/>
          </p:nvSpPr>
          <p:spPr>
            <a:xfrm>
              <a:off x="2659458" y="1500275"/>
              <a:ext cx="266066" cy="358970"/>
            </a:xfrm>
            <a:custGeom>
              <a:avLst/>
              <a:gdLst/>
              <a:ahLst/>
              <a:cxnLst/>
              <a:rect l="l" t="t" r="r" b="b"/>
              <a:pathLst>
                <a:path w="10161" h="13709" extrusionOk="0">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73"/>
            <p:cNvSpPr/>
            <p:nvPr/>
          </p:nvSpPr>
          <p:spPr>
            <a:xfrm>
              <a:off x="2659458" y="1500275"/>
              <a:ext cx="92459" cy="92197"/>
            </a:xfrm>
            <a:custGeom>
              <a:avLst/>
              <a:gdLst/>
              <a:ahLst/>
              <a:cxnLst/>
              <a:rect l="l" t="t" r="r" b="b"/>
              <a:pathLst>
                <a:path w="3531" h="3521" extrusionOk="0">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73"/>
            <p:cNvSpPr/>
            <p:nvPr/>
          </p:nvSpPr>
          <p:spPr>
            <a:xfrm>
              <a:off x="2659458" y="1500275"/>
              <a:ext cx="266066" cy="358970"/>
            </a:xfrm>
            <a:custGeom>
              <a:avLst/>
              <a:gdLst/>
              <a:ahLst/>
              <a:cxnLst/>
              <a:rect l="l" t="t" r="r" b="b"/>
              <a:pathLst>
                <a:path w="10161" h="13709" extrusionOk="0">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73"/>
            <p:cNvSpPr/>
            <p:nvPr/>
          </p:nvSpPr>
          <p:spPr>
            <a:xfrm>
              <a:off x="2659458" y="1500275"/>
              <a:ext cx="79471" cy="79445"/>
            </a:xfrm>
            <a:custGeom>
              <a:avLst/>
              <a:gdLst/>
              <a:ahLst/>
              <a:cxnLst/>
              <a:rect l="l" t="t" r="r" b="b"/>
              <a:pathLst>
                <a:path w="3035" h="3034" extrusionOk="0">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73"/>
            <p:cNvSpPr/>
            <p:nvPr/>
          </p:nvSpPr>
          <p:spPr>
            <a:xfrm>
              <a:off x="2710414" y="1744817"/>
              <a:ext cx="164154" cy="11024"/>
            </a:xfrm>
            <a:custGeom>
              <a:avLst/>
              <a:gdLst/>
              <a:ahLst/>
              <a:cxnLst/>
              <a:rect l="l" t="t" r="r" b="b"/>
              <a:pathLst>
                <a:path w="6269" h="421" extrusionOk="0">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73"/>
            <p:cNvSpPr/>
            <p:nvPr/>
          </p:nvSpPr>
          <p:spPr>
            <a:xfrm>
              <a:off x="2785853" y="1811013"/>
              <a:ext cx="88715" cy="11024"/>
            </a:xfrm>
            <a:custGeom>
              <a:avLst/>
              <a:gdLst/>
              <a:ahLst/>
              <a:cxnLst/>
              <a:rect l="l" t="t" r="r" b="b"/>
              <a:pathLst>
                <a:path w="3388" h="421" extrusionOk="0">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73"/>
            <p:cNvSpPr/>
            <p:nvPr/>
          </p:nvSpPr>
          <p:spPr>
            <a:xfrm>
              <a:off x="2710414" y="1717349"/>
              <a:ext cx="164154" cy="10998"/>
            </a:xfrm>
            <a:custGeom>
              <a:avLst/>
              <a:gdLst/>
              <a:ahLst/>
              <a:cxnLst/>
              <a:rect l="l" t="t" r="r" b="b"/>
              <a:pathLst>
                <a:path w="6269" h="420" extrusionOk="0">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73"/>
            <p:cNvSpPr/>
            <p:nvPr/>
          </p:nvSpPr>
          <p:spPr>
            <a:xfrm>
              <a:off x="2710414" y="1689855"/>
              <a:ext cx="164154" cy="11024"/>
            </a:xfrm>
            <a:custGeom>
              <a:avLst/>
              <a:gdLst/>
              <a:ahLst/>
              <a:cxnLst/>
              <a:rect l="l" t="t" r="r" b="b"/>
              <a:pathLst>
                <a:path w="6269" h="421" extrusionOk="0">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73"/>
            <p:cNvSpPr/>
            <p:nvPr/>
          </p:nvSpPr>
          <p:spPr>
            <a:xfrm>
              <a:off x="2709576" y="1662360"/>
              <a:ext cx="165830" cy="11050"/>
            </a:xfrm>
            <a:custGeom>
              <a:avLst/>
              <a:gdLst/>
              <a:ahLst/>
              <a:cxnLst/>
              <a:rect l="l" t="t" r="r" b="b"/>
              <a:pathLst>
                <a:path w="6333" h="422" extrusionOk="0">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73"/>
            <p:cNvSpPr/>
            <p:nvPr/>
          </p:nvSpPr>
          <p:spPr>
            <a:xfrm>
              <a:off x="2774515" y="1581423"/>
              <a:ext cx="23357" cy="62242"/>
            </a:xfrm>
            <a:custGeom>
              <a:avLst/>
              <a:gdLst/>
              <a:ahLst/>
              <a:cxnLst/>
              <a:rect l="l" t="t" r="r" b="b"/>
              <a:pathLst>
                <a:path w="892" h="2377" extrusionOk="0">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73"/>
            <p:cNvSpPr/>
            <p:nvPr/>
          </p:nvSpPr>
          <p:spPr>
            <a:xfrm>
              <a:off x="2773782" y="1635364"/>
              <a:ext cx="37183" cy="10814"/>
            </a:xfrm>
            <a:custGeom>
              <a:avLst/>
              <a:gdLst/>
              <a:ahLst/>
              <a:cxnLst/>
              <a:rect l="l" t="t" r="r" b="b"/>
              <a:pathLst>
                <a:path w="1420" h="413" extrusionOk="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73"/>
            <p:cNvSpPr/>
            <p:nvPr/>
          </p:nvSpPr>
          <p:spPr>
            <a:xfrm>
              <a:off x="2777866" y="1561103"/>
              <a:ext cx="20005" cy="17125"/>
            </a:xfrm>
            <a:custGeom>
              <a:avLst/>
              <a:gdLst/>
              <a:ahLst/>
              <a:cxnLst/>
              <a:rect l="l" t="t" r="r" b="b"/>
              <a:pathLst>
                <a:path w="764" h="654" extrusionOk="0">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73"/>
            <p:cNvSpPr/>
            <p:nvPr/>
          </p:nvSpPr>
          <p:spPr>
            <a:xfrm>
              <a:off x="2957234" y="1582941"/>
              <a:ext cx="34486" cy="229852"/>
            </a:xfrm>
            <a:custGeom>
              <a:avLst/>
              <a:gdLst/>
              <a:ahLst/>
              <a:cxnLst/>
              <a:rect l="l" t="t" r="r" b="b"/>
              <a:pathLst>
                <a:path w="1317" h="8778" extrusionOk="0">
                  <a:moveTo>
                    <a:pt x="0" y="1"/>
                  </a:moveTo>
                  <a:lnTo>
                    <a:pt x="0" y="8777"/>
                  </a:lnTo>
                  <a:lnTo>
                    <a:pt x="1317" y="8777"/>
                  </a:lnTo>
                  <a:lnTo>
                    <a:pt x="131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73"/>
            <p:cNvSpPr/>
            <p:nvPr/>
          </p:nvSpPr>
          <p:spPr>
            <a:xfrm>
              <a:off x="2974463" y="1582941"/>
              <a:ext cx="17256" cy="229852"/>
            </a:xfrm>
            <a:custGeom>
              <a:avLst/>
              <a:gdLst/>
              <a:ahLst/>
              <a:cxnLst/>
              <a:rect l="l" t="t" r="r" b="b"/>
              <a:pathLst>
                <a:path w="659" h="8778" extrusionOk="0">
                  <a:moveTo>
                    <a:pt x="0" y="1"/>
                  </a:moveTo>
                  <a:lnTo>
                    <a:pt x="0" y="8777"/>
                  </a:lnTo>
                  <a:lnTo>
                    <a:pt x="659" y="8777"/>
                  </a:lnTo>
                  <a:lnTo>
                    <a:pt x="65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73"/>
            <p:cNvSpPr/>
            <p:nvPr/>
          </p:nvSpPr>
          <p:spPr>
            <a:xfrm>
              <a:off x="2957234" y="1550210"/>
              <a:ext cx="34486" cy="40246"/>
            </a:xfrm>
            <a:custGeom>
              <a:avLst/>
              <a:gdLst/>
              <a:ahLst/>
              <a:cxnLst/>
              <a:rect l="l" t="t" r="r" b="b"/>
              <a:pathLst>
                <a:path w="1317" h="1537" extrusionOk="0">
                  <a:moveTo>
                    <a:pt x="0" y="1"/>
                  </a:moveTo>
                  <a:lnTo>
                    <a:pt x="0" y="1537"/>
                  </a:lnTo>
                  <a:lnTo>
                    <a:pt x="1317" y="1537"/>
                  </a:lnTo>
                  <a:lnTo>
                    <a:pt x="1317"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73"/>
            <p:cNvSpPr/>
            <p:nvPr/>
          </p:nvSpPr>
          <p:spPr>
            <a:xfrm>
              <a:off x="2974463" y="1550210"/>
              <a:ext cx="17256" cy="40246"/>
            </a:xfrm>
            <a:custGeom>
              <a:avLst/>
              <a:gdLst/>
              <a:ahLst/>
              <a:cxnLst/>
              <a:rect l="l" t="t" r="r" b="b"/>
              <a:pathLst>
                <a:path w="659" h="1537" extrusionOk="0">
                  <a:moveTo>
                    <a:pt x="0" y="1"/>
                  </a:moveTo>
                  <a:lnTo>
                    <a:pt x="0" y="1537"/>
                  </a:lnTo>
                  <a:lnTo>
                    <a:pt x="659" y="1537"/>
                  </a:lnTo>
                  <a:lnTo>
                    <a:pt x="659"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73"/>
            <p:cNvSpPr/>
            <p:nvPr/>
          </p:nvSpPr>
          <p:spPr>
            <a:xfrm>
              <a:off x="2957234" y="1500275"/>
              <a:ext cx="34486" cy="49961"/>
            </a:xfrm>
            <a:custGeom>
              <a:avLst/>
              <a:gdLst/>
              <a:ahLst/>
              <a:cxnLst/>
              <a:rect l="l" t="t" r="r" b="b"/>
              <a:pathLst>
                <a:path w="1317" h="1908" extrusionOk="0">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73"/>
            <p:cNvSpPr/>
            <p:nvPr/>
          </p:nvSpPr>
          <p:spPr>
            <a:xfrm>
              <a:off x="2974463" y="1500275"/>
              <a:ext cx="17256" cy="49961"/>
            </a:xfrm>
            <a:custGeom>
              <a:avLst/>
              <a:gdLst/>
              <a:ahLst/>
              <a:cxnLst/>
              <a:rect l="l" t="t" r="r" b="b"/>
              <a:pathLst>
                <a:path w="659" h="1908" extrusionOk="0">
                  <a:moveTo>
                    <a:pt x="0" y="0"/>
                  </a:moveTo>
                  <a:lnTo>
                    <a:pt x="0" y="1908"/>
                  </a:lnTo>
                  <a:lnTo>
                    <a:pt x="659" y="1908"/>
                  </a:lnTo>
                  <a:lnTo>
                    <a:pt x="659" y="658"/>
                  </a:lnTo>
                  <a:cubicBezTo>
                    <a:pt x="659" y="296"/>
                    <a:pt x="363"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9" name="Google Shape;12629;p73"/>
          <p:cNvGrpSpPr/>
          <p:nvPr/>
        </p:nvGrpSpPr>
        <p:grpSpPr>
          <a:xfrm>
            <a:off x="1750184" y="2261130"/>
            <a:ext cx="359730" cy="359441"/>
            <a:chOff x="1750184" y="2413530"/>
            <a:chExt cx="359730" cy="359441"/>
          </a:xfrm>
        </p:grpSpPr>
        <p:sp>
          <p:nvSpPr>
            <p:cNvPr id="12630" name="Google Shape;12630;p73"/>
            <p:cNvSpPr/>
            <p:nvPr/>
          </p:nvSpPr>
          <p:spPr>
            <a:xfrm>
              <a:off x="1867074" y="2496981"/>
              <a:ext cx="58000" cy="64965"/>
            </a:xfrm>
            <a:custGeom>
              <a:avLst/>
              <a:gdLst/>
              <a:ahLst/>
              <a:cxnLst/>
              <a:rect l="l" t="t" r="r" b="b"/>
              <a:pathLst>
                <a:path w="2215" h="2481" extrusionOk="0">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73"/>
            <p:cNvSpPr/>
            <p:nvPr/>
          </p:nvSpPr>
          <p:spPr>
            <a:xfrm>
              <a:off x="1824863" y="2413530"/>
              <a:ext cx="285050" cy="285312"/>
            </a:xfrm>
            <a:custGeom>
              <a:avLst/>
              <a:gdLst/>
              <a:ahLst/>
              <a:cxnLst/>
              <a:rect l="l" t="t" r="r" b="b"/>
              <a:pathLst>
                <a:path w="10886" h="10896" extrusionOk="0">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73"/>
            <p:cNvSpPr/>
            <p:nvPr/>
          </p:nvSpPr>
          <p:spPr>
            <a:xfrm>
              <a:off x="1893808" y="2482737"/>
              <a:ext cx="147160" cy="146898"/>
            </a:xfrm>
            <a:custGeom>
              <a:avLst/>
              <a:gdLst/>
              <a:ahLst/>
              <a:cxnLst/>
              <a:rect l="l" t="t" r="r" b="b"/>
              <a:pathLst>
                <a:path w="5620" h="5610" extrusionOk="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73"/>
            <p:cNvSpPr/>
            <p:nvPr/>
          </p:nvSpPr>
          <p:spPr>
            <a:xfrm>
              <a:off x="1787654" y="2492294"/>
              <a:ext cx="245065" cy="246767"/>
            </a:xfrm>
            <a:custGeom>
              <a:avLst/>
              <a:gdLst/>
              <a:ahLst/>
              <a:cxnLst/>
              <a:rect l="l" t="t" r="r" b="b"/>
              <a:pathLst>
                <a:path w="9359" h="9424" extrusionOk="0">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73"/>
            <p:cNvSpPr/>
            <p:nvPr/>
          </p:nvSpPr>
          <p:spPr>
            <a:xfrm>
              <a:off x="1806141" y="2613871"/>
              <a:ext cx="106442" cy="106442"/>
            </a:xfrm>
            <a:custGeom>
              <a:avLst/>
              <a:gdLst/>
              <a:ahLst/>
              <a:cxnLst/>
              <a:rect l="l" t="t" r="r" b="b"/>
              <a:pathLst>
                <a:path w="4065" h="4065" extrusionOk="0">
                  <a:moveTo>
                    <a:pt x="1746" y="1"/>
                  </a:moveTo>
                  <a:lnTo>
                    <a:pt x="0" y="1747"/>
                  </a:lnTo>
                  <a:lnTo>
                    <a:pt x="2318" y="4065"/>
                  </a:lnTo>
                  <a:lnTo>
                    <a:pt x="4064" y="2310"/>
                  </a:lnTo>
                  <a:lnTo>
                    <a:pt x="1746"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73"/>
            <p:cNvSpPr/>
            <p:nvPr/>
          </p:nvSpPr>
          <p:spPr>
            <a:xfrm>
              <a:off x="1923790" y="2515075"/>
              <a:ext cx="52972" cy="46321"/>
            </a:xfrm>
            <a:custGeom>
              <a:avLst/>
              <a:gdLst/>
              <a:ahLst/>
              <a:cxnLst/>
              <a:rect l="l" t="t" r="r" b="b"/>
              <a:pathLst>
                <a:path w="2023" h="1769" extrusionOk="0">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73"/>
            <p:cNvSpPr/>
            <p:nvPr/>
          </p:nvSpPr>
          <p:spPr>
            <a:xfrm>
              <a:off x="1944215" y="2537882"/>
              <a:ext cx="55277" cy="46766"/>
            </a:xfrm>
            <a:custGeom>
              <a:avLst/>
              <a:gdLst/>
              <a:ahLst/>
              <a:cxnLst/>
              <a:rect l="l" t="t" r="r" b="b"/>
              <a:pathLst>
                <a:path w="2111" h="1786" extrusionOk="0">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73"/>
            <p:cNvSpPr/>
            <p:nvPr/>
          </p:nvSpPr>
          <p:spPr>
            <a:xfrm>
              <a:off x="1968252" y="2560611"/>
              <a:ext cx="53993" cy="46243"/>
            </a:xfrm>
            <a:custGeom>
              <a:avLst/>
              <a:gdLst/>
              <a:ahLst/>
              <a:cxnLst/>
              <a:rect l="l" t="t" r="r" b="b"/>
              <a:pathLst>
                <a:path w="2062" h="1766" extrusionOk="0">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73"/>
            <p:cNvSpPr/>
            <p:nvPr/>
          </p:nvSpPr>
          <p:spPr>
            <a:xfrm>
              <a:off x="1792630" y="2614945"/>
              <a:ext cx="116707" cy="115869"/>
            </a:xfrm>
            <a:custGeom>
              <a:avLst/>
              <a:gdLst/>
              <a:ahLst/>
              <a:cxnLst/>
              <a:rect l="l" t="t" r="r" b="b"/>
              <a:pathLst>
                <a:path w="4457" h="4425" extrusionOk="0">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73"/>
            <p:cNvSpPr/>
            <p:nvPr/>
          </p:nvSpPr>
          <p:spPr>
            <a:xfrm>
              <a:off x="1750184" y="2637621"/>
              <a:ext cx="135900" cy="135350"/>
            </a:xfrm>
            <a:custGeom>
              <a:avLst/>
              <a:gdLst/>
              <a:ahLst/>
              <a:cxnLst/>
              <a:rect l="l" t="t" r="r" b="b"/>
              <a:pathLst>
                <a:path w="5190" h="5169" extrusionOk="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73"/>
            <p:cNvSpPr/>
            <p:nvPr/>
          </p:nvSpPr>
          <p:spPr>
            <a:xfrm>
              <a:off x="1750184" y="2665586"/>
              <a:ext cx="107673" cy="107385"/>
            </a:xfrm>
            <a:custGeom>
              <a:avLst/>
              <a:gdLst/>
              <a:ahLst/>
              <a:cxnLst/>
              <a:rect l="l" t="t" r="r" b="b"/>
              <a:pathLst>
                <a:path w="4112" h="4101" extrusionOk="0">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1" name="Google Shape;12641;p73"/>
          <p:cNvGrpSpPr/>
          <p:nvPr/>
        </p:nvGrpSpPr>
        <p:grpSpPr>
          <a:xfrm>
            <a:off x="2230050" y="1347823"/>
            <a:ext cx="316524" cy="359284"/>
            <a:chOff x="2230050" y="1500223"/>
            <a:chExt cx="316524" cy="359284"/>
          </a:xfrm>
        </p:grpSpPr>
        <p:sp>
          <p:nvSpPr>
            <p:cNvPr id="12642" name="Google Shape;12642;p73"/>
            <p:cNvSpPr/>
            <p:nvPr/>
          </p:nvSpPr>
          <p:spPr>
            <a:xfrm>
              <a:off x="2230050" y="1584958"/>
              <a:ext cx="189632" cy="274550"/>
            </a:xfrm>
            <a:custGeom>
              <a:avLst/>
              <a:gdLst/>
              <a:ahLst/>
              <a:cxnLst/>
              <a:rect l="l" t="t" r="r" b="b"/>
              <a:pathLst>
                <a:path w="7242" h="10485" extrusionOk="0">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73"/>
            <p:cNvSpPr/>
            <p:nvPr/>
          </p:nvSpPr>
          <p:spPr>
            <a:xfrm>
              <a:off x="2230050" y="1849243"/>
              <a:ext cx="189632" cy="10265"/>
            </a:xfrm>
            <a:custGeom>
              <a:avLst/>
              <a:gdLst/>
              <a:ahLst/>
              <a:cxnLst/>
              <a:rect l="l" t="t" r="r" b="b"/>
              <a:pathLst>
                <a:path w="7242" h="392" extrusionOk="0">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73"/>
            <p:cNvSpPr/>
            <p:nvPr/>
          </p:nvSpPr>
          <p:spPr>
            <a:xfrm>
              <a:off x="2266028" y="1585193"/>
              <a:ext cx="117675" cy="37759"/>
            </a:xfrm>
            <a:custGeom>
              <a:avLst/>
              <a:gdLst/>
              <a:ahLst/>
              <a:cxnLst/>
              <a:rect l="l" t="t" r="r" b="b"/>
              <a:pathLst>
                <a:path w="4494" h="1442" extrusionOk="0">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73"/>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73"/>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73"/>
            <p:cNvSpPr/>
            <p:nvPr/>
          </p:nvSpPr>
          <p:spPr>
            <a:xfrm>
              <a:off x="2266028" y="1603680"/>
              <a:ext cx="117675" cy="19272"/>
            </a:xfrm>
            <a:custGeom>
              <a:avLst/>
              <a:gdLst/>
              <a:ahLst/>
              <a:cxnLst/>
              <a:rect l="l" t="t" r="r" b="b"/>
              <a:pathLst>
                <a:path w="4494" h="736" extrusionOk="0">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73"/>
            <p:cNvSpPr/>
            <p:nvPr/>
          </p:nvSpPr>
          <p:spPr>
            <a:xfrm>
              <a:off x="2275272" y="1546466"/>
              <a:ext cx="99189" cy="67243"/>
            </a:xfrm>
            <a:custGeom>
              <a:avLst/>
              <a:gdLst/>
              <a:ahLst/>
              <a:cxnLst/>
              <a:rect l="l" t="t" r="r" b="b"/>
              <a:pathLst>
                <a:path w="3788" h="2568" extrusionOk="0">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73"/>
            <p:cNvSpPr/>
            <p:nvPr/>
          </p:nvSpPr>
          <p:spPr>
            <a:xfrm>
              <a:off x="2275272" y="1599935"/>
              <a:ext cx="99189" cy="13773"/>
            </a:xfrm>
            <a:custGeom>
              <a:avLst/>
              <a:gdLst/>
              <a:ahLst/>
              <a:cxnLst/>
              <a:rect l="l" t="t" r="r" b="b"/>
              <a:pathLst>
                <a:path w="3788" h="526" extrusionOk="0">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73"/>
            <p:cNvSpPr/>
            <p:nvPr/>
          </p:nvSpPr>
          <p:spPr>
            <a:xfrm>
              <a:off x="2272156" y="1710070"/>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73"/>
            <p:cNvSpPr/>
            <p:nvPr/>
          </p:nvSpPr>
          <p:spPr>
            <a:xfrm>
              <a:off x="2272156" y="1730808"/>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73"/>
            <p:cNvSpPr/>
            <p:nvPr/>
          </p:nvSpPr>
          <p:spPr>
            <a:xfrm>
              <a:off x="2272156" y="1751547"/>
              <a:ext cx="105395" cy="10814"/>
            </a:xfrm>
            <a:custGeom>
              <a:avLst/>
              <a:gdLst/>
              <a:ahLst/>
              <a:cxnLst/>
              <a:rect l="l" t="t" r="r" b="b"/>
              <a:pathLst>
                <a:path w="4025" h="413" extrusionOk="0">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73"/>
            <p:cNvSpPr/>
            <p:nvPr/>
          </p:nvSpPr>
          <p:spPr>
            <a:xfrm>
              <a:off x="2272156" y="1772285"/>
              <a:ext cx="105395" cy="11050"/>
            </a:xfrm>
            <a:custGeom>
              <a:avLst/>
              <a:gdLst/>
              <a:ahLst/>
              <a:cxnLst/>
              <a:rect l="l" t="t" r="r" b="b"/>
              <a:pathLst>
                <a:path w="4025" h="422" extrusionOk="0">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73"/>
            <p:cNvSpPr/>
            <p:nvPr/>
          </p:nvSpPr>
          <p:spPr>
            <a:xfrm>
              <a:off x="2382918" y="1500223"/>
              <a:ext cx="163656" cy="137209"/>
            </a:xfrm>
            <a:custGeom>
              <a:avLst/>
              <a:gdLst/>
              <a:ahLst/>
              <a:cxnLst/>
              <a:rect l="l" t="t" r="r" b="b"/>
              <a:pathLst>
                <a:path w="6250" h="5240" extrusionOk="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73"/>
            <p:cNvSpPr/>
            <p:nvPr/>
          </p:nvSpPr>
          <p:spPr>
            <a:xfrm>
              <a:off x="2427380" y="1560396"/>
              <a:ext cx="11521" cy="12333"/>
            </a:xfrm>
            <a:custGeom>
              <a:avLst/>
              <a:gdLst/>
              <a:ahLst/>
              <a:cxnLst/>
              <a:rect l="l" t="t" r="r" b="b"/>
              <a:pathLst>
                <a:path w="440" h="471" extrusionOk="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73"/>
            <p:cNvSpPr/>
            <p:nvPr/>
          </p:nvSpPr>
          <p:spPr>
            <a:xfrm>
              <a:off x="2448878" y="1560396"/>
              <a:ext cx="11390" cy="12333"/>
            </a:xfrm>
            <a:custGeom>
              <a:avLst/>
              <a:gdLst/>
              <a:ahLst/>
              <a:cxnLst/>
              <a:rect l="l" t="t" r="r" b="b"/>
              <a:pathLst>
                <a:path w="435" h="471" extrusionOk="0">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73"/>
            <p:cNvSpPr/>
            <p:nvPr/>
          </p:nvSpPr>
          <p:spPr>
            <a:xfrm>
              <a:off x="2470114" y="1560396"/>
              <a:ext cx="11521" cy="12333"/>
            </a:xfrm>
            <a:custGeom>
              <a:avLst/>
              <a:gdLst/>
              <a:ahLst/>
              <a:cxnLst/>
              <a:rect l="l" t="t" r="r" b="b"/>
              <a:pathLst>
                <a:path w="440" h="471" extrusionOk="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73"/>
            <p:cNvSpPr/>
            <p:nvPr/>
          </p:nvSpPr>
          <p:spPr>
            <a:xfrm>
              <a:off x="2491455" y="1560396"/>
              <a:ext cx="11390" cy="12333"/>
            </a:xfrm>
            <a:custGeom>
              <a:avLst/>
              <a:gdLst/>
              <a:ahLst/>
              <a:cxnLst/>
              <a:rect l="l" t="t" r="r" b="b"/>
              <a:pathLst>
                <a:path w="435" h="471" extrusionOk="0">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73"/>
            <p:cNvSpPr/>
            <p:nvPr/>
          </p:nvSpPr>
          <p:spPr>
            <a:xfrm>
              <a:off x="2310229" y="1645393"/>
              <a:ext cx="20005" cy="49490"/>
            </a:xfrm>
            <a:custGeom>
              <a:avLst/>
              <a:gdLst/>
              <a:ahLst/>
              <a:cxnLst/>
              <a:rect l="l" t="t" r="r" b="b"/>
              <a:pathLst>
                <a:path w="764" h="1890" extrusionOk="0">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73"/>
            <p:cNvSpPr/>
            <p:nvPr/>
          </p:nvSpPr>
          <p:spPr>
            <a:xfrm>
              <a:off x="2308893" y="1686110"/>
              <a:ext cx="31946" cy="11050"/>
            </a:xfrm>
            <a:custGeom>
              <a:avLst/>
              <a:gdLst/>
              <a:ahLst/>
              <a:cxnLst/>
              <a:rect l="l" t="t" r="r" b="b"/>
              <a:pathLst>
                <a:path w="1220" h="422" extrusionOk="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73"/>
            <p:cNvSpPr/>
            <p:nvPr/>
          </p:nvSpPr>
          <p:spPr>
            <a:xfrm>
              <a:off x="2311983" y="1627063"/>
              <a:ext cx="18251" cy="15606"/>
            </a:xfrm>
            <a:custGeom>
              <a:avLst/>
              <a:gdLst/>
              <a:ahLst/>
              <a:cxnLst/>
              <a:rect l="l" t="t" r="r" b="b"/>
              <a:pathLst>
                <a:path w="697" h="596" extrusionOk="0">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2" name="Google Shape;12662;p73"/>
          <p:cNvGrpSpPr/>
          <p:nvPr/>
        </p:nvGrpSpPr>
        <p:grpSpPr>
          <a:xfrm>
            <a:off x="2690042" y="4110367"/>
            <a:ext cx="359389" cy="359232"/>
            <a:chOff x="2690042" y="4262767"/>
            <a:chExt cx="359389" cy="359232"/>
          </a:xfrm>
        </p:grpSpPr>
        <p:sp>
          <p:nvSpPr>
            <p:cNvPr id="12663" name="Google Shape;12663;p73"/>
            <p:cNvSpPr/>
            <p:nvPr/>
          </p:nvSpPr>
          <p:spPr>
            <a:xfrm>
              <a:off x="2690042" y="4262767"/>
              <a:ext cx="205002" cy="173214"/>
            </a:xfrm>
            <a:custGeom>
              <a:avLst/>
              <a:gdLst/>
              <a:ahLst/>
              <a:cxnLst/>
              <a:rect l="l" t="t" r="r" b="b"/>
              <a:pathLst>
                <a:path w="7829" h="6615" extrusionOk="0">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73"/>
            <p:cNvSpPr/>
            <p:nvPr/>
          </p:nvSpPr>
          <p:spPr>
            <a:xfrm>
              <a:off x="2729293" y="4277456"/>
              <a:ext cx="124038" cy="125086"/>
            </a:xfrm>
            <a:custGeom>
              <a:avLst/>
              <a:gdLst/>
              <a:ahLst/>
              <a:cxnLst/>
              <a:rect l="l" t="t" r="r" b="b"/>
              <a:pathLst>
                <a:path w="4737" h="4777" extrusionOk="0">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73"/>
            <p:cNvSpPr/>
            <p:nvPr/>
          </p:nvSpPr>
          <p:spPr>
            <a:xfrm>
              <a:off x="2762365" y="4322285"/>
              <a:ext cx="37261" cy="45981"/>
            </a:xfrm>
            <a:custGeom>
              <a:avLst/>
              <a:gdLst/>
              <a:ahLst/>
              <a:cxnLst/>
              <a:rect l="l" t="t" r="r" b="b"/>
              <a:pathLst>
                <a:path w="1423" h="1756" extrusionOk="0">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73"/>
            <p:cNvSpPr/>
            <p:nvPr/>
          </p:nvSpPr>
          <p:spPr>
            <a:xfrm>
              <a:off x="2795594" y="4322285"/>
              <a:ext cx="26761" cy="45536"/>
            </a:xfrm>
            <a:custGeom>
              <a:avLst/>
              <a:gdLst/>
              <a:ahLst/>
              <a:cxnLst/>
              <a:rect l="l" t="t" r="r" b="b"/>
              <a:pathLst>
                <a:path w="1022" h="1739" extrusionOk="0">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73"/>
            <p:cNvSpPr/>
            <p:nvPr/>
          </p:nvSpPr>
          <p:spPr>
            <a:xfrm>
              <a:off x="2753122" y="4328439"/>
              <a:ext cx="296309" cy="293560"/>
            </a:xfrm>
            <a:custGeom>
              <a:avLst/>
              <a:gdLst/>
              <a:ahLst/>
              <a:cxnLst/>
              <a:rect l="l" t="t" r="r" b="b"/>
              <a:pathLst>
                <a:path w="11316" h="11211" extrusionOk="0">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73"/>
            <p:cNvSpPr/>
            <p:nvPr/>
          </p:nvSpPr>
          <p:spPr>
            <a:xfrm>
              <a:off x="2753122" y="4543103"/>
              <a:ext cx="81985" cy="78895"/>
            </a:xfrm>
            <a:custGeom>
              <a:avLst/>
              <a:gdLst/>
              <a:ahLst/>
              <a:cxnLst/>
              <a:rect l="l" t="t" r="r" b="b"/>
              <a:pathLst>
                <a:path w="3131" h="3013" extrusionOk="0">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73"/>
            <p:cNvSpPr/>
            <p:nvPr/>
          </p:nvSpPr>
          <p:spPr>
            <a:xfrm>
              <a:off x="2926990" y="4373241"/>
              <a:ext cx="70726" cy="73711"/>
            </a:xfrm>
            <a:custGeom>
              <a:avLst/>
              <a:gdLst/>
              <a:ahLst/>
              <a:cxnLst/>
              <a:rect l="l" t="t" r="r" b="b"/>
              <a:pathLst>
                <a:path w="2701" h="2815" extrusionOk="0">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0" name="Google Shape;12670;p73"/>
          <p:cNvGrpSpPr/>
          <p:nvPr/>
        </p:nvGrpSpPr>
        <p:grpSpPr>
          <a:xfrm>
            <a:off x="2689440" y="2729762"/>
            <a:ext cx="222337" cy="366721"/>
            <a:chOff x="2689440" y="2882162"/>
            <a:chExt cx="222337" cy="366721"/>
          </a:xfrm>
        </p:grpSpPr>
        <p:sp>
          <p:nvSpPr>
            <p:cNvPr id="12671" name="Google Shape;12671;p73"/>
            <p:cNvSpPr/>
            <p:nvPr/>
          </p:nvSpPr>
          <p:spPr>
            <a:xfrm>
              <a:off x="2689440" y="3022566"/>
              <a:ext cx="30741" cy="46976"/>
            </a:xfrm>
            <a:custGeom>
              <a:avLst/>
              <a:gdLst/>
              <a:ahLst/>
              <a:cxnLst/>
              <a:rect l="l" t="t" r="r" b="b"/>
              <a:pathLst>
                <a:path w="1174" h="1794" extrusionOk="0">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73"/>
            <p:cNvSpPr/>
            <p:nvPr/>
          </p:nvSpPr>
          <p:spPr>
            <a:xfrm>
              <a:off x="2719422" y="3061268"/>
              <a:ext cx="162635" cy="187616"/>
            </a:xfrm>
            <a:custGeom>
              <a:avLst/>
              <a:gdLst/>
              <a:ahLst/>
              <a:cxnLst/>
              <a:rect l="l" t="t" r="r" b="b"/>
              <a:pathLst>
                <a:path w="6211" h="7165" extrusionOk="0">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73"/>
            <p:cNvSpPr/>
            <p:nvPr/>
          </p:nvSpPr>
          <p:spPr>
            <a:xfrm>
              <a:off x="2761867" y="3061268"/>
              <a:ext cx="96701" cy="86227"/>
            </a:xfrm>
            <a:custGeom>
              <a:avLst/>
              <a:gdLst/>
              <a:ahLst/>
              <a:cxnLst/>
              <a:rect l="l" t="t" r="r" b="b"/>
              <a:pathLst>
                <a:path w="3693" h="3293" extrusionOk="0">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73"/>
            <p:cNvSpPr/>
            <p:nvPr/>
          </p:nvSpPr>
          <p:spPr>
            <a:xfrm>
              <a:off x="2722407" y="3171690"/>
              <a:ext cx="159650" cy="77193"/>
            </a:xfrm>
            <a:custGeom>
              <a:avLst/>
              <a:gdLst/>
              <a:ahLst/>
              <a:cxnLst/>
              <a:rect l="l" t="t" r="r" b="b"/>
              <a:pathLst>
                <a:path w="6097" h="2948" extrusionOk="0">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73"/>
            <p:cNvSpPr/>
            <p:nvPr/>
          </p:nvSpPr>
          <p:spPr>
            <a:xfrm>
              <a:off x="2708659" y="2882162"/>
              <a:ext cx="203117" cy="254335"/>
            </a:xfrm>
            <a:custGeom>
              <a:avLst/>
              <a:gdLst/>
              <a:ahLst/>
              <a:cxnLst/>
              <a:rect l="l" t="t" r="r" b="b"/>
              <a:pathLst>
                <a:path w="7757" h="9713" extrusionOk="0">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73"/>
            <p:cNvSpPr/>
            <p:nvPr/>
          </p:nvSpPr>
          <p:spPr>
            <a:xfrm>
              <a:off x="2708659" y="3091512"/>
              <a:ext cx="40246" cy="11260"/>
            </a:xfrm>
            <a:custGeom>
              <a:avLst/>
              <a:gdLst/>
              <a:ahLst/>
              <a:cxnLst/>
              <a:rect l="l" t="t" r="r" b="b"/>
              <a:pathLst>
                <a:path w="1537" h="430" extrusionOk="0">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73"/>
            <p:cNvSpPr/>
            <p:nvPr/>
          </p:nvSpPr>
          <p:spPr>
            <a:xfrm>
              <a:off x="2755871" y="2907641"/>
              <a:ext cx="127181" cy="127181"/>
            </a:xfrm>
            <a:custGeom>
              <a:avLst/>
              <a:gdLst/>
              <a:ahLst/>
              <a:cxnLst/>
              <a:rect l="l" t="t" r="r" b="b"/>
              <a:pathLst>
                <a:path w="4857" h="4857" extrusionOk="0">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73"/>
            <p:cNvSpPr/>
            <p:nvPr/>
          </p:nvSpPr>
          <p:spPr>
            <a:xfrm>
              <a:off x="2788602" y="2927122"/>
              <a:ext cx="84028" cy="60985"/>
            </a:xfrm>
            <a:custGeom>
              <a:avLst/>
              <a:gdLst/>
              <a:ahLst/>
              <a:cxnLst/>
              <a:rect l="l" t="t" r="r" b="b"/>
              <a:pathLst>
                <a:path w="3209" h="2329" extrusionOk="0">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73"/>
            <p:cNvSpPr/>
            <p:nvPr/>
          </p:nvSpPr>
          <p:spPr>
            <a:xfrm>
              <a:off x="2777369" y="2969385"/>
              <a:ext cx="44017" cy="39696"/>
            </a:xfrm>
            <a:custGeom>
              <a:avLst/>
              <a:gdLst/>
              <a:ahLst/>
              <a:cxnLst/>
              <a:rect l="l" t="t" r="r" b="b"/>
              <a:pathLst>
                <a:path w="1681" h="1516" extrusionOk="0">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80" name="Google Shape;12680;p73"/>
          <p:cNvSpPr/>
          <p:nvPr/>
        </p:nvSpPr>
        <p:spPr>
          <a:xfrm>
            <a:off x="2637986" y="2128503"/>
            <a:ext cx="303039" cy="21000"/>
          </a:xfrm>
          <a:custGeom>
            <a:avLst/>
            <a:gdLst/>
            <a:ahLst/>
            <a:cxnLst/>
            <a:rect l="l" t="t" r="r" b="b"/>
            <a:pathLst>
              <a:path w="11573" h="802" extrusionOk="0">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81" name="Google Shape;12681;p73"/>
          <p:cNvGrpSpPr/>
          <p:nvPr/>
        </p:nvGrpSpPr>
        <p:grpSpPr>
          <a:xfrm>
            <a:off x="2637986" y="1827742"/>
            <a:ext cx="359232" cy="322023"/>
            <a:chOff x="2637986" y="1980142"/>
            <a:chExt cx="359232" cy="322023"/>
          </a:xfrm>
        </p:grpSpPr>
        <p:sp>
          <p:nvSpPr>
            <p:cNvPr id="12682" name="Google Shape;12682;p73"/>
            <p:cNvSpPr/>
            <p:nvPr/>
          </p:nvSpPr>
          <p:spPr>
            <a:xfrm>
              <a:off x="2637986" y="2064065"/>
              <a:ext cx="303039" cy="238100"/>
            </a:xfrm>
            <a:custGeom>
              <a:avLst/>
              <a:gdLst/>
              <a:ahLst/>
              <a:cxnLst/>
              <a:rect l="l" t="t" r="r" b="b"/>
              <a:pathLst>
                <a:path w="11573" h="9093" extrusionOk="0">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73"/>
            <p:cNvSpPr/>
            <p:nvPr/>
          </p:nvSpPr>
          <p:spPr>
            <a:xfrm>
              <a:off x="2638222"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73"/>
            <p:cNvSpPr/>
            <p:nvPr/>
          </p:nvSpPr>
          <p:spPr>
            <a:xfrm>
              <a:off x="2918742" y="2110019"/>
              <a:ext cx="22022" cy="192146"/>
            </a:xfrm>
            <a:custGeom>
              <a:avLst/>
              <a:gdLst/>
              <a:ahLst/>
              <a:cxnLst/>
              <a:rect l="l" t="t" r="r" b="b"/>
              <a:pathLst>
                <a:path w="841" h="7338" extrusionOk="0">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73"/>
            <p:cNvSpPr/>
            <p:nvPr/>
          </p:nvSpPr>
          <p:spPr>
            <a:xfrm>
              <a:off x="2835814" y="2103787"/>
              <a:ext cx="105211" cy="49149"/>
            </a:xfrm>
            <a:custGeom>
              <a:avLst/>
              <a:gdLst/>
              <a:ahLst/>
              <a:cxnLst/>
              <a:rect l="l" t="t" r="r" b="b"/>
              <a:pathLst>
                <a:path w="4018" h="1877" extrusionOk="0">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73"/>
            <p:cNvSpPr/>
            <p:nvPr/>
          </p:nvSpPr>
          <p:spPr>
            <a:xfrm>
              <a:off x="2842072"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73"/>
            <p:cNvSpPr/>
            <p:nvPr/>
          </p:nvSpPr>
          <p:spPr>
            <a:xfrm>
              <a:off x="2885277" y="2043326"/>
              <a:ext cx="66719" cy="47997"/>
            </a:xfrm>
            <a:custGeom>
              <a:avLst/>
              <a:gdLst/>
              <a:ahLst/>
              <a:cxnLst/>
              <a:rect l="l" t="t" r="r" b="b"/>
              <a:pathLst>
                <a:path w="2548" h="1833" extrusionOk="0">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73"/>
            <p:cNvSpPr/>
            <p:nvPr/>
          </p:nvSpPr>
          <p:spPr>
            <a:xfrm>
              <a:off x="2723166" y="2183232"/>
              <a:ext cx="33255" cy="33229"/>
            </a:xfrm>
            <a:custGeom>
              <a:avLst/>
              <a:gdLst/>
              <a:ahLst/>
              <a:cxnLst/>
              <a:rect l="l" t="t" r="r" b="b"/>
              <a:pathLst>
                <a:path w="1270" h="1269" extrusionOk="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73"/>
            <p:cNvSpPr/>
            <p:nvPr/>
          </p:nvSpPr>
          <p:spPr>
            <a:xfrm>
              <a:off x="2770613" y="2177734"/>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73"/>
            <p:cNvSpPr/>
            <p:nvPr/>
          </p:nvSpPr>
          <p:spPr>
            <a:xfrm>
              <a:off x="2770613" y="2194204"/>
              <a:ext cx="92800" cy="11050"/>
            </a:xfrm>
            <a:custGeom>
              <a:avLst/>
              <a:gdLst/>
              <a:ahLst/>
              <a:cxnLst/>
              <a:rect l="l" t="t" r="r" b="b"/>
              <a:pathLst>
                <a:path w="3544" h="422" extrusionOk="0">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73"/>
            <p:cNvSpPr/>
            <p:nvPr/>
          </p:nvSpPr>
          <p:spPr>
            <a:xfrm>
              <a:off x="2770613" y="2210962"/>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73"/>
            <p:cNvSpPr/>
            <p:nvPr/>
          </p:nvSpPr>
          <p:spPr>
            <a:xfrm>
              <a:off x="2909420" y="2057780"/>
              <a:ext cx="20686" cy="10814"/>
            </a:xfrm>
            <a:custGeom>
              <a:avLst/>
              <a:gdLst/>
              <a:ahLst/>
              <a:cxnLst/>
              <a:rect l="l" t="t" r="r" b="b"/>
              <a:pathLst>
                <a:path w="790" h="413" extrusionOk="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73"/>
            <p:cNvSpPr/>
            <p:nvPr/>
          </p:nvSpPr>
          <p:spPr>
            <a:xfrm>
              <a:off x="2914264" y="2058016"/>
              <a:ext cx="10762" cy="18827"/>
            </a:xfrm>
            <a:custGeom>
              <a:avLst/>
              <a:gdLst/>
              <a:ahLst/>
              <a:cxnLst/>
              <a:rect l="l" t="t" r="r" b="b"/>
              <a:pathLst>
                <a:path w="411" h="719" extrusionOk="0">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73"/>
            <p:cNvSpPr/>
            <p:nvPr/>
          </p:nvSpPr>
          <p:spPr>
            <a:xfrm>
              <a:off x="2898265" y="2004363"/>
              <a:ext cx="40744" cy="38989"/>
            </a:xfrm>
            <a:custGeom>
              <a:avLst/>
              <a:gdLst/>
              <a:ahLst/>
              <a:cxnLst/>
              <a:rect l="l" t="t" r="r" b="b"/>
              <a:pathLst>
                <a:path w="1556" h="1489" extrusionOk="0">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5" name="Google Shape;12695;p73"/>
          <p:cNvGrpSpPr/>
          <p:nvPr/>
        </p:nvGrpSpPr>
        <p:grpSpPr>
          <a:xfrm>
            <a:off x="1306531" y="3194572"/>
            <a:ext cx="323018" cy="359075"/>
            <a:chOff x="1306531" y="3346972"/>
            <a:chExt cx="323018" cy="359075"/>
          </a:xfrm>
        </p:grpSpPr>
        <p:sp>
          <p:nvSpPr>
            <p:cNvPr id="12696" name="Google Shape;12696;p73"/>
            <p:cNvSpPr/>
            <p:nvPr/>
          </p:nvSpPr>
          <p:spPr>
            <a:xfrm>
              <a:off x="1314020" y="3592614"/>
              <a:ext cx="98194" cy="97880"/>
            </a:xfrm>
            <a:custGeom>
              <a:avLst/>
              <a:gdLst/>
              <a:ahLst/>
              <a:cxnLst/>
              <a:rect l="l" t="t" r="r" b="b"/>
              <a:pathLst>
                <a:path w="3750" h="3738" extrusionOk="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73"/>
            <p:cNvSpPr/>
            <p:nvPr/>
          </p:nvSpPr>
          <p:spPr>
            <a:xfrm>
              <a:off x="1444657" y="3534326"/>
              <a:ext cx="170909" cy="171721"/>
            </a:xfrm>
            <a:custGeom>
              <a:avLst/>
              <a:gdLst/>
              <a:ahLst/>
              <a:cxnLst/>
              <a:rect l="l" t="t" r="r" b="b"/>
              <a:pathLst>
                <a:path w="6527" h="6558" extrusionOk="0">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73"/>
            <p:cNvSpPr/>
            <p:nvPr/>
          </p:nvSpPr>
          <p:spPr>
            <a:xfrm>
              <a:off x="1503364" y="3585125"/>
              <a:ext cx="36240" cy="39723"/>
            </a:xfrm>
            <a:custGeom>
              <a:avLst/>
              <a:gdLst/>
              <a:ahLst/>
              <a:cxnLst/>
              <a:rect l="l" t="t" r="r" b="b"/>
              <a:pathLst>
                <a:path w="1384" h="1517" extrusionOk="0">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73"/>
            <p:cNvSpPr/>
            <p:nvPr/>
          </p:nvSpPr>
          <p:spPr>
            <a:xfrm>
              <a:off x="1492628" y="3619584"/>
              <a:ext cx="57476" cy="41241"/>
            </a:xfrm>
            <a:custGeom>
              <a:avLst/>
              <a:gdLst/>
              <a:ahLst/>
              <a:cxnLst/>
              <a:rect l="l" t="t" r="r" b="b"/>
              <a:pathLst>
                <a:path w="2195" h="1575" extrusionOk="0">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73"/>
            <p:cNvSpPr/>
            <p:nvPr/>
          </p:nvSpPr>
          <p:spPr>
            <a:xfrm>
              <a:off x="1306531" y="3459463"/>
              <a:ext cx="200368" cy="202122"/>
            </a:xfrm>
            <a:custGeom>
              <a:avLst/>
              <a:gdLst/>
              <a:ahLst/>
              <a:cxnLst/>
              <a:rect l="l" t="t" r="r" b="b"/>
              <a:pathLst>
                <a:path w="7652" h="7719" extrusionOk="0">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73"/>
            <p:cNvSpPr/>
            <p:nvPr/>
          </p:nvSpPr>
          <p:spPr>
            <a:xfrm>
              <a:off x="1470633" y="3462710"/>
              <a:ext cx="33019" cy="32993"/>
            </a:xfrm>
            <a:custGeom>
              <a:avLst/>
              <a:gdLst/>
              <a:ahLst/>
              <a:cxnLst/>
              <a:rect l="l" t="t" r="r" b="b"/>
              <a:pathLst>
                <a:path w="1261" h="1260" extrusionOk="0">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73"/>
            <p:cNvSpPr/>
            <p:nvPr/>
          </p:nvSpPr>
          <p:spPr>
            <a:xfrm>
              <a:off x="1450156" y="3346972"/>
              <a:ext cx="179393" cy="158995"/>
            </a:xfrm>
            <a:custGeom>
              <a:avLst/>
              <a:gdLst/>
              <a:ahLst/>
              <a:cxnLst/>
              <a:rect l="l" t="t" r="r" b="b"/>
              <a:pathLst>
                <a:path w="6851" h="6072" extrusionOk="0">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73"/>
            <p:cNvSpPr/>
            <p:nvPr/>
          </p:nvSpPr>
          <p:spPr>
            <a:xfrm>
              <a:off x="1511272" y="3631551"/>
              <a:ext cx="19613" cy="10814"/>
            </a:xfrm>
            <a:custGeom>
              <a:avLst/>
              <a:gdLst/>
              <a:ahLst/>
              <a:cxnLst/>
              <a:rect l="l" t="t" r="r" b="b"/>
              <a:pathLst>
                <a:path w="749" h="413" extrusionOk="0">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73"/>
            <p:cNvSpPr/>
            <p:nvPr/>
          </p:nvSpPr>
          <p:spPr>
            <a:xfrm>
              <a:off x="1516116" y="3631760"/>
              <a:ext cx="10762" cy="18827"/>
            </a:xfrm>
            <a:custGeom>
              <a:avLst/>
              <a:gdLst/>
              <a:ahLst/>
              <a:cxnLst/>
              <a:rect l="l" t="t" r="r" b="b"/>
              <a:pathLst>
                <a:path w="411" h="719" extrusionOk="0">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5" name="Google Shape;12705;p73"/>
          <p:cNvGrpSpPr/>
          <p:nvPr/>
        </p:nvGrpSpPr>
        <p:grpSpPr>
          <a:xfrm>
            <a:off x="1308024" y="2261575"/>
            <a:ext cx="360253" cy="357111"/>
            <a:chOff x="1308024" y="2413975"/>
            <a:chExt cx="360253" cy="357111"/>
          </a:xfrm>
        </p:grpSpPr>
        <p:sp>
          <p:nvSpPr>
            <p:cNvPr id="12706" name="Google Shape;12706;p73"/>
            <p:cNvSpPr/>
            <p:nvPr/>
          </p:nvSpPr>
          <p:spPr>
            <a:xfrm>
              <a:off x="1403939" y="2569173"/>
              <a:ext cx="212622" cy="201913"/>
            </a:xfrm>
            <a:custGeom>
              <a:avLst/>
              <a:gdLst/>
              <a:ahLst/>
              <a:cxnLst/>
              <a:rect l="l" t="t" r="r" b="b"/>
              <a:pathLst>
                <a:path w="8120" h="7711" extrusionOk="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73"/>
            <p:cNvSpPr/>
            <p:nvPr/>
          </p:nvSpPr>
          <p:spPr>
            <a:xfrm>
              <a:off x="1422426" y="2593080"/>
              <a:ext cx="140928" cy="170700"/>
            </a:xfrm>
            <a:custGeom>
              <a:avLst/>
              <a:gdLst/>
              <a:ahLst/>
              <a:cxnLst/>
              <a:rect l="l" t="t" r="r" b="b"/>
              <a:pathLst>
                <a:path w="5382" h="6519" extrusionOk="0">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73"/>
            <p:cNvSpPr/>
            <p:nvPr/>
          </p:nvSpPr>
          <p:spPr>
            <a:xfrm>
              <a:off x="1464139" y="2613138"/>
              <a:ext cx="152161" cy="157896"/>
            </a:xfrm>
            <a:custGeom>
              <a:avLst/>
              <a:gdLst/>
              <a:ahLst/>
              <a:cxnLst/>
              <a:rect l="l" t="t" r="r" b="b"/>
              <a:pathLst>
                <a:path w="5811" h="6030" extrusionOk="0">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73"/>
            <p:cNvSpPr/>
            <p:nvPr/>
          </p:nvSpPr>
          <p:spPr>
            <a:xfrm>
              <a:off x="1537850" y="2569671"/>
              <a:ext cx="78712" cy="78215"/>
            </a:xfrm>
            <a:custGeom>
              <a:avLst/>
              <a:gdLst/>
              <a:ahLst/>
              <a:cxnLst/>
              <a:rect l="l" t="t" r="r" b="b"/>
              <a:pathLst>
                <a:path w="3006" h="2987" extrusionOk="0">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73"/>
            <p:cNvSpPr/>
            <p:nvPr/>
          </p:nvSpPr>
          <p:spPr>
            <a:xfrm>
              <a:off x="1548088" y="2554667"/>
              <a:ext cx="83216" cy="82666"/>
            </a:xfrm>
            <a:custGeom>
              <a:avLst/>
              <a:gdLst/>
              <a:ahLst/>
              <a:cxnLst/>
              <a:rect l="l" t="t" r="r" b="b"/>
              <a:pathLst>
                <a:path w="3178" h="3157" extrusionOk="0">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73"/>
            <p:cNvSpPr/>
            <p:nvPr/>
          </p:nvSpPr>
          <p:spPr>
            <a:xfrm>
              <a:off x="1594802" y="2603397"/>
              <a:ext cx="36502" cy="33936"/>
            </a:xfrm>
            <a:custGeom>
              <a:avLst/>
              <a:gdLst/>
              <a:ahLst/>
              <a:cxnLst/>
              <a:rect l="l" t="t" r="r" b="b"/>
              <a:pathLst>
                <a:path w="1394" h="1296" extrusionOk="0">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73"/>
            <p:cNvSpPr/>
            <p:nvPr/>
          </p:nvSpPr>
          <p:spPr>
            <a:xfrm>
              <a:off x="1566810" y="2518531"/>
              <a:ext cx="101205" cy="99817"/>
            </a:xfrm>
            <a:custGeom>
              <a:avLst/>
              <a:gdLst/>
              <a:ahLst/>
              <a:cxnLst/>
              <a:rect l="l" t="t" r="r" b="b"/>
              <a:pathLst>
                <a:path w="3865" h="3812" extrusionOk="0">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73"/>
            <p:cNvSpPr/>
            <p:nvPr/>
          </p:nvSpPr>
          <p:spPr>
            <a:xfrm>
              <a:off x="1616771" y="2567654"/>
              <a:ext cx="51506" cy="50930"/>
            </a:xfrm>
            <a:custGeom>
              <a:avLst/>
              <a:gdLst/>
              <a:ahLst/>
              <a:cxnLst/>
              <a:rect l="l" t="t" r="r" b="b"/>
              <a:pathLst>
                <a:path w="1967" h="1945" extrusionOk="0">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73"/>
            <p:cNvSpPr/>
            <p:nvPr/>
          </p:nvSpPr>
          <p:spPr>
            <a:xfrm>
              <a:off x="1409203" y="2654379"/>
              <a:ext cx="84237" cy="77612"/>
            </a:xfrm>
            <a:custGeom>
              <a:avLst/>
              <a:gdLst/>
              <a:ahLst/>
              <a:cxnLst/>
              <a:rect l="l" t="t" r="r" b="b"/>
              <a:pathLst>
                <a:path w="3217" h="2964" extrusionOk="0">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73"/>
            <p:cNvSpPr/>
            <p:nvPr/>
          </p:nvSpPr>
          <p:spPr>
            <a:xfrm>
              <a:off x="1428422" y="2665351"/>
              <a:ext cx="86987" cy="80152"/>
            </a:xfrm>
            <a:custGeom>
              <a:avLst/>
              <a:gdLst/>
              <a:ahLst/>
              <a:cxnLst/>
              <a:rect l="l" t="t" r="r" b="b"/>
              <a:pathLst>
                <a:path w="3322" h="3061" extrusionOk="0">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73"/>
            <p:cNvSpPr/>
            <p:nvPr/>
          </p:nvSpPr>
          <p:spPr>
            <a:xfrm>
              <a:off x="1447171" y="2687084"/>
              <a:ext cx="78974" cy="72218"/>
            </a:xfrm>
            <a:custGeom>
              <a:avLst/>
              <a:gdLst/>
              <a:ahLst/>
              <a:cxnLst/>
              <a:rect l="l" t="t" r="r" b="b"/>
              <a:pathLst>
                <a:path w="3016" h="2758" extrusionOk="0">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73"/>
            <p:cNvSpPr/>
            <p:nvPr/>
          </p:nvSpPr>
          <p:spPr>
            <a:xfrm>
              <a:off x="1482756" y="2624502"/>
              <a:ext cx="64101" cy="60095"/>
            </a:xfrm>
            <a:custGeom>
              <a:avLst/>
              <a:gdLst/>
              <a:ahLst/>
              <a:cxnLst/>
              <a:rect l="l" t="t" r="r" b="b"/>
              <a:pathLst>
                <a:path w="2448" h="2295" extrusionOk="0">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73"/>
            <p:cNvSpPr/>
            <p:nvPr/>
          </p:nvSpPr>
          <p:spPr>
            <a:xfrm>
              <a:off x="1359739" y="2560166"/>
              <a:ext cx="212360" cy="201363"/>
            </a:xfrm>
            <a:custGeom>
              <a:avLst/>
              <a:gdLst/>
              <a:ahLst/>
              <a:cxnLst/>
              <a:rect l="l" t="t" r="r" b="b"/>
              <a:pathLst>
                <a:path w="8110" h="7690" extrusionOk="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73"/>
            <p:cNvSpPr/>
            <p:nvPr/>
          </p:nvSpPr>
          <p:spPr>
            <a:xfrm>
              <a:off x="1359739" y="2603633"/>
              <a:ext cx="152397" cy="157974"/>
            </a:xfrm>
            <a:custGeom>
              <a:avLst/>
              <a:gdLst/>
              <a:ahLst/>
              <a:cxnLst/>
              <a:rect l="l" t="t" r="r" b="b"/>
              <a:pathLst>
                <a:path w="5820" h="6033" extrusionOk="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73"/>
            <p:cNvSpPr/>
            <p:nvPr/>
          </p:nvSpPr>
          <p:spPr>
            <a:xfrm>
              <a:off x="1359739" y="2560166"/>
              <a:ext cx="78450" cy="78215"/>
            </a:xfrm>
            <a:custGeom>
              <a:avLst/>
              <a:gdLst/>
              <a:ahLst/>
              <a:cxnLst/>
              <a:rect l="l" t="t" r="r" b="b"/>
              <a:pathLst>
                <a:path w="2996" h="2987" extrusionOk="0">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73"/>
            <p:cNvSpPr/>
            <p:nvPr/>
          </p:nvSpPr>
          <p:spPr>
            <a:xfrm>
              <a:off x="1344997" y="2545188"/>
              <a:ext cx="83216" cy="82640"/>
            </a:xfrm>
            <a:custGeom>
              <a:avLst/>
              <a:gdLst/>
              <a:ahLst/>
              <a:cxnLst/>
              <a:rect l="l" t="t" r="r" b="b"/>
              <a:pathLst>
                <a:path w="3178" h="3156" extrusionOk="0">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73"/>
            <p:cNvSpPr/>
            <p:nvPr/>
          </p:nvSpPr>
          <p:spPr>
            <a:xfrm>
              <a:off x="1344735" y="2593892"/>
              <a:ext cx="36764" cy="33936"/>
            </a:xfrm>
            <a:custGeom>
              <a:avLst/>
              <a:gdLst/>
              <a:ahLst/>
              <a:cxnLst/>
              <a:rect l="l" t="t" r="r" b="b"/>
              <a:pathLst>
                <a:path w="1404" h="1296" extrusionOk="0">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73"/>
            <p:cNvSpPr/>
            <p:nvPr/>
          </p:nvSpPr>
          <p:spPr>
            <a:xfrm>
              <a:off x="1308024" y="2509026"/>
              <a:ext cx="101205" cy="100079"/>
            </a:xfrm>
            <a:custGeom>
              <a:avLst/>
              <a:gdLst/>
              <a:ahLst/>
              <a:cxnLst/>
              <a:rect l="l" t="t" r="r" b="b"/>
              <a:pathLst>
                <a:path w="3865" h="3822" extrusionOk="0">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73"/>
            <p:cNvSpPr/>
            <p:nvPr/>
          </p:nvSpPr>
          <p:spPr>
            <a:xfrm>
              <a:off x="1308024" y="2558437"/>
              <a:ext cx="51480" cy="50668"/>
            </a:xfrm>
            <a:custGeom>
              <a:avLst/>
              <a:gdLst/>
              <a:ahLst/>
              <a:cxnLst/>
              <a:rect l="l" t="t" r="r" b="b"/>
              <a:pathLst>
                <a:path w="1966" h="1935" extrusionOk="0">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73"/>
            <p:cNvSpPr/>
            <p:nvPr/>
          </p:nvSpPr>
          <p:spPr>
            <a:xfrm>
              <a:off x="1482625" y="2645110"/>
              <a:ext cx="84211" cy="77403"/>
            </a:xfrm>
            <a:custGeom>
              <a:avLst/>
              <a:gdLst/>
              <a:ahLst/>
              <a:cxnLst/>
              <a:rect l="l" t="t" r="r" b="b"/>
              <a:pathLst>
                <a:path w="3216" h="2956" extrusionOk="0">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73"/>
            <p:cNvSpPr/>
            <p:nvPr/>
          </p:nvSpPr>
          <p:spPr>
            <a:xfrm>
              <a:off x="1460630" y="2655610"/>
              <a:ext cx="86987" cy="80205"/>
            </a:xfrm>
            <a:custGeom>
              <a:avLst/>
              <a:gdLst/>
              <a:ahLst/>
              <a:cxnLst/>
              <a:rect l="l" t="t" r="r" b="b"/>
              <a:pathLst>
                <a:path w="3322" h="3063" extrusionOk="0">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73"/>
            <p:cNvSpPr/>
            <p:nvPr/>
          </p:nvSpPr>
          <p:spPr>
            <a:xfrm>
              <a:off x="1449894" y="2677841"/>
              <a:ext cx="78974" cy="72140"/>
            </a:xfrm>
            <a:custGeom>
              <a:avLst/>
              <a:gdLst/>
              <a:ahLst/>
              <a:cxnLst/>
              <a:rect l="l" t="t" r="r" b="b"/>
              <a:pathLst>
                <a:path w="3016" h="2755" extrusionOk="0">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73"/>
            <p:cNvSpPr/>
            <p:nvPr/>
          </p:nvSpPr>
          <p:spPr>
            <a:xfrm>
              <a:off x="1478383" y="2413975"/>
              <a:ext cx="97199" cy="94764"/>
            </a:xfrm>
            <a:custGeom>
              <a:avLst/>
              <a:gdLst/>
              <a:ahLst/>
              <a:cxnLst/>
              <a:rect l="l" t="t" r="r" b="b"/>
              <a:pathLst>
                <a:path w="3712" h="3619" extrusionOk="0">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73"/>
            <p:cNvSpPr/>
            <p:nvPr/>
          </p:nvSpPr>
          <p:spPr>
            <a:xfrm>
              <a:off x="1394199" y="2415755"/>
              <a:ext cx="112334" cy="92983"/>
            </a:xfrm>
            <a:custGeom>
              <a:avLst/>
              <a:gdLst/>
              <a:ahLst/>
              <a:cxnLst/>
              <a:rect l="l" t="t" r="r" b="b"/>
              <a:pathLst>
                <a:path w="4290" h="3551" extrusionOk="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73"/>
            <p:cNvSpPr/>
            <p:nvPr/>
          </p:nvSpPr>
          <p:spPr>
            <a:xfrm>
              <a:off x="1429679" y="2455373"/>
              <a:ext cx="11024" cy="11888"/>
            </a:xfrm>
            <a:custGeom>
              <a:avLst/>
              <a:gdLst/>
              <a:ahLst/>
              <a:cxnLst/>
              <a:rect l="l" t="t" r="r" b="b"/>
              <a:pathLst>
                <a:path w="421" h="454" extrusionOk="0">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73"/>
            <p:cNvSpPr/>
            <p:nvPr/>
          </p:nvSpPr>
          <p:spPr>
            <a:xfrm>
              <a:off x="1445155" y="2455373"/>
              <a:ext cx="11024" cy="11888"/>
            </a:xfrm>
            <a:custGeom>
              <a:avLst/>
              <a:gdLst/>
              <a:ahLst/>
              <a:cxnLst/>
              <a:rect l="l" t="t" r="r" b="b"/>
              <a:pathLst>
                <a:path w="421" h="454" extrusionOk="0">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73"/>
            <p:cNvSpPr/>
            <p:nvPr/>
          </p:nvSpPr>
          <p:spPr>
            <a:xfrm>
              <a:off x="1460787"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73"/>
            <p:cNvSpPr/>
            <p:nvPr/>
          </p:nvSpPr>
          <p:spPr>
            <a:xfrm>
              <a:off x="1505878" y="2455373"/>
              <a:ext cx="10998" cy="11888"/>
            </a:xfrm>
            <a:custGeom>
              <a:avLst/>
              <a:gdLst/>
              <a:ahLst/>
              <a:cxnLst/>
              <a:rect l="l" t="t" r="r" b="b"/>
              <a:pathLst>
                <a:path w="420" h="454" extrusionOk="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73"/>
            <p:cNvSpPr/>
            <p:nvPr/>
          </p:nvSpPr>
          <p:spPr>
            <a:xfrm>
              <a:off x="1521353" y="2455373"/>
              <a:ext cx="11024" cy="11888"/>
            </a:xfrm>
            <a:custGeom>
              <a:avLst/>
              <a:gdLst/>
              <a:ahLst/>
              <a:cxnLst/>
              <a:rect l="l" t="t" r="r" b="b"/>
              <a:pathLst>
                <a:path w="421" h="454" extrusionOk="0">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73"/>
            <p:cNvSpPr/>
            <p:nvPr/>
          </p:nvSpPr>
          <p:spPr>
            <a:xfrm>
              <a:off x="1536724"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6" name="Google Shape;12736;p73"/>
          <p:cNvGrpSpPr/>
          <p:nvPr/>
        </p:nvGrpSpPr>
        <p:grpSpPr>
          <a:xfrm>
            <a:off x="1298519" y="1817922"/>
            <a:ext cx="378452" cy="341321"/>
            <a:chOff x="1298519" y="1970322"/>
            <a:chExt cx="378452" cy="341321"/>
          </a:xfrm>
        </p:grpSpPr>
        <p:sp>
          <p:nvSpPr>
            <p:cNvPr id="12737" name="Google Shape;12737;p73"/>
            <p:cNvSpPr/>
            <p:nvPr/>
          </p:nvSpPr>
          <p:spPr>
            <a:xfrm>
              <a:off x="1498624" y="1970322"/>
              <a:ext cx="178346" cy="149857"/>
            </a:xfrm>
            <a:custGeom>
              <a:avLst/>
              <a:gdLst/>
              <a:ahLst/>
              <a:cxnLst/>
              <a:rect l="l" t="t" r="r" b="b"/>
              <a:pathLst>
                <a:path w="6811" h="5723" extrusionOk="0">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73"/>
            <p:cNvSpPr/>
            <p:nvPr/>
          </p:nvSpPr>
          <p:spPr>
            <a:xfrm>
              <a:off x="1571969" y="2019576"/>
              <a:ext cx="21603" cy="53260"/>
            </a:xfrm>
            <a:custGeom>
              <a:avLst/>
              <a:gdLst/>
              <a:ahLst/>
              <a:cxnLst/>
              <a:rect l="l" t="t" r="r" b="b"/>
              <a:pathLst>
                <a:path w="825" h="2034" extrusionOk="0">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73"/>
            <p:cNvSpPr/>
            <p:nvPr/>
          </p:nvSpPr>
          <p:spPr>
            <a:xfrm>
              <a:off x="1571707" y="2064038"/>
              <a:ext cx="33203" cy="10814"/>
            </a:xfrm>
            <a:custGeom>
              <a:avLst/>
              <a:gdLst/>
              <a:ahLst/>
              <a:cxnLst/>
              <a:rect l="l" t="t" r="r" b="b"/>
              <a:pathLst>
                <a:path w="1268" h="413" extrusionOk="0">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73"/>
            <p:cNvSpPr/>
            <p:nvPr/>
          </p:nvSpPr>
          <p:spPr>
            <a:xfrm>
              <a:off x="1575058" y="2003001"/>
              <a:ext cx="18775" cy="15868"/>
            </a:xfrm>
            <a:custGeom>
              <a:avLst/>
              <a:gdLst/>
              <a:ahLst/>
              <a:cxnLst/>
              <a:rect l="l" t="t" r="r" b="b"/>
              <a:pathLst>
                <a:path w="717" h="606" extrusionOk="0">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73"/>
            <p:cNvSpPr/>
            <p:nvPr/>
          </p:nvSpPr>
          <p:spPr>
            <a:xfrm>
              <a:off x="1345495" y="2004625"/>
              <a:ext cx="170150" cy="171119"/>
            </a:xfrm>
            <a:custGeom>
              <a:avLst/>
              <a:gdLst/>
              <a:ahLst/>
              <a:cxnLst/>
              <a:rect l="l" t="t" r="r" b="b"/>
              <a:pathLst>
                <a:path w="6498" h="6535" extrusionOk="0">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73"/>
            <p:cNvSpPr/>
            <p:nvPr/>
          </p:nvSpPr>
          <p:spPr>
            <a:xfrm>
              <a:off x="1404935" y="2140760"/>
              <a:ext cx="51742" cy="93454"/>
            </a:xfrm>
            <a:custGeom>
              <a:avLst/>
              <a:gdLst/>
              <a:ahLst/>
              <a:cxnLst/>
              <a:rect l="l" t="t" r="r" b="b"/>
              <a:pathLst>
                <a:path w="1976" h="3569" extrusionOk="0">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73"/>
            <p:cNvSpPr/>
            <p:nvPr/>
          </p:nvSpPr>
          <p:spPr>
            <a:xfrm>
              <a:off x="1298519" y="2198708"/>
              <a:ext cx="264338" cy="112936"/>
            </a:xfrm>
            <a:custGeom>
              <a:avLst/>
              <a:gdLst/>
              <a:ahLst/>
              <a:cxnLst/>
              <a:rect l="l" t="t" r="r" b="b"/>
              <a:pathLst>
                <a:path w="10095" h="4313" extrusionOk="0">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73"/>
            <p:cNvSpPr/>
            <p:nvPr/>
          </p:nvSpPr>
          <p:spPr>
            <a:xfrm>
              <a:off x="1488124" y="2208710"/>
              <a:ext cx="74732" cy="102933"/>
            </a:xfrm>
            <a:custGeom>
              <a:avLst/>
              <a:gdLst/>
              <a:ahLst/>
              <a:cxnLst/>
              <a:rect l="l" t="t" r="r" b="b"/>
              <a:pathLst>
                <a:path w="2854" h="3931" extrusionOk="0">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73"/>
            <p:cNvSpPr/>
            <p:nvPr/>
          </p:nvSpPr>
          <p:spPr>
            <a:xfrm>
              <a:off x="1298519" y="2209941"/>
              <a:ext cx="71721" cy="101703"/>
            </a:xfrm>
            <a:custGeom>
              <a:avLst/>
              <a:gdLst/>
              <a:ahLst/>
              <a:cxnLst/>
              <a:rect l="l" t="t" r="r" b="b"/>
              <a:pathLst>
                <a:path w="2739" h="3884" extrusionOk="0">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73"/>
            <p:cNvSpPr/>
            <p:nvPr/>
          </p:nvSpPr>
          <p:spPr>
            <a:xfrm>
              <a:off x="1425045" y="2243615"/>
              <a:ext cx="11390" cy="12333"/>
            </a:xfrm>
            <a:custGeom>
              <a:avLst/>
              <a:gdLst/>
              <a:ahLst/>
              <a:cxnLst/>
              <a:rect l="l" t="t" r="r" b="b"/>
              <a:pathLst>
                <a:path w="435" h="471" extrusionOk="0">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73"/>
            <p:cNvSpPr/>
            <p:nvPr/>
          </p:nvSpPr>
          <p:spPr>
            <a:xfrm>
              <a:off x="1425045" y="2262102"/>
              <a:ext cx="11390" cy="12333"/>
            </a:xfrm>
            <a:custGeom>
              <a:avLst/>
              <a:gdLst/>
              <a:ahLst/>
              <a:cxnLst/>
              <a:rect l="l" t="t" r="r" b="b"/>
              <a:pathLst>
                <a:path w="435" h="471" extrusionOk="0">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73"/>
            <p:cNvSpPr/>
            <p:nvPr/>
          </p:nvSpPr>
          <p:spPr>
            <a:xfrm>
              <a:off x="1404935" y="2198708"/>
              <a:ext cx="26028" cy="38963"/>
            </a:xfrm>
            <a:custGeom>
              <a:avLst/>
              <a:gdLst/>
              <a:ahLst/>
              <a:cxnLst/>
              <a:rect l="l" t="t" r="r" b="b"/>
              <a:pathLst>
                <a:path w="994" h="1488" extrusionOk="0">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73"/>
            <p:cNvSpPr/>
            <p:nvPr/>
          </p:nvSpPr>
          <p:spPr>
            <a:xfrm>
              <a:off x="1430674" y="2198708"/>
              <a:ext cx="26002" cy="38963"/>
            </a:xfrm>
            <a:custGeom>
              <a:avLst/>
              <a:gdLst/>
              <a:ahLst/>
              <a:cxnLst/>
              <a:rect l="l" t="t" r="r" b="b"/>
              <a:pathLst>
                <a:path w="993" h="1488" extrusionOk="0">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73"/>
            <p:cNvSpPr/>
            <p:nvPr/>
          </p:nvSpPr>
          <p:spPr>
            <a:xfrm>
              <a:off x="1467648" y="2266658"/>
              <a:ext cx="53732" cy="20503"/>
            </a:xfrm>
            <a:custGeom>
              <a:avLst/>
              <a:gdLst/>
              <a:ahLst/>
              <a:cxnLst/>
              <a:rect l="l" t="t" r="r" b="b"/>
              <a:pathLst>
                <a:path w="2052" h="783" extrusionOk="0">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73"/>
            <p:cNvSpPr/>
            <p:nvPr/>
          </p:nvSpPr>
          <p:spPr>
            <a:xfrm>
              <a:off x="1375712" y="2026358"/>
              <a:ext cx="109951" cy="150328"/>
            </a:xfrm>
            <a:custGeom>
              <a:avLst/>
              <a:gdLst/>
              <a:ahLst/>
              <a:cxnLst/>
              <a:rect l="l" t="t" r="r" b="b"/>
              <a:pathLst>
                <a:path w="4199" h="5741" extrusionOk="0">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73"/>
            <p:cNvSpPr/>
            <p:nvPr/>
          </p:nvSpPr>
          <p:spPr>
            <a:xfrm>
              <a:off x="1342483" y="2077026"/>
              <a:ext cx="21524" cy="46766"/>
            </a:xfrm>
            <a:custGeom>
              <a:avLst/>
              <a:gdLst/>
              <a:ahLst/>
              <a:cxnLst/>
              <a:rect l="l" t="t" r="r" b="b"/>
              <a:pathLst>
                <a:path w="822" h="1786" extrusionOk="0">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73"/>
            <p:cNvSpPr/>
            <p:nvPr/>
          </p:nvSpPr>
          <p:spPr>
            <a:xfrm>
              <a:off x="1419179" y="2091742"/>
              <a:ext cx="25111" cy="37575"/>
            </a:xfrm>
            <a:custGeom>
              <a:avLst/>
              <a:gdLst/>
              <a:ahLst/>
              <a:cxnLst/>
              <a:rect l="l" t="t" r="r" b="b"/>
              <a:pathLst>
                <a:path w="959" h="1435" extrusionOk="0">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73"/>
            <p:cNvSpPr/>
            <p:nvPr/>
          </p:nvSpPr>
          <p:spPr>
            <a:xfrm>
              <a:off x="1429418" y="2118267"/>
              <a:ext cx="78974" cy="78712"/>
            </a:xfrm>
            <a:custGeom>
              <a:avLst/>
              <a:gdLst/>
              <a:ahLst/>
              <a:cxnLst/>
              <a:rect l="l" t="t" r="r" b="b"/>
              <a:pathLst>
                <a:path w="3016" h="3006" extrusionOk="0">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73"/>
            <p:cNvSpPr/>
            <p:nvPr/>
          </p:nvSpPr>
          <p:spPr>
            <a:xfrm>
              <a:off x="1497394" y="2077026"/>
              <a:ext cx="21734" cy="46766"/>
            </a:xfrm>
            <a:custGeom>
              <a:avLst/>
              <a:gdLst/>
              <a:ahLst/>
              <a:cxnLst/>
              <a:rect l="l" t="t" r="r" b="b"/>
              <a:pathLst>
                <a:path w="830" h="1786" extrusionOk="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73"/>
            <p:cNvSpPr/>
            <p:nvPr/>
          </p:nvSpPr>
          <p:spPr>
            <a:xfrm>
              <a:off x="1419677" y="2180483"/>
              <a:ext cx="22257" cy="22257"/>
            </a:xfrm>
            <a:custGeom>
              <a:avLst/>
              <a:gdLst/>
              <a:ahLst/>
              <a:cxnLst/>
              <a:rect l="l" t="t" r="r" b="b"/>
              <a:pathLst>
                <a:path w="850" h="850" extrusionOk="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7" name="Google Shape;12757;p73"/>
          <p:cNvGrpSpPr/>
          <p:nvPr/>
        </p:nvGrpSpPr>
        <p:grpSpPr>
          <a:xfrm>
            <a:off x="3114815" y="3194468"/>
            <a:ext cx="283217" cy="359180"/>
            <a:chOff x="3114815" y="3346868"/>
            <a:chExt cx="283217" cy="359180"/>
          </a:xfrm>
        </p:grpSpPr>
        <p:sp>
          <p:nvSpPr>
            <p:cNvPr id="12758" name="Google Shape;12758;p73"/>
            <p:cNvSpPr/>
            <p:nvPr/>
          </p:nvSpPr>
          <p:spPr>
            <a:xfrm>
              <a:off x="3180304" y="3473446"/>
              <a:ext cx="152397" cy="176146"/>
            </a:xfrm>
            <a:custGeom>
              <a:avLst/>
              <a:gdLst/>
              <a:ahLst/>
              <a:cxnLst/>
              <a:rect l="l" t="t" r="r" b="b"/>
              <a:pathLst>
                <a:path w="5820" h="6727" extrusionOk="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73"/>
            <p:cNvSpPr/>
            <p:nvPr/>
          </p:nvSpPr>
          <p:spPr>
            <a:xfrm>
              <a:off x="3180304" y="3473394"/>
              <a:ext cx="92197" cy="176199"/>
            </a:xfrm>
            <a:custGeom>
              <a:avLst/>
              <a:gdLst/>
              <a:ahLst/>
              <a:cxnLst/>
              <a:rect l="l" t="t" r="r" b="b"/>
              <a:pathLst>
                <a:path w="3521" h="6729" extrusionOk="0">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73"/>
            <p:cNvSpPr/>
            <p:nvPr/>
          </p:nvSpPr>
          <p:spPr>
            <a:xfrm>
              <a:off x="3244509" y="3603585"/>
              <a:ext cx="22257" cy="46007"/>
            </a:xfrm>
            <a:custGeom>
              <a:avLst/>
              <a:gdLst/>
              <a:ahLst/>
              <a:cxnLst/>
              <a:rect l="l" t="t" r="r" b="b"/>
              <a:pathLst>
                <a:path w="850" h="1757" extrusionOk="0">
                  <a:moveTo>
                    <a:pt x="0" y="1"/>
                  </a:moveTo>
                  <a:lnTo>
                    <a:pt x="0" y="1756"/>
                  </a:lnTo>
                  <a:lnTo>
                    <a:pt x="849" y="1756"/>
                  </a:lnTo>
                  <a:lnTo>
                    <a:pt x="8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73"/>
            <p:cNvSpPr/>
            <p:nvPr/>
          </p:nvSpPr>
          <p:spPr>
            <a:xfrm>
              <a:off x="3165300" y="3638333"/>
              <a:ext cx="182405" cy="35245"/>
            </a:xfrm>
            <a:custGeom>
              <a:avLst/>
              <a:gdLst/>
              <a:ahLst/>
              <a:cxnLst/>
              <a:rect l="l" t="t" r="r" b="b"/>
              <a:pathLst>
                <a:path w="6966" h="1346" extrusionOk="0">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73"/>
            <p:cNvSpPr/>
            <p:nvPr/>
          </p:nvSpPr>
          <p:spPr>
            <a:xfrm>
              <a:off x="3165300" y="3638333"/>
              <a:ext cx="15266" cy="35245"/>
            </a:xfrm>
            <a:custGeom>
              <a:avLst/>
              <a:gdLst/>
              <a:ahLst/>
              <a:cxnLst/>
              <a:rect l="l" t="t" r="r" b="b"/>
              <a:pathLst>
                <a:path w="583" h="1346" extrusionOk="0">
                  <a:moveTo>
                    <a:pt x="220" y="0"/>
                  </a:moveTo>
                  <a:cubicBezTo>
                    <a:pt x="96" y="0"/>
                    <a:pt x="1" y="95"/>
                    <a:pt x="1" y="210"/>
                  </a:cubicBezTo>
                  <a:lnTo>
                    <a:pt x="1" y="1345"/>
                  </a:lnTo>
                  <a:lnTo>
                    <a:pt x="583" y="1345"/>
                  </a:lnTo>
                  <a:lnTo>
                    <a:pt x="58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73"/>
            <p:cNvSpPr/>
            <p:nvPr/>
          </p:nvSpPr>
          <p:spPr>
            <a:xfrm>
              <a:off x="3149563" y="3664308"/>
              <a:ext cx="213879" cy="41739"/>
            </a:xfrm>
            <a:custGeom>
              <a:avLst/>
              <a:gdLst/>
              <a:ahLst/>
              <a:cxnLst/>
              <a:rect l="l" t="t" r="r" b="b"/>
              <a:pathLst>
                <a:path w="8168" h="1594" extrusionOk="0">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73"/>
            <p:cNvSpPr/>
            <p:nvPr/>
          </p:nvSpPr>
          <p:spPr>
            <a:xfrm>
              <a:off x="3149327" y="3664308"/>
              <a:ext cx="15999" cy="41739"/>
            </a:xfrm>
            <a:custGeom>
              <a:avLst/>
              <a:gdLst/>
              <a:ahLst/>
              <a:cxnLst/>
              <a:rect l="l" t="t" r="r" b="b"/>
              <a:pathLst>
                <a:path w="611" h="1594" extrusionOk="0">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73"/>
            <p:cNvSpPr/>
            <p:nvPr/>
          </p:nvSpPr>
          <p:spPr>
            <a:xfrm>
              <a:off x="3251239" y="3346868"/>
              <a:ext cx="10762" cy="101886"/>
            </a:xfrm>
            <a:custGeom>
              <a:avLst/>
              <a:gdLst/>
              <a:ahLst/>
              <a:cxnLst/>
              <a:rect l="l" t="t" r="r" b="b"/>
              <a:pathLst>
                <a:path w="411" h="3891" extrusionOk="0">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73"/>
            <p:cNvSpPr/>
            <p:nvPr/>
          </p:nvSpPr>
          <p:spPr>
            <a:xfrm>
              <a:off x="3173155" y="3365485"/>
              <a:ext cx="58131" cy="90260"/>
            </a:xfrm>
            <a:custGeom>
              <a:avLst/>
              <a:gdLst/>
              <a:ahLst/>
              <a:cxnLst/>
              <a:rect l="l" t="t" r="r" b="b"/>
              <a:pathLst>
                <a:path w="2220" h="3447" extrusionOk="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73"/>
            <p:cNvSpPr/>
            <p:nvPr/>
          </p:nvSpPr>
          <p:spPr>
            <a:xfrm>
              <a:off x="3114815" y="3419767"/>
              <a:ext cx="94999" cy="53208"/>
            </a:xfrm>
            <a:custGeom>
              <a:avLst/>
              <a:gdLst/>
              <a:ahLst/>
              <a:cxnLst/>
              <a:rect l="l" t="t" r="r" b="b"/>
              <a:pathLst>
                <a:path w="3628" h="2032" extrusionOk="0">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73"/>
            <p:cNvSpPr/>
            <p:nvPr/>
          </p:nvSpPr>
          <p:spPr>
            <a:xfrm>
              <a:off x="3281718" y="3365485"/>
              <a:ext cx="57947" cy="90260"/>
            </a:xfrm>
            <a:custGeom>
              <a:avLst/>
              <a:gdLst/>
              <a:ahLst/>
              <a:cxnLst/>
              <a:rect l="l" t="t" r="r" b="b"/>
              <a:pathLst>
                <a:path w="2213" h="3447" extrusionOk="0">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73"/>
            <p:cNvSpPr/>
            <p:nvPr/>
          </p:nvSpPr>
          <p:spPr>
            <a:xfrm>
              <a:off x="3303190" y="3419610"/>
              <a:ext cx="94842" cy="53129"/>
            </a:xfrm>
            <a:custGeom>
              <a:avLst/>
              <a:gdLst/>
              <a:ahLst/>
              <a:cxnLst/>
              <a:rect l="l" t="t" r="r" b="b"/>
              <a:pathLst>
                <a:path w="3622" h="2029" extrusionOk="0">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73"/>
            <p:cNvSpPr/>
            <p:nvPr/>
          </p:nvSpPr>
          <p:spPr>
            <a:xfrm>
              <a:off x="3228510" y="3561375"/>
              <a:ext cx="54229" cy="53993"/>
            </a:xfrm>
            <a:custGeom>
              <a:avLst/>
              <a:gdLst/>
              <a:ahLst/>
              <a:cxnLst/>
              <a:rect l="l" t="t" r="r" b="b"/>
              <a:pathLst>
                <a:path w="2071" h="2062" extrusionOk="0">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1" name="Google Shape;12771;p73"/>
          <p:cNvGrpSpPr/>
          <p:nvPr/>
        </p:nvGrpSpPr>
        <p:grpSpPr>
          <a:xfrm>
            <a:off x="3973186" y="3200831"/>
            <a:ext cx="378661" cy="346558"/>
            <a:chOff x="3973186" y="3353231"/>
            <a:chExt cx="378661" cy="346558"/>
          </a:xfrm>
        </p:grpSpPr>
        <p:sp>
          <p:nvSpPr>
            <p:cNvPr id="12772" name="Google Shape;12772;p73"/>
            <p:cNvSpPr/>
            <p:nvPr/>
          </p:nvSpPr>
          <p:spPr>
            <a:xfrm>
              <a:off x="4033882" y="3477190"/>
              <a:ext cx="34486" cy="34512"/>
            </a:xfrm>
            <a:custGeom>
              <a:avLst/>
              <a:gdLst/>
              <a:ahLst/>
              <a:cxnLst/>
              <a:rect l="l" t="t" r="r" b="b"/>
              <a:pathLst>
                <a:path w="1317" h="1318" extrusionOk="0">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73"/>
            <p:cNvSpPr/>
            <p:nvPr/>
          </p:nvSpPr>
          <p:spPr>
            <a:xfrm>
              <a:off x="4144278" y="3477190"/>
              <a:ext cx="34512" cy="34512"/>
            </a:xfrm>
            <a:custGeom>
              <a:avLst/>
              <a:gdLst/>
              <a:ahLst/>
              <a:cxnLst/>
              <a:rect l="l" t="t" r="r" b="b"/>
              <a:pathLst>
                <a:path w="1318" h="1318" extrusionOk="0">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73"/>
            <p:cNvSpPr/>
            <p:nvPr/>
          </p:nvSpPr>
          <p:spPr>
            <a:xfrm>
              <a:off x="4172768" y="3353231"/>
              <a:ext cx="179079" cy="150852"/>
            </a:xfrm>
            <a:custGeom>
              <a:avLst/>
              <a:gdLst/>
              <a:ahLst/>
              <a:cxnLst/>
              <a:rect l="l" t="t" r="r" b="b"/>
              <a:pathLst>
                <a:path w="6839" h="5761" extrusionOk="0">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73"/>
            <p:cNvSpPr/>
            <p:nvPr/>
          </p:nvSpPr>
          <p:spPr>
            <a:xfrm>
              <a:off x="4080335" y="3527649"/>
              <a:ext cx="52003" cy="93952"/>
            </a:xfrm>
            <a:custGeom>
              <a:avLst/>
              <a:gdLst/>
              <a:ahLst/>
              <a:cxnLst/>
              <a:rect l="l" t="t" r="r" b="b"/>
              <a:pathLst>
                <a:path w="1986"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73"/>
            <p:cNvSpPr/>
            <p:nvPr/>
          </p:nvSpPr>
          <p:spPr>
            <a:xfrm>
              <a:off x="3973186" y="3585858"/>
              <a:ext cx="265804" cy="113695"/>
            </a:xfrm>
            <a:custGeom>
              <a:avLst/>
              <a:gdLst/>
              <a:ahLst/>
              <a:cxnLst/>
              <a:rect l="l" t="t" r="r" b="b"/>
              <a:pathLst>
                <a:path w="10151" h="4342" extrusionOk="0">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73"/>
            <p:cNvSpPr/>
            <p:nvPr/>
          </p:nvSpPr>
          <p:spPr>
            <a:xfrm>
              <a:off x="4051112" y="3405260"/>
              <a:ext cx="110448" cy="151768"/>
            </a:xfrm>
            <a:custGeom>
              <a:avLst/>
              <a:gdLst/>
              <a:ahLst/>
              <a:cxnLst/>
              <a:rect l="l" t="t" r="r" b="b"/>
              <a:pathLst>
                <a:path w="4218" h="5796" extrusionOk="0">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73"/>
            <p:cNvSpPr/>
            <p:nvPr/>
          </p:nvSpPr>
          <p:spPr>
            <a:xfrm>
              <a:off x="4051112" y="3405496"/>
              <a:ext cx="37994" cy="49987"/>
            </a:xfrm>
            <a:custGeom>
              <a:avLst/>
              <a:gdLst/>
              <a:ahLst/>
              <a:cxnLst/>
              <a:rect l="l" t="t" r="r" b="b"/>
              <a:pathLst>
                <a:path w="1451" h="1909" extrusionOk="0">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73"/>
            <p:cNvSpPr/>
            <p:nvPr/>
          </p:nvSpPr>
          <p:spPr>
            <a:xfrm>
              <a:off x="4089080" y="3405260"/>
              <a:ext cx="72480" cy="71956"/>
            </a:xfrm>
            <a:custGeom>
              <a:avLst/>
              <a:gdLst/>
              <a:ahLst/>
              <a:cxnLst/>
              <a:rect l="l" t="t" r="r" b="b"/>
              <a:pathLst>
                <a:path w="2768" h="2748" extrusionOk="0">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73"/>
            <p:cNvSpPr/>
            <p:nvPr/>
          </p:nvSpPr>
          <p:spPr>
            <a:xfrm>
              <a:off x="4094317" y="3475384"/>
              <a:ext cx="24012" cy="37811"/>
            </a:xfrm>
            <a:custGeom>
              <a:avLst/>
              <a:gdLst/>
              <a:ahLst/>
              <a:cxnLst/>
              <a:rect l="l" t="t" r="r" b="b"/>
              <a:pathLst>
                <a:path w="917" h="1444" extrusionOk="0">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73"/>
            <p:cNvSpPr/>
            <p:nvPr/>
          </p:nvSpPr>
          <p:spPr>
            <a:xfrm>
              <a:off x="4087823" y="3604345"/>
              <a:ext cx="36999" cy="95209"/>
            </a:xfrm>
            <a:custGeom>
              <a:avLst/>
              <a:gdLst/>
              <a:ahLst/>
              <a:cxnLst/>
              <a:rect l="l" t="t" r="r" b="b"/>
              <a:pathLst>
                <a:path w="1413" h="3636" extrusionOk="0">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73"/>
            <p:cNvSpPr/>
            <p:nvPr/>
          </p:nvSpPr>
          <p:spPr>
            <a:xfrm>
              <a:off x="4080335" y="3586120"/>
              <a:ext cx="26002" cy="38963"/>
            </a:xfrm>
            <a:custGeom>
              <a:avLst/>
              <a:gdLst/>
              <a:ahLst/>
              <a:cxnLst/>
              <a:rect l="l" t="t" r="r" b="b"/>
              <a:pathLst>
                <a:path w="993" h="1488" extrusionOk="0">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73"/>
            <p:cNvSpPr/>
            <p:nvPr/>
          </p:nvSpPr>
          <p:spPr>
            <a:xfrm>
              <a:off x="4106310" y="3586120"/>
              <a:ext cx="26028" cy="38963"/>
            </a:xfrm>
            <a:custGeom>
              <a:avLst/>
              <a:gdLst/>
              <a:ahLst/>
              <a:cxnLst/>
              <a:rect l="l" t="t" r="r" b="b"/>
              <a:pathLst>
                <a:path w="994" h="1488" extrusionOk="0">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73"/>
            <p:cNvSpPr/>
            <p:nvPr/>
          </p:nvSpPr>
          <p:spPr>
            <a:xfrm>
              <a:off x="3973421" y="3586120"/>
              <a:ext cx="106940" cy="113669"/>
            </a:xfrm>
            <a:custGeom>
              <a:avLst/>
              <a:gdLst/>
              <a:ahLst/>
              <a:cxnLst/>
              <a:rect l="l" t="t" r="r" b="b"/>
              <a:pathLst>
                <a:path w="4084" h="4341" extrusionOk="0">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73"/>
            <p:cNvSpPr/>
            <p:nvPr/>
          </p:nvSpPr>
          <p:spPr>
            <a:xfrm>
              <a:off x="4132312" y="3586120"/>
              <a:ext cx="106940" cy="113433"/>
            </a:xfrm>
            <a:custGeom>
              <a:avLst/>
              <a:gdLst/>
              <a:ahLst/>
              <a:cxnLst/>
              <a:rect l="l" t="t" r="r" b="b"/>
              <a:pathLst>
                <a:path w="4084" h="4332" extrusionOk="0">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73"/>
            <p:cNvSpPr/>
            <p:nvPr/>
          </p:nvSpPr>
          <p:spPr>
            <a:xfrm>
              <a:off x="3973421" y="3598610"/>
              <a:ext cx="67714" cy="100943"/>
            </a:xfrm>
            <a:custGeom>
              <a:avLst/>
              <a:gdLst/>
              <a:ahLst/>
              <a:cxnLst/>
              <a:rect l="l" t="t" r="r" b="b"/>
              <a:pathLst>
                <a:path w="2586" h="3855" extrusionOk="0">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73"/>
            <p:cNvSpPr/>
            <p:nvPr/>
          </p:nvSpPr>
          <p:spPr>
            <a:xfrm>
              <a:off x="4171773" y="3598610"/>
              <a:ext cx="67479" cy="100943"/>
            </a:xfrm>
            <a:custGeom>
              <a:avLst/>
              <a:gdLst/>
              <a:ahLst/>
              <a:cxnLst/>
              <a:rect l="l" t="t" r="r" b="b"/>
              <a:pathLst>
                <a:path w="2577" h="3855" extrusionOk="0">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73"/>
            <p:cNvSpPr/>
            <p:nvPr/>
          </p:nvSpPr>
          <p:spPr>
            <a:xfrm>
              <a:off x="4241320" y="3379232"/>
              <a:ext cx="45379" cy="65017"/>
            </a:xfrm>
            <a:custGeom>
              <a:avLst/>
              <a:gdLst/>
              <a:ahLst/>
              <a:cxnLst/>
              <a:rect l="l" t="t" r="r" b="b"/>
              <a:pathLst>
                <a:path w="1733" h="2483" extrusionOk="0">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73"/>
            <p:cNvSpPr/>
            <p:nvPr/>
          </p:nvSpPr>
          <p:spPr>
            <a:xfrm>
              <a:off x="4250458" y="3449644"/>
              <a:ext cx="17020" cy="14349"/>
            </a:xfrm>
            <a:custGeom>
              <a:avLst/>
              <a:gdLst/>
              <a:ahLst/>
              <a:cxnLst/>
              <a:rect l="l" t="t" r="r" b="b"/>
              <a:pathLst>
                <a:path w="650" h="548" extrusionOk="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0" name="Google Shape;12790;p73"/>
          <p:cNvGrpSpPr/>
          <p:nvPr/>
        </p:nvGrpSpPr>
        <p:grpSpPr>
          <a:xfrm>
            <a:off x="2152857" y="4110602"/>
            <a:ext cx="373241" cy="359127"/>
            <a:chOff x="2152857" y="4263002"/>
            <a:chExt cx="373241" cy="359127"/>
          </a:xfrm>
        </p:grpSpPr>
        <p:sp>
          <p:nvSpPr>
            <p:cNvPr id="12791" name="Google Shape;12791;p73"/>
            <p:cNvSpPr/>
            <p:nvPr/>
          </p:nvSpPr>
          <p:spPr>
            <a:xfrm>
              <a:off x="2152857" y="4354493"/>
              <a:ext cx="275309" cy="267637"/>
            </a:xfrm>
            <a:custGeom>
              <a:avLst/>
              <a:gdLst/>
              <a:ahLst/>
              <a:cxnLst/>
              <a:rect l="l" t="t" r="r" b="b"/>
              <a:pathLst>
                <a:path w="10514" h="10221" extrusionOk="0">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73"/>
            <p:cNvSpPr/>
            <p:nvPr/>
          </p:nvSpPr>
          <p:spPr>
            <a:xfrm>
              <a:off x="2195564" y="4354257"/>
              <a:ext cx="56481" cy="72454"/>
            </a:xfrm>
            <a:custGeom>
              <a:avLst/>
              <a:gdLst/>
              <a:ahLst/>
              <a:cxnLst/>
              <a:rect l="l" t="t" r="r" b="b"/>
              <a:pathLst>
                <a:path w="2157" h="2767" extrusionOk="0">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73"/>
            <p:cNvSpPr/>
            <p:nvPr/>
          </p:nvSpPr>
          <p:spPr>
            <a:xfrm>
              <a:off x="2355686" y="4530351"/>
              <a:ext cx="72480" cy="56743"/>
            </a:xfrm>
            <a:custGeom>
              <a:avLst/>
              <a:gdLst/>
              <a:ahLst/>
              <a:cxnLst/>
              <a:rect l="l" t="t" r="r" b="b"/>
              <a:pathLst>
                <a:path w="2768" h="2167" extrusionOk="0">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73"/>
            <p:cNvSpPr/>
            <p:nvPr/>
          </p:nvSpPr>
          <p:spPr>
            <a:xfrm>
              <a:off x="2276764" y="4263002"/>
              <a:ext cx="249334" cy="210946"/>
            </a:xfrm>
            <a:custGeom>
              <a:avLst/>
              <a:gdLst/>
              <a:ahLst/>
              <a:cxnLst/>
              <a:rect l="l" t="t" r="r" b="b"/>
              <a:pathLst>
                <a:path w="9522" h="8056" extrusionOk="0">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73"/>
            <p:cNvSpPr/>
            <p:nvPr/>
          </p:nvSpPr>
          <p:spPr>
            <a:xfrm>
              <a:off x="2203080" y="4331502"/>
              <a:ext cx="78948" cy="97906"/>
            </a:xfrm>
            <a:custGeom>
              <a:avLst/>
              <a:gdLst/>
              <a:ahLst/>
              <a:cxnLst/>
              <a:rect l="l" t="t" r="r" b="b"/>
              <a:pathLst>
                <a:path w="3015" h="3739" extrusionOk="0">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73"/>
            <p:cNvSpPr/>
            <p:nvPr/>
          </p:nvSpPr>
          <p:spPr>
            <a:xfrm>
              <a:off x="2352203" y="4501129"/>
              <a:ext cx="99451" cy="77350"/>
            </a:xfrm>
            <a:custGeom>
              <a:avLst/>
              <a:gdLst/>
              <a:ahLst/>
              <a:cxnLst/>
              <a:rect l="l" t="t" r="r" b="b"/>
              <a:pathLst>
                <a:path w="3798" h="2954" extrusionOk="0">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73"/>
            <p:cNvSpPr/>
            <p:nvPr/>
          </p:nvSpPr>
          <p:spPr>
            <a:xfrm>
              <a:off x="2324971" y="4303039"/>
              <a:ext cx="134669" cy="115135"/>
            </a:xfrm>
            <a:custGeom>
              <a:avLst/>
              <a:gdLst/>
              <a:ahLst/>
              <a:cxnLst/>
              <a:rect l="l" t="t" r="r" b="b"/>
              <a:pathLst>
                <a:path w="5143" h="4397" extrusionOk="0">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73"/>
            <p:cNvSpPr/>
            <p:nvPr/>
          </p:nvSpPr>
          <p:spPr>
            <a:xfrm>
              <a:off x="2347464" y="4313775"/>
              <a:ext cx="109427" cy="93219"/>
            </a:xfrm>
            <a:custGeom>
              <a:avLst/>
              <a:gdLst/>
              <a:ahLst/>
              <a:cxnLst/>
              <a:rect l="l" t="t" r="r" b="b"/>
              <a:pathLst>
                <a:path w="4179" h="3560" extrusionOk="0">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9" name="Google Shape;12799;p73"/>
          <p:cNvGrpSpPr/>
          <p:nvPr/>
        </p:nvGrpSpPr>
        <p:grpSpPr>
          <a:xfrm>
            <a:off x="859632" y="3194572"/>
            <a:ext cx="303537" cy="359127"/>
            <a:chOff x="859632" y="3346972"/>
            <a:chExt cx="303537" cy="359127"/>
          </a:xfrm>
        </p:grpSpPr>
        <p:sp>
          <p:nvSpPr>
            <p:cNvPr id="12800" name="Google Shape;12800;p73"/>
            <p:cNvSpPr/>
            <p:nvPr/>
          </p:nvSpPr>
          <p:spPr>
            <a:xfrm>
              <a:off x="859632" y="3346972"/>
              <a:ext cx="303537" cy="359127"/>
            </a:xfrm>
            <a:custGeom>
              <a:avLst/>
              <a:gdLst/>
              <a:ahLst/>
              <a:cxnLst/>
              <a:rect l="l" t="t" r="r" b="b"/>
              <a:pathLst>
                <a:path w="11592" h="13715" extrusionOk="0">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73"/>
            <p:cNvSpPr/>
            <p:nvPr/>
          </p:nvSpPr>
          <p:spPr>
            <a:xfrm>
              <a:off x="926063" y="3427989"/>
              <a:ext cx="153156" cy="145903"/>
            </a:xfrm>
            <a:custGeom>
              <a:avLst/>
              <a:gdLst/>
              <a:ahLst/>
              <a:cxnLst/>
              <a:rect l="l" t="t" r="r" b="b"/>
              <a:pathLst>
                <a:path w="5849" h="5572" extrusionOk="0">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73"/>
            <p:cNvSpPr/>
            <p:nvPr/>
          </p:nvSpPr>
          <p:spPr>
            <a:xfrm>
              <a:off x="1011767" y="3492928"/>
              <a:ext cx="64703" cy="74470"/>
            </a:xfrm>
            <a:custGeom>
              <a:avLst/>
              <a:gdLst/>
              <a:ahLst/>
              <a:cxnLst/>
              <a:rect l="l" t="t" r="r" b="b"/>
              <a:pathLst>
                <a:path w="2471" h="2844" extrusionOk="0">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73"/>
            <p:cNvSpPr/>
            <p:nvPr/>
          </p:nvSpPr>
          <p:spPr>
            <a:xfrm>
              <a:off x="998020" y="3428224"/>
              <a:ext cx="81462" cy="145667"/>
            </a:xfrm>
            <a:custGeom>
              <a:avLst/>
              <a:gdLst/>
              <a:ahLst/>
              <a:cxnLst/>
              <a:rect l="l" t="t" r="r" b="b"/>
              <a:pathLst>
                <a:path w="3111" h="5563" extrusionOk="0">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73"/>
            <p:cNvSpPr/>
            <p:nvPr/>
          </p:nvSpPr>
          <p:spPr>
            <a:xfrm>
              <a:off x="1022738" y="3503925"/>
              <a:ext cx="80964" cy="81200"/>
            </a:xfrm>
            <a:custGeom>
              <a:avLst/>
              <a:gdLst/>
              <a:ahLst/>
              <a:cxnLst/>
              <a:rect l="l" t="t" r="r" b="b"/>
              <a:pathLst>
                <a:path w="3092" h="3101" extrusionOk="0">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5" name="Google Shape;12805;p73"/>
          <p:cNvGrpSpPr/>
          <p:nvPr/>
        </p:nvGrpSpPr>
        <p:grpSpPr>
          <a:xfrm>
            <a:off x="1767911" y="2729841"/>
            <a:ext cx="265306" cy="366799"/>
            <a:chOff x="1767911" y="2882241"/>
            <a:chExt cx="265306" cy="366799"/>
          </a:xfrm>
        </p:grpSpPr>
        <p:sp>
          <p:nvSpPr>
            <p:cNvPr id="12806" name="Google Shape;12806;p73"/>
            <p:cNvSpPr/>
            <p:nvPr/>
          </p:nvSpPr>
          <p:spPr>
            <a:xfrm>
              <a:off x="1767911" y="3066269"/>
              <a:ext cx="265306" cy="182771"/>
            </a:xfrm>
            <a:custGeom>
              <a:avLst/>
              <a:gdLst/>
              <a:ahLst/>
              <a:cxnLst/>
              <a:rect l="l" t="t" r="r" b="b"/>
              <a:pathLst>
                <a:path w="10132" h="6980" extrusionOk="0">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73"/>
            <p:cNvSpPr/>
            <p:nvPr/>
          </p:nvSpPr>
          <p:spPr>
            <a:xfrm>
              <a:off x="1818867" y="2882241"/>
              <a:ext cx="147422" cy="155905"/>
            </a:xfrm>
            <a:custGeom>
              <a:avLst/>
              <a:gdLst/>
              <a:ahLst/>
              <a:cxnLst/>
              <a:rect l="l" t="t" r="r" b="b"/>
              <a:pathLst>
                <a:path w="5630" h="5954" extrusionOk="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73"/>
            <p:cNvSpPr/>
            <p:nvPr/>
          </p:nvSpPr>
          <p:spPr>
            <a:xfrm>
              <a:off x="1886817" y="2912144"/>
              <a:ext cx="47735" cy="47500"/>
            </a:xfrm>
            <a:custGeom>
              <a:avLst/>
              <a:gdLst/>
              <a:ahLst/>
              <a:cxnLst/>
              <a:rect l="l" t="t" r="r" b="b"/>
              <a:pathLst>
                <a:path w="1823" h="1814" extrusionOk="0">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73"/>
            <p:cNvSpPr/>
            <p:nvPr/>
          </p:nvSpPr>
          <p:spPr>
            <a:xfrm>
              <a:off x="1858799" y="2906488"/>
              <a:ext cx="84237" cy="79079"/>
            </a:xfrm>
            <a:custGeom>
              <a:avLst/>
              <a:gdLst/>
              <a:ahLst/>
              <a:cxnLst/>
              <a:rect l="l" t="t" r="r" b="b"/>
              <a:pathLst>
                <a:path w="3217" h="3020" extrusionOk="0">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73"/>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73"/>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73"/>
            <p:cNvSpPr/>
            <p:nvPr/>
          </p:nvSpPr>
          <p:spPr>
            <a:xfrm>
              <a:off x="1783151" y="3029008"/>
              <a:ext cx="117440" cy="159938"/>
            </a:xfrm>
            <a:custGeom>
              <a:avLst/>
              <a:gdLst/>
              <a:ahLst/>
              <a:cxnLst/>
              <a:rect l="l" t="t" r="r" b="b"/>
              <a:pathLst>
                <a:path w="4485" h="6108" extrusionOk="0">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73"/>
            <p:cNvSpPr/>
            <p:nvPr/>
          </p:nvSpPr>
          <p:spPr>
            <a:xfrm>
              <a:off x="1813290" y="3067212"/>
              <a:ext cx="65305" cy="26578"/>
            </a:xfrm>
            <a:custGeom>
              <a:avLst/>
              <a:gdLst/>
              <a:ahLst/>
              <a:cxnLst/>
              <a:rect l="l" t="t" r="r" b="b"/>
              <a:pathLst>
                <a:path w="2494" h="1015" extrusionOk="0">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73"/>
            <p:cNvSpPr/>
            <p:nvPr/>
          </p:nvSpPr>
          <p:spPr>
            <a:xfrm>
              <a:off x="1813237" y="3086746"/>
              <a:ext cx="65279" cy="26525"/>
            </a:xfrm>
            <a:custGeom>
              <a:avLst/>
              <a:gdLst/>
              <a:ahLst/>
              <a:cxnLst/>
              <a:rect l="l" t="t" r="r" b="b"/>
              <a:pathLst>
                <a:path w="2493" h="1013" extrusionOk="0">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73"/>
            <p:cNvSpPr/>
            <p:nvPr/>
          </p:nvSpPr>
          <p:spPr>
            <a:xfrm>
              <a:off x="1813290" y="3106437"/>
              <a:ext cx="65227" cy="26552"/>
            </a:xfrm>
            <a:custGeom>
              <a:avLst/>
              <a:gdLst/>
              <a:ahLst/>
              <a:cxnLst/>
              <a:rect l="l" t="t" r="r" b="b"/>
              <a:pathLst>
                <a:path w="2491" h="1014" extrusionOk="0">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73"/>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73"/>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73"/>
            <p:cNvSpPr/>
            <p:nvPr/>
          </p:nvSpPr>
          <p:spPr>
            <a:xfrm>
              <a:off x="1900564" y="3029008"/>
              <a:ext cx="117414" cy="159938"/>
            </a:xfrm>
            <a:custGeom>
              <a:avLst/>
              <a:gdLst/>
              <a:ahLst/>
              <a:cxnLst/>
              <a:rect l="l" t="t" r="r" b="b"/>
              <a:pathLst>
                <a:path w="4484" h="6108" extrusionOk="0">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73"/>
            <p:cNvSpPr/>
            <p:nvPr/>
          </p:nvSpPr>
          <p:spPr>
            <a:xfrm>
              <a:off x="1900564" y="3029244"/>
              <a:ext cx="117414" cy="159702"/>
            </a:xfrm>
            <a:custGeom>
              <a:avLst/>
              <a:gdLst/>
              <a:ahLst/>
              <a:cxnLst/>
              <a:rect l="l" t="t" r="r" b="b"/>
              <a:pathLst>
                <a:path w="4484" h="6099" extrusionOk="0">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73"/>
            <p:cNvSpPr/>
            <p:nvPr/>
          </p:nvSpPr>
          <p:spPr>
            <a:xfrm>
              <a:off x="1941282" y="3069988"/>
              <a:ext cx="29484" cy="36345"/>
            </a:xfrm>
            <a:custGeom>
              <a:avLst/>
              <a:gdLst/>
              <a:ahLst/>
              <a:cxnLst/>
              <a:rect l="l" t="t" r="r" b="b"/>
              <a:pathLst>
                <a:path w="1126" h="1388" extrusionOk="0">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1" name="Google Shape;12821;p73"/>
          <p:cNvGrpSpPr/>
          <p:nvPr/>
        </p:nvGrpSpPr>
        <p:grpSpPr>
          <a:xfrm>
            <a:off x="1332009" y="1347535"/>
            <a:ext cx="331895" cy="359311"/>
            <a:chOff x="1332009" y="1499935"/>
            <a:chExt cx="331895" cy="359311"/>
          </a:xfrm>
        </p:grpSpPr>
        <p:sp>
          <p:nvSpPr>
            <p:cNvPr id="12822" name="Google Shape;12822;p73"/>
            <p:cNvSpPr/>
            <p:nvPr/>
          </p:nvSpPr>
          <p:spPr>
            <a:xfrm>
              <a:off x="1435414" y="1570451"/>
              <a:ext cx="28515" cy="79210"/>
            </a:xfrm>
            <a:custGeom>
              <a:avLst/>
              <a:gdLst/>
              <a:ahLst/>
              <a:cxnLst/>
              <a:rect l="l" t="t" r="r" b="b"/>
              <a:pathLst>
                <a:path w="1089" h="3025" extrusionOk="0">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73"/>
            <p:cNvSpPr/>
            <p:nvPr/>
          </p:nvSpPr>
          <p:spPr>
            <a:xfrm>
              <a:off x="1435414" y="1627665"/>
              <a:ext cx="28515" cy="21995"/>
            </a:xfrm>
            <a:custGeom>
              <a:avLst/>
              <a:gdLst/>
              <a:ahLst/>
              <a:cxnLst/>
              <a:rect l="l" t="t" r="r" b="b"/>
              <a:pathLst>
                <a:path w="1089" h="840" extrusionOk="0">
                  <a:moveTo>
                    <a:pt x="1" y="0"/>
                  </a:moveTo>
                  <a:lnTo>
                    <a:pt x="1" y="840"/>
                  </a:lnTo>
                  <a:lnTo>
                    <a:pt x="1088" y="840"/>
                  </a:lnTo>
                  <a:lnTo>
                    <a:pt x="108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73"/>
            <p:cNvSpPr/>
            <p:nvPr/>
          </p:nvSpPr>
          <p:spPr>
            <a:xfrm>
              <a:off x="1350496" y="1570451"/>
              <a:ext cx="28254" cy="79210"/>
            </a:xfrm>
            <a:custGeom>
              <a:avLst/>
              <a:gdLst/>
              <a:ahLst/>
              <a:cxnLst/>
              <a:rect l="l" t="t" r="r" b="b"/>
              <a:pathLst>
                <a:path w="1079" h="3025" extrusionOk="0">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73"/>
            <p:cNvSpPr/>
            <p:nvPr/>
          </p:nvSpPr>
          <p:spPr>
            <a:xfrm>
              <a:off x="1350496" y="1627665"/>
              <a:ext cx="28254" cy="21995"/>
            </a:xfrm>
            <a:custGeom>
              <a:avLst/>
              <a:gdLst/>
              <a:ahLst/>
              <a:cxnLst/>
              <a:rect l="l" t="t" r="r" b="b"/>
              <a:pathLst>
                <a:path w="1079" h="840" extrusionOk="0">
                  <a:moveTo>
                    <a:pt x="0" y="0"/>
                  </a:moveTo>
                  <a:lnTo>
                    <a:pt x="0" y="840"/>
                  </a:lnTo>
                  <a:lnTo>
                    <a:pt x="1078" y="840"/>
                  </a:lnTo>
                  <a:lnTo>
                    <a:pt x="107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73"/>
            <p:cNvSpPr/>
            <p:nvPr/>
          </p:nvSpPr>
          <p:spPr>
            <a:xfrm>
              <a:off x="1392706" y="1791531"/>
              <a:ext cx="28751" cy="67714"/>
            </a:xfrm>
            <a:custGeom>
              <a:avLst/>
              <a:gdLst/>
              <a:ahLst/>
              <a:cxnLst/>
              <a:rect l="l" t="t" r="r" b="b"/>
              <a:pathLst>
                <a:path w="1098" h="2586" extrusionOk="0">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73"/>
            <p:cNvSpPr/>
            <p:nvPr/>
          </p:nvSpPr>
          <p:spPr>
            <a:xfrm>
              <a:off x="1392942" y="1791531"/>
              <a:ext cx="28515" cy="22519"/>
            </a:xfrm>
            <a:custGeom>
              <a:avLst/>
              <a:gdLst/>
              <a:ahLst/>
              <a:cxnLst/>
              <a:rect l="l" t="t" r="r" b="b"/>
              <a:pathLst>
                <a:path w="1089" h="860" extrusionOk="0">
                  <a:moveTo>
                    <a:pt x="1" y="1"/>
                  </a:moveTo>
                  <a:lnTo>
                    <a:pt x="1" y="859"/>
                  </a:lnTo>
                  <a:lnTo>
                    <a:pt x="1089" y="859"/>
                  </a:lnTo>
                  <a:lnTo>
                    <a:pt x="108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73"/>
            <p:cNvSpPr/>
            <p:nvPr/>
          </p:nvSpPr>
          <p:spPr>
            <a:xfrm>
              <a:off x="1386448" y="1765294"/>
              <a:ext cx="41503" cy="33255"/>
            </a:xfrm>
            <a:custGeom>
              <a:avLst/>
              <a:gdLst/>
              <a:ahLst/>
              <a:cxnLst/>
              <a:rect l="l" t="t" r="r" b="b"/>
              <a:pathLst>
                <a:path w="1585" h="1270" extrusionOk="0">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73"/>
            <p:cNvSpPr/>
            <p:nvPr/>
          </p:nvSpPr>
          <p:spPr>
            <a:xfrm>
              <a:off x="1411428" y="1765294"/>
              <a:ext cx="16287" cy="33255"/>
            </a:xfrm>
            <a:custGeom>
              <a:avLst/>
              <a:gdLst/>
              <a:ahLst/>
              <a:cxnLst/>
              <a:rect l="l" t="t" r="r" b="b"/>
              <a:pathLst>
                <a:path w="622" h="1270" extrusionOk="0">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73"/>
            <p:cNvSpPr/>
            <p:nvPr/>
          </p:nvSpPr>
          <p:spPr>
            <a:xfrm>
              <a:off x="1381473" y="1738585"/>
              <a:ext cx="51480" cy="33517"/>
            </a:xfrm>
            <a:custGeom>
              <a:avLst/>
              <a:gdLst/>
              <a:ahLst/>
              <a:cxnLst/>
              <a:rect l="l" t="t" r="r" b="b"/>
              <a:pathLst>
                <a:path w="1966" h="1280" extrusionOk="0">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73"/>
            <p:cNvSpPr/>
            <p:nvPr/>
          </p:nvSpPr>
          <p:spPr>
            <a:xfrm>
              <a:off x="1411428" y="1738585"/>
              <a:ext cx="21524" cy="33517"/>
            </a:xfrm>
            <a:custGeom>
              <a:avLst/>
              <a:gdLst/>
              <a:ahLst/>
              <a:cxnLst/>
              <a:rect l="l" t="t" r="r" b="b"/>
              <a:pathLst>
                <a:path w="822" h="1280" extrusionOk="0">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73"/>
            <p:cNvSpPr/>
            <p:nvPr/>
          </p:nvSpPr>
          <p:spPr>
            <a:xfrm>
              <a:off x="1339001" y="1668619"/>
              <a:ext cx="136162" cy="77220"/>
            </a:xfrm>
            <a:custGeom>
              <a:avLst/>
              <a:gdLst/>
              <a:ahLst/>
              <a:cxnLst/>
              <a:rect l="l" t="t" r="r" b="b"/>
              <a:pathLst>
                <a:path w="5200" h="2949" extrusionOk="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73"/>
            <p:cNvSpPr/>
            <p:nvPr/>
          </p:nvSpPr>
          <p:spPr>
            <a:xfrm>
              <a:off x="1411428" y="1668619"/>
              <a:ext cx="63996" cy="77220"/>
            </a:xfrm>
            <a:custGeom>
              <a:avLst/>
              <a:gdLst/>
              <a:ahLst/>
              <a:cxnLst/>
              <a:rect l="l" t="t" r="r" b="b"/>
              <a:pathLst>
                <a:path w="2444" h="2949" extrusionOk="0">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73"/>
            <p:cNvSpPr/>
            <p:nvPr/>
          </p:nvSpPr>
          <p:spPr>
            <a:xfrm>
              <a:off x="1332009" y="1640889"/>
              <a:ext cx="150145" cy="27756"/>
            </a:xfrm>
            <a:custGeom>
              <a:avLst/>
              <a:gdLst/>
              <a:ahLst/>
              <a:cxnLst/>
              <a:rect l="l" t="t" r="r" b="b"/>
              <a:pathLst>
                <a:path w="5734" h="1060" extrusionOk="0">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73"/>
            <p:cNvSpPr/>
            <p:nvPr/>
          </p:nvSpPr>
          <p:spPr>
            <a:xfrm>
              <a:off x="1461651" y="1640889"/>
              <a:ext cx="20503" cy="27756"/>
            </a:xfrm>
            <a:custGeom>
              <a:avLst/>
              <a:gdLst/>
              <a:ahLst/>
              <a:cxnLst/>
              <a:rect l="l" t="t" r="r" b="b"/>
              <a:pathLst>
                <a:path w="783" h="1060" extrusionOk="0">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73"/>
            <p:cNvSpPr/>
            <p:nvPr/>
          </p:nvSpPr>
          <p:spPr>
            <a:xfrm>
              <a:off x="1467386" y="1499935"/>
              <a:ext cx="196518" cy="165725"/>
            </a:xfrm>
            <a:custGeom>
              <a:avLst/>
              <a:gdLst/>
              <a:ahLst/>
              <a:cxnLst/>
              <a:rect l="l" t="t" r="r" b="b"/>
              <a:pathLst>
                <a:path w="7505" h="6329" extrusionOk="0">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73"/>
            <p:cNvSpPr/>
            <p:nvPr/>
          </p:nvSpPr>
          <p:spPr>
            <a:xfrm>
              <a:off x="1369873" y="1679852"/>
              <a:ext cx="74653" cy="11050"/>
            </a:xfrm>
            <a:custGeom>
              <a:avLst/>
              <a:gdLst/>
              <a:ahLst/>
              <a:cxnLst/>
              <a:rect l="l" t="t" r="r" b="b"/>
              <a:pathLst>
                <a:path w="2851" h="422" extrusionOk="0">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73"/>
            <p:cNvSpPr/>
            <p:nvPr/>
          </p:nvSpPr>
          <p:spPr>
            <a:xfrm>
              <a:off x="1533346" y="1524496"/>
              <a:ext cx="60487" cy="92459"/>
            </a:xfrm>
            <a:custGeom>
              <a:avLst/>
              <a:gdLst/>
              <a:ahLst/>
              <a:cxnLst/>
              <a:rect l="l" t="t" r="r" b="b"/>
              <a:pathLst>
                <a:path w="2310" h="3531" extrusionOk="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9" name="Google Shape;12839;p73"/>
          <p:cNvGrpSpPr/>
          <p:nvPr/>
        </p:nvGrpSpPr>
        <p:grpSpPr>
          <a:xfrm>
            <a:off x="2663464" y="3194415"/>
            <a:ext cx="289528" cy="359232"/>
            <a:chOff x="2663464" y="3346815"/>
            <a:chExt cx="289528" cy="359232"/>
          </a:xfrm>
        </p:grpSpPr>
        <p:sp>
          <p:nvSpPr>
            <p:cNvPr id="12840" name="Google Shape;12840;p73"/>
            <p:cNvSpPr/>
            <p:nvPr/>
          </p:nvSpPr>
          <p:spPr>
            <a:xfrm>
              <a:off x="2663464" y="3490676"/>
              <a:ext cx="133674" cy="140666"/>
            </a:xfrm>
            <a:custGeom>
              <a:avLst/>
              <a:gdLst/>
              <a:ahLst/>
              <a:cxnLst/>
              <a:rect l="l" t="t" r="r" b="b"/>
              <a:pathLst>
                <a:path w="5105" h="5372" extrusionOk="0">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73"/>
            <p:cNvSpPr/>
            <p:nvPr/>
          </p:nvSpPr>
          <p:spPr>
            <a:xfrm>
              <a:off x="2742386" y="3610839"/>
              <a:ext cx="54753" cy="20503"/>
            </a:xfrm>
            <a:custGeom>
              <a:avLst/>
              <a:gdLst/>
              <a:ahLst/>
              <a:cxnLst/>
              <a:rect l="l" t="t" r="r" b="b"/>
              <a:pathLst>
                <a:path w="2091" h="783" extrusionOk="0">
                  <a:moveTo>
                    <a:pt x="1" y="1"/>
                  </a:moveTo>
                  <a:lnTo>
                    <a:pt x="1" y="783"/>
                  </a:lnTo>
                  <a:lnTo>
                    <a:pt x="2090" y="783"/>
                  </a:lnTo>
                  <a:lnTo>
                    <a:pt x="2090"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73"/>
            <p:cNvSpPr/>
            <p:nvPr/>
          </p:nvSpPr>
          <p:spPr>
            <a:xfrm>
              <a:off x="2819082" y="3490676"/>
              <a:ext cx="133910" cy="140666"/>
            </a:xfrm>
            <a:custGeom>
              <a:avLst/>
              <a:gdLst/>
              <a:ahLst/>
              <a:cxnLst/>
              <a:rect l="l" t="t" r="r" b="b"/>
              <a:pathLst>
                <a:path w="5114" h="5372" extrusionOk="0">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73"/>
            <p:cNvSpPr/>
            <p:nvPr/>
          </p:nvSpPr>
          <p:spPr>
            <a:xfrm>
              <a:off x="2819082" y="3610839"/>
              <a:ext cx="54988" cy="20503"/>
            </a:xfrm>
            <a:custGeom>
              <a:avLst/>
              <a:gdLst/>
              <a:ahLst/>
              <a:cxnLst/>
              <a:rect l="l" t="t" r="r" b="b"/>
              <a:pathLst>
                <a:path w="2100" h="783" extrusionOk="0">
                  <a:moveTo>
                    <a:pt x="1" y="1"/>
                  </a:moveTo>
                  <a:lnTo>
                    <a:pt x="1" y="783"/>
                  </a:lnTo>
                  <a:lnTo>
                    <a:pt x="2099" y="783"/>
                  </a:lnTo>
                  <a:lnTo>
                    <a:pt x="209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73"/>
            <p:cNvSpPr/>
            <p:nvPr/>
          </p:nvSpPr>
          <p:spPr>
            <a:xfrm>
              <a:off x="2714918" y="3346815"/>
              <a:ext cx="167898" cy="178189"/>
            </a:xfrm>
            <a:custGeom>
              <a:avLst/>
              <a:gdLst/>
              <a:ahLst/>
              <a:cxnLst/>
              <a:rect l="l" t="t" r="r" b="b"/>
              <a:pathLst>
                <a:path w="6412" h="6805" extrusionOk="0">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73"/>
            <p:cNvSpPr/>
            <p:nvPr/>
          </p:nvSpPr>
          <p:spPr>
            <a:xfrm>
              <a:off x="2757887" y="3372293"/>
              <a:ext cx="101467" cy="98744"/>
            </a:xfrm>
            <a:custGeom>
              <a:avLst/>
              <a:gdLst/>
              <a:ahLst/>
              <a:cxnLst/>
              <a:rect l="l" t="t" r="r" b="b"/>
              <a:pathLst>
                <a:path w="3875" h="3771" extrusionOk="0">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73"/>
            <p:cNvSpPr/>
            <p:nvPr/>
          </p:nvSpPr>
          <p:spPr>
            <a:xfrm>
              <a:off x="2789597" y="3403323"/>
              <a:ext cx="36999" cy="36423"/>
            </a:xfrm>
            <a:custGeom>
              <a:avLst/>
              <a:gdLst/>
              <a:ahLst/>
              <a:cxnLst/>
              <a:rect l="l" t="t" r="r" b="b"/>
              <a:pathLst>
                <a:path w="1413" h="1391" extrusionOk="0">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73"/>
            <p:cNvSpPr/>
            <p:nvPr/>
          </p:nvSpPr>
          <p:spPr>
            <a:xfrm>
              <a:off x="2734137" y="3660564"/>
              <a:ext cx="63001" cy="45483"/>
            </a:xfrm>
            <a:custGeom>
              <a:avLst/>
              <a:gdLst/>
              <a:ahLst/>
              <a:cxnLst/>
              <a:rect l="l" t="t" r="r" b="b"/>
              <a:pathLst>
                <a:path w="2406" h="1737" extrusionOk="0">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73"/>
            <p:cNvSpPr/>
            <p:nvPr/>
          </p:nvSpPr>
          <p:spPr>
            <a:xfrm>
              <a:off x="2734137" y="3629325"/>
              <a:ext cx="63001" cy="31265"/>
            </a:xfrm>
            <a:custGeom>
              <a:avLst/>
              <a:gdLst/>
              <a:ahLst/>
              <a:cxnLst/>
              <a:rect l="l" t="t" r="r" b="b"/>
              <a:pathLst>
                <a:path w="2406" h="1194" extrusionOk="0">
                  <a:moveTo>
                    <a:pt x="220" y="1"/>
                  </a:moveTo>
                  <a:cubicBezTo>
                    <a:pt x="106" y="1"/>
                    <a:pt x="1" y="96"/>
                    <a:pt x="1" y="220"/>
                  </a:cubicBezTo>
                  <a:lnTo>
                    <a:pt x="1" y="1193"/>
                  </a:lnTo>
                  <a:lnTo>
                    <a:pt x="2405" y="1193"/>
                  </a:lnTo>
                  <a:lnTo>
                    <a:pt x="2405"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73"/>
            <p:cNvSpPr/>
            <p:nvPr/>
          </p:nvSpPr>
          <p:spPr>
            <a:xfrm>
              <a:off x="2819082" y="3660564"/>
              <a:ext cx="62975" cy="45483"/>
            </a:xfrm>
            <a:custGeom>
              <a:avLst/>
              <a:gdLst/>
              <a:ahLst/>
              <a:cxnLst/>
              <a:rect l="l" t="t" r="r" b="b"/>
              <a:pathLst>
                <a:path w="2405" h="1737" extrusionOk="0">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73"/>
            <p:cNvSpPr/>
            <p:nvPr/>
          </p:nvSpPr>
          <p:spPr>
            <a:xfrm>
              <a:off x="2819082" y="3629090"/>
              <a:ext cx="62975" cy="31239"/>
            </a:xfrm>
            <a:custGeom>
              <a:avLst/>
              <a:gdLst/>
              <a:ahLst/>
              <a:cxnLst/>
              <a:rect l="l" t="t" r="r" b="b"/>
              <a:pathLst>
                <a:path w="2405" h="1193" extrusionOk="0">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1" name="Google Shape;12851;p73"/>
          <p:cNvGrpSpPr/>
          <p:nvPr/>
        </p:nvGrpSpPr>
        <p:grpSpPr>
          <a:xfrm>
            <a:off x="1315775" y="2729527"/>
            <a:ext cx="269051" cy="366983"/>
            <a:chOff x="1315775" y="2881927"/>
            <a:chExt cx="269051" cy="366983"/>
          </a:xfrm>
        </p:grpSpPr>
        <p:sp>
          <p:nvSpPr>
            <p:cNvPr id="12852" name="Google Shape;12852;p73"/>
            <p:cNvSpPr/>
            <p:nvPr/>
          </p:nvSpPr>
          <p:spPr>
            <a:xfrm>
              <a:off x="1319755" y="3230397"/>
              <a:ext cx="185390" cy="13250"/>
            </a:xfrm>
            <a:custGeom>
              <a:avLst/>
              <a:gdLst/>
              <a:ahLst/>
              <a:cxnLst/>
              <a:rect l="l" t="t" r="r" b="b"/>
              <a:pathLst>
                <a:path w="7080" h="506" extrusionOk="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73"/>
            <p:cNvSpPr/>
            <p:nvPr/>
          </p:nvSpPr>
          <p:spPr>
            <a:xfrm>
              <a:off x="1315775" y="2917146"/>
              <a:ext cx="191124" cy="331764"/>
            </a:xfrm>
            <a:custGeom>
              <a:avLst/>
              <a:gdLst/>
              <a:ahLst/>
              <a:cxnLst/>
              <a:rect l="l" t="t" r="r" b="b"/>
              <a:pathLst>
                <a:path w="7299" h="12670" extrusionOk="0">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73"/>
            <p:cNvSpPr/>
            <p:nvPr/>
          </p:nvSpPr>
          <p:spPr>
            <a:xfrm>
              <a:off x="1430674" y="2917146"/>
              <a:ext cx="76225" cy="118435"/>
            </a:xfrm>
            <a:custGeom>
              <a:avLst/>
              <a:gdLst/>
              <a:ahLst/>
              <a:cxnLst/>
              <a:rect l="l" t="t" r="r" b="b"/>
              <a:pathLst>
                <a:path w="2911" h="4523" extrusionOk="0">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73"/>
            <p:cNvSpPr/>
            <p:nvPr/>
          </p:nvSpPr>
          <p:spPr>
            <a:xfrm>
              <a:off x="1335256" y="2950872"/>
              <a:ext cx="152397" cy="239069"/>
            </a:xfrm>
            <a:custGeom>
              <a:avLst/>
              <a:gdLst/>
              <a:ahLst/>
              <a:cxnLst/>
              <a:rect l="l" t="t" r="r" b="b"/>
              <a:pathLst>
                <a:path w="5820" h="9130" extrusionOk="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73"/>
            <p:cNvSpPr/>
            <p:nvPr/>
          </p:nvSpPr>
          <p:spPr>
            <a:xfrm>
              <a:off x="1430674" y="2950872"/>
              <a:ext cx="56979" cy="80467"/>
            </a:xfrm>
            <a:custGeom>
              <a:avLst/>
              <a:gdLst/>
              <a:ahLst/>
              <a:cxnLst/>
              <a:rect l="l" t="t" r="r" b="b"/>
              <a:pathLst>
                <a:path w="2176" h="3073" extrusionOk="0">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73"/>
            <p:cNvSpPr/>
            <p:nvPr/>
          </p:nvSpPr>
          <p:spPr>
            <a:xfrm>
              <a:off x="1334994" y="2950872"/>
              <a:ext cx="152423" cy="239069"/>
            </a:xfrm>
            <a:custGeom>
              <a:avLst/>
              <a:gdLst/>
              <a:ahLst/>
              <a:cxnLst/>
              <a:rect l="l" t="t" r="r" b="b"/>
              <a:pathLst>
                <a:path w="5821" h="9130" extrusionOk="0">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73"/>
            <p:cNvSpPr/>
            <p:nvPr/>
          </p:nvSpPr>
          <p:spPr>
            <a:xfrm>
              <a:off x="1398938" y="3203662"/>
              <a:ext cx="24771" cy="24771"/>
            </a:xfrm>
            <a:custGeom>
              <a:avLst/>
              <a:gdLst/>
              <a:ahLst/>
              <a:cxnLst/>
              <a:rect l="l" t="t" r="r" b="b"/>
              <a:pathLst>
                <a:path w="946" h="946" extrusionOk="0">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73"/>
            <p:cNvSpPr/>
            <p:nvPr/>
          </p:nvSpPr>
          <p:spPr>
            <a:xfrm>
              <a:off x="1448166" y="2881927"/>
              <a:ext cx="136660" cy="136660"/>
            </a:xfrm>
            <a:custGeom>
              <a:avLst/>
              <a:gdLst/>
              <a:ahLst/>
              <a:cxnLst/>
              <a:rect l="l" t="t" r="r" b="b"/>
              <a:pathLst>
                <a:path w="5219" h="5219" extrusionOk="0">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73"/>
            <p:cNvSpPr/>
            <p:nvPr/>
          </p:nvSpPr>
          <p:spPr>
            <a:xfrm>
              <a:off x="1477127" y="2911149"/>
              <a:ext cx="78738" cy="77717"/>
            </a:xfrm>
            <a:custGeom>
              <a:avLst/>
              <a:gdLst/>
              <a:ahLst/>
              <a:cxnLst/>
              <a:rect l="l" t="t" r="r" b="b"/>
              <a:pathLst>
                <a:path w="3007" h="2968" extrusionOk="0">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73"/>
            <p:cNvSpPr/>
            <p:nvPr/>
          </p:nvSpPr>
          <p:spPr>
            <a:xfrm>
              <a:off x="1399462" y="2924923"/>
              <a:ext cx="20739" cy="17963"/>
            </a:xfrm>
            <a:custGeom>
              <a:avLst/>
              <a:gdLst/>
              <a:ahLst/>
              <a:cxnLst/>
              <a:rect l="l" t="t" r="r" b="b"/>
              <a:pathLst>
                <a:path w="792" h="686" extrusionOk="0">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73"/>
            <p:cNvSpPr/>
            <p:nvPr/>
          </p:nvSpPr>
          <p:spPr>
            <a:xfrm>
              <a:off x="1363484" y="3032045"/>
              <a:ext cx="95706" cy="22519"/>
            </a:xfrm>
            <a:custGeom>
              <a:avLst/>
              <a:gdLst/>
              <a:ahLst/>
              <a:cxnLst/>
              <a:rect l="l" t="t" r="r" b="b"/>
              <a:pathLst>
                <a:path w="3655" h="860" extrusionOk="0">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73"/>
            <p:cNvSpPr/>
            <p:nvPr/>
          </p:nvSpPr>
          <p:spPr>
            <a:xfrm>
              <a:off x="1363484" y="3073261"/>
              <a:ext cx="95706" cy="22519"/>
            </a:xfrm>
            <a:custGeom>
              <a:avLst/>
              <a:gdLst/>
              <a:ahLst/>
              <a:cxnLst/>
              <a:rect l="l" t="t" r="r" b="b"/>
              <a:pathLst>
                <a:path w="3655" h="860" extrusionOk="0">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73"/>
            <p:cNvSpPr/>
            <p:nvPr/>
          </p:nvSpPr>
          <p:spPr>
            <a:xfrm>
              <a:off x="1363484" y="3114240"/>
              <a:ext cx="95706" cy="22493"/>
            </a:xfrm>
            <a:custGeom>
              <a:avLst/>
              <a:gdLst/>
              <a:ahLst/>
              <a:cxnLst/>
              <a:rect l="l" t="t" r="r" b="b"/>
              <a:pathLst>
                <a:path w="3655" h="859" extrusionOk="0">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73"/>
            <p:cNvSpPr/>
            <p:nvPr/>
          </p:nvSpPr>
          <p:spPr>
            <a:xfrm>
              <a:off x="1508863" y="2912406"/>
              <a:ext cx="46740" cy="77193"/>
            </a:xfrm>
            <a:custGeom>
              <a:avLst/>
              <a:gdLst/>
              <a:ahLst/>
              <a:cxnLst/>
              <a:rect l="l" t="t" r="r" b="b"/>
              <a:pathLst>
                <a:path w="1785" h="2948" extrusionOk="0">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73"/>
            <p:cNvSpPr/>
            <p:nvPr/>
          </p:nvSpPr>
          <p:spPr>
            <a:xfrm>
              <a:off x="1477127" y="2938879"/>
              <a:ext cx="32757" cy="35245"/>
            </a:xfrm>
            <a:custGeom>
              <a:avLst/>
              <a:gdLst/>
              <a:ahLst/>
              <a:cxnLst/>
              <a:rect l="l" t="t" r="r" b="b"/>
              <a:pathLst>
                <a:path w="1251" h="1346" extrusionOk="0">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7" name="Google Shape;12867;p73"/>
          <p:cNvGrpSpPr/>
          <p:nvPr/>
        </p:nvGrpSpPr>
        <p:grpSpPr>
          <a:xfrm>
            <a:off x="3977427" y="1827742"/>
            <a:ext cx="359232" cy="322023"/>
            <a:chOff x="3977427" y="1980142"/>
            <a:chExt cx="359232" cy="322023"/>
          </a:xfrm>
        </p:grpSpPr>
        <p:sp>
          <p:nvSpPr>
            <p:cNvPr id="12868" name="Google Shape;12868;p73"/>
            <p:cNvSpPr/>
            <p:nvPr/>
          </p:nvSpPr>
          <p:spPr>
            <a:xfrm>
              <a:off x="3977427" y="2064065"/>
              <a:ext cx="303039" cy="238100"/>
            </a:xfrm>
            <a:custGeom>
              <a:avLst/>
              <a:gdLst/>
              <a:ahLst/>
              <a:cxnLst/>
              <a:rect l="l" t="t" r="r" b="b"/>
              <a:pathLst>
                <a:path w="11573" h="9093" extrusionOk="0">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73"/>
            <p:cNvSpPr/>
            <p:nvPr/>
          </p:nvSpPr>
          <p:spPr>
            <a:xfrm>
              <a:off x="3977427" y="2179724"/>
              <a:ext cx="303039" cy="122441"/>
            </a:xfrm>
            <a:custGeom>
              <a:avLst/>
              <a:gdLst/>
              <a:ahLst/>
              <a:cxnLst/>
              <a:rect l="l" t="t" r="r" b="b"/>
              <a:pathLst>
                <a:path w="11573" h="4676" extrusionOk="0">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73"/>
            <p:cNvSpPr/>
            <p:nvPr/>
          </p:nvSpPr>
          <p:spPr>
            <a:xfrm>
              <a:off x="4175517" y="2103787"/>
              <a:ext cx="104949" cy="49149"/>
            </a:xfrm>
            <a:custGeom>
              <a:avLst/>
              <a:gdLst/>
              <a:ahLst/>
              <a:cxnLst/>
              <a:rect l="l" t="t" r="r" b="b"/>
              <a:pathLst>
                <a:path w="4008" h="1877" extrusionOk="0">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73"/>
            <p:cNvSpPr/>
            <p:nvPr/>
          </p:nvSpPr>
          <p:spPr>
            <a:xfrm>
              <a:off x="3978161" y="2164248"/>
              <a:ext cx="327784" cy="137916"/>
            </a:xfrm>
            <a:custGeom>
              <a:avLst/>
              <a:gdLst/>
              <a:ahLst/>
              <a:cxnLst/>
              <a:rect l="l" t="t" r="r" b="b"/>
              <a:pathLst>
                <a:path w="12518" h="5267" extrusionOk="0">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73"/>
            <p:cNvSpPr/>
            <p:nvPr/>
          </p:nvSpPr>
          <p:spPr>
            <a:xfrm>
              <a:off x="3978161" y="2277891"/>
              <a:ext cx="306783" cy="24273"/>
            </a:xfrm>
            <a:custGeom>
              <a:avLst/>
              <a:gdLst/>
              <a:ahLst/>
              <a:cxnLst/>
              <a:rect l="l" t="t" r="r" b="b"/>
              <a:pathLst>
                <a:path w="11716" h="927" extrusionOk="0">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73"/>
            <p:cNvSpPr/>
            <p:nvPr/>
          </p:nvSpPr>
          <p:spPr>
            <a:xfrm>
              <a:off x="4181513"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73"/>
            <p:cNvSpPr/>
            <p:nvPr/>
          </p:nvSpPr>
          <p:spPr>
            <a:xfrm>
              <a:off x="4241870" y="2033585"/>
              <a:ext cx="23357" cy="62242"/>
            </a:xfrm>
            <a:custGeom>
              <a:avLst/>
              <a:gdLst/>
              <a:ahLst/>
              <a:cxnLst/>
              <a:rect l="l" t="t" r="r" b="b"/>
              <a:pathLst>
                <a:path w="892" h="2377" extrusionOk="0">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73"/>
            <p:cNvSpPr/>
            <p:nvPr/>
          </p:nvSpPr>
          <p:spPr>
            <a:xfrm>
              <a:off x="4241372" y="2087762"/>
              <a:ext cx="37183" cy="10814"/>
            </a:xfrm>
            <a:custGeom>
              <a:avLst/>
              <a:gdLst/>
              <a:ahLst/>
              <a:cxnLst/>
              <a:rect l="l" t="t" r="r" b="b"/>
              <a:pathLst>
                <a:path w="1420" h="413" extrusionOk="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73"/>
            <p:cNvSpPr/>
            <p:nvPr/>
          </p:nvSpPr>
          <p:spPr>
            <a:xfrm>
              <a:off x="4245221" y="2013239"/>
              <a:ext cx="20005" cy="17125"/>
            </a:xfrm>
            <a:custGeom>
              <a:avLst/>
              <a:gdLst/>
              <a:ahLst/>
              <a:cxnLst/>
              <a:rect l="l" t="t" r="r" b="b"/>
              <a:pathLst>
                <a:path w="764" h="654" extrusionOk="0">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73"/>
            <p:cNvSpPr/>
            <p:nvPr/>
          </p:nvSpPr>
          <p:spPr>
            <a:xfrm>
              <a:off x="3977663"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8" name="Google Shape;12878;p73"/>
          <p:cNvGrpSpPr/>
          <p:nvPr/>
        </p:nvGrpSpPr>
        <p:grpSpPr>
          <a:xfrm>
            <a:off x="865628" y="2261208"/>
            <a:ext cx="361720" cy="359180"/>
            <a:chOff x="865628" y="2413608"/>
            <a:chExt cx="361720" cy="359180"/>
          </a:xfrm>
        </p:grpSpPr>
        <p:sp>
          <p:nvSpPr>
            <p:cNvPr id="12879" name="Google Shape;12879;p73"/>
            <p:cNvSpPr/>
            <p:nvPr/>
          </p:nvSpPr>
          <p:spPr>
            <a:xfrm>
              <a:off x="865628" y="2710048"/>
              <a:ext cx="63472" cy="62739"/>
            </a:xfrm>
            <a:custGeom>
              <a:avLst/>
              <a:gdLst/>
              <a:ahLst/>
              <a:cxnLst/>
              <a:rect l="l" t="t" r="r" b="b"/>
              <a:pathLst>
                <a:path w="2424" h="2396" extrusionOk="0">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73"/>
            <p:cNvSpPr/>
            <p:nvPr/>
          </p:nvSpPr>
          <p:spPr>
            <a:xfrm>
              <a:off x="880370" y="2726283"/>
              <a:ext cx="48730" cy="46505"/>
            </a:xfrm>
            <a:custGeom>
              <a:avLst/>
              <a:gdLst/>
              <a:ahLst/>
              <a:cxnLst/>
              <a:rect l="l" t="t" r="r" b="b"/>
              <a:pathLst>
                <a:path w="1861" h="1776" extrusionOk="0">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73"/>
            <p:cNvSpPr/>
            <p:nvPr/>
          </p:nvSpPr>
          <p:spPr>
            <a:xfrm>
              <a:off x="879349" y="2579909"/>
              <a:ext cx="179891" cy="179132"/>
            </a:xfrm>
            <a:custGeom>
              <a:avLst/>
              <a:gdLst/>
              <a:ahLst/>
              <a:cxnLst/>
              <a:rect l="l" t="t" r="r" b="b"/>
              <a:pathLst>
                <a:path w="6870" h="6841" extrusionOk="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73"/>
            <p:cNvSpPr/>
            <p:nvPr/>
          </p:nvSpPr>
          <p:spPr>
            <a:xfrm>
              <a:off x="899590" y="2602140"/>
              <a:ext cx="159650" cy="156901"/>
            </a:xfrm>
            <a:custGeom>
              <a:avLst/>
              <a:gdLst/>
              <a:ahLst/>
              <a:cxnLst/>
              <a:rect l="l" t="t" r="r" b="b"/>
              <a:pathLst>
                <a:path w="6097" h="5992" extrusionOk="0">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73"/>
            <p:cNvSpPr/>
            <p:nvPr/>
          </p:nvSpPr>
          <p:spPr>
            <a:xfrm>
              <a:off x="971782" y="2617432"/>
              <a:ext cx="50485" cy="49359"/>
            </a:xfrm>
            <a:custGeom>
              <a:avLst/>
              <a:gdLst/>
              <a:ahLst/>
              <a:cxnLst/>
              <a:rect l="l" t="t" r="r" b="b"/>
              <a:pathLst>
                <a:path w="1928" h="1885" extrusionOk="0">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73"/>
            <p:cNvSpPr/>
            <p:nvPr/>
          </p:nvSpPr>
          <p:spPr>
            <a:xfrm>
              <a:off x="1033500" y="2509707"/>
              <a:ext cx="95942" cy="95968"/>
            </a:xfrm>
            <a:custGeom>
              <a:avLst/>
              <a:gdLst/>
              <a:ahLst/>
              <a:cxnLst/>
              <a:rect l="l" t="t" r="r" b="b"/>
              <a:pathLst>
                <a:path w="3664" h="3665" extrusionOk="0">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73"/>
            <p:cNvSpPr/>
            <p:nvPr/>
          </p:nvSpPr>
          <p:spPr>
            <a:xfrm>
              <a:off x="1001502" y="2559171"/>
              <a:ext cx="78712" cy="77900"/>
            </a:xfrm>
            <a:custGeom>
              <a:avLst/>
              <a:gdLst/>
              <a:ahLst/>
              <a:cxnLst/>
              <a:rect l="l" t="t" r="r" b="b"/>
              <a:pathLst>
                <a:path w="3006" h="2975" extrusionOk="0">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73"/>
            <p:cNvSpPr/>
            <p:nvPr/>
          </p:nvSpPr>
          <p:spPr>
            <a:xfrm>
              <a:off x="1030227" y="2589912"/>
              <a:ext cx="49987" cy="47159"/>
            </a:xfrm>
            <a:custGeom>
              <a:avLst/>
              <a:gdLst/>
              <a:ahLst/>
              <a:cxnLst/>
              <a:rect l="l" t="t" r="r" b="b"/>
              <a:pathLst>
                <a:path w="1909" h="1801" extrusionOk="0">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73"/>
            <p:cNvSpPr/>
            <p:nvPr/>
          </p:nvSpPr>
          <p:spPr>
            <a:xfrm>
              <a:off x="1128159" y="2454719"/>
              <a:ext cx="58209" cy="54282"/>
            </a:xfrm>
            <a:custGeom>
              <a:avLst/>
              <a:gdLst/>
              <a:ahLst/>
              <a:cxnLst/>
              <a:rect l="l" t="t" r="r" b="b"/>
              <a:pathLst>
                <a:path w="2223" h="2073" extrusionOk="0">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73"/>
            <p:cNvSpPr/>
            <p:nvPr/>
          </p:nvSpPr>
          <p:spPr>
            <a:xfrm>
              <a:off x="1099932" y="2413608"/>
              <a:ext cx="10762" cy="72899"/>
            </a:xfrm>
            <a:custGeom>
              <a:avLst/>
              <a:gdLst/>
              <a:ahLst/>
              <a:cxnLst/>
              <a:rect l="l" t="t" r="r" b="b"/>
              <a:pathLst>
                <a:path w="411" h="2784" extrusionOk="0">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73"/>
            <p:cNvSpPr/>
            <p:nvPr/>
          </p:nvSpPr>
          <p:spPr>
            <a:xfrm>
              <a:off x="1150888" y="2528194"/>
              <a:ext cx="76460" cy="10762"/>
            </a:xfrm>
            <a:custGeom>
              <a:avLst/>
              <a:gdLst/>
              <a:ahLst/>
              <a:cxnLst/>
              <a:rect l="l" t="t" r="r" b="b"/>
              <a:pathLst>
                <a:path w="2920" h="411" extrusionOk="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73"/>
            <p:cNvSpPr/>
            <p:nvPr/>
          </p:nvSpPr>
          <p:spPr>
            <a:xfrm>
              <a:off x="1002262" y="2486533"/>
              <a:ext cx="150904" cy="145484"/>
            </a:xfrm>
            <a:custGeom>
              <a:avLst/>
              <a:gdLst/>
              <a:ahLst/>
              <a:cxnLst/>
              <a:rect l="l" t="t" r="r" b="b"/>
              <a:pathLst>
                <a:path w="5763" h="5556" extrusionOk="0">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73"/>
            <p:cNvSpPr/>
            <p:nvPr/>
          </p:nvSpPr>
          <p:spPr>
            <a:xfrm>
              <a:off x="1039470" y="2572656"/>
              <a:ext cx="113695" cy="59361"/>
            </a:xfrm>
            <a:custGeom>
              <a:avLst/>
              <a:gdLst/>
              <a:ahLst/>
              <a:cxnLst/>
              <a:rect l="l" t="t" r="r" b="b"/>
              <a:pathLst>
                <a:path w="4342" h="2267" extrusionOk="0">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2" name="Google Shape;12892;p73"/>
          <p:cNvGrpSpPr/>
          <p:nvPr/>
        </p:nvGrpSpPr>
        <p:grpSpPr>
          <a:xfrm>
            <a:off x="3117093" y="2729527"/>
            <a:ext cx="268815" cy="366983"/>
            <a:chOff x="3117093" y="2881927"/>
            <a:chExt cx="268815" cy="366983"/>
          </a:xfrm>
        </p:grpSpPr>
        <p:sp>
          <p:nvSpPr>
            <p:cNvPr id="12893" name="Google Shape;12893;p73"/>
            <p:cNvSpPr/>
            <p:nvPr/>
          </p:nvSpPr>
          <p:spPr>
            <a:xfrm>
              <a:off x="3117093" y="2917146"/>
              <a:ext cx="191124" cy="331764"/>
            </a:xfrm>
            <a:custGeom>
              <a:avLst/>
              <a:gdLst/>
              <a:ahLst/>
              <a:cxnLst/>
              <a:rect l="l" t="t" r="r" b="b"/>
              <a:pathLst>
                <a:path w="7299" h="12670" extrusionOk="0">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73"/>
            <p:cNvSpPr/>
            <p:nvPr/>
          </p:nvSpPr>
          <p:spPr>
            <a:xfrm>
              <a:off x="3232019" y="2917146"/>
              <a:ext cx="76198" cy="118670"/>
            </a:xfrm>
            <a:custGeom>
              <a:avLst/>
              <a:gdLst/>
              <a:ahLst/>
              <a:cxnLst/>
              <a:rect l="l" t="t" r="r" b="b"/>
              <a:pathLst>
                <a:path w="2910" h="4532" extrusionOk="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73"/>
            <p:cNvSpPr/>
            <p:nvPr/>
          </p:nvSpPr>
          <p:spPr>
            <a:xfrm>
              <a:off x="3117093" y="3235398"/>
              <a:ext cx="191124" cy="13511"/>
            </a:xfrm>
            <a:custGeom>
              <a:avLst/>
              <a:gdLst/>
              <a:ahLst/>
              <a:cxnLst/>
              <a:rect l="l" t="t" r="r" b="b"/>
              <a:pathLst>
                <a:path w="7299" h="516" extrusionOk="0">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73"/>
            <p:cNvSpPr/>
            <p:nvPr/>
          </p:nvSpPr>
          <p:spPr>
            <a:xfrm>
              <a:off x="3136575" y="2950872"/>
              <a:ext cx="152161" cy="239069"/>
            </a:xfrm>
            <a:custGeom>
              <a:avLst/>
              <a:gdLst/>
              <a:ahLst/>
              <a:cxnLst/>
              <a:rect l="l" t="t" r="r" b="b"/>
              <a:pathLst>
                <a:path w="5811" h="9130" extrusionOk="0">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73"/>
            <p:cNvSpPr/>
            <p:nvPr/>
          </p:nvSpPr>
          <p:spPr>
            <a:xfrm>
              <a:off x="3232019" y="2950872"/>
              <a:ext cx="56717" cy="80467"/>
            </a:xfrm>
            <a:custGeom>
              <a:avLst/>
              <a:gdLst/>
              <a:ahLst/>
              <a:cxnLst/>
              <a:rect l="l" t="t" r="r" b="b"/>
              <a:pathLst>
                <a:path w="2166" h="3073" extrusionOk="0">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73"/>
            <p:cNvSpPr/>
            <p:nvPr/>
          </p:nvSpPr>
          <p:spPr>
            <a:xfrm>
              <a:off x="3136339" y="2951108"/>
              <a:ext cx="152397" cy="239095"/>
            </a:xfrm>
            <a:custGeom>
              <a:avLst/>
              <a:gdLst/>
              <a:ahLst/>
              <a:cxnLst/>
              <a:rect l="l" t="t" r="r" b="b"/>
              <a:pathLst>
                <a:path w="5820" h="9131" extrusionOk="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73"/>
            <p:cNvSpPr/>
            <p:nvPr/>
          </p:nvSpPr>
          <p:spPr>
            <a:xfrm>
              <a:off x="3190778" y="2927882"/>
              <a:ext cx="43755" cy="11024"/>
            </a:xfrm>
            <a:custGeom>
              <a:avLst/>
              <a:gdLst/>
              <a:ahLst/>
              <a:cxnLst/>
              <a:rect l="l" t="t" r="r" b="b"/>
              <a:pathLst>
                <a:path w="1671" h="421" extrusionOk="0">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73"/>
            <p:cNvSpPr/>
            <p:nvPr/>
          </p:nvSpPr>
          <p:spPr>
            <a:xfrm>
              <a:off x="3164802" y="3041289"/>
              <a:ext cx="95706" cy="22519"/>
            </a:xfrm>
            <a:custGeom>
              <a:avLst/>
              <a:gdLst/>
              <a:ahLst/>
              <a:cxnLst/>
              <a:rect l="l" t="t" r="r" b="b"/>
              <a:pathLst>
                <a:path w="3655" h="860" extrusionOk="0">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73"/>
            <p:cNvSpPr/>
            <p:nvPr/>
          </p:nvSpPr>
          <p:spPr>
            <a:xfrm>
              <a:off x="3157313" y="3083263"/>
              <a:ext cx="110448" cy="11024"/>
            </a:xfrm>
            <a:custGeom>
              <a:avLst/>
              <a:gdLst/>
              <a:ahLst/>
              <a:cxnLst/>
              <a:rect l="l" t="t" r="r" b="b"/>
              <a:pathLst>
                <a:path w="4218" h="421" extrusionOk="0">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73"/>
            <p:cNvSpPr/>
            <p:nvPr/>
          </p:nvSpPr>
          <p:spPr>
            <a:xfrm>
              <a:off x="3157313" y="3109998"/>
              <a:ext cx="110448" cy="11260"/>
            </a:xfrm>
            <a:custGeom>
              <a:avLst/>
              <a:gdLst/>
              <a:ahLst/>
              <a:cxnLst/>
              <a:rect l="l" t="t" r="r" b="b"/>
              <a:pathLst>
                <a:path w="4218" h="430" extrusionOk="0">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73"/>
            <p:cNvSpPr/>
            <p:nvPr/>
          </p:nvSpPr>
          <p:spPr>
            <a:xfrm>
              <a:off x="3200283" y="3203662"/>
              <a:ext cx="24745" cy="24771"/>
            </a:xfrm>
            <a:custGeom>
              <a:avLst/>
              <a:gdLst/>
              <a:ahLst/>
              <a:cxnLst/>
              <a:rect l="l" t="t" r="r" b="b"/>
              <a:pathLst>
                <a:path w="945" h="946" extrusionOk="0">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73"/>
            <p:cNvSpPr/>
            <p:nvPr/>
          </p:nvSpPr>
          <p:spPr>
            <a:xfrm>
              <a:off x="3249249" y="2881927"/>
              <a:ext cx="136660" cy="136660"/>
            </a:xfrm>
            <a:custGeom>
              <a:avLst/>
              <a:gdLst/>
              <a:ahLst/>
              <a:cxnLst/>
              <a:rect l="l" t="t" r="r" b="b"/>
              <a:pathLst>
                <a:path w="5219" h="5219" extrusionOk="0">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73"/>
            <p:cNvSpPr/>
            <p:nvPr/>
          </p:nvSpPr>
          <p:spPr>
            <a:xfrm>
              <a:off x="3301959" y="2928641"/>
              <a:ext cx="21995" cy="56219"/>
            </a:xfrm>
            <a:custGeom>
              <a:avLst/>
              <a:gdLst/>
              <a:ahLst/>
              <a:cxnLst/>
              <a:rect l="l" t="t" r="r" b="b"/>
              <a:pathLst>
                <a:path w="840" h="2147" extrusionOk="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73"/>
            <p:cNvSpPr/>
            <p:nvPr/>
          </p:nvSpPr>
          <p:spPr>
            <a:xfrm>
              <a:off x="3301462" y="2976088"/>
              <a:ext cx="33988" cy="11286"/>
            </a:xfrm>
            <a:custGeom>
              <a:avLst/>
              <a:gdLst/>
              <a:ahLst/>
              <a:cxnLst/>
              <a:rect l="l" t="t" r="r" b="b"/>
              <a:pathLst>
                <a:path w="1298" h="431" extrusionOk="0">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73"/>
            <p:cNvSpPr/>
            <p:nvPr/>
          </p:nvSpPr>
          <p:spPr>
            <a:xfrm>
              <a:off x="3304709" y="2910704"/>
              <a:ext cx="19246" cy="16706"/>
            </a:xfrm>
            <a:custGeom>
              <a:avLst/>
              <a:gdLst/>
              <a:ahLst/>
              <a:cxnLst/>
              <a:rect l="l" t="t" r="r" b="b"/>
              <a:pathLst>
                <a:path w="735" h="638" extrusionOk="0">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8" name="Google Shape;12908;p73"/>
          <p:cNvGrpSpPr/>
          <p:nvPr/>
        </p:nvGrpSpPr>
        <p:grpSpPr>
          <a:xfrm>
            <a:off x="3534508" y="1355600"/>
            <a:ext cx="368502" cy="343521"/>
            <a:chOff x="3534508" y="1508000"/>
            <a:chExt cx="368502" cy="343521"/>
          </a:xfrm>
        </p:grpSpPr>
        <p:sp>
          <p:nvSpPr>
            <p:cNvPr id="12909" name="Google Shape;12909;p73"/>
            <p:cNvSpPr/>
            <p:nvPr/>
          </p:nvSpPr>
          <p:spPr>
            <a:xfrm>
              <a:off x="3591984" y="1754322"/>
              <a:ext cx="45719" cy="45719"/>
            </a:xfrm>
            <a:custGeom>
              <a:avLst/>
              <a:gdLst/>
              <a:ahLst/>
              <a:cxnLst/>
              <a:rect l="l" t="t" r="r" b="b"/>
              <a:pathLst>
                <a:path w="1746" h="1746" extrusionOk="0">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73"/>
            <p:cNvSpPr/>
            <p:nvPr/>
          </p:nvSpPr>
          <p:spPr>
            <a:xfrm>
              <a:off x="3742600" y="1633897"/>
              <a:ext cx="106940" cy="91805"/>
            </a:xfrm>
            <a:custGeom>
              <a:avLst/>
              <a:gdLst/>
              <a:ahLst/>
              <a:cxnLst/>
              <a:rect l="l" t="t" r="r" b="b"/>
              <a:pathLst>
                <a:path w="4084" h="3506" extrusionOk="0">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73"/>
            <p:cNvSpPr/>
            <p:nvPr/>
          </p:nvSpPr>
          <p:spPr>
            <a:xfrm>
              <a:off x="3753336" y="1671132"/>
              <a:ext cx="100969" cy="54465"/>
            </a:xfrm>
            <a:custGeom>
              <a:avLst/>
              <a:gdLst/>
              <a:ahLst/>
              <a:cxnLst/>
              <a:rect l="l" t="t" r="r" b="b"/>
              <a:pathLst>
                <a:path w="3856" h="2080" extrusionOk="0">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73"/>
            <p:cNvSpPr/>
            <p:nvPr/>
          </p:nvSpPr>
          <p:spPr>
            <a:xfrm>
              <a:off x="3620447" y="1530990"/>
              <a:ext cx="154649" cy="297645"/>
            </a:xfrm>
            <a:custGeom>
              <a:avLst/>
              <a:gdLst/>
              <a:ahLst/>
              <a:cxnLst/>
              <a:rect l="l" t="t" r="r" b="b"/>
              <a:pathLst>
                <a:path w="5906" h="11367" extrusionOk="0">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73"/>
            <p:cNvSpPr/>
            <p:nvPr/>
          </p:nvSpPr>
          <p:spPr>
            <a:xfrm>
              <a:off x="3620447" y="1708603"/>
              <a:ext cx="154649" cy="120032"/>
            </a:xfrm>
            <a:custGeom>
              <a:avLst/>
              <a:gdLst/>
              <a:ahLst/>
              <a:cxnLst/>
              <a:rect l="l" t="t" r="r" b="b"/>
              <a:pathLst>
                <a:path w="5906" h="4584" extrusionOk="0">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73"/>
            <p:cNvSpPr/>
            <p:nvPr/>
          </p:nvSpPr>
          <p:spPr>
            <a:xfrm>
              <a:off x="3763601" y="1508000"/>
              <a:ext cx="45981" cy="343521"/>
            </a:xfrm>
            <a:custGeom>
              <a:avLst/>
              <a:gdLst/>
              <a:ahLst/>
              <a:cxnLst/>
              <a:rect l="l" t="t" r="r" b="b"/>
              <a:pathLst>
                <a:path w="1756" h="13119" extrusionOk="0">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73"/>
            <p:cNvSpPr/>
            <p:nvPr/>
          </p:nvSpPr>
          <p:spPr>
            <a:xfrm>
              <a:off x="3763601" y="1823005"/>
              <a:ext cx="45981" cy="28515"/>
            </a:xfrm>
            <a:custGeom>
              <a:avLst/>
              <a:gdLst/>
              <a:ahLst/>
              <a:cxnLst/>
              <a:rect l="l" t="t" r="r" b="b"/>
              <a:pathLst>
                <a:path w="1756" h="1089" extrusionOk="0">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73"/>
            <p:cNvSpPr/>
            <p:nvPr/>
          </p:nvSpPr>
          <p:spPr>
            <a:xfrm>
              <a:off x="3534508" y="1628399"/>
              <a:ext cx="46007" cy="102959"/>
            </a:xfrm>
            <a:custGeom>
              <a:avLst/>
              <a:gdLst/>
              <a:ahLst/>
              <a:cxnLst/>
              <a:rect l="l" t="t" r="r" b="b"/>
              <a:pathLst>
                <a:path w="1757" h="3932" extrusionOk="0">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73"/>
            <p:cNvSpPr/>
            <p:nvPr/>
          </p:nvSpPr>
          <p:spPr>
            <a:xfrm>
              <a:off x="3534508" y="1633400"/>
              <a:ext cx="46007" cy="97958"/>
            </a:xfrm>
            <a:custGeom>
              <a:avLst/>
              <a:gdLst/>
              <a:ahLst/>
              <a:cxnLst/>
              <a:rect l="l" t="t" r="r" b="b"/>
              <a:pathLst>
                <a:path w="1757" h="3741" extrusionOk="0">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73"/>
            <p:cNvSpPr/>
            <p:nvPr/>
          </p:nvSpPr>
          <p:spPr>
            <a:xfrm>
              <a:off x="3574728" y="1628163"/>
              <a:ext cx="57240" cy="103195"/>
            </a:xfrm>
            <a:custGeom>
              <a:avLst/>
              <a:gdLst/>
              <a:ahLst/>
              <a:cxnLst/>
              <a:rect l="l" t="t" r="r" b="b"/>
              <a:pathLst>
                <a:path w="2186" h="3941" extrusionOk="0">
                  <a:moveTo>
                    <a:pt x="1" y="0"/>
                  </a:moveTo>
                  <a:lnTo>
                    <a:pt x="1" y="3940"/>
                  </a:lnTo>
                  <a:lnTo>
                    <a:pt x="2186" y="3940"/>
                  </a:lnTo>
                  <a:lnTo>
                    <a:pt x="2186"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73"/>
            <p:cNvSpPr/>
            <p:nvPr/>
          </p:nvSpPr>
          <p:spPr>
            <a:xfrm>
              <a:off x="3574728" y="1714102"/>
              <a:ext cx="57240" cy="17256"/>
            </a:xfrm>
            <a:custGeom>
              <a:avLst/>
              <a:gdLst/>
              <a:ahLst/>
              <a:cxnLst/>
              <a:rect l="l" t="t" r="r" b="b"/>
              <a:pathLst>
                <a:path w="2186" h="659" extrusionOk="0">
                  <a:moveTo>
                    <a:pt x="1" y="0"/>
                  </a:moveTo>
                  <a:lnTo>
                    <a:pt x="1" y="658"/>
                  </a:lnTo>
                  <a:lnTo>
                    <a:pt x="2186" y="658"/>
                  </a:lnTo>
                  <a:lnTo>
                    <a:pt x="2186"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73"/>
            <p:cNvSpPr/>
            <p:nvPr/>
          </p:nvSpPr>
          <p:spPr>
            <a:xfrm>
              <a:off x="3574728" y="1731332"/>
              <a:ext cx="57240" cy="91700"/>
            </a:xfrm>
            <a:custGeom>
              <a:avLst/>
              <a:gdLst/>
              <a:ahLst/>
              <a:cxnLst/>
              <a:rect l="l" t="t" r="r" b="b"/>
              <a:pathLst>
                <a:path w="2186" h="3502" extrusionOk="0">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73"/>
            <p:cNvSpPr/>
            <p:nvPr/>
          </p:nvSpPr>
          <p:spPr>
            <a:xfrm>
              <a:off x="3870514" y="1674118"/>
              <a:ext cx="32496" cy="11521"/>
            </a:xfrm>
            <a:custGeom>
              <a:avLst/>
              <a:gdLst/>
              <a:ahLst/>
              <a:cxnLst/>
              <a:rect l="l" t="t" r="r" b="b"/>
              <a:pathLst>
                <a:path w="1241" h="440" extrusionOk="0">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73"/>
            <p:cNvSpPr/>
            <p:nvPr/>
          </p:nvSpPr>
          <p:spPr>
            <a:xfrm>
              <a:off x="3848781" y="1609493"/>
              <a:ext cx="27232" cy="23436"/>
            </a:xfrm>
            <a:custGeom>
              <a:avLst/>
              <a:gdLst/>
              <a:ahLst/>
              <a:cxnLst/>
              <a:rect l="l" t="t" r="r" b="b"/>
              <a:pathLst>
                <a:path w="1040" h="895" extrusionOk="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73"/>
            <p:cNvSpPr/>
            <p:nvPr/>
          </p:nvSpPr>
          <p:spPr>
            <a:xfrm>
              <a:off x="3848231" y="1726618"/>
              <a:ext cx="27808" cy="23724"/>
            </a:xfrm>
            <a:custGeom>
              <a:avLst/>
              <a:gdLst/>
              <a:ahLst/>
              <a:cxnLst/>
              <a:rect l="l" t="t" r="r" b="b"/>
              <a:pathLst>
                <a:path w="1062" h="906" extrusionOk="0">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4" name="Google Shape;12924;p73"/>
          <p:cNvGrpSpPr/>
          <p:nvPr/>
        </p:nvGrpSpPr>
        <p:grpSpPr>
          <a:xfrm>
            <a:off x="7147436" y="1350599"/>
            <a:ext cx="279054" cy="354754"/>
            <a:chOff x="7147436" y="1502999"/>
            <a:chExt cx="279054" cy="354754"/>
          </a:xfrm>
        </p:grpSpPr>
        <p:sp>
          <p:nvSpPr>
            <p:cNvPr id="12925" name="Google Shape;12925;p73"/>
            <p:cNvSpPr/>
            <p:nvPr/>
          </p:nvSpPr>
          <p:spPr>
            <a:xfrm>
              <a:off x="7147436" y="1745576"/>
              <a:ext cx="279054" cy="112177"/>
            </a:xfrm>
            <a:custGeom>
              <a:avLst/>
              <a:gdLst/>
              <a:ahLst/>
              <a:cxnLst/>
              <a:rect l="l" t="t" r="r" b="b"/>
              <a:pathLst>
                <a:path w="10657" h="4284" extrusionOk="0">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73"/>
            <p:cNvSpPr/>
            <p:nvPr/>
          </p:nvSpPr>
          <p:spPr>
            <a:xfrm>
              <a:off x="7187892" y="1694856"/>
              <a:ext cx="197618" cy="104688"/>
            </a:xfrm>
            <a:custGeom>
              <a:avLst/>
              <a:gdLst/>
              <a:ahLst/>
              <a:cxnLst/>
              <a:rect l="l" t="t" r="r" b="b"/>
              <a:pathLst>
                <a:path w="7547" h="3998" extrusionOk="0">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73"/>
            <p:cNvSpPr/>
            <p:nvPr/>
          </p:nvSpPr>
          <p:spPr>
            <a:xfrm>
              <a:off x="7206876" y="1712348"/>
              <a:ext cx="159912" cy="66274"/>
            </a:xfrm>
            <a:custGeom>
              <a:avLst/>
              <a:gdLst/>
              <a:ahLst/>
              <a:cxnLst/>
              <a:rect l="l" t="t" r="r" b="b"/>
              <a:pathLst>
                <a:path w="6107" h="2531" extrusionOk="0">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73"/>
            <p:cNvSpPr/>
            <p:nvPr/>
          </p:nvSpPr>
          <p:spPr>
            <a:xfrm>
              <a:off x="7232118" y="1700852"/>
              <a:ext cx="109689" cy="77769"/>
            </a:xfrm>
            <a:custGeom>
              <a:avLst/>
              <a:gdLst/>
              <a:ahLst/>
              <a:cxnLst/>
              <a:rect l="l" t="t" r="r" b="b"/>
              <a:pathLst>
                <a:path w="4189" h="2970" extrusionOk="0">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73"/>
            <p:cNvSpPr/>
            <p:nvPr/>
          </p:nvSpPr>
          <p:spPr>
            <a:xfrm>
              <a:off x="7246101" y="1700852"/>
              <a:ext cx="81462" cy="23121"/>
            </a:xfrm>
            <a:custGeom>
              <a:avLst/>
              <a:gdLst/>
              <a:ahLst/>
              <a:cxnLst/>
              <a:rect l="l" t="t" r="r" b="b"/>
              <a:pathLst>
                <a:path w="3111" h="883" extrusionOk="0">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73"/>
            <p:cNvSpPr/>
            <p:nvPr/>
          </p:nvSpPr>
          <p:spPr>
            <a:xfrm>
              <a:off x="7189149" y="1543716"/>
              <a:ext cx="190627" cy="168658"/>
            </a:xfrm>
            <a:custGeom>
              <a:avLst/>
              <a:gdLst/>
              <a:ahLst/>
              <a:cxnLst/>
              <a:rect l="l" t="t" r="r" b="b"/>
              <a:pathLst>
                <a:path w="7280" h="6441" extrusionOk="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73"/>
            <p:cNvSpPr/>
            <p:nvPr/>
          </p:nvSpPr>
          <p:spPr>
            <a:xfrm>
              <a:off x="7192893" y="1549713"/>
              <a:ext cx="146400" cy="162635"/>
            </a:xfrm>
            <a:custGeom>
              <a:avLst/>
              <a:gdLst/>
              <a:ahLst/>
              <a:cxnLst/>
              <a:rect l="l" t="t" r="r" b="b"/>
              <a:pathLst>
                <a:path w="5591" h="6211" extrusionOk="0">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73"/>
            <p:cNvSpPr/>
            <p:nvPr/>
          </p:nvSpPr>
          <p:spPr>
            <a:xfrm>
              <a:off x="7246101" y="1613604"/>
              <a:ext cx="11757" cy="17334"/>
            </a:xfrm>
            <a:custGeom>
              <a:avLst/>
              <a:gdLst/>
              <a:ahLst/>
              <a:cxnLst/>
              <a:rect l="l" t="t" r="r" b="b"/>
              <a:pathLst>
                <a:path w="449" h="662" extrusionOk="0">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73"/>
            <p:cNvSpPr/>
            <p:nvPr/>
          </p:nvSpPr>
          <p:spPr>
            <a:xfrm>
              <a:off x="7316041" y="1613604"/>
              <a:ext cx="11521" cy="17334"/>
            </a:xfrm>
            <a:custGeom>
              <a:avLst/>
              <a:gdLst/>
              <a:ahLst/>
              <a:cxnLst/>
              <a:rect l="l" t="t" r="r" b="b"/>
              <a:pathLst>
                <a:path w="440" h="662" extrusionOk="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73"/>
            <p:cNvSpPr/>
            <p:nvPr/>
          </p:nvSpPr>
          <p:spPr>
            <a:xfrm>
              <a:off x="7238115" y="1593834"/>
              <a:ext cx="28097" cy="13878"/>
            </a:xfrm>
            <a:custGeom>
              <a:avLst/>
              <a:gdLst/>
              <a:ahLst/>
              <a:cxnLst/>
              <a:rect l="l" t="t" r="r" b="b"/>
              <a:pathLst>
                <a:path w="1073" h="530" extrusionOk="0">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73"/>
            <p:cNvSpPr/>
            <p:nvPr/>
          </p:nvSpPr>
          <p:spPr>
            <a:xfrm>
              <a:off x="7307767" y="1594044"/>
              <a:ext cx="27782" cy="13904"/>
            </a:xfrm>
            <a:custGeom>
              <a:avLst/>
              <a:gdLst/>
              <a:ahLst/>
              <a:cxnLst/>
              <a:rect l="l" t="t" r="r" b="b"/>
              <a:pathLst>
                <a:path w="1061" h="531" extrusionOk="0">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73"/>
            <p:cNvSpPr/>
            <p:nvPr/>
          </p:nvSpPr>
          <p:spPr>
            <a:xfrm>
              <a:off x="7211380" y="1502999"/>
              <a:ext cx="174392" cy="52501"/>
            </a:xfrm>
            <a:custGeom>
              <a:avLst/>
              <a:gdLst/>
              <a:ahLst/>
              <a:cxnLst/>
              <a:rect l="l" t="t" r="r" b="b"/>
              <a:pathLst>
                <a:path w="6660" h="2005" extrusionOk="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73"/>
            <p:cNvSpPr/>
            <p:nvPr/>
          </p:nvSpPr>
          <p:spPr>
            <a:xfrm>
              <a:off x="7257832" y="1502999"/>
              <a:ext cx="127940" cy="40744"/>
            </a:xfrm>
            <a:custGeom>
              <a:avLst/>
              <a:gdLst/>
              <a:ahLst/>
              <a:cxnLst/>
              <a:rect l="l" t="t" r="r" b="b"/>
              <a:pathLst>
                <a:path w="4886" h="1556" extrusionOk="0">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73"/>
            <p:cNvSpPr/>
            <p:nvPr/>
          </p:nvSpPr>
          <p:spPr>
            <a:xfrm>
              <a:off x="7252097" y="1782262"/>
              <a:ext cx="11521" cy="75491"/>
            </a:xfrm>
            <a:custGeom>
              <a:avLst/>
              <a:gdLst/>
              <a:ahLst/>
              <a:cxnLst/>
              <a:rect l="l" t="t" r="r" b="b"/>
              <a:pathLst>
                <a:path w="440" h="2883" extrusionOk="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73"/>
            <p:cNvSpPr/>
            <p:nvPr/>
          </p:nvSpPr>
          <p:spPr>
            <a:xfrm>
              <a:off x="7310045" y="1782262"/>
              <a:ext cx="11783" cy="75491"/>
            </a:xfrm>
            <a:custGeom>
              <a:avLst/>
              <a:gdLst/>
              <a:ahLst/>
              <a:cxnLst/>
              <a:rect l="l" t="t" r="r" b="b"/>
              <a:pathLst>
                <a:path w="450" h="2883" extrusionOk="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73"/>
            <p:cNvSpPr/>
            <p:nvPr/>
          </p:nvSpPr>
          <p:spPr>
            <a:xfrm>
              <a:off x="7260896" y="1654112"/>
              <a:ext cx="51872" cy="17570"/>
            </a:xfrm>
            <a:custGeom>
              <a:avLst/>
              <a:gdLst/>
              <a:ahLst/>
              <a:cxnLst/>
              <a:rect l="l" t="t" r="r" b="b"/>
              <a:pathLst>
                <a:path w="1981" h="671" extrusionOk="0">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1" name="Google Shape;12941;p73"/>
          <p:cNvGrpSpPr/>
          <p:nvPr/>
        </p:nvGrpSpPr>
        <p:grpSpPr>
          <a:xfrm>
            <a:off x="7603081" y="1820672"/>
            <a:ext cx="276802" cy="354807"/>
            <a:chOff x="7603081" y="1973072"/>
            <a:chExt cx="276802" cy="354807"/>
          </a:xfrm>
        </p:grpSpPr>
        <p:sp>
          <p:nvSpPr>
            <p:cNvPr id="12942" name="Google Shape;12942;p73"/>
            <p:cNvSpPr/>
            <p:nvPr/>
          </p:nvSpPr>
          <p:spPr>
            <a:xfrm>
              <a:off x="7603081" y="2189465"/>
              <a:ext cx="276802" cy="138414"/>
            </a:xfrm>
            <a:custGeom>
              <a:avLst/>
              <a:gdLst/>
              <a:ahLst/>
              <a:cxnLst/>
              <a:rect l="l" t="t" r="r" b="b"/>
              <a:pathLst>
                <a:path w="10571" h="5286" extrusionOk="0">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73"/>
            <p:cNvSpPr/>
            <p:nvPr/>
          </p:nvSpPr>
          <p:spPr>
            <a:xfrm>
              <a:off x="7666527" y="2189465"/>
              <a:ext cx="149909" cy="92197"/>
            </a:xfrm>
            <a:custGeom>
              <a:avLst/>
              <a:gdLst/>
              <a:ahLst/>
              <a:cxnLst/>
              <a:rect l="l" t="t" r="r" b="b"/>
              <a:pathLst>
                <a:path w="5725" h="3521" extrusionOk="0">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73"/>
            <p:cNvSpPr/>
            <p:nvPr/>
          </p:nvSpPr>
          <p:spPr>
            <a:xfrm>
              <a:off x="7679751" y="2189465"/>
              <a:ext cx="123698" cy="34564"/>
            </a:xfrm>
            <a:custGeom>
              <a:avLst/>
              <a:gdLst/>
              <a:ahLst/>
              <a:cxnLst/>
              <a:rect l="l" t="t" r="r" b="b"/>
              <a:pathLst>
                <a:path w="4724" h="1320" extrusionOk="0">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73"/>
            <p:cNvSpPr/>
            <p:nvPr/>
          </p:nvSpPr>
          <p:spPr>
            <a:xfrm>
              <a:off x="7644532" y="2033585"/>
              <a:ext cx="189370" cy="155408"/>
            </a:xfrm>
            <a:custGeom>
              <a:avLst/>
              <a:gdLst/>
              <a:ahLst/>
              <a:cxnLst/>
              <a:rect l="l" t="t" r="r" b="b"/>
              <a:pathLst>
                <a:path w="7232" h="5935" extrusionOk="0">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73"/>
            <p:cNvSpPr/>
            <p:nvPr/>
          </p:nvSpPr>
          <p:spPr>
            <a:xfrm>
              <a:off x="7701249" y="2092292"/>
              <a:ext cx="11521" cy="17020"/>
            </a:xfrm>
            <a:custGeom>
              <a:avLst/>
              <a:gdLst/>
              <a:ahLst/>
              <a:cxnLst/>
              <a:rect l="l" t="t" r="r" b="b"/>
              <a:pathLst>
                <a:path w="440" h="650" extrusionOk="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73"/>
            <p:cNvSpPr/>
            <p:nvPr/>
          </p:nvSpPr>
          <p:spPr>
            <a:xfrm>
              <a:off x="7770429" y="2092292"/>
              <a:ext cx="11521" cy="17020"/>
            </a:xfrm>
            <a:custGeom>
              <a:avLst/>
              <a:gdLst/>
              <a:ahLst/>
              <a:cxnLst/>
              <a:rect l="l" t="t" r="r" b="b"/>
              <a:pathLst>
                <a:path w="440" h="650" extrusionOk="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73"/>
            <p:cNvSpPr/>
            <p:nvPr/>
          </p:nvSpPr>
          <p:spPr>
            <a:xfrm>
              <a:off x="7693995" y="2074067"/>
              <a:ext cx="25766" cy="11495"/>
            </a:xfrm>
            <a:custGeom>
              <a:avLst/>
              <a:gdLst/>
              <a:ahLst/>
              <a:cxnLst/>
              <a:rect l="l" t="t" r="r" b="b"/>
              <a:pathLst>
                <a:path w="984" h="439" extrusionOk="0">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73"/>
            <p:cNvSpPr/>
            <p:nvPr/>
          </p:nvSpPr>
          <p:spPr>
            <a:xfrm>
              <a:off x="7763202" y="2074067"/>
              <a:ext cx="25740" cy="11495"/>
            </a:xfrm>
            <a:custGeom>
              <a:avLst/>
              <a:gdLst/>
              <a:ahLst/>
              <a:cxnLst/>
              <a:rect l="l" t="t" r="r" b="b"/>
              <a:pathLst>
                <a:path w="983" h="439" extrusionOk="0">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73"/>
            <p:cNvSpPr/>
            <p:nvPr/>
          </p:nvSpPr>
          <p:spPr>
            <a:xfrm>
              <a:off x="7647281" y="2033585"/>
              <a:ext cx="140430" cy="155879"/>
            </a:xfrm>
            <a:custGeom>
              <a:avLst/>
              <a:gdLst/>
              <a:ahLst/>
              <a:cxnLst/>
              <a:rect l="l" t="t" r="r" b="b"/>
              <a:pathLst>
                <a:path w="5363" h="5953" extrusionOk="0">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73"/>
            <p:cNvSpPr/>
            <p:nvPr/>
          </p:nvSpPr>
          <p:spPr>
            <a:xfrm>
              <a:off x="7652518" y="1983127"/>
              <a:ext cx="106206" cy="108694"/>
            </a:xfrm>
            <a:custGeom>
              <a:avLst/>
              <a:gdLst/>
              <a:ahLst/>
              <a:cxnLst/>
              <a:rect l="l" t="t" r="r" b="b"/>
              <a:pathLst>
                <a:path w="4056" h="4151" extrusionOk="0">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73"/>
            <p:cNvSpPr/>
            <p:nvPr/>
          </p:nvSpPr>
          <p:spPr>
            <a:xfrm>
              <a:off x="7678023" y="2126018"/>
              <a:ext cx="126919" cy="86463"/>
            </a:xfrm>
            <a:custGeom>
              <a:avLst/>
              <a:gdLst/>
              <a:ahLst/>
              <a:cxnLst/>
              <a:rect l="l" t="t" r="r" b="b"/>
              <a:pathLst>
                <a:path w="4847" h="3302" extrusionOk="0">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73"/>
            <p:cNvSpPr/>
            <p:nvPr/>
          </p:nvSpPr>
          <p:spPr>
            <a:xfrm>
              <a:off x="7715493" y="2142881"/>
              <a:ext cx="51165" cy="17701"/>
            </a:xfrm>
            <a:custGeom>
              <a:avLst/>
              <a:gdLst/>
              <a:ahLst/>
              <a:cxnLst/>
              <a:rect l="l" t="t" r="r" b="b"/>
              <a:pathLst>
                <a:path w="1954" h="676" extrusionOk="0">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73"/>
            <p:cNvSpPr/>
            <p:nvPr/>
          </p:nvSpPr>
          <p:spPr>
            <a:xfrm>
              <a:off x="7678023" y="2126018"/>
              <a:ext cx="78215" cy="86463"/>
            </a:xfrm>
            <a:custGeom>
              <a:avLst/>
              <a:gdLst/>
              <a:ahLst/>
              <a:cxnLst/>
              <a:rect l="l" t="t" r="r" b="b"/>
              <a:pathLst>
                <a:path w="2987" h="3302" extrusionOk="0">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73"/>
            <p:cNvSpPr/>
            <p:nvPr/>
          </p:nvSpPr>
          <p:spPr>
            <a:xfrm>
              <a:off x="7666030" y="1973072"/>
              <a:ext cx="164625" cy="118749"/>
            </a:xfrm>
            <a:custGeom>
              <a:avLst/>
              <a:gdLst/>
              <a:ahLst/>
              <a:cxnLst/>
              <a:rect l="l" t="t" r="r" b="b"/>
              <a:pathLst>
                <a:path w="6287" h="4535" extrusionOk="0">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6" name="Google Shape;12956;p73"/>
          <p:cNvGrpSpPr/>
          <p:nvPr/>
        </p:nvGrpSpPr>
        <p:grpSpPr>
          <a:xfrm>
            <a:off x="6696792" y="1350599"/>
            <a:ext cx="276802" cy="354754"/>
            <a:chOff x="6696792" y="1502999"/>
            <a:chExt cx="276802" cy="354754"/>
          </a:xfrm>
        </p:grpSpPr>
        <p:sp>
          <p:nvSpPr>
            <p:cNvPr id="12957" name="Google Shape;12957;p73"/>
            <p:cNvSpPr/>
            <p:nvPr/>
          </p:nvSpPr>
          <p:spPr>
            <a:xfrm>
              <a:off x="6696792" y="1702345"/>
              <a:ext cx="276540" cy="155408"/>
            </a:xfrm>
            <a:custGeom>
              <a:avLst/>
              <a:gdLst/>
              <a:ahLst/>
              <a:cxnLst/>
              <a:rect l="l" t="t" r="r" b="b"/>
              <a:pathLst>
                <a:path w="10561" h="5935" extrusionOk="0">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73"/>
            <p:cNvSpPr/>
            <p:nvPr/>
          </p:nvSpPr>
          <p:spPr>
            <a:xfrm>
              <a:off x="6697028" y="1747069"/>
              <a:ext cx="276566" cy="110684"/>
            </a:xfrm>
            <a:custGeom>
              <a:avLst/>
              <a:gdLst/>
              <a:ahLst/>
              <a:cxnLst/>
              <a:rect l="l" t="t" r="r" b="b"/>
              <a:pathLst>
                <a:path w="10562" h="4227" extrusionOk="0">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73"/>
            <p:cNvSpPr/>
            <p:nvPr/>
          </p:nvSpPr>
          <p:spPr>
            <a:xfrm>
              <a:off x="6794960" y="1708106"/>
              <a:ext cx="80702" cy="22886"/>
            </a:xfrm>
            <a:custGeom>
              <a:avLst/>
              <a:gdLst/>
              <a:ahLst/>
              <a:cxnLst/>
              <a:rect l="l" t="t" r="r" b="b"/>
              <a:pathLst>
                <a:path w="3082" h="874" extrusionOk="0">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73"/>
            <p:cNvSpPr/>
            <p:nvPr/>
          </p:nvSpPr>
          <p:spPr>
            <a:xfrm>
              <a:off x="6738243" y="1592944"/>
              <a:ext cx="189134" cy="124929"/>
            </a:xfrm>
            <a:custGeom>
              <a:avLst/>
              <a:gdLst/>
              <a:ahLst/>
              <a:cxnLst/>
              <a:rect l="l" t="t" r="r" b="b"/>
              <a:pathLst>
                <a:path w="7223" h="4771" extrusionOk="0">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73"/>
            <p:cNvSpPr/>
            <p:nvPr/>
          </p:nvSpPr>
          <p:spPr>
            <a:xfrm>
              <a:off x="6742249" y="1592944"/>
              <a:ext cx="144908" cy="126683"/>
            </a:xfrm>
            <a:custGeom>
              <a:avLst/>
              <a:gdLst/>
              <a:ahLst/>
              <a:cxnLst/>
              <a:rect l="l" t="t" r="r" b="b"/>
              <a:pathLst>
                <a:path w="5534" h="4838" extrusionOk="0">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73"/>
            <p:cNvSpPr/>
            <p:nvPr/>
          </p:nvSpPr>
          <p:spPr>
            <a:xfrm>
              <a:off x="6702291" y="1503129"/>
              <a:ext cx="266066" cy="95575"/>
            </a:xfrm>
            <a:custGeom>
              <a:avLst/>
              <a:gdLst/>
              <a:ahLst/>
              <a:cxnLst/>
              <a:rect l="l" t="t" r="r" b="b"/>
              <a:pathLst>
                <a:path w="10161" h="3650" extrusionOk="0">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73"/>
            <p:cNvSpPr/>
            <p:nvPr/>
          </p:nvSpPr>
          <p:spPr>
            <a:xfrm>
              <a:off x="6787209" y="1621669"/>
              <a:ext cx="26997" cy="11521"/>
            </a:xfrm>
            <a:custGeom>
              <a:avLst/>
              <a:gdLst/>
              <a:ahLst/>
              <a:cxnLst/>
              <a:rect l="l" t="t" r="r" b="b"/>
              <a:pathLst>
                <a:path w="1031" h="440" extrusionOk="0">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73"/>
            <p:cNvSpPr/>
            <p:nvPr/>
          </p:nvSpPr>
          <p:spPr>
            <a:xfrm>
              <a:off x="6856416" y="1621669"/>
              <a:ext cx="26735" cy="11521"/>
            </a:xfrm>
            <a:custGeom>
              <a:avLst/>
              <a:gdLst/>
              <a:ahLst/>
              <a:cxnLst/>
              <a:rect l="l" t="t" r="r" b="b"/>
              <a:pathLst>
                <a:path w="1021" h="440" extrusionOk="0">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73"/>
            <p:cNvSpPr/>
            <p:nvPr/>
          </p:nvSpPr>
          <p:spPr>
            <a:xfrm>
              <a:off x="6702291" y="1502999"/>
              <a:ext cx="136660" cy="95706"/>
            </a:xfrm>
            <a:custGeom>
              <a:avLst/>
              <a:gdLst/>
              <a:ahLst/>
              <a:cxnLst/>
              <a:rect l="l" t="t" r="r" b="b"/>
              <a:pathLst>
                <a:path w="5219" h="3655" extrusionOk="0">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73"/>
            <p:cNvSpPr/>
            <p:nvPr/>
          </p:nvSpPr>
          <p:spPr>
            <a:xfrm>
              <a:off x="6748979" y="1598679"/>
              <a:ext cx="23017" cy="25766"/>
            </a:xfrm>
            <a:custGeom>
              <a:avLst/>
              <a:gdLst/>
              <a:ahLst/>
              <a:cxnLst/>
              <a:rect l="l" t="t" r="r" b="b"/>
              <a:pathLst>
                <a:path w="879" h="984" extrusionOk="0">
                  <a:moveTo>
                    <a:pt x="1" y="1"/>
                  </a:moveTo>
                  <a:lnTo>
                    <a:pt x="1" y="983"/>
                  </a:lnTo>
                  <a:lnTo>
                    <a:pt x="306" y="945"/>
                  </a:lnTo>
                  <a:cubicBezTo>
                    <a:pt x="631" y="907"/>
                    <a:pt x="879" y="630"/>
                    <a:pt x="879" y="296"/>
                  </a:cubicBezTo>
                  <a:lnTo>
                    <a:pt x="87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73"/>
            <p:cNvSpPr/>
            <p:nvPr/>
          </p:nvSpPr>
          <p:spPr>
            <a:xfrm>
              <a:off x="6898626" y="1598679"/>
              <a:ext cx="23017" cy="25766"/>
            </a:xfrm>
            <a:custGeom>
              <a:avLst/>
              <a:gdLst/>
              <a:ahLst/>
              <a:cxnLst/>
              <a:rect l="l" t="t" r="r" b="b"/>
              <a:pathLst>
                <a:path w="879" h="984" extrusionOk="0">
                  <a:moveTo>
                    <a:pt x="0" y="1"/>
                  </a:moveTo>
                  <a:lnTo>
                    <a:pt x="0" y="296"/>
                  </a:lnTo>
                  <a:cubicBezTo>
                    <a:pt x="0" y="630"/>
                    <a:pt x="248" y="907"/>
                    <a:pt x="573" y="945"/>
                  </a:cubicBezTo>
                  <a:lnTo>
                    <a:pt x="878" y="983"/>
                  </a:lnTo>
                  <a:lnTo>
                    <a:pt x="878"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73"/>
            <p:cNvSpPr/>
            <p:nvPr/>
          </p:nvSpPr>
          <p:spPr>
            <a:xfrm>
              <a:off x="6812189" y="1667624"/>
              <a:ext cx="45981" cy="17256"/>
            </a:xfrm>
            <a:custGeom>
              <a:avLst/>
              <a:gdLst/>
              <a:ahLst/>
              <a:cxnLst/>
              <a:rect l="l" t="t" r="r" b="b"/>
              <a:pathLst>
                <a:path w="1756" h="659" extrusionOk="0">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73"/>
            <p:cNvSpPr/>
            <p:nvPr/>
          </p:nvSpPr>
          <p:spPr>
            <a:xfrm>
              <a:off x="6794960" y="1661889"/>
              <a:ext cx="80702" cy="34617"/>
            </a:xfrm>
            <a:custGeom>
              <a:avLst/>
              <a:gdLst/>
              <a:ahLst/>
              <a:cxnLst/>
              <a:rect l="l" t="t" r="r" b="b"/>
              <a:pathLst>
                <a:path w="3082" h="1322" extrusionOk="0">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73"/>
            <p:cNvSpPr/>
            <p:nvPr/>
          </p:nvSpPr>
          <p:spPr>
            <a:xfrm>
              <a:off x="6823920" y="1702345"/>
              <a:ext cx="22519" cy="46007"/>
            </a:xfrm>
            <a:custGeom>
              <a:avLst/>
              <a:gdLst/>
              <a:ahLst/>
              <a:cxnLst/>
              <a:rect l="l" t="t" r="r" b="b"/>
              <a:pathLst>
                <a:path w="860" h="1757" extrusionOk="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73"/>
            <p:cNvSpPr/>
            <p:nvPr/>
          </p:nvSpPr>
          <p:spPr>
            <a:xfrm>
              <a:off x="6757986" y="1747069"/>
              <a:ext cx="154649" cy="110684"/>
            </a:xfrm>
            <a:custGeom>
              <a:avLst/>
              <a:gdLst/>
              <a:ahLst/>
              <a:cxnLst/>
              <a:rect l="l" t="t" r="r" b="b"/>
              <a:pathLst>
                <a:path w="5906" h="4227" extrusionOk="0">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72" name="Google Shape;12972;p73"/>
          <p:cNvSpPr/>
          <p:nvPr/>
        </p:nvSpPr>
        <p:spPr>
          <a:xfrm>
            <a:off x="6360786" y="1502999"/>
            <a:ext cx="23017" cy="26264"/>
          </a:xfrm>
          <a:custGeom>
            <a:avLst/>
            <a:gdLst/>
            <a:ahLst/>
            <a:cxnLst/>
            <a:rect l="l" t="t" r="r" b="b"/>
            <a:pathLst>
              <a:path w="879" h="1003" extrusionOk="0">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73" name="Google Shape;12973;p73"/>
          <p:cNvGrpSpPr/>
          <p:nvPr/>
        </p:nvGrpSpPr>
        <p:grpSpPr>
          <a:xfrm>
            <a:off x="6223393" y="1350599"/>
            <a:ext cx="320295" cy="354754"/>
            <a:chOff x="6223393" y="1502999"/>
            <a:chExt cx="320295" cy="354754"/>
          </a:xfrm>
        </p:grpSpPr>
        <p:sp>
          <p:nvSpPr>
            <p:cNvPr id="12974" name="Google Shape;12974;p73"/>
            <p:cNvSpPr/>
            <p:nvPr/>
          </p:nvSpPr>
          <p:spPr>
            <a:xfrm>
              <a:off x="6246384" y="1691871"/>
              <a:ext cx="274550" cy="165882"/>
            </a:xfrm>
            <a:custGeom>
              <a:avLst/>
              <a:gdLst/>
              <a:ahLst/>
              <a:cxnLst/>
              <a:rect l="l" t="t" r="r" b="b"/>
              <a:pathLst>
                <a:path w="10485" h="6335" extrusionOk="0">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73"/>
            <p:cNvSpPr/>
            <p:nvPr/>
          </p:nvSpPr>
          <p:spPr>
            <a:xfrm>
              <a:off x="6223393" y="1709101"/>
              <a:ext cx="320295" cy="97199"/>
            </a:xfrm>
            <a:custGeom>
              <a:avLst/>
              <a:gdLst/>
              <a:ahLst/>
              <a:cxnLst/>
              <a:rect l="l" t="t" r="r" b="b"/>
              <a:pathLst>
                <a:path w="12232" h="3712" extrusionOk="0">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73"/>
            <p:cNvSpPr/>
            <p:nvPr/>
          </p:nvSpPr>
          <p:spPr>
            <a:xfrm>
              <a:off x="6292103" y="1724576"/>
              <a:ext cx="183138" cy="133177"/>
            </a:xfrm>
            <a:custGeom>
              <a:avLst/>
              <a:gdLst/>
              <a:ahLst/>
              <a:cxnLst/>
              <a:rect l="l" t="t" r="r" b="b"/>
              <a:pathLst>
                <a:path w="6994" h="5086" extrusionOk="0">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73"/>
            <p:cNvSpPr/>
            <p:nvPr/>
          </p:nvSpPr>
          <p:spPr>
            <a:xfrm>
              <a:off x="6343556" y="1691871"/>
              <a:ext cx="80205" cy="22886"/>
            </a:xfrm>
            <a:custGeom>
              <a:avLst/>
              <a:gdLst/>
              <a:ahLst/>
              <a:cxnLst/>
              <a:rect l="l" t="t" r="r" b="b"/>
              <a:pathLst>
                <a:path w="3063" h="874" extrusionOk="0">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73"/>
            <p:cNvSpPr/>
            <p:nvPr/>
          </p:nvSpPr>
          <p:spPr>
            <a:xfrm>
              <a:off x="6287363" y="1588938"/>
              <a:ext cx="192355" cy="114428"/>
            </a:xfrm>
            <a:custGeom>
              <a:avLst/>
              <a:gdLst/>
              <a:ahLst/>
              <a:cxnLst/>
              <a:rect l="l" t="t" r="r" b="b"/>
              <a:pathLst>
                <a:path w="7346" h="4370" extrusionOk="0">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73"/>
            <p:cNvSpPr/>
            <p:nvPr/>
          </p:nvSpPr>
          <p:spPr>
            <a:xfrm>
              <a:off x="6289851" y="1588938"/>
              <a:ext cx="156665" cy="114428"/>
            </a:xfrm>
            <a:custGeom>
              <a:avLst/>
              <a:gdLst/>
              <a:ahLst/>
              <a:cxnLst/>
              <a:rect l="l" t="t" r="r" b="b"/>
              <a:pathLst>
                <a:path w="5983" h="4370" extrusionOk="0">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73"/>
            <p:cNvSpPr/>
            <p:nvPr/>
          </p:nvSpPr>
          <p:spPr>
            <a:xfrm>
              <a:off x="6346568" y="1606063"/>
              <a:ext cx="11260" cy="17125"/>
            </a:xfrm>
            <a:custGeom>
              <a:avLst/>
              <a:gdLst/>
              <a:ahLst/>
              <a:cxnLst/>
              <a:rect l="l" t="t" r="r" b="b"/>
              <a:pathLst>
                <a:path w="430" h="654" extrusionOk="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73"/>
            <p:cNvSpPr/>
            <p:nvPr/>
          </p:nvSpPr>
          <p:spPr>
            <a:xfrm>
              <a:off x="6409255" y="1606063"/>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73"/>
            <p:cNvSpPr/>
            <p:nvPr/>
          </p:nvSpPr>
          <p:spPr>
            <a:xfrm>
              <a:off x="6297837" y="1502999"/>
              <a:ext cx="171905" cy="85965"/>
            </a:xfrm>
            <a:custGeom>
              <a:avLst/>
              <a:gdLst/>
              <a:ahLst/>
              <a:cxnLst/>
              <a:rect l="l" t="t" r="r" b="b"/>
              <a:pathLst>
                <a:path w="6565" h="3283" extrusionOk="0">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73"/>
            <p:cNvSpPr/>
            <p:nvPr/>
          </p:nvSpPr>
          <p:spPr>
            <a:xfrm>
              <a:off x="6360786" y="1502999"/>
              <a:ext cx="45745" cy="85965"/>
            </a:xfrm>
            <a:custGeom>
              <a:avLst/>
              <a:gdLst/>
              <a:ahLst/>
              <a:cxnLst/>
              <a:rect l="l" t="t" r="r" b="b"/>
              <a:pathLst>
                <a:path w="1747" h="3283" extrusionOk="0">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73"/>
            <p:cNvSpPr/>
            <p:nvPr/>
          </p:nvSpPr>
          <p:spPr>
            <a:xfrm>
              <a:off x="6297837" y="1502999"/>
              <a:ext cx="171905" cy="85965"/>
            </a:xfrm>
            <a:custGeom>
              <a:avLst/>
              <a:gdLst/>
              <a:ahLst/>
              <a:cxnLst/>
              <a:rect l="l" t="t" r="r" b="b"/>
              <a:pathLst>
                <a:path w="6565" h="3283" extrusionOk="0">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73"/>
            <p:cNvSpPr/>
            <p:nvPr/>
          </p:nvSpPr>
          <p:spPr>
            <a:xfrm>
              <a:off x="6364531" y="1651886"/>
              <a:ext cx="38021" cy="11521"/>
            </a:xfrm>
            <a:custGeom>
              <a:avLst/>
              <a:gdLst/>
              <a:ahLst/>
              <a:cxnLst/>
              <a:rect l="l" t="t" r="r" b="b"/>
              <a:pathLst>
                <a:path w="1452" h="440" extrusionOk="0">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73"/>
            <p:cNvSpPr/>
            <p:nvPr/>
          </p:nvSpPr>
          <p:spPr>
            <a:xfrm>
              <a:off x="6291658" y="1634343"/>
              <a:ext cx="183819" cy="74523"/>
            </a:xfrm>
            <a:custGeom>
              <a:avLst/>
              <a:gdLst/>
              <a:ahLst/>
              <a:cxnLst/>
              <a:rect l="l" t="t" r="r" b="b"/>
              <a:pathLst>
                <a:path w="7020" h="2846" extrusionOk="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73"/>
            <p:cNvSpPr/>
            <p:nvPr/>
          </p:nvSpPr>
          <p:spPr>
            <a:xfrm>
              <a:off x="6337822" y="1812008"/>
              <a:ext cx="91700" cy="45745"/>
            </a:xfrm>
            <a:custGeom>
              <a:avLst/>
              <a:gdLst/>
              <a:ahLst/>
              <a:cxnLst/>
              <a:rect l="l" t="t" r="r" b="b"/>
              <a:pathLst>
                <a:path w="3502" h="1747" extrusionOk="0">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73"/>
            <p:cNvSpPr/>
            <p:nvPr/>
          </p:nvSpPr>
          <p:spPr>
            <a:xfrm>
              <a:off x="6360786" y="1571708"/>
              <a:ext cx="45745" cy="17256"/>
            </a:xfrm>
            <a:custGeom>
              <a:avLst/>
              <a:gdLst/>
              <a:ahLst/>
              <a:cxnLst/>
              <a:rect l="l" t="t" r="r" b="b"/>
              <a:pathLst>
                <a:path w="1747" h="659" extrusionOk="0">
                  <a:moveTo>
                    <a:pt x="1" y="0"/>
                  </a:moveTo>
                  <a:lnTo>
                    <a:pt x="1" y="659"/>
                  </a:lnTo>
                  <a:lnTo>
                    <a:pt x="1747" y="659"/>
                  </a:lnTo>
                  <a:lnTo>
                    <a:pt x="174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73"/>
            <p:cNvSpPr/>
            <p:nvPr/>
          </p:nvSpPr>
          <p:spPr>
            <a:xfrm>
              <a:off x="6280608" y="1582941"/>
              <a:ext cx="206128" cy="63237"/>
            </a:xfrm>
            <a:custGeom>
              <a:avLst/>
              <a:gdLst/>
              <a:ahLst/>
              <a:cxnLst/>
              <a:rect l="l" t="t" r="r" b="b"/>
              <a:pathLst>
                <a:path w="7872" h="2415" extrusionOk="0">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73"/>
            <p:cNvSpPr/>
            <p:nvPr/>
          </p:nvSpPr>
          <p:spPr>
            <a:xfrm>
              <a:off x="6292103" y="1777548"/>
              <a:ext cx="11521" cy="80205"/>
            </a:xfrm>
            <a:custGeom>
              <a:avLst/>
              <a:gdLst/>
              <a:ahLst/>
              <a:cxnLst/>
              <a:rect l="l" t="t" r="r" b="b"/>
              <a:pathLst>
                <a:path w="440" h="3063" extrusionOk="0">
                  <a:moveTo>
                    <a:pt x="0" y="0"/>
                  </a:moveTo>
                  <a:lnTo>
                    <a:pt x="0" y="3063"/>
                  </a:lnTo>
                  <a:lnTo>
                    <a:pt x="439" y="3063"/>
                  </a:lnTo>
                  <a:lnTo>
                    <a:pt x="439" y="439"/>
                  </a:lnTo>
                  <a:cubicBezTo>
                    <a:pt x="439" y="201"/>
                    <a:pt x="239"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73"/>
            <p:cNvSpPr/>
            <p:nvPr/>
          </p:nvSpPr>
          <p:spPr>
            <a:xfrm>
              <a:off x="6274873" y="1777548"/>
              <a:ext cx="17256" cy="28751"/>
            </a:xfrm>
            <a:custGeom>
              <a:avLst/>
              <a:gdLst/>
              <a:ahLst/>
              <a:cxnLst/>
              <a:rect l="l" t="t" r="r" b="b"/>
              <a:pathLst>
                <a:path w="659" h="1098" extrusionOk="0">
                  <a:moveTo>
                    <a:pt x="658" y="0"/>
                  </a:moveTo>
                  <a:cubicBezTo>
                    <a:pt x="296" y="0"/>
                    <a:pt x="0" y="296"/>
                    <a:pt x="0" y="659"/>
                  </a:cubicBezTo>
                  <a:lnTo>
                    <a:pt x="0" y="1097"/>
                  </a:lnTo>
                  <a:lnTo>
                    <a:pt x="658" y="1097"/>
                  </a:lnTo>
                  <a:lnTo>
                    <a:pt x="65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73"/>
            <p:cNvSpPr/>
            <p:nvPr/>
          </p:nvSpPr>
          <p:spPr>
            <a:xfrm>
              <a:off x="6246384" y="1806273"/>
              <a:ext cx="45745" cy="51480"/>
            </a:xfrm>
            <a:custGeom>
              <a:avLst/>
              <a:gdLst/>
              <a:ahLst/>
              <a:cxnLst/>
              <a:rect l="l" t="t" r="r" b="b"/>
              <a:pathLst>
                <a:path w="1747" h="1966" extrusionOk="0">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73"/>
            <p:cNvSpPr/>
            <p:nvPr/>
          </p:nvSpPr>
          <p:spPr>
            <a:xfrm>
              <a:off x="6463719" y="1777548"/>
              <a:ext cx="11521" cy="80205"/>
            </a:xfrm>
            <a:custGeom>
              <a:avLst/>
              <a:gdLst/>
              <a:ahLst/>
              <a:cxnLst/>
              <a:rect l="l" t="t" r="r" b="b"/>
              <a:pathLst>
                <a:path w="440" h="3063" extrusionOk="0">
                  <a:moveTo>
                    <a:pt x="439" y="0"/>
                  </a:moveTo>
                  <a:cubicBezTo>
                    <a:pt x="191" y="0"/>
                    <a:pt x="0" y="201"/>
                    <a:pt x="0" y="439"/>
                  </a:cubicBezTo>
                  <a:lnTo>
                    <a:pt x="0" y="3063"/>
                  </a:lnTo>
                  <a:lnTo>
                    <a:pt x="439" y="3063"/>
                  </a:lnTo>
                  <a:lnTo>
                    <a:pt x="4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73"/>
            <p:cNvSpPr/>
            <p:nvPr/>
          </p:nvSpPr>
          <p:spPr>
            <a:xfrm>
              <a:off x="6475215" y="1777548"/>
              <a:ext cx="16994" cy="28751"/>
            </a:xfrm>
            <a:custGeom>
              <a:avLst/>
              <a:gdLst/>
              <a:ahLst/>
              <a:cxnLst/>
              <a:rect l="l" t="t" r="r" b="b"/>
              <a:pathLst>
                <a:path w="649" h="1098" extrusionOk="0">
                  <a:moveTo>
                    <a:pt x="0" y="0"/>
                  </a:moveTo>
                  <a:lnTo>
                    <a:pt x="0" y="1097"/>
                  </a:lnTo>
                  <a:lnTo>
                    <a:pt x="649" y="1097"/>
                  </a:lnTo>
                  <a:lnTo>
                    <a:pt x="649" y="659"/>
                  </a:lnTo>
                  <a:cubicBezTo>
                    <a:pt x="649" y="296"/>
                    <a:pt x="353" y="0"/>
                    <a:pt x="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73"/>
            <p:cNvSpPr/>
            <p:nvPr/>
          </p:nvSpPr>
          <p:spPr>
            <a:xfrm>
              <a:off x="6475215" y="1806273"/>
              <a:ext cx="45719" cy="51480"/>
            </a:xfrm>
            <a:custGeom>
              <a:avLst/>
              <a:gdLst/>
              <a:ahLst/>
              <a:cxnLst/>
              <a:rect l="l" t="t" r="r" b="b"/>
              <a:pathLst>
                <a:path w="1746" h="1966" extrusionOk="0">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73"/>
            <p:cNvSpPr/>
            <p:nvPr/>
          </p:nvSpPr>
          <p:spPr>
            <a:xfrm>
              <a:off x="6349317" y="1823503"/>
              <a:ext cx="68709" cy="34250"/>
            </a:xfrm>
            <a:custGeom>
              <a:avLst/>
              <a:gdLst/>
              <a:ahLst/>
              <a:cxnLst/>
              <a:rect l="l" t="t" r="r" b="b"/>
              <a:pathLst>
                <a:path w="2624" h="1308" extrusionOk="0">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7" name="Google Shape;12997;p73"/>
          <p:cNvGrpSpPr/>
          <p:nvPr/>
        </p:nvGrpSpPr>
        <p:grpSpPr>
          <a:xfrm>
            <a:off x="5310611" y="1350572"/>
            <a:ext cx="339515" cy="354781"/>
            <a:chOff x="5310611" y="1502972"/>
            <a:chExt cx="339515" cy="354781"/>
          </a:xfrm>
        </p:grpSpPr>
        <p:sp>
          <p:nvSpPr>
            <p:cNvPr id="12998" name="Google Shape;12998;p73"/>
            <p:cNvSpPr/>
            <p:nvPr/>
          </p:nvSpPr>
          <p:spPr>
            <a:xfrm>
              <a:off x="5310611" y="1502972"/>
              <a:ext cx="339515" cy="343285"/>
            </a:xfrm>
            <a:custGeom>
              <a:avLst/>
              <a:gdLst/>
              <a:ahLst/>
              <a:cxnLst/>
              <a:rect l="l" t="t" r="r" b="b"/>
              <a:pathLst>
                <a:path w="12966" h="13110" extrusionOk="0">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73"/>
            <p:cNvSpPr/>
            <p:nvPr/>
          </p:nvSpPr>
          <p:spPr>
            <a:xfrm>
              <a:off x="5310611" y="1502972"/>
              <a:ext cx="169914" cy="343285"/>
            </a:xfrm>
            <a:custGeom>
              <a:avLst/>
              <a:gdLst/>
              <a:ahLst/>
              <a:cxnLst/>
              <a:rect l="l" t="t" r="r" b="b"/>
              <a:pathLst>
                <a:path w="6489" h="13110" extrusionOk="0">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73"/>
            <p:cNvSpPr/>
            <p:nvPr/>
          </p:nvSpPr>
          <p:spPr>
            <a:xfrm>
              <a:off x="5348841" y="1709101"/>
              <a:ext cx="263081" cy="148652"/>
            </a:xfrm>
            <a:custGeom>
              <a:avLst/>
              <a:gdLst/>
              <a:ahLst/>
              <a:cxnLst/>
              <a:rect l="l" t="t" r="r" b="b"/>
              <a:pathLst>
                <a:path w="10047" h="5677" extrusionOk="0">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73"/>
            <p:cNvSpPr/>
            <p:nvPr/>
          </p:nvSpPr>
          <p:spPr>
            <a:xfrm>
              <a:off x="5348841" y="1767048"/>
              <a:ext cx="263081" cy="90705"/>
            </a:xfrm>
            <a:custGeom>
              <a:avLst/>
              <a:gdLst/>
              <a:ahLst/>
              <a:cxnLst/>
              <a:rect l="l" t="t" r="r" b="b"/>
              <a:pathLst>
                <a:path w="10047" h="3464" extrusionOk="0">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73"/>
            <p:cNvSpPr/>
            <p:nvPr/>
          </p:nvSpPr>
          <p:spPr>
            <a:xfrm>
              <a:off x="5446013" y="1708839"/>
              <a:ext cx="68736" cy="23069"/>
            </a:xfrm>
            <a:custGeom>
              <a:avLst/>
              <a:gdLst/>
              <a:ahLst/>
              <a:cxnLst/>
              <a:rect l="l" t="t" r="r" b="b"/>
              <a:pathLst>
                <a:path w="2625" h="881" extrusionOk="0">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73"/>
            <p:cNvSpPr/>
            <p:nvPr/>
          </p:nvSpPr>
          <p:spPr>
            <a:xfrm>
              <a:off x="5406055" y="1548979"/>
              <a:ext cx="148652" cy="171381"/>
            </a:xfrm>
            <a:custGeom>
              <a:avLst/>
              <a:gdLst/>
              <a:ahLst/>
              <a:cxnLst/>
              <a:rect l="l" t="t" r="r" b="b"/>
              <a:pathLst>
                <a:path w="5677" h="6545" extrusionOk="0">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73"/>
            <p:cNvSpPr/>
            <p:nvPr/>
          </p:nvSpPr>
          <p:spPr>
            <a:xfrm>
              <a:off x="5405584" y="1548979"/>
              <a:ext cx="149124" cy="171590"/>
            </a:xfrm>
            <a:custGeom>
              <a:avLst/>
              <a:gdLst/>
              <a:ahLst/>
              <a:cxnLst/>
              <a:rect l="l" t="t" r="r" b="b"/>
              <a:pathLst>
                <a:path w="5695" h="6553" extrusionOk="0">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73"/>
            <p:cNvSpPr/>
            <p:nvPr/>
          </p:nvSpPr>
          <p:spPr>
            <a:xfrm>
              <a:off x="5455047" y="1668802"/>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73"/>
            <p:cNvSpPr/>
            <p:nvPr/>
          </p:nvSpPr>
          <p:spPr>
            <a:xfrm>
              <a:off x="5440279" y="1628844"/>
              <a:ext cx="11521" cy="17334"/>
            </a:xfrm>
            <a:custGeom>
              <a:avLst/>
              <a:gdLst/>
              <a:ahLst/>
              <a:cxnLst/>
              <a:rect l="l" t="t" r="r" b="b"/>
              <a:pathLst>
                <a:path w="440" h="662" extrusionOk="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73"/>
            <p:cNvSpPr/>
            <p:nvPr/>
          </p:nvSpPr>
          <p:spPr>
            <a:xfrm>
              <a:off x="5508962" y="1628844"/>
              <a:ext cx="11521" cy="17334"/>
            </a:xfrm>
            <a:custGeom>
              <a:avLst/>
              <a:gdLst/>
              <a:ahLst/>
              <a:cxnLst/>
              <a:rect l="l" t="t" r="r" b="b"/>
              <a:pathLst>
                <a:path w="440" h="662" extrusionOk="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73"/>
            <p:cNvSpPr/>
            <p:nvPr/>
          </p:nvSpPr>
          <p:spPr>
            <a:xfrm>
              <a:off x="5432528" y="1611666"/>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73"/>
            <p:cNvSpPr/>
            <p:nvPr/>
          </p:nvSpPr>
          <p:spPr>
            <a:xfrm>
              <a:off x="5501211" y="1611666"/>
              <a:ext cx="26761" cy="11521"/>
            </a:xfrm>
            <a:custGeom>
              <a:avLst/>
              <a:gdLst/>
              <a:ahLst/>
              <a:cxnLst/>
              <a:rect l="l" t="t" r="r" b="b"/>
              <a:pathLst>
                <a:path w="1022" h="440" extrusionOk="0">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73"/>
            <p:cNvSpPr/>
            <p:nvPr/>
          </p:nvSpPr>
          <p:spPr>
            <a:xfrm>
              <a:off x="5353842" y="1786792"/>
              <a:ext cx="46740" cy="70961"/>
            </a:xfrm>
            <a:custGeom>
              <a:avLst/>
              <a:gdLst/>
              <a:ahLst/>
              <a:cxnLst/>
              <a:rect l="l" t="t" r="r" b="b"/>
              <a:pathLst>
                <a:path w="1785" h="2710" extrusionOk="0">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73"/>
            <p:cNvSpPr/>
            <p:nvPr/>
          </p:nvSpPr>
          <p:spPr>
            <a:xfrm>
              <a:off x="5560415" y="1786792"/>
              <a:ext cx="46740" cy="70961"/>
            </a:xfrm>
            <a:custGeom>
              <a:avLst/>
              <a:gdLst/>
              <a:ahLst/>
              <a:cxnLst/>
              <a:rect l="l" t="t" r="r" b="b"/>
              <a:pathLst>
                <a:path w="1785" h="2710" extrusionOk="0">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73"/>
            <p:cNvSpPr/>
            <p:nvPr/>
          </p:nvSpPr>
          <p:spPr>
            <a:xfrm>
              <a:off x="5480499" y="1502972"/>
              <a:ext cx="149909" cy="256613"/>
            </a:xfrm>
            <a:custGeom>
              <a:avLst/>
              <a:gdLst/>
              <a:ahLst/>
              <a:cxnLst/>
              <a:rect l="l" t="t" r="r" b="b"/>
              <a:pathLst>
                <a:path w="5725" h="9800" extrusionOk="0">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73"/>
            <p:cNvSpPr/>
            <p:nvPr/>
          </p:nvSpPr>
          <p:spPr>
            <a:xfrm>
              <a:off x="5330354" y="1502972"/>
              <a:ext cx="149909" cy="256351"/>
            </a:xfrm>
            <a:custGeom>
              <a:avLst/>
              <a:gdLst/>
              <a:ahLst/>
              <a:cxnLst/>
              <a:rect l="l" t="t" r="r" b="b"/>
              <a:pathLst>
                <a:path w="5725" h="9790" extrusionOk="0">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4" name="Google Shape;13014;p73"/>
          <p:cNvGrpSpPr/>
          <p:nvPr/>
        </p:nvGrpSpPr>
        <p:grpSpPr>
          <a:xfrm>
            <a:off x="6253637" y="3637701"/>
            <a:ext cx="274550" cy="354833"/>
            <a:chOff x="6253637" y="3790101"/>
            <a:chExt cx="274550" cy="354833"/>
          </a:xfrm>
        </p:grpSpPr>
        <p:sp>
          <p:nvSpPr>
            <p:cNvPr id="13015" name="Google Shape;13015;p73"/>
            <p:cNvSpPr/>
            <p:nvPr/>
          </p:nvSpPr>
          <p:spPr>
            <a:xfrm>
              <a:off x="6253637" y="3987300"/>
              <a:ext cx="274550" cy="157634"/>
            </a:xfrm>
            <a:custGeom>
              <a:avLst/>
              <a:gdLst/>
              <a:ahLst/>
              <a:cxnLst/>
              <a:rect l="l" t="t" r="r" b="b"/>
              <a:pathLst>
                <a:path w="10485" h="6020" extrusionOk="0">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73"/>
            <p:cNvSpPr/>
            <p:nvPr/>
          </p:nvSpPr>
          <p:spPr>
            <a:xfrm>
              <a:off x="6310590" y="3801701"/>
              <a:ext cx="160147" cy="244830"/>
            </a:xfrm>
            <a:custGeom>
              <a:avLst/>
              <a:gdLst/>
              <a:ahLst/>
              <a:cxnLst/>
              <a:rect l="l" t="t" r="r" b="b"/>
              <a:pathLst>
                <a:path w="6116" h="9350" extrusionOk="0">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73"/>
            <p:cNvSpPr/>
            <p:nvPr/>
          </p:nvSpPr>
          <p:spPr>
            <a:xfrm>
              <a:off x="6373276" y="3984551"/>
              <a:ext cx="34512" cy="68709"/>
            </a:xfrm>
            <a:custGeom>
              <a:avLst/>
              <a:gdLst/>
              <a:ahLst/>
              <a:cxnLst/>
              <a:rect l="l" t="t" r="r" b="b"/>
              <a:pathLst>
                <a:path w="1318" h="2624" extrusionOk="0">
                  <a:moveTo>
                    <a:pt x="1" y="0"/>
                  </a:moveTo>
                  <a:lnTo>
                    <a:pt x="1" y="1966"/>
                  </a:lnTo>
                  <a:lnTo>
                    <a:pt x="659" y="2624"/>
                  </a:lnTo>
                  <a:lnTo>
                    <a:pt x="1317" y="1966"/>
                  </a:lnTo>
                  <a:lnTo>
                    <a:pt x="13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73"/>
            <p:cNvSpPr/>
            <p:nvPr/>
          </p:nvSpPr>
          <p:spPr>
            <a:xfrm>
              <a:off x="6373276" y="4001781"/>
              <a:ext cx="34512" cy="11521"/>
            </a:xfrm>
            <a:custGeom>
              <a:avLst/>
              <a:gdLst/>
              <a:ahLst/>
              <a:cxnLst/>
              <a:rect l="l" t="t" r="r" b="b"/>
              <a:pathLst>
                <a:path w="1318" h="440" extrusionOk="0">
                  <a:moveTo>
                    <a:pt x="1" y="1"/>
                  </a:moveTo>
                  <a:lnTo>
                    <a:pt x="1" y="439"/>
                  </a:lnTo>
                  <a:lnTo>
                    <a:pt x="1317" y="439"/>
                  </a:lnTo>
                  <a:lnTo>
                    <a:pt x="1317"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73"/>
            <p:cNvSpPr/>
            <p:nvPr/>
          </p:nvSpPr>
          <p:spPr>
            <a:xfrm>
              <a:off x="6373276" y="4024771"/>
              <a:ext cx="34512" cy="11260"/>
            </a:xfrm>
            <a:custGeom>
              <a:avLst/>
              <a:gdLst/>
              <a:ahLst/>
              <a:cxnLst/>
              <a:rect l="l" t="t" r="r" b="b"/>
              <a:pathLst>
                <a:path w="1318" h="430" extrusionOk="0">
                  <a:moveTo>
                    <a:pt x="1" y="0"/>
                  </a:moveTo>
                  <a:lnTo>
                    <a:pt x="1" y="430"/>
                  </a:lnTo>
                  <a:lnTo>
                    <a:pt x="1317" y="430"/>
                  </a:lnTo>
                  <a:lnTo>
                    <a:pt x="13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73"/>
            <p:cNvSpPr/>
            <p:nvPr/>
          </p:nvSpPr>
          <p:spPr>
            <a:xfrm>
              <a:off x="6333318" y="3927337"/>
              <a:ext cx="114428" cy="65724"/>
            </a:xfrm>
            <a:custGeom>
              <a:avLst/>
              <a:gdLst/>
              <a:ahLst/>
              <a:cxnLst/>
              <a:rect l="l" t="t" r="r" b="b"/>
              <a:pathLst>
                <a:path w="4370" h="2510" extrusionOk="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73"/>
            <p:cNvSpPr/>
            <p:nvPr/>
          </p:nvSpPr>
          <p:spPr>
            <a:xfrm>
              <a:off x="6333318" y="3927337"/>
              <a:ext cx="114428" cy="34512"/>
            </a:xfrm>
            <a:custGeom>
              <a:avLst/>
              <a:gdLst/>
              <a:ahLst/>
              <a:cxnLst/>
              <a:rect l="l" t="t" r="r" b="b"/>
              <a:pathLst>
                <a:path w="4370" h="1318" extrusionOk="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73"/>
            <p:cNvSpPr/>
            <p:nvPr/>
          </p:nvSpPr>
          <p:spPr>
            <a:xfrm>
              <a:off x="6321823" y="3812935"/>
              <a:ext cx="137419" cy="143232"/>
            </a:xfrm>
            <a:custGeom>
              <a:avLst/>
              <a:gdLst/>
              <a:ahLst/>
              <a:cxnLst/>
              <a:rect l="l" t="t" r="r" b="b"/>
              <a:pathLst>
                <a:path w="5248" h="5470" extrusionOk="0">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73"/>
            <p:cNvSpPr/>
            <p:nvPr/>
          </p:nvSpPr>
          <p:spPr>
            <a:xfrm>
              <a:off x="6384772" y="3915972"/>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73"/>
            <p:cNvSpPr/>
            <p:nvPr/>
          </p:nvSpPr>
          <p:spPr>
            <a:xfrm>
              <a:off x="6321823" y="3812935"/>
              <a:ext cx="85965" cy="128909"/>
            </a:xfrm>
            <a:custGeom>
              <a:avLst/>
              <a:gdLst/>
              <a:ahLst/>
              <a:cxnLst/>
              <a:rect l="l" t="t" r="r" b="b"/>
              <a:pathLst>
                <a:path w="3283" h="4923" extrusionOk="0">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73"/>
            <p:cNvSpPr/>
            <p:nvPr/>
          </p:nvSpPr>
          <p:spPr>
            <a:xfrm>
              <a:off x="6344813" y="3881618"/>
              <a:ext cx="34250" cy="34512"/>
            </a:xfrm>
            <a:custGeom>
              <a:avLst/>
              <a:gdLst/>
              <a:ahLst/>
              <a:cxnLst/>
              <a:rect l="l" t="t" r="r" b="b"/>
              <a:pathLst>
                <a:path w="1308" h="1318" extrusionOk="0">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73"/>
            <p:cNvSpPr/>
            <p:nvPr/>
          </p:nvSpPr>
          <p:spPr>
            <a:xfrm>
              <a:off x="6341566" y="3881382"/>
              <a:ext cx="40482" cy="23252"/>
            </a:xfrm>
            <a:custGeom>
              <a:avLst/>
              <a:gdLst/>
              <a:ahLst/>
              <a:cxnLst/>
              <a:rect l="l" t="t" r="r" b="b"/>
              <a:pathLst>
                <a:path w="1546" h="888" extrusionOk="0">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73"/>
            <p:cNvSpPr/>
            <p:nvPr/>
          </p:nvSpPr>
          <p:spPr>
            <a:xfrm>
              <a:off x="6402001" y="3881618"/>
              <a:ext cx="34250" cy="34512"/>
            </a:xfrm>
            <a:custGeom>
              <a:avLst/>
              <a:gdLst/>
              <a:ahLst/>
              <a:cxnLst/>
              <a:rect l="l" t="t" r="r" b="b"/>
              <a:pathLst>
                <a:path w="1308" h="1318" extrusionOk="0">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73"/>
            <p:cNvSpPr/>
            <p:nvPr/>
          </p:nvSpPr>
          <p:spPr>
            <a:xfrm>
              <a:off x="6398754" y="3881382"/>
              <a:ext cx="40744" cy="23252"/>
            </a:xfrm>
            <a:custGeom>
              <a:avLst/>
              <a:gdLst/>
              <a:ahLst/>
              <a:cxnLst/>
              <a:rect l="l" t="t" r="r" b="b"/>
              <a:pathLst>
                <a:path w="1556" h="888" extrusionOk="0">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73"/>
            <p:cNvSpPr/>
            <p:nvPr/>
          </p:nvSpPr>
          <p:spPr>
            <a:xfrm>
              <a:off x="6299094" y="3790101"/>
              <a:ext cx="182876" cy="354833"/>
            </a:xfrm>
            <a:custGeom>
              <a:avLst/>
              <a:gdLst/>
              <a:ahLst/>
              <a:cxnLst/>
              <a:rect l="l" t="t" r="r" b="b"/>
              <a:pathLst>
                <a:path w="6984" h="13551" extrusionOk="0">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73"/>
            <p:cNvSpPr/>
            <p:nvPr/>
          </p:nvSpPr>
          <p:spPr>
            <a:xfrm>
              <a:off x="6256387" y="4048233"/>
              <a:ext cx="53967" cy="96701"/>
            </a:xfrm>
            <a:custGeom>
              <a:avLst/>
              <a:gdLst/>
              <a:ahLst/>
              <a:cxnLst/>
              <a:rect l="l" t="t" r="r" b="b"/>
              <a:pathLst>
                <a:path w="2061" h="3693" extrusionOk="0">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73"/>
            <p:cNvSpPr/>
            <p:nvPr/>
          </p:nvSpPr>
          <p:spPr>
            <a:xfrm>
              <a:off x="6470449" y="4048233"/>
              <a:ext cx="54255" cy="96701"/>
            </a:xfrm>
            <a:custGeom>
              <a:avLst/>
              <a:gdLst/>
              <a:ahLst/>
              <a:cxnLst/>
              <a:rect l="l" t="t" r="r" b="b"/>
              <a:pathLst>
                <a:path w="2072" h="3693" extrusionOk="0">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2" name="Google Shape;13032;p73"/>
          <p:cNvGrpSpPr/>
          <p:nvPr/>
        </p:nvGrpSpPr>
        <p:grpSpPr>
          <a:xfrm>
            <a:off x="5802731" y="3637780"/>
            <a:ext cx="274576" cy="354754"/>
            <a:chOff x="5802731" y="3790180"/>
            <a:chExt cx="274576" cy="354754"/>
          </a:xfrm>
        </p:grpSpPr>
        <p:sp>
          <p:nvSpPr>
            <p:cNvPr id="13033" name="Google Shape;13033;p73"/>
            <p:cNvSpPr/>
            <p:nvPr/>
          </p:nvSpPr>
          <p:spPr>
            <a:xfrm>
              <a:off x="5802731" y="4026761"/>
              <a:ext cx="274576" cy="117937"/>
            </a:xfrm>
            <a:custGeom>
              <a:avLst/>
              <a:gdLst/>
              <a:ahLst/>
              <a:cxnLst/>
              <a:rect l="l" t="t" r="r" b="b"/>
              <a:pathLst>
                <a:path w="10486" h="4504" extrusionOk="0">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73"/>
            <p:cNvSpPr/>
            <p:nvPr/>
          </p:nvSpPr>
          <p:spPr>
            <a:xfrm>
              <a:off x="5899904" y="4030270"/>
              <a:ext cx="80231" cy="114428"/>
            </a:xfrm>
            <a:custGeom>
              <a:avLst/>
              <a:gdLst/>
              <a:ahLst/>
              <a:cxnLst/>
              <a:rect l="l" t="t" r="r" b="b"/>
              <a:pathLst>
                <a:path w="3064" h="4370" extrusionOk="0">
                  <a:moveTo>
                    <a:pt x="1" y="0"/>
                  </a:moveTo>
                  <a:lnTo>
                    <a:pt x="440" y="4369"/>
                  </a:lnTo>
                  <a:lnTo>
                    <a:pt x="2624" y="4369"/>
                  </a:lnTo>
                  <a:lnTo>
                    <a:pt x="306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73"/>
            <p:cNvSpPr/>
            <p:nvPr/>
          </p:nvSpPr>
          <p:spPr>
            <a:xfrm>
              <a:off x="5899904" y="4030506"/>
              <a:ext cx="80231" cy="34250"/>
            </a:xfrm>
            <a:custGeom>
              <a:avLst/>
              <a:gdLst/>
              <a:ahLst/>
              <a:cxnLst/>
              <a:rect l="l" t="t" r="r" b="b"/>
              <a:pathLst>
                <a:path w="3064" h="1308" extrusionOk="0">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73"/>
            <p:cNvSpPr/>
            <p:nvPr/>
          </p:nvSpPr>
          <p:spPr>
            <a:xfrm>
              <a:off x="5899904" y="3973318"/>
              <a:ext cx="80231" cy="79943"/>
            </a:xfrm>
            <a:custGeom>
              <a:avLst/>
              <a:gdLst/>
              <a:ahLst/>
              <a:cxnLst/>
              <a:rect l="l" t="t" r="r" b="b"/>
              <a:pathLst>
                <a:path w="3064" h="3053" extrusionOk="0">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73"/>
            <p:cNvSpPr/>
            <p:nvPr/>
          </p:nvSpPr>
          <p:spPr>
            <a:xfrm>
              <a:off x="5899904" y="3973318"/>
              <a:ext cx="80231" cy="34119"/>
            </a:xfrm>
            <a:custGeom>
              <a:avLst/>
              <a:gdLst/>
              <a:ahLst/>
              <a:cxnLst/>
              <a:rect l="l" t="t" r="r" b="b"/>
              <a:pathLst>
                <a:path w="3064" h="1303" extrusionOk="0">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73"/>
            <p:cNvSpPr/>
            <p:nvPr/>
          </p:nvSpPr>
          <p:spPr>
            <a:xfrm>
              <a:off x="5843711" y="3841659"/>
              <a:ext cx="192355" cy="154413"/>
            </a:xfrm>
            <a:custGeom>
              <a:avLst/>
              <a:gdLst/>
              <a:ahLst/>
              <a:cxnLst/>
              <a:rect l="l" t="t" r="r" b="b"/>
              <a:pathLst>
                <a:path w="7346" h="5897" extrusionOk="0">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73"/>
            <p:cNvSpPr/>
            <p:nvPr/>
          </p:nvSpPr>
          <p:spPr>
            <a:xfrm>
              <a:off x="5899904" y="3899293"/>
              <a:ext cx="11521" cy="17334"/>
            </a:xfrm>
            <a:custGeom>
              <a:avLst/>
              <a:gdLst/>
              <a:ahLst/>
              <a:cxnLst/>
              <a:rect l="l" t="t" r="r" b="b"/>
              <a:pathLst>
                <a:path w="440" h="662" extrusionOk="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73"/>
            <p:cNvSpPr/>
            <p:nvPr/>
          </p:nvSpPr>
          <p:spPr>
            <a:xfrm>
              <a:off x="5968613" y="3899293"/>
              <a:ext cx="11521" cy="17334"/>
            </a:xfrm>
            <a:custGeom>
              <a:avLst/>
              <a:gdLst/>
              <a:ahLst/>
              <a:cxnLst/>
              <a:rect l="l" t="t" r="r" b="b"/>
              <a:pathLst>
                <a:path w="440" h="662" extrusionOk="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73"/>
            <p:cNvSpPr/>
            <p:nvPr/>
          </p:nvSpPr>
          <p:spPr>
            <a:xfrm>
              <a:off x="5892415" y="3881618"/>
              <a:ext cx="26499" cy="11521"/>
            </a:xfrm>
            <a:custGeom>
              <a:avLst/>
              <a:gdLst/>
              <a:ahLst/>
              <a:cxnLst/>
              <a:rect l="l" t="t" r="r" b="b"/>
              <a:pathLst>
                <a:path w="1012" h="440" extrusionOk="0">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73"/>
            <p:cNvSpPr/>
            <p:nvPr/>
          </p:nvSpPr>
          <p:spPr>
            <a:xfrm>
              <a:off x="5960863" y="3881618"/>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73"/>
            <p:cNvSpPr/>
            <p:nvPr/>
          </p:nvSpPr>
          <p:spPr>
            <a:xfrm>
              <a:off x="5846460" y="3841659"/>
              <a:ext cx="154884" cy="154387"/>
            </a:xfrm>
            <a:custGeom>
              <a:avLst/>
              <a:gdLst/>
              <a:ahLst/>
              <a:cxnLst/>
              <a:rect l="l" t="t" r="r" b="b"/>
              <a:pathLst>
                <a:path w="5915" h="5896" extrusionOk="0">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73"/>
            <p:cNvSpPr/>
            <p:nvPr/>
          </p:nvSpPr>
          <p:spPr>
            <a:xfrm>
              <a:off x="5854185" y="3818643"/>
              <a:ext cx="40011" cy="83006"/>
            </a:xfrm>
            <a:custGeom>
              <a:avLst/>
              <a:gdLst/>
              <a:ahLst/>
              <a:cxnLst/>
              <a:rect l="l" t="t" r="r" b="b"/>
              <a:pathLst>
                <a:path w="1528" h="3170" extrusionOk="0">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73"/>
            <p:cNvSpPr/>
            <p:nvPr/>
          </p:nvSpPr>
          <p:spPr>
            <a:xfrm>
              <a:off x="5939888" y="4007515"/>
              <a:ext cx="72951" cy="137419"/>
            </a:xfrm>
            <a:custGeom>
              <a:avLst/>
              <a:gdLst/>
              <a:ahLst/>
              <a:cxnLst/>
              <a:rect l="l" t="t" r="r" b="b"/>
              <a:pathLst>
                <a:path w="2786" h="5248" extrusionOk="0">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73"/>
            <p:cNvSpPr/>
            <p:nvPr/>
          </p:nvSpPr>
          <p:spPr>
            <a:xfrm>
              <a:off x="6012316" y="4093323"/>
              <a:ext cx="43755" cy="40011"/>
            </a:xfrm>
            <a:custGeom>
              <a:avLst/>
              <a:gdLst/>
              <a:ahLst/>
              <a:cxnLst/>
              <a:rect l="l" t="t" r="r" b="b"/>
              <a:pathLst>
                <a:path w="1671" h="1528" extrusionOk="0">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73"/>
            <p:cNvSpPr/>
            <p:nvPr/>
          </p:nvSpPr>
          <p:spPr>
            <a:xfrm>
              <a:off x="5985843" y="3801649"/>
              <a:ext cx="39984" cy="100001"/>
            </a:xfrm>
            <a:custGeom>
              <a:avLst/>
              <a:gdLst/>
              <a:ahLst/>
              <a:cxnLst/>
              <a:rect l="l" t="t" r="r" b="b"/>
              <a:pathLst>
                <a:path w="1527" h="3819" extrusionOk="0">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73"/>
            <p:cNvSpPr/>
            <p:nvPr/>
          </p:nvSpPr>
          <p:spPr>
            <a:xfrm>
              <a:off x="5914672" y="3938753"/>
              <a:ext cx="50668" cy="17361"/>
            </a:xfrm>
            <a:custGeom>
              <a:avLst/>
              <a:gdLst/>
              <a:ahLst/>
              <a:cxnLst/>
              <a:rect l="l" t="t" r="r" b="b"/>
              <a:pathLst>
                <a:path w="1935" h="663" extrusionOk="0">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73"/>
            <p:cNvSpPr/>
            <p:nvPr/>
          </p:nvSpPr>
          <p:spPr>
            <a:xfrm>
              <a:off x="5866937" y="4007515"/>
              <a:ext cx="72978" cy="137419"/>
            </a:xfrm>
            <a:custGeom>
              <a:avLst/>
              <a:gdLst/>
              <a:ahLst/>
              <a:cxnLst/>
              <a:rect l="l" t="t" r="r" b="b"/>
              <a:pathLst>
                <a:path w="2787" h="5248" extrusionOk="0">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73"/>
            <p:cNvSpPr/>
            <p:nvPr/>
          </p:nvSpPr>
          <p:spPr>
            <a:xfrm>
              <a:off x="5853687" y="3790180"/>
              <a:ext cx="145170" cy="62582"/>
            </a:xfrm>
            <a:custGeom>
              <a:avLst/>
              <a:gdLst/>
              <a:ahLst/>
              <a:cxnLst/>
              <a:rect l="l" t="t" r="r" b="b"/>
              <a:pathLst>
                <a:path w="5544" h="2390" extrusionOk="0">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73"/>
            <p:cNvSpPr/>
            <p:nvPr/>
          </p:nvSpPr>
          <p:spPr>
            <a:xfrm>
              <a:off x="5831221" y="4110448"/>
              <a:ext cx="57214" cy="34250"/>
            </a:xfrm>
            <a:custGeom>
              <a:avLst/>
              <a:gdLst/>
              <a:ahLst/>
              <a:cxnLst/>
              <a:rect l="l" t="t" r="r" b="b"/>
              <a:pathLst>
                <a:path w="2185" h="1308" extrusionOk="0">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73"/>
            <p:cNvSpPr/>
            <p:nvPr/>
          </p:nvSpPr>
          <p:spPr>
            <a:xfrm>
              <a:off x="5854185" y="4093323"/>
              <a:ext cx="11521" cy="28646"/>
            </a:xfrm>
            <a:custGeom>
              <a:avLst/>
              <a:gdLst/>
              <a:ahLst/>
              <a:cxnLst/>
              <a:rect l="l" t="t" r="r" b="b"/>
              <a:pathLst>
                <a:path w="440" h="1094" extrusionOk="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73"/>
            <p:cNvSpPr/>
            <p:nvPr/>
          </p:nvSpPr>
          <p:spPr>
            <a:xfrm>
              <a:off x="5831221" y="4127678"/>
              <a:ext cx="57214" cy="17020"/>
            </a:xfrm>
            <a:custGeom>
              <a:avLst/>
              <a:gdLst/>
              <a:ahLst/>
              <a:cxnLst/>
              <a:rect l="l" t="t" r="r" b="b"/>
              <a:pathLst>
                <a:path w="2185" h="650" extrusionOk="0">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4" name="Google Shape;13054;p73"/>
          <p:cNvGrpSpPr/>
          <p:nvPr/>
        </p:nvGrpSpPr>
        <p:grpSpPr>
          <a:xfrm>
            <a:off x="5352088" y="3637806"/>
            <a:ext cx="274550" cy="354728"/>
            <a:chOff x="5352088" y="3790206"/>
            <a:chExt cx="274550" cy="354728"/>
          </a:xfrm>
        </p:grpSpPr>
        <p:sp>
          <p:nvSpPr>
            <p:cNvPr id="13055" name="Google Shape;13055;p73"/>
            <p:cNvSpPr/>
            <p:nvPr/>
          </p:nvSpPr>
          <p:spPr>
            <a:xfrm>
              <a:off x="5352088" y="3978790"/>
              <a:ext cx="274550" cy="165908"/>
            </a:xfrm>
            <a:custGeom>
              <a:avLst/>
              <a:gdLst/>
              <a:ahLst/>
              <a:cxnLst/>
              <a:rect l="l" t="t" r="r" b="b"/>
              <a:pathLst>
                <a:path w="10485" h="6336" extrusionOk="0">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73"/>
            <p:cNvSpPr/>
            <p:nvPr/>
          </p:nvSpPr>
          <p:spPr>
            <a:xfrm>
              <a:off x="5352088" y="4034512"/>
              <a:ext cx="274550" cy="110186"/>
            </a:xfrm>
            <a:custGeom>
              <a:avLst/>
              <a:gdLst/>
              <a:ahLst/>
              <a:cxnLst/>
              <a:rect l="l" t="t" r="r" b="b"/>
              <a:pathLst>
                <a:path w="10485" h="4208" extrusionOk="0">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73"/>
            <p:cNvSpPr/>
            <p:nvPr/>
          </p:nvSpPr>
          <p:spPr>
            <a:xfrm>
              <a:off x="5424542" y="4034512"/>
              <a:ext cx="129904" cy="41739"/>
            </a:xfrm>
            <a:custGeom>
              <a:avLst/>
              <a:gdLst/>
              <a:ahLst/>
              <a:cxnLst/>
              <a:rect l="l" t="t" r="r" b="b"/>
              <a:pathLst>
                <a:path w="4961" h="1594" extrusionOk="0">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73"/>
            <p:cNvSpPr/>
            <p:nvPr/>
          </p:nvSpPr>
          <p:spPr>
            <a:xfrm>
              <a:off x="5398042" y="4037261"/>
              <a:ext cx="28515" cy="78948"/>
            </a:xfrm>
            <a:custGeom>
              <a:avLst/>
              <a:gdLst/>
              <a:ahLst/>
              <a:cxnLst/>
              <a:rect l="l" t="t" r="r" b="b"/>
              <a:pathLst>
                <a:path w="1089" h="3015" extrusionOk="0">
                  <a:moveTo>
                    <a:pt x="1088" y="0"/>
                  </a:moveTo>
                  <a:lnTo>
                    <a:pt x="1" y="325"/>
                  </a:lnTo>
                  <a:lnTo>
                    <a:pt x="1" y="3015"/>
                  </a:lnTo>
                  <a:lnTo>
                    <a:pt x="1088" y="3015"/>
                  </a:lnTo>
                  <a:lnTo>
                    <a:pt x="1088"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73"/>
            <p:cNvSpPr/>
            <p:nvPr/>
          </p:nvSpPr>
          <p:spPr>
            <a:xfrm>
              <a:off x="5552429" y="4037261"/>
              <a:ext cx="28515" cy="78948"/>
            </a:xfrm>
            <a:custGeom>
              <a:avLst/>
              <a:gdLst/>
              <a:ahLst/>
              <a:cxnLst/>
              <a:rect l="l" t="t" r="r" b="b"/>
              <a:pathLst>
                <a:path w="1089" h="3015" extrusionOk="0">
                  <a:moveTo>
                    <a:pt x="1" y="0"/>
                  </a:moveTo>
                  <a:lnTo>
                    <a:pt x="1" y="3015"/>
                  </a:lnTo>
                  <a:lnTo>
                    <a:pt x="1088" y="3015"/>
                  </a:lnTo>
                  <a:lnTo>
                    <a:pt x="1088" y="325"/>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73"/>
            <p:cNvSpPr/>
            <p:nvPr/>
          </p:nvSpPr>
          <p:spPr>
            <a:xfrm>
              <a:off x="5397807" y="4093219"/>
              <a:ext cx="183138" cy="51715"/>
            </a:xfrm>
            <a:custGeom>
              <a:avLst/>
              <a:gdLst/>
              <a:ahLst/>
              <a:cxnLst/>
              <a:rect l="l" t="t" r="r" b="b"/>
              <a:pathLst>
                <a:path w="6994" h="1975" extrusionOk="0">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73"/>
            <p:cNvSpPr/>
            <p:nvPr/>
          </p:nvSpPr>
          <p:spPr>
            <a:xfrm>
              <a:off x="5449522" y="3984551"/>
              <a:ext cx="79943" cy="28620"/>
            </a:xfrm>
            <a:custGeom>
              <a:avLst/>
              <a:gdLst/>
              <a:ahLst/>
              <a:cxnLst/>
              <a:rect l="l" t="t" r="r" b="b"/>
              <a:pathLst>
                <a:path w="3053" h="1093" extrusionOk="0">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73"/>
            <p:cNvSpPr/>
            <p:nvPr/>
          </p:nvSpPr>
          <p:spPr>
            <a:xfrm>
              <a:off x="5392386" y="3801701"/>
              <a:ext cx="193952" cy="200106"/>
            </a:xfrm>
            <a:custGeom>
              <a:avLst/>
              <a:gdLst/>
              <a:ahLst/>
              <a:cxnLst/>
              <a:rect l="l" t="t" r="r" b="b"/>
              <a:pathLst>
                <a:path w="7407" h="7642" extrusionOk="0">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73"/>
            <p:cNvSpPr/>
            <p:nvPr/>
          </p:nvSpPr>
          <p:spPr>
            <a:xfrm>
              <a:off x="5397807" y="3795940"/>
              <a:ext cx="183138" cy="91464"/>
            </a:xfrm>
            <a:custGeom>
              <a:avLst/>
              <a:gdLst/>
              <a:ahLst/>
              <a:cxnLst/>
              <a:rect l="l" t="t" r="r" b="b"/>
              <a:pathLst>
                <a:path w="6994" h="3493" extrusionOk="0">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73"/>
            <p:cNvSpPr/>
            <p:nvPr/>
          </p:nvSpPr>
          <p:spPr>
            <a:xfrm>
              <a:off x="5397807" y="3795940"/>
              <a:ext cx="91700" cy="91464"/>
            </a:xfrm>
            <a:custGeom>
              <a:avLst/>
              <a:gdLst/>
              <a:ahLst/>
              <a:cxnLst/>
              <a:rect l="l" t="t" r="r" b="b"/>
              <a:pathLst>
                <a:path w="3502" h="3493" extrusionOk="0">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73"/>
            <p:cNvSpPr/>
            <p:nvPr/>
          </p:nvSpPr>
          <p:spPr>
            <a:xfrm>
              <a:off x="5396812" y="3887378"/>
              <a:ext cx="161404" cy="114455"/>
            </a:xfrm>
            <a:custGeom>
              <a:avLst/>
              <a:gdLst/>
              <a:ahLst/>
              <a:cxnLst/>
              <a:rect l="l" t="t" r="r" b="b"/>
              <a:pathLst>
                <a:path w="6164" h="4371" extrusionOk="0">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73"/>
            <p:cNvSpPr/>
            <p:nvPr/>
          </p:nvSpPr>
          <p:spPr>
            <a:xfrm>
              <a:off x="5455518" y="3944567"/>
              <a:ext cx="67714" cy="66615"/>
            </a:xfrm>
            <a:custGeom>
              <a:avLst/>
              <a:gdLst/>
              <a:ahLst/>
              <a:cxnLst/>
              <a:rect l="l" t="t" r="r" b="b"/>
              <a:pathLst>
                <a:path w="2586" h="2544" extrusionOk="0">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73"/>
            <p:cNvSpPr/>
            <p:nvPr/>
          </p:nvSpPr>
          <p:spPr>
            <a:xfrm>
              <a:off x="5455754" y="3944567"/>
              <a:ext cx="41739" cy="66615"/>
            </a:xfrm>
            <a:custGeom>
              <a:avLst/>
              <a:gdLst/>
              <a:ahLst/>
              <a:cxnLst/>
              <a:rect l="l" t="t" r="r" b="b"/>
              <a:pathLst>
                <a:path w="1594" h="2544" extrusionOk="0">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73"/>
            <p:cNvSpPr/>
            <p:nvPr/>
          </p:nvSpPr>
          <p:spPr>
            <a:xfrm>
              <a:off x="5471439" y="3956978"/>
              <a:ext cx="35873" cy="16339"/>
            </a:xfrm>
            <a:custGeom>
              <a:avLst/>
              <a:gdLst/>
              <a:ahLst/>
              <a:cxnLst/>
              <a:rect l="l" t="t" r="r" b="b"/>
              <a:pathLst>
                <a:path w="1370" h="624" extrusionOk="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73"/>
            <p:cNvSpPr/>
            <p:nvPr/>
          </p:nvSpPr>
          <p:spPr>
            <a:xfrm>
              <a:off x="5452271" y="3904556"/>
              <a:ext cx="11260" cy="17073"/>
            </a:xfrm>
            <a:custGeom>
              <a:avLst/>
              <a:gdLst/>
              <a:ahLst/>
              <a:cxnLst/>
              <a:rect l="l" t="t" r="r" b="b"/>
              <a:pathLst>
                <a:path w="430" h="652" extrusionOk="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73"/>
            <p:cNvSpPr/>
            <p:nvPr/>
          </p:nvSpPr>
          <p:spPr>
            <a:xfrm>
              <a:off x="5515220" y="3904556"/>
              <a:ext cx="11521" cy="17073"/>
            </a:xfrm>
            <a:custGeom>
              <a:avLst/>
              <a:gdLst/>
              <a:ahLst/>
              <a:cxnLst/>
              <a:rect l="l" t="t" r="r" b="b"/>
              <a:pathLst>
                <a:path w="440" h="652" extrusionOk="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73"/>
            <p:cNvSpPr/>
            <p:nvPr/>
          </p:nvSpPr>
          <p:spPr>
            <a:xfrm>
              <a:off x="5472251" y="3790206"/>
              <a:ext cx="34486" cy="74208"/>
            </a:xfrm>
            <a:custGeom>
              <a:avLst/>
              <a:gdLst/>
              <a:ahLst/>
              <a:cxnLst/>
              <a:rect l="l" t="t" r="r" b="b"/>
              <a:pathLst>
                <a:path w="1317" h="2834" extrusionOk="0">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73"/>
            <p:cNvSpPr/>
            <p:nvPr/>
          </p:nvSpPr>
          <p:spPr>
            <a:xfrm>
              <a:off x="5535199" y="3805079"/>
              <a:ext cx="23017" cy="59361"/>
            </a:xfrm>
            <a:custGeom>
              <a:avLst/>
              <a:gdLst/>
              <a:ahLst/>
              <a:cxnLst/>
              <a:rect l="l" t="t" r="r" b="b"/>
              <a:pathLst>
                <a:path w="879" h="2267" extrusionOk="0">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73"/>
            <p:cNvSpPr/>
            <p:nvPr/>
          </p:nvSpPr>
          <p:spPr>
            <a:xfrm>
              <a:off x="5420797" y="3805079"/>
              <a:ext cx="22990" cy="59361"/>
            </a:xfrm>
            <a:custGeom>
              <a:avLst/>
              <a:gdLst/>
              <a:ahLst/>
              <a:cxnLst/>
              <a:rect l="l" t="t" r="r" b="b"/>
              <a:pathLst>
                <a:path w="878" h="2267" extrusionOk="0">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73"/>
            <p:cNvSpPr/>
            <p:nvPr/>
          </p:nvSpPr>
          <p:spPr>
            <a:xfrm>
              <a:off x="5386573" y="3881618"/>
              <a:ext cx="205866" cy="11521"/>
            </a:xfrm>
            <a:custGeom>
              <a:avLst/>
              <a:gdLst/>
              <a:ahLst/>
              <a:cxnLst/>
              <a:rect l="l" t="t" r="r" b="b"/>
              <a:pathLst>
                <a:path w="7862" h="440" extrusionOk="0">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73"/>
            <p:cNvSpPr/>
            <p:nvPr/>
          </p:nvSpPr>
          <p:spPr>
            <a:xfrm>
              <a:off x="5415036" y="4110448"/>
              <a:ext cx="11521" cy="11521"/>
            </a:xfrm>
            <a:custGeom>
              <a:avLst/>
              <a:gdLst/>
              <a:ahLst/>
              <a:cxnLst/>
              <a:rect l="l" t="t" r="r" b="b"/>
              <a:pathLst>
                <a:path w="440" h="440" extrusionOk="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73"/>
            <p:cNvSpPr/>
            <p:nvPr/>
          </p:nvSpPr>
          <p:spPr>
            <a:xfrm>
              <a:off x="5552429" y="4110448"/>
              <a:ext cx="11260" cy="11521"/>
            </a:xfrm>
            <a:custGeom>
              <a:avLst/>
              <a:gdLst/>
              <a:ahLst/>
              <a:cxnLst/>
              <a:rect l="l" t="t" r="r" b="b"/>
              <a:pathLst>
                <a:path w="430" h="440" extrusionOk="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73"/>
            <p:cNvSpPr/>
            <p:nvPr/>
          </p:nvSpPr>
          <p:spPr>
            <a:xfrm>
              <a:off x="5380813" y="4093219"/>
              <a:ext cx="17020" cy="51480"/>
            </a:xfrm>
            <a:custGeom>
              <a:avLst/>
              <a:gdLst/>
              <a:ahLst/>
              <a:cxnLst/>
              <a:rect l="l" t="t" r="r" b="b"/>
              <a:pathLst>
                <a:path w="650" h="1966" extrusionOk="0">
                  <a:moveTo>
                    <a:pt x="649" y="0"/>
                  </a:moveTo>
                  <a:cubicBezTo>
                    <a:pt x="287" y="0"/>
                    <a:pt x="1" y="296"/>
                    <a:pt x="1" y="658"/>
                  </a:cubicBezTo>
                  <a:lnTo>
                    <a:pt x="1" y="1965"/>
                  </a:lnTo>
                  <a:lnTo>
                    <a:pt x="649" y="1965"/>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73"/>
            <p:cNvSpPr/>
            <p:nvPr/>
          </p:nvSpPr>
          <p:spPr>
            <a:xfrm>
              <a:off x="5580918" y="4093219"/>
              <a:ext cx="17256" cy="51480"/>
            </a:xfrm>
            <a:custGeom>
              <a:avLst/>
              <a:gdLst/>
              <a:ahLst/>
              <a:cxnLst/>
              <a:rect l="l" t="t" r="r" b="b"/>
              <a:pathLst>
                <a:path w="659" h="1966" extrusionOk="0">
                  <a:moveTo>
                    <a:pt x="0" y="0"/>
                  </a:moveTo>
                  <a:lnTo>
                    <a:pt x="0" y="1965"/>
                  </a:lnTo>
                  <a:lnTo>
                    <a:pt x="658" y="1965"/>
                  </a:lnTo>
                  <a:lnTo>
                    <a:pt x="658" y="658"/>
                  </a:lnTo>
                  <a:cubicBezTo>
                    <a:pt x="658" y="296"/>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9" name="Google Shape;13079;p73"/>
          <p:cNvGrpSpPr/>
          <p:nvPr/>
        </p:nvGrpSpPr>
        <p:grpSpPr>
          <a:xfrm>
            <a:off x="4901706" y="3637675"/>
            <a:ext cx="274550" cy="354859"/>
            <a:chOff x="4901706" y="3790075"/>
            <a:chExt cx="274550" cy="354859"/>
          </a:xfrm>
        </p:grpSpPr>
        <p:sp>
          <p:nvSpPr>
            <p:cNvPr id="13080" name="Google Shape;13080;p73"/>
            <p:cNvSpPr/>
            <p:nvPr/>
          </p:nvSpPr>
          <p:spPr>
            <a:xfrm>
              <a:off x="4901706" y="4007777"/>
              <a:ext cx="274550" cy="137157"/>
            </a:xfrm>
            <a:custGeom>
              <a:avLst/>
              <a:gdLst/>
              <a:ahLst/>
              <a:cxnLst/>
              <a:rect l="l" t="t" r="r" b="b"/>
              <a:pathLst>
                <a:path w="10485" h="5238" extrusionOk="0">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73"/>
            <p:cNvSpPr/>
            <p:nvPr/>
          </p:nvSpPr>
          <p:spPr>
            <a:xfrm>
              <a:off x="4935929" y="4007777"/>
              <a:ext cx="206102" cy="124169"/>
            </a:xfrm>
            <a:custGeom>
              <a:avLst/>
              <a:gdLst/>
              <a:ahLst/>
              <a:cxnLst/>
              <a:rect l="l" t="t" r="r" b="b"/>
              <a:pathLst>
                <a:path w="7871" h="4742" extrusionOk="0">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73"/>
            <p:cNvSpPr/>
            <p:nvPr/>
          </p:nvSpPr>
          <p:spPr>
            <a:xfrm>
              <a:off x="4941664" y="4017518"/>
              <a:ext cx="194633" cy="103195"/>
            </a:xfrm>
            <a:custGeom>
              <a:avLst/>
              <a:gdLst/>
              <a:ahLst/>
              <a:cxnLst/>
              <a:rect l="l" t="t" r="r" b="b"/>
              <a:pathLst>
                <a:path w="7433" h="3941" extrusionOk="0">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73"/>
            <p:cNvSpPr/>
            <p:nvPr/>
          </p:nvSpPr>
          <p:spPr>
            <a:xfrm>
              <a:off x="4959967" y="4034512"/>
              <a:ext cx="157922" cy="65279"/>
            </a:xfrm>
            <a:custGeom>
              <a:avLst/>
              <a:gdLst/>
              <a:ahLst/>
              <a:cxnLst/>
              <a:rect l="l" t="t" r="r" b="b"/>
              <a:pathLst>
                <a:path w="6031" h="2493" extrusionOk="0">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73"/>
            <p:cNvSpPr/>
            <p:nvPr/>
          </p:nvSpPr>
          <p:spPr>
            <a:xfrm>
              <a:off x="4984869" y="4013276"/>
              <a:ext cx="107961" cy="86515"/>
            </a:xfrm>
            <a:custGeom>
              <a:avLst/>
              <a:gdLst/>
              <a:ahLst/>
              <a:cxnLst/>
              <a:rect l="l" t="t" r="r" b="b"/>
              <a:pathLst>
                <a:path w="4123" h="3304" extrusionOk="0">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73"/>
            <p:cNvSpPr/>
            <p:nvPr/>
          </p:nvSpPr>
          <p:spPr>
            <a:xfrm>
              <a:off x="4998878" y="4013276"/>
              <a:ext cx="80205" cy="28620"/>
            </a:xfrm>
            <a:custGeom>
              <a:avLst/>
              <a:gdLst/>
              <a:ahLst/>
              <a:cxnLst/>
              <a:rect l="l" t="t" r="r" b="b"/>
              <a:pathLst>
                <a:path w="3063" h="1093" extrusionOk="0">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73"/>
            <p:cNvSpPr/>
            <p:nvPr/>
          </p:nvSpPr>
          <p:spPr>
            <a:xfrm>
              <a:off x="4942161" y="3830164"/>
              <a:ext cx="193612" cy="200132"/>
            </a:xfrm>
            <a:custGeom>
              <a:avLst/>
              <a:gdLst/>
              <a:ahLst/>
              <a:cxnLst/>
              <a:rect l="l" t="t" r="r" b="b"/>
              <a:pathLst>
                <a:path w="7394" h="7643" extrusionOk="0">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73"/>
            <p:cNvSpPr/>
            <p:nvPr/>
          </p:nvSpPr>
          <p:spPr>
            <a:xfrm>
              <a:off x="4946168" y="3860984"/>
              <a:ext cx="109689" cy="169338"/>
            </a:xfrm>
            <a:custGeom>
              <a:avLst/>
              <a:gdLst/>
              <a:ahLst/>
              <a:cxnLst/>
              <a:rect l="l" t="t" r="r" b="b"/>
              <a:pathLst>
                <a:path w="4189" h="6467" extrusionOk="0">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73"/>
            <p:cNvSpPr/>
            <p:nvPr/>
          </p:nvSpPr>
          <p:spPr>
            <a:xfrm>
              <a:off x="4998878" y="3935035"/>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73"/>
            <p:cNvSpPr/>
            <p:nvPr/>
          </p:nvSpPr>
          <p:spPr>
            <a:xfrm>
              <a:off x="5067561" y="3935035"/>
              <a:ext cx="11521" cy="17308"/>
            </a:xfrm>
            <a:custGeom>
              <a:avLst/>
              <a:gdLst/>
              <a:ahLst/>
              <a:cxnLst/>
              <a:rect l="l" t="t" r="r" b="b"/>
              <a:pathLst>
                <a:path w="440" h="661" extrusionOk="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73"/>
            <p:cNvSpPr/>
            <p:nvPr/>
          </p:nvSpPr>
          <p:spPr>
            <a:xfrm>
              <a:off x="5013646" y="3974993"/>
              <a:ext cx="50668" cy="17334"/>
            </a:xfrm>
            <a:custGeom>
              <a:avLst/>
              <a:gdLst/>
              <a:ahLst/>
              <a:cxnLst/>
              <a:rect l="l" t="t" r="r" b="b"/>
              <a:pathLst>
                <a:path w="1935" h="662" extrusionOk="0">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73"/>
            <p:cNvSpPr/>
            <p:nvPr/>
          </p:nvSpPr>
          <p:spPr>
            <a:xfrm>
              <a:off x="4990368" y="3917727"/>
              <a:ext cx="33752" cy="17387"/>
            </a:xfrm>
            <a:custGeom>
              <a:avLst/>
              <a:gdLst/>
              <a:ahLst/>
              <a:cxnLst/>
              <a:rect l="l" t="t" r="r" b="b"/>
              <a:pathLst>
                <a:path w="1289" h="664" extrusionOk="0">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73"/>
            <p:cNvSpPr/>
            <p:nvPr/>
          </p:nvSpPr>
          <p:spPr>
            <a:xfrm>
              <a:off x="5053814" y="3917727"/>
              <a:ext cx="33779" cy="17387"/>
            </a:xfrm>
            <a:custGeom>
              <a:avLst/>
              <a:gdLst/>
              <a:ahLst/>
              <a:cxnLst/>
              <a:rect l="l" t="t" r="r" b="b"/>
              <a:pathLst>
                <a:path w="1290" h="664" extrusionOk="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73"/>
            <p:cNvSpPr/>
            <p:nvPr/>
          </p:nvSpPr>
          <p:spPr>
            <a:xfrm>
              <a:off x="5022104" y="3790075"/>
              <a:ext cx="33255" cy="67793"/>
            </a:xfrm>
            <a:custGeom>
              <a:avLst/>
              <a:gdLst/>
              <a:ahLst/>
              <a:cxnLst/>
              <a:rect l="l" t="t" r="r" b="b"/>
              <a:pathLst>
                <a:path w="1270" h="2589" extrusionOk="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73"/>
            <p:cNvSpPr/>
            <p:nvPr/>
          </p:nvSpPr>
          <p:spPr>
            <a:xfrm>
              <a:off x="5022340" y="3790206"/>
              <a:ext cx="16785" cy="67976"/>
            </a:xfrm>
            <a:custGeom>
              <a:avLst/>
              <a:gdLst/>
              <a:ahLst/>
              <a:cxnLst/>
              <a:rect l="l" t="t" r="r" b="b"/>
              <a:pathLst>
                <a:path w="641" h="2596" extrusionOk="0">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73"/>
            <p:cNvSpPr/>
            <p:nvPr/>
          </p:nvSpPr>
          <p:spPr>
            <a:xfrm>
              <a:off x="4987383" y="4104688"/>
              <a:ext cx="11521" cy="40246"/>
            </a:xfrm>
            <a:custGeom>
              <a:avLst/>
              <a:gdLst/>
              <a:ahLst/>
              <a:cxnLst/>
              <a:rect l="l" t="t" r="r" b="b"/>
              <a:pathLst>
                <a:path w="440" h="1537" extrusionOk="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73"/>
            <p:cNvSpPr/>
            <p:nvPr/>
          </p:nvSpPr>
          <p:spPr>
            <a:xfrm>
              <a:off x="5079057" y="4104688"/>
              <a:ext cx="11260" cy="40246"/>
            </a:xfrm>
            <a:custGeom>
              <a:avLst/>
              <a:gdLst/>
              <a:ahLst/>
              <a:cxnLst/>
              <a:rect l="l" t="t" r="r" b="b"/>
              <a:pathLst>
                <a:path w="430" h="1537" extrusionOk="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7" name="Google Shape;13097;p73"/>
          <p:cNvGrpSpPr/>
          <p:nvPr/>
        </p:nvGrpSpPr>
        <p:grpSpPr>
          <a:xfrm>
            <a:off x="8052704" y="1350808"/>
            <a:ext cx="275073" cy="354545"/>
            <a:chOff x="8052704" y="1503208"/>
            <a:chExt cx="275073" cy="354545"/>
          </a:xfrm>
        </p:grpSpPr>
        <p:sp>
          <p:nvSpPr>
            <p:cNvPr id="13098" name="Google Shape;13098;p73"/>
            <p:cNvSpPr/>
            <p:nvPr/>
          </p:nvSpPr>
          <p:spPr>
            <a:xfrm>
              <a:off x="8052704" y="1697344"/>
              <a:ext cx="274812" cy="160409"/>
            </a:xfrm>
            <a:custGeom>
              <a:avLst/>
              <a:gdLst/>
              <a:ahLst/>
              <a:cxnLst/>
              <a:rect l="l" t="t" r="r" b="b"/>
              <a:pathLst>
                <a:path w="10495" h="6126" extrusionOk="0">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73"/>
            <p:cNvSpPr/>
            <p:nvPr/>
          </p:nvSpPr>
          <p:spPr>
            <a:xfrm>
              <a:off x="8098685" y="1823267"/>
              <a:ext cx="11260" cy="34486"/>
            </a:xfrm>
            <a:custGeom>
              <a:avLst/>
              <a:gdLst/>
              <a:ahLst/>
              <a:cxnLst/>
              <a:rect l="l" t="t" r="r" b="b"/>
              <a:pathLst>
                <a:path w="430" h="1317" extrusionOk="0">
                  <a:moveTo>
                    <a:pt x="0" y="0"/>
                  </a:moveTo>
                  <a:lnTo>
                    <a:pt x="0" y="1317"/>
                  </a:lnTo>
                  <a:lnTo>
                    <a:pt x="430" y="1317"/>
                  </a:lnTo>
                  <a:lnTo>
                    <a:pt x="43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73"/>
            <p:cNvSpPr/>
            <p:nvPr/>
          </p:nvSpPr>
          <p:spPr>
            <a:xfrm>
              <a:off x="8270301" y="1823267"/>
              <a:ext cx="11521" cy="34486"/>
            </a:xfrm>
            <a:custGeom>
              <a:avLst/>
              <a:gdLst/>
              <a:ahLst/>
              <a:cxnLst/>
              <a:rect l="l" t="t" r="r" b="b"/>
              <a:pathLst>
                <a:path w="440" h="1317" extrusionOk="0">
                  <a:moveTo>
                    <a:pt x="0" y="0"/>
                  </a:moveTo>
                  <a:lnTo>
                    <a:pt x="0" y="1317"/>
                  </a:lnTo>
                  <a:lnTo>
                    <a:pt x="439" y="1317"/>
                  </a:lnTo>
                  <a:lnTo>
                    <a:pt x="43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73"/>
            <p:cNvSpPr/>
            <p:nvPr/>
          </p:nvSpPr>
          <p:spPr>
            <a:xfrm>
              <a:off x="8052704" y="1747069"/>
              <a:ext cx="275073" cy="110684"/>
            </a:xfrm>
            <a:custGeom>
              <a:avLst/>
              <a:gdLst/>
              <a:ahLst/>
              <a:cxnLst/>
              <a:rect l="l" t="t" r="r" b="b"/>
              <a:pathLst>
                <a:path w="10505" h="4227" extrusionOk="0">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73"/>
            <p:cNvSpPr/>
            <p:nvPr/>
          </p:nvSpPr>
          <p:spPr>
            <a:xfrm>
              <a:off x="8150138" y="1697344"/>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73"/>
            <p:cNvSpPr/>
            <p:nvPr/>
          </p:nvSpPr>
          <p:spPr>
            <a:xfrm>
              <a:off x="8087687" y="1503208"/>
              <a:ext cx="205107" cy="136974"/>
            </a:xfrm>
            <a:custGeom>
              <a:avLst/>
              <a:gdLst/>
              <a:ahLst/>
              <a:cxnLst/>
              <a:rect l="l" t="t" r="r" b="b"/>
              <a:pathLst>
                <a:path w="7833" h="5231" extrusionOk="0">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73"/>
            <p:cNvSpPr/>
            <p:nvPr/>
          </p:nvSpPr>
          <p:spPr>
            <a:xfrm>
              <a:off x="8087687" y="1515751"/>
              <a:ext cx="190889" cy="124431"/>
            </a:xfrm>
            <a:custGeom>
              <a:avLst/>
              <a:gdLst/>
              <a:ahLst/>
              <a:cxnLst/>
              <a:rect l="l" t="t" r="r" b="b"/>
              <a:pathLst>
                <a:path w="7290" h="4752" extrusionOk="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73"/>
            <p:cNvSpPr/>
            <p:nvPr/>
          </p:nvSpPr>
          <p:spPr>
            <a:xfrm>
              <a:off x="8097690" y="1577207"/>
              <a:ext cx="184866" cy="143415"/>
            </a:xfrm>
            <a:custGeom>
              <a:avLst/>
              <a:gdLst/>
              <a:ahLst/>
              <a:cxnLst/>
              <a:rect l="l" t="t" r="r" b="b"/>
              <a:pathLst>
                <a:path w="7060" h="5477" extrusionOk="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73"/>
            <p:cNvSpPr/>
            <p:nvPr/>
          </p:nvSpPr>
          <p:spPr>
            <a:xfrm>
              <a:off x="8150138" y="1623031"/>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73"/>
            <p:cNvSpPr/>
            <p:nvPr/>
          </p:nvSpPr>
          <p:spPr>
            <a:xfrm>
              <a:off x="8218848" y="1623031"/>
              <a:ext cx="11495" cy="17151"/>
            </a:xfrm>
            <a:custGeom>
              <a:avLst/>
              <a:gdLst/>
              <a:ahLst/>
              <a:cxnLst/>
              <a:rect l="l" t="t" r="r" b="b"/>
              <a:pathLst>
                <a:path w="439" h="655" extrusionOk="0">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73"/>
            <p:cNvSpPr/>
            <p:nvPr/>
          </p:nvSpPr>
          <p:spPr>
            <a:xfrm>
              <a:off x="8164618" y="1662963"/>
              <a:ext cx="50799" cy="17439"/>
            </a:xfrm>
            <a:custGeom>
              <a:avLst/>
              <a:gdLst/>
              <a:ahLst/>
              <a:cxnLst/>
              <a:rect l="l" t="t" r="r" b="b"/>
              <a:pathLst>
                <a:path w="1940" h="666" extrusionOk="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73"/>
            <p:cNvSpPr/>
            <p:nvPr/>
          </p:nvSpPr>
          <p:spPr>
            <a:xfrm>
              <a:off x="8097690" y="1577207"/>
              <a:ext cx="155382" cy="143389"/>
            </a:xfrm>
            <a:custGeom>
              <a:avLst/>
              <a:gdLst/>
              <a:ahLst/>
              <a:cxnLst/>
              <a:rect l="l" t="t" r="r" b="b"/>
              <a:pathLst>
                <a:path w="5934" h="5476" extrusionOk="0">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73"/>
            <p:cNvSpPr/>
            <p:nvPr/>
          </p:nvSpPr>
          <p:spPr>
            <a:xfrm>
              <a:off x="8178863" y="1754558"/>
              <a:ext cx="22755" cy="63237"/>
            </a:xfrm>
            <a:custGeom>
              <a:avLst/>
              <a:gdLst/>
              <a:ahLst/>
              <a:cxnLst/>
              <a:rect l="l" t="t" r="r" b="b"/>
              <a:pathLst>
                <a:path w="869" h="2415" extrusionOk="0">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73"/>
            <p:cNvSpPr/>
            <p:nvPr/>
          </p:nvSpPr>
          <p:spPr>
            <a:xfrm>
              <a:off x="8127645" y="1728137"/>
              <a:ext cx="62477" cy="57921"/>
            </a:xfrm>
            <a:custGeom>
              <a:avLst/>
              <a:gdLst/>
              <a:ahLst/>
              <a:cxnLst/>
              <a:rect l="l" t="t" r="r" b="b"/>
              <a:pathLst>
                <a:path w="2386" h="2212" extrusionOk="0">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73"/>
            <p:cNvSpPr/>
            <p:nvPr/>
          </p:nvSpPr>
          <p:spPr>
            <a:xfrm>
              <a:off x="8190096" y="1728137"/>
              <a:ext cx="62477" cy="57816"/>
            </a:xfrm>
            <a:custGeom>
              <a:avLst/>
              <a:gdLst/>
              <a:ahLst/>
              <a:cxnLst/>
              <a:rect l="l" t="t" r="r" b="b"/>
              <a:pathLst>
                <a:path w="2386" h="2208" extrusionOk="0">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73"/>
            <p:cNvSpPr/>
            <p:nvPr/>
          </p:nvSpPr>
          <p:spPr>
            <a:xfrm>
              <a:off x="8058464" y="1770557"/>
              <a:ext cx="51480" cy="64206"/>
            </a:xfrm>
            <a:custGeom>
              <a:avLst/>
              <a:gdLst/>
              <a:ahLst/>
              <a:cxnLst/>
              <a:rect l="l" t="t" r="r" b="b"/>
              <a:pathLst>
                <a:path w="1966" h="2452" extrusionOk="0">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73"/>
            <p:cNvSpPr/>
            <p:nvPr/>
          </p:nvSpPr>
          <p:spPr>
            <a:xfrm>
              <a:off x="8270301" y="1770557"/>
              <a:ext cx="51480" cy="64206"/>
            </a:xfrm>
            <a:custGeom>
              <a:avLst/>
              <a:gdLst/>
              <a:ahLst/>
              <a:cxnLst/>
              <a:rect l="l" t="t" r="r" b="b"/>
              <a:pathLst>
                <a:path w="1966" h="2452" extrusionOk="0">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5" name="Google Shape;13115;p73"/>
          <p:cNvGrpSpPr/>
          <p:nvPr/>
        </p:nvGrpSpPr>
        <p:grpSpPr>
          <a:xfrm>
            <a:off x="5794745" y="1350599"/>
            <a:ext cx="274550" cy="354754"/>
            <a:chOff x="5794745" y="1502999"/>
            <a:chExt cx="274550" cy="354754"/>
          </a:xfrm>
        </p:grpSpPr>
        <p:sp>
          <p:nvSpPr>
            <p:cNvPr id="13116" name="Google Shape;13116;p73"/>
            <p:cNvSpPr/>
            <p:nvPr/>
          </p:nvSpPr>
          <p:spPr>
            <a:xfrm>
              <a:off x="5794745" y="1703340"/>
              <a:ext cx="274550" cy="154413"/>
            </a:xfrm>
            <a:custGeom>
              <a:avLst/>
              <a:gdLst/>
              <a:ahLst/>
              <a:cxnLst/>
              <a:rect l="l" t="t" r="r" b="b"/>
              <a:pathLst>
                <a:path w="10485" h="5897" extrusionOk="0">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73"/>
            <p:cNvSpPr/>
            <p:nvPr/>
          </p:nvSpPr>
          <p:spPr>
            <a:xfrm>
              <a:off x="5891918" y="1703340"/>
              <a:ext cx="80205" cy="22886"/>
            </a:xfrm>
            <a:custGeom>
              <a:avLst/>
              <a:gdLst/>
              <a:ahLst/>
              <a:cxnLst/>
              <a:rect l="l" t="t" r="r" b="b"/>
              <a:pathLst>
                <a:path w="3063" h="874" extrusionOk="0">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73"/>
            <p:cNvSpPr/>
            <p:nvPr/>
          </p:nvSpPr>
          <p:spPr>
            <a:xfrm>
              <a:off x="5835698" y="1554478"/>
              <a:ext cx="192381" cy="160147"/>
            </a:xfrm>
            <a:custGeom>
              <a:avLst/>
              <a:gdLst/>
              <a:ahLst/>
              <a:cxnLst/>
              <a:rect l="l" t="t" r="r" b="b"/>
              <a:pathLst>
                <a:path w="7347" h="6116" extrusionOk="0">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73"/>
            <p:cNvSpPr/>
            <p:nvPr/>
          </p:nvSpPr>
          <p:spPr>
            <a:xfrm>
              <a:off x="5839705" y="1554478"/>
              <a:ext cx="143677" cy="160357"/>
            </a:xfrm>
            <a:custGeom>
              <a:avLst/>
              <a:gdLst/>
              <a:ahLst/>
              <a:cxnLst/>
              <a:rect l="l" t="t" r="r" b="b"/>
              <a:pathLst>
                <a:path w="5487" h="6124" extrusionOk="0">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73"/>
            <p:cNvSpPr/>
            <p:nvPr/>
          </p:nvSpPr>
          <p:spPr>
            <a:xfrm>
              <a:off x="5842716" y="1502999"/>
              <a:ext cx="187118" cy="114455"/>
            </a:xfrm>
            <a:custGeom>
              <a:avLst/>
              <a:gdLst/>
              <a:ahLst/>
              <a:cxnLst/>
              <a:rect l="l" t="t" r="r" b="b"/>
              <a:pathLst>
                <a:path w="7146" h="4371" extrusionOk="0">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73"/>
            <p:cNvSpPr/>
            <p:nvPr/>
          </p:nvSpPr>
          <p:spPr>
            <a:xfrm>
              <a:off x="5842716" y="1502999"/>
              <a:ext cx="72218" cy="114455"/>
            </a:xfrm>
            <a:custGeom>
              <a:avLst/>
              <a:gdLst/>
              <a:ahLst/>
              <a:cxnLst/>
              <a:rect l="l" t="t" r="r" b="b"/>
              <a:pathLst>
                <a:path w="2758" h="4371" extrusionOk="0">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73"/>
            <p:cNvSpPr/>
            <p:nvPr/>
          </p:nvSpPr>
          <p:spPr>
            <a:xfrm>
              <a:off x="5891918" y="1617532"/>
              <a:ext cx="11521" cy="17151"/>
            </a:xfrm>
            <a:custGeom>
              <a:avLst/>
              <a:gdLst/>
              <a:ahLst/>
              <a:cxnLst/>
              <a:rect l="l" t="t" r="r" b="b"/>
              <a:pathLst>
                <a:path w="440" h="655" extrusionOk="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73"/>
            <p:cNvSpPr/>
            <p:nvPr/>
          </p:nvSpPr>
          <p:spPr>
            <a:xfrm>
              <a:off x="5960601" y="1617532"/>
              <a:ext cx="11521" cy="17151"/>
            </a:xfrm>
            <a:custGeom>
              <a:avLst/>
              <a:gdLst/>
              <a:ahLst/>
              <a:cxnLst/>
              <a:rect l="l" t="t" r="r" b="b"/>
              <a:pathLst>
                <a:path w="440" h="655" extrusionOk="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73"/>
            <p:cNvSpPr/>
            <p:nvPr/>
          </p:nvSpPr>
          <p:spPr>
            <a:xfrm>
              <a:off x="5906424" y="1657438"/>
              <a:ext cx="50773" cy="17282"/>
            </a:xfrm>
            <a:custGeom>
              <a:avLst/>
              <a:gdLst/>
              <a:ahLst/>
              <a:cxnLst/>
              <a:rect l="l" t="t" r="r" b="b"/>
              <a:pathLst>
                <a:path w="1939" h="660" extrusionOk="0">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73"/>
            <p:cNvSpPr/>
            <p:nvPr/>
          </p:nvSpPr>
          <p:spPr>
            <a:xfrm>
              <a:off x="5884429" y="1600433"/>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73"/>
            <p:cNvSpPr/>
            <p:nvPr/>
          </p:nvSpPr>
          <p:spPr>
            <a:xfrm>
              <a:off x="5953112" y="1600433"/>
              <a:ext cx="26499" cy="11260"/>
            </a:xfrm>
            <a:custGeom>
              <a:avLst/>
              <a:gdLst/>
              <a:ahLst/>
              <a:cxnLst/>
              <a:rect l="l" t="t" r="r" b="b"/>
              <a:pathLst>
                <a:path w="1012" h="430" extrusionOk="0">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73"/>
            <p:cNvSpPr/>
            <p:nvPr/>
          </p:nvSpPr>
          <p:spPr>
            <a:xfrm>
              <a:off x="5846199" y="1748326"/>
              <a:ext cx="171643" cy="109427"/>
            </a:xfrm>
            <a:custGeom>
              <a:avLst/>
              <a:gdLst/>
              <a:ahLst/>
              <a:cxnLst/>
              <a:rect l="l" t="t" r="r" b="b"/>
              <a:pathLst>
                <a:path w="6555" h="4179" extrusionOk="0">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73"/>
            <p:cNvSpPr/>
            <p:nvPr/>
          </p:nvSpPr>
          <p:spPr>
            <a:xfrm>
              <a:off x="5845439" y="1548979"/>
              <a:ext cx="177901" cy="28489"/>
            </a:xfrm>
            <a:custGeom>
              <a:avLst/>
              <a:gdLst/>
              <a:ahLst/>
              <a:cxnLst/>
              <a:rect l="l" t="t" r="r" b="b"/>
              <a:pathLst>
                <a:path w="6794" h="1088" extrusionOk="0">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73"/>
            <p:cNvSpPr/>
            <p:nvPr/>
          </p:nvSpPr>
          <p:spPr>
            <a:xfrm>
              <a:off x="5932635" y="1548979"/>
              <a:ext cx="90941" cy="22781"/>
            </a:xfrm>
            <a:custGeom>
              <a:avLst/>
              <a:gdLst/>
              <a:ahLst/>
              <a:cxnLst/>
              <a:rect l="l" t="t" r="r" b="b"/>
              <a:pathLst>
                <a:path w="3473" h="870" extrusionOk="0">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73"/>
            <p:cNvSpPr/>
            <p:nvPr/>
          </p:nvSpPr>
          <p:spPr>
            <a:xfrm>
              <a:off x="5932373" y="1537484"/>
              <a:ext cx="17282" cy="11521"/>
            </a:xfrm>
            <a:custGeom>
              <a:avLst/>
              <a:gdLst/>
              <a:ahLst/>
              <a:cxnLst/>
              <a:rect l="l" t="t" r="r" b="b"/>
              <a:pathLst>
                <a:path w="660" h="440" extrusionOk="0">
                  <a:moveTo>
                    <a:pt x="440" y="0"/>
                  </a:moveTo>
                  <a:cubicBezTo>
                    <a:pt x="201" y="0"/>
                    <a:pt x="1" y="191"/>
                    <a:pt x="10" y="439"/>
                  </a:cubicBezTo>
                  <a:lnTo>
                    <a:pt x="659" y="439"/>
                  </a:lnTo>
                  <a:lnTo>
                    <a:pt x="65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73"/>
            <p:cNvSpPr/>
            <p:nvPr/>
          </p:nvSpPr>
          <p:spPr>
            <a:xfrm>
              <a:off x="5972096" y="1502999"/>
              <a:ext cx="57240" cy="57240"/>
            </a:xfrm>
            <a:custGeom>
              <a:avLst/>
              <a:gdLst/>
              <a:ahLst/>
              <a:cxnLst/>
              <a:rect l="l" t="t" r="r" b="b"/>
              <a:pathLst>
                <a:path w="2186" h="2186" extrusionOk="0">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73"/>
            <p:cNvSpPr/>
            <p:nvPr/>
          </p:nvSpPr>
          <p:spPr>
            <a:xfrm>
              <a:off x="5943371" y="1525989"/>
              <a:ext cx="34250" cy="34250"/>
            </a:xfrm>
            <a:custGeom>
              <a:avLst/>
              <a:gdLst/>
              <a:ahLst/>
              <a:cxnLst/>
              <a:rect l="l" t="t" r="r" b="b"/>
              <a:pathLst>
                <a:path w="1308" h="1308" extrusionOk="0">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73"/>
            <p:cNvSpPr/>
            <p:nvPr/>
          </p:nvSpPr>
          <p:spPr>
            <a:xfrm>
              <a:off x="5845204" y="1548979"/>
              <a:ext cx="23750" cy="28489"/>
            </a:xfrm>
            <a:custGeom>
              <a:avLst/>
              <a:gdLst/>
              <a:ahLst/>
              <a:cxnLst/>
              <a:rect l="l" t="t" r="r" b="b"/>
              <a:pathLst>
                <a:path w="907" h="1088" extrusionOk="0">
                  <a:moveTo>
                    <a:pt x="0" y="0"/>
                  </a:moveTo>
                  <a:cubicBezTo>
                    <a:pt x="0" y="58"/>
                    <a:pt x="0" y="115"/>
                    <a:pt x="10" y="172"/>
                  </a:cubicBezTo>
                  <a:lnTo>
                    <a:pt x="105" y="1088"/>
                  </a:lnTo>
                  <a:lnTo>
                    <a:pt x="907" y="1088"/>
                  </a:lnTo>
                  <a:lnTo>
                    <a:pt x="90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73"/>
            <p:cNvSpPr/>
            <p:nvPr/>
          </p:nvSpPr>
          <p:spPr>
            <a:xfrm>
              <a:off x="5863428" y="1748326"/>
              <a:ext cx="137419" cy="80964"/>
            </a:xfrm>
            <a:custGeom>
              <a:avLst/>
              <a:gdLst/>
              <a:ahLst/>
              <a:cxnLst/>
              <a:rect l="l" t="t" r="r" b="b"/>
              <a:pathLst>
                <a:path w="5248" h="3092" extrusionOk="0">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73"/>
            <p:cNvSpPr/>
            <p:nvPr/>
          </p:nvSpPr>
          <p:spPr>
            <a:xfrm>
              <a:off x="5828969" y="1817768"/>
              <a:ext cx="17256" cy="39984"/>
            </a:xfrm>
            <a:custGeom>
              <a:avLst/>
              <a:gdLst/>
              <a:ahLst/>
              <a:cxnLst/>
              <a:rect l="l" t="t" r="r" b="b"/>
              <a:pathLst>
                <a:path w="659" h="1527" extrusionOk="0">
                  <a:moveTo>
                    <a:pt x="659" y="0"/>
                  </a:moveTo>
                  <a:cubicBezTo>
                    <a:pt x="296" y="0"/>
                    <a:pt x="0" y="286"/>
                    <a:pt x="0" y="649"/>
                  </a:cubicBezTo>
                  <a:lnTo>
                    <a:pt x="0" y="1527"/>
                  </a:lnTo>
                  <a:lnTo>
                    <a:pt x="659" y="1527"/>
                  </a:lnTo>
                  <a:lnTo>
                    <a:pt x="65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73"/>
            <p:cNvSpPr/>
            <p:nvPr/>
          </p:nvSpPr>
          <p:spPr>
            <a:xfrm>
              <a:off x="5846199" y="1817768"/>
              <a:ext cx="11521" cy="39984"/>
            </a:xfrm>
            <a:custGeom>
              <a:avLst/>
              <a:gdLst/>
              <a:ahLst/>
              <a:cxnLst/>
              <a:rect l="l" t="t" r="r" b="b"/>
              <a:pathLst>
                <a:path w="440" h="1527" extrusionOk="0">
                  <a:moveTo>
                    <a:pt x="1" y="0"/>
                  </a:moveTo>
                  <a:lnTo>
                    <a:pt x="1" y="1527"/>
                  </a:lnTo>
                  <a:lnTo>
                    <a:pt x="439" y="1527"/>
                  </a:lnTo>
                  <a:lnTo>
                    <a:pt x="439" y="439"/>
                  </a:lnTo>
                  <a:cubicBezTo>
                    <a:pt x="439" y="191"/>
                    <a:pt x="239" y="0"/>
                    <a:pt x="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73"/>
            <p:cNvSpPr/>
            <p:nvPr/>
          </p:nvSpPr>
          <p:spPr>
            <a:xfrm>
              <a:off x="6017815" y="1817768"/>
              <a:ext cx="17256" cy="39984"/>
            </a:xfrm>
            <a:custGeom>
              <a:avLst/>
              <a:gdLst/>
              <a:ahLst/>
              <a:cxnLst/>
              <a:rect l="l" t="t" r="r" b="b"/>
              <a:pathLst>
                <a:path w="659" h="1527" extrusionOk="0">
                  <a:moveTo>
                    <a:pt x="1" y="0"/>
                  </a:moveTo>
                  <a:lnTo>
                    <a:pt x="1" y="1527"/>
                  </a:lnTo>
                  <a:lnTo>
                    <a:pt x="659" y="1527"/>
                  </a:lnTo>
                  <a:lnTo>
                    <a:pt x="659" y="649"/>
                  </a:lnTo>
                  <a:cubicBezTo>
                    <a:pt x="649" y="286"/>
                    <a:pt x="363" y="0"/>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73"/>
            <p:cNvSpPr/>
            <p:nvPr/>
          </p:nvSpPr>
          <p:spPr>
            <a:xfrm>
              <a:off x="6006320" y="1817768"/>
              <a:ext cx="11521" cy="39984"/>
            </a:xfrm>
            <a:custGeom>
              <a:avLst/>
              <a:gdLst/>
              <a:ahLst/>
              <a:cxnLst/>
              <a:rect l="l" t="t" r="r" b="b"/>
              <a:pathLst>
                <a:path w="440" h="1527" extrusionOk="0">
                  <a:moveTo>
                    <a:pt x="440" y="0"/>
                  </a:moveTo>
                  <a:cubicBezTo>
                    <a:pt x="192" y="0"/>
                    <a:pt x="1" y="191"/>
                    <a:pt x="1" y="439"/>
                  </a:cubicBezTo>
                  <a:lnTo>
                    <a:pt x="1" y="1527"/>
                  </a:lnTo>
                  <a:lnTo>
                    <a:pt x="440" y="1527"/>
                  </a:lnTo>
                  <a:lnTo>
                    <a:pt x="44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9" name="Google Shape;13139;p73"/>
          <p:cNvGrpSpPr/>
          <p:nvPr/>
        </p:nvGrpSpPr>
        <p:grpSpPr>
          <a:xfrm>
            <a:off x="4896940" y="1350599"/>
            <a:ext cx="263316" cy="354754"/>
            <a:chOff x="4896940" y="1502999"/>
            <a:chExt cx="263316" cy="354754"/>
          </a:xfrm>
        </p:grpSpPr>
        <p:sp>
          <p:nvSpPr>
            <p:cNvPr id="13140" name="Google Shape;13140;p73"/>
            <p:cNvSpPr/>
            <p:nvPr/>
          </p:nvSpPr>
          <p:spPr>
            <a:xfrm>
              <a:off x="4904193" y="1594384"/>
              <a:ext cx="113433" cy="103221"/>
            </a:xfrm>
            <a:custGeom>
              <a:avLst/>
              <a:gdLst/>
              <a:ahLst/>
              <a:cxnLst/>
              <a:rect l="l" t="t" r="r" b="b"/>
              <a:pathLst>
                <a:path w="4332" h="3942" extrusionOk="0">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73"/>
            <p:cNvSpPr/>
            <p:nvPr/>
          </p:nvSpPr>
          <p:spPr>
            <a:xfrm>
              <a:off x="5039831" y="1594620"/>
              <a:ext cx="113198" cy="102907"/>
            </a:xfrm>
            <a:custGeom>
              <a:avLst/>
              <a:gdLst/>
              <a:ahLst/>
              <a:cxnLst/>
              <a:rect l="l" t="t" r="r" b="b"/>
              <a:pathLst>
                <a:path w="4323" h="3930" extrusionOk="0">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73"/>
            <p:cNvSpPr/>
            <p:nvPr/>
          </p:nvSpPr>
          <p:spPr>
            <a:xfrm>
              <a:off x="4937160" y="1502999"/>
              <a:ext cx="183138" cy="123200"/>
            </a:xfrm>
            <a:custGeom>
              <a:avLst/>
              <a:gdLst/>
              <a:ahLst/>
              <a:cxnLst/>
              <a:rect l="l" t="t" r="r" b="b"/>
              <a:pathLst>
                <a:path w="6994" h="4705" extrusionOk="0">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73"/>
            <p:cNvSpPr/>
            <p:nvPr/>
          </p:nvSpPr>
          <p:spPr>
            <a:xfrm>
              <a:off x="4896940" y="1680376"/>
              <a:ext cx="263316" cy="177377"/>
            </a:xfrm>
            <a:custGeom>
              <a:avLst/>
              <a:gdLst/>
              <a:ahLst/>
              <a:cxnLst/>
              <a:rect l="l" t="t" r="r" b="b"/>
              <a:pathLst>
                <a:path w="10056" h="6774" extrusionOk="0">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73"/>
            <p:cNvSpPr/>
            <p:nvPr/>
          </p:nvSpPr>
          <p:spPr>
            <a:xfrm>
              <a:off x="4897202" y="1730834"/>
              <a:ext cx="263055" cy="126919"/>
            </a:xfrm>
            <a:custGeom>
              <a:avLst/>
              <a:gdLst/>
              <a:ahLst/>
              <a:cxnLst/>
              <a:rect l="l" t="t" r="r" b="b"/>
              <a:pathLst>
                <a:path w="10046" h="4847" extrusionOk="0">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73"/>
            <p:cNvSpPr/>
            <p:nvPr/>
          </p:nvSpPr>
          <p:spPr>
            <a:xfrm>
              <a:off x="4953395" y="1730834"/>
              <a:ext cx="150407" cy="81697"/>
            </a:xfrm>
            <a:custGeom>
              <a:avLst/>
              <a:gdLst/>
              <a:ahLst/>
              <a:cxnLst/>
              <a:rect l="l" t="t" r="r" b="b"/>
              <a:pathLst>
                <a:path w="5744" h="3120" extrusionOk="0">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73"/>
            <p:cNvSpPr/>
            <p:nvPr/>
          </p:nvSpPr>
          <p:spPr>
            <a:xfrm>
              <a:off x="4994374" y="1691871"/>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73"/>
            <p:cNvSpPr/>
            <p:nvPr/>
          </p:nvSpPr>
          <p:spPr>
            <a:xfrm>
              <a:off x="4936427" y="1559846"/>
              <a:ext cx="184630" cy="149019"/>
            </a:xfrm>
            <a:custGeom>
              <a:avLst/>
              <a:gdLst/>
              <a:ahLst/>
              <a:cxnLst/>
              <a:rect l="l" t="t" r="r" b="b"/>
              <a:pathLst>
                <a:path w="7051" h="5691" extrusionOk="0">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73"/>
            <p:cNvSpPr/>
            <p:nvPr/>
          </p:nvSpPr>
          <p:spPr>
            <a:xfrm>
              <a:off x="4936427" y="1560082"/>
              <a:ext cx="169391" cy="149019"/>
            </a:xfrm>
            <a:custGeom>
              <a:avLst/>
              <a:gdLst/>
              <a:ahLst/>
              <a:cxnLst/>
              <a:rect l="l" t="t" r="r" b="b"/>
              <a:pathLst>
                <a:path w="6469" h="5691" extrusionOk="0">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73"/>
            <p:cNvSpPr/>
            <p:nvPr/>
          </p:nvSpPr>
          <p:spPr>
            <a:xfrm>
              <a:off x="4988614" y="1612295"/>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73"/>
            <p:cNvSpPr/>
            <p:nvPr/>
          </p:nvSpPr>
          <p:spPr>
            <a:xfrm>
              <a:off x="5057323" y="1612295"/>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73"/>
            <p:cNvSpPr/>
            <p:nvPr/>
          </p:nvSpPr>
          <p:spPr>
            <a:xfrm>
              <a:off x="5003382" y="1652174"/>
              <a:ext cx="50694" cy="17282"/>
            </a:xfrm>
            <a:custGeom>
              <a:avLst/>
              <a:gdLst/>
              <a:ahLst/>
              <a:cxnLst/>
              <a:rect l="l" t="t" r="r" b="b"/>
              <a:pathLst>
                <a:path w="1936" h="660" extrusionOk="0">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73"/>
            <p:cNvSpPr/>
            <p:nvPr/>
          </p:nvSpPr>
          <p:spPr>
            <a:xfrm>
              <a:off x="5040093" y="1504255"/>
              <a:ext cx="79943" cy="90469"/>
            </a:xfrm>
            <a:custGeom>
              <a:avLst/>
              <a:gdLst/>
              <a:ahLst/>
              <a:cxnLst/>
              <a:rect l="l" t="t" r="r" b="b"/>
              <a:pathLst>
                <a:path w="3053" h="3455" extrusionOk="0">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73"/>
            <p:cNvSpPr/>
            <p:nvPr/>
          </p:nvSpPr>
          <p:spPr>
            <a:xfrm>
              <a:off x="5020114" y="1789043"/>
              <a:ext cx="17256" cy="57214"/>
            </a:xfrm>
            <a:custGeom>
              <a:avLst/>
              <a:gdLst/>
              <a:ahLst/>
              <a:cxnLst/>
              <a:rect l="l" t="t" r="r" b="b"/>
              <a:pathLst>
                <a:path w="659" h="2185" extrusionOk="0">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73"/>
            <p:cNvSpPr/>
            <p:nvPr/>
          </p:nvSpPr>
          <p:spPr>
            <a:xfrm>
              <a:off x="4899689" y="1767546"/>
              <a:ext cx="48992" cy="90207"/>
            </a:xfrm>
            <a:custGeom>
              <a:avLst/>
              <a:gdLst/>
              <a:ahLst/>
              <a:cxnLst/>
              <a:rect l="l" t="t" r="r" b="b"/>
              <a:pathLst>
                <a:path w="1871" h="3445" extrusionOk="0">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73"/>
            <p:cNvSpPr/>
            <p:nvPr/>
          </p:nvSpPr>
          <p:spPr>
            <a:xfrm>
              <a:off x="5108777" y="1767546"/>
              <a:ext cx="48992" cy="90207"/>
            </a:xfrm>
            <a:custGeom>
              <a:avLst/>
              <a:gdLst/>
              <a:ahLst/>
              <a:cxnLst/>
              <a:rect l="l" t="t" r="r" b="b"/>
              <a:pathLst>
                <a:path w="1871" h="3445" extrusionOk="0">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73"/>
            <p:cNvSpPr/>
            <p:nvPr/>
          </p:nvSpPr>
          <p:spPr>
            <a:xfrm>
              <a:off x="5020114" y="1789043"/>
              <a:ext cx="17256" cy="17989"/>
            </a:xfrm>
            <a:custGeom>
              <a:avLst/>
              <a:gdLst/>
              <a:ahLst/>
              <a:cxnLst/>
              <a:rect l="l" t="t" r="r" b="b"/>
              <a:pathLst>
                <a:path w="659" h="687" extrusionOk="0">
                  <a:moveTo>
                    <a:pt x="0" y="0"/>
                  </a:moveTo>
                  <a:lnTo>
                    <a:pt x="0" y="687"/>
                  </a:lnTo>
                  <a:lnTo>
                    <a:pt x="324" y="611"/>
                  </a:lnTo>
                  <a:lnTo>
                    <a:pt x="658" y="687"/>
                  </a:lnTo>
                  <a:lnTo>
                    <a:pt x="658"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73"/>
            <p:cNvSpPr/>
            <p:nvPr/>
          </p:nvSpPr>
          <p:spPr>
            <a:xfrm>
              <a:off x="4963895" y="1720334"/>
              <a:ext cx="129432" cy="80650"/>
            </a:xfrm>
            <a:custGeom>
              <a:avLst/>
              <a:gdLst/>
              <a:ahLst/>
              <a:cxnLst/>
              <a:rect l="l" t="t" r="r" b="b"/>
              <a:pathLst>
                <a:path w="4943" h="3080" extrusionOk="0">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73"/>
            <p:cNvSpPr/>
            <p:nvPr/>
          </p:nvSpPr>
          <p:spPr>
            <a:xfrm>
              <a:off x="5063058" y="1720334"/>
              <a:ext cx="26" cy="288"/>
            </a:xfrm>
            <a:custGeom>
              <a:avLst/>
              <a:gdLst/>
              <a:ahLst/>
              <a:cxnLst/>
              <a:rect l="l" t="t" r="r" b="b"/>
              <a:pathLst>
                <a:path w="1" h="11" extrusionOk="0">
                  <a:moveTo>
                    <a:pt x="1" y="10"/>
                  </a:moveTo>
                  <a:lnTo>
                    <a:pt x="1" y="10"/>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73"/>
            <p:cNvSpPr/>
            <p:nvPr/>
          </p:nvSpPr>
          <p:spPr>
            <a:xfrm>
              <a:off x="4994374" y="1720334"/>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73"/>
            <p:cNvSpPr/>
            <p:nvPr/>
          </p:nvSpPr>
          <p:spPr>
            <a:xfrm>
              <a:off x="4982879" y="1720334"/>
              <a:ext cx="91464" cy="62975"/>
            </a:xfrm>
            <a:custGeom>
              <a:avLst/>
              <a:gdLst/>
              <a:ahLst/>
              <a:cxnLst/>
              <a:rect l="l" t="t" r="r" b="b"/>
              <a:pathLst>
                <a:path w="3493" h="2405" extrusionOk="0">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1" name="Google Shape;13161;p73"/>
          <p:cNvGrpSpPr/>
          <p:nvPr/>
        </p:nvGrpSpPr>
        <p:grpSpPr>
          <a:xfrm>
            <a:off x="6255392" y="4115682"/>
            <a:ext cx="274550" cy="354728"/>
            <a:chOff x="6255392" y="4268082"/>
            <a:chExt cx="274550" cy="354728"/>
          </a:xfrm>
        </p:grpSpPr>
        <p:sp>
          <p:nvSpPr>
            <p:cNvPr id="13162" name="Google Shape;13162;p73"/>
            <p:cNvSpPr/>
            <p:nvPr/>
          </p:nvSpPr>
          <p:spPr>
            <a:xfrm>
              <a:off x="6286342" y="4268082"/>
              <a:ext cx="213120" cy="206102"/>
            </a:xfrm>
            <a:custGeom>
              <a:avLst/>
              <a:gdLst/>
              <a:ahLst/>
              <a:cxnLst/>
              <a:rect l="l" t="t" r="r" b="b"/>
              <a:pathLst>
                <a:path w="8139" h="7871" extrusionOk="0">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73"/>
            <p:cNvSpPr/>
            <p:nvPr/>
          </p:nvSpPr>
          <p:spPr>
            <a:xfrm>
              <a:off x="6352800" y="4451168"/>
              <a:ext cx="80205" cy="68736"/>
            </a:xfrm>
            <a:custGeom>
              <a:avLst/>
              <a:gdLst/>
              <a:ahLst/>
              <a:cxnLst/>
              <a:rect l="l" t="t" r="r" b="b"/>
              <a:pathLst>
                <a:path w="3063" h="2625" extrusionOk="0">
                  <a:moveTo>
                    <a:pt x="1" y="1"/>
                  </a:moveTo>
                  <a:lnTo>
                    <a:pt x="1" y="2624"/>
                  </a:lnTo>
                  <a:lnTo>
                    <a:pt x="3063" y="2624"/>
                  </a:lnTo>
                  <a:lnTo>
                    <a:pt x="3063"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73"/>
            <p:cNvSpPr/>
            <p:nvPr/>
          </p:nvSpPr>
          <p:spPr>
            <a:xfrm>
              <a:off x="6352800" y="4451168"/>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73"/>
            <p:cNvSpPr/>
            <p:nvPr/>
          </p:nvSpPr>
          <p:spPr>
            <a:xfrm>
              <a:off x="6296842" y="4307464"/>
              <a:ext cx="192381" cy="166458"/>
            </a:xfrm>
            <a:custGeom>
              <a:avLst/>
              <a:gdLst/>
              <a:ahLst/>
              <a:cxnLst/>
              <a:rect l="l" t="t" r="r" b="b"/>
              <a:pathLst>
                <a:path w="7347" h="6357" extrusionOk="0">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73"/>
            <p:cNvSpPr/>
            <p:nvPr/>
          </p:nvSpPr>
          <p:spPr>
            <a:xfrm>
              <a:off x="6296607" y="4320033"/>
              <a:ext cx="107935" cy="154125"/>
            </a:xfrm>
            <a:custGeom>
              <a:avLst/>
              <a:gdLst/>
              <a:ahLst/>
              <a:cxnLst/>
              <a:rect l="l" t="t" r="r" b="b"/>
              <a:pathLst>
                <a:path w="4122" h="5886" extrusionOk="0">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73"/>
            <p:cNvSpPr/>
            <p:nvPr/>
          </p:nvSpPr>
          <p:spPr>
            <a:xfrm>
              <a:off x="6352800" y="4376855"/>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73"/>
            <p:cNvSpPr/>
            <p:nvPr/>
          </p:nvSpPr>
          <p:spPr>
            <a:xfrm>
              <a:off x="6421509" y="4376855"/>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73"/>
            <p:cNvSpPr/>
            <p:nvPr/>
          </p:nvSpPr>
          <p:spPr>
            <a:xfrm>
              <a:off x="6345311" y="4359756"/>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73"/>
            <p:cNvSpPr/>
            <p:nvPr/>
          </p:nvSpPr>
          <p:spPr>
            <a:xfrm>
              <a:off x="6413758" y="4359756"/>
              <a:ext cx="26761" cy="11521"/>
            </a:xfrm>
            <a:custGeom>
              <a:avLst/>
              <a:gdLst/>
              <a:ahLst/>
              <a:cxnLst/>
              <a:rect l="l" t="t" r="r" b="b"/>
              <a:pathLst>
                <a:path w="1022" h="440" extrusionOk="0">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73"/>
            <p:cNvSpPr/>
            <p:nvPr/>
          </p:nvSpPr>
          <p:spPr>
            <a:xfrm>
              <a:off x="6255392" y="4508382"/>
              <a:ext cx="274550" cy="114428"/>
            </a:xfrm>
            <a:custGeom>
              <a:avLst/>
              <a:gdLst/>
              <a:ahLst/>
              <a:cxnLst/>
              <a:rect l="l" t="t" r="r" b="b"/>
              <a:pathLst>
                <a:path w="10485" h="4370" extrusionOk="0">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73"/>
            <p:cNvSpPr/>
            <p:nvPr/>
          </p:nvSpPr>
          <p:spPr>
            <a:xfrm>
              <a:off x="6376785" y="4456667"/>
              <a:ext cx="32260" cy="28751"/>
            </a:xfrm>
            <a:custGeom>
              <a:avLst/>
              <a:gdLst/>
              <a:ahLst/>
              <a:cxnLst/>
              <a:rect l="l" t="t" r="r" b="b"/>
              <a:pathLst>
                <a:path w="1232" h="1098" extrusionOk="0">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73"/>
            <p:cNvSpPr/>
            <p:nvPr/>
          </p:nvSpPr>
          <p:spPr>
            <a:xfrm>
              <a:off x="6370029" y="4422705"/>
              <a:ext cx="45745" cy="16994"/>
            </a:xfrm>
            <a:custGeom>
              <a:avLst/>
              <a:gdLst/>
              <a:ahLst/>
              <a:cxnLst/>
              <a:rect l="l" t="t" r="r" b="b"/>
              <a:pathLst>
                <a:path w="1747" h="649" extrusionOk="0">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73"/>
            <p:cNvSpPr/>
            <p:nvPr/>
          </p:nvSpPr>
          <p:spPr>
            <a:xfrm>
              <a:off x="6352800" y="4416944"/>
              <a:ext cx="79969" cy="28568"/>
            </a:xfrm>
            <a:custGeom>
              <a:avLst/>
              <a:gdLst/>
              <a:ahLst/>
              <a:cxnLst/>
              <a:rect l="l" t="t" r="r" b="b"/>
              <a:pathLst>
                <a:path w="3054" h="1091" extrusionOk="0">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73"/>
            <p:cNvSpPr/>
            <p:nvPr/>
          </p:nvSpPr>
          <p:spPr>
            <a:xfrm>
              <a:off x="6262619" y="4532106"/>
              <a:ext cx="50249" cy="90705"/>
            </a:xfrm>
            <a:custGeom>
              <a:avLst/>
              <a:gdLst/>
              <a:ahLst/>
              <a:cxnLst/>
              <a:rect l="l" t="t" r="r" b="b"/>
              <a:pathLst>
                <a:path w="1919" h="3464" extrusionOk="0">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73"/>
            <p:cNvSpPr/>
            <p:nvPr/>
          </p:nvSpPr>
          <p:spPr>
            <a:xfrm>
              <a:off x="6472963" y="4532106"/>
              <a:ext cx="49987" cy="90705"/>
            </a:xfrm>
            <a:custGeom>
              <a:avLst/>
              <a:gdLst/>
              <a:ahLst/>
              <a:cxnLst/>
              <a:rect l="l" t="t" r="r" b="b"/>
              <a:pathLst>
                <a:path w="1909" h="3464" extrusionOk="0">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73"/>
            <p:cNvSpPr/>
            <p:nvPr/>
          </p:nvSpPr>
          <p:spPr>
            <a:xfrm>
              <a:off x="6387285" y="4548340"/>
              <a:ext cx="11260" cy="11521"/>
            </a:xfrm>
            <a:custGeom>
              <a:avLst/>
              <a:gdLst/>
              <a:ahLst/>
              <a:cxnLst/>
              <a:rect l="l" t="t" r="r" b="b"/>
              <a:pathLst>
                <a:path w="430" h="440" extrusionOk="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73"/>
            <p:cNvSpPr/>
            <p:nvPr/>
          </p:nvSpPr>
          <p:spPr>
            <a:xfrm>
              <a:off x="6387285" y="4588560"/>
              <a:ext cx="11260" cy="11286"/>
            </a:xfrm>
            <a:custGeom>
              <a:avLst/>
              <a:gdLst/>
              <a:ahLst/>
              <a:cxnLst/>
              <a:rect l="l" t="t" r="r" b="b"/>
              <a:pathLst>
                <a:path w="430" h="431" extrusionOk="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73"/>
            <p:cNvSpPr/>
            <p:nvPr/>
          </p:nvSpPr>
          <p:spPr>
            <a:xfrm>
              <a:off x="6318838" y="4508382"/>
              <a:ext cx="148155" cy="48495"/>
            </a:xfrm>
            <a:custGeom>
              <a:avLst/>
              <a:gdLst/>
              <a:ahLst/>
              <a:cxnLst/>
              <a:rect l="l" t="t" r="r" b="b"/>
              <a:pathLst>
                <a:path w="5658" h="1852" extrusionOk="0">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73"/>
            <p:cNvSpPr/>
            <p:nvPr/>
          </p:nvSpPr>
          <p:spPr>
            <a:xfrm>
              <a:off x="6329809" y="4487853"/>
              <a:ext cx="62975" cy="57581"/>
            </a:xfrm>
            <a:custGeom>
              <a:avLst/>
              <a:gdLst/>
              <a:ahLst/>
              <a:cxnLst/>
              <a:rect l="l" t="t" r="r" b="b"/>
              <a:pathLst>
                <a:path w="2405" h="2199" extrusionOk="0">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73"/>
            <p:cNvSpPr/>
            <p:nvPr/>
          </p:nvSpPr>
          <p:spPr>
            <a:xfrm>
              <a:off x="6392784" y="4487853"/>
              <a:ext cx="62975" cy="57581"/>
            </a:xfrm>
            <a:custGeom>
              <a:avLst/>
              <a:gdLst/>
              <a:ahLst/>
              <a:cxnLst/>
              <a:rect l="l" t="t" r="r" b="b"/>
              <a:pathLst>
                <a:path w="2405" h="2199" extrusionOk="0">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2" name="Google Shape;13182;p73"/>
          <p:cNvGrpSpPr/>
          <p:nvPr/>
        </p:nvGrpSpPr>
        <p:grpSpPr>
          <a:xfrm>
            <a:off x="7604076" y="3637675"/>
            <a:ext cx="275807" cy="354859"/>
            <a:chOff x="7604076" y="3790075"/>
            <a:chExt cx="275807" cy="354859"/>
          </a:xfrm>
        </p:grpSpPr>
        <p:sp>
          <p:nvSpPr>
            <p:cNvPr id="13183" name="Google Shape;13183;p73"/>
            <p:cNvSpPr/>
            <p:nvPr/>
          </p:nvSpPr>
          <p:spPr>
            <a:xfrm>
              <a:off x="7623558" y="3790075"/>
              <a:ext cx="237341" cy="113800"/>
            </a:xfrm>
            <a:custGeom>
              <a:avLst/>
              <a:gdLst/>
              <a:ahLst/>
              <a:cxnLst/>
              <a:rect l="l" t="t" r="r" b="b"/>
              <a:pathLst>
                <a:path w="9064" h="4346" extrusionOk="0">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73"/>
            <p:cNvSpPr/>
            <p:nvPr/>
          </p:nvSpPr>
          <p:spPr>
            <a:xfrm>
              <a:off x="7604076" y="4018513"/>
              <a:ext cx="275545" cy="126186"/>
            </a:xfrm>
            <a:custGeom>
              <a:avLst/>
              <a:gdLst/>
              <a:ahLst/>
              <a:cxnLst/>
              <a:rect l="l" t="t" r="r" b="b"/>
              <a:pathLst>
                <a:path w="10523" h="4819" extrusionOk="0">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73"/>
            <p:cNvSpPr/>
            <p:nvPr/>
          </p:nvSpPr>
          <p:spPr>
            <a:xfrm>
              <a:off x="7604312" y="4049987"/>
              <a:ext cx="275571" cy="94711"/>
            </a:xfrm>
            <a:custGeom>
              <a:avLst/>
              <a:gdLst/>
              <a:ahLst/>
              <a:cxnLst/>
              <a:rect l="l" t="t" r="r" b="b"/>
              <a:pathLst>
                <a:path w="10524" h="3617" extrusionOk="0">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73"/>
            <p:cNvSpPr/>
            <p:nvPr/>
          </p:nvSpPr>
          <p:spPr>
            <a:xfrm>
              <a:off x="7726962" y="4096204"/>
              <a:ext cx="30270" cy="48495"/>
            </a:xfrm>
            <a:custGeom>
              <a:avLst/>
              <a:gdLst/>
              <a:ahLst/>
              <a:cxnLst/>
              <a:rect l="l" t="t" r="r" b="b"/>
              <a:pathLst>
                <a:path w="1156" h="1852" extrusionOk="0">
                  <a:moveTo>
                    <a:pt x="936" y="1"/>
                  </a:moveTo>
                  <a:lnTo>
                    <a:pt x="220" y="29"/>
                  </a:lnTo>
                  <a:lnTo>
                    <a:pt x="1" y="1851"/>
                  </a:lnTo>
                  <a:lnTo>
                    <a:pt x="1155" y="1851"/>
                  </a:lnTo>
                  <a:lnTo>
                    <a:pt x="93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73"/>
            <p:cNvSpPr/>
            <p:nvPr/>
          </p:nvSpPr>
          <p:spPr>
            <a:xfrm>
              <a:off x="7668779" y="4049987"/>
              <a:ext cx="146400" cy="57319"/>
            </a:xfrm>
            <a:custGeom>
              <a:avLst/>
              <a:gdLst/>
              <a:ahLst/>
              <a:cxnLst/>
              <a:rect l="l" t="t" r="r" b="b"/>
              <a:pathLst>
                <a:path w="5591" h="2189" extrusionOk="0">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73"/>
            <p:cNvSpPr/>
            <p:nvPr/>
          </p:nvSpPr>
          <p:spPr>
            <a:xfrm>
              <a:off x="7719238" y="4064494"/>
              <a:ext cx="45981" cy="35245"/>
            </a:xfrm>
            <a:custGeom>
              <a:avLst/>
              <a:gdLst/>
              <a:ahLst/>
              <a:cxnLst/>
              <a:rect l="l" t="t" r="r" b="b"/>
              <a:pathLst>
                <a:path w="1756" h="1346" extrusionOk="0">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73"/>
            <p:cNvSpPr/>
            <p:nvPr/>
          </p:nvSpPr>
          <p:spPr>
            <a:xfrm>
              <a:off x="7701982" y="4018513"/>
              <a:ext cx="80231" cy="23148"/>
            </a:xfrm>
            <a:custGeom>
              <a:avLst/>
              <a:gdLst/>
              <a:ahLst/>
              <a:cxnLst/>
              <a:rect l="l" t="t" r="r" b="b"/>
              <a:pathLst>
                <a:path w="3064" h="884" extrusionOk="0">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73"/>
            <p:cNvSpPr/>
            <p:nvPr/>
          </p:nvSpPr>
          <p:spPr>
            <a:xfrm>
              <a:off x="7645527" y="3875124"/>
              <a:ext cx="188139" cy="154675"/>
            </a:xfrm>
            <a:custGeom>
              <a:avLst/>
              <a:gdLst/>
              <a:ahLst/>
              <a:cxnLst/>
              <a:rect l="l" t="t" r="r" b="b"/>
              <a:pathLst>
                <a:path w="7185" h="5907" extrusionOk="0">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73"/>
            <p:cNvSpPr/>
            <p:nvPr/>
          </p:nvSpPr>
          <p:spPr>
            <a:xfrm>
              <a:off x="7701982" y="3933412"/>
              <a:ext cx="11521" cy="16942"/>
            </a:xfrm>
            <a:custGeom>
              <a:avLst/>
              <a:gdLst/>
              <a:ahLst/>
              <a:cxnLst/>
              <a:rect l="l" t="t" r="r" b="b"/>
              <a:pathLst>
                <a:path w="440" h="647" extrusionOk="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73"/>
            <p:cNvSpPr/>
            <p:nvPr/>
          </p:nvSpPr>
          <p:spPr>
            <a:xfrm>
              <a:off x="7770691"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73"/>
            <p:cNvSpPr/>
            <p:nvPr/>
          </p:nvSpPr>
          <p:spPr>
            <a:xfrm>
              <a:off x="7648276" y="3875124"/>
              <a:ext cx="168396" cy="154884"/>
            </a:xfrm>
            <a:custGeom>
              <a:avLst/>
              <a:gdLst/>
              <a:ahLst/>
              <a:cxnLst/>
              <a:rect l="l" t="t" r="r" b="b"/>
              <a:pathLst>
                <a:path w="6431" h="5915" extrusionOk="0">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73"/>
            <p:cNvSpPr/>
            <p:nvPr/>
          </p:nvSpPr>
          <p:spPr>
            <a:xfrm>
              <a:off x="7656027" y="3892380"/>
              <a:ext cx="23017" cy="42970"/>
            </a:xfrm>
            <a:custGeom>
              <a:avLst/>
              <a:gdLst/>
              <a:ahLst/>
              <a:cxnLst/>
              <a:rect l="l" t="t" r="r" b="b"/>
              <a:pathLst>
                <a:path w="879" h="1641" extrusionOk="0">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73"/>
            <p:cNvSpPr/>
            <p:nvPr/>
          </p:nvSpPr>
          <p:spPr>
            <a:xfrm>
              <a:off x="7805151" y="3892380"/>
              <a:ext cx="23017" cy="42970"/>
            </a:xfrm>
            <a:custGeom>
              <a:avLst/>
              <a:gdLst/>
              <a:ahLst/>
              <a:cxnLst/>
              <a:rect l="l" t="t" r="r" b="b"/>
              <a:pathLst>
                <a:path w="879" h="1641" extrusionOk="0">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73"/>
            <p:cNvSpPr/>
            <p:nvPr/>
          </p:nvSpPr>
          <p:spPr>
            <a:xfrm>
              <a:off x="7679515" y="4038073"/>
              <a:ext cx="62477" cy="57659"/>
            </a:xfrm>
            <a:custGeom>
              <a:avLst/>
              <a:gdLst/>
              <a:ahLst/>
              <a:cxnLst/>
              <a:rect l="l" t="t" r="r" b="b"/>
              <a:pathLst>
                <a:path w="2386" h="2202" extrusionOk="0">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73"/>
            <p:cNvSpPr/>
            <p:nvPr/>
          </p:nvSpPr>
          <p:spPr>
            <a:xfrm>
              <a:off x="7741966" y="4037942"/>
              <a:ext cx="62477" cy="57843"/>
            </a:xfrm>
            <a:custGeom>
              <a:avLst/>
              <a:gdLst/>
              <a:ahLst/>
              <a:cxnLst/>
              <a:rect l="l" t="t" r="r" b="b"/>
              <a:pathLst>
                <a:path w="2386" h="2209" extrusionOk="0">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73"/>
            <p:cNvSpPr/>
            <p:nvPr/>
          </p:nvSpPr>
          <p:spPr>
            <a:xfrm>
              <a:off x="7722694" y="3978528"/>
              <a:ext cx="38806" cy="11312"/>
            </a:xfrm>
            <a:custGeom>
              <a:avLst/>
              <a:gdLst/>
              <a:ahLst/>
              <a:cxnLst/>
              <a:rect l="l" t="t" r="r" b="b"/>
              <a:pathLst>
                <a:path w="1482" h="432" extrusionOk="0">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73"/>
            <p:cNvSpPr/>
            <p:nvPr/>
          </p:nvSpPr>
          <p:spPr>
            <a:xfrm>
              <a:off x="7656027" y="3892380"/>
              <a:ext cx="172140" cy="28751"/>
            </a:xfrm>
            <a:custGeom>
              <a:avLst/>
              <a:gdLst/>
              <a:ahLst/>
              <a:cxnLst/>
              <a:rect l="l" t="t" r="r" b="b"/>
              <a:pathLst>
                <a:path w="6574" h="1098" extrusionOk="0">
                  <a:moveTo>
                    <a:pt x="1" y="0"/>
                  </a:moveTo>
                  <a:cubicBezTo>
                    <a:pt x="1" y="611"/>
                    <a:pt x="1470" y="1097"/>
                    <a:pt x="3282" y="1097"/>
                  </a:cubicBezTo>
                  <a:cubicBezTo>
                    <a:pt x="5104" y="1097"/>
                    <a:pt x="657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73"/>
            <p:cNvSpPr/>
            <p:nvPr/>
          </p:nvSpPr>
          <p:spPr>
            <a:xfrm>
              <a:off x="7656027" y="3857894"/>
              <a:ext cx="172140" cy="34512"/>
            </a:xfrm>
            <a:custGeom>
              <a:avLst/>
              <a:gdLst/>
              <a:ahLst/>
              <a:cxnLst/>
              <a:rect l="l" t="t" r="r" b="b"/>
              <a:pathLst>
                <a:path w="6574" h="1318" extrusionOk="0">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73"/>
            <p:cNvSpPr/>
            <p:nvPr/>
          </p:nvSpPr>
          <p:spPr>
            <a:xfrm>
              <a:off x="7724972" y="3823670"/>
              <a:ext cx="34250" cy="39984"/>
            </a:xfrm>
            <a:custGeom>
              <a:avLst/>
              <a:gdLst/>
              <a:ahLst/>
              <a:cxnLst/>
              <a:rect l="l" t="t" r="r" b="b"/>
              <a:pathLst>
                <a:path w="1308" h="1527" extrusionOk="0">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73"/>
            <p:cNvSpPr/>
            <p:nvPr/>
          </p:nvSpPr>
          <p:spPr>
            <a:xfrm>
              <a:off x="7724763"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73"/>
            <p:cNvSpPr/>
            <p:nvPr/>
          </p:nvSpPr>
          <p:spPr>
            <a:xfrm>
              <a:off x="7609811" y="4080729"/>
              <a:ext cx="51977" cy="64206"/>
            </a:xfrm>
            <a:custGeom>
              <a:avLst/>
              <a:gdLst/>
              <a:ahLst/>
              <a:cxnLst/>
              <a:rect l="l" t="t" r="r" b="b"/>
              <a:pathLst>
                <a:path w="1985" h="2452" extrusionOk="0">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73"/>
            <p:cNvSpPr/>
            <p:nvPr/>
          </p:nvSpPr>
          <p:spPr>
            <a:xfrm>
              <a:off x="7822407" y="4080729"/>
              <a:ext cx="51977" cy="64206"/>
            </a:xfrm>
            <a:custGeom>
              <a:avLst/>
              <a:gdLst/>
              <a:ahLst/>
              <a:cxnLst/>
              <a:rect l="l" t="t" r="r" b="b"/>
              <a:pathLst>
                <a:path w="1985" h="2452" extrusionOk="0">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5" name="Google Shape;13205;p73"/>
          <p:cNvGrpSpPr/>
          <p:nvPr/>
        </p:nvGrpSpPr>
        <p:grpSpPr>
          <a:xfrm>
            <a:off x="7154427" y="3637806"/>
            <a:ext cx="274550" cy="354493"/>
            <a:chOff x="7154427" y="3790206"/>
            <a:chExt cx="274550" cy="354493"/>
          </a:xfrm>
        </p:grpSpPr>
        <p:sp>
          <p:nvSpPr>
            <p:cNvPr id="13206" name="Google Shape;13206;p73"/>
            <p:cNvSpPr/>
            <p:nvPr/>
          </p:nvSpPr>
          <p:spPr>
            <a:xfrm>
              <a:off x="7154427" y="3978790"/>
              <a:ext cx="274550" cy="165908"/>
            </a:xfrm>
            <a:custGeom>
              <a:avLst/>
              <a:gdLst/>
              <a:ahLst/>
              <a:cxnLst/>
              <a:rect l="l" t="t" r="r" b="b"/>
              <a:pathLst>
                <a:path w="10485" h="6336" extrusionOk="0">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73"/>
            <p:cNvSpPr/>
            <p:nvPr/>
          </p:nvSpPr>
          <p:spPr>
            <a:xfrm>
              <a:off x="7154427" y="4035743"/>
              <a:ext cx="274550" cy="108956"/>
            </a:xfrm>
            <a:custGeom>
              <a:avLst/>
              <a:gdLst/>
              <a:ahLst/>
              <a:cxnLst/>
              <a:rect l="l" t="t" r="r" b="b"/>
              <a:pathLst>
                <a:path w="10485" h="4161" extrusionOk="0">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73"/>
            <p:cNvSpPr/>
            <p:nvPr/>
          </p:nvSpPr>
          <p:spPr>
            <a:xfrm>
              <a:off x="7251600" y="3978790"/>
              <a:ext cx="79969" cy="22964"/>
            </a:xfrm>
            <a:custGeom>
              <a:avLst/>
              <a:gdLst/>
              <a:ahLst/>
              <a:cxnLst/>
              <a:rect l="l" t="t" r="r" b="b"/>
              <a:pathLst>
                <a:path w="3054" h="877" extrusionOk="0">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73"/>
            <p:cNvSpPr/>
            <p:nvPr/>
          </p:nvSpPr>
          <p:spPr>
            <a:xfrm>
              <a:off x="7195145" y="3835925"/>
              <a:ext cx="192381" cy="154387"/>
            </a:xfrm>
            <a:custGeom>
              <a:avLst/>
              <a:gdLst/>
              <a:ahLst/>
              <a:cxnLst/>
              <a:rect l="l" t="t" r="r" b="b"/>
              <a:pathLst>
                <a:path w="7347" h="5896" extrusionOk="0">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73"/>
            <p:cNvSpPr/>
            <p:nvPr/>
          </p:nvSpPr>
          <p:spPr>
            <a:xfrm>
              <a:off x="7195145" y="3835925"/>
              <a:ext cx="107935" cy="154387"/>
            </a:xfrm>
            <a:custGeom>
              <a:avLst/>
              <a:gdLst/>
              <a:ahLst/>
              <a:cxnLst/>
              <a:rect l="l" t="t" r="r" b="b"/>
              <a:pathLst>
                <a:path w="4122" h="5896" extrusionOk="0">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73"/>
            <p:cNvSpPr/>
            <p:nvPr/>
          </p:nvSpPr>
          <p:spPr>
            <a:xfrm>
              <a:off x="7205619" y="3790206"/>
              <a:ext cx="171905" cy="91438"/>
            </a:xfrm>
            <a:custGeom>
              <a:avLst/>
              <a:gdLst/>
              <a:ahLst/>
              <a:cxnLst/>
              <a:rect l="l" t="t" r="r" b="b"/>
              <a:pathLst>
                <a:path w="6565" h="3492" extrusionOk="0">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73"/>
            <p:cNvSpPr/>
            <p:nvPr/>
          </p:nvSpPr>
          <p:spPr>
            <a:xfrm>
              <a:off x="7245839" y="3790206"/>
              <a:ext cx="91464" cy="91438"/>
            </a:xfrm>
            <a:custGeom>
              <a:avLst/>
              <a:gdLst/>
              <a:ahLst/>
              <a:cxnLst/>
              <a:rect l="l" t="t" r="r" b="b"/>
              <a:pathLst>
                <a:path w="3493" h="3492" extrusionOk="0">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73"/>
            <p:cNvSpPr/>
            <p:nvPr/>
          </p:nvSpPr>
          <p:spPr>
            <a:xfrm>
              <a:off x="7274328" y="3875883"/>
              <a:ext cx="34486" cy="34486"/>
            </a:xfrm>
            <a:custGeom>
              <a:avLst/>
              <a:gdLst/>
              <a:ahLst/>
              <a:cxnLst/>
              <a:rect l="l" t="t" r="r" b="b"/>
              <a:pathLst>
                <a:path w="1317" h="1317" extrusionOk="0">
                  <a:moveTo>
                    <a:pt x="0" y="0"/>
                  </a:moveTo>
                  <a:lnTo>
                    <a:pt x="0" y="1317"/>
                  </a:lnTo>
                  <a:lnTo>
                    <a:pt x="1317" y="1317"/>
                  </a:lnTo>
                  <a:lnTo>
                    <a:pt x="1317"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73"/>
            <p:cNvSpPr/>
            <p:nvPr/>
          </p:nvSpPr>
          <p:spPr>
            <a:xfrm>
              <a:off x="7266106" y="3933019"/>
              <a:ext cx="50747" cy="17334"/>
            </a:xfrm>
            <a:custGeom>
              <a:avLst/>
              <a:gdLst/>
              <a:ahLst/>
              <a:cxnLst/>
              <a:rect l="l" t="t" r="r" b="b"/>
              <a:pathLst>
                <a:path w="1938" h="662" extrusionOk="0">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73"/>
            <p:cNvSpPr/>
            <p:nvPr/>
          </p:nvSpPr>
          <p:spPr>
            <a:xfrm>
              <a:off x="7205619" y="3875883"/>
              <a:ext cx="74470" cy="49804"/>
            </a:xfrm>
            <a:custGeom>
              <a:avLst/>
              <a:gdLst/>
              <a:ahLst/>
              <a:cxnLst/>
              <a:rect l="l" t="t" r="r" b="b"/>
              <a:pathLst>
                <a:path w="2844" h="1902" extrusionOk="0">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73"/>
            <p:cNvSpPr/>
            <p:nvPr/>
          </p:nvSpPr>
          <p:spPr>
            <a:xfrm>
              <a:off x="7303053" y="3875883"/>
              <a:ext cx="74208" cy="49699"/>
            </a:xfrm>
            <a:custGeom>
              <a:avLst/>
              <a:gdLst/>
              <a:ahLst/>
              <a:cxnLst/>
              <a:rect l="l" t="t" r="r" b="b"/>
              <a:pathLst>
                <a:path w="2834" h="1898" extrusionOk="0">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73"/>
            <p:cNvSpPr/>
            <p:nvPr/>
          </p:nvSpPr>
          <p:spPr>
            <a:xfrm>
              <a:off x="7254349"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73"/>
            <p:cNvSpPr/>
            <p:nvPr/>
          </p:nvSpPr>
          <p:spPr>
            <a:xfrm>
              <a:off x="7317298"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73"/>
            <p:cNvSpPr/>
            <p:nvPr/>
          </p:nvSpPr>
          <p:spPr>
            <a:xfrm>
              <a:off x="7257099" y="4058890"/>
              <a:ext cx="63158" cy="85808"/>
            </a:xfrm>
            <a:custGeom>
              <a:avLst/>
              <a:gdLst/>
              <a:ahLst/>
              <a:cxnLst/>
              <a:rect l="l" t="t" r="r" b="b"/>
              <a:pathLst>
                <a:path w="2412" h="3277" extrusionOk="0">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73"/>
            <p:cNvSpPr/>
            <p:nvPr/>
          </p:nvSpPr>
          <p:spPr>
            <a:xfrm>
              <a:off x="7267232" y="3835873"/>
              <a:ext cx="49594" cy="23043"/>
            </a:xfrm>
            <a:custGeom>
              <a:avLst/>
              <a:gdLst/>
              <a:ahLst/>
              <a:cxnLst/>
              <a:rect l="l" t="t" r="r" b="b"/>
              <a:pathLst>
                <a:path w="1894" h="880" extrusionOk="0">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73"/>
            <p:cNvSpPr/>
            <p:nvPr/>
          </p:nvSpPr>
          <p:spPr>
            <a:xfrm>
              <a:off x="7285824" y="381880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73"/>
            <p:cNvSpPr/>
            <p:nvPr/>
          </p:nvSpPr>
          <p:spPr>
            <a:xfrm>
              <a:off x="7371501" y="4046505"/>
              <a:ext cx="51742" cy="98194"/>
            </a:xfrm>
            <a:custGeom>
              <a:avLst/>
              <a:gdLst/>
              <a:ahLst/>
              <a:cxnLst/>
              <a:rect l="l" t="t" r="r" b="b"/>
              <a:pathLst>
                <a:path w="1976" h="3750" extrusionOk="0">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73"/>
            <p:cNvSpPr/>
            <p:nvPr/>
          </p:nvSpPr>
          <p:spPr>
            <a:xfrm>
              <a:off x="7159664" y="4046505"/>
              <a:ext cx="51742" cy="98194"/>
            </a:xfrm>
            <a:custGeom>
              <a:avLst/>
              <a:gdLst/>
              <a:ahLst/>
              <a:cxnLst/>
              <a:rect l="l" t="t" r="r" b="b"/>
              <a:pathLst>
                <a:path w="1976" h="3750" extrusionOk="0">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73"/>
            <p:cNvSpPr/>
            <p:nvPr/>
          </p:nvSpPr>
          <p:spPr>
            <a:xfrm>
              <a:off x="7274328" y="4070490"/>
              <a:ext cx="34486" cy="34224"/>
            </a:xfrm>
            <a:custGeom>
              <a:avLst/>
              <a:gdLst/>
              <a:ahLst/>
              <a:cxnLst/>
              <a:rect l="l" t="t" r="r" b="b"/>
              <a:pathLst>
                <a:path w="1317" h="1307" extrusionOk="0">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73"/>
            <p:cNvSpPr/>
            <p:nvPr/>
          </p:nvSpPr>
          <p:spPr>
            <a:xfrm>
              <a:off x="7270820" y="4071983"/>
              <a:ext cx="36502" cy="32757"/>
            </a:xfrm>
            <a:custGeom>
              <a:avLst/>
              <a:gdLst/>
              <a:ahLst/>
              <a:cxnLst/>
              <a:rect l="l" t="t" r="r" b="b"/>
              <a:pathLst>
                <a:path w="1394" h="1251" extrusionOk="0">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6" name="Google Shape;13226;p73"/>
          <p:cNvGrpSpPr/>
          <p:nvPr/>
        </p:nvGrpSpPr>
        <p:grpSpPr>
          <a:xfrm>
            <a:off x="8054458" y="1820750"/>
            <a:ext cx="274576" cy="354728"/>
            <a:chOff x="8054458" y="1973150"/>
            <a:chExt cx="274576" cy="354728"/>
          </a:xfrm>
        </p:grpSpPr>
        <p:sp>
          <p:nvSpPr>
            <p:cNvPr id="13227" name="Google Shape;13227;p73"/>
            <p:cNvSpPr/>
            <p:nvPr/>
          </p:nvSpPr>
          <p:spPr>
            <a:xfrm>
              <a:off x="8054458" y="2150501"/>
              <a:ext cx="274576" cy="177377"/>
            </a:xfrm>
            <a:custGeom>
              <a:avLst/>
              <a:gdLst/>
              <a:ahLst/>
              <a:cxnLst/>
              <a:rect l="l" t="t" r="r" b="b"/>
              <a:pathLst>
                <a:path w="10486" h="6774" extrusionOk="0">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73"/>
            <p:cNvSpPr/>
            <p:nvPr/>
          </p:nvSpPr>
          <p:spPr>
            <a:xfrm>
              <a:off x="8088944" y="2150501"/>
              <a:ext cx="205866" cy="124431"/>
            </a:xfrm>
            <a:custGeom>
              <a:avLst/>
              <a:gdLst/>
              <a:ahLst/>
              <a:cxnLst/>
              <a:rect l="l" t="t" r="r" b="b"/>
              <a:pathLst>
                <a:path w="7862" h="4752" extrusionOk="0">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73"/>
            <p:cNvSpPr/>
            <p:nvPr/>
          </p:nvSpPr>
          <p:spPr>
            <a:xfrm>
              <a:off x="8157391" y="2246417"/>
              <a:ext cx="11521" cy="81462"/>
            </a:xfrm>
            <a:custGeom>
              <a:avLst/>
              <a:gdLst/>
              <a:ahLst/>
              <a:cxnLst/>
              <a:rect l="l" t="t" r="r" b="b"/>
              <a:pathLst>
                <a:path w="440" h="3111" extrusionOk="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73"/>
            <p:cNvSpPr/>
            <p:nvPr/>
          </p:nvSpPr>
          <p:spPr>
            <a:xfrm>
              <a:off x="8214579" y="2246417"/>
              <a:ext cx="11521" cy="81462"/>
            </a:xfrm>
            <a:custGeom>
              <a:avLst/>
              <a:gdLst/>
              <a:ahLst/>
              <a:cxnLst/>
              <a:rect l="l" t="t" r="r" b="b"/>
              <a:pathLst>
                <a:path w="440" h="3111" extrusionOk="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73"/>
            <p:cNvSpPr/>
            <p:nvPr/>
          </p:nvSpPr>
          <p:spPr>
            <a:xfrm>
              <a:off x="8094443" y="2160478"/>
              <a:ext cx="194607" cy="103195"/>
            </a:xfrm>
            <a:custGeom>
              <a:avLst/>
              <a:gdLst/>
              <a:ahLst/>
              <a:cxnLst/>
              <a:rect l="l" t="t" r="r" b="b"/>
              <a:pathLst>
                <a:path w="7432" h="3941" extrusionOk="0">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73"/>
            <p:cNvSpPr/>
            <p:nvPr/>
          </p:nvSpPr>
          <p:spPr>
            <a:xfrm>
              <a:off x="8112746" y="2177734"/>
              <a:ext cx="158000" cy="65227"/>
            </a:xfrm>
            <a:custGeom>
              <a:avLst/>
              <a:gdLst/>
              <a:ahLst/>
              <a:cxnLst/>
              <a:rect l="l" t="t" r="r" b="b"/>
              <a:pathLst>
                <a:path w="6034" h="2491" extrusionOk="0">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73"/>
            <p:cNvSpPr/>
            <p:nvPr/>
          </p:nvSpPr>
          <p:spPr>
            <a:xfrm>
              <a:off x="8137910" y="2156236"/>
              <a:ext cx="107935" cy="86725"/>
            </a:xfrm>
            <a:custGeom>
              <a:avLst/>
              <a:gdLst/>
              <a:ahLst/>
              <a:cxnLst/>
              <a:rect l="l" t="t" r="r" b="b"/>
              <a:pathLst>
                <a:path w="4122" h="3312" extrusionOk="0">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73"/>
            <p:cNvSpPr/>
            <p:nvPr/>
          </p:nvSpPr>
          <p:spPr>
            <a:xfrm>
              <a:off x="8151631" y="2156236"/>
              <a:ext cx="80231" cy="28646"/>
            </a:xfrm>
            <a:custGeom>
              <a:avLst/>
              <a:gdLst/>
              <a:ahLst/>
              <a:cxnLst/>
              <a:rect l="l" t="t" r="r" b="b"/>
              <a:pathLst>
                <a:path w="3064" h="1094" extrusionOk="0">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73"/>
            <p:cNvSpPr/>
            <p:nvPr/>
          </p:nvSpPr>
          <p:spPr>
            <a:xfrm>
              <a:off x="8094678" y="1973150"/>
              <a:ext cx="194136" cy="200368"/>
            </a:xfrm>
            <a:custGeom>
              <a:avLst/>
              <a:gdLst/>
              <a:ahLst/>
              <a:cxnLst/>
              <a:rect l="l" t="t" r="r" b="b"/>
              <a:pathLst>
                <a:path w="7414" h="7652" extrusionOk="0">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73"/>
            <p:cNvSpPr/>
            <p:nvPr/>
          </p:nvSpPr>
          <p:spPr>
            <a:xfrm>
              <a:off x="8099182" y="2003970"/>
              <a:ext cx="109427" cy="169548"/>
            </a:xfrm>
            <a:custGeom>
              <a:avLst/>
              <a:gdLst/>
              <a:ahLst/>
              <a:cxnLst/>
              <a:rect l="l" t="t" r="r" b="b"/>
              <a:pathLst>
                <a:path w="4179" h="6475" extrusionOk="0">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73"/>
            <p:cNvSpPr/>
            <p:nvPr/>
          </p:nvSpPr>
          <p:spPr>
            <a:xfrm>
              <a:off x="8157889" y="2116277"/>
              <a:ext cx="67714" cy="66588"/>
            </a:xfrm>
            <a:custGeom>
              <a:avLst/>
              <a:gdLst/>
              <a:ahLst/>
              <a:cxnLst/>
              <a:rect l="l" t="t" r="r" b="b"/>
              <a:pathLst>
                <a:path w="2586" h="2543" extrusionOk="0">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73"/>
            <p:cNvSpPr/>
            <p:nvPr/>
          </p:nvSpPr>
          <p:spPr>
            <a:xfrm>
              <a:off x="8157889" y="2116016"/>
              <a:ext cx="41739" cy="66667"/>
            </a:xfrm>
            <a:custGeom>
              <a:avLst/>
              <a:gdLst/>
              <a:ahLst/>
              <a:cxnLst/>
              <a:rect l="l" t="t" r="r" b="b"/>
              <a:pathLst>
                <a:path w="1594" h="2546" extrusionOk="0">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73"/>
            <p:cNvSpPr/>
            <p:nvPr/>
          </p:nvSpPr>
          <p:spPr>
            <a:xfrm>
              <a:off x="8172317" y="2128034"/>
              <a:ext cx="37366" cy="16758"/>
            </a:xfrm>
            <a:custGeom>
              <a:avLst/>
              <a:gdLst/>
              <a:ahLst/>
              <a:cxnLst/>
              <a:rect l="l" t="t" r="r" b="b"/>
              <a:pathLst>
                <a:path w="1427" h="640" extrusionOk="0">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73"/>
            <p:cNvSpPr/>
            <p:nvPr/>
          </p:nvSpPr>
          <p:spPr>
            <a:xfrm>
              <a:off x="8144142" y="2047568"/>
              <a:ext cx="32496" cy="11521"/>
            </a:xfrm>
            <a:custGeom>
              <a:avLst/>
              <a:gdLst/>
              <a:ahLst/>
              <a:cxnLst/>
              <a:rect l="l" t="t" r="r" b="b"/>
              <a:pathLst>
                <a:path w="1241" h="440" extrusionOk="0">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73"/>
            <p:cNvSpPr/>
            <p:nvPr/>
          </p:nvSpPr>
          <p:spPr>
            <a:xfrm>
              <a:off x="8207091" y="2047568"/>
              <a:ext cx="32260" cy="11521"/>
            </a:xfrm>
            <a:custGeom>
              <a:avLst/>
              <a:gdLst/>
              <a:ahLst/>
              <a:cxnLst/>
              <a:rect l="l" t="t" r="r" b="b"/>
              <a:pathLst>
                <a:path w="1232" h="440" extrusionOk="0">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73"/>
            <p:cNvSpPr/>
            <p:nvPr/>
          </p:nvSpPr>
          <p:spPr>
            <a:xfrm>
              <a:off x="8104183" y="2070558"/>
              <a:ext cx="43729" cy="11260"/>
            </a:xfrm>
            <a:custGeom>
              <a:avLst/>
              <a:gdLst/>
              <a:ahLst/>
              <a:cxnLst/>
              <a:rect l="l" t="t" r="r" b="b"/>
              <a:pathLst>
                <a:path w="1670" h="430" extrusionOk="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73"/>
            <p:cNvSpPr/>
            <p:nvPr/>
          </p:nvSpPr>
          <p:spPr>
            <a:xfrm>
              <a:off x="8235580" y="2070558"/>
              <a:ext cx="43729" cy="11260"/>
            </a:xfrm>
            <a:custGeom>
              <a:avLst/>
              <a:gdLst/>
              <a:ahLst/>
              <a:cxnLst/>
              <a:rect l="l" t="t" r="r" b="b"/>
              <a:pathLst>
                <a:path w="1670" h="430" extrusionOk="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73"/>
            <p:cNvSpPr/>
            <p:nvPr/>
          </p:nvSpPr>
          <p:spPr>
            <a:xfrm>
              <a:off x="8174621" y="2070558"/>
              <a:ext cx="34486" cy="22833"/>
            </a:xfrm>
            <a:custGeom>
              <a:avLst/>
              <a:gdLst/>
              <a:ahLst/>
              <a:cxnLst/>
              <a:rect l="l" t="t" r="r" b="b"/>
              <a:pathLst>
                <a:path w="1317" h="872" extrusionOk="0">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73"/>
            <p:cNvSpPr/>
            <p:nvPr/>
          </p:nvSpPr>
          <p:spPr>
            <a:xfrm>
              <a:off x="8134663" y="2064824"/>
              <a:ext cx="51480" cy="39984"/>
            </a:xfrm>
            <a:custGeom>
              <a:avLst/>
              <a:gdLst/>
              <a:ahLst/>
              <a:cxnLst/>
              <a:rect l="l" t="t" r="r" b="b"/>
              <a:pathLst>
                <a:path w="1966" h="1527" extrusionOk="0">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73"/>
            <p:cNvSpPr/>
            <p:nvPr/>
          </p:nvSpPr>
          <p:spPr>
            <a:xfrm>
              <a:off x="8197612" y="2064824"/>
              <a:ext cx="51218" cy="39984"/>
            </a:xfrm>
            <a:custGeom>
              <a:avLst/>
              <a:gdLst/>
              <a:ahLst/>
              <a:cxnLst/>
              <a:rect l="l" t="t" r="r" b="b"/>
              <a:pathLst>
                <a:path w="1956" h="1527" extrusionOk="0">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73"/>
            <p:cNvSpPr/>
            <p:nvPr/>
          </p:nvSpPr>
          <p:spPr>
            <a:xfrm>
              <a:off x="8154642" y="2076319"/>
              <a:ext cx="11521" cy="11312"/>
            </a:xfrm>
            <a:custGeom>
              <a:avLst/>
              <a:gdLst/>
              <a:ahLst/>
              <a:cxnLst/>
              <a:rect l="l" t="t" r="r" b="b"/>
              <a:pathLst>
                <a:path w="440" h="432" extrusionOk="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73"/>
            <p:cNvSpPr/>
            <p:nvPr/>
          </p:nvSpPr>
          <p:spPr>
            <a:xfrm>
              <a:off x="8217591" y="2076319"/>
              <a:ext cx="11521" cy="11312"/>
            </a:xfrm>
            <a:custGeom>
              <a:avLst/>
              <a:gdLst/>
              <a:ahLst/>
              <a:cxnLst/>
              <a:rect l="l" t="t" r="r" b="b"/>
              <a:pathLst>
                <a:path w="440" h="432" extrusionOk="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9" name="Google Shape;13249;p73"/>
          <p:cNvGrpSpPr/>
          <p:nvPr/>
        </p:nvGrpSpPr>
        <p:grpSpPr>
          <a:xfrm>
            <a:off x="7153930" y="1820750"/>
            <a:ext cx="274812" cy="354728"/>
            <a:chOff x="7153930" y="1973150"/>
            <a:chExt cx="274812" cy="354728"/>
          </a:xfrm>
        </p:grpSpPr>
        <p:sp>
          <p:nvSpPr>
            <p:cNvPr id="13250" name="Google Shape;13250;p73"/>
            <p:cNvSpPr/>
            <p:nvPr/>
          </p:nvSpPr>
          <p:spPr>
            <a:xfrm>
              <a:off x="7153930" y="2212691"/>
              <a:ext cx="274812" cy="115188"/>
            </a:xfrm>
            <a:custGeom>
              <a:avLst/>
              <a:gdLst/>
              <a:ahLst/>
              <a:cxnLst/>
              <a:rect l="l" t="t" r="r" b="b"/>
              <a:pathLst>
                <a:path w="10495" h="4399" extrusionOk="0">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73"/>
            <p:cNvSpPr/>
            <p:nvPr/>
          </p:nvSpPr>
          <p:spPr>
            <a:xfrm>
              <a:off x="7184409" y="2116277"/>
              <a:ext cx="213591" cy="211601"/>
            </a:xfrm>
            <a:custGeom>
              <a:avLst/>
              <a:gdLst/>
              <a:ahLst/>
              <a:cxnLst/>
              <a:rect l="l" t="t" r="r" b="b"/>
              <a:pathLst>
                <a:path w="8157" h="8081" extrusionOk="0">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73"/>
            <p:cNvSpPr/>
            <p:nvPr/>
          </p:nvSpPr>
          <p:spPr>
            <a:xfrm>
              <a:off x="7185640" y="2116277"/>
              <a:ext cx="211365" cy="145458"/>
            </a:xfrm>
            <a:custGeom>
              <a:avLst/>
              <a:gdLst/>
              <a:ahLst/>
              <a:cxnLst/>
              <a:rect l="l" t="t" r="r" b="b"/>
              <a:pathLst>
                <a:path w="8072" h="5555" extrusionOk="0">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73"/>
            <p:cNvSpPr/>
            <p:nvPr/>
          </p:nvSpPr>
          <p:spPr>
            <a:xfrm>
              <a:off x="7244608" y="2167731"/>
              <a:ext cx="93454" cy="94004"/>
            </a:xfrm>
            <a:custGeom>
              <a:avLst/>
              <a:gdLst/>
              <a:ahLst/>
              <a:cxnLst/>
              <a:rect l="l" t="t" r="r" b="b"/>
              <a:pathLst>
                <a:path w="3569" h="3590" extrusionOk="0">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73"/>
            <p:cNvSpPr/>
            <p:nvPr/>
          </p:nvSpPr>
          <p:spPr>
            <a:xfrm>
              <a:off x="7157177" y="2238430"/>
              <a:ext cx="48233" cy="89448"/>
            </a:xfrm>
            <a:custGeom>
              <a:avLst/>
              <a:gdLst/>
              <a:ahLst/>
              <a:cxnLst/>
              <a:rect l="l" t="t" r="r" b="b"/>
              <a:pathLst>
                <a:path w="1842" h="3416" extrusionOk="0">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73"/>
            <p:cNvSpPr/>
            <p:nvPr/>
          </p:nvSpPr>
          <p:spPr>
            <a:xfrm>
              <a:off x="7377000" y="2238430"/>
              <a:ext cx="48495" cy="89448"/>
            </a:xfrm>
            <a:custGeom>
              <a:avLst/>
              <a:gdLst/>
              <a:ahLst/>
              <a:cxnLst/>
              <a:rect l="l" t="t" r="r" b="b"/>
              <a:pathLst>
                <a:path w="1852" h="3416" extrusionOk="0">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73"/>
            <p:cNvSpPr/>
            <p:nvPr/>
          </p:nvSpPr>
          <p:spPr>
            <a:xfrm>
              <a:off x="7251338" y="2167731"/>
              <a:ext cx="79969" cy="22886"/>
            </a:xfrm>
            <a:custGeom>
              <a:avLst/>
              <a:gdLst/>
              <a:ahLst/>
              <a:cxnLst/>
              <a:rect l="l" t="t" r="r" b="b"/>
              <a:pathLst>
                <a:path w="3054" h="874" extrusionOk="0">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73"/>
            <p:cNvSpPr/>
            <p:nvPr/>
          </p:nvSpPr>
          <p:spPr>
            <a:xfrm>
              <a:off x="7195145" y="2013109"/>
              <a:ext cx="192381" cy="165882"/>
            </a:xfrm>
            <a:custGeom>
              <a:avLst/>
              <a:gdLst/>
              <a:ahLst/>
              <a:cxnLst/>
              <a:rect l="l" t="t" r="r" b="b"/>
              <a:pathLst>
                <a:path w="7347" h="6335" extrusionOk="0">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73"/>
            <p:cNvSpPr/>
            <p:nvPr/>
          </p:nvSpPr>
          <p:spPr>
            <a:xfrm>
              <a:off x="7274067" y="2122012"/>
              <a:ext cx="34512" cy="17020"/>
            </a:xfrm>
            <a:custGeom>
              <a:avLst/>
              <a:gdLst/>
              <a:ahLst/>
              <a:cxnLst/>
              <a:rect l="l" t="t" r="r" b="b"/>
              <a:pathLst>
                <a:path w="1318" h="650" extrusionOk="0">
                  <a:moveTo>
                    <a:pt x="1" y="1"/>
                  </a:moveTo>
                  <a:cubicBezTo>
                    <a:pt x="1" y="363"/>
                    <a:pt x="297" y="650"/>
                    <a:pt x="659" y="650"/>
                  </a:cubicBezTo>
                  <a:cubicBezTo>
                    <a:pt x="1022" y="650"/>
                    <a:pt x="1317" y="363"/>
                    <a:pt x="1317"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73"/>
            <p:cNvSpPr/>
            <p:nvPr/>
          </p:nvSpPr>
          <p:spPr>
            <a:xfrm>
              <a:off x="7197633" y="2013344"/>
              <a:ext cx="145170" cy="165882"/>
            </a:xfrm>
            <a:custGeom>
              <a:avLst/>
              <a:gdLst/>
              <a:ahLst/>
              <a:cxnLst/>
              <a:rect l="l" t="t" r="r" b="b"/>
              <a:pathLst>
                <a:path w="5544" h="6335" extrusionOk="0">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73"/>
            <p:cNvSpPr/>
            <p:nvPr/>
          </p:nvSpPr>
          <p:spPr>
            <a:xfrm>
              <a:off x="7251338" y="2081923"/>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73"/>
            <p:cNvSpPr/>
            <p:nvPr/>
          </p:nvSpPr>
          <p:spPr>
            <a:xfrm>
              <a:off x="7319786" y="2081923"/>
              <a:ext cx="11521" cy="17151"/>
            </a:xfrm>
            <a:custGeom>
              <a:avLst/>
              <a:gdLst/>
              <a:ahLst/>
              <a:cxnLst/>
              <a:rect l="l" t="t" r="r" b="b"/>
              <a:pathLst>
                <a:path w="440" h="655" extrusionOk="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73"/>
            <p:cNvSpPr/>
            <p:nvPr/>
          </p:nvSpPr>
          <p:spPr>
            <a:xfrm>
              <a:off x="7242671" y="2064641"/>
              <a:ext cx="33674" cy="17439"/>
            </a:xfrm>
            <a:custGeom>
              <a:avLst/>
              <a:gdLst/>
              <a:ahLst/>
              <a:cxnLst/>
              <a:rect l="l" t="t" r="r" b="b"/>
              <a:pathLst>
                <a:path w="1286" h="666" extrusionOk="0">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73"/>
            <p:cNvSpPr/>
            <p:nvPr/>
          </p:nvSpPr>
          <p:spPr>
            <a:xfrm>
              <a:off x="7306143" y="2064745"/>
              <a:ext cx="33255" cy="17099"/>
            </a:xfrm>
            <a:custGeom>
              <a:avLst/>
              <a:gdLst/>
              <a:ahLst/>
              <a:cxnLst/>
              <a:rect l="l" t="t" r="r" b="b"/>
              <a:pathLst>
                <a:path w="1270" h="653" extrusionOk="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73"/>
            <p:cNvSpPr/>
            <p:nvPr/>
          </p:nvSpPr>
          <p:spPr>
            <a:xfrm>
              <a:off x="7205383" y="1973150"/>
              <a:ext cx="171643" cy="111679"/>
            </a:xfrm>
            <a:custGeom>
              <a:avLst/>
              <a:gdLst/>
              <a:ahLst/>
              <a:cxnLst/>
              <a:rect l="l" t="t" r="r" b="b"/>
              <a:pathLst>
                <a:path w="6555" h="4265" extrusionOk="0">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73"/>
            <p:cNvSpPr/>
            <p:nvPr/>
          </p:nvSpPr>
          <p:spPr>
            <a:xfrm>
              <a:off x="7297057" y="2120284"/>
              <a:ext cx="23017" cy="21236"/>
            </a:xfrm>
            <a:custGeom>
              <a:avLst/>
              <a:gdLst/>
              <a:ahLst/>
              <a:cxnLst/>
              <a:rect l="l" t="t" r="r" b="b"/>
              <a:pathLst>
                <a:path w="879" h="811" extrusionOk="0">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73"/>
            <p:cNvSpPr/>
            <p:nvPr/>
          </p:nvSpPr>
          <p:spPr>
            <a:xfrm>
              <a:off x="7262598" y="2120284"/>
              <a:ext cx="22990" cy="21236"/>
            </a:xfrm>
            <a:custGeom>
              <a:avLst/>
              <a:gdLst/>
              <a:ahLst/>
              <a:cxnLst/>
              <a:rect l="l" t="t" r="r" b="b"/>
              <a:pathLst>
                <a:path w="878" h="811" extrusionOk="0">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73"/>
            <p:cNvSpPr/>
            <p:nvPr/>
          </p:nvSpPr>
          <p:spPr>
            <a:xfrm>
              <a:off x="7248877" y="2112350"/>
              <a:ext cx="84918" cy="15449"/>
            </a:xfrm>
            <a:custGeom>
              <a:avLst/>
              <a:gdLst/>
              <a:ahLst/>
              <a:cxnLst/>
              <a:rect l="l" t="t" r="r" b="b"/>
              <a:pathLst>
                <a:path w="3243" h="590" extrusionOk="0">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73"/>
            <p:cNvSpPr/>
            <p:nvPr/>
          </p:nvSpPr>
          <p:spPr>
            <a:xfrm>
              <a:off x="7285562" y="2257912"/>
              <a:ext cx="11521" cy="69966"/>
            </a:xfrm>
            <a:custGeom>
              <a:avLst/>
              <a:gdLst/>
              <a:ahLst/>
              <a:cxnLst/>
              <a:rect l="l" t="t" r="r" b="b"/>
              <a:pathLst>
                <a:path w="440" h="2672" extrusionOk="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9" name="Google Shape;13269;p73"/>
          <p:cNvGrpSpPr/>
          <p:nvPr/>
        </p:nvGrpSpPr>
        <p:grpSpPr>
          <a:xfrm>
            <a:off x="6703522" y="1820698"/>
            <a:ext cx="274812" cy="354781"/>
            <a:chOff x="6703522" y="1973098"/>
            <a:chExt cx="274812" cy="354781"/>
          </a:xfrm>
        </p:grpSpPr>
        <p:sp>
          <p:nvSpPr>
            <p:cNvPr id="13270" name="Google Shape;13270;p73"/>
            <p:cNvSpPr/>
            <p:nvPr/>
          </p:nvSpPr>
          <p:spPr>
            <a:xfrm>
              <a:off x="6761233" y="1973150"/>
              <a:ext cx="160147" cy="57214"/>
            </a:xfrm>
            <a:custGeom>
              <a:avLst/>
              <a:gdLst/>
              <a:ahLst/>
              <a:cxnLst/>
              <a:rect l="l" t="t" r="r" b="b"/>
              <a:pathLst>
                <a:path w="6116" h="2185" extrusionOk="0">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73"/>
            <p:cNvSpPr/>
            <p:nvPr/>
          </p:nvSpPr>
          <p:spPr>
            <a:xfrm>
              <a:off x="6724758" y="2116277"/>
              <a:ext cx="232601" cy="112177"/>
            </a:xfrm>
            <a:custGeom>
              <a:avLst/>
              <a:gdLst/>
              <a:ahLst/>
              <a:cxnLst/>
              <a:rect l="l" t="t" r="r" b="b"/>
              <a:pathLst>
                <a:path w="8883" h="4284" extrusionOk="0">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73"/>
            <p:cNvSpPr/>
            <p:nvPr/>
          </p:nvSpPr>
          <p:spPr>
            <a:xfrm>
              <a:off x="6703522" y="2201955"/>
              <a:ext cx="274812" cy="125924"/>
            </a:xfrm>
            <a:custGeom>
              <a:avLst/>
              <a:gdLst/>
              <a:ahLst/>
              <a:cxnLst/>
              <a:rect l="l" t="t" r="r" b="b"/>
              <a:pathLst>
                <a:path w="10495" h="4809" extrusionOk="0">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73"/>
            <p:cNvSpPr/>
            <p:nvPr/>
          </p:nvSpPr>
          <p:spPr>
            <a:xfrm>
              <a:off x="6769717" y="2201955"/>
              <a:ext cx="142918" cy="68736"/>
            </a:xfrm>
            <a:custGeom>
              <a:avLst/>
              <a:gdLst/>
              <a:ahLst/>
              <a:cxnLst/>
              <a:rect l="l" t="t" r="r" b="b"/>
              <a:pathLst>
                <a:path w="5458" h="2625" extrusionOk="0">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73"/>
            <p:cNvSpPr/>
            <p:nvPr/>
          </p:nvSpPr>
          <p:spPr>
            <a:xfrm>
              <a:off x="6755237" y="2212455"/>
              <a:ext cx="28751" cy="115423"/>
            </a:xfrm>
            <a:custGeom>
              <a:avLst/>
              <a:gdLst/>
              <a:ahLst/>
              <a:cxnLst/>
              <a:rect l="l" t="t" r="r" b="b"/>
              <a:pathLst>
                <a:path w="1098" h="4408" extrusionOk="0">
                  <a:moveTo>
                    <a:pt x="1098" y="0"/>
                  </a:moveTo>
                  <a:lnTo>
                    <a:pt x="0" y="325"/>
                  </a:lnTo>
                  <a:lnTo>
                    <a:pt x="0" y="4408"/>
                  </a:lnTo>
                  <a:lnTo>
                    <a:pt x="1098" y="4408"/>
                  </a:lnTo>
                  <a:lnTo>
                    <a:pt x="1098"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73"/>
            <p:cNvSpPr/>
            <p:nvPr/>
          </p:nvSpPr>
          <p:spPr>
            <a:xfrm>
              <a:off x="6898364" y="2212455"/>
              <a:ext cx="28515" cy="115423"/>
            </a:xfrm>
            <a:custGeom>
              <a:avLst/>
              <a:gdLst/>
              <a:ahLst/>
              <a:cxnLst/>
              <a:rect l="l" t="t" r="r" b="b"/>
              <a:pathLst>
                <a:path w="1089" h="4408" extrusionOk="0">
                  <a:moveTo>
                    <a:pt x="1" y="0"/>
                  </a:moveTo>
                  <a:lnTo>
                    <a:pt x="1" y="4408"/>
                  </a:lnTo>
                  <a:lnTo>
                    <a:pt x="1088" y="4408"/>
                  </a:lnTo>
                  <a:lnTo>
                    <a:pt x="1088" y="325"/>
                  </a:lnTo>
                  <a:lnTo>
                    <a:pt x="1"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73"/>
            <p:cNvSpPr/>
            <p:nvPr/>
          </p:nvSpPr>
          <p:spPr>
            <a:xfrm>
              <a:off x="6744737" y="2053329"/>
              <a:ext cx="192643" cy="137157"/>
            </a:xfrm>
            <a:custGeom>
              <a:avLst/>
              <a:gdLst/>
              <a:ahLst/>
              <a:cxnLst/>
              <a:rect l="l" t="t" r="r" b="b"/>
              <a:pathLst>
                <a:path w="7357" h="5238" extrusionOk="0">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73"/>
            <p:cNvSpPr/>
            <p:nvPr/>
          </p:nvSpPr>
          <p:spPr>
            <a:xfrm>
              <a:off x="6748743" y="2053329"/>
              <a:ext cx="166641" cy="116419"/>
            </a:xfrm>
            <a:custGeom>
              <a:avLst/>
              <a:gdLst/>
              <a:ahLst/>
              <a:cxnLst/>
              <a:rect l="l" t="t" r="r" b="b"/>
              <a:pathLst>
                <a:path w="6364" h="4446" extrusionOk="0">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73"/>
            <p:cNvSpPr/>
            <p:nvPr/>
          </p:nvSpPr>
          <p:spPr>
            <a:xfrm>
              <a:off x="6801192" y="2093418"/>
              <a:ext cx="11286" cy="17125"/>
            </a:xfrm>
            <a:custGeom>
              <a:avLst/>
              <a:gdLst/>
              <a:ahLst/>
              <a:cxnLst/>
              <a:rect l="l" t="t" r="r" b="b"/>
              <a:pathLst>
                <a:path w="431" h="654" extrusionOk="0">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73"/>
            <p:cNvSpPr/>
            <p:nvPr/>
          </p:nvSpPr>
          <p:spPr>
            <a:xfrm>
              <a:off x="6869901"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73"/>
            <p:cNvSpPr/>
            <p:nvPr/>
          </p:nvSpPr>
          <p:spPr>
            <a:xfrm>
              <a:off x="6792970" y="2076057"/>
              <a:ext cx="27887" cy="14768"/>
            </a:xfrm>
            <a:custGeom>
              <a:avLst/>
              <a:gdLst/>
              <a:ahLst/>
              <a:cxnLst/>
              <a:rect l="l" t="t" r="r" b="b"/>
              <a:pathLst>
                <a:path w="1065" h="564" extrusionOk="0">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73"/>
            <p:cNvSpPr/>
            <p:nvPr/>
          </p:nvSpPr>
          <p:spPr>
            <a:xfrm>
              <a:off x="6861496" y="2076057"/>
              <a:ext cx="27651" cy="14768"/>
            </a:xfrm>
            <a:custGeom>
              <a:avLst/>
              <a:gdLst/>
              <a:ahLst/>
              <a:cxnLst/>
              <a:rect l="l" t="t" r="r" b="b"/>
              <a:pathLst>
                <a:path w="1056" h="564" extrusionOk="0">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73"/>
            <p:cNvSpPr/>
            <p:nvPr/>
          </p:nvSpPr>
          <p:spPr>
            <a:xfrm>
              <a:off x="6755237" y="2064824"/>
              <a:ext cx="23017" cy="31501"/>
            </a:xfrm>
            <a:custGeom>
              <a:avLst/>
              <a:gdLst/>
              <a:ahLst/>
              <a:cxnLst/>
              <a:rect l="l" t="t" r="r" b="b"/>
              <a:pathLst>
                <a:path w="879" h="1203" extrusionOk="0">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73"/>
            <p:cNvSpPr/>
            <p:nvPr/>
          </p:nvSpPr>
          <p:spPr>
            <a:xfrm>
              <a:off x="6903863" y="2064824"/>
              <a:ext cx="23017" cy="31501"/>
            </a:xfrm>
            <a:custGeom>
              <a:avLst/>
              <a:gdLst/>
              <a:ahLst/>
              <a:cxnLst/>
              <a:rect l="l" t="t" r="r" b="b"/>
              <a:pathLst>
                <a:path w="879" h="1203" extrusionOk="0">
                  <a:moveTo>
                    <a:pt x="1" y="0"/>
                  </a:moveTo>
                  <a:lnTo>
                    <a:pt x="1" y="706"/>
                  </a:lnTo>
                  <a:cubicBezTo>
                    <a:pt x="1" y="926"/>
                    <a:pt x="163" y="1107"/>
                    <a:pt x="392" y="1135"/>
                  </a:cubicBezTo>
                  <a:lnTo>
                    <a:pt x="878" y="1202"/>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73"/>
            <p:cNvSpPr/>
            <p:nvPr/>
          </p:nvSpPr>
          <p:spPr>
            <a:xfrm>
              <a:off x="6898364" y="2212455"/>
              <a:ext cx="14271" cy="31239"/>
            </a:xfrm>
            <a:custGeom>
              <a:avLst/>
              <a:gdLst/>
              <a:ahLst/>
              <a:cxnLst/>
              <a:rect l="l" t="t" r="r" b="b"/>
              <a:pathLst>
                <a:path w="545" h="1193" extrusionOk="0">
                  <a:moveTo>
                    <a:pt x="1" y="0"/>
                  </a:moveTo>
                  <a:lnTo>
                    <a:pt x="1" y="1193"/>
                  </a:lnTo>
                  <a:cubicBezTo>
                    <a:pt x="249" y="887"/>
                    <a:pt x="430" y="534"/>
                    <a:pt x="545" y="162"/>
                  </a:cubicBezTo>
                  <a:lnTo>
                    <a:pt x="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73"/>
            <p:cNvSpPr/>
            <p:nvPr/>
          </p:nvSpPr>
          <p:spPr>
            <a:xfrm>
              <a:off x="6769717" y="2212193"/>
              <a:ext cx="14271" cy="31501"/>
            </a:xfrm>
            <a:custGeom>
              <a:avLst/>
              <a:gdLst/>
              <a:ahLst/>
              <a:cxnLst/>
              <a:rect l="l" t="t" r="r" b="b"/>
              <a:pathLst>
                <a:path w="545" h="1203" extrusionOk="0">
                  <a:moveTo>
                    <a:pt x="545" y="1"/>
                  </a:moveTo>
                  <a:lnTo>
                    <a:pt x="1" y="163"/>
                  </a:lnTo>
                  <a:cubicBezTo>
                    <a:pt x="106" y="544"/>
                    <a:pt x="287" y="897"/>
                    <a:pt x="545" y="1203"/>
                  </a:cubicBezTo>
                  <a:lnTo>
                    <a:pt x="545"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73"/>
            <p:cNvSpPr/>
            <p:nvPr/>
          </p:nvSpPr>
          <p:spPr>
            <a:xfrm>
              <a:off x="6777966" y="2127773"/>
              <a:ext cx="126186" cy="131423"/>
            </a:xfrm>
            <a:custGeom>
              <a:avLst/>
              <a:gdLst/>
              <a:ahLst/>
              <a:cxnLst/>
              <a:rect l="l" t="t" r="r" b="b"/>
              <a:pathLst>
                <a:path w="4819" h="5019" extrusionOk="0">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73"/>
            <p:cNvSpPr/>
            <p:nvPr/>
          </p:nvSpPr>
          <p:spPr>
            <a:xfrm>
              <a:off x="6815908" y="2144688"/>
              <a:ext cx="50537" cy="17334"/>
            </a:xfrm>
            <a:custGeom>
              <a:avLst/>
              <a:gdLst/>
              <a:ahLst/>
              <a:cxnLst/>
              <a:rect l="l" t="t" r="r" b="b"/>
              <a:pathLst>
                <a:path w="1930" h="662" extrusionOk="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73"/>
            <p:cNvSpPr/>
            <p:nvPr/>
          </p:nvSpPr>
          <p:spPr>
            <a:xfrm>
              <a:off x="6778044" y="2127773"/>
              <a:ext cx="100131" cy="131658"/>
            </a:xfrm>
            <a:custGeom>
              <a:avLst/>
              <a:gdLst/>
              <a:ahLst/>
              <a:cxnLst/>
              <a:rect l="l" t="t" r="r" b="b"/>
              <a:pathLst>
                <a:path w="3824" h="5028" extrusionOk="0">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73"/>
            <p:cNvSpPr/>
            <p:nvPr/>
          </p:nvSpPr>
          <p:spPr>
            <a:xfrm>
              <a:off x="6749503" y="2030338"/>
              <a:ext cx="183112" cy="34512"/>
            </a:xfrm>
            <a:custGeom>
              <a:avLst/>
              <a:gdLst/>
              <a:ahLst/>
              <a:cxnLst/>
              <a:rect l="l" t="t" r="r" b="b"/>
              <a:pathLst>
                <a:path w="6993" h="1318" extrusionOk="0">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73"/>
            <p:cNvSpPr/>
            <p:nvPr/>
          </p:nvSpPr>
          <p:spPr>
            <a:xfrm>
              <a:off x="6810697" y="1973098"/>
              <a:ext cx="106678" cy="45771"/>
            </a:xfrm>
            <a:custGeom>
              <a:avLst/>
              <a:gdLst/>
              <a:ahLst/>
              <a:cxnLst/>
              <a:rect l="l" t="t" r="r" b="b"/>
              <a:pathLst>
                <a:path w="4074" h="1748" extrusionOk="0">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73"/>
            <p:cNvSpPr/>
            <p:nvPr/>
          </p:nvSpPr>
          <p:spPr>
            <a:xfrm>
              <a:off x="6738243" y="2276399"/>
              <a:ext cx="17020" cy="51480"/>
            </a:xfrm>
            <a:custGeom>
              <a:avLst/>
              <a:gdLst/>
              <a:ahLst/>
              <a:cxnLst/>
              <a:rect l="l" t="t" r="r" b="b"/>
              <a:pathLst>
                <a:path w="650" h="1966" extrusionOk="0">
                  <a:moveTo>
                    <a:pt x="649" y="0"/>
                  </a:moveTo>
                  <a:cubicBezTo>
                    <a:pt x="287" y="0"/>
                    <a:pt x="1" y="287"/>
                    <a:pt x="1" y="649"/>
                  </a:cubicBezTo>
                  <a:lnTo>
                    <a:pt x="1" y="1966"/>
                  </a:lnTo>
                  <a:lnTo>
                    <a:pt x="649" y="1966"/>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73"/>
            <p:cNvSpPr/>
            <p:nvPr/>
          </p:nvSpPr>
          <p:spPr>
            <a:xfrm>
              <a:off x="6755237" y="2276399"/>
              <a:ext cx="11521" cy="51480"/>
            </a:xfrm>
            <a:custGeom>
              <a:avLst/>
              <a:gdLst/>
              <a:ahLst/>
              <a:cxnLst/>
              <a:rect l="l" t="t" r="r" b="b"/>
              <a:pathLst>
                <a:path w="440" h="1966" extrusionOk="0">
                  <a:moveTo>
                    <a:pt x="0" y="0"/>
                  </a:moveTo>
                  <a:lnTo>
                    <a:pt x="0" y="1966"/>
                  </a:lnTo>
                  <a:lnTo>
                    <a:pt x="439" y="1966"/>
                  </a:lnTo>
                  <a:lnTo>
                    <a:pt x="439" y="439"/>
                  </a:lnTo>
                  <a:cubicBezTo>
                    <a:pt x="439" y="191"/>
                    <a:pt x="239" y="0"/>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73"/>
            <p:cNvSpPr/>
            <p:nvPr/>
          </p:nvSpPr>
          <p:spPr>
            <a:xfrm>
              <a:off x="6926854" y="2276399"/>
              <a:ext cx="17256" cy="51480"/>
            </a:xfrm>
            <a:custGeom>
              <a:avLst/>
              <a:gdLst/>
              <a:ahLst/>
              <a:cxnLst/>
              <a:rect l="l" t="t" r="r" b="b"/>
              <a:pathLst>
                <a:path w="659" h="1966" extrusionOk="0">
                  <a:moveTo>
                    <a:pt x="0" y="0"/>
                  </a:moveTo>
                  <a:lnTo>
                    <a:pt x="0" y="1966"/>
                  </a:lnTo>
                  <a:lnTo>
                    <a:pt x="659" y="1966"/>
                  </a:lnTo>
                  <a:lnTo>
                    <a:pt x="659" y="649"/>
                  </a:lnTo>
                  <a:cubicBezTo>
                    <a:pt x="649" y="287"/>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73"/>
            <p:cNvSpPr/>
            <p:nvPr/>
          </p:nvSpPr>
          <p:spPr>
            <a:xfrm>
              <a:off x="6915358" y="2276399"/>
              <a:ext cx="11521" cy="51480"/>
            </a:xfrm>
            <a:custGeom>
              <a:avLst/>
              <a:gdLst/>
              <a:ahLst/>
              <a:cxnLst/>
              <a:rect l="l" t="t" r="r" b="b"/>
              <a:pathLst>
                <a:path w="440" h="1966" extrusionOk="0">
                  <a:moveTo>
                    <a:pt x="439" y="0"/>
                  </a:moveTo>
                  <a:cubicBezTo>
                    <a:pt x="201" y="0"/>
                    <a:pt x="1" y="191"/>
                    <a:pt x="1" y="439"/>
                  </a:cubicBezTo>
                  <a:lnTo>
                    <a:pt x="1" y="1966"/>
                  </a:lnTo>
                  <a:lnTo>
                    <a:pt x="439" y="1966"/>
                  </a:lnTo>
                  <a:lnTo>
                    <a:pt x="439"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5" name="Google Shape;13295;p73"/>
          <p:cNvGrpSpPr/>
          <p:nvPr/>
        </p:nvGrpSpPr>
        <p:grpSpPr>
          <a:xfrm>
            <a:off x="6253375" y="1820750"/>
            <a:ext cx="274812" cy="354728"/>
            <a:chOff x="6253375" y="1973150"/>
            <a:chExt cx="274812" cy="354728"/>
          </a:xfrm>
        </p:grpSpPr>
        <p:sp>
          <p:nvSpPr>
            <p:cNvPr id="13296" name="Google Shape;13296;p73"/>
            <p:cNvSpPr/>
            <p:nvPr/>
          </p:nvSpPr>
          <p:spPr>
            <a:xfrm>
              <a:off x="6253637" y="2173492"/>
              <a:ext cx="274550" cy="154387"/>
            </a:xfrm>
            <a:custGeom>
              <a:avLst/>
              <a:gdLst/>
              <a:ahLst/>
              <a:cxnLst/>
              <a:rect l="l" t="t" r="r" b="b"/>
              <a:pathLst>
                <a:path w="10485" h="5896" extrusionOk="0">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73"/>
            <p:cNvSpPr/>
            <p:nvPr/>
          </p:nvSpPr>
          <p:spPr>
            <a:xfrm>
              <a:off x="6253375" y="2210439"/>
              <a:ext cx="274812" cy="117440"/>
            </a:xfrm>
            <a:custGeom>
              <a:avLst/>
              <a:gdLst/>
              <a:ahLst/>
              <a:cxnLst/>
              <a:rect l="l" t="t" r="r" b="b"/>
              <a:pathLst>
                <a:path w="10495" h="4485" extrusionOk="0">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73"/>
            <p:cNvSpPr/>
            <p:nvPr/>
          </p:nvSpPr>
          <p:spPr>
            <a:xfrm>
              <a:off x="6315591" y="2210439"/>
              <a:ext cx="150407" cy="49542"/>
            </a:xfrm>
            <a:custGeom>
              <a:avLst/>
              <a:gdLst/>
              <a:ahLst/>
              <a:cxnLst/>
              <a:rect l="l" t="t" r="r" b="b"/>
              <a:pathLst>
                <a:path w="5744" h="1892" extrusionOk="0">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73"/>
            <p:cNvSpPr/>
            <p:nvPr/>
          </p:nvSpPr>
          <p:spPr>
            <a:xfrm>
              <a:off x="6350810" y="2173492"/>
              <a:ext cx="79969" cy="22860"/>
            </a:xfrm>
            <a:custGeom>
              <a:avLst/>
              <a:gdLst/>
              <a:ahLst/>
              <a:cxnLst/>
              <a:rect l="l" t="t" r="r" b="b"/>
              <a:pathLst>
                <a:path w="3054" h="873" extrusionOk="0">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73"/>
            <p:cNvSpPr/>
            <p:nvPr/>
          </p:nvSpPr>
          <p:spPr>
            <a:xfrm>
              <a:off x="6294355" y="2059063"/>
              <a:ext cx="192617" cy="125688"/>
            </a:xfrm>
            <a:custGeom>
              <a:avLst/>
              <a:gdLst/>
              <a:ahLst/>
              <a:cxnLst/>
              <a:rect l="l" t="t" r="r" b="b"/>
              <a:pathLst>
                <a:path w="7356" h="4800" extrusionOk="0">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73"/>
            <p:cNvSpPr/>
            <p:nvPr/>
          </p:nvSpPr>
          <p:spPr>
            <a:xfrm>
              <a:off x="6297340" y="2059063"/>
              <a:ext cx="144908" cy="125897"/>
            </a:xfrm>
            <a:custGeom>
              <a:avLst/>
              <a:gdLst/>
              <a:ahLst/>
              <a:cxnLst/>
              <a:rect l="l" t="t" r="r" b="b"/>
              <a:pathLst>
                <a:path w="5534" h="4808" extrusionOk="0">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73"/>
            <p:cNvSpPr/>
            <p:nvPr/>
          </p:nvSpPr>
          <p:spPr>
            <a:xfrm>
              <a:off x="6316822" y="2116775"/>
              <a:ext cx="147919" cy="67976"/>
            </a:xfrm>
            <a:custGeom>
              <a:avLst/>
              <a:gdLst/>
              <a:ahLst/>
              <a:cxnLst/>
              <a:rect l="l" t="t" r="r" b="b"/>
              <a:pathLst>
                <a:path w="5649" h="2596" extrusionOk="0">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73"/>
            <p:cNvSpPr/>
            <p:nvPr/>
          </p:nvSpPr>
          <p:spPr>
            <a:xfrm>
              <a:off x="6305091" y="2059063"/>
              <a:ext cx="22755" cy="28515"/>
            </a:xfrm>
            <a:custGeom>
              <a:avLst/>
              <a:gdLst/>
              <a:ahLst/>
              <a:cxnLst/>
              <a:rect l="l" t="t" r="r" b="b"/>
              <a:pathLst>
                <a:path w="869" h="1089" extrusionOk="0">
                  <a:moveTo>
                    <a:pt x="0" y="1"/>
                  </a:moveTo>
                  <a:lnTo>
                    <a:pt x="0" y="1088"/>
                  </a:lnTo>
                  <a:lnTo>
                    <a:pt x="869" y="1088"/>
                  </a:lnTo>
                  <a:lnTo>
                    <a:pt x="869"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73"/>
            <p:cNvSpPr/>
            <p:nvPr/>
          </p:nvSpPr>
          <p:spPr>
            <a:xfrm>
              <a:off x="6453717" y="2059063"/>
              <a:ext cx="23017" cy="28515"/>
            </a:xfrm>
            <a:custGeom>
              <a:avLst/>
              <a:gdLst/>
              <a:ahLst/>
              <a:cxnLst/>
              <a:rect l="l" t="t" r="r" b="b"/>
              <a:pathLst>
                <a:path w="879" h="1089" extrusionOk="0">
                  <a:moveTo>
                    <a:pt x="1" y="1"/>
                  </a:moveTo>
                  <a:lnTo>
                    <a:pt x="1" y="1088"/>
                  </a:lnTo>
                  <a:lnTo>
                    <a:pt x="878" y="1088"/>
                  </a:lnTo>
                  <a:lnTo>
                    <a:pt x="878"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73"/>
            <p:cNvSpPr/>
            <p:nvPr/>
          </p:nvSpPr>
          <p:spPr>
            <a:xfrm>
              <a:off x="6328579" y="2198525"/>
              <a:ext cx="62216" cy="50197"/>
            </a:xfrm>
            <a:custGeom>
              <a:avLst/>
              <a:gdLst/>
              <a:ahLst/>
              <a:cxnLst/>
              <a:rect l="l" t="t" r="r" b="b"/>
              <a:pathLst>
                <a:path w="2376" h="1917" extrusionOk="0">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73"/>
            <p:cNvSpPr/>
            <p:nvPr/>
          </p:nvSpPr>
          <p:spPr>
            <a:xfrm>
              <a:off x="6390768" y="2198525"/>
              <a:ext cx="62477" cy="50197"/>
            </a:xfrm>
            <a:custGeom>
              <a:avLst/>
              <a:gdLst/>
              <a:ahLst/>
              <a:cxnLst/>
              <a:rect l="l" t="t" r="r" b="b"/>
              <a:pathLst>
                <a:path w="2386" h="1917" extrusionOk="0">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73"/>
            <p:cNvSpPr/>
            <p:nvPr/>
          </p:nvSpPr>
          <p:spPr>
            <a:xfrm>
              <a:off x="6353559"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73"/>
            <p:cNvSpPr/>
            <p:nvPr/>
          </p:nvSpPr>
          <p:spPr>
            <a:xfrm>
              <a:off x="6416508"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73"/>
            <p:cNvSpPr/>
            <p:nvPr/>
          </p:nvSpPr>
          <p:spPr>
            <a:xfrm>
              <a:off x="6373669" y="2081792"/>
              <a:ext cx="34355" cy="23017"/>
            </a:xfrm>
            <a:custGeom>
              <a:avLst/>
              <a:gdLst/>
              <a:ahLst/>
              <a:cxnLst/>
              <a:rect l="l" t="t" r="r" b="b"/>
              <a:pathLst>
                <a:path w="1312" h="879" extrusionOk="0">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73"/>
            <p:cNvSpPr/>
            <p:nvPr/>
          </p:nvSpPr>
          <p:spPr>
            <a:xfrm>
              <a:off x="6305091" y="1973150"/>
              <a:ext cx="171643" cy="85939"/>
            </a:xfrm>
            <a:custGeom>
              <a:avLst/>
              <a:gdLst/>
              <a:ahLst/>
              <a:cxnLst/>
              <a:rect l="l" t="t" r="r" b="b"/>
              <a:pathLst>
                <a:path w="6555" h="3282" extrusionOk="0">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73"/>
            <p:cNvSpPr/>
            <p:nvPr/>
          </p:nvSpPr>
          <p:spPr>
            <a:xfrm>
              <a:off x="6377545" y="2156236"/>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73"/>
            <p:cNvSpPr/>
            <p:nvPr/>
          </p:nvSpPr>
          <p:spPr>
            <a:xfrm>
              <a:off x="6303101" y="2081792"/>
              <a:ext cx="43729" cy="11521"/>
            </a:xfrm>
            <a:custGeom>
              <a:avLst/>
              <a:gdLst/>
              <a:ahLst/>
              <a:cxnLst/>
              <a:rect l="l" t="t" r="r" b="b"/>
              <a:pathLst>
                <a:path w="1670" h="440" extrusionOk="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73"/>
            <p:cNvSpPr/>
            <p:nvPr/>
          </p:nvSpPr>
          <p:spPr>
            <a:xfrm>
              <a:off x="6434733" y="2081792"/>
              <a:ext cx="43755" cy="11521"/>
            </a:xfrm>
            <a:custGeom>
              <a:avLst/>
              <a:gdLst/>
              <a:ahLst/>
              <a:cxnLst/>
              <a:rect l="l" t="t" r="r" b="b"/>
              <a:pathLst>
                <a:path w="1671" h="440" extrusionOk="0">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73"/>
            <p:cNvSpPr/>
            <p:nvPr/>
          </p:nvSpPr>
          <p:spPr>
            <a:xfrm>
              <a:off x="6333580" y="2076057"/>
              <a:ext cx="51480" cy="40246"/>
            </a:xfrm>
            <a:custGeom>
              <a:avLst/>
              <a:gdLst/>
              <a:ahLst/>
              <a:cxnLst/>
              <a:rect l="l" t="t" r="r" b="b"/>
              <a:pathLst>
                <a:path w="1966" h="1537" extrusionOk="0">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73"/>
            <p:cNvSpPr/>
            <p:nvPr/>
          </p:nvSpPr>
          <p:spPr>
            <a:xfrm>
              <a:off x="6396529" y="2076057"/>
              <a:ext cx="51480" cy="40246"/>
            </a:xfrm>
            <a:custGeom>
              <a:avLst/>
              <a:gdLst/>
              <a:ahLst/>
              <a:cxnLst/>
              <a:rect l="l" t="t" r="r" b="b"/>
              <a:pathLst>
                <a:path w="1966" h="1537" extrusionOk="0">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73"/>
            <p:cNvSpPr/>
            <p:nvPr/>
          </p:nvSpPr>
          <p:spPr>
            <a:xfrm>
              <a:off x="6316822" y="2116775"/>
              <a:ext cx="85468" cy="68133"/>
            </a:xfrm>
            <a:custGeom>
              <a:avLst/>
              <a:gdLst/>
              <a:ahLst/>
              <a:cxnLst/>
              <a:rect l="l" t="t" r="r" b="b"/>
              <a:pathLst>
                <a:path w="3264" h="2602" extrusionOk="0">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73"/>
            <p:cNvSpPr/>
            <p:nvPr/>
          </p:nvSpPr>
          <p:spPr>
            <a:xfrm>
              <a:off x="6367804" y="2133507"/>
              <a:ext cx="45981" cy="17020"/>
            </a:xfrm>
            <a:custGeom>
              <a:avLst/>
              <a:gdLst/>
              <a:ahLst/>
              <a:cxnLst/>
              <a:rect l="l" t="t" r="r" b="b"/>
              <a:pathLst>
                <a:path w="1756" h="650" extrusionOk="0">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73"/>
            <p:cNvSpPr/>
            <p:nvPr/>
          </p:nvSpPr>
          <p:spPr>
            <a:xfrm>
              <a:off x="6356544" y="2127746"/>
              <a:ext cx="68474" cy="17020"/>
            </a:xfrm>
            <a:custGeom>
              <a:avLst/>
              <a:gdLst/>
              <a:ahLst/>
              <a:cxnLst/>
              <a:rect l="l" t="t" r="r" b="b"/>
              <a:pathLst>
                <a:path w="2615" h="650" extrusionOk="0">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73"/>
            <p:cNvSpPr/>
            <p:nvPr/>
          </p:nvSpPr>
          <p:spPr>
            <a:xfrm>
              <a:off x="6305091" y="1973150"/>
              <a:ext cx="71956" cy="85939"/>
            </a:xfrm>
            <a:custGeom>
              <a:avLst/>
              <a:gdLst/>
              <a:ahLst/>
              <a:cxnLst/>
              <a:rect l="l" t="t" r="r" b="b"/>
              <a:pathLst>
                <a:path w="2748" h="3282" extrusionOk="0">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73"/>
            <p:cNvSpPr/>
            <p:nvPr/>
          </p:nvSpPr>
          <p:spPr>
            <a:xfrm>
              <a:off x="6274611" y="2053329"/>
              <a:ext cx="232601" cy="11521"/>
            </a:xfrm>
            <a:custGeom>
              <a:avLst/>
              <a:gdLst/>
              <a:ahLst/>
              <a:cxnLst/>
              <a:rect l="l" t="t" r="r" b="b"/>
              <a:pathLst>
                <a:path w="8883" h="440" extrusionOk="0">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73"/>
            <p:cNvSpPr/>
            <p:nvPr/>
          </p:nvSpPr>
          <p:spPr>
            <a:xfrm>
              <a:off x="6377283" y="1973150"/>
              <a:ext cx="25792" cy="22990"/>
            </a:xfrm>
            <a:custGeom>
              <a:avLst/>
              <a:gdLst/>
              <a:ahLst/>
              <a:cxnLst/>
              <a:rect l="l" t="t" r="r" b="b"/>
              <a:pathLst>
                <a:path w="985" h="878" extrusionOk="0">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73"/>
            <p:cNvSpPr/>
            <p:nvPr/>
          </p:nvSpPr>
          <p:spPr>
            <a:xfrm>
              <a:off x="6306583" y="2036099"/>
              <a:ext cx="168658" cy="17256"/>
            </a:xfrm>
            <a:custGeom>
              <a:avLst/>
              <a:gdLst/>
              <a:ahLst/>
              <a:cxnLst/>
              <a:rect l="l" t="t" r="r" b="b"/>
              <a:pathLst>
                <a:path w="6441" h="659" extrusionOk="0">
                  <a:moveTo>
                    <a:pt x="172" y="0"/>
                  </a:moveTo>
                  <a:lnTo>
                    <a:pt x="1" y="658"/>
                  </a:lnTo>
                  <a:lnTo>
                    <a:pt x="6440" y="658"/>
                  </a:lnTo>
                  <a:lnTo>
                    <a:pt x="6259"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73"/>
            <p:cNvSpPr/>
            <p:nvPr/>
          </p:nvSpPr>
          <p:spPr>
            <a:xfrm>
              <a:off x="6306583" y="2036099"/>
              <a:ext cx="27520" cy="17256"/>
            </a:xfrm>
            <a:custGeom>
              <a:avLst/>
              <a:gdLst/>
              <a:ahLst/>
              <a:cxnLst/>
              <a:rect l="l" t="t" r="r" b="b"/>
              <a:pathLst>
                <a:path w="1051" h="659" extrusionOk="0">
                  <a:moveTo>
                    <a:pt x="172" y="0"/>
                  </a:moveTo>
                  <a:lnTo>
                    <a:pt x="1" y="658"/>
                  </a:lnTo>
                  <a:lnTo>
                    <a:pt x="869" y="658"/>
                  </a:lnTo>
                  <a:lnTo>
                    <a:pt x="105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73"/>
            <p:cNvSpPr/>
            <p:nvPr/>
          </p:nvSpPr>
          <p:spPr>
            <a:xfrm>
              <a:off x="6305091" y="2220180"/>
              <a:ext cx="22755" cy="107699"/>
            </a:xfrm>
            <a:custGeom>
              <a:avLst/>
              <a:gdLst/>
              <a:ahLst/>
              <a:cxnLst/>
              <a:rect l="l" t="t" r="r" b="b"/>
              <a:pathLst>
                <a:path w="869" h="4113" extrusionOk="0">
                  <a:moveTo>
                    <a:pt x="869" y="1"/>
                  </a:moveTo>
                  <a:lnTo>
                    <a:pt x="0" y="259"/>
                  </a:lnTo>
                  <a:lnTo>
                    <a:pt x="0" y="4113"/>
                  </a:lnTo>
                  <a:lnTo>
                    <a:pt x="869" y="4113"/>
                  </a:lnTo>
                  <a:lnTo>
                    <a:pt x="869"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73"/>
            <p:cNvSpPr/>
            <p:nvPr/>
          </p:nvSpPr>
          <p:spPr>
            <a:xfrm>
              <a:off x="6453717" y="2220180"/>
              <a:ext cx="23017" cy="107699"/>
            </a:xfrm>
            <a:custGeom>
              <a:avLst/>
              <a:gdLst/>
              <a:ahLst/>
              <a:cxnLst/>
              <a:rect l="l" t="t" r="r" b="b"/>
              <a:pathLst>
                <a:path w="879" h="4113" extrusionOk="0">
                  <a:moveTo>
                    <a:pt x="1" y="1"/>
                  </a:moveTo>
                  <a:lnTo>
                    <a:pt x="1" y="4113"/>
                  </a:lnTo>
                  <a:lnTo>
                    <a:pt x="878" y="4113"/>
                  </a:lnTo>
                  <a:lnTo>
                    <a:pt x="878" y="259"/>
                  </a:lnTo>
                  <a:lnTo>
                    <a:pt x="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73"/>
            <p:cNvSpPr/>
            <p:nvPr/>
          </p:nvSpPr>
          <p:spPr>
            <a:xfrm>
              <a:off x="6453717" y="2220180"/>
              <a:ext cx="12281" cy="14035"/>
            </a:xfrm>
            <a:custGeom>
              <a:avLst/>
              <a:gdLst/>
              <a:ahLst/>
              <a:cxnLst/>
              <a:rect l="l" t="t" r="r" b="b"/>
              <a:pathLst>
                <a:path w="469" h="536" extrusionOk="0">
                  <a:moveTo>
                    <a:pt x="1" y="1"/>
                  </a:moveTo>
                  <a:lnTo>
                    <a:pt x="1" y="535"/>
                  </a:lnTo>
                  <a:lnTo>
                    <a:pt x="468" y="135"/>
                  </a:lnTo>
                  <a:lnTo>
                    <a:pt x="172" y="49"/>
                  </a:lnTo>
                  <a:lnTo>
                    <a:pt x="1"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73"/>
            <p:cNvSpPr/>
            <p:nvPr/>
          </p:nvSpPr>
          <p:spPr>
            <a:xfrm>
              <a:off x="6315591" y="2220180"/>
              <a:ext cx="12255" cy="14035"/>
            </a:xfrm>
            <a:custGeom>
              <a:avLst/>
              <a:gdLst/>
              <a:ahLst/>
              <a:cxnLst/>
              <a:rect l="l" t="t" r="r" b="b"/>
              <a:pathLst>
                <a:path w="468" h="536" extrusionOk="0">
                  <a:moveTo>
                    <a:pt x="468" y="1"/>
                  </a:moveTo>
                  <a:lnTo>
                    <a:pt x="296" y="49"/>
                  </a:lnTo>
                  <a:lnTo>
                    <a:pt x="0" y="135"/>
                  </a:lnTo>
                  <a:lnTo>
                    <a:pt x="468" y="535"/>
                  </a:lnTo>
                  <a:lnTo>
                    <a:pt x="468"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73"/>
            <p:cNvSpPr/>
            <p:nvPr/>
          </p:nvSpPr>
          <p:spPr>
            <a:xfrm>
              <a:off x="6287861" y="2276399"/>
              <a:ext cx="17256" cy="51480"/>
            </a:xfrm>
            <a:custGeom>
              <a:avLst/>
              <a:gdLst/>
              <a:ahLst/>
              <a:cxnLst/>
              <a:rect l="l" t="t" r="r" b="b"/>
              <a:pathLst>
                <a:path w="659" h="1966" extrusionOk="0">
                  <a:moveTo>
                    <a:pt x="658" y="0"/>
                  </a:moveTo>
                  <a:cubicBezTo>
                    <a:pt x="296" y="0"/>
                    <a:pt x="0" y="287"/>
                    <a:pt x="0" y="649"/>
                  </a:cubicBezTo>
                  <a:lnTo>
                    <a:pt x="0" y="1966"/>
                  </a:lnTo>
                  <a:lnTo>
                    <a:pt x="658" y="1966"/>
                  </a:lnTo>
                  <a:lnTo>
                    <a:pt x="65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73"/>
            <p:cNvSpPr/>
            <p:nvPr/>
          </p:nvSpPr>
          <p:spPr>
            <a:xfrm>
              <a:off x="6305091" y="2276399"/>
              <a:ext cx="11521" cy="51480"/>
            </a:xfrm>
            <a:custGeom>
              <a:avLst/>
              <a:gdLst/>
              <a:ahLst/>
              <a:cxnLst/>
              <a:rect l="l" t="t" r="r" b="b"/>
              <a:pathLst>
                <a:path w="440" h="1966" extrusionOk="0">
                  <a:moveTo>
                    <a:pt x="0" y="0"/>
                  </a:moveTo>
                  <a:lnTo>
                    <a:pt x="0" y="1966"/>
                  </a:lnTo>
                  <a:lnTo>
                    <a:pt x="439" y="1966"/>
                  </a:lnTo>
                  <a:lnTo>
                    <a:pt x="439" y="439"/>
                  </a:lnTo>
                  <a:cubicBezTo>
                    <a:pt x="439" y="191"/>
                    <a:pt x="249" y="0"/>
                    <a:pt x="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73"/>
            <p:cNvSpPr/>
            <p:nvPr/>
          </p:nvSpPr>
          <p:spPr>
            <a:xfrm>
              <a:off x="6476707" y="2276399"/>
              <a:ext cx="17020" cy="51480"/>
            </a:xfrm>
            <a:custGeom>
              <a:avLst/>
              <a:gdLst/>
              <a:ahLst/>
              <a:cxnLst/>
              <a:rect l="l" t="t" r="r" b="b"/>
              <a:pathLst>
                <a:path w="650" h="1966" extrusionOk="0">
                  <a:moveTo>
                    <a:pt x="0" y="0"/>
                  </a:moveTo>
                  <a:lnTo>
                    <a:pt x="0" y="1966"/>
                  </a:lnTo>
                  <a:lnTo>
                    <a:pt x="649" y="1966"/>
                  </a:lnTo>
                  <a:lnTo>
                    <a:pt x="649" y="649"/>
                  </a:lnTo>
                  <a:cubicBezTo>
                    <a:pt x="649" y="287"/>
                    <a:pt x="353" y="0"/>
                    <a:pt x="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73"/>
            <p:cNvSpPr/>
            <p:nvPr/>
          </p:nvSpPr>
          <p:spPr>
            <a:xfrm>
              <a:off x="6465212" y="2276399"/>
              <a:ext cx="11521" cy="51480"/>
            </a:xfrm>
            <a:custGeom>
              <a:avLst/>
              <a:gdLst/>
              <a:ahLst/>
              <a:cxnLst/>
              <a:rect l="l" t="t" r="r" b="b"/>
              <a:pathLst>
                <a:path w="440" h="1966" extrusionOk="0">
                  <a:moveTo>
                    <a:pt x="439" y="0"/>
                  </a:moveTo>
                  <a:cubicBezTo>
                    <a:pt x="191" y="0"/>
                    <a:pt x="1" y="191"/>
                    <a:pt x="1" y="439"/>
                  </a:cubicBezTo>
                  <a:lnTo>
                    <a:pt x="1" y="1966"/>
                  </a:lnTo>
                  <a:lnTo>
                    <a:pt x="439" y="1966"/>
                  </a:lnTo>
                  <a:lnTo>
                    <a:pt x="43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73"/>
            <p:cNvSpPr/>
            <p:nvPr/>
          </p:nvSpPr>
          <p:spPr>
            <a:xfrm>
              <a:off x="6385033" y="2264903"/>
              <a:ext cx="11521" cy="11521"/>
            </a:xfrm>
            <a:custGeom>
              <a:avLst/>
              <a:gdLst/>
              <a:ahLst/>
              <a:cxnLst/>
              <a:rect l="l" t="t" r="r" b="b"/>
              <a:pathLst>
                <a:path w="440" h="440" extrusionOk="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73"/>
            <p:cNvSpPr/>
            <p:nvPr/>
          </p:nvSpPr>
          <p:spPr>
            <a:xfrm>
              <a:off x="6385033" y="2299127"/>
              <a:ext cx="11521" cy="11521"/>
            </a:xfrm>
            <a:custGeom>
              <a:avLst/>
              <a:gdLst/>
              <a:ahLst/>
              <a:cxnLst/>
              <a:rect l="l" t="t" r="r" b="b"/>
              <a:pathLst>
                <a:path w="440" h="440" extrusionOk="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4" name="Google Shape;13334;p73"/>
          <p:cNvGrpSpPr/>
          <p:nvPr/>
        </p:nvGrpSpPr>
        <p:grpSpPr>
          <a:xfrm>
            <a:off x="5802496" y="1820750"/>
            <a:ext cx="275309" cy="354728"/>
            <a:chOff x="5802496" y="1973150"/>
            <a:chExt cx="275309" cy="354728"/>
          </a:xfrm>
        </p:grpSpPr>
        <p:sp>
          <p:nvSpPr>
            <p:cNvPr id="13335" name="Google Shape;13335;p73"/>
            <p:cNvSpPr/>
            <p:nvPr/>
          </p:nvSpPr>
          <p:spPr>
            <a:xfrm>
              <a:off x="5803229" y="2210439"/>
              <a:ext cx="274576" cy="117440"/>
            </a:xfrm>
            <a:custGeom>
              <a:avLst/>
              <a:gdLst/>
              <a:ahLst/>
              <a:cxnLst/>
              <a:rect l="l" t="t" r="r" b="b"/>
              <a:pathLst>
                <a:path w="10486" h="4485" extrusionOk="0">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73"/>
            <p:cNvSpPr/>
            <p:nvPr/>
          </p:nvSpPr>
          <p:spPr>
            <a:xfrm>
              <a:off x="5885162" y="2210439"/>
              <a:ext cx="110946" cy="20267"/>
            </a:xfrm>
            <a:custGeom>
              <a:avLst/>
              <a:gdLst/>
              <a:ahLst/>
              <a:cxnLst/>
              <a:rect l="l" t="t" r="r" b="b"/>
              <a:pathLst>
                <a:path w="4237" h="774" extrusionOk="0">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73"/>
            <p:cNvSpPr/>
            <p:nvPr/>
          </p:nvSpPr>
          <p:spPr>
            <a:xfrm>
              <a:off x="5992075"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73"/>
            <p:cNvSpPr/>
            <p:nvPr/>
          </p:nvSpPr>
          <p:spPr>
            <a:xfrm>
              <a:off x="6009069"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73"/>
            <p:cNvSpPr/>
            <p:nvPr/>
          </p:nvSpPr>
          <p:spPr>
            <a:xfrm>
              <a:off x="5988593" y="1987133"/>
              <a:ext cx="60723" cy="54255"/>
            </a:xfrm>
            <a:custGeom>
              <a:avLst/>
              <a:gdLst/>
              <a:ahLst/>
              <a:cxnLst/>
              <a:rect l="l" t="t" r="r" b="b"/>
              <a:pathLst>
                <a:path w="2319" h="2072" extrusionOk="0">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73"/>
            <p:cNvSpPr/>
            <p:nvPr/>
          </p:nvSpPr>
          <p:spPr>
            <a:xfrm>
              <a:off x="6006817" y="1996114"/>
              <a:ext cx="32260" cy="29170"/>
            </a:xfrm>
            <a:custGeom>
              <a:avLst/>
              <a:gdLst/>
              <a:ahLst/>
              <a:cxnLst/>
              <a:rect l="l" t="t" r="r" b="b"/>
              <a:pathLst>
                <a:path w="1232" h="1114" extrusionOk="0">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73"/>
            <p:cNvSpPr/>
            <p:nvPr/>
          </p:nvSpPr>
          <p:spPr>
            <a:xfrm>
              <a:off x="5820459"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73"/>
            <p:cNvSpPr/>
            <p:nvPr/>
          </p:nvSpPr>
          <p:spPr>
            <a:xfrm>
              <a:off x="5837453"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73"/>
            <p:cNvSpPr/>
            <p:nvPr/>
          </p:nvSpPr>
          <p:spPr>
            <a:xfrm>
              <a:off x="5831954" y="1987133"/>
              <a:ext cx="60487" cy="54255"/>
            </a:xfrm>
            <a:custGeom>
              <a:avLst/>
              <a:gdLst/>
              <a:ahLst/>
              <a:cxnLst/>
              <a:rect l="l" t="t" r="r" b="b"/>
              <a:pathLst>
                <a:path w="2310" h="2072" extrusionOk="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73"/>
            <p:cNvSpPr/>
            <p:nvPr/>
          </p:nvSpPr>
          <p:spPr>
            <a:xfrm>
              <a:off x="5842192" y="1996114"/>
              <a:ext cx="32024" cy="29170"/>
            </a:xfrm>
            <a:custGeom>
              <a:avLst/>
              <a:gdLst/>
              <a:ahLst/>
              <a:cxnLst/>
              <a:rect l="l" t="t" r="r" b="b"/>
              <a:pathLst>
                <a:path w="1223" h="1114" extrusionOk="0">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73"/>
            <p:cNvSpPr/>
            <p:nvPr/>
          </p:nvSpPr>
          <p:spPr>
            <a:xfrm>
              <a:off x="5823208" y="1984619"/>
              <a:ext cx="234591" cy="234591"/>
            </a:xfrm>
            <a:custGeom>
              <a:avLst/>
              <a:gdLst/>
              <a:ahLst/>
              <a:cxnLst/>
              <a:rect l="l" t="t" r="r" b="b"/>
              <a:pathLst>
                <a:path w="8959" h="8959" extrusionOk="0">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73"/>
            <p:cNvSpPr/>
            <p:nvPr/>
          </p:nvSpPr>
          <p:spPr>
            <a:xfrm>
              <a:off x="5866178" y="2036099"/>
              <a:ext cx="148678" cy="148652"/>
            </a:xfrm>
            <a:custGeom>
              <a:avLst/>
              <a:gdLst/>
              <a:ahLst/>
              <a:cxnLst/>
              <a:rect l="l" t="t" r="r" b="b"/>
              <a:pathLst>
                <a:path w="5678" h="5677" extrusionOk="0">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73"/>
            <p:cNvSpPr/>
            <p:nvPr/>
          </p:nvSpPr>
          <p:spPr>
            <a:xfrm>
              <a:off x="5865680" y="2036125"/>
              <a:ext cx="86463" cy="148836"/>
            </a:xfrm>
            <a:custGeom>
              <a:avLst/>
              <a:gdLst/>
              <a:ahLst/>
              <a:cxnLst/>
              <a:rect l="l" t="t" r="r" b="b"/>
              <a:pathLst>
                <a:path w="3302" h="5684" extrusionOk="0">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73"/>
            <p:cNvSpPr/>
            <p:nvPr/>
          </p:nvSpPr>
          <p:spPr>
            <a:xfrm>
              <a:off x="5900663"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73"/>
            <p:cNvSpPr/>
            <p:nvPr/>
          </p:nvSpPr>
          <p:spPr>
            <a:xfrm>
              <a:off x="5969111"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73"/>
            <p:cNvSpPr/>
            <p:nvPr/>
          </p:nvSpPr>
          <p:spPr>
            <a:xfrm>
              <a:off x="5892913" y="2076293"/>
              <a:ext cx="26761" cy="11286"/>
            </a:xfrm>
            <a:custGeom>
              <a:avLst/>
              <a:gdLst/>
              <a:ahLst/>
              <a:cxnLst/>
              <a:rect l="l" t="t" r="r" b="b"/>
              <a:pathLst>
                <a:path w="1022" h="431" extrusionOk="0">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73"/>
            <p:cNvSpPr/>
            <p:nvPr/>
          </p:nvSpPr>
          <p:spPr>
            <a:xfrm>
              <a:off x="5961622" y="2076293"/>
              <a:ext cx="26499" cy="11286"/>
            </a:xfrm>
            <a:custGeom>
              <a:avLst/>
              <a:gdLst/>
              <a:ahLst/>
              <a:cxnLst/>
              <a:rect l="l" t="t" r="r" b="b"/>
              <a:pathLst>
                <a:path w="1012" h="431" extrusionOk="0">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73"/>
            <p:cNvSpPr/>
            <p:nvPr/>
          </p:nvSpPr>
          <p:spPr>
            <a:xfrm>
              <a:off x="5887178" y="2013475"/>
              <a:ext cx="13511" cy="11390"/>
            </a:xfrm>
            <a:custGeom>
              <a:avLst/>
              <a:gdLst/>
              <a:ahLst/>
              <a:cxnLst/>
              <a:rect l="l" t="t" r="r" b="b"/>
              <a:pathLst>
                <a:path w="516" h="435" extrusionOk="0">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73"/>
            <p:cNvSpPr/>
            <p:nvPr/>
          </p:nvSpPr>
          <p:spPr>
            <a:xfrm>
              <a:off x="5978852" y="2013475"/>
              <a:ext cx="13250" cy="11390"/>
            </a:xfrm>
            <a:custGeom>
              <a:avLst/>
              <a:gdLst/>
              <a:ahLst/>
              <a:cxnLst/>
              <a:rect l="l" t="t" r="r" b="b"/>
              <a:pathLst>
                <a:path w="506" h="435" extrusionOk="0">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73"/>
            <p:cNvSpPr/>
            <p:nvPr/>
          </p:nvSpPr>
          <p:spPr>
            <a:xfrm>
              <a:off x="5914908" y="2130522"/>
              <a:ext cx="51480" cy="22755"/>
            </a:xfrm>
            <a:custGeom>
              <a:avLst/>
              <a:gdLst/>
              <a:ahLst/>
              <a:cxnLst/>
              <a:rect l="l" t="t" r="r" b="b"/>
              <a:pathLst>
                <a:path w="1966" h="869" extrusionOk="0">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73"/>
            <p:cNvSpPr/>
            <p:nvPr/>
          </p:nvSpPr>
          <p:spPr>
            <a:xfrm>
              <a:off x="5802496" y="2011616"/>
              <a:ext cx="228333" cy="207673"/>
            </a:xfrm>
            <a:custGeom>
              <a:avLst/>
              <a:gdLst/>
              <a:ahLst/>
              <a:cxnLst/>
              <a:rect l="l" t="t" r="r" b="b"/>
              <a:pathLst>
                <a:path w="8720" h="7931" extrusionOk="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73"/>
            <p:cNvSpPr/>
            <p:nvPr/>
          </p:nvSpPr>
          <p:spPr>
            <a:xfrm>
              <a:off x="5843449" y="2287894"/>
              <a:ext cx="11260" cy="39984"/>
            </a:xfrm>
            <a:custGeom>
              <a:avLst/>
              <a:gdLst/>
              <a:ahLst/>
              <a:cxnLst/>
              <a:rect l="l" t="t" r="r" b="b"/>
              <a:pathLst>
                <a:path w="430" h="1527" extrusionOk="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73"/>
            <p:cNvSpPr/>
            <p:nvPr/>
          </p:nvSpPr>
          <p:spPr>
            <a:xfrm>
              <a:off x="6026299" y="2287894"/>
              <a:ext cx="11521" cy="39984"/>
            </a:xfrm>
            <a:custGeom>
              <a:avLst/>
              <a:gdLst/>
              <a:ahLst/>
              <a:cxnLst/>
              <a:rect l="l" t="t" r="r" b="b"/>
              <a:pathLst>
                <a:path w="440" h="1527" extrusionOk="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73"/>
            <p:cNvSpPr/>
            <p:nvPr/>
          </p:nvSpPr>
          <p:spPr>
            <a:xfrm>
              <a:off x="5872933" y="2270664"/>
              <a:ext cx="135167" cy="57214"/>
            </a:xfrm>
            <a:custGeom>
              <a:avLst/>
              <a:gdLst/>
              <a:ahLst/>
              <a:cxnLst/>
              <a:rect l="l" t="t" r="r" b="b"/>
              <a:pathLst>
                <a:path w="5162" h="2185" extrusionOk="0">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73"/>
            <p:cNvSpPr/>
            <p:nvPr/>
          </p:nvSpPr>
          <p:spPr>
            <a:xfrm>
              <a:off x="5911897" y="2018843"/>
              <a:ext cx="57240" cy="34512"/>
            </a:xfrm>
            <a:custGeom>
              <a:avLst/>
              <a:gdLst/>
              <a:ahLst/>
              <a:cxnLst/>
              <a:rect l="l" t="t" r="r" b="b"/>
              <a:pathLst>
                <a:path w="2186" h="1318" extrusionOk="0">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73"/>
            <p:cNvSpPr/>
            <p:nvPr/>
          </p:nvSpPr>
          <p:spPr>
            <a:xfrm>
              <a:off x="5929126" y="2007610"/>
              <a:ext cx="22755" cy="22755"/>
            </a:xfrm>
            <a:custGeom>
              <a:avLst/>
              <a:gdLst/>
              <a:ahLst/>
              <a:cxnLst/>
              <a:rect l="l" t="t" r="r" b="b"/>
              <a:pathLst>
                <a:path w="869" h="869" extrusionOk="0">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1" name="Google Shape;13361;p73"/>
          <p:cNvGrpSpPr/>
          <p:nvPr/>
        </p:nvGrpSpPr>
        <p:grpSpPr>
          <a:xfrm>
            <a:off x="5353083" y="1820750"/>
            <a:ext cx="274576" cy="354728"/>
            <a:chOff x="5353083" y="1973150"/>
            <a:chExt cx="274576" cy="354728"/>
          </a:xfrm>
        </p:grpSpPr>
        <p:sp>
          <p:nvSpPr>
            <p:cNvPr id="13362" name="Google Shape;13362;p73"/>
            <p:cNvSpPr/>
            <p:nvPr/>
          </p:nvSpPr>
          <p:spPr>
            <a:xfrm>
              <a:off x="5353083" y="2167731"/>
              <a:ext cx="274576" cy="160147"/>
            </a:xfrm>
            <a:custGeom>
              <a:avLst/>
              <a:gdLst/>
              <a:ahLst/>
              <a:cxnLst/>
              <a:rect l="l" t="t" r="r" b="b"/>
              <a:pathLst>
                <a:path w="10486" h="6116" extrusionOk="0">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73"/>
            <p:cNvSpPr/>
            <p:nvPr/>
          </p:nvSpPr>
          <p:spPr>
            <a:xfrm>
              <a:off x="5484479" y="2276399"/>
              <a:ext cx="11521" cy="51480"/>
            </a:xfrm>
            <a:custGeom>
              <a:avLst/>
              <a:gdLst/>
              <a:ahLst/>
              <a:cxnLst/>
              <a:rect l="l" t="t" r="r" b="b"/>
              <a:pathLst>
                <a:path w="440" h="1966" extrusionOk="0">
                  <a:moveTo>
                    <a:pt x="1" y="0"/>
                  </a:moveTo>
                  <a:lnTo>
                    <a:pt x="1" y="1966"/>
                  </a:lnTo>
                  <a:lnTo>
                    <a:pt x="440" y="1966"/>
                  </a:lnTo>
                  <a:lnTo>
                    <a:pt x="440" y="0"/>
                  </a:ln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73"/>
            <p:cNvSpPr/>
            <p:nvPr/>
          </p:nvSpPr>
          <p:spPr>
            <a:xfrm>
              <a:off x="5393067" y="2177734"/>
              <a:ext cx="194607" cy="102933"/>
            </a:xfrm>
            <a:custGeom>
              <a:avLst/>
              <a:gdLst/>
              <a:ahLst/>
              <a:cxnLst/>
              <a:rect l="l" t="t" r="r" b="b"/>
              <a:pathLst>
                <a:path w="7432" h="3931" extrusionOk="0">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73"/>
            <p:cNvSpPr/>
            <p:nvPr/>
          </p:nvSpPr>
          <p:spPr>
            <a:xfrm>
              <a:off x="5411213" y="2194963"/>
              <a:ext cx="157817" cy="65044"/>
            </a:xfrm>
            <a:custGeom>
              <a:avLst/>
              <a:gdLst/>
              <a:ahLst/>
              <a:cxnLst/>
              <a:rect l="l" t="t" r="r" b="b"/>
              <a:pathLst>
                <a:path w="6027" h="2484" extrusionOk="0">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73"/>
            <p:cNvSpPr/>
            <p:nvPr/>
          </p:nvSpPr>
          <p:spPr>
            <a:xfrm>
              <a:off x="5436272" y="2173492"/>
              <a:ext cx="107935" cy="86515"/>
            </a:xfrm>
            <a:custGeom>
              <a:avLst/>
              <a:gdLst/>
              <a:ahLst/>
              <a:cxnLst/>
              <a:rect l="l" t="t" r="r" b="b"/>
              <a:pathLst>
                <a:path w="4122" h="3304" extrusionOk="0">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73"/>
            <p:cNvSpPr/>
            <p:nvPr/>
          </p:nvSpPr>
          <p:spPr>
            <a:xfrm>
              <a:off x="5450255" y="2173492"/>
              <a:ext cx="80231" cy="28620"/>
            </a:xfrm>
            <a:custGeom>
              <a:avLst/>
              <a:gdLst/>
              <a:ahLst/>
              <a:cxnLst/>
              <a:rect l="l" t="t" r="r" b="b"/>
              <a:pathLst>
                <a:path w="3064" h="1093" extrusionOk="0">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73"/>
            <p:cNvSpPr/>
            <p:nvPr/>
          </p:nvSpPr>
          <p:spPr>
            <a:xfrm>
              <a:off x="5394062" y="2076057"/>
              <a:ext cx="192381" cy="114428"/>
            </a:xfrm>
            <a:custGeom>
              <a:avLst/>
              <a:gdLst/>
              <a:ahLst/>
              <a:cxnLst/>
              <a:rect l="l" t="t" r="r" b="b"/>
              <a:pathLst>
                <a:path w="7347" h="4370" extrusionOk="0">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73"/>
            <p:cNvSpPr/>
            <p:nvPr/>
          </p:nvSpPr>
          <p:spPr>
            <a:xfrm>
              <a:off x="5394062" y="2076319"/>
              <a:ext cx="107699" cy="114402"/>
            </a:xfrm>
            <a:custGeom>
              <a:avLst/>
              <a:gdLst/>
              <a:ahLst/>
              <a:cxnLst/>
              <a:rect l="l" t="t" r="r" b="b"/>
              <a:pathLst>
                <a:path w="4113" h="4369" extrusionOk="0">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73"/>
            <p:cNvSpPr/>
            <p:nvPr/>
          </p:nvSpPr>
          <p:spPr>
            <a:xfrm>
              <a:off x="5470994" y="2139006"/>
              <a:ext cx="38256" cy="11521"/>
            </a:xfrm>
            <a:custGeom>
              <a:avLst/>
              <a:gdLst/>
              <a:ahLst/>
              <a:cxnLst/>
              <a:rect l="l" t="t" r="r" b="b"/>
              <a:pathLst>
                <a:path w="1461" h="440" extrusionOk="0">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73"/>
            <p:cNvSpPr/>
            <p:nvPr/>
          </p:nvSpPr>
          <p:spPr>
            <a:xfrm>
              <a:off x="5405296" y="1973150"/>
              <a:ext cx="170150" cy="74444"/>
            </a:xfrm>
            <a:custGeom>
              <a:avLst/>
              <a:gdLst/>
              <a:ahLst/>
              <a:cxnLst/>
              <a:rect l="l" t="t" r="r" b="b"/>
              <a:pathLst>
                <a:path w="6498" h="2843" extrusionOk="0">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73"/>
            <p:cNvSpPr/>
            <p:nvPr/>
          </p:nvSpPr>
          <p:spPr>
            <a:xfrm>
              <a:off x="5478980" y="2270664"/>
              <a:ext cx="22781" cy="22990"/>
            </a:xfrm>
            <a:custGeom>
              <a:avLst/>
              <a:gdLst/>
              <a:ahLst/>
              <a:cxnLst/>
              <a:rect l="l" t="t" r="r" b="b"/>
              <a:pathLst>
                <a:path w="870" h="878" extrusionOk="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73"/>
            <p:cNvSpPr/>
            <p:nvPr/>
          </p:nvSpPr>
          <p:spPr>
            <a:xfrm>
              <a:off x="5356330" y="2253670"/>
              <a:ext cx="48233" cy="74208"/>
            </a:xfrm>
            <a:custGeom>
              <a:avLst/>
              <a:gdLst/>
              <a:ahLst/>
              <a:cxnLst/>
              <a:rect l="l" t="t" r="r" b="b"/>
              <a:pathLst>
                <a:path w="1842" h="2834" extrusionOk="0">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73"/>
            <p:cNvSpPr/>
            <p:nvPr/>
          </p:nvSpPr>
          <p:spPr>
            <a:xfrm>
              <a:off x="5575917" y="2253670"/>
              <a:ext cx="48233" cy="74208"/>
            </a:xfrm>
            <a:custGeom>
              <a:avLst/>
              <a:gdLst/>
              <a:ahLst/>
              <a:cxnLst/>
              <a:rect l="l" t="t" r="r" b="b"/>
              <a:pathLst>
                <a:path w="1842" h="2834" extrusionOk="0">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73"/>
            <p:cNvSpPr/>
            <p:nvPr/>
          </p:nvSpPr>
          <p:spPr>
            <a:xfrm>
              <a:off x="5398566" y="2047568"/>
              <a:ext cx="183374" cy="28777"/>
            </a:xfrm>
            <a:custGeom>
              <a:avLst/>
              <a:gdLst/>
              <a:ahLst/>
              <a:cxnLst/>
              <a:rect l="l" t="t" r="r" b="b"/>
              <a:pathLst>
                <a:path w="7003" h="1099" extrusionOk="0">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73"/>
            <p:cNvSpPr/>
            <p:nvPr/>
          </p:nvSpPr>
          <p:spPr>
            <a:xfrm>
              <a:off x="5427788" y="1973150"/>
              <a:ext cx="62713" cy="74444"/>
            </a:xfrm>
            <a:custGeom>
              <a:avLst/>
              <a:gdLst/>
              <a:ahLst/>
              <a:cxnLst/>
              <a:rect l="l" t="t" r="r" b="b"/>
              <a:pathLst>
                <a:path w="2395" h="2843" extrusionOk="0">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73"/>
            <p:cNvSpPr/>
            <p:nvPr/>
          </p:nvSpPr>
          <p:spPr>
            <a:xfrm>
              <a:off x="5490240" y="1973150"/>
              <a:ext cx="62477" cy="74208"/>
            </a:xfrm>
            <a:custGeom>
              <a:avLst/>
              <a:gdLst/>
              <a:ahLst/>
              <a:cxnLst/>
              <a:rect l="l" t="t" r="r" b="b"/>
              <a:pathLst>
                <a:path w="2386" h="2834" extrusionOk="0">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73"/>
            <p:cNvSpPr/>
            <p:nvPr/>
          </p:nvSpPr>
          <p:spPr>
            <a:xfrm>
              <a:off x="5398802" y="2047568"/>
              <a:ext cx="39984" cy="28515"/>
            </a:xfrm>
            <a:custGeom>
              <a:avLst/>
              <a:gdLst/>
              <a:ahLst/>
              <a:cxnLst/>
              <a:rect l="l" t="t" r="r" b="b"/>
              <a:pathLst>
                <a:path w="1527" h="1089" extrusionOk="0">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73"/>
            <p:cNvSpPr/>
            <p:nvPr/>
          </p:nvSpPr>
          <p:spPr>
            <a:xfrm>
              <a:off x="5404536" y="2076057"/>
              <a:ext cx="171643" cy="49699"/>
            </a:xfrm>
            <a:custGeom>
              <a:avLst/>
              <a:gdLst/>
              <a:ahLst/>
              <a:cxnLst/>
              <a:rect l="l" t="t" r="r" b="b"/>
              <a:pathLst>
                <a:path w="6555" h="1898" extrusionOk="0">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73"/>
            <p:cNvSpPr/>
            <p:nvPr/>
          </p:nvSpPr>
          <p:spPr>
            <a:xfrm>
              <a:off x="5450255" y="2093418"/>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73"/>
            <p:cNvSpPr/>
            <p:nvPr/>
          </p:nvSpPr>
          <p:spPr>
            <a:xfrm>
              <a:off x="5518965"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73"/>
            <p:cNvSpPr/>
            <p:nvPr/>
          </p:nvSpPr>
          <p:spPr>
            <a:xfrm>
              <a:off x="5404301" y="2076057"/>
              <a:ext cx="171878" cy="11521"/>
            </a:xfrm>
            <a:custGeom>
              <a:avLst/>
              <a:gdLst/>
              <a:ahLst/>
              <a:cxnLst/>
              <a:rect l="l" t="t" r="r" b="b"/>
              <a:pathLst>
                <a:path w="6564" h="440" extrusionOk="0">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3" name="Google Shape;13383;p73"/>
          <p:cNvGrpSpPr/>
          <p:nvPr/>
        </p:nvGrpSpPr>
        <p:grpSpPr>
          <a:xfrm>
            <a:off x="4902701" y="1820750"/>
            <a:ext cx="274812" cy="354728"/>
            <a:chOff x="4902701" y="1973150"/>
            <a:chExt cx="274812" cy="354728"/>
          </a:xfrm>
        </p:grpSpPr>
        <p:sp>
          <p:nvSpPr>
            <p:cNvPr id="13384" name="Google Shape;13384;p73"/>
            <p:cNvSpPr/>
            <p:nvPr/>
          </p:nvSpPr>
          <p:spPr>
            <a:xfrm>
              <a:off x="4902936" y="2161996"/>
              <a:ext cx="274576" cy="165882"/>
            </a:xfrm>
            <a:custGeom>
              <a:avLst/>
              <a:gdLst/>
              <a:ahLst/>
              <a:cxnLst/>
              <a:rect l="l" t="t" r="r" b="b"/>
              <a:pathLst>
                <a:path w="10486" h="6335" extrusionOk="0">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73"/>
            <p:cNvSpPr/>
            <p:nvPr/>
          </p:nvSpPr>
          <p:spPr>
            <a:xfrm>
              <a:off x="4902701" y="2208710"/>
              <a:ext cx="274550" cy="119168"/>
            </a:xfrm>
            <a:custGeom>
              <a:avLst/>
              <a:gdLst/>
              <a:ahLst/>
              <a:cxnLst/>
              <a:rect l="l" t="t" r="r" b="b"/>
              <a:pathLst>
                <a:path w="10485" h="4551" extrusionOk="0">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73"/>
            <p:cNvSpPr/>
            <p:nvPr/>
          </p:nvSpPr>
          <p:spPr>
            <a:xfrm>
              <a:off x="5000109" y="2161996"/>
              <a:ext cx="79969" cy="22886"/>
            </a:xfrm>
            <a:custGeom>
              <a:avLst/>
              <a:gdLst/>
              <a:ahLst/>
              <a:cxnLst/>
              <a:rect l="l" t="t" r="r" b="b"/>
              <a:pathLst>
                <a:path w="3054" h="874" extrusionOk="0">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73"/>
            <p:cNvSpPr/>
            <p:nvPr/>
          </p:nvSpPr>
          <p:spPr>
            <a:xfrm>
              <a:off x="4943654" y="2019105"/>
              <a:ext cx="192643" cy="154413"/>
            </a:xfrm>
            <a:custGeom>
              <a:avLst/>
              <a:gdLst/>
              <a:ahLst/>
              <a:cxnLst/>
              <a:rect l="l" t="t" r="r" b="b"/>
              <a:pathLst>
                <a:path w="7357" h="5897" extrusionOk="0">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73"/>
            <p:cNvSpPr/>
            <p:nvPr/>
          </p:nvSpPr>
          <p:spPr>
            <a:xfrm>
              <a:off x="4946403" y="2041833"/>
              <a:ext cx="145170" cy="131658"/>
            </a:xfrm>
            <a:custGeom>
              <a:avLst/>
              <a:gdLst/>
              <a:ahLst/>
              <a:cxnLst/>
              <a:rect l="l" t="t" r="r" b="b"/>
              <a:pathLst>
                <a:path w="5544" h="5028" extrusionOk="0">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73"/>
            <p:cNvSpPr/>
            <p:nvPr/>
          </p:nvSpPr>
          <p:spPr>
            <a:xfrm>
              <a:off x="5000109" y="2076686"/>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73"/>
            <p:cNvSpPr/>
            <p:nvPr/>
          </p:nvSpPr>
          <p:spPr>
            <a:xfrm>
              <a:off x="5068556" y="2076686"/>
              <a:ext cx="11521" cy="17125"/>
            </a:xfrm>
            <a:custGeom>
              <a:avLst/>
              <a:gdLst/>
              <a:ahLst/>
              <a:cxnLst/>
              <a:rect l="l" t="t" r="r" b="b"/>
              <a:pathLst>
                <a:path w="440" h="654" extrusionOk="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73"/>
            <p:cNvSpPr/>
            <p:nvPr/>
          </p:nvSpPr>
          <p:spPr>
            <a:xfrm>
              <a:off x="4992384" y="2059063"/>
              <a:ext cx="26499" cy="11521"/>
            </a:xfrm>
            <a:custGeom>
              <a:avLst/>
              <a:gdLst/>
              <a:ahLst/>
              <a:cxnLst/>
              <a:rect l="l" t="t" r="r" b="b"/>
              <a:pathLst>
                <a:path w="1012" h="440" extrusionOk="0">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73"/>
            <p:cNvSpPr/>
            <p:nvPr/>
          </p:nvSpPr>
          <p:spPr>
            <a:xfrm>
              <a:off x="5061068" y="2059063"/>
              <a:ext cx="26499" cy="11521"/>
            </a:xfrm>
            <a:custGeom>
              <a:avLst/>
              <a:gdLst/>
              <a:ahLst/>
              <a:cxnLst/>
              <a:rect l="l" t="t" r="r" b="b"/>
              <a:pathLst>
                <a:path w="1012" h="440" extrusionOk="0">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73"/>
            <p:cNvSpPr/>
            <p:nvPr/>
          </p:nvSpPr>
          <p:spPr>
            <a:xfrm>
              <a:off x="5014615" y="2116068"/>
              <a:ext cx="50773" cy="17282"/>
            </a:xfrm>
            <a:custGeom>
              <a:avLst/>
              <a:gdLst/>
              <a:ahLst/>
              <a:cxnLst/>
              <a:rect l="l" t="t" r="r" b="b"/>
              <a:pathLst>
                <a:path w="1939" h="660" extrusionOk="0">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73"/>
            <p:cNvSpPr/>
            <p:nvPr/>
          </p:nvSpPr>
          <p:spPr>
            <a:xfrm>
              <a:off x="4954154" y="1973150"/>
              <a:ext cx="171643" cy="68709"/>
            </a:xfrm>
            <a:custGeom>
              <a:avLst/>
              <a:gdLst/>
              <a:ahLst/>
              <a:cxnLst/>
              <a:rect l="l" t="t" r="r" b="b"/>
              <a:pathLst>
                <a:path w="6555" h="2624" extrusionOk="0">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73"/>
            <p:cNvSpPr/>
            <p:nvPr/>
          </p:nvSpPr>
          <p:spPr>
            <a:xfrm>
              <a:off x="4973400" y="2185118"/>
              <a:ext cx="55224" cy="50589"/>
            </a:xfrm>
            <a:custGeom>
              <a:avLst/>
              <a:gdLst/>
              <a:ahLst/>
              <a:cxnLst/>
              <a:rect l="l" t="t" r="r" b="b"/>
              <a:pathLst>
                <a:path w="2109" h="1932" extrusionOk="0">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73"/>
            <p:cNvSpPr/>
            <p:nvPr/>
          </p:nvSpPr>
          <p:spPr>
            <a:xfrm>
              <a:off x="5051327" y="2184987"/>
              <a:ext cx="55486" cy="50720"/>
            </a:xfrm>
            <a:custGeom>
              <a:avLst/>
              <a:gdLst/>
              <a:ahLst/>
              <a:cxnLst/>
              <a:rect l="l" t="t" r="r" b="b"/>
              <a:pathLst>
                <a:path w="2119" h="1937" extrusionOk="0">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73"/>
            <p:cNvSpPr/>
            <p:nvPr/>
          </p:nvSpPr>
          <p:spPr>
            <a:xfrm>
              <a:off x="4963895" y="2253408"/>
              <a:ext cx="15266" cy="11521"/>
            </a:xfrm>
            <a:custGeom>
              <a:avLst/>
              <a:gdLst/>
              <a:ahLst/>
              <a:cxnLst/>
              <a:rect l="l" t="t" r="r" b="b"/>
              <a:pathLst>
                <a:path w="583" h="440" extrusionOk="0">
                  <a:moveTo>
                    <a:pt x="287" y="1"/>
                  </a:moveTo>
                  <a:cubicBezTo>
                    <a:pt x="1" y="1"/>
                    <a:pt x="1" y="440"/>
                    <a:pt x="287" y="440"/>
                  </a:cubicBezTo>
                  <a:cubicBezTo>
                    <a:pt x="582" y="440"/>
                    <a:pt x="582" y="1"/>
                    <a:pt x="28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73"/>
            <p:cNvSpPr/>
            <p:nvPr/>
          </p:nvSpPr>
          <p:spPr>
            <a:xfrm>
              <a:off x="5101026" y="2253408"/>
              <a:ext cx="15266" cy="11521"/>
            </a:xfrm>
            <a:custGeom>
              <a:avLst/>
              <a:gdLst/>
              <a:ahLst/>
              <a:cxnLst/>
              <a:rect l="l" t="t" r="r" b="b"/>
              <a:pathLst>
                <a:path w="583" h="440" extrusionOk="0">
                  <a:moveTo>
                    <a:pt x="297" y="1"/>
                  </a:moveTo>
                  <a:cubicBezTo>
                    <a:pt x="1" y="1"/>
                    <a:pt x="1" y="440"/>
                    <a:pt x="297" y="440"/>
                  </a:cubicBezTo>
                  <a:cubicBezTo>
                    <a:pt x="583" y="440"/>
                    <a:pt x="583" y="1"/>
                    <a:pt x="2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73"/>
            <p:cNvSpPr/>
            <p:nvPr/>
          </p:nvSpPr>
          <p:spPr>
            <a:xfrm>
              <a:off x="5101026" y="2281898"/>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73"/>
            <p:cNvSpPr/>
            <p:nvPr/>
          </p:nvSpPr>
          <p:spPr>
            <a:xfrm>
              <a:off x="4963895" y="2281898"/>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73"/>
            <p:cNvSpPr/>
            <p:nvPr/>
          </p:nvSpPr>
          <p:spPr>
            <a:xfrm>
              <a:off x="5101026" y="2310623"/>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73"/>
            <p:cNvSpPr/>
            <p:nvPr/>
          </p:nvSpPr>
          <p:spPr>
            <a:xfrm>
              <a:off x="4963895" y="2310623"/>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73"/>
            <p:cNvSpPr/>
            <p:nvPr/>
          </p:nvSpPr>
          <p:spPr>
            <a:xfrm>
              <a:off x="4954390" y="2041833"/>
              <a:ext cx="22781" cy="37235"/>
            </a:xfrm>
            <a:custGeom>
              <a:avLst/>
              <a:gdLst/>
              <a:ahLst/>
              <a:cxnLst/>
              <a:rect l="l" t="t" r="r" b="b"/>
              <a:pathLst>
                <a:path w="870" h="1422" extrusionOk="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73"/>
            <p:cNvSpPr/>
            <p:nvPr/>
          </p:nvSpPr>
          <p:spPr>
            <a:xfrm>
              <a:off x="5103042" y="2041833"/>
              <a:ext cx="22755" cy="37235"/>
            </a:xfrm>
            <a:custGeom>
              <a:avLst/>
              <a:gdLst/>
              <a:ahLst/>
              <a:cxnLst/>
              <a:rect l="l" t="t" r="r" b="b"/>
              <a:pathLst>
                <a:path w="869" h="1422" extrusionOk="0">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73"/>
            <p:cNvSpPr/>
            <p:nvPr/>
          </p:nvSpPr>
          <p:spPr>
            <a:xfrm>
              <a:off x="4954390" y="1973150"/>
              <a:ext cx="70490" cy="68709"/>
            </a:xfrm>
            <a:custGeom>
              <a:avLst/>
              <a:gdLst/>
              <a:ahLst/>
              <a:cxnLst/>
              <a:rect l="l" t="t" r="r" b="b"/>
              <a:pathLst>
                <a:path w="2692" h="2624" extrusionOk="0">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73"/>
            <p:cNvSpPr/>
            <p:nvPr/>
          </p:nvSpPr>
          <p:spPr>
            <a:xfrm>
              <a:off x="4958658" y="2013344"/>
              <a:ext cx="162897" cy="11286"/>
            </a:xfrm>
            <a:custGeom>
              <a:avLst/>
              <a:gdLst/>
              <a:ahLst/>
              <a:cxnLst/>
              <a:rect l="l" t="t" r="r" b="b"/>
              <a:pathLst>
                <a:path w="6221" h="431" extrusionOk="0">
                  <a:moveTo>
                    <a:pt x="105" y="1"/>
                  </a:moveTo>
                  <a:lnTo>
                    <a:pt x="0" y="430"/>
                  </a:lnTo>
                  <a:lnTo>
                    <a:pt x="6220" y="430"/>
                  </a:lnTo>
                  <a:lnTo>
                    <a:pt x="6115"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73"/>
            <p:cNvSpPr/>
            <p:nvPr/>
          </p:nvSpPr>
          <p:spPr>
            <a:xfrm>
              <a:off x="4958658" y="2013344"/>
              <a:ext cx="42734" cy="11286"/>
            </a:xfrm>
            <a:custGeom>
              <a:avLst/>
              <a:gdLst/>
              <a:ahLst/>
              <a:cxnLst/>
              <a:rect l="l" t="t" r="r" b="b"/>
              <a:pathLst>
                <a:path w="1632" h="431" extrusionOk="0">
                  <a:moveTo>
                    <a:pt x="105" y="1"/>
                  </a:moveTo>
                  <a:lnTo>
                    <a:pt x="0" y="430"/>
                  </a:lnTo>
                  <a:lnTo>
                    <a:pt x="1527" y="430"/>
                  </a:lnTo>
                  <a:lnTo>
                    <a:pt x="163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73"/>
            <p:cNvSpPr/>
            <p:nvPr/>
          </p:nvSpPr>
          <p:spPr>
            <a:xfrm>
              <a:off x="4942659" y="2224945"/>
              <a:ext cx="97199" cy="102933"/>
            </a:xfrm>
            <a:custGeom>
              <a:avLst/>
              <a:gdLst/>
              <a:ahLst/>
              <a:cxnLst/>
              <a:rect l="l" t="t" r="r" b="b"/>
              <a:pathLst>
                <a:path w="3712" h="3931" extrusionOk="0">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9" name="Google Shape;13409;p73"/>
          <p:cNvGrpSpPr/>
          <p:nvPr/>
        </p:nvGrpSpPr>
        <p:grpSpPr>
          <a:xfrm>
            <a:off x="4902701" y="2727589"/>
            <a:ext cx="272560" cy="354676"/>
            <a:chOff x="4902701" y="2879989"/>
            <a:chExt cx="272560" cy="354676"/>
          </a:xfrm>
        </p:grpSpPr>
        <p:sp>
          <p:nvSpPr>
            <p:cNvPr id="13410" name="Google Shape;13410;p73"/>
            <p:cNvSpPr/>
            <p:nvPr/>
          </p:nvSpPr>
          <p:spPr>
            <a:xfrm>
              <a:off x="4902701" y="3081273"/>
              <a:ext cx="272560" cy="153392"/>
            </a:xfrm>
            <a:custGeom>
              <a:avLst/>
              <a:gdLst/>
              <a:ahLst/>
              <a:cxnLst/>
              <a:rect l="l" t="t" r="r" b="b"/>
              <a:pathLst>
                <a:path w="10409" h="5858" extrusionOk="0">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73"/>
            <p:cNvSpPr/>
            <p:nvPr/>
          </p:nvSpPr>
          <p:spPr>
            <a:xfrm>
              <a:off x="4902701" y="3123483"/>
              <a:ext cx="272560" cy="111182"/>
            </a:xfrm>
            <a:custGeom>
              <a:avLst/>
              <a:gdLst/>
              <a:ahLst/>
              <a:cxnLst/>
              <a:rect l="l" t="t" r="r" b="b"/>
              <a:pathLst>
                <a:path w="10409" h="4246" extrusionOk="0">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73"/>
            <p:cNvSpPr/>
            <p:nvPr/>
          </p:nvSpPr>
          <p:spPr>
            <a:xfrm>
              <a:off x="4966644" y="3123483"/>
              <a:ext cx="143913" cy="43781"/>
            </a:xfrm>
            <a:custGeom>
              <a:avLst/>
              <a:gdLst/>
              <a:ahLst/>
              <a:cxnLst/>
              <a:rect l="l" t="t" r="r" b="b"/>
              <a:pathLst>
                <a:path w="5496" h="1672" extrusionOk="0">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73"/>
            <p:cNvSpPr/>
            <p:nvPr/>
          </p:nvSpPr>
          <p:spPr>
            <a:xfrm>
              <a:off x="4998878" y="3081273"/>
              <a:ext cx="79445" cy="22676"/>
            </a:xfrm>
            <a:custGeom>
              <a:avLst/>
              <a:gdLst/>
              <a:ahLst/>
              <a:cxnLst/>
              <a:rect l="l" t="t" r="r" b="b"/>
              <a:pathLst>
                <a:path w="3034" h="866" extrusionOk="0">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73"/>
            <p:cNvSpPr/>
            <p:nvPr/>
          </p:nvSpPr>
          <p:spPr>
            <a:xfrm>
              <a:off x="4942397" y="2933616"/>
              <a:ext cx="187904" cy="158917"/>
            </a:xfrm>
            <a:custGeom>
              <a:avLst/>
              <a:gdLst/>
              <a:ahLst/>
              <a:cxnLst/>
              <a:rect l="l" t="t" r="r" b="b"/>
              <a:pathLst>
                <a:path w="7176" h="6069" extrusionOk="0">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73"/>
            <p:cNvSpPr/>
            <p:nvPr/>
          </p:nvSpPr>
          <p:spPr>
            <a:xfrm>
              <a:off x="4947163" y="2933616"/>
              <a:ext cx="142656" cy="159074"/>
            </a:xfrm>
            <a:custGeom>
              <a:avLst/>
              <a:gdLst/>
              <a:ahLst/>
              <a:cxnLst/>
              <a:rect l="l" t="t" r="r" b="b"/>
              <a:pathLst>
                <a:path w="5448" h="6075" extrusionOk="0">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73"/>
            <p:cNvSpPr/>
            <p:nvPr/>
          </p:nvSpPr>
          <p:spPr>
            <a:xfrm>
              <a:off x="4976883" y="3106175"/>
              <a:ext cx="61980" cy="49725"/>
            </a:xfrm>
            <a:custGeom>
              <a:avLst/>
              <a:gdLst/>
              <a:ahLst/>
              <a:cxnLst/>
              <a:rect l="l" t="t" r="r" b="b"/>
              <a:pathLst>
                <a:path w="2367" h="1899" extrusionOk="0">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73"/>
            <p:cNvSpPr/>
            <p:nvPr/>
          </p:nvSpPr>
          <p:spPr>
            <a:xfrm>
              <a:off x="5038836" y="3106175"/>
              <a:ext cx="61718" cy="49725"/>
            </a:xfrm>
            <a:custGeom>
              <a:avLst/>
              <a:gdLst/>
              <a:ahLst/>
              <a:cxnLst/>
              <a:rect l="l" t="t" r="r" b="b"/>
              <a:pathLst>
                <a:path w="2357" h="1899" extrusionOk="0">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73"/>
            <p:cNvSpPr/>
            <p:nvPr/>
          </p:nvSpPr>
          <p:spPr>
            <a:xfrm>
              <a:off x="4999114" y="2996512"/>
              <a:ext cx="11260" cy="17073"/>
            </a:xfrm>
            <a:custGeom>
              <a:avLst/>
              <a:gdLst/>
              <a:ahLst/>
              <a:cxnLst/>
              <a:rect l="l" t="t" r="r" b="b"/>
              <a:pathLst>
                <a:path w="430" h="652" extrusionOk="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73"/>
            <p:cNvSpPr/>
            <p:nvPr/>
          </p:nvSpPr>
          <p:spPr>
            <a:xfrm>
              <a:off x="5067064" y="2996512"/>
              <a:ext cx="11521" cy="17073"/>
            </a:xfrm>
            <a:custGeom>
              <a:avLst/>
              <a:gdLst/>
              <a:ahLst/>
              <a:cxnLst/>
              <a:rect l="l" t="t" r="r" b="b"/>
              <a:pathLst>
                <a:path w="440" h="652" extrusionOk="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73"/>
            <p:cNvSpPr/>
            <p:nvPr/>
          </p:nvSpPr>
          <p:spPr>
            <a:xfrm>
              <a:off x="4991363" y="2979099"/>
              <a:ext cx="26525" cy="11521"/>
            </a:xfrm>
            <a:custGeom>
              <a:avLst/>
              <a:gdLst/>
              <a:ahLst/>
              <a:cxnLst/>
              <a:rect l="l" t="t" r="r" b="b"/>
              <a:pathLst>
                <a:path w="1013" h="440" extrusionOk="0">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73"/>
            <p:cNvSpPr/>
            <p:nvPr/>
          </p:nvSpPr>
          <p:spPr>
            <a:xfrm>
              <a:off x="5059575" y="2979099"/>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73"/>
            <p:cNvSpPr/>
            <p:nvPr/>
          </p:nvSpPr>
          <p:spPr>
            <a:xfrm>
              <a:off x="5013097" y="3033538"/>
              <a:ext cx="51244" cy="22781"/>
            </a:xfrm>
            <a:custGeom>
              <a:avLst/>
              <a:gdLst/>
              <a:ahLst/>
              <a:cxnLst/>
              <a:rect l="l" t="t" r="r" b="b"/>
              <a:pathLst>
                <a:path w="1957" h="870" extrusionOk="0">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73"/>
            <p:cNvSpPr/>
            <p:nvPr/>
          </p:nvSpPr>
          <p:spPr>
            <a:xfrm>
              <a:off x="5033102" y="3172188"/>
              <a:ext cx="11260" cy="11260"/>
            </a:xfrm>
            <a:custGeom>
              <a:avLst/>
              <a:gdLst/>
              <a:ahLst/>
              <a:cxnLst/>
              <a:rect l="l" t="t" r="r" b="b"/>
              <a:pathLst>
                <a:path w="430" h="430" extrusionOk="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73"/>
            <p:cNvSpPr/>
            <p:nvPr/>
          </p:nvSpPr>
          <p:spPr>
            <a:xfrm>
              <a:off x="5033102" y="3206150"/>
              <a:ext cx="11260" cy="11521"/>
            </a:xfrm>
            <a:custGeom>
              <a:avLst/>
              <a:gdLst/>
              <a:ahLst/>
              <a:cxnLst/>
              <a:rect l="l" t="t" r="r" b="b"/>
              <a:pathLst>
                <a:path w="430" h="440" extrusionOk="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73"/>
            <p:cNvSpPr/>
            <p:nvPr/>
          </p:nvSpPr>
          <p:spPr>
            <a:xfrm>
              <a:off x="4944413" y="2922383"/>
              <a:ext cx="188637" cy="76460"/>
            </a:xfrm>
            <a:custGeom>
              <a:avLst/>
              <a:gdLst/>
              <a:ahLst/>
              <a:cxnLst/>
              <a:rect l="l" t="t" r="r" b="b"/>
              <a:pathLst>
                <a:path w="7204" h="2920" extrusionOk="0">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73"/>
            <p:cNvSpPr/>
            <p:nvPr/>
          </p:nvSpPr>
          <p:spPr>
            <a:xfrm>
              <a:off x="4976385" y="2879989"/>
              <a:ext cx="150668" cy="65148"/>
            </a:xfrm>
            <a:custGeom>
              <a:avLst/>
              <a:gdLst/>
              <a:ahLst/>
              <a:cxnLst/>
              <a:rect l="l" t="t" r="r" b="b"/>
              <a:pathLst>
                <a:path w="5754" h="2488" extrusionOk="0">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73"/>
            <p:cNvSpPr/>
            <p:nvPr/>
          </p:nvSpPr>
          <p:spPr>
            <a:xfrm>
              <a:off x="4936427" y="3183421"/>
              <a:ext cx="17256" cy="51244"/>
            </a:xfrm>
            <a:custGeom>
              <a:avLst/>
              <a:gdLst/>
              <a:ahLst/>
              <a:cxnLst/>
              <a:rect l="l" t="t" r="r" b="b"/>
              <a:pathLst>
                <a:path w="659" h="1957" extrusionOk="0">
                  <a:moveTo>
                    <a:pt x="658" y="1"/>
                  </a:moveTo>
                  <a:cubicBezTo>
                    <a:pt x="296" y="1"/>
                    <a:pt x="0" y="297"/>
                    <a:pt x="0" y="659"/>
                  </a:cubicBezTo>
                  <a:lnTo>
                    <a:pt x="0" y="1957"/>
                  </a:lnTo>
                  <a:lnTo>
                    <a:pt x="658" y="1957"/>
                  </a:lnTo>
                  <a:lnTo>
                    <a:pt x="658"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73"/>
            <p:cNvSpPr/>
            <p:nvPr/>
          </p:nvSpPr>
          <p:spPr>
            <a:xfrm>
              <a:off x="5123781" y="3183421"/>
              <a:ext cx="16994" cy="51244"/>
            </a:xfrm>
            <a:custGeom>
              <a:avLst/>
              <a:gdLst/>
              <a:ahLst/>
              <a:cxnLst/>
              <a:rect l="l" t="t" r="r" b="b"/>
              <a:pathLst>
                <a:path w="649" h="1957" extrusionOk="0">
                  <a:moveTo>
                    <a:pt x="0" y="1"/>
                  </a:moveTo>
                  <a:lnTo>
                    <a:pt x="0" y="1957"/>
                  </a:lnTo>
                  <a:lnTo>
                    <a:pt x="649" y="1957"/>
                  </a:lnTo>
                  <a:lnTo>
                    <a:pt x="649" y="659"/>
                  </a:lnTo>
                  <a:cubicBezTo>
                    <a:pt x="649" y="297"/>
                    <a:pt x="363" y="1"/>
                    <a:pt x="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73"/>
            <p:cNvSpPr/>
            <p:nvPr/>
          </p:nvSpPr>
          <p:spPr>
            <a:xfrm>
              <a:off x="4953657" y="3127725"/>
              <a:ext cx="22755" cy="106940"/>
            </a:xfrm>
            <a:custGeom>
              <a:avLst/>
              <a:gdLst/>
              <a:ahLst/>
              <a:cxnLst/>
              <a:rect l="l" t="t" r="r" b="b"/>
              <a:pathLst>
                <a:path w="869" h="4084" extrusionOk="0">
                  <a:moveTo>
                    <a:pt x="869" y="0"/>
                  </a:moveTo>
                  <a:lnTo>
                    <a:pt x="0" y="258"/>
                  </a:lnTo>
                  <a:lnTo>
                    <a:pt x="0" y="4084"/>
                  </a:lnTo>
                  <a:lnTo>
                    <a:pt x="869" y="4084"/>
                  </a:lnTo>
                  <a:lnTo>
                    <a:pt x="86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73"/>
            <p:cNvSpPr/>
            <p:nvPr/>
          </p:nvSpPr>
          <p:spPr>
            <a:xfrm>
              <a:off x="5101288" y="3127725"/>
              <a:ext cx="22755" cy="106940"/>
            </a:xfrm>
            <a:custGeom>
              <a:avLst/>
              <a:gdLst/>
              <a:ahLst/>
              <a:cxnLst/>
              <a:rect l="l" t="t" r="r" b="b"/>
              <a:pathLst>
                <a:path w="869" h="4084" extrusionOk="0">
                  <a:moveTo>
                    <a:pt x="0" y="0"/>
                  </a:moveTo>
                  <a:lnTo>
                    <a:pt x="0" y="4084"/>
                  </a:lnTo>
                  <a:lnTo>
                    <a:pt x="869" y="4084"/>
                  </a:lnTo>
                  <a:lnTo>
                    <a:pt x="869" y="258"/>
                  </a:lnTo>
                  <a:lnTo>
                    <a:pt x="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73"/>
            <p:cNvSpPr/>
            <p:nvPr/>
          </p:nvSpPr>
          <p:spPr>
            <a:xfrm>
              <a:off x="4953657" y="3183421"/>
              <a:ext cx="11260" cy="51244"/>
            </a:xfrm>
            <a:custGeom>
              <a:avLst/>
              <a:gdLst/>
              <a:ahLst/>
              <a:cxnLst/>
              <a:rect l="l" t="t" r="r" b="b"/>
              <a:pathLst>
                <a:path w="430" h="1957" extrusionOk="0">
                  <a:moveTo>
                    <a:pt x="0" y="1"/>
                  </a:moveTo>
                  <a:lnTo>
                    <a:pt x="0" y="1957"/>
                  </a:lnTo>
                  <a:lnTo>
                    <a:pt x="430" y="1957"/>
                  </a:lnTo>
                  <a:lnTo>
                    <a:pt x="430" y="440"/>
                  </a:lnTo>
                  <a:cubicBezTo>
                    <a:pt x="430" y="201"/>
                    <a:pt x="239" y="1"/>
                    <a:pt x="0"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73"/>
            <p:cNvSpPr/>
            <p:nvPr/>
          </p:nvSpPr>
          <p:spPr>
            <a:xfrm>
              <a:off x="5112521" y="3183421"/>
              <a:ext cx="11286" cy="51244"/>
            </a:xfrm>
            <a:custGeom>
              <a:avLst/>
              <a:gdLst/>
              <a:ahLst/>
              <a:cxnLst/>
              <a:rect l="l" t="t" r="r" b="b"/>
              <a:pathLst>
                <a:path w="431" h="1957" extrusionOk="0">
                  <a:moveTo>
                    <a:pt x="430" y="1"/>
                  </a:moveTo>
                  <a:cubicBezTo>
                    <a:pt x="192" y="1"/>
                    <a:pt x="1" y="201"/>
                    <a:pt x="1" y="440"/>
                  </a:cubicBezTo>
                  <a:lnTo>
                    <a:pt x="1" y="1957"/>
                  </a:lnTo>
                  <a:lnTo>
                    <a:pt x="430" y="1957"/>
                  </a:lnTo>
                  <a:lnTo>
                    <a:pt x="43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73"/>
            <p:cNvSpPr/>
            <p:nvPr/>
          </p:nvSpPr>
          <p:spPr>
            <a:xfrm>
              <a:off x="5010112" y="2880172"/>
              <a:ext cx="110448" cy="44488"/>
            </a:xfrm>
            <a:custGeom>
              <a:avLst/>
              <a:gdLst/>
              <a:ahLst/>
              <a:cxnLst/>
              <a:rect l="l" t="t" r="r" b="b"/>
              <a:pathLst>
                <a:path w="4218" h="1699" extrusionOk="0">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4" name="Google Shape;13434;p73"/>
          <p:cNvGrpSpPr/>
          <p:nvPr/>
        </p:nvGrpSpPr>
        <p:grpSpPr>
          <a:xfrm>
            <a:off x="5803988" y="4115682"/>
            <a:ext cx="274550" cy="354728"/>
            <a:chOff x="5803988" y="4268082"/>
            <a:chExt cx="274550" cy="354728"/>
          </a:xfrm>
        </p:grpSpPr>
        <p:sp>
          <p:nvSpPr>
            <p:cNvPr id="13435" name="Google Shape;13435;p73"/>
            <p:cNvSpPr/>
            <p:nvPr/>
          </p:nvSpPr>
          <p:spPr>
            <a:xfrm>
              <a:off x="5803988" y="4519877"/>
              <a:ext cx="274550" cy="102933"/>
            </a:xfrm>
            <a:custGeom>
              <a:avLst/>
              <a:gdLst/>
              <a:ahLst/>
              <a:cxnLst/>
              <a:rect l="l" t="t" r="r" b="b"/>
              <a:pathLst>
                <a:path w="10485" h="3931" extrusionOk="0">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73"/>
            <p:cNvSpPr/>
            <p:nvPr/>
          </p:nvSpPr>
          <p:spPr>
            <a:xfrm>
              <a:off x="5870943" y="4519877"/>
              <a:ext cx="140666" cy="45745"/>
            </a:xfrm>
            <a:custGeom>
              <a:avLst/>
              <a:gdLst/>
              <a:ahLst/>
              <a:cxnLst/>
              <a:rect l="l" t="t" r="r" b="b"/>
              <a:pathLst>
                <a:path w="5372" h="1747" extrusionOk="0">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73"/>
            <p:cNvSpPr/>
            <p:nvPr/>
          </p:nvSpPr>
          <p:spPr>
            <a:xfrm>
              <a:off x="5849707" y="4523124"/>
              <a:ext cx="39984" cy="99686"/>
            </a:xfrm>
            <a:custGeom>
              <a:avLst/>
              <a:gdLst/>
              <a:ahLst/>
              <a:cxnLst/>
              <a:rect l="l" t="t" r="r" b="b"/>
              <a:pathLst>
                <a:path w="1527" h="3807" extrusionOk="0">
                  <a:moveTo>
                    <a:pt x="1527" y="0"/>
                  </a:moveTo>
                  <a:lnTo>
                    <a:pt x="0" y="458"/>
                  </a:lnTo>
                  <a:lnTo>
                    <a:pt x="0" y="3807"/>
                  </a:lnTo>
                  <a:lnTo>
                    <a:pt x="1527" y="3807"/>
                  </a:lnTo>
                  <a:lnTo>
                    <a:pt x="1527"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73"/>
            <p:cNvSpPr/>
            <p:nvPr/>
          </p:nvSpPr>
          <p:spPr>
            <a:xfrm>
              <a:off x="5870943" y="4523360"/>
              <a:ext cx="18748" cy="25007"/>
            </a:xfrm>
            <a:custGeom>
              <a:avLst/>
              <a:gdLst/>
              <a:ahLst/>
              <a:cxnLst/>
              <a:rect l="l" t="t" r="r" b="b"/>
              <a:pathLst>
                <a:path w="716" h="955" extrusionOk="0">
                  <a:moveTo>
                    <a:pt x="716" y="1"/>
                  </a:moveTo>
                  <a:lnTo>
                    <a:pt x="0" y="211"/>
                  </a:lnTo>
                  <a:cubicBezTo>
                    <a:pt x="200" y="497"/>
                    <a:pt x="439" y="745"/>
                    <a:pt x="716" y="955"/>
                  </a:cubicBezTo>
                  <a:lnTo>
                    <a:pt x="71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73"/>
            <p:cNvSpPr/>
            <p:nvPr/>
          </p:nvSpPr>
          <p:spPr>
            <a:xfrm>
              <a:off x="5992835" y="4523124"/>
              <a:ext cx="39984" cy="99686"/>
            </a:xfrm>
            <a:custGeom>
              <a:avLst/>
              <a:gdLst/>
              <a:ahLst/>
              <a:cxnLst/>
              <a:rect l="l" t="t" r="r" b="b"/>
              <a:pathLst>
                <a:path w="1527" h="3807" extrusionOk="0">
                  <a:moveTo>
                    <a:pt x="1" y="0"/>
                  </a:moveTo>
                  <a:lnTo>
                    <a:pt x="1" y="3807"/>
                  </a:lnTo>
                  <a:lnTo>
                    <a:pt x="1527" y="3807"/>
                  </a:lnTo>
                  <a:lnTo>
                    <a:pt x="1527" y="458"/>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73"/>
            <p:cNvSpPr/>
            <p:nvPr/>
          </p:nvSpPr>
          <p:spPr>
            <a:xfrm>
              <a:off x="5992835" y="4523124"/>
              <a:ext cx="18775" cy="25007"/>
            </a:xfrm>
            <a:custGeom>
              <a:avLst/>
              <a:gdLst/>
              <a:ahLst/>
              <a:cxnLst/>
              <a:rect l="l" t="t" r="r" b="b"/>
              <a:pathLst>
                <a:path w="717" h="955" extrusionOk="0">
                  <a:moveTo>
                    <a:pt x="1" y="0"/>
                  </a:moveTo>
                  <a:lnTo>
                    <a:pt x="1" y="954"/>
                  </a:lnTo>
                  <a:cubicBezTo>
                    <a:pt x="277" y="744"/>
                    <a:pt x="516" y="496"/>
                    <a:pt x="716" y="220"/>
                  </a:cubicBezTo>
                  <a:lnTo>
                    <a:pt x="1"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73"/>
            <p:cNvSpPr/>
            <p:nvPr/>
          </p:nvSpPr>
          <p:spPr>
            <a:xfrm>
              <a:off x="5866924" y="4342500"/>
              <a:ext cx="157395" cy="36274"/>
            </a:xfrm>
            <a:custGeom>
              <a:avLst/>
              <a:gdLst/>
              <a:ahLst/>
              <a:cxnLst/>
              <a:rect l="l" t="t" r="r" b="b"/>
              <a:pathLst>
                <a:path w="5677" h="1308" extrusionOk="0">
                  <a:moveTo>
                    <a:pt x="0" y="1"/>
                  </a:moveTo>
                  <a:lnTo>
                    <a:pt x="0" y="1308"/>
                  </a:lnTo>
                  <a:lnTo>
                    <a:pt x="5677" y="1308"/>
                  </a:lnTo>
                  <a:lnTo>
                    <a:pt x="5677"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73"/>
            <p:cNvSpPr/>
            <p:nvPr/>
          </p:nvSpPr>
          <p:spPr>
            <a:xfrm>
              <a:off x="5844942" y="4376724"/>
              <a:ext cx="192643" cy="74470"/>
            </a:xfrm>
            <a:custGeom>
              <a:avLst/>
              <a:gdLst/>
              <a:ahLst/>
              <a:cxnLst/>
              <a:rect l="l" t="t" r="r" b="b"/>
              <a:pathLst>
                <a:path w="7357" h="2844" extrusionOk="0">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73"/>
            <p:cNvSpPr/>
            <p:nvPr/>
          </p:nvSpPr>
          <p:spPr>
            <a:xfrm>
              <a:off x="5848948" y="4376724"/>
              <a:ext cx="166903" cy="74470"/>
            </a:xfrm>
            <a:custGeom>
              <a:avLst/>
              <a:gdLst/>
              <a:ahLst/>
              <a:cxnLst/>
              <a:rect l="l" t="t" r="r" b="b"/>
              <a:pathLst>
                <a:path w="6374" h="2844" extrusionOk="0">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73"/>
            <p:cNvSpPr/>
            <p:nvPr/>
          </p:nvSpPr>
          <p:spPr>
            <a:xfrm>
              <a:off x="5866937" y="4439699"/>
              <a:ext cx="148652" cy="114428"/>
            </a:xfrm>
            <a:custGeom>
              <a:avLst/>
              <a:gdLst/>
              <a:ahLst/>
              <a:cxnLst/>
              <a:rect l="l" t="t" r="r" b="b"/>
              <a:pathLst>
                <a:path w="5677" h="4370" extrusionOk="0">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73"/>
            <p:cNvSpPr/>
            <p:nvPr/>
          </p:nvSpPr>
          <p:spPr>
            <a:xfrm>
              <a:off x="5901161" y="4405396"/>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73"/>
            <p:cNvSpPr/>
            <p:nvPr/>
          </p:nvSpPr>
          <p:spPr>
            <a:xfrm>
              <a:off x="5969844" y="4405396"/>
              <a:ext cx="11521" cy="17334"/>
            </a:xfrm>
            <a:custGeom>
              <a:avLst/>
              <a:gdLst/>
              <a:ahLst/>
              <a:cxnLst/>
              <a:rect l="l" t="t" r="r" b="b"/>
              <a:pathLst>
                <a:path w="440" h="662" extrusionOk="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73"/>
            <p:cNvSpPr/>
            <p:nvPr/>
          </p:nvSpPr>
          <p:spPr>
            <a:xfrm>
              <a:off x="5915877" y="4456745"/>
              <a:ext cx="50773" cy="17465"/>
            </a:xfrm>
            <a:custGeom>
              <a:avLst/>
              <a:gdLst/>
              <a:ahLst/>
              <a:cxnLst/>
              <a:rect l="l" t="t" r="r" b="b"/>
              <a:pathLst>
                <a:path w="1939" h="667" extrusionOk="0">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73"/>
            <p:cNvSpPr/>
            <p:nvPr/>
          </p:nvSpPr>
          <p:spPr>
            <a:xfrm>
              <a:off x="5884167" y="4268082"/>
              <a:ext cx="160147" cy="138492"/>
            </a:xfrm>
            <a:custGeom>
              <a:avLst/>
              <a:gdLst/>
              <a:ahLst/>
              <a:cxnLst/>
              <a:rect l="l" t="t" r="r" b="b"/>
              <a:pathLst>
                <a:path w="6116" h="5289" extrusionOk="0">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73"/>
            <p:cNvSpPr/>
            <p:nvPr/>
          </p:nvSpPr>
          <p:spPr>
            <a:xfrm>
              <a:off x="5838212" y="4268082"/>
              <a:ext cx="160147" cy="138492"/>
            </a:xfrm>
            <a:custGeom>
              <a:avLst/>
              <a:gdLst/>
              <a:ahLst/>
              <a:cxnLst/>
              <a:rect l="l" t="t" r="r" b="b"/>
              <a:pathLst>
                <a:path w="6116" h="5289" extrusionOk="0">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73"/>
            <p:cNvSpPr/>
            <p:nvPr/>
          </p:nvSpPr>
          <p:spPr>
            <a:xfrm>
              <a:off x="5866701" y="4439699"/>
              <a:ext cx="86201" cy="114428"/>
            </a:xfrm>
            <a:custGeom>
              <a:avLst/>
              <a:gdLst/>
              <a:ahLst/>
              <a:cxnLst/>
              <a:rect l="l" t="t" r="r" b="b"/>
              <a:pathLst>
                <a:path w="3292" h="4370" extrusionOk="0">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73"/>
            <p:cNvSpPr/>
            <p:nvPr/>
          </p:nvSpPr>
          <p:spPr>
            <a:xfrm>
              <a:off x="5935620" y="4571331"/>
              <a:ext cx="11286" cy="11521"/>
            </a:xfrm>
            <a:custGeom>
              <a:avLst/>
              <a:gdLst/>
              <a:ahLst/>
              <a:cxnLst/>
              <a:rect l="l" t="t" r="r" b="b"/>
              <a:pathLst>
                <a:path w="431" h="440" extrusionOk="0">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73"/>
            <p:cNvSpPr/>
            <p:nvPr/>
          </p:nvSpPr>
          <p:spPr>
            <a:xfrm>
              <a:off x="5935620" y="4600056"/>
              <a:ext cx="11286" cy="11260"/>
            </a:xfrm>
            <a:custGeom>
              <a:avLst/>
              <a:gdLst/>
              <a:ahLst/>
              <a:cxnLst/>
              <a:rect l="l" t="t" r="r" b="b"/>
              <a:pathLst>
                <a:path w="431" h="430" extrusionOk="0">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73"/>
            <p:cNvSpPr/>
            <p:nvPr/>
          </p:nvSpPr>
          <p:spPr>
            <a:xfrm>
              <a:off x="5832713" y="4571331"/>
              <a:ext cx="17020" cy="51480"/>
            </a:xfrm>
            <a:custGeom>
              <a:avLst/>
              <a:gdLst/>
              <a:ahLst/>
              <a:cxnLst/>
              <a:rect l="l" t="t" r="r" b="b"/>
              <a:pathLst>
                <a:path w="650" h="1966" extrusionOk="0">
                  <a:moveTo>
                    <a:pt x="649" y="1"/>
                  </a:moveTo>
                  <a:cubicBezTo>
                    <a:pt x="287" y="1"/>
                    <a:pt x="0" y="296"/>
                    <a:pt x="0" y="659"/>
                  </a:cubicBezTo>
                  <a:lnTo>
                    <a:pt x="0" y="1966"/>
                  </a:lnTo>
                  <a:lnTo>
                    <a:pt x="649" y="1966"/>
                  </a:lnTo>
                  <a:lnTo>
                    <a:pt x="64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73"/>
            <p:cNvSpPr/>
            <p:nvPr/>
          </p:nvSpPr>
          <p:spPr>
            <a:xfrm>
              <a:off x="5849707" y="4571331"/>
              <a:ext cx="11495" cy="51480"/>
            </a:xfrm>
            <a:custGeom>
              <a:avLst/>
              <a:gdLst/>
              <a:ahLst/>
              <a:cxnLst/>
              <a:rect l="l" t="t" r="r" b="b"/>
              <a:pathLst>
                <a:path w="439" h="1966" extrusionOk="0">
                  <a:moveTo>
                    <a:pt x="0" y="1"/>
                  </a:moveTo>
                  <a:lnTo>
                    <a:pt x="0" y="1966"/>
                  </a:lnTo>
                  <a:lnTo>
                    <a:pt x="439" y="1966"/>
                  </a:lnTo>
                  <a:lnTo>
                    <a:pt x="439" y="439"/>
                  </a:lnTo>
                  <a:cubicBezTo>
                    <a:pt x="439" y="191"/>
                    <a:pt x="239" y="1"/>
                    <a:pt x="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73"/>
            <p:cNvSpPr/>
            <p:nvPr/>
          </p:nvSpPr>
          <p:spPr>
            <a:xfrm>
              <a:off x="6032793" y="4571331"/>
              <a:ext cx="17282" cy="51480"/>
            </a:xfrm>
            <a:custGeom>
              <a:avLst/>
              <a:gdLst/>
              <a:ahLst/>
              <a:cxnLst/>
              <a:rect l="l" t="t" r="r" b="b"/>
              <a:pathLst>
                <a:path w="660" h="1966" extrusionOk="0">
                  <a:moveTo>
                    <a:pt x="1" y="1"/>
                  </a:moveTo>
                  <a:lnTo>
                    <a:pt x="1" y="1966"/>
                  </a:lnTo>
                  <a:lnTo>
                    <a:pt x="659" y="1966"/>
                  </a:lnTo>
                  <a:lnTo>
                    <a:pt x="659" y="659"/>
                  </a:lnTo>
                  <a:cubicBezTo>
                    <a:pt x="650" y="296"/>
                    <a:pt x="363" y="1"/>
                    <a:pt x="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73"/>
            <p:cNvSpPr/>
            <p:nvPr/>
          </p:nvSpPr>
          <p:spPr>
            <a:xfrm>
              <a:off x="6021324" y="4571331"/>
              <a:ext cx="11495" cy="51480"/>
            </a:xfrm>
            <a:custGeom>
              <a:avLst/>
              <a:gdLst/>
              <a:ahLst/>
              <a:cxnLst/>
              <a:rect l="l" t="t" r="r" b="b"/>
              <a:pathLst>
                <a:path w="439" h="1966" extrusionOk="0">
                  <a:moveTo>
                    <a:pt x="439" y="1"/>
                  </a:moveTo>
                  <a:cubicBezTo>
                    <a:pt x="191" y="1"/>
                    <a:pt x="0" y="191"/>
                    <a:pt x="0" y="439"/>
                  </a:cubicBezTo>
                  <a:lnTo>
                    <a:pt x="0" y="1966"/>
                  </a:lnTo>
                  <a:lnTo>
                    <a:pt x="439" y="1966"/>
                  </a:lnTo>
                  <a:lnTo>
                    <a:pt x="43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7" name="Google Shape;13457;p73"/>
          <p:cNvGrpSpPr/>
          <p:nvPr/>
        </p:nvGrpSpPr>
        <p:grpSpPr>
          <a:xfrm>
            <a:off x="5352349" y="4115682"/>
            <a:ext cx="274550" cy="354728"/>
            <a:chOff x="5352349" y="4268082"/>
            <a:chExt cx="274550" cy="354728"/>
          </a:xfrm>
        </p:grpSpPr>
        <p:sp>
          <p:nvSpPr>
            <p:cNvPr id="13458" name="Google Shape;13458;p73"/>
            <p:cNvSpPr/>
            <p:nvPr/>
          </p:nvSpPr>
          <p:spPr>
            <a:xfrm>
              <a:off x="5352349" y="4502647"/>
              <a:ext cx="274550" cy="120163"/>
            </a:xfrm>
            <a:custGeom>
              <a:avLst/>
              <a:gdLst/>
              <a:ahLst/>
              <a:cxnLst/>
              <a:rect l="l" t="t" r="r" b="b"/>
              <a:pathLst>
                <a:path w="10485" h="4589" extrusionOk="0">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73"/>
            <p:cNvSpPr/>
            <p:nvPr/>
          </p:nvSpPr>
          <p:spPr>
            <a:xfrm>
              <a:off x="5449522" y="4468424"/>
              <a:ext cx="80205" cy="154387"/>
            </a:xfrm>
            <a:custGeom>
              <a:avLst/>
              <a:gdLst/>
              <a:ahLst/>
              <a:cxnLst/>
              <a:rect l="l" t="t" r="r" b="b"/>
              <a:pathLst>
                <a:path w="3063" h="5896" extrusionOk="0">
                  <a:moveTo>
                    <a:pt x="0" y="0"/>
                  </a:moveTo>
                  <a:lnTo>
                    <a:pt x="0" y="5896"/>
                  </a:lnTo>
                  <a:lnTo>
                    <a:pt x="3062" y="5896"/>
                  </a:lnTo>
                  <a:lnTo>
                    <a:pt x="306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73"/>
            <p:cNvSpPr/>
            <p:nvPr/>
          </p:nvSpPr>
          <p:spPr>
            <a:xfrm>
              <a:off x="5449522" y="4468162"/>
              <a:ext cx="80205" cy="28882"/>
            </a:xfrm>
            <a:custGeom>
              <a:avLst/>
              <a:gdLst/>
              <a:ahLst/>
              <a:cxnLst/>
              <a:rect l="l" t="t" r="r" b="b"/>
              <a:pathLst>
                <a:path w="3063" h="1103" extrusionOk="0">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73"/>
            <p:cNvSpPr/>
            <p:nvPr/>
          </p:nvSpPr>
          <p:spPr>
            <a:xfrm>
              <a:off x="5529700" y="4456928"/>
              <a:ext cx="64729" cy="165882"/>
            </a:xfrm>
            <a:custGeom>
              <a:avLst/>
              <a:gdLst/>
              <a:ahLst/>
              <a:cxnLst/>
              <a:rect l="l" t="t" r="r" b="b"/>
              <a:pathLst>
                <a:path w="2472" h="6335" extrusionOk="0">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73"/>
            <p:cNvSpPr/>
            <p:nvPr/>
          </p:nvSpPr>
          <p:spPr>
            <a:xfrm>
              <a:off x="5384819" y="4456928"/>
              <a:ext cx="64965" cy="165882"/>
            </a:xfrm>
            <a:custGeom>
              <a:avLst/>
              <a:gdLst/>
              <a:ahLst/>
              <a:cxnLst/>
              <a:rect l="l" t="t" r="r" b="b"/>
              <a:pathLst>
                <a:path w="2481" h="6335" extrusionOk="0">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73"/>
            <p:cNvSpPr/>
            <p:nvPr/>
          </p:nvSpPr>
          <p:spPr>
            <a:xfrm>
              <a:off x="5449522" y="4523622"/>
              <a:ext cx="80205" cy="99189"/>
            </a:xfrm>
            <a:custGeom>
              <a:avLst/>
              <a:gdLst/>
              <a:ahLst/>
              <a:cxnLst/>
              <a:rect l="l" t="t" r="r" b="b"/>
              <a:pathLst>
                <a:path w="3063" h="3788" extrusionOk="0">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73"/>
            <p:cNvSpPr/>
            <p:nvPr/>
          </p:nvSpPr>
          <p:spPr>
            <a:xfrm>
              <a:off x="5449522" y="4523622"/>
              <a:ext cx="80205" cy="42053"/>
            </a:xfrm>
            <a:custGeom>
              <a:avLst/>
              <a:gdLst/>
              <a:ahLst/>
              <a:cxnLst/>
              <a:rect l="l" t="t" r="r" b="b"/>
              <a:pathLst>
                <a:path w="3063" h="1606" extrusionOk="0">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73"/>
            <p:cNvSpPr/>
            <p:nvPr/>
          </p:nvSpPr>
          <p:spPr>
            <a:xfrm>
              <a:off x="5398042" y="4273817"/>
              <a:ext cx="183138" cy="125924"/>
            </a:xfrm>
            <a:custGeom>
              <a:avLst/>
              <a:gdLst/>
              <a:ahLst/>
              <a:cxnLst/>
              <a:rect l="l" t="t" r="r" b="b"/>
              <a:pathLst>
                <a:path w="6994" h="4809" extrusionOk="0">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73"/>
            <p:cNvSpPr/>
            <p:nvPr/>
          </p:nvSpPr>
          <p:spPr>
            <a:xfrm>
              <a:off x="5397833" y="4273817"/>
              <a:ext cx="106154" cy="125924"/>
            </a:xfrm>
            <a:custGeom>
              <a:avLst/>
              <a:gdLst/>
              <a:ahLst/>
              <a:cxnLst/>
              <a:rect l="l" t="t" r="r" b="b"/>
              <a:pathLst>
                <a:path w="4054" h="4809" extrusionOk="0">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73"/>
            <p:cNvSpPr/>
            <p:nvPr/>
          </p:nvSpPr>
          <p:spPr>
            <a:xfrm>
              <a:off x="5363818" y="4348261"/>
              <a:ext cx="251585" cy="91438"/>
            </a:xfrm>
            <a:custGeom>
              <a:avLst/>
              <a:gdLst/>
              <a:ahLst/>
              <a:cxnLst/>
              <a:rect l="l" t="t" r="r" b="b"/>
              <a:pathLst>
                <a:path w="9608" h="3492" extrusionOk="0">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73"/>
            <p:cNvSpPr/>
            <p:nvPr/>
          </p:nvSpPr>
          <p:spPr>
            <a:xfrm>
              <a:off x="5363818" y="4359494"/>
              <a:ext cx="251585" cy="91700"/>
            </a:xfrm>
            <a:custGeom>
              <a:avLst/>
              <a:gdLst/>
              <a:ahLst/>
              <a:cxnLst/>
              <a:rect l="l" t="t" r="r" b="b"/>
              <a:pathLst>
                <a:path w="9608" h="3502" extrusionOk="0">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73"/>
            <p:cNvSpPr/>
            <p:nvPr/>
          </p:nvSpPr>
          <p:spPr>
            <a:xfrm>
              <a:off x="5394298" y="4359756"/>
              <a:ext cx="190627" cy="125924"/>
            </a:xfrm>
            <a:custGeom>
              <a:avLst/>
              <a:gdLst/>
              <a:ahLst/>
              <a:cxnLst/>
              <a:rect l="l" t="t" r="r" b="b"/>
              <a:pathLst>
                <a:path w="7280" h="4809" extrusionOk="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73"/>
            <p:cNvSpPr/>
            <p:nvPr/>
          </p:nvSpPr>
          <p:spPr>
            <a:xfrm>
              <a:off x="5397047" y="4359756"/>
              <a:ext cx="144175" cy="125688"/>
            </a:xfrm>
            <a:custGeom>
              <a:avLst/>
              <a:gdLst/>
              <a:ahLst/>
              <a:cxnLst/>
              <a:rect l="l" t="t" r="r" b="b"/>
              <a:pathLst>
                <a:path w="5506" h="4800" extrusionOk="0">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73"/>
            <p:cNvSpPr/>
            <p:nvPr/>
          </p:nvSpPr>
          <p:spPr>
            <a:xfrm>
              <a:off x="5466752" y="4268082"/>
              <a:ext cx="45745" cy="65201"/>
            </a:xfrm>
            <a:custGeom>
              <a:avLst/>
              <a:gdLst/>
              <a:ahLst/>
              <a:cxnLst/>
              <a:rect l="l" t="t" r="r" b="b"/>
              <a:pathLst>
                <a:path w="1747" h="2490" extrusionOk="0">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73"/>
            <p:cNvSpPr/>
            <p:nvPr/>
          </p:nvSpPr>
          <p:spPr>
            <a:xfrm>
              <a:off x="5466752" y="4268082"/>
              <a:ext cx="22755" cy="65201"/>
            </a:xfrm>
            <a:custGeom>
              <a:avLst/>
              <a:gdLst/>
              <a:ahLst/>
              <a:cxnLst/>
              <a:rect l="l" t="t" r="r" b="b"/>
              <a:pathLst>
                <a:path w="869" h="2490" extrusionOk="0">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73"/>
            <p:cNvSpPr/>
            <p:nvPr/>
          </p:nvSpPr>
          <p:spPr>
            <a:xfrm>
              <a:off x="5449522" y="4388350"/>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73"/>
            <p:cNvSpPr/>
            <p:nvPr/>
          </p:nvSpPr>
          <p:spPr>
            <a:xfrm>
              <a:off x="5518205" y="4388350"/>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73"/>
            <p:cNvSpPr/>
            <p:nvPr/>
          </p:nvSpPr>
          <p:spPr>
            <a:xfrm>
              <a:off x="5442007" y="4371251"/>
              <a:ext cx="26525" cy="11260"/>
            </a:xfrm>
            <a:custGeom>
              <a:avLst/>
              <a:gdLst/>
              <a:ahLst/>
              <a:cxnLst/>
              <a:rect l="l" t="t" r="r" b="b"/>
              <a:pathLst>
                <a:path w="1013" h="430" extrusionOk="0">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73"/>
            <p:cNvSpPr/>
            <p:nvPr/>
          </p:nvSpPr>
          <p:spPr>
            <a:xfrm>
              <a:off x="5464264" y="4428230"/>
              <a:ext cx="50720" cy="17256"/>
            </a:xfrm>
            <a:custGeom>
              <a:avLst/>
              <a:gdLst/>
              <a:ahLst/>
              <a:cxnLst/>
              <a:rect l="l" t="t" r="r" b="b"/>
              <a:pathLst>
                <a:path w="1937" h="659" extrusionOk="0">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73"/>
            <p:cNvSpPr/>
            <p:nvPr/>
          </p:nvSpPr>
          <p:spPr>
            <a:xfrm>
              <a:off x="5510716" y="4371251"/>
              <a:ext cx="26499" cy="11260"/>
            </a:xfrm>
            <a:custGeom>
              <a:avLst/>
              <a:gdLst/>
              <a:ahLst/>
              <a:cxnLst/>
              <a:rect l="l" t="t" r="r" b="b"/>
              <a:pathLst>
                <a:path w="1012" h="430" extrusionOk="0">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73"/>
            <p:cNvSpPr/>
            <p:nvPr/>
          </p:nvSpPr>
          <p:spPr>
            <a:xfrm>
              <a:off x="5403803" y="4359756"/>
              <a:ext cx="23017" cy="30244"/>
            </a:xfrm>
            <a:custGeom>
              <a:avLst/>
              <a:gdLst/>
              <a:ahLst/>
              <a:cxnLst/>
              <a:rect l="l" t="t" r="r" b="b"/>
              <a:pathLst>
                <a:path w="879" h="1155" extrusionOk="0">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73"/>
            <p:cNvSpPr/>
            <p:nvPr/>
          </p:nvSpPr>
          <p:spPr>
            <a:xfrm>
              <a:off x="5552429" y="4359756"/>
              <a:ext cx="23017" cy="30244"/>
            </a:xfrm>
            <a:custGeom>
              <a:avLst/>
              <a:gdLst/>
              <a:ahLst/>
              <a:cxnLst/>
              <a:rect l="l" t="t" r="r" b="b"/>
              <a:pathLst>
                <a:path w="879" h="1155" extrusionOk="0">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0" name="Google Shape;13480;p73"/>
          <p:cNvGrpSpPr/>
          <p:nvPr/>
        </p:nvGrpSpPr>
        <p:grpSpPr>
          <a:xfrm>
            <a:off x="7606826" y="2266890"/>
            <a:ext cx="274550" cy="354728"/>
            <a:chOff x="7606826" y="2419290"/>
            <a:chExt cx="274550" cy="354728"/>
          </a:xfrm>
        </p:grpSpPr>
        <p:sp>
          <p:nvSpPr>
            <p:cNvPr id="13481" name="Google Shape;13481;p73"/>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73"/>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73"/>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73"/>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73"/>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73"/>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73"/>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73"/>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73"/>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73"/>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73"/>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73"/>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73"/>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73"/>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73"/>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6" name="Google Shape;13496;p73"/>
          <p:cNvGrpSpPr/>
          <p:nvPr/>
        </p:nvGrpSpPr>
        <p:grpSpPr>
          <a:xfrm>
            <a:off x="7156182" y="2266890"/>
            <a:ext cx="274550" cy="354728"/>
            <a:chOff x="7156182" y="2419290"/>
            <a:chExt cx="274550" cy="354728"/>
          </a:xfrm>
        </p:grpSpPr>
        <p:sp>
          <p:nvSpPr>
            <p:cNvPr id="13497" name="Google Shape;13497;p73"/>
            <p:cNvSpPr/>
            <p:nvPr/>
          </p:nvSpPr>
          <p:spPr>
            <a:xfrm>
              <a:off x="7156182" y="2602402"/>
              <a:ext cx="274550" cy="171616"/>
            </a:xfrm>
            <a:custGeom>
              <a:avLst/>
              <a:gdLst/>
              <a:ahLst/>
              <a:cxnLst/>
              <a:rect l="l" t="t" r="r" b="b"/>
              <a:pathLst>
                <a:path w="10485" h="6554" extrusionOk="0">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73"/>
            <p:cNvSpPr/>
            <p:nvPr/>
          </p:nvSpPr>
          <p:spPr>
            <a:xfrm>
              <a:off x="7156182" y="2654353"/>
              <a:ext cx="274550" cy="119665"/>
            </a:xfrm>
            <a:custGeom>
              <a:avLst/>
              <a:gdLst/>
              <a:ahLst/>
              <a:cxnLst/>
              <a:rect l="l" t="t" r="r" b="b"/>
              <a:pathLst>
                <a:path w="10485" h="4570" extrusionOk="0">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73"/>
            <p:cNvSpPr/>
            <p:nvPr/>
          </p:nvSpPr>
          <p:spPr>
            <a:xfrm>
              <a:off x="7253354" y="2602402"/>
              <a:ext cx="80205" cy="28620"/>
            </a:xfrm>
            <a:custGeom>
              <a:avLst/>
              <a:gdLst/>
              <a:ahLst/>
              <a:cxnLst/>
              <a:rect l="l" t="t" r="r" b="b"/>
              <a:pathLst>
                <a:path w="3063" h="1093" extrusionOk="0">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73"/>
            <p:cNvSpPr/>
            <p:nvPr/>
          </p:nvSpPr>
          <p:spPr>
            <a:xfrm>
              <a:off x="7197135" y="2487974"/>
              <a:ext cx="192381" cy="131423"/>
            </a:xfrm>
            <a:custGeom>
              <a:avLst/>
              <a:gdLst/>
              <a:ahLst/>
              <a:cxnLst/>
              <a:rect l="l" t="t" r="r" b="b"/>
              <a:pathLst>
                <a:path w="7347" h="5019" extrusionOk="0">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73"/>
            <p:cNvSpPr/>
            <p:nvPr/>
          </p:nvSpPr>
          <p:spPr>
            <a:xfrm>
              <a:off x="7201141" y="2499469"/>
              <a:ext cx="155408" cy="120163"/>
            </a:xfrm>
            <a:custGeom>
              <a:avLst/>
              <a:gdLst/>
              <a:ahLst/>
              <a:cxnLst/>
              <a:rect l="l" t="t" r="r" b="b"/>
              <a:pathLst>
                <a:path w="5935" h="4589" extrusionOk="0">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73"/>
            <p:cNvSpPr/>
            <p:nvPr/>
          </p:nvSpPr>
          <p:spPr>
            <a:xfrm>
              <a:off x="7253354" y="2522328"/>
              <a:ext cx="11495" cy="17125"/>
            </a:xfrm>
            <a:custGeom>
              <a:avLst/>
              <a:gdLst/>
              <a:ahLst/>
              <a:cxnLst/>
              <a:rect l="l" t="t" r="r" b="b"/>
              <a:pathLst>
                <a:path w="439" h="654" extrusionOk="0">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73"/>
            <p:cNvSpPr/>
            <p:nvPr/>
          </p:nvSpPr>
          <p:spPr>
            <a:xfrm>
              <a:off x="7322038" y="2522328"/>
              <a:ext cx="11260" cy="17125"/>
            </a:xfrm>
            <a:custGeom>
              <a:avLst/>
              <a:gdLst/>
              <a:ahLst/>
              <a:cxnLst/>
              <a:rect l="l" t="t" r="r" b="b"/>
              <a:pathLst>
                <a:path w="430" h="654"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73"/>
            <p:cNvSpPr/>
            <p:nvPr/>
          </p:nvSpPr>
          <p:spPr>
            <a:xfrm>
              <a:off x="7197109" y="2657574"/>
              <a:ext cx="191439" cy="81750"/>
            </a:xfrm>
            <a:custGeom>
              <a:avLst/>
              <a:gdLst/>
              <a:ahLst/>
              <a:cxnLst/>
              <a:rect l="l" t="t" r="r" b="b"/>
              <a:pathLst>
                <a:path w="7311" h="3122" extrusionOk="0">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73"/>
            <p:cNvSpPr/>
            <p:nvPr/>
          </p:nvSpPr>
          <p:spPr>
            <a:xfrm>
              <a:off x="7159926" y="2476478"/>
              <a:ext cx="64729" cy="11521"/>
            </a:xfrm>
            <a:custGeom>
              <a:avLst/>
              <a:gdLst/>
              <a:ahLst/>
              <a:cxnLst/>
              <a:rect l="l" t="t" r="r" b="b"/>
              <a:pathLst>
                <a:path w="2472" h="440" extrusionOk="0">
                  <a:moveTo>
                    <a:pt x="286" y="1"/>
                  </a:moveTo>
                  <a:cubicBezTo>
                    <a:pt x="0" y="1"/>
                    <a:pt x="0" y="440"/>
                    <a:pt x="286" y="440"/>
                  </a:cubicBezTo>
                  <a:lnTo>
                    <a:pt x="2471" y="440"/>
                  </a:lnTo>
                  <a:lnTo>
                    <a:pt x="2471" y="1"/>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73"/>
            <p:cNvSpPr/>
            <p:nvPr/>
          </p:nvSpPr>
          <p:spPr>
            <a:xfrm>
              <a:off x="7285824" y="2562182"/>
              <a:ext cx="26499" cy="11495"/>
            </a:xfrm>
            <a:custGeom>
              <a:avLst/>
              <a:gdLst/>
              <a:ahLst/>
              <a:cxnLst/>
              <a:rect l="l" t="t" r="r" b="b"/>
              <a:pathLst>
                <a:path w="1012" h="439" extrusionOk="0">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73"/>
            <p:cNvSpPr/>
            <p:nvPr/>
          </p:nvSpPr>
          <p:spPr>
            <a:xfrm>
              <a:off x="7220623" y="2654589"/>
              <a:ext cx="145405" cy="62242"/>
            </a:xfrm>
            <a:custGeom>
              <a:avLst/>
              <a:gdLst/>
              <a:ahLst/>
              <a:cxnLst/>
              <a:rect l="l" t="t" r="r" b="b"/>
              <a:pathLst>
                <a:path w="5553" h="2377" extrusionOk="0">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73"/>
            <p:cNvSpPr/>
            <p:nvPr/>
          </p:nvSpPr>
          <p:spPr>
            <a:xfrm>
              <a:off x="7218869" y="2487974"/>
              <a:ext cx="148914" cy="22755"/>
            </a:xfrm>
            <a:custGeom>
              <a:avLst/>
              <a:gdLst/>
              <a:ahLst/>
              <a:cxnLst/>
              <a:rect l="l" t="t" r="r" b="b"/>
              <a:pathLst>
                <a:path w="5687" h="869" extrusionOk="0">
                  <a:moveTo>
                    <a:pt x="1" y="1"/>
                  </a:moveTo>
                  <a:lnTo>
                    <a:pt x="1" y="869"/>
                  </a:lnTo>
                  <a:lnTo>
                    <a:pt x="5686" y="869"/>
                  </a:lnTo>
                  <a:lnTo>
                    <a:pt x="5686"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73"/>
            <p:cNvSpPr/>
            <p:nvPr/>
          </p:nvSpPr>
          <p:spPr>
            <a:xfrm>
              <a:off x="7213370" y="2419290"/>
              <a:ext cx="159912" cy="68709"/>
            </a:xfrm>
            <a:custGeom>
              <a:avLst/>
              <a:gdLst/>
              <a:ahLst/>
              <a:cxnLst/>
              <a:rect l="l" t="t" r="r" b="b"/>
              <a:pathLst>
                <a:path w="6107" h="2624" extrusionOk="0">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73"/>
            <p:cNvSpPr/>
            <p:nvPr/>
          </p:nvSpPr>
          <p:spPr>
            <a:xfrm>
              <a:off x="7213370" y="2419290"/>
              <a:ext cx="100210" cy="68709"/>
            </a:xfrm>
            <a:custGeom>
              <a:avLst/>
              <a:gdLst/>
              <a:ahLst/>
              <a:cxnLst/>
              <a:rect l="l" t="t" r="r" b="b"/>
              <a:pathLst>
                <a:path w="3827" h="2624" extrusionOk="0">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73"/>
            <p:cNvSpPr/>
            <p:nvPr/>
          </p:nvSpPr>
          <p:spPr>
            <a:xfrm>
              <a:off x="7341781" y="2453514"/>
              <a:ext cx="23514" cy="17256"/>
            </a:xfrm>
            <a:custGeom>
              <a:avLst/>
              <a:gdLst/>
              <a:ahLst/>
              <a:cxnLst/>
              <a:rect l="l" t="t" r="r" b="b"/>
              <a:pathLst>
                <a:path w="898" h="659" extrusionOk="0">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2" name="Google Shape;13512;p73"/>
          <p:cNvGrpSpPr/>
          <p:nvPr/>
        </p:nvGrpSpPr>
        <p:grpSpPr>
          <a:xfrm>
            <a:off x="6705276" y="2266890"/>
            <a:ext cx="274812" cy="354728"/>
            <a:chOff x="6705276" y="2419290"/>
            <a:chExt cx="274812" cy="354728"/>
          </a:xfrm>
        </p:grpSpPr>
        <p:sp>
          <p:nvSpPr>
            <p:cNvPr id="13513" name="Google Shape;13513;p73"/>
            <p:cNvSpPr/>
            <p:nvPr/>
          </p:nvSpPr>
          <p:spPr>
            <a:xfrm>
              <a:off x="6705538" y="2608136"/>
              <a:ext cx="274550" cy="165882"/>
            </a:xfrm>
            <a:custGeom>
              <a:avLst/>
              <a:gdLst/>
              <a:ahLst/>
              <a:cxnLst/>
              <a:rect l="l" t="t" r="r" b="b"/>
              <a:pathLst>
                <a:path w="10485" h="6335" extrusionOk="0">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73"/>
            <p:cNvSpPr/>
            <p:nvPr/>
          </p:nvSpPr>
          <p:spPr>
            <a:xfrm>
              <a:off x="6705276" y="2651604"/>
              <a:ext cx="274812" cy="122415"/>
            </a:xfrm>
            <a:custGeom>
              <a:avLst/>
              <a:gdLst/>
              <a:ahLst/>
              <a:cxnLst/>
              <a:rect l="l" t="t" r="r" b="b"/>
              <a:pathLst>
                <a:path w="10495" h="4675" extrusionOk="0">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73"/>
            <p:cNvSpPr/>
            <p:nvPr/>
          </p:nvSpPr>
          <p:spPr>
            <a:xfrm>
              <a:off x="6773959" y="2656343"/>
              <a:ext cx="137681" cy="117675"/>
            </a:xfrm>
            <a:custGeom>
              <a:avLst/>
              <a:gdLst/>
              <a:ahLst/>
              <a:cxnLst/>
              <a:rect l="l" t="t" r="r" b="b"/>
              <a:pathLst>
                <a:path w="5258" h="4494" extrusionOk="0">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73"/>
            <p:cNvSpPr/>
            <p:nvPr/>
          </p:nvSpPr>
          <p:spPr>
            <a:xfrm>
              <a:off x="6780479" y="2656343"/>
              <a:ext cx="124405" cy="46321"/>
            </a:xfrm>
            <a:custGeom>
              <a:avLst/>
              <a:gdLst/>
              <a:ahLst/>
              <a:cxnLst/>
              <a:rect l="l" t="t" r="r" b="b"/>
              <a:pathLst>
                <a:path w="4751" h="1769" extrusionOk="0">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73"/>
            <p:cNvSpPr/>
            <p:nvPr/>
          </p:nvSpPr>
          <p:spPr>
            <a:xfrm>
              <a:off x="6825439" y="2693814"/>
              <a:ext cx="34486" cy="80205"/>
            </a:xfrm>
            <a:custGeom>
              <a:avLst/>
              <a:gdLst/>
              <a:ahLst/>
              <a:cxnLst/>
              <a:rect l="l" t="t" r="r" b="b"/>
              <a:pathLst>
                <a:path w="1317" h="3063" extrusionOk="0">
                  <a:moveTo>
                    <a:pt x="344" y="1"/>
                  </a:moveTo>
                  <a:lnTo>
                    <a:pt x="0" y="3063"/>
                  </a:lnTo>
                  <a:lnTo>
                    <a:pt x="1317" y="3063"/>
                  </a:lnTo>
                  <a:lnTo>
                    <a:pt x="97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73"/>
            <p:cNvSpPr/>
            <p:nvPr/>
          </p:nvSpPr>
          <p:spPr>
            <a:xfrm>
              <a:off x="6819678" y="2665351"/>
              <a:ext cx="46007" cy="34250"/>
            </a:xfrm>
            <a:custGeom>
              <a:avLst/>
              <a:gdLst/>
              <a:ahLst/>
              <a:cxnLst/>
              <a:rect l="l" t="t" r="r" b="b"/>
              <a:pathLst>
                <a:path w="1757" h="1308" extrusionOk="0">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73"/>
            <p:cNvSpPr/>
            <p:nvPr/>
          </p:nvSpPr>
          <p:spPr>
            <a:xfrm>
              <a:off x="6802710" y="2608136"/>
              <a:ext cx="79943" cy="22886"/>
            </a:xfrm>
            <a:custGeom>
              <a:avLst/>
              <a:gdLst/>
              <a:ahLst/>
              <a:cxnLst/>
              <a:rect l="l" t="t" r="r" b="b"/>
              <a:pathLst>
                <a:path w="3053" h="874" extrusionOk="0">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73"/>
            <p:cNvSpPr/>
            <p:nvPr/>
          </p:nvSpPr>
          <p:spPr>
            <a:xfrm>
              <a:off x="6722768" y="2447753"/>
              <a:ext cx="62713" cy="143180"/>
            </a:xfrm>
            <a:custGeom>
              <a:avLst/>
              <a:gdLst/>
              <a:ahLst/>
              <a:cxnLst/>
              <a:rect l="l" t="t" r="r" b="b"/>
              <a:pathLst>
                <a:path w="2395" h="5468" extrusionOk="0">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73"/>
            <p:cNvSpPr/>
            <p:nvPr/>
          </p:nvSpPr>
          <p:spPr>
            <a:xfrm>
              <a:off x="6900119" y="2447753"/>
              <a:ext cx="62477" cy="143180"/>
            </a:xfrm>
            <a:custGeom>
              <a:avLst/>
              <a:gdLst/>
              <a:ahLst/>
              <a:cxnLst/>
              <a:rect l="l" t="t" r="r" b="b"/>
              <a:pathLst>
                <a:path w="2386" h="5468" extrusionOk="0">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73"/>
            <p:cNvSpPr/>
            <p:nvPr/>
          </p:nvSpPr>
          <p:spPr>
            <a:xfrm>
              <a:off x="6745732" y="2419290"/>
              <a:ext cx="193874" cy="200368"/>
            </a:xfrm>
            <a:custGeom>
              <a:avLst/>
              <a:gdLst/>
              <a:ahLst/>
              <a:cxnLst/>
              <a:rect l="l" t="t" r="r" b="b"/>
              <a:pathLst>
                <a:path w="7404" h="7652" extrusionOk="0">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73"/>
            <p:cNvSpPr/>
            <p:nvPr/>
          </p:nvSpPr>
          <p:spPr>
            <a:xfrm>
              <a:off x="6796950"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73"/>
            <p:cNvSpPr/>
            <p:nvPr/>
          </p:nvSpPr>
          <p:spPr>
            <a:xfrm>
              <a:off x="6859898"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73"/>
            <p:cNvSpPr/>
            <p:nvPr/>
          </p:nvSpPr>
          <p:spPr>
            <a:xfrm>
              <a:off x="6745732" y="2419316"/>
              <a:ext cx="111443" cy="200237"/>
            </a:xfrm>
            <a:custGeom>
              <a:avLst/>
              <a:gdLst/>
              <a:ahLst/>
              <a:cxnLst/>
              <a:rect l="l" t="t" r="r" b="b"/>
              <a:pathLst>
                <a:path w="4256" h="7647" extrusionOk="0">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73"/>
            <p:cNvSpPr/>
            <p:nvPr/>
          </p:nvSpPr>
          <p:spPr>
            <a:xfrm>
              <a:off x="6805434" y="2516594"/>
              <a:ext cx="11521" cy="17125"/>
            </a:xfrm>
            <a:custGeom>
              <a:avLst/>
              <a:gdLst/>
              <a:ahLst/>
              <a:cxnLst/>
              <a:rect l="l" t="t" r="r" b="b"/>
              <a:pathLst>
                <a:path w="440" h="654" extrusionOk="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73"/>
            <p:cNvSpPr/>
            <p:nvPr/>
          </p:nvSpPr>
          <p:spPr>
            <a:xfrm>
              <a:off x="6817400" y="2562103"/>
              <a:ext cx="50563" cy="17361"/>
            </a:xfrm>
            <a:custGeom>
              <a:avLst/>
              <a:gdLst/>
              <a:ahLst/>
              <a:cxnLst/>
              <a:rect l="l" t="t" r="r" b="b"/>
              <a:pathLst>
                <a:path w="1931" h="663" extrusionOk="0">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73"/>
            <p:cNvSpPr/>
            <p:nvPr/>
          </p:nvSpPr>
          <p:spPr>
            <a:xfrm>
              <a:off x="6794960" y="2493734"/>
              <a:ext cx="32496" cy="11260"/>
            </a:xfrm>
            <a:custGeom>
              <a:avLst/>
              <a:gdLst/>
              <a:ahLst/>
              <a:cxnLst/>
              <a:rect l="l" t="t" r="r" b="b"/>
              <a:pathLst>
                <a:path w="1241" h="430" extrusionOk="0">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73"/>
            <p:cNvSpPr/>
            <p:nvPr/>
          </p:nvSpPr>
          <p:spPr>
            <a:xfrm>
              <a:off x="6868409" y="2516594"/>
              <a:ext cx="11495" cy="17125"/>
            </a:xfrm>
            <a:custGeom>
              <a:avLst/>
              <a:gdLst/>
              <a:ahLst/>
              <a:cxnLst/>
              <a:rect l="l" t="t" r="r" b="b"/>
              <a:pathLst>
                <a:path w="439" h="654" extrusionOk="0">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73"/>
            <p:cNvSpPr/>
            <p:nvPr/>
          </p:nvSpPr>
          <p:spPr>
            <a:xfrm>
              <a:off x="6857908" y="2493734"/>
              <a:ext cx="32496" cy="11260"/>
            </a:xfrm>
            <a:custGeom>
              <a:avLst/>
              <a:gdLst/>
              <a:ahLst/>
              <a:cxnLst/>
              <a:rect l="l" t="t" r="r" b="b"/>
              <a:pathLst>
                <a:path w="1241" h="430" extrusionOk="0">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73"/>
            <p:cNvSpPr/>
            <p:nvPr/>
          </p:nvSpPr>
          <p:spPr>
            <a:xfrm>
              <a:off x="6754975" y="2516463"/>
              <a:ext cx="43755" cy="11521"/>
            </a:xfrm>
            <a:custGeom>
              <a:avLst/>
              <a:gdLst/>
              <a:ahLst/>
              <a:cxnLst/>
              <a:rect l="l" t="t" r="r" b="b"/>
              <a:pathLst>
                <a:path w="1671" h="440" extrusionOk="0">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73"/>
            <p:cNvSpPr/>
            <p:nvPr/>
          </p:nvSpPr>
          <p:spPr>
            <a:xfrm>
              <a:off x="6886633" y="2516463"/>
              <a:ext cx="43729" cy="11521"/>
            </a:xfrm>
            <a:custGeom>
              <a:avLst/>
              <a:gdLst/>
              <a:ahLst/>
              <a:cxnLst/>
              <a:rect l="l" t="t" r="r" b="b"/>
              <a:pathLst>
                <a:path w="1670" h="440" extrusionOk="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73"/>
            <p:cNvSpPr/>
            <p:nvPr/>
          </p:nvSpPr>
          <p:spPr>
            <a:xfrm>
              <a:off x="6825675" y="2516463"/>
              <a:ext cx="34250" cy="22990"/>
            </a:xfrm>
            <a:custGeom>
              <a:avLst/>
              <a:gdLst/>
              <a:ahLst/>
              <a:cxnLst/>
              <a:rect l="l" t="t" r="r" b="b"/>
              <a:pathLst>
                <a:path w="1308" h="878" extrusionOk="0">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73"/>
            <p:cNvSpPr/>
            <p:nvPr/>
          </p:nvSpPr>
          <p:spPr>
            <a:xfrm>
              <a:off x="6825439" y="2596641"/>
              <a:ext cx="34486" cy="34250"/>
            </a:xfrm>
            <a:custGeom>
              <a:avLst/>
              <a:gdLst/>
              <a:ahLst/>
              <a:cxnLst/>
              <a:rect l="l" t="t" r="r" b="b"/>
              <a:pathLst>
                <a:path w="1317" h="1308" extrusionOk="0">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73"/>
            <p:cNvSpPr/>
            <p:nvPr/>
          </p:nvSpPr>
          <p:spPr>
            <a:xfrm>
              <a:off x="6783726" y="2640868"/>
              <a:ext cx="58969" cy="50380"/>
            </a:xfrm>
            <a:custGeom>
              <a:avLst/>
              <a:gdLst/>
              <a:ahLst/>
              <a:cxnLst/>
              <a:rect l="l" t="t" r="r" b="b"/>
              <a:pathLst>
                <a:path w="2252" h="1924" extrusionOk="0">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73"/>
            <p:cNvSpPr/>
            <p:nvPr/>
          </p:nvSpPr>
          <p:spPr>
            <a:xfrm>
              <a:off x="6842669" y="2640868"/>
              <a:ext cx="58969" cy="50380"/>
            </a:xfrm>
            <a:custGeom>
              <a:avLst/>
              <a:gdLst/>
              <a:ahLst/>
              <a:cxnLst/>
              <a:rect l="l" t="t" r="r" b="b"/>
              <a:pathLst>
                <a:path w="2252" h="1924" extrusionOk="0">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73"/>
            <p:cNvSpPr/>
            <p:nvPr/>
          </p:nvSpPr>
          <p:spPr>
            <a:xfrm>
              <a:off x="6734499" y="2625131"/>
              <a:ext cx="68238" cy="148888"/>
            </a:xfrm>
            <a:custGeom>
              <a:avLst/>
              <a:gdLst/>
              <a:ahLst/>
              <a:cxnLst/>
              <a:rect l="l" t="t" r="r" b="b"/>
              <a:pathLst>
                <a:path w="2606" h="5686" extrusionOk="0">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73"/>
            <p:cNvSpPr/>
            <p:nvPr/>
          </p:nvSpPr>
          <p:spPr>
            <a:xfrm>
              <a:off x="6882627" y="2625131"/>
              <a:ext cx="68238" cy="148888"/>
            </a:xfrm>
            <a:custGeom>
              <a:avLst/>
              <a:gdLst/>
              <a:ahLst/>
              <a:cxnLst/>
              <a:rect l="l" t="t" r="r" b="b"/>
              <a:pathLst>
                <a:path w="2606" h="5686" extrusionOk="0">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73"/>
            <p:cNvSpPr/>
            <p:nvPr/>
          </p:nvSpPr>
          <p:spPr>
            <a:xfrm>
              <a:off x="6785455" y="2510702"/>
              <a:ext cx="51506" cy="40246"/>
            </a:xfrm>
            <a:custGeom>
              <a:avLst/>
              <a:gdLst/>
              <a:ahLst/>
              <a:cxnLst/>
              <a:rect l="l" t="t" r="r" b="b"/>
              <a:pathLst>
                <a:path w="1967" h="1537" extrusionOk="0">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73"/>
            <p:cNvSpPr/>
            <p:nvPr/>
          </p:nvSpPr>
          <p:spPr>
            <a:xfrm>
              <a:off x="6848403" y="2510702"/>
              <a:ext cx="51506" cy="40246"/>
            </a:xfrm>
            <a:custGeom>
              <a:avLst/>
              <a:gdLst/>
              <a:ahLst/>
              <a:cxnLst/>
              <a:rect l="l" t="t" r="r" b="b"/>
              <a:pathLst>
                <a:path w="1967" h="1537" extrusionOk="0">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1" name="Google Shape;13541;p73"/>
          <p:cNvGrpSpPr/>
          <p:nvPr/>
        </p:nvGrpSpPr>
        <p:grpSpPr>
          <a:xfrm>
            <a:off x="4902936" y="2266890"/>
            <a:ext cx="274576" cy="354728"/>
            <a:chOff x="4902936" y="2419290"/>
            <a:chExt cx="274576" cy="354728"/>
          </a:xfrm>
        </p:grpSpPr>
        <p:sp>
          <p:nvSpPr>
            <p:cNvPr id="13542" name="Google Shape;13542;p73"/>
            <p:cNvSpPr/>
            <p:nvPr/>
          </p:nvSpPr>
          <p:spPr>
            <a:xfrm>
              <a:off x="4943418" y="2419290"/>
              <a:ext cx="193376" cy="131658"/>
            </a:xfrm>
            <a:custGeom>
              <a:avLst/>
              <a:gdLst/>
              <a:ahLst/>
              <a:cxnLst/>
              <a:rect l="l" t="t" r="r" b="b"/>
              <a:pathLst>
                <a:path w="7385" h="5028" extrusionOk="0">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73"/>
            <p:cNvSpPr/>
            <p:nvPr/>
          </p:nvSpPr>
          <p:spPr>
            <a:xfrm>
              <a:off x="4902936" y="2613871"/>
              <a:ext cx="274576" cy="160147"/>
            </a:xfrm>
            <a:custGeom>
              <a:avLst/>
              <a:gdLst/>
              <a:ahLst/>
              <a:cxnLst/>
              <a:rect l="l" t="t" r="r" b="b"/>
              <a:pathLst>
                <a:path w="10486" h="6116" extrusionOk="0">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73"/>
            <p:cNvSpPr/>
            <p:nvPr/>
          </p:nvSpPr>
          <p:spPr>
            <a:xfrm>
              <a:off x="4902936" y="2657338"/>
              <a:ext cx="274576" cy="116680"/>
            </a:xfrm>
            <a:custGeom>
              <a:avLst/>
              <a:gdLst/>
              <a:ahLst/>
              <a:cxnLst/>
              <a:rect l="l" t="t" r="r" b="b"/>
              <a:pathLst>
                <a:path w="10486" h="4456" extrusionOk="0">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73"/>
            <p:cNvSpPr/>
            <p:nvPr/>
          </p:nvSpPr>
          <p:spPr>
            <a:xfrm>
              <a:off x="4971384" y="2662104"/>
              <a:ext cx="137681" cy="111915"/>
            </a:xfrm>
            <a:custGeom>
              <a:avLst/>
              <a:gdLst/>
              <a:ahLst/>
              <a:cxnLst/>
              <a:rect l="l" t="t" r="r" b="b"/>
              <a:pathLst>
                <a:path w="5258" h="4274" extrusionOk="0">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73"/>
            <p:cNvSpPr/>
            <p:nvPr/>
          </p:nvSpPr>
          <p:spPr>
            <a:xfrm>
              <a:off x="4977878" y="2662104"/>
              <a:ext cx="124431" cy="46217"/>
            </a:xfrm>
            <a:custGeom>
              <a:avLst/>
              <a:gdLst/>
              <a:ahLst/>
              <a:cxnLst/>
              <a:rect l="l" t="t" r="r" b="b"/>
              <a:pathLst>
                <a:path w="4752" h="1765" extrusionOk="0">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73"/>
            <p:cNvSpPr/>
            <p:nvPr/>
          </p:nvSpPr>
          <p:spPr>
            <a:xfrm>
              <a:off x="5022837" y="2699574"/>
              <a:ext cx="34512" cy="74444"/>
            </a:xfrm>
            <a:custGeom>
              <a:avLst/>
              <a:gdLst/>
              <a:ahLst/>
              <a:cxnLst/>
              <a:rect l="l" t="t" r="r" b="b"/>
              <a:pathLst>
                <a:path w="1318" h="2843" extrusionOk="0">
                  <a:moveTo>
                    <a:pt x="344" y="0"/>
                  </a:moveTo>
                  <a:lnTo>
                    <a:pt x="1" y="2843"/>
                  </a:lnTo>
                  <a:lnTo>
                    <a:pt x="1317" y="2843"/>
                  </a:lnTo>
                  <a:lnTo>
                    <a:pt x="97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73"/>
            <p:cNvSpPr/>
            <p:nvPr/>
          </p:nvSpPr>
          <p:spPr>
            <a:xfrm>
              <a:off x="5017103" y="2670823"/>
              <a:ext cx="45745" cy="34512"/>
            </a:xfrm>
            <a:custGeom>
              <a:avLst/>
              <a:gdLst/>
              <a:ahLst/>
              <a:cxnLst/>
              <a:rect l="l" t="t" r="r" b="b"/>
              <a:pathLst>
                <a:path w="1747" h="1318" extrusionOk="0">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73"/>
            <p:cNvSpPr/>
            <p:nvPr/>
          </p:nvSpPr>
          <p:spPr>
            <a:xfrm>
              <a:off x="5000109" y="2613635"/>
              <a:ext cx="79969" cy="22938"/>
            </a:xfrm>
            <a:custGeom>
              <a:avLst/>
              <a:gdLst/>
              <a:ahLst/>
              <a:cxnLst/>
              <a:rect l="l" t="t" r="r" b="b"/>
              <a:pathLst>
                <a:path w="3054" h="876" extrusionOk="0">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73"/>
            <p:cNvSpPr/>
            <p:nvPr/>
          </p:nvSpPr>
          <p:spPr>
            <a:xfrm>
              <a:off x="4981125" y="2646602"/>
              <a:ext cx="58995" cy="50301"/>
            </a:xfrm>
            <a:custGeom>
              <a:avLst/>
              <a:gdLst/>
              <a:ahLst/>
              <a:cxnLst/>
              <a:rect l="l" t="t" r="r" b="b"/>
              <a:pathLst>
                <a:path w="2253" h="1921" extrusionOk="0">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73"/>
            <p:cNvSpPr/>
            <p:nvPr/>
          </p:nvSpPr>
          <p:spPr>
            <a:xfrm>
              <a:off x="5040093" y="2646602"/>
              <a:ext cx="58969" cy="50301"/>
            </a:xfrm>
            <a:custGeom>
              <a:avLst/>
              <a:gdLst/>
              <a:ahLst/>
              <a:cxnLst/>
              <a:rect l="l" t="t" r="r" b="b"/>
              <a:pathLst>
                <a:path w="2252" h="1921" extrusionOk="0">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73"/>
            <p:cNvSpPr/>
            <p:nvPr/>
          </p:nvSpPr>
          <p:spPr>
            <a:xfrm>
              <a:off x="4931923" y="2630865"/>
              <a:ext cx="68212" cy="143153"/>
            </a:xfrm>
            <a:custGeom>
              <a:avLst/>
              <a:gdLst/>
              <a:ahLst/>
              <a:cxnLst/>
              <a:rect l="l" t="t" r="r" b="b"/>
              <a:pathLst>
                <a:path w="2605" h="5467" extrusionOk="0">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73"/>
            <p:cNvSpPr/>
            <p:nvPr/>
          </p:nvSpPr>
          <p:spPr>
            <a:xfrm>
              <a:off x="5080052" y="2630865"/>
              <a:ext cx="68212" cy="143153"/>
            </a:xfrm>
            <a:custGeom>
              <a:avLst/>
              <a:gdLst/>
              <a:ahLst/>
              <a:cxnLst/>
              <a:rect l="l" t="t" r="r" b="b"/>
              <a:pathLst>
                <a:path w="2605" h="5467" extrusionOk="0">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73"/>
            <p:cNvSpPr/>
            <p:nvPr/>
          </p:nvSpPr>
          <p:spPr>
            <a:xfrm>
              <a:off x="4946403" y="2476478"/>
              <a:ext cx="187144" cy="148678"/>
            </a:xfrm>
            <a:custGeom>
              <a:avLst/>
              <a:gdLst/>
              <a:ahLst/>
              <a:cxnLst/>
              <a:rect l="l" t="t" r="r" b="b"/>
              <a:pathLst>
                <a:path w="7147" h="5678" extrusionOk="0">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73"/>
            <p:cNvSpPr/>
            <p:nvPr/>
          </p:nvSpPr>
          <p:spPr>
            <a:xfrm>
              <a:off x="4946665" y="2476478"/>
              <a:ext cx="127678" cy="148652"/>
            </a:xfrm>
            <a:custGeom>
              <a:avLst/>
              <a:gdLst/>
              <a:ahLst/>
              <a:cxnLst/>
              <a:rect l="l" t="t" r="r" b="b"/>
              <a:pathLst>
                <a:path w="4876" h="5677" extrusionOk="0">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73"/>
            <p:cNvSpPr/>
            <p:nvPr/>
          </p:nvSpPr>
          <p:spPr>
            <a:xfrm>
              <a:off x="5005608" y="2419290"/>
              <a:ext cx="119430" cy="45981"/>
            </a:xfrm>
            <a:custGeom>
              <a:avLst/>
              <a:gdLst/>
              <a:ahLst/>
              <a:cxnLst/>
              <a:rect l="l" t="t" r="r" b="b"/>
              <a:pathLst>
                <a:path w="4561" h="1756" extrusionOk="0">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73"/>
            <p:cNvSpPr/>
            <p:nvPr/>
          </p:nvSpPr>
          <p:spPr>
            <a:xfrm>
              <a:off x="5000109" y="2527879"/>
              <a:ext cx="11521" cy="17334"/>
            </a:xfrm>
            <a:custGeom>
              <a:avLst/>
              <a:gdLst/>
              <a:ahLst/>
              <a:cxnLst/>
              <a:rect l="l" t="t" r="r" b="b"/>
              <a:pathLst>
                <a:path w="440" h="662" extrusionOk="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73"/>
            <p:cNvSpPr/>
            <p:nvPr/>
          </p:nvSpPr>
          <p:spPr>
            <a:xfrm>
              <a:off x="5068818" y="2527879"/>
              <a:ext cx="11260" cy="17334"/>
            </a:xfrm>
            <a:custGeom>
              <a:avLst/>
              <a:gdLst/>
              <a:ahLst/>
              <a:cxnLst/>
              <a:rect l="l" t="t" r="r" b="b"/>
              <a:pathLst>
                <a:path w="430" h="662" extrusionOk="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73"/>
            <p:cNvSpPr/>
            <p:nvPr/>
          </p:nvSpPr>
          <p:spPr>
            <a:xfrm>
              <a:off x="5014825" y="2567864"/>
              <a:ext cx="50537" cy="17334"/>
            </a:xfrm>
            <a:custGeom>
              <a:avLst/>
              <a:gdLst/>
              <a:ahLst/>
              <a:cxnLst/>
              <a:rect l="l" t="t" r="r" b="b"/>
              <a:pathLst>
                <a:path w="1930" h="662" extrusionOk="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73"/>
            <p:cNvSpPr/>
            <p:nvPr/>
          </p:nvSpPr>
          <p:spPr>
            <a:xfrm>
              <a:off x="4992384" y="2510702"/>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73"/>
            <p:cNvSpPr/>
            <p:nvPr/>
          </p:nvSpPr>
          <p:spPr>
            <a:xfrm>
              <a:off x="5061068" y="2510702"/>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2" name="Google Shape;13562;p73"/>
          <p:cNvGrpSpPr/>
          <p:nvPr/>
        </p:nvGrpSpPr>
        <p:grpSpPr>
          <a:xfrm>
            <a:off x="7608056" y="3193394"/>
            <a:ext cx="270334" cy="354754"/>
            <a:chOff x="7608056" y="3345794"/>
            <a:chExt cx="270334" cy="354754"/>
          </a:xfrm>
        </p:grpSpPr>
        <p:sp>
          <p:nvSpPr>
            <p:cNvPr id="13563" name="Google Shape;13563;p73"/>
            <p:cNvSpPr/>
            <p:nvPr/>
          </p:nvSpPr>
          <p:spPr>
            <a:xfrm>
              <a:off x="7636284" y="3351293"/>
              <a:ext cx="213879" cy="276068"/>
            </a:xfrm>
            <a:custGeom>
              <a:avLst/>
              <a:gdLst/>
              <a:ahLst/>
              <a:cxnLst/>
              <a:rect l="l" t="t" r="r" b="b"/>
              <a:pathLst>
                <a:path w="8168" h="10543" extrusionOk="0">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73"/>
            <p:cNvSpPr/>
            <p:nvPr/>
          </p:nvSpPr>
          <p:spPr>
            <a:xfrm>
              <a:off x="7608056" y="3548387"/>
              <a:ext cx="270334" cy="151925"/>
            </a:xfrm>
            <a:custGeom>
              <a:avLst/>
              <a:gdLst/>
              <a:ahLst/>
              <a:cxnLst/>
              <a:rect l="l" t="t" r="r" b="b"/>
              <a:pathLst>
                <a:path w="10324" h="5802" extrusionOk="0">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73"/>
            <p:cNvSpPr/>
            <p:nvPr/>
          </p:nvSpPr>
          <p:spPr>
            <a:xfrm>
              <a:off x="7608056" y="3590100"/>
              <a:ext cx="270334" cy="110213"/>
            </a:xfrm>
            <a:custGeom>
              <a:avLst/>
              <a:gdLst/>
              <a:ahLst/>
              <a:cxnLst/>
              <a:rect l="l" t="t" r="r" b="b"/>
              <a:pathLst>
                <a:path w="10324" h="4209" extrusionOk="0">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73"/>
            <p:cNvSpPr/>
            <p:nvPr/>
          </p:nvSpPr>
          <p:spPr>
            <a:xfrm>
              <a:off x="7703736" y="3548387"/>
              <a:ext cx="78974" cy="22441"/>
            </a:xfrm>
            <a:custGeom>
              <a:avLst/>
              <a:gdLst/>
              <a:ahLst/>
              <a:cxnLst/>
              <a:rect l="l" t="t" r="r" b="b"/>
              <a:pathLst>
                <a:path w="3016" h="857" extrusionOk="0">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73"/>
            <p:cNvSpPr/>
            <p:nvPr/>
          </p:nvSpPr>
          <p:spPr>
            <a:xfrm>
              <a:off x="7649795" y="3402013"/>
              <a:ext cx="187118" cy="157634"/>
            </a:xfrm>
            <a:custGeom>
              <a:avLst/>
              <a:gdLst/>
              <a:ahLst/>
              <a:cxnLst/>
              <a:rect l="l" t="t" r="r" b="b"/>
              <a:pathLst>
                <a:path w="7146" h="6020" extrusionOk="0">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73"/>
            <p:cNvSpPr/>
            <p:nvPr/>
          </p:nvSpPr>
          <p:spPr>
            <a:xfrm>
              <a:off x="7652283" y="3402013"/>
              <a:ext cx="164154" cy="157581"/>
            </a:xfrm>
            <a:custGeom>
              <a:avLst/>
              <a:gdLst/>
              <a:ahLst/>
              <a:cxnLst/>
              <a:rect l="l" t="t" r="r" b="b"/>
              <a:pathLst>
                <a:path w="6269" h="6018" extrusionOk="0">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73"/>
            <p:cNvSpPr/>
            <p:nvPr/>
          </p:nvSpPr>
          <p:spPr>
            <a:xfrm>
              <a:off x="7703736" y="3464386"/>
              <a:ext cx="11260" cy="17073"/>
            </a:xfrm>
            <a:custGeom>
              <a:avLst/>
              <a:gdLst/>
              <a:ahLst/>
              <a:cxnLst/>
              <a:rect l="l" t="t" r="r" b="b"/>
              <a:pathLst>
                <a:path w="430" h="652" extrusionOk="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73"/>
            <p:cNvSpPr/>
            <p:nvPr/>
          </p:nvSpPr>
          <p:spPr>
            <a:xfrm>
              <a:off x="7771425" y="3464386"/>
              <a:ext cx="11286" cy="17073"/>
            </a:xfrm>
            <a:custGeom>
              <a:avLst/>
              <a:gdLst/>
              <a:ahLst/>
              <a:cxnLst/>
              <a:rect l="l" t="t" r="r" b="b"/>
              <a:pathLst>
                <a:path w="431" h="652" extrusionOk="0">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73"/>
            <p:cNvSpPr/>
            <p:nvPr/>
          </p:nvSpPr>
          <p:spPr>
            <a:xfrm>
              <a:off x="7696247" y="3446973"/>
              <a:ext cx="26264" cy="11521"/>
            </a:xfrm>
            <a:custGeom>
              <a:avLst/>
              <a:gdLst/>
              <a:ahLst/>
              <a:cxnLst/>
              <a:rect l="l" t="t" r="r" b="b"/>
              <a:pathLst>
                <a:path w="1003" h="440" extrusionOk="0">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73"/>
            <p:cNvSpPr/>
            <p:nvPr/>
          </p:nvSpPr>
          <p:spPr>
            <a:xfrm>
              <a:off x="7763936" y="3446973"/>
              <a:ext cx="26264" cy="11521"/>
            </a:xfrm>
            <a:custGeom>
              <a:avLst/>
              <a:gdLst/>
              <a:ahLst/>
              <a:cxnLst/>
              <a:rect l="l" t="t" r="r" b="b"/>
              <a:pathLst>
                <a:path w="1003" h="440" extrusionOk="0">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73"/>
            <p:cNvSpPr/>
            <p:nvPr/>
          </p:nvSpPr>
          <p:spPr>
            <a:xfrm>
              <a:off x="7718243" y="3503218"/>
              <a:ext cx="49961" cy="16994"/>
            </a:xfrm>
            <a:custGeom>
              <a:avLst/>
              <a:gdLst/>
              <a:ahLst/>
              <a:cxnLst/>
              <a:rect l="l" t="t" r="r" b="b"/>
              <a:pathLst>
                <a:path w="1908" h="649" extrusionOk="0">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73"/>
            <p:cNvSpPr/>
            <p:nvPr/>
          </p:nvSpPr>
          <p:spPr>
            <a:xfrm>
              <a:off x="7658777" y="3402013"/>
              <a:ext cx="22519" cy="64729"/>
            </a:xfrm>
            <a:custGeom>
              <a:avLst/>
              <a:gdLst/>
              <a:ahLst/>
              <a:cxnLst/>
              <a:rect l="l" t="t" r="r" b="b"/>
              <a:pathLst>
                <a:path w="860" h="2472" extrusionOk="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73"/>
            <p:cNvSpPr/>
            <p:nvPr/>
          </p:nvSpPr>
          <p:spPr>
            <a:xfrm>
              <a:off x="7805151" y="3402013"/>
              <a:ext cx="22519" cy="64729"/>
            </a:xfrm>
            <a:custGeom>
              <a:avLst/>
              <a:gdLst/>
              <a:ahLst/>
              <a:cxnLst/>
              <a:rect l="l" t="t" r="r" b="b"/>
              <a:pathLst>
                <a:path w="860" h="2472" extrusionOk="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73"/>
            <p:cNvSpPr/>
            <p:nvPr/>
          </p:nvSpPr>
          <p:spPr>
            <a:xfrm>
              <a:off x="7652021" y="3351345"/>
              <a:ext cx="183635" cy="101388"/>
            </a:xfrm>
            <a:custGeom>
              <a:avLst/>
              <a:gdLst/>
              <a:ahLst/>
              <a:cxnLst/>
              <a:rect l="l" t="t" r="r" b="b"/>
              <a:pathLst>
                <a:path w="7013" h="3872" extrusionOk="0">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73"/>
            <p:cNvSpPr/>
            <p:nvPr/>
          </p:nvSpPr>
          <p:spPr>
            <a:xfrm>
              <a:off x="7652021" y="3351293"/>
              <a:ext cx="183635" cy="84970"/>
            </a:xfrm>
            <a:custGeom>
              <a:avLst/>
              <a:gdLst/>
              <a:ahLst/>
              <a:cxnLst/>
              <a:rect l="l" t="t" r="r" b="b"/>
              <a:pathLst>
                <a:path w="7013" h="3245" extrusionOk="0">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73"/>
            <p:cNvSpPr/>
            <p:nvPr/>
          </p:nvSpPr>
          <p:spPr>
            <a:xfrm>
              <a:off x="7630549" y="3345794"/>
              <a:ext cx="225086" cy="354493"/>
            </a:xfrm>
            <a:custGeom>
              <a:avLst/>
              <a:gdLst/>
              <a:ahLst/>
              <a:cxnLst/>
              <a:rect l="l" t="t" r="r" b="b"/>
              <a:pathLst>
                <a:path w="8596" h="13538" extrusionOk="0">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73"/>
            <p:cNvSpPr/>
            <p:nvPr/>
          </p:nvSpPr>
          <p:spPr>
            <a:xfrm>
              <a:off x="7731964" y="3627335"/>
              <a:ext cx="22519" cy="33752"/>
            </a:xfrm>
            <a:custGeom>
              <a:avLst/>
              <a:gdLst/>
              <a:ahLst/>
              <a:cxnLst/>
              <a:rect l="l" t="t" r="r" b="b"/>
              <a:pathLst>
                <a:path w="860" h="1289" extrusionOk="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73"/>
            <p:cNvSpPr/>
            <p:nvPr/>
          </p:nvSpPr>
          <p:spPr>
            <a:xfrm>
              <a:off x="7611565" y="3617333"/>
              <a:ext cx="52972" cy="83216"/>
            </a:xfrm>
            <a:custGeom>
              <a:avLst/>
              <a:gdLst/>
              <a:ahLst/>
              <a:cxnLst/>
              <a:rect l="l" t="t" r="r" b="b"/>
              <a:pathLst>
                <a:path w="2023" h="3178" extrusionOk="0">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73"/>
            <p:cNvSpPr/>
            <p:nvPr/>
          </p:nvSpPr>
          <p:spPr>
            <a:xfrm>
              <a:off x="7821909" y="3617333"/>
              <a:ext cx="52972" cy="82954"/>
            </a:xfrm>
            <a:custGeom>
              <a:avLst/>
              <a:gdLst/>
              <a:ahLst/>
              <a:cxnLst/>
              <a:rect l="l" t="t" r="r" b="b"/>
              <a:pathLst>
                <a:path w="2023" h="3168" extrusionOk="0">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2" name="Google Shape;13582;p73"/>
          <p:cNvGrpSpPr/>
          <p:nvPr/>
        </p:nvGrpSpPr>
        <p:grpSpPr>
          <a:xfrm>
            <a:off x="6712765" y="4115682"/>
            <a:ext cx="263316" cy="354728"/>
            <a:chOff x="6712765" y="4268082"/>
            <a:chExt cx="263316" cy="354728"/>
          </a:xfrm>
        </p:grpSpPr>
        <p:sp>
          <p:nvSpPr>
            <p:cNvPr id="13583" name="Google Shape;13583;p73"/>
            <p:cNvSpPr/>
            <p:nvPr/>
          </p:nvSpPr>
          <p:spPr>
            <a:xfrm>
              <a:off x="6907372" y="4411209"/>
              <a:ext cx="36004" cy="131658"/>
            </a:xfrm>
            <a:custGeom>
              <a:avLst/>
              <a:gdLst/>
              <a:ahLst/>
              <a:cxnLst/>
              <a:rect l="l" t="t" r="r" b="b"/>
              <a:pathLst>
                <a:path w="1375" h="5028" extrusionOk="0">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73"/>
            <p:cNvSpPr/>
            <p:nvPr/>
          </p:nvSpPr>
          <p:spPr>
            <a:xfrm>
              <a:off x="6745496" y="4411209"/>
              <a:ext cx="36240" cy="131658"/>
            </a:xfrm>
            <a:custGeom>
              <a:avLst/>
              <a:gdLst/>
              <a:ahLst/>
              <a:cxnLst/>
              <a:rect l="l" t="t" r="r" b="b"/>
              <a:pathLst>
                <a:path w="1384" h="5028" extrusionOk="0">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73"/>
            <p:cNvSpPr/>
            <p:nvPr/>
          </p:nvSpPr>
          <p:spPr>
            <a:xfrm>
              <a:off x="6752985" y="4268082"/>
              <a:ext cx="183138" cy="134669"/>
            </a:xfrm>
            <a:custGeom>
              <a:avLst/>
              <a:gdLst/>
              <a:ahLst/>
              <a:cxnLst/>
              <a:rect l="l" t="t" r="r" b="b"/>
              <a:pathLst>
                <a:path w="6994" h="5143" extrusionOk="0">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73"/>
            <p:cNvSpPr/>
            <p:nvPr/>
          </p:nvSpPr>
          <p:spPr>
            <a:xfrm>
              <a:off x="6712765" y="4456928"/>
              <a:ext cx="263316" cy="165882"/>
            </a:xfrm>
            <a:custGeom>
              <a:avLst/>
              <a:gdLst/>
              <a:ahLst/>
              <a:cxnLst/>
              <a:rect l="l" t="t" r="r" b="b"/>
              <a:pathLst>
                <a:path w="10056" h="6335" extrusionOk="0">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73"/>
            <p:cNvSpPr/>
            <p:nvPr/>
          </p:nvSpPr>
          <p:spPr>
            <a:xfrm>
              <a:off x="6713027" y="4529854"/>
              <a:ext cx="263055" cy="92957"/>
            </a:xfrm>
            <a:custGeom>
              <a:avLst/>
              <a:gdLst/>
              <a:ahLst/>
              <a:cxnLst/>
              <a:rect l="l" t="t" r="r" b="b"/>
              <a:pathLst>
                <a:path w="10046" h="3550" extrusionOk="0">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73"/>
            <p:cNvSpPr/>
            <p:nvPr/>
          </p:nvSpPr>
          <p:spPr>
            <a:xfrm>
              <a:off x="6810199" y="4468424"/>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73"/>
            <p:cNvSpPr/>
            <p:nvPr/>
          </p:nvSpPr>
          <p:spPr>
            <a:xfrm>
              <a:off x="6752226" y="4336399"/>
              <a:ext cx="184630" cy="149019"/>
            </a:xfrm>
            <a:custGeom>
              <a:avLst/>
              <a:gdLst/>
              <a:ahLst/>
              <a:cxnLst/>
              <a:rect l="l" t="t" r="r" b="b"/>
              <a:pathLst>
                <a:path w="7051" h="5691" extrusionOk="0">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73"/>
            <p:cNvSpPr/>
            <p:nvPr/>
          </p:nvSpPr>
          <p:spPr>
            <a:xfrm>
              <a:off x="6752226" y="4336451"/>
              <a:ext cx="169417" cy="149202"/>
            </a:xfrm>
            <a:custGeom>
              <a:avLst/>
              <a:gdLst/>
              <a:ahLst/>
              <a:cxnLst/>
              <a:rect l="l" t="t" r="r" b="b"/>
              <a:pathLst>
                <a:path w="6470" h="5698" extrusionOk="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73"/>
            <p:cNvSpPr/>
            <p:nvPr/>
          </p:nvSpPr>
          <p:spPr>
            <a:xfrm>
              <a:off x="6804439" y="4388847"/>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73"/>
            <p:cNvSpPr/>
            <p:nvPr/>
          </p:nvSpPr>
          <p:spPr>
            <a:xfrm>
              <a:off x="6873148" y="4388847"/>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73"/>
            <p:cNvSpPr/>
            <p:nvPr/>
          </p:nvSpPr>
          <p:spPr>
            <a:xfrm>
              <a:off x="6878883" y="4496887"/>
              <a:ext cx="26" cy="26"/>
            </a:xfrm>
            <a:custGeom>
              <a:avLst/>
              <a:gdLst/>
              <a:ahLst/>
              <a:cxnLst/>
              <a:rect l="l" t="t" r="r" b="b"/>
              <a:pathLst>
                <a:path w="1" h="1" extrusionOk="0">
                  <a:moveTo>
                    <a:pt x="1" y="1"/>
                  </a:moveTo>
                  <a:lnTo>
                    <a:pt x="1" y="1"/>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73"/>
            <p:cNvSpPr/>
            <p:nvPr/>
          </p:nvSpPr>
          <p:spPr>
            <a:xfrm>
              <a:off x="6810199" y="4496887"/>
              <a:ext cx="26" cy="26"/>
            </a:xfrm>
            <a:custGeom>
              <a:avLst/>
              <a:gdLst/>
              <a:ahLst/>
              <a:cxnLst/>
              <a:rect l="l" t="t" r="r" b="b"/>
              <a:pathLst>
                <a:path w="1" h="1" extrusionOk="0">
                  <a:moveTo>
                    <a:pt x="0" y="1"/>
                  </a:moveTo>
                  <a:lnTo>
                    <a:pt x="0" y="1"/>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73"/>
            <p:cNvSpPr/>
            <p:nvPr/>
          </p:nvSpPr>
          <p:spPr>
            <a:xfrm>
              <a:off x="6841909" y="4269810"/>
              <a:ext cx="94214" cy="101467"/>
            </a:xfrm>
            <a:custGeom>
              <a:avLst/>
              <a:gdLst/>
              <a:ahLst/>
              <a:cxnLst/>
              <a:rect l="l" t="t" r="r" b="b"/>
              <a:pathLst>
                <a:path w="3598" h="3875" extrusionOk="0">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73"/>
            <p:cNvSpPr/>
            <p:nvPr/>
          </p:nvSpPr>
          <p:spPr>
            <a:xfrm>
              <a:off x="6818683" y="4426187"/>
              <a:ext cx="51480" cy="22755"/>
            </a:xfrm>
            <a:custGeom>
              <a:avLst/>
              <a:gdLst/>
              <a:ahLst/>
              <a:cxnLst/>
              <a:rect l="l" t="t" r="r" b="b"/>
              <a:pathLst>
                <a:path w="1966" h="869" extrusionOk="0">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73"/>
            <p:cNvSpPr/>
            <p:nvPr/>
          </p:nvSpPr>
          <p:spPr>
            <a:xfrm>
              <a:off x="6754242" y="4529854"/>
              <a:ext cx="180624" cy="87222"/>
            </a:xfrm>
            <a:custGeom>
              <a:avLst/>
              <a:gdLst/>
              <a:ahLst/>
              <a:cxnLst/>
              <a:rect l="l" t="t" r="r" b="b"/>
              <a:pathLst>
                <a:path w="6898" h="3331" extrusionOk="0">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73"/>
            <p:cNvSpPr/>
            <p:nvPr/>
          </p:nvSpPr>
          <p:spPr>
            <a:xfrm>
              <a:off x="6764978" y="4525874"/>
              <a:ext cx="158891" cy="79707"/>
            </a:xfrm>
            <a:custGeom>
              <a:avLst/>
              <a:gdLst/>
              <a:ahLst/>
              <a:cxnLst/>
              <a:rect l="l" t="t" r="r" b="b"/>
              <a:pathLst>
                <a:path w="6068" h="3044" extrusionOk="0">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9" name="Google Shape;13599;p73"/>
          <p:cNvGrpSpPr/>
          <p:nvPr/>
        </p:nvGrpSpPr>
        <p:grpSpPr>
          <a:xfrm>
            <a:off x="5359341" y="2266759"/>
            <a:ext cx="262819" cy="354859"/>
            <a:chOff x="5359341" y="2419159"/>
            <a:chExt cx="262819" cy="354859"/>
          </a:xfrm>
        </p:grpSpPr>
        <p:sp>
          <p:nvSpPr>
            <p:cNvPr id="13600" name="Google Shape;13600;p73"/>
            <p:cNvSpPr/>
            <p:nvPr/>
          </p:nvSpPr>
          <p:spPr>
            <a:xfrm>
              <a:off x="5359341" y="2636364"/>
              <a:ext cx="262819" cy="137655"/>
            </a:xfrm>
            <a:custGeom>
              <a:avLst/>
              <a:gdLst/>
              <a:ahLst/>
              <a:cxnLst/>
              <a:rect l="l" t="t" r="r" b="b"/>
              <a:pathLst>
                <a:path w="10037" h="5257" extrusionOk="0">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73"/>
            <p:cNvSpPr/>
            <p:nvPr/>
          </p:nvSpPr>
          <p:spPr>
            <a:xfrm>
              <a:off x="5400556" y="2636364"/>
              <a:ext cx="180388" cy="102698"/>
            </a:xfrm>
            <a:custGeom>
              <a:avLst/>
              <a:gdLst/>
              <a:ahLst/>
              <a:cxnLst/>
              <a:rect l="l" t="t" r="r" b="b"/>
              <a:pathLst>
                <a:path w="6889" h="3922" extrusionOk="0">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73"/>
            <p:cNvSpPr/>
            <p:nvPr/>
          </p:nvSpPr>
          <p:spPr>
            <a:xfrm>
              <a:off x="5359341" y="2636364"/>
              <a:ext cx="131423" cy="137655"/>
            </a:xfrm>
            <a:custGeom>
              <a:avLst/>
              <a:gdLst/>
              <a:ahLst/>
              <a:cxnLst/>
              <a:rect l="l" t="t" r="r" b="b"/>
              <a:pathLst>
                <a:path w="5019" h="5257" extrusionOk="0">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73"/>
            <p:cNvSpPr/>
            <p:nvPr/>
          </p:nvSpPr>
          <p:spPr>
            <a:xfrm>
              <a:off x="5400556" y="2636364"/>
              <a:ext cx="90207" cy="102698"/>
            </a:xfrm>
            <a:custGeom>
              <a:avLst/>
              <a:gdLst/>
              <a:ahLst/>
              <a:cxnLst/>
              <a:rect l="l" t="t" r="r" b="b"/>
              <a:pathLst>
                <a:path w="3445" h="3922" extrusionOk="0">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73"/>
            <p:cNvSpPr/>
            <p:nvPr/>
          </p:nvSpPr>
          <p:spPr>
            <a:xfrm>
              <a:off x="5411056" y="2636364"/>
              <a:ext cx="159388" cy="91464"/>
            </a:xfrm>
            <a:custGeom>
              <a:avLst/>
              <a:gdLst/>
              <a:ahLst/>
              <a:cxnLst/>
              <a:rect l="l" t="t" r="r" b="b"/>
              <a:pathLst>
                <a:path w="6087" h="3493" extrusionOk="0">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73"/>
            <p:cNvSpPr/>
            <p:nvPr/>
          </p:nvSpPr>
          <p:spPr>
            <a:xfrm>
              <a:off x="5456513" y="2619134"/>
              <a:ext cx="68709" cy="62975"/>
            </a:xfrm>
            <a:custGeom>
              <a:avLst/>
              <a:gdLst/>
              <a:ahLst/>
              <a:cxnLst/>
              <a:rect l="l" t="t" r="r" b="b"/>
              <a:pathLst>
                <a:path w="2624" h="2405" extrusionOk="0">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73"/>
            <p:cNvSpPr/>
            <p:nvPr/>
          </p:nvSpPr>
          <p:spPr>
            <a:xfrm>
              <a:off x="5456513" y="2619134"/>
              <a:ext cx="68709" cy="28620"/>
            </a:xfrm>
            <a:custGeom>
              <a:avLst/>
              <a:gdLst/>
              <a:ahLst/>
              <a:cxnLst/>
              <a:rect l="l" t="t" r="r" b="b"/>
              <a:pathLst>
                <a:path w="2624" h="1093" extrusionOk="0">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73"/>
            <p:cNvSpPr/>
            <p:nvPr/>
          </p:nvSpPr>
          <p:spPr>
            <a:xfrm>
              <a:off x="5360833" y="2482082"/>
              <a:ext cx="92957" cy="131711"/>
            </a:xfrm>
            <a:custGeom>
              <a:avLst/>
              <a:gdLst/>
              <a:ahLst/>
              <a:cxnLst/>
              <a:rect l="l" t="t" r="r" b="b"/>
              <a:pathLst>
                <a:path w="3550" h="5030" extrusionOk="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73"/>
            <p:cNvSpPr/>
            <p:nvPr/>
          </p:nvSpPr>
          <p:spPr>
            <a:xfrm>
              <a:off x="5527946" y="2482082"/>
              <a:ext cx="92957" cy="131711"/>
            </a:xfrm>
            <a:custGeom>
              <a:avLst/>
              <a:gdLst/>
              <a:ahLst/>
              <a:cxnLst/>
              <a:rect l="l" t="t" r="r" b="b"/>
              <a:pathLst>
                <a:path w="3550" h="5030" extrusionOk="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73"/>
            <p:cNvSpPr/>
            <p:nvPr/>
          </p:nvSpPr>
          <p:spPr>
            <a:xfrm>
              <a:off x="5394560" y="2442019"/>
              <a:ext cx="192381" cy="194109"/>
            </a:xfrm>
            <a:custGeom>
              <a:avLst/>
              <a:gdLst/>
              <a:ahLst/>
              <a:cxnLst/>
              <a:rect l="l" t="t" r="r" b="b"/>
              <a:pathLst>
                <a:path w="7347" h="7413" extrusionOk="0">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73"/>
            <p:cNvSpPr/>
            <p:nvPr/>
          </p:nvSpPr>
          <p:spPr>
            <a:xfrm>
              <a:off x="5394560" y="2462757"/>
              <a:ext cx="107699" cy="173397"/>
            </a:xfrm>
            <a:custGeom>
              <a:avLst/>
              <a:gdLst/>
              <a:ahLst/>
              <a:cxnLst/>
              <a:rect l="l" t="t" r="r" b="b"/>
              <a:pathLst>
                <a:path w="4113" h="6622" extrusionOk="0">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73"/>
            <p:cNvSpPr/>
            <p:nvPr/>
          </p:nvSpPr>
          <p:spPr>
            <a:xfrm>
              <a:off x="5450753" y="2528325"/>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73"/>
            <p:cNvSpPr/>
            <p:nvPr/>
          </p:nvSpPr>
          <p:spPr>
            <a:xfrm>
              <a:off x="5519200" y="2528325"/>
              <a:ext cx="11521" cy="17125"/>
            </a:xfrm>
            <a:custGeom>
              <a:avLst/>
              <a:gdLst/>
              <a:ahLst/>
              <a:cxnLst/>
              <a:rect l="l" t="t" r="r" b="b"/>
              <a:pathLst>
                <a:path w="440" h="654" extrusionOk="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73"/>
            <p:cNvSpPr/>
            <p:nvPr/>
          </p:nvSpPr>
          <p:spPr>
            <a:xfrm>
              <a:off x="5462248" y="2573415"/>
              <a:ext cx="56979" cy="28489"/>
            </a:xfrm>
            <a:custGeom>
              <a:avLst/>
              <a:gdLst/>
              <a:ahLst/>
              <a:cxnLst/>
              <a:rect l="l" t="t" r="r" b="b"/>
              <a:pathLst>
                <a:path w="2176" h="1088" extrusionOk="0">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73"/>
            <p:cNvSpPr/>
            <p:nvPr/>
          </p:nvSpPr>
          <p:spPr>
            <a:xfrm>
              <a:off x="5442766" y="2504680"/>
              <a:ext cx="28201" cy="17544"/>
            </a:xfrm>
            <a:custGeom>
              <a:avLst/>
              <a:gdLst/>
              <a:ahLst/>
              <a:cxnLst/>
              <a:rect l="l" t="t" r="r" b="b"/>
              <a:pathLst>
                <a:path w="1077" h="670" extrusionOk="0">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73"/>
            <p:cNvSpPr/>
            <p:nvPr/>
          </p:nvSpPr>
          <p:spPr>
            <a:xfrm>
              <a:off x="5511057" y="2504889"/>
              <a:ext cx="27651" cy="17334"/>
            </a:xfrm>
            <a:custGeom>
              <a:avLst/>
              <a:gdLst/>
              <a:ahLst/>
              <a:cxnLst/>
              <a:rect l="l" t="t" r="r" b="b"/>
              <a:pathLst>
                <a:path w="1056" h="662" extrusionOk="0">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73"/>
            <p:cNvSpPr/>
            <p:nvPr/>
          </p:nvSpPr>
          <p:spPr>
            <a:xfrm>
              <a:off x="5470758" y="2536442"/>
              <a:ext cx="39984" cy="39984"/>
            </a:xfrm>
            <a:custGeom>
              <a:avLst/>
              <a:gdLst/>
              <a:ahLst/>
              <a:cxnLst/>
              <a:rect l="l" t="t" r="r" b="b"/>
              <a:pathLst>
                <a:path w="1527" h="1527" extrusionOk="0">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73"/>
            <p:cNvSpPr/>
            <p:nvPr/>
          </p:nvSpPr>
          <p:spPr>
            <a:xfrm>
              <a:off x="5466987" y="2538694"/>
              <a:ext cx="41503" cy="37549"/>
            </a:xfrm>
            <a:custGeom>
              <a:avLst/>
              <a:gdLst/>
              <a:ahLst/>
              <a:cxnLst/>
              <a:rect l="l" t="t" r="r" b="b"/>
              <a:pathLst>
                <a:path w="1585" h="1434" extrusionOk="0">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73"/>
            <p:cNvSpPr/>
            <p:nvPr/>
          </p:nvSpPr>
          <p:spPr>
            <a:xfrm>
              <a:off x="5405060" y="2430655"/>
              <a:ext cx="171616" cy="100079"/>
            </a:xfrm>
            <a:custGeom>
              <a:avLst/>
              <a:gdLst/>
              <a:ahLst/>
              <a:cxnLst/>
              <a:rect l="l" t="t" r="r" b="b"/>
              <a:pathLst>
                <a:path w="6554" h="3822" extrusionOk="0">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73"/>
            <p:cNvSpPr/>
            <p:nvPr/>
          </p:nvSpPr>
          <p:spPr>
            <a:xfrm>
              <a:off x="5456749" y="2419159"/>
              <a:ext cx="119692" cy="91307"/>
            </a:xfrm>
            <a:custGeom>
              <a:avLst/>
              <a:gdLst/>
              <a:ahLst/>
              <a:cxnLst/>
              <a:rect l="l" t="t" r="r" b="b"/>
              <a:pathLst>
                <a:path w="4571" h="3487" extrusionOk="0">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73"/>
            <p:cNvSpPr/>
            <p:nvPr/>
          </p:nvSpPr>
          <p:spPr>
            <a:xfrm>
              <a:off x="5410794" y="2646864"/>
              <a:ext cx="159650" cy="81697"/>
            </a:xfrm>
            <a:custGeom>
              <a:avLst/>
              <a:gdLst/>
              <a:ahLst/>
              <a:cxnLst/>
              <a:rect l="l" t="t" r="r" b="b"/>
              <a:pathLst>
                <a:path w="6097" h="3120" extrusionOk="0">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1" name="Google Shape;13621;p73"/>
          <p:cNvGrpSpPr/>
          <p:nvPr/>
        </p:nvGrpSpPr>
        <p:grpSpPr>
          <a:xfrm>
            <a:off x="6709282" y="3637806"/>
            <a:ext cx="263316" cy="354493"/>
            <a:chOff x="6709282" y="3790206"/>
            <a:chExt cx="263316" cy="354493"/>
          </a:xfrm>
        </p:grpSpPr>
        <p:sp>
          <p:nvSpPr>
            <p:cNvPr id="13622" name="Google Shape;13622;p73"/>
            <p:cNvSpPr/>
            <p:nvPr/>
          </p:nvSpPr>
          <p:spPr>
            <a:xfrm>
              <a:off x="6743742" y="3790206"/>
              <a:ext cx="194371" cy="256822"/>
            </a:xfrm>
            <a:custGeom>
              <a:avLst/>
              <a:gdLst/>
              <a:ahLst/>
              <a:cxnLst/>
              <a:rect l="l" t="t" r="r" b="b"/>
              <a:pathLst>
                <a:path w="7423" h="9808" extrusionOk="0">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73"/>
            <p:cNvSpPr/>
            <p:nvPr/>
          </p:nvSpPr>
          <p:spPr>
            <a:xfrm>
              <a:off x="6743742" y="3790206"/>
              <a:ext cx="97199" cy="256822"/>
            </a:xfrm>
            <a:custGeom>
              <a:avLst/>
              <a:gdLst/>
              <a:ahLst/>
              <a:cxnLst/>
              <a:rect l="l" t="t" r="r" b="b"/>
              <a:pathLst>
                <a:path w="3712" h="9808" extrusionOk="0">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73"/>
            <p:cNvSpPr/>
            <p:nvPr/>
          </p:nvSpPr>
          <p:spPr>
            <a:xfrm>
              <a:off x="6709282" y="3990286"/>
              <a:ext cx="263316" cy="154413"/>
            </a:xfrm>
            <a:custGeom>
              <a:avLst/>
              <a:gdLst/>
              <a:ahLst/>
              <a:cxnLst/>
              <a:rect l="l" t="t" r="r" b="b"/>
              <a:pathLst>
                <a:path w="10056" h="5897" extrusionOk="0">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73"/>
            <p:cNvSpPr/>
            <p:nvPr/>
          </p:nvSpPr>
          <p:spPr>
            <a:xfrm>
              <a:off x="6709518" y="4050747"/>
              <a:ext cx="263081" cy="93952"/>
            </a:xfrm>
            <a:custGeom>
              <a:avLst/>
              <a:gdLst/>
              <a:ahLst/>
              <a:cxnLst/>
              <a:rect l="l" t="t" r="r" b="b"/>
              <a:pathLst>
                <a:path w="10047" h="3588" extrusionOk="0">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73"/>
            <p:cNvSpPr/>
            <p:nvPr/>
          </p:nvSpPr>
          <p:spPr>
            <a:xfrm>
              <a:off x="6760238" y="4050747"/>
              <a:ext cx="161902" cy="65463"/>
            </a:xfrm>
            <a:custGeom>
              <a:avLst/>
              <a:gdLst/>
              <a:ahLst/>
              <a:cxnLst/>
              <a:rect l="l" t="t" r="r" b="b"/>
              <a:pathLst>
                <a:path w="6183" h="2500" extrusionOk="0">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73"/>
            <p:cNvSpPr/>
            <p:nvPr/>
          </p:nvSpPr>
          <p:spPr>
            <a:xfrm>
              <a:off x="6712267" y="4077220"/>
              <a:ext cx="48730" cy="67479"/>
            </a:xfrm>
            <a:custGeom>
              <a:avLst/>
              <a:gdLst/>
              <a:ahLst/>
              <a:cxnLst/>
              <a:rect l="l" t="t" r="r" b="b"/>
              <a:pathLst>
                <a:path w="1861" h="2577" extrusionOk="0">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73"/>
            <p:cNvSpPr/>
            <p:nvPr/>
          </p:nvSpPr>
          <p:spPr>
            <a:xfrm>
              <a:off x="6806691" y="3990286"/>
              <a:ext cx="68736" cy="28515"/>
            </a:xfrm>
            <a:custGeom>
              <a:avLst/>
              <a:gdLst/>
              <a:ahLst/>
              <a:cxnLst/>
              <a:rect l="l" t="t" r="r" b="b"/>
              <a:pathLst>
                <a:path w="2625" h="1089" extrusionOk="0">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73"/>
            <p:cNvSpPr/>
            <p:nvPr/>
          </p:nvSpPr>
          <p:spPr>
            <a:xfrm>
              <a:off x="6748743" y="3858889"/>
              <a:ext cx="184369" cy="148652"/>
            </a:xfrm>
            <a:custGeom>
              <a:avLst/>
              <a:gdLst/>
              <a:ahLst/>
              <a:cxnLst/>
              <a:rect l="l" t="t" r="r" b="b"/>
              <a:pathLst>
                <a:path w="7041" h="5677" extrusionOk="0">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73"/>
            <p:cNvSpPr/>
            <p:nvPr/>
          </p:nvSpPr>
          <p:spPr>
            <a:xfrm>
              <a:off x="6748743" y="3858889"/>
              <a:ext cx="183635" cy="148652"/>
            </a:xfrm>
            <a:custGeom>
              <a:avLst/>
              <a:gdLst/>
              <a:ahLst/>
              <a:cxnLst/>
              <a:rect l="l" t="t" r="r" b="b"/>
              <a:pathLst>
                <a:path w="7013" h="5677" extrusionOk="0">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73"/>
            <p:cNvSpPr/>
            <p:nvPr/>
          </p:nvSpPr>
          <p:spPr>
            <a:xfrm>
              <a:off x="6801192" y="3910238"/>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73"/>
            <p:cNvSpPr/>
            <p:nvPr/>
          </p:nvSpPr>
          <p:spPr>
            <a:xfrm>
              <a:off x="6869639" y="3910238"/>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73"/>
            <p:cNvSpPr/>
            <p:nvPr/>
          </p:nvSpPr>
          <p:spPr>
            <a:xfrm>
              <a:off x="6815724" y="3950249"/>
              <a:ext cx="50668" cy="17361"/>
            </a:xfrm>
            <a:custGeom>
              <a:avLst/>
              <a:gdLst/>
              <a:ahLst/>
              <a:cxnLst/>
              <a:rect l="l" t="t" r="r" b="b"/>
              <a:pathLst>
                <a:path w="1935" h="663" extrusionOk="0">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73"/>
            <p:cNvSpPr/>
            <p:nvPr/>
          </p:nvSpPr>
          <p:spPr>
            <a:xfrm>
              <a:off x="6921093" y="4077220"/>
              <a:ext cx="48756" cy="67479"/>
            </a:xfrm>
            <a:custGeom>
              <a:avLst/>
              <a:gdLst/>
              <a:ahLst/>
              <a:cxnLst/>
              <a:rect l="l" t="t" r="r" b="b"/>
              <a:pathLst>
                <a:path w="1862" h="2577" extrusionOk="0">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73"/>
            <p:cNvSpPr/>
            <p:nvPr/>
          </p:nvSpPr>
          <p:spPr>
            <a:xfrm>
              <a:off x="6787209" y="3887326"/>
              <a:ext cx="33569" cy="17308"/>
            </a:xfrm>
            <a:custGeom>
              <a:avLst/>
              <a:gdLst/>
              <a:ahLst/>
              <a:cxnLst/>
              <a:rect l="l" t="t" r="r" b="b"/>
              <a:pathLst>
                <a:path w="1282" h="661" extrusionOk="0">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73"/>
            <p:cNvSpPr/>
            <p:nvPr/>
          </p:nvSpPr>
          <p:spPr>
            <a:xfrm>
              <a:off x="6785455" y="3790206"/>
              <a:ext cx="152920" cy="120163"/>
            </a:xfrm>
            <a:custGeom>
              <a:avLst/>
              <a:gdLst/>
              <a:ahLst/>
              <a:cxnLst/>
              <a:rect l="l" t="t" r="r" b="b"/>
              <a:pathLst>
                <a:path w="5840" h="4589" extrusionOk="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73"/>
            <p:cNvSpPr/>
            <p:nvPr/>
          </p:nvSpPr>
          <p:spPr>
            <a:xfrm>
              <a:off x="6875400" y="4007280"/>
              <a:ext cx="62975" cy="137419"/>
            </a:xfrm>
            <a:custGeom>
              <a:avLst/>
              <a:gdLst/>
              <a:ahLst/>
              <a:cxnLst/>
              <a:rect l="l" t="t" r="r" b="b"/>
              <a:pathLst>
                <a:path w="2405" h="5248" extrusionOk="0">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8" name="Google Shape;13638;p73"/>
          <p:cNvGrpSpPr/>
          <p:nvPr/>
        </p:nvGrpSpPr>
        <p:grpSpPr>
          <a:xfrm>
            <a:off x="6260629" y="2266890"/>
            <a:ext cx="263055" cy="354493"/>
            <a:chOff x="6260629" y="2419290"/>
            <a:chExt cx="263055" cy="354493"/>
          </a:xfrm>
        </p:grpSpPr>
        <p:sp>
          <p:nvSpPr>
            <p:cNvPr id="13639" name="Google Shape;13639;p73"/>
            <p:cNvSpPr/>
            <p:nvPr/>
          </p:nvSpPr>
          <p:spPr>
            <a:xfrm>
              <a:off x="6317581" y="2419290"/>
              <a:ext cx="148914" cy="57214"/>
            </a:xfrm>
            <a:custGeom>
              <a:avLst/>
              <a:gdLst/>
              <a:ahLst/>
              <a:cxnLst/>
              <a:rect l="l" t="t" r="r" b="b"/>
              <a:pathLst>
                <a:path w="5687" h="2185" extrusionOk="0">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73"/>
            <p:cNvSpPr/>
            <p:nvPr/>
          </p:nvSpPr>
          <p:spPr>
            <a:xfrm>
              <a:off x="6271862" y="2453514"/>
              <a:ext cx="240352" cy="148914"/>
            </a:xfrm>
            <a:custGeom>
              <a:avLst/>
              <a:gdLst/>
              <a:ahLst/>
              <a:cxnLst/>
              <a:rect l="l" t="t" r="r" b="b"/>
              <a:pathLst>
                <a:path w="9179" h="5687" extrusionOk="0">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73"/>
            <p:cNvSpPr/>
            <p:nvPr/>
          </p:nvSpPr>
          <p:spPr>
            <a:xfrm>
              <a:off x="6284614" y="2476478"/>
              <a:ext cx="214848" cy="232470"/>
            </a:xfrm>
            <a:custGeom>
              <a:avLst/>
              <a:gdLst/>
              <a:ahLst/>
              <a:cxnLst/>
              <a:rect l="l" t="t" r="r" b="b"/>
              <a:pathLst>
                <a:path w="8205" h="8878" extrusionOk="0">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73"/>
            <p:cNvSpPr/>
            <p:nvPr/>
          </p:nvSpPr>
          <p:spPr>
            <a:xfrm>
              <a:off x="6260629" y="2630865"/>
              <a:ext cx="263055" cy="142918"/>
            </a:xfrm>
            <a:custGeom>
              <a:avLst/>
              <a:gdLst/>
              <a:ahLst/>
              <a:cxnLst/>
              <a:rect l="l" t="t" r="r" b="b"/>
              <a:pathLst>
                <a:path w="10046" h="5458" extrusionOk="0">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73"/>
            <p:cNvSpPr/>
            <p:nvPr/>
          </p:nvSpPr>
          <p:spPr>
            <a:xfrm>
              <a:off x="6357801" y="2630865"/>
              <a:ext cx="68709" cy="28515"/>
            </a:xfrm>
            <a:custGeom>
              <a:avLst/>
              <a:gdLst/>
              <a:ahLst/>
              <a:cxnLst/>
              <a:rect l="l" t="t" r="r" b="b"/>
              <a:pathLst>
                <a:path w="2624" h="1089" extrusionOk="0">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73"/>
            <p:cNvSpPr/>
            <p:nvPr/>
          </p:nvSpPr>
          <p:spPr>
            <a:xfrm>
              <a:off x="6317581" y="2504156"/>
              <a:ext cx="148914" cy="143834"/>
            </a:xfrm>
            <a:custGeom>
              <a:avLst/>
              <a:gdLst/>
              <a:ahLst/>
              <a:cxnLst/>
              <a:rect l="l" t="t" r="r" b="b"/>
              <a:pathLst>
                <a:path w="5687" h="5493"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73"/>
            <p:cNvSpPr/>
            <p:nvPr/>
          </p:nvSpPr>
          <p:spPr>
            <a:xfrm>
              <a:off x="6317581" y="2504156"/>
              <a:ext cx="125924" cy="143913"/>
            </a:xfrm>
            <a:custGeom>
              <a:avLst/>
              <a:gdLst/>
              <a:ahLst/>
              <a:cxnLst/>
              <a:rect l="l" t="t" r="r" b="b"/>
              <a:pathLst>
                <a:path w="4809" h="5496"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73"/>
            <p:cNvSpPr/>
            <p:nvPr/>
          </p:nvSpPr>
          <p:spPr>
            <a:xfrm>
              <a:off x="6352040" y="2556552"/>
              <a:ext cx="11521" cy="17125"/>
            </a:xfrm>
            <a:custGeom>
              <a:avLst/>
              <a:gdLst/>
              <a:ahLst/>
              <a:cxnLst/>
              <a:rect l="l" t="t" r="r" b="b"/>
              <a:pathLst>
                <a:path w="440" h="654" extrusionOk="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73"/>
            <p:cNvSpPr/>
            <p:nvPr/>
          </p:nvSpPr>
          <p:spPr>
            <a:xfrm>
              <a:off x="6420750" y="2556552"/>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73"/>
            <p:cNvSpPr/>
            <p:nvPr/>
          </p:nvSpPr>
          <p:spPr>
            <a:xfrm>
              <a:off x="6366756" y="2596432"/>
              <a:ext cx="50563" cy="17282"/>
            </a:xfrm>
            <a:custGeom>
              <a:avLst/>
              <a:gdLst/>
              <a:ahLst/>
              <a:cxnLst/>
              <a:rect l="l" t="t" r="r" b="b"/>
              <a:pathLst>
                <a:path w="1931" h="660" extrusionOk="0">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73"/>
            <p:cNvSpPr/>
            <p:nvPr/>
          </p:nvSpPr>
          <p:spPr>
            <a:xfrm>
              <a:off x="6344133" y="2537542"/>
              <a:ext cx="27468" cy="13930"/>
            </a:xfrm>
            <a:custGeom>
              <a:avLst/>
              <a:gdLst/>
              <a:ahLst/>
              <a:cxnLst/>
              <a:rect l="l" t="t" r="r" b="b"/>
              <a:pathLst>
                <a:path w="1049" h="532" extrusionOk="0">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73"/>
            <p:cNvSpPr/>
            <p:nvPr/>
          </p:nvSpPr>
          <p:spPr>
            <a:xfrm>
              <a:off x="6412554" y="2537751"/>
              <a:ext cx="27468" cy="13957"/>
            </a:xfrm>
            <a:custGeom>
              <a:avLst/>
              <a:gdLst/>
              <a:ahLst/>
              <a:cxnLst/>
              <a:rect l="l" t="t" r="r" b="b"/>
              <a:pathLst>
                <a:path w="1049" h="533" extrusionOk="0">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73"/>
            <p:cNvSpPr/>
            <p:nvPr/>
          </p:nvSpPr>
          <p:spPr>
            <a:xfrm>
              <a:off x="6260629" y="2697061"/>
              <a:ext cx="263055" cy="76722"/>
            </a:xfrm>
            <a:custGeom>
              <a:avLst/>
              <a:gdLst/>
              <a:ahLst/>
              <a:cxnLst/>
              <a:rect l="l" t="t" r="r" b="b"/>
              <a:pathLst>
                <a:path w="10046" h="2930" extrusionOk="0">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73"/>
            <p:cNvSpPr/>
            <p:nvPr/>
          </p:nvSpPr>
          <p:spPr>
            <a:xfrm>
              <a:off x="6305588" y="2697061"/>
              <a:ext cx="172900" cy="65489"/>
            </a:xfrm>
            <a:custGeom>
              <a:avLst/>
              <a:gdLst/>
              <a:ahLst/>
              <a:cxnLst/>
              <a:rect l="l" t="t" r="r" b="b"/>
              <a:pathLst>
                <a:path w="6603" h="2501" extrusionOk="0">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73"/>
            <p:cNvSpPr/>
            <p:nvPr/>
          </p:nvSpPr>
          <p:spPr>
            <a:xfrm>
              <a:off x="6294852" y="2476478"/>
              <a:ext cx="194371" cy="65227"/>
            </a:xfrm>
            <a:custGeom>
              <a:avLst/>
              <a:gdLst/>
              <a:ahLst/>
              <a:cxnLst/>
              <a:rect l="l" t="t" r="r" b="b"/>
              <a:pathLst>
                <a:path w="7423" h="2491" extrusionOk="0">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4" name="Google Shape;13654;p73"/>
          <p:cNvGrpSpPr/>
          <p:nvPr/>
        </p:nvGrpSpPr>
        <p:grpSpPr>
          <a:xfrm>
            <a:off x="6260864" y="2727511"/>
            <a:ext cx="263343" cy="354754"/>
            <a:chOff x="6260864" y="2879911"/>
            <a:chExt cx="263343" cy="354754"/>
          </a:xfrm>
        </p:grpSpPr>
        <p:sp>
          <p:nvSpPr>
            <p:cNvPr id="13655" name="Google Shape;13655;p73"/>
            <p:cNvSpPr/>
            <p:nvPr/>
          </p:nvSpPr>
          <p:spPr>
            <a:xfrm>
              <a:off x="6290610" y="2960115"/>
              <a:ext cx="203850" cy="208354"/>
            </a:xfrm>
            <a:custGeom>
              <a:avLst/>
              <a:gdLst/>
              <a:ahLst/>
              <a:cxnLst/>
              <a:rect l="l" t="t" r="r" b="b"/>
              <a:pathLst>
                <a:path w="7785" h="7957" extrusionOk="0">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73"/>
            <p:cNvSpPr/>
            <p:nvPr/>
          </p:nvSpPr>
          <p:spPr>
            <a:xfrm>
              <a:off x="6260864" y="3086013"/>
              <a:ext cx="263081" cy="148652"/>
            </a:xfrm>
            <a:custGeom>
              <a:avLst/>
              <a:gdLst/>
              <a:ahLst/>
              <a:cxnLst/>
              <a:rect l="l" t="t" r="r" b="b"/>
              <a:pathLst>
                <a:path w="10047" h="5677" extrusionOk="0">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73"/>
            <p:cNvSpPr/>
            <p:nvPr/>
          </p:nvSpPr>
          <p:spPr>
            <a:xfrm>
              <a:off x="6260864" y="3137204"/>
              <a:ext cx="263343" cy="97461"/>
            </a:xfrm>
            <a:custGeom>
              <a:avLst/>
              <a:gdLst/>
              <a:ahLst/>
              <a:cxnLst/>
              <a:rect l="l" t="t" r="r" b="b"/>
              <a:pathLst>
                <a:path w="10057" h="3722" extrusionOk="0">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73"/>
            <p:cNvSpPr/>
            <p:nvPr/>
          </p:nvSpPr>
          <p:spPr>
            <a:xfrm>
              <a:off x="6320566" y="3137204"/>
              <a:ext cx="143677" cy="63237"/>
            </a:xfrm>
            <a:custGeom>
              <a:avLst/>
              <a:gdLst/>
              <a:ahLst/>
              <a:cxnLst/>
              <a:rect l="l" t="t" r="r" b="b"/>
              <a:pathLst>
                <a:path w="5487" h="2415" extrusionOk="0">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73"/>
            <p:cNvSpPr/>
            <p:nvPr/>
          </p:nvSpPr>
          <p:spPr>
            <a:xfrm>
              <a:off x="6358299"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73"/>
            <p:cNvSpPr/>
            <p:nvPr/>
          </p:nvSpPr>
          <p:spPr>
            <a:xfrm>
              <a:off x="6379273" y="2879911"/>
              <a:ext cx="26525" cy="11521"/>
            </a:xfrm>
            <a:custGeom>
              <a:avLst/>
              <a:gdLst/>
              <a:ahLst/>
              <a:cxnLst/>
              <a:rect l="l" t="t" r="r" b="b"/>
              <a:pathLst>
                <a:path w="1013" h="440" extrusionOk="0">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73"/>
            <p:cNvSpPr/>
            <p:nvPr/>
          </p:nvSpPr>
          <p:spPr>
            <a:xfrm>
              <a:off x="6296109" y="2960115"/>
              <a:ext cx="170621" cy="137209"/>
            </a:xfrm>
            <a:custGeom>
              <a:avLst/>
              <a:gdLst/>
              <a:ahLst/>
              <a:cxnLst/>
              <a:rect l="l" t="t" r="r" b="b"/>
              <a:pathLst>
                <a:path w="6516" h="5240" extrusionOk="0">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73"/>
            <p:cNvSpPr/>
            <p:nvPr/>
          </p:nvSpPr>
          <p:spPr>
            <a:xfrm>
              <a:off x="6300089" y="2960115"/>
              <a:ext cx="166903" cy="137393"/>
            </a:xfrm>
            <a:custGeom>
              <a:avLst/>
              <a:gdLst/>
              <a:ahLst/>
              <a:cxnLst/>
              <a:rect l="l" t="t" r="r" b="b"/>
              <a:pathLst>
                <a:path w="6374" h="5247" extrusionOk="0">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73"/>
            <p:cNvSpPr/>
            <p:nvPr/>
          </p:nvSpPr>
          <p:spPr>
            <a:xfrm>
              <a:off x="6352564" y="3000702"/>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73"/>
            <p:cNvSpPr/>
            <p:nvPr/>
          </p:nvSpPr>
          <p:spPr>
            <a:xfrm>
              <a:off x="6421012" y="3000702"/>
              <a:ext cx="11495" cy="17125"/>
            </a:xfrm>
            <a:custGeom>
              <a:avLst/>
              <a:gdLst/>
              <a:ahLst/>
              <a:cxnLst/>
              <a:rect l="l" t="t" r="r" b="b"/>
              <a:pathLst>
                <a:path w="439" h="654" extrusionOk="0">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73"/>
            <p:cNvSpPr/>
            <p:nvPr/>
          </p:nvSpPr>
          <p:spPr>
            <a:xfrm>
              <a:off x="6344813" y="2983079"/>
              <a:ext cx="26761" cy="11286"/>
            </a:xfrm>
            <a:custGeom>
              <a:avLst/>
              <a:gdLst/>
              <a:ahLst/>
              <a:cxnLst/>
              <a:rect l="l" t="t" r="r" b="b"/>
              <a:pathLst>
                <a:path w="1022" h="431" extrusionOk="0">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73"/>
            <p:cNvSpPr/>
            <p:nvPr/>
          </p:nvSpPr>
          <p:spPr>
            <a:xfrm>
              <a:off x="6413497" y="2983079"/>
              <a:ext cx="26761" cy="11286"/>
            </a:xfrm>
            <a:custGeom>
              <a:avLst/>
              <a:gdLst/>
              <a:ahLst/>
              <a:cxnLst/>
              <a:rect l="l" t="t" r="r" b="b"/>
              <a:pathLst>
                <a:path w="1022" h="431" extrusionOk="0">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73"/>
            <p:cNvSpPr/>
            <p:nvPr/>
          </p:nvSpPr>
          <p:spPr>
            <a:xfrm>
              <a:off x="6366783" y="3037309"/>
              <a:ext cx="51506" cy="22990"/>
            </a:xfrm>
            <a:custGeom>
              <a:avLst/>
              <a:gdLst/>
              <a:ahLst/>
              <a:cxnLst/>
              <a:rect l="l" t="t" r="r" b="b"/>
              <a:pathLst>
                <a:path w="1967" h="878" extrusionOk="0">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73"/>
            <p:cNvSpPr/>
            <p:nvPr/>
          </p:nvSpPr>
          <p:spPr>
            <a:xfrm>
              <a:off x="6306583" y="2965850"/>
              <a:ext cx="23017" cy="37261"/>
            </a:xfrm>
            <a:custGeom>
              <a:avLst/>
              <a:gdLst/>
              <a:ahLst/>
              <a:cxnLst/>
              <a:rect l="l" t="t" r="r" b="b"/>
              <a:pathLst>
                <a:path w="879" h="1423" extrusionOk="0">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73"/>
            <p:cNvSpPr/>
            <p:nvPr/>
          </p:nvSpPr>
          <p:spPr>
            <a:xfrm>
              <a:off x="6352564" y="2954355"/>
              <a:ext cx="125662" cy="74732"/>
            </a:xfrm>
            <a:custGeom>
              <a:avLst/>
              <a:gdLst/>
              <a:ahLst/>
              <a:cxnLst/>
              <a:rect l="l" t="t" r="r" b="b"/>
              <a:pathLst>
                <a:path w="4799" h="2854" extrusionOk="0">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73"/>
            <p:cNvSpPr/>
            <p:nvPr/>
          </p:nvSpPr>
          <p:spPr>
            <a:xfrm>
              <a:off x="6306583" y="2885671"/>
              <a:ext cx="171643" cy="85965"/>
            </a:xfrm>
            <a:custGeom>
              <a:avLst/>
              <a:gdLst/>
              <a:ahLst/>
              <a:cxnLst/>
              <a:rect l="l" t="t" r="r" b="b"/>
              <a:pathLst>
                <a:path w="6555" h="3283" extrusionOk="0">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73"/>
            <p:cNvSpPr/>
            <p:nvPr/>
          </p:nvSpPr>
          <p:spPr>
            <a:xfrm>
              <a:off x="6306583" y="2885619"/>
              <a:ext cx="171643" cy="86018"/>
            </a:xfrm>
            <a:custGeom>
              <a:avLst/>
              <a:gdLst/>
              <a:ahLst/>
              <a:cxnLst/>
              <a:rect l="l" t="t" r="r" b="b"/>
              <a:pathLst>
                <a:path w="6555" h="3285" extrusionOk="0">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73"/>
            <p:cNvSpPr/>
            <p:nvPr/>
          </p:nvSpPr>
          <p:spPr>
            <a:xfrm>
              <a:off x="6293857" y="2954355"/>
              <a:ext cx="197121" cy="26499"/>
            </a:xfrm>
            <a:custGeom>
              <a:avLst/>
              <a:gdLst/>
              <a:ahLst/>
              <a:cxnLst/>
              <a:rect l="l" t="t" r="r" b="b"/>
              <a:pathLst>
                <a:path w="7528" h="1012" extrusionOk="0">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3" name="Google Shape;13673;p73"/>
          <p:cNvGrpSpPr/>
          <p:nvPr/>
        </p:nvGrpSpPr>
        <p:grpSpPr>
          <a:xfrm>
            <a:off x="8062968" y="2266890"/>
            <a:ext cx="263316" cy="354728"/>
            <a:chOff x="8062968" y="2419290"/>
            <a:chExt cx="263316" cy="354728"/>
          </a:xfrm>
        </p:grpSpPr>
        <p:sp>
          <p:nvSpPr>
            <p:cNvPr id="13674" name="Google Shape;13674;p73"/>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73"/>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73"/>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73"/>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73"/>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73"/>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73"/>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73"/>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73"/>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73"/>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73"/>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73"/>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73"/>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73"/>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73"/>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73"/>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73"/>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1" name="Google Shape;13691;p73"/>
          <p:cNvGrpSpPr/>
          <p:nvPr/>
        </p:nvGrpSpPr>
        <p:grpSpPr>
          <a:xfrm>
            <a:off x="5809723" y="2266890"/>
            <a:ext cx="263316" cy="354728"/>
            <a:chOff x="5809723" y="2419290"/>
            <a:chExt cx="263316" cy="354728"/>
          </a:xfrm>
        </p:grpSpPr>
        <p:sp>
          <p:nvSpPr>
            <p:cNvPr id="13692" name="Google Shape;13692;p73"/>
            <p:cNvSpPr/>
            <p:nvPr/>
          </p:nvSpPr>
          <p:spPr>
            <a:xfrm>
              <a:off x="5815484" y="2419290"/>
              <a:ext cx="80205" cy="80205"/>
            </a:xfrm>
            <a:custGeom>
              <a:avLst/>
              <a:gdLst/>
              <a:ahLst/>
              <a:cxnLst/>
              <a:rect l="l" t="t" r="r" b="b"/>
              <a:pathLst>
                <a:path w="3063" h="3063" extrusionOk="0">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73"/>
            <p:cNvSpPr/>
            <p:nvPr/>
          </p:nvSpPr>
          <p:spPr>
            <a:xfrm>
              <a:off x="5987100" y="2419290"/>
              <a:ext cx="80205" cy="80205"/>
            </a:xfrm>
            <a:custGeom>
              <a:avLst/>
              <a:gdLst/>
              <a:ahLst/>
              <a:cxnLst/>
              <a:rect l="l" t="t" r="r" b="b"/>
              <a:pathLst>
                <a:path w="3063" h="3063" extrusionOk="0">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73"/>
            <p:cNvSpPr/>
            <p:nvPr/>
          </p:nvSpPr>
          <p:spPr>
            <a:xfrm>
              <a:off x="5823732" y="2424789"/>
              <a:ext cx="235325" cy="137419"/>
            </a:xfrm>
            <a:custGeom>
              <a:avLst/>
              <a:gdLst/>
              <a:ahLst/>
              <a:cxnLst/>
              <a:rect l="l" t="t" r="r" b="b"/>
              <a:pathLst>
                <a:path w="8987" h="5248" extrusionOk="0">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73"/>
            <p:cNvSpPr/>
            <p:nvPr/>
          </p:nvSpPr>
          <p:spPr>
            <a:xfrm>
              <a:off x="5809723" y="2630865"/>
              <a:ext cx="263081" cy="143153"/>
            </a:xfrm>
            <a:custGeom>
              <a:avLst/>
              <a:gdLst/>
              <a:ahLst/>
              <a:cxnLst/>
              <a:rect l="l" t="t" r="r" b="b"/>
              <a:pathLst>
                <a:path w="10047" h="5467" extrusionOk="0">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73"/>
            <p:cNvSpPr/>
            <p:nvPr/>
          </p:nvSpPr>
          <p:spPr>
            <a:xfrm>
              <a:off x="5809985" y="2694809"/>
              <a:ext cx="263055" cy="79210"/>
            </a:xfrm>
            <a:custGeom>
              <a:avLst/>
              <a:gdLst/>
              <a:ahLst/>
              <a:cxnLst/>
              <a:rect l="l" t="t" r="r" b="b"/>
              <a:pathLst>
                <a:path w="10046" h="3025" extrusionOk="0">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73"/>
            <p:cNvSpPr/>
            <p:nvPr/>
          </p:nvSpPr>
          <p:spPr>
            <a:xfrm>
              <a:off x="5907157" y="2630865"/>
              <a:ext cx="68709" cy="23017"/>
            </a:xfrm>
            <a:custGeom>
              <a:avLst/>
              <a:gdLst/>
              <a:ahLst/>
              <a:cxnLst/>
              <a:rect l="l" t="t" r="r" b="b"/>
              <a:pathLst>
                <a:path w="2624" h="879" extrusionOk="0">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73"/>
            <p:cNvSpPr/>
            <p:nvPr/>
          </p:nvSpPr>
          <p:spPr>
            <a:xfrm>
              <a:off x="5844942" y="2465009"/>
              <a:ext cx="192643" cy="177377"/>
            </a:xfrm>
            <a:custGeom>
              <a:avLst/>
              <a:gdLst/>
              <a:ahLst/>
              <a:cxnLst/>
              <a:rect l="l" t="t" r="r" b="b"/>
              <a:pathLst>
                <a:path w="7357" h="6774" extrusionOk="0">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73"/>
            <p:cNvSpPr/>
            <p:nvPr/>
          </p:nvSpPr>
          <p:spPr>
            <a:xfrm>
              <a:off x="5845439" y="2464931"/>
              <a:ext cx="170150" cy="177430"/>
            </a:xfrm>
            <a:custGeom>
              <a:avLst/>
              <a:gdLst/>
              <a:ahLst/>
              <a:cxnLst/>
              <a:rect l="l" t="t" r="r" b="b"/>
              <a:pathLst>
                <a:path w="6498" h="6776" extrusionOk="0">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73"/>
            <p:cNvSpPr/>
            <p:nvPr/>
          </p:nvSpPr>
          <p:spPr>
            <a:xfrm>
              <a:off x="5916086" y="2590723"/>
              <a:ext cx="50616" cy="17465"/>
            </a:xfrm>
            <a:custGeom>
              <a:avLst/>
              <a:gdLst/>
              <a:ahLst/>
              <a:cxnLst/>
              <a:rect l="l" t="t" r="r" b="b"/>
              <a:pathLst>
                <a:path w="1933" h="667" extrusionOk="0">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73"/>
            <p:cNvSpPr/>
            <p:nvPr/>
          </p:nvSpPr>
          <p:spPr>
            <a:xfrm>
              <a:off x="5901397" y="2545135"/>
              <a:ext cx="11521" cy="17073"/>
            </a:xfrm>
            <a:custGeom>
              <a:avLst/>
              <a:gdLst/>
              <a:ahLst/>
              <a:cxnLst/>
              <a:rect l="l" t="t" r="r" b="b"/>
              <a:pathLst>
                <a:path w="440" h="652" extrusionOk="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73"/>
            <p:cNvSpPr/>
            <p:nvPr/>
          </p:nvSpPr>
          <p:spPr>
            <a:xfrm>
              <a:off x="5970106" y="2545135"/>
              <a:ext cx="11260" cy="17073"/>
            </a:xfrm>
            <a:custGeom>
              <a:avLst/>
              <a:gdLst/>
              <a:ahLst/>
              <a:cxnLst/>
              <a:rect l="l" t="t" r="r" b="b"/>
              <a:pathLst>
                <a:path w="430" h="652" extrusionOk="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73"/>
            <p:cNvSpPr/>
            <p:nvPr/>
          </p:nvSpPr>
          <p:spPr>
            <a:xfrm>
              <a:off x="5893672" y="2527958"/>
              <a:ext cx="21000" cy="11495"/>
            </a:xfrm>
            <a:custGeom>
              <a:avLst/>
              <a:gdLst/>
              <a:ahLst/>
              <a:cxnLst/>
              <a:rect l="l" t="t" r="r" b="b"/>
              <a:pathLst>
                <a:path w="802" h="439" extrusionOk="0">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73"/>
            <p:cNvSpPr/>
            <p:nvPr/>
          </p:nvSpPr>
          <p:spPr>
            <a:xfrm>
              <a:off x="5968116" y="2527932"/>
              <a:ext cx="19246" cy="11521"/>
            </a:xfrm>
            <a:custGeom>
              <a:avLst/>
              <a:gdLst/>
              <a:ahLst/>
              <a:cxnLst/>
              <a:rect l="l" t="t" r="r" b="b"/>
              <a:pathLst>
                <a:path w="735" h="440" extrusionOk="0">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73"/>
            <p:cNvSpPr/>
            <p:nvPr/>
          </p:nvSpPr>
          <p:spPr>
            <a:xfrm>
              <a:off x="5875919" y="2425025"/>
              <a:ext cx="162661" cy="97199"/>
            </a:xfrm>
            <a:custGeom>
              <a:avLst/>
              <a:gdLst/>
              <a:ahLst/>
              <a:cxnLst/>
              <a:rect l="l" t="t" r="r" b="b"/>
              <a:pathLst>
                <a:path w="6212" h="3712" extrusionOk="0">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73"/>
            <p:cNvSpPr/>
            <p:nvPr/>
          </p:nvSpPr>
          <p:spPr>
            <a:xfrm>
              <a:off x="5843947" y="2694809"/>
              <a:ext cx="194869" cy="50485"/>
            </a:xfrm>
            <a:custGeom>
              <a:avLst/>
              <a:gdLst/>
              <a:ahLst/>
              <a:cxnLst/>
              <a:rect l="l" t="t" r="r" b="b"/>
              <a:pathLst>
                <a:path w="7442" h="1928" extrusionOk="0">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73"/>
            <p:cNvSpPr/>
            <p:nvPr/>
          </p:nvSpPr>
          <p:spPr>
            <a:xfrm>
              <a:off x="5809723" y="2688577"/>
              <a:ext cx="85965" cy="85442"/>
            </a:xfrm>
            <a:custGeom>
              <a:avLst/>
              <a:gdLst/>
              <a:ahLst/>
              <a:cxnLst/>
              <a:rect l="l" t="t" r="r" b="b"/>
              <a:pathLst>
                <a:path w="3283" h="3263" extrusionOk="0">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73"/>
            <p:cNvSpPr/>
            <p:nvPr/>
          </p:nvSpPr>
          <p:spPr>
            <a:xfrm>
              <a:off x="5987100" y="2688577"/>
              <a:ext cx="85939" cy="85442"/>
            </a:xfrm>
            <a:custGeom>
              <a:avLst/>
              <a:gdLst/>
              <a:ahLst/>
              <a:cxnLst/>
              <a:rect l="l" t="t" r="r" b="b"/>
              <a:pathLst>
                <a:path w="3282" h="3263" extrusionOk="0">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9" name="Google Shape;13709;p73"/>
          <p:cNvGrpSpPr/>
          <p:nvPr/>
        </p:nvGrpSpPr>
        <p:grpSpPr>
          <a:xfrm>
            <a:off x="7606826" y="1350599"/>
            <a:ext cx="263552" cy="354754"/>
            <a:chOff x="7606826" y="1502999"/>
            <a:chExt cx="263552" cy="354754"/>
          </a:xfrm>
        </p:grpSpPr>
        <p:sp>
          <p:nvSpPr>
            <p:cNvPr id="13710" name="Google Shape;13710;p73"/>
            <p:cNvSpPr/>
            <p:nvPr/>
          </p:nvSpPr>
          <p:spPr>
            <a:xfrm>
              <a:off x="7606826" y="1703340"/>
              <a:ext cx="263552" cy="154413"/>
            </a:xfrm>
            <a:custGeom>
              <a:avLst/>
              <a:gdLst/>
              <a:ahLst/>
              <a:cxnLst/>
              <a:rect l="l" t="t" r="r" b="b"/>
              <a:pathLst>
                <a:path w="10065" h="5897" extrusionOk="0">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73"/>
            <p:cNvSpPr/>
            <p:nvPr/>
          </p:nvSpPr>
          <p:spPr>
            <a:xfrm>
              <a:off x="7626543" y="1502999"/>
              <a:ext cx="223856" cy="240090"/>
            </a:xfrm>
            <a:custGeom>
              <a:avLst/>
              <a:gdLst/>
              <a:ahLst/>
              <a:cxnLst/>
              <a:rect l="l" t="t" r="r" b="b"/>
              <a:pathLst>
                <a:path w="8549" h="9169" extrusionOk="0">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73"/>
            <p:cNvSpPr/>
            <p:nvPr/>
          </p:nvSpPr>
          <p:spPr>
            <a:xfrm>
              <a:off x="7641049" y="1708839"/>
              <a:ext cx="194869" cy="102959"/>
            </a:xfrm>
            <a:custGeom>
              <a:avLst/>
              <a:gdLst/>
              <a:ahLst/>
              <a:cxnLst/>
              <a:rect l="l" t="t" r="r" b="b"/>
              <a:pathLst>
                <a:path w="7442" h="3932" extrusionOk="0">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73"/>
            <p:cNvSpPr/>
            <p:nvPr/>
          </p:nvSpPr>
          <p:spPr>
            <a:xfrm>
              <a:off x="7659431" y="1726069"/>
              <a:ext cx="158341" cy="65227"/>
            </a:xfrm>
            <a:custGeom>
              <a:avLst/>
              <a:gdLst/>
              <a:ahLst/>
              <a:cxnLst/>
              <a:rect l="l" t="t" r="r" b="b"/>
              <a:pathLst>
                <a:path w="6047" h="2491" extrusionOk="0">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73"/>
            <p:cNvSpPr/>
            <p:nvPr/>
          </p:nvSpPr>
          <p:spPr>
            <a:xfrm>
              <a:off x="7692739" y="1502999"/>
              <a:ext cx="142420" cy="85468"/>
            </a:xfrm>
            <a:custGeom>
              <a:avLst/>
              <a:gdLst/>
              <a:ahLst/>
              <a:cxnLst/>
              <a:rect l="l" t="t" r="r" b="b"/>
              <a:pathLst>
                <a:path w="5439" h="3264" extrusionOk="0">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73"/>
            <p:cNvSpPr/>
            <p:nvPr/>
          </p:nvSpPr>
          <p:spPr>
            <a:xfrm>
              <a:off x="7687266" y="1703340"/>
              <a:ext cx="102436" cy="87955"/>
            </a:xfrm>
            <a:custGeom>
              <a:avLst/>
              <a:gdLst/>
              <a:ahLst/>
              <a:cxnLst/>
              <a:rect l="l" t="t" r="r" b="b"/>
              <a:pathLst>
                <a:path w="3912" h="3359" extrusionOk="0">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73"/>
            <p:cNvSpPr/>
            <p:nvPr/>
          </p:nvSpPr>
          <p:spPr>
            <a:xfrm>
              <a:off x="7704234" y="1703340"/>
              <a:ext cx="68736" cy="28254"/>
            </a:xfrm>
            <a:custGeom>
              <a:avLst/>
              <a:gdLst/>
              <a:ahLst/>
              <a:cxnLst/>
              <a:rect l="l" t="t" r="r" b="b"/>
              <a:pathLst>
                <a:path w="2625" h="1079" extrusionOk="0">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73"/>
            <p:cNvSpPr/>
            <p:nvPr/>
          </p:nvSpPr>
          <p:spPr>
            <a:xfrm>
              <a:off x="7664014" y="1576133"/>
              <a:ext cx="149176" cy="144070"/>
            </a:xfrm>
            <a:custGeom>
              <a:avLst/>
              <a:gdLst/>
              <a:ahLst/>
              <a:cxnLst/>
              <a:rect l="l" t="t" r="r" b="b"/>
              <a:pathLst>
                <a:path w="5697" h="5502"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73"/>
            <p:cNvSpPr/>
            <p:nvPr/>
          </p:nvSpPr>
          <p:spPr>
            <a:xfrm>
              <a:off x="7664014" y="1576133"/>
              <a:ext cx="126186" cy="144148"/>
            </a:xfrm>
            <a:custGeom>
              <a:avLst/>
              <a:gdLst/>
              <a:ahLst/>
              <a:cxnLst/>
              <a:rect l="l" t="t" r="r" b="b"/>
              <a:pathLst>
                <a:path w="4819" h="5505"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73"/>
            <p:cNvSpPr/>
            <p:nvPr/>
          </p:nvSpPr>
          <p:spPr>
            <a:xfrm>
              <a:off x="7690749" y="1611431"/>
              <a:ext cx="26761" cy="11521"/>
            </a:xfrm>
            <a:custGeom>
              <a:avLst/>
              <a:gdLst/>
              <a:ahLst/>
              <a:cxnLst/>
              <a:rect l="l" t="t" r="r" b="b"/>
              <a:pathLst>
                <a:path w="1022" h="440" extrusionOk="0">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73"/>
            <p:cNvSpPr/>
            <p:nvPr/>
          </p:nvSpPr>
          <p:spPr>
            <a:xfrm>
              <a:off x="7759458" y="1611431"/>
              <a:ext cx="26735" cy="11521"/>
            </a:xfrm>
            <a:custGeom>
              <a:avLst/>
              <a:gdLst/>
              <a:ahLst/>
              <a:cxnLst/>
              <a:rect l="l" t="t" r="r" b="b"/>
              <a:pathLst>
                <a:path w="1021" h="440" extrusionOk="0">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73"/>
            <p:cNvSpPr/>
            <p:nvPr/>
          </p:nvSpPr>
          <p:spPr>
            <a:xfrm>
              <a:off x="7698499" y="1629106"/>
              <a:ext cx="11521" cy="17308"/>
            </a:xfrm>
            <a:custGeom>
              <a:avLst/>
              <a:gdLst/>
              <a:ahLst/>
              <a:cxnLst/>
              <a:rect l="l" t="t" r="r" b="b"/>
              <a:pathLst>
                <a:path w="440"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73"/>
            <p:cNvSpPr/>
            <p:nvPr/>
          </p:nvSpPr>
          <p:spPr>
            <a:xfrm>
              <a:off x="7767183" y="1629106"/>
              <a:ext cx="11521" cy="17308"/>
            </a:xfrm>
            <a:custGeom>
              <a:avLst/>
              <a:gdLst/>
              <a:ahLst/>
              <a:cxnLst/>
              <a:rect l="l" t="t" r="r" b="b"/>
              <a:pathLst>
                <a:path w="440" h="661" extrusionOk="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73"/>
            <p:cNvSpPr/>
            <p:nvPr/>
          </p:nvSpPr>
          <p:spPr>
            <a:xfrm>
              <a:off x="7610073" y="1789541"/>
              <a:ext cx="48233" cy="68212"/>
            </a:xfrm>
            <a:custGeom>
              <a:avLst/>
              <a:gdLst/>
              <a:ahLst/>
              <a:cxnLst/>
              <a:rect l="l" t="t" r="r" b="b"/>
              <a:pathLst>
                <a:path w="1842" h="2605" extrusionOk="0">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73"/>
            <p:cNvSpPr/>
            <p:nvPr/>
          </p:nvSpPr>
          <p:spPr>
            <a:xfrm>
              <a:off x="7818662" y="1789541"/>
              <a:ext cx="48233" cy="68212"/>
            </a:xfrm>
            <a:custGeom>
              <a:avLst/>
              <a:gdLst/>
              <a:ahLst/>
              <a:cxnLst/>
              <a:rect l="l" t="t" r="r" b="b"/>
              <a:pathLst>
                <a:path w="1842" h="2605" extrusionOk="0">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73"/>
            <p:cNvSpPr/>
            <p:nvPr/>
          </p:nvSpPr>
          <p:spPr>
            <a:xfrm>
              <a:off x="7712744" y="1666393"/>
              <a:ext cx="51480" cy="22990"/>
            </a:xfrm>
            <a:custGeom>
              <a:avLst/>
              <a:gdLst/>
              <a:ahLst/>
              <a:cxnLst/>
              <a:rect l="l" t="t" r="r" b="b"/>
              <a:pathLst>
                <a:path w="1966" h="878" extrusionOk="0">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73"/>
            <p:cNvSpPr/>
            <p:nvPr/>
          </p:nvSpPr>
          <p:spPr>
            <a:xfrm>
              <a:off x="7704234" y="1794778"/>
              <a:ext cx="11260" cy="62975"/>
            </a:xfrm>
            <a:custGeom>
              <a:avLst/>
              <a:gdLst/>
              <a:ahLst/>
              <a:cxnLst/>
              <a:rect l="l" t="t" r="r" b="b"/>
              <a:pathLst>
                <a:path w="430" h="2405" extrusionOk="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73"/>
            <p:cNvSpPr/>
            <p:nvPr/>
          </p:nvSpPr>
          <p:spPr>
            <a:xfrm>
              <a:off x="7761448" y="1794778"/>
              <a:ext cx="11521" cy="62975"/>
            </a:xfrm>
            <a:custGeom>
              <a:avLst/>
              <a:gdLst/>
              <a:ahLst/>
              <a:cxnLst/>
              <a:rect l="l" t="t" r="r" b="b"/>
              <a:pathLst>
                <a:path w="440" h="2405" extrusionOk="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8" name="Google Shape;13728;p73"/>
          <p:cNvGrpSpPr/>
          <p:nvPr/>
        </p:nvGrpSpPr>
        <p:grpSpPr>
          <a:xfrm>
            <a:off x="8060455" y="3637675"/>
            <a:ext cx="264076" cy="354623"/>
            <a:chOff x="8060455" y="3790075"/>
            <a:chExt cx="264076" cy="354623"/>
          </a:xfrm>
        </p:grpSpPr>
        <p:sp>
          <p:nvSpPr>
            <p:cNvPr id="13729" name="Google Shape;13729;p73"/>
            <p:cNvSpPr/>
            <p:nvPr/>
          </p:nvSpPr>
          <p:spPr>
            <a:xfrm>
              <a:off x="8074202" y="3790075"/>
              <a:ext cx="237079" cy="113800"/>
            </a:xfrm>
            <a:custGeom>
              <a:avLst/>
              <a:gdLst/>
              <a:ahLst/>
              <a:cxnLst/>
              <a:rect l="l" t="t" r="r" b="b"/>
              <a:pathLst>
                <a:path w="9054" h="4346" extrusionOk="0">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73"/>
            <p:cNvSpPr/>
            <p:nvPr/>
          </p:nvSpPr>
          <p:spPr>
            <a:xfrm>
              <a:off x="8083681" y="3955564"/>
              <a:ext cx="80231" cy="126186"/>
            </a:xfrm>
            <a:custGeom>
              <a:avLst/>
              <a:gdLst/>
              <a:ahLst/>
              <a:cxnLst/>
              <a:rect l="l" t="t" r="r" b="b"/>
              <a:pathLst>
                <a:path w="3064" h="4819" extrusionOk="0">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73"/>
            <p:cNvSpPr/>
            <p:nvPr/>
          </p:nvSpPr>
          <p:spPr>
            <a:xfrm>
              <a:off x="8060716" y="4018513"/>
              <a:ext cx="263814" cy="126186"/>
            </a:xfrm>
            <a:custGeom>
              <a:avLst/>
              <a:gdLst/>
              <a:ahLst/>
              <a:cxnLst/>
              <a:rect l="l" t="t" r="r" b="b"/>
              <a:pathLst>
                <a:path w="10075" h="4819" extrusionOk="0">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73"/>
            <p:cNvSpPr/>
            <p:nvPr/>
          </p:nvSpPr>
          <p:spPr>
            <a:xfrm>
              <a:off x="8060455" y="4057241"/>
              <a:ext cx="264076" cy="87458"/>
            </a:xfrm>
            <a:custGeom>
              <a:avLst/>
              <a:gdLst/>
              <a:ahLst/>
              <a:cxnLst/>
              <a:rect l="l" t="t" r="r" b="b"/>
              <a:pathLst>
                <a:path w="10085" h="3340" extrusionOk="0">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73"/>
            <p:cNvSpPr/>
            <p:nvPr/>
          </p:nvSpPr>
          <p:spPr>
            <a:xfrm>
              <a:off x="8125420" y="4057241"/>
              <a:ext cx="134408" cy="61142"/>
            </a:xfrm>
            <a:custGeom>
              <a:avLst/>
              <a:gdLst/>
              <a:ahLst/>
              <a:cxnLst/>
              <a:rect l="l" t="t" r="r" b="b"/>
              <a:pathLst>
                <a:path w="5133" h="2335" extrusionOk="0">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73"/>
            <p:cNvSpPr/>
            <p:nvPr/>
          </p:nvSpPr>
          <p:spPr>
            <a:xfrm>
              <a:off x="8158386" y="4018513"/>
              <a:ext cx="68709" cy="23017"/>
            </a:xfrm>
            <a:custGeom>
              <a:avLst/>
              <a:gdLst/>
              <a:ahLst/>
              <a:cxnLst/>
              <a:rect l="l" t="t" r="r" b="b"/>
              <a:pathLst>
                <a:path w="2624" h="879" extrusionOk="0">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73"/>
            <p:cNvSpPr/>
            <p:nvPr/>
          </p:nvSpPr>
          <p:spPr>
            <a:xfrm>
              <a:off x="8096171" y="3875386"/>
              <a:ext cx="188139" cy="154413"/>
            </a:xfrm>
            <a:custGeom>
              <a:avLst/>
              <a:gdLst/>
              <a:ahLst/>
              <a:cxnLst/>
              <a:rect l="l" t="t" r="r" b="b"/>
              <a:pathLst>
                <a:path w="7185" h="5897" extrusionOk="0">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73"/>
            <p:cNvSpPr/>
            <p:nvPr/>
          </p:nvSpPr>
          <p:spPr>
            <a:xfrm>
              <a:off x="8152390"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73"/>
            <p:cNvSpPr/>
            <p:nvPr/>
          </p:nvSpPr>
          <p:spPr>
            <a:xfrm>
              <a:off x="8221335" y="3933412"/>
              <a:ext cx="11521" cy="16942"/>
            </a:xfrm>
            <a:custGeom>
              <a:avLst/>
              <a:gdLst/>
              <a:ahLst/>
              <a:cxnLst/>
              <a:rect l="l" t="t" r="r" b="b"/>
              <a:pathLst>
                <a:path w="440" h="647" extrusionOk="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73"/>
            <p:cNvSpPr/>
            <p:nvPr/>
          </p:nvSpPr>
          <p:spPr>
            <a:xfrm>
              <a:off x="8166792" y="3978136"/>
              <a:ext cx="50930" cy="17492"/>
            </a:xfrm>
            <a:custGeom>
              <a:avLst/>
              <a:gdLst/>
              <a:ahLst/>
              <a:cxnLst/>
              <a:rect l="l" t="t" r="r" b="b"/>
              <a:pathLst>
                <a:path w="1945" h="668" extrusionOk="0">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73"/>
            <p:cNvSpPr/>
            <p:nvPr/>
          </p:nvSpPr>
          <p:spPr>
            <a:xfrm>
              <a:off x="8099942" y="3880885"/>
              <a:ext cx="167375" cy="149124"/>
            </a:xfrm>
            <a:custGeom>
              <a:avLst/>
              <a:gdLst/>
              <a:ahLst/>
              <a:cxnLst/>
              <a:rect l="l" t="t" r="r" b="b"/>
              <a:pathLst>
                <a:path w="6392" h="5695" extrusionOk="0">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73"/>
            <p:cNvSpPr/>
            <p:nvPr/>
          </p:nvSpPr>
          <p:spPr>
            <a:xfrm>
              <a:off x="8255795" y="3892380"/>
              <a:ext cx="22781" cy="42970"/>
            </a:xfrm>
            <a:custGeom>
              <a:avLst/>
              <a:gdLst/>
              <a:ahLst/>
              <a:cxnLst/>
              <a:rect l="l" t="t" r="r" b="b"/>
              <a:pathLst>
                <a:path w="870" h="1641" extrusionOk="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73"/>
            <p:cNvSpPr/>
            <p:nvPr/>
          </p:nvSpPr>
          <p:spPr>
            <a:xfrm>
              <a:off x="8106435" y="3892380"/>
              <a:ext cx="22990" cy="42970"/>
            </a:xfrm>
            <a:custGeom>
              <a:avLst/>
              <a:gdLst/>
              <a:ahLst/>
              <a:cxnLst/>
              <a:rect l="l" t="t" r="r" b="b"/>
              <a:pathLst>
                <a:path w="878" h="1641" extrusionOk="0">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73"/>
            <p:cNvSpPr/>
            <p:nvPr/>
          </p:nvSpPr>
          <p:spPr>
            <a:xfrm>
              <a:off x="8106671" y="3892380"/>
              <a:ext cx="172140" cy="28751"/>
            </a:xfrm>
            <a:custGeom>
              <a:avLst/>
              <a:gdLst/>
              <a:ahLst/>
              <a:cxnLst/>
              <a:rect l="l" t="t" r="r" b="b"/>
              <a:pathLst>
                <a:path w="6574" h="1098" extrusionOk="0">
                  <a:moveTo>
                    <a:pt x="1" y="0"/>
                  </a:moveTo>
                  <a:cubicBezTo>
                    <a:pt x="1" y="611"/>
                    <a:pt x="1470" y="1097"/>
                    <a:pt x="3282" y="1097"/>
                  </a:cubicBezTo>
                  <a:cubicBezTo>
                    <a:pt x="5095" y="1097"/>
                    <a:pt x="656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73"/>
            <p:cNvSpPr/>
            <p:nvPr/>
          </p:nvSpPr>
          <p:spPr>
            <a:xfrm>
              <a:off x="8178627" y="4110448"/>
              <a:ext cx="27992" cy="34250"/>
            </a:xfrm>
            <a:custGeom>
              <a:avLst/>
              <a:gdLst/>
              <a:ahLst/>
              <a:cxnLst/>
              <a:rect l="l" t="t" r="r" b="b"/>
              <a:pathLst>
                <a:path w="1069" h="1308" extrusionOk="0">
                  <a:moveTo>
                    <a:pt x="859" y="0"/>
                  </a:moveTo>
                  <a:lnTo>
                    <a:pt x="200" y="10"/>
                  </a:lnTo>
                  <a:lnTo>
                    <a:pt x="0" y="1307"/>
                  </a:lnTo>
                  <a:lnTo>
                    <a:pt x="1069" y="1307"/>
                  </a:lnTo>
                  <a:lnTo>
                    <a:pt x="859"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73"/>
            <p:cNvSpPr/>
            <p:nvPr/>
          </p:nvSpPr>
          <p:spPr>
            <a:xfrm>
              <a:off x="8171112" y="4081724"/>
              <a:ext cx="42760" cy="31736"/>
            </a:xfrm>
            <a:custGeom>
              <a:avLst/>
              <a:gdLst/>
              <a:ahLst/>
              <a:cxnLst/>
              <a:rect l="l" t="t" r="r" b="b"/>
              <a:pathLst>
                <a:path w="1633" h="1212" extrusionOk="0">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73"/>
            <p:cNvSpPr/>
            <p:nvPr/>
          </p:nvSpPr>
          <p:spPr>
            <a:xfrm>
              <a:off x="8135894" y="4044017"/>
              <a:ext cx="56743" cy="62844"/>
            </a:xfrm>
            <a:custGeom>
              <a:avLst/>
              <a:gdLst/>
              <a:ahLst/>
              <a:cxnLst/>
              <a:rect l="l" t="t" r="r" b="b"/>
              <a:pathLst>
                <a:path w="2167" h="2400" extrusionOk="0">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73"/>
            <p:cNvSpPr/>
            <p:nvPr/>
          </p:nvSpPr>
          <p:spPr>
            <a:xfrm>
              <a:off x="8192610" y="4044017"/>
              <a:ext cx="56717" cy="62844"/>
            </a:xfrm>
            <a:custGeom>
              <a:avLst/>
              <a:gdLst/>
              <a:ahLst/>
              <a:cxnLst/>
              <a:rect l="l" t="t" r="r" b="b"/>
              <a:pathLst>
                <a:path w="2166" h="2400" extrusionOk="0">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73"/>
            <p:cNvSpPr/>
            <p:nvPr/>
          </p:nvSpPr>
          <p:spPr>
            <a:xfrm>
              <a:off x="8063963" y="4087956"/>
              <a:ext cx="48468" cy="56743"/>
            </a:xfrm>
            <a:custGeom>
              <a:avLst/>
              <a:gdLst/>
              <a:ahLst/>
              <a:cxnLst/>
              <a:rect l="l" t="t" r="r" b="b"/>
              <a:pathLst>
                <a:path w="1851" h="2167" extrusionOk="0">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73"/>
            <p:cNvSpPr/>
            <p:nvPr/>
          </p:nvSpPr>
          <p:spPr>
            <a:xfrm>
              <a:off x="8272789" y="4087956"/>
              <a:ext cx="48495" cy="56743"/>
            </a:xfrm>
            <a:custGeom>
              <a:avLst/>
              <a:gdLst/>
              <a:ahLst/>
              <a:cxnLst/>
              <a:rect l="l" t="t" r="r" b="b"/>
              <a:pathLst>
                <a:path w="1852" h="2167" extrusionOk="0">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73"/>
            <p:cNvSpPr/>
            <p:nvPr/>
          </p:nvSpPr>
          <p:spPr>
            <a:xfrm>
              <a:off x="8106671" y="3857894"/>
              <a:ext cx="171905" cy="34512"/>
            </a:xfrm>
            <a:custGeom>
              <a:avLst/>
              <a:gdLst/>
              <a:ahLst/>
              <a:cxnLst/>
              <a:rect l="l" t="t" r="r" b="b"/>
              <a:pathLst>
                <a:path w="6565" h="1318" extrusionOk="0">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73"/>
            <p:cNvSpPr/>
            <p:nvPr/>
          </p:nvSpPr>
          <p:spPr>
            <a:xfrm>
              <a:off x="8175380" y="3823670"/>
              <a:ext cx="34486" cy="39984"/>
            </a:xfrm>
            <a:custGeom>
              <a:avLst/>
              <a:gdLst/>
              <a:ahLst/>
              <a:cxnLst/>
              <a:rect l="l" t="t" r="r" b="b"/>
              <a:pathLst>
                <a:path w="1317" h="1527" extrusionOk="0">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73"/>
            <p:cNvSpPr/>
            <p:nvPr/>
          </p:nvSpPr>
          <p:spPr>
            <a:xfrm>
              <a:off x="8175407"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2" name="Google Shape;13752;p73"/>
          <p:cNvGrpSpPr/>
          <p:nvPr/>
        </p:nvGrpSpPr>
        <p:grpSpPr>
          <a:xfrm>
            <a:off x="7614550" y="2727511"/>
            <a:ext cx="263316" cy="354754"/>
            <a:chOff x="7614550" y="2879911"/>
            <a:chExt cx="263316" cy="354754"/>
          </a:xfrm>
        </p:grpSpPr>
        <p:sp>
          <p:nvSpPr>
            <p:cNvPr id="13753" name="Google Shape;13753;p73"/>
            <p:cNvSpPr/>
            <p:nvPr/>
          </p:nvSpPr>
          <p:spPr>
            <a:xfrm>
              <a:off x="7614550" y="3086013"/>
              <a:ext cx="263316" cy="148652"/>
            </a:xfrm>
            <a:custGeom>
              <a:avLst/>
              <a:gdLst/>
              <a:ahLst/>
              <a:cxnLst/>
              <a:rect l="l" t="t" r="r" b="b"/>
              <a:pathLst>
                <a:path w="10056" h="5677" extrusionOk="0">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73"/>
            <p:cNvSpPr/>
            <p:nvPr/>
          </p:nvSpPr>
          <p:spPr>
            <a:xfrm>
              <a:off x="7614550" y="3137728"/>
              <a:ext cx="263081" cy="96937"/>
            </a:xfrm>
            <a:custGeom>
              <a:avLst/>
              <a:gdLst/>
              <a:ahLst/>
              <a:cxnLst/>
              <a:rect l="l" t="t" r="r" b="b"/>
              <a:pathLst>
                <a:path w="10047" h="3702" extrusionOk="0">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73"/>
            <p:cNvSpPr/>
            <p:nvPr/>
          </p:nvSpPr>
          <p:spPr>
            <a:xfrm>
              <a:off x="7683495" y="3137728"/>
              <a:ext cx="125426" cy="62477"/>
            </a:xfrm>
            <a:custGeom>
              <a:avLst/>
              <a:gdLst/>
              <a:ahLst/>
              <a:cxnLst/>
              <a:rect l="l" t="t" r="r" b="b"/>
              <a:pathLst>
                <a:path w="4790" h="2386" extrusionOk="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73"/>
            <p:cNvSpPr/>
            <p:nvPr/>
          </p:nvSpPr>
          <p:spPr>
            <a:xfrm>
              <a:off x="7711985"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73"/>
            <p:cNvSpPr/>
            <p:nvPr/>
          </p:nvSpPr>
          <p:spPr>
            <a:xfrm>
              <a:off x="7780668" y="3023064"/>
              <a:ext cx="45745" cy="211601"/>
            </a:xfrm>
            <a:custGeom>
              <a:avLst/>
              <a:gdLst/>
              <a:ahLst/>
              <a:cxnLst/>
              <a:rect l="l" t="t" r="r" b="b"/>
              <a:pathLst>
                <a:path w="1747" h="8081" extrusionOk="0">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73"/>
            <p:cNvSpPr/>
            <p:nvPr/>
          </p:nvSpPr>
          <p:spPr>
            <a:xfrm>
              <a:off x="7780668" y="3102981"/>
              <a:ext cx="29275" cy="23017"/>
            </a:xfrm>
            <a:custGeom>
              <a:avLst/>
              <a:gdLst/>
              <a:ahLst/>
              <a:cxnLst/>
              <a:rect l="l" t="t" r="r" b="b"/>
              <a:pathLst>
                <a:path w="1118" h="879" extrusionOk="0">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73"/>
            <p:cNvSpPr/>
            <p:nvPr/>
          </p:nvSpPr>
          <p:spPr>
            <a:xfrm>
              <a:off x="7666030" y="3023064"/>
              <a:ext cx="45719" cy="211601"/>
            </a:xfrm>
            <a:custGeom>
              <a:avLst/>
              <a:gdLst/>
              <a:ahLst/>
              <a:cxnLst/>
              <a:rect l="l" t="t" r="r" b="b"/>
              <a:pathLst>
                <a:path w="1746" h="8081" extrusionOk="0">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73"/>
            <p:cNvSpPr/>
            <p:nvPr/>
          </p:nvSpPr>
          <p:spPr>
            <a:xfrm>
              <a:off x="7628559" y="2879911"/>
              <a:ext cx="235325" cy="137419"/>
            </a:xfrm>
            <a:custGeom>
              <a:avLst/>
              <a:gdLst/>
              <a:ahLst/>
              <a:cxnLst/>
              <a:rect l="l" t="t" r="r" b="b"/>
              <a:pathLst>
                <a:path w="8987" h="5248" extrusionOk="0">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73"/>
            <p:cNvSpPr/>
            <p:nvPr/>
          </p:nvSpPr>
          <p:spPr>
            <a:xfrm>
              <a:off x="7650031" y="2920131"/>
              <a:ext cx="192381" cy="177142"/>
            </a:xfrm>
            <a:custGeom>
              <a:avLst/>
              <a:gdLst/>
              <a:ahLst/>
              <a:cxnLst/>
              <a:rect l="l" t="t" r="r" b="b"/>
              <a:pathLst>
                <a:path w="7347" h="6765" extrusionOk="0">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73"/>
            <p:cNvSpPr/>
            <p:nvPr/>
          </p:nvSpPr>
          <p:spPr>
            <a:xfrm>
              <a:off x="7650188" y="2920052"/>
              <a:ext cx="170229" cy="177456"/>
            </a:xfrm>
            <a:custGeom>
              <a:avLst/>
              <a:gdLst/>
              <a:ahLst/>
              <a:cxnLst/>
              <a:rect l="l" t="t" r="r" b="b"/>
              <a:pathLst>
                <a:path w="6501" h="6777" extrusionOk="0">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73"/>
            <p:cNvSpPr/>
            <p:nvPr/>
          </p:nvSpPr>
          <p:spPr>
            <a:xfrm>
              <a:off x="7720468" y="3037309"/>
              <a:ext cx="51506" cy="22755"/>
            </a:xfrm>
            <a:custGeom>
              <a:avLst/>
              <a:gdLst/>
              <a:ahLst/>
              <a:cxnLst/>
              <a:rect l="l" t="t" r="r" b="b"/>
              <a:pathLst>
                <a:path w="1967" h="869" extrusionOk="0">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73"/>
            <p:cNvSpPr/>
            <p:nvPr/>
          </p:nvSpPr>
          <p:spPr>
            <a:xfrm>
              <a:off x="7706250" y="3000204"/>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73"/>
            <p:cNvSpPr/>
            <p:nvPr/>
          </p:nvSpPr>
          <p:spPr>
            <a:xfrm>
              <a:off x="7774933" y="3000204"/>
              <a:ext cx="11260" cy="17125"/>
            </a:xfrm>
            <a:custGeom>
              <a:avLst/>
              <a:gdLst/>
              <a:ahLst/>
              <a:cxnLst/>
              <a:rect l="l" t="t" r="r" b="b"/>
              <a:pathLst>
                <a:path w="430" h="654" extrusionOk="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73"/>
            <p:cNvSpPr/>
            <p:nvPr/>
          </p:nvSpPr>
          <p:spPr>
            <a:xfrm>
              <a:off x="7698237" y="2981535"/>
              <a:ext cx="27206" cy="12831"/>
            </a:xfrm>
            <a:custGeom>
              <a:avLst/>
              <a:gdLst/>
              <a:ahLst/>
              <a:cxnLst/>
              <a:rect l="l" t="t" r="r" b="b"/>
              <a:pathLst>
                <a:path w="1039" h="490" extrusionOk="0">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73"/>
            <p:cNvSpPr/>
            <p:nvPr/>
          </p:nvSpPr>
          <p:spPr>
            <a:xfrm>
              <a:off x="7766921" y="2981561"/>
              <a:ext cx="27285" cy="12804"/>
            </a:xfrm>
            <a:custGeom>
              <a:avLst/>
              <a:gdLst/>
              <a:ahLst/>
              <a:cxnLst/>
              <a:rect l="l" t="t" r="r" b="b"/>
              <a:pathLst>
                <a:path w="1042" h="489" extrusionOk="0">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73"/>
            <p:cNvSpPr/>
            <p:nvPr/>
          </p:nvSpPr>
          <p:spPr>
            <a:xfrm>
              <a:off x="7681008" y="2879911"/>
              <a:ext cx="162399" cy="97199"/>
            </a:xfrm>
            <a:custGeom>
              <a:avLst/>
              <a:gdLst/>
              <a:ahLst/>
              <a:cxnLst/>
              <a:rect l="l" t="t" r="r" b="b"/>
              <a:pathLst>
                <a:path w="6202" h="3712" extrusionOk="0">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73"/>
            <p:cNvSpPr/>
            <p:nvPr/>
          </p:nvSpPr>
          <p:spPr>
            <a:xfrm>
              <a:off x="7682762" y="3102981"/>
              <a:ext cx="29249" cy="23017"/>
            </a:xfrm>
            <a:custGeom>
              <a:avLst/>
              <a:gdLst/>
              <a:ahLst/>
              <a:cxnLst/>
              <a:rect l="l" t="t" r="r" b="b"/>
              <a:pathLst>
                <a:path w="1117" h="879" extrusionOk="0">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73"/>
            <p:cNvSpPr/>
            <p:nvPr/>
          </p:nvSpPr>
          <p:spPr>
            <a:xfrm>
              <a:off x="7682762" y="3102981"/>
              <a:ext cx="29249" cy="11783"/>
            </a:xfrm>
            <a:custGeom>
              <a:avLst/>
              <a:gdLst/>
              <a:ahLst/>
              <a:cxnLst/>
              <a:rect l="l" t="t" r="r" b="b"/>
              <a:pathLst>
                <a:path w="1117" h="450" extrusionOk="0">
                  <a:moveTo>
                    <a:pt x="0" y="1"/>
                  </a:moveTo>
                  <a:cubicBezTo>
                    <a:pt x="10" y="154"/>
                    <a:pt x="19" y="297"/>
                    <a:pt x="19" y="449"/>
                  </a:cubicBezTo>
                  <a:lnTo>
                    <a:pt x="1116" y="449"/>
                  </a:lnTo>
                  <a:lnTo>
                    <a:pt x="1116" y="1"/>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73"/>
            <p:cNvSpPr/>
            <p:nvPr/>
          </p:nvSpPr>
          <p:spPr>
            <a:xfrm>
              <a:off x="7780432" y="3103242"/>
              <a:ext cx="29249" cy="11521"/>
            </a:xfrm>
            <a:custGeom>
              <a:avLst/>
              <a:gdLst/>
              <a:ahLst/>
              <a:cxnLst/>
              <a:rect l="l" t="t" r="r" b="b"/>
              <a:pathLst>
                <a:path w="1117" h="440" extrusionOk="0">
                  <a:moveTo>
                    <a:pt x="0" y="1"/>
                  </a:moveTo>
                  <a:lnTo>
                    <a:pt x="0" y="439"/>
                  </a:lnTo>
                  <a:lnTo>
                    <a:pt x="1098" y="439"/>
                  </a:lnTo>
                  <a:cubicBezTo>
                    <a:pt x="1098" y="287"/>
                    <a:pt x="1107" y="144"/>
                    <a:pt x="1117"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2" name="Google Shape;13772;p73"/>
          <p:cNvGrpSpPr/>
          <p:nvPr/>
        </p:nvGrpSpPr>
        <p:grpSpPr>
          <a:xfrm>
            <a:off x="4900684" y="4115787"/>
            <a:ext cx="274576" cy="354623"/>
            <a:chOff x="4900684" y="4268187"/>
            <a:chExt cx="274576" cy="354623"/>
          </a:xfrm>
        </p:grpSpPr>
        <p:sp>
          <p:nvSpPr>
            <p:cNvPr id="13773" name="Google Shape;13773;p73"/>
            <p:cNvSpPr/>
            <p:nvPr/>
          </p:nvSpPr>
          <p:spPr>
            <a:xfrm>
              <a:off x="4963633" y="4268187"/>
              <a:ext cx="148678" cy="57109"/>
            </a:xfrm>
            <a:custGeom>
              <a:avLst/>
              <a:gdLst/>
              <a:ahLst/>
              <a:cxnLst/>
              <a:rect l="l" t="t" r="r" b="b"/>
              <a:pathLst>
                <a:path w="5678" h="2181" extrusionOk="0">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73"/>
            <p:cNvSpPr/>
            <p:nvPr/>
          </p:nvSpPr>
          <p:spPr>
            <a:xfrm>
              <a:off x="4935170" y="4302542"/>
              <a:ext cx="205866" cy="102959"/>
            </a:xfrm>
            <a:custGeom>
              <a:avLst/>
              <a:gdLst/>
              <a:ahLst/>
              <a:cxnLst/>
              <a:rect l="l" t="t" r="r" b="b"/>
              <a:pathLst>
                <a:path w="7862" h="3932" extrusionOk="0">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73"/>
            <p:cNvSpPr/>
            <p:nvPr/>
          </p:nvSpPr>
          <p:spPr>
            <a:xfrm>
              <a:off x="4946403" y="4405475"/>
              <a:ext cx="17256" cy="22938"/>
            </a:xfrm>
            <a:custGeom>
              <a:avLst/>
              <a:gdLst/>
              <a:ahLst/>
              <a:cxnLst/>
              <a:rect l="l" t="t" r="r" b="b"/>
              <a:pathLst>
                <a:path w="659" h="876" extrusionOk="0">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73"/>
            <p:cNvSpPr/>
            <p:nvPr/>
          </p:nvSpPr>
          <p:spPr>
            <a:xfrm>
              <a:off x="5112285" y="4405475"/>
              <a:ext cx="17256" cy="22938"/>
            </a:xfrm>
            <a:custGeom>
              <a:avLst/>
              <a:gdLst/>
              <a:ahLst/>
              <a:cxnLst/>
              <a:rect l="l" t="t" r="r" b="b"/>
              <a:pathLst>
                <a:path w="659" h="876" extrusionOk="0">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73"/>
            <p:cNvSpPr/>
            <p:nvPr/>
          </p:nvSpPr>
          <p:spPr>
            <a:xfrm>
              <a:off x="4900684" y="4468424"/>
              <a:ext cx="274576" cy="154387"/>
            </a:xfrm>
            <a:custGeom>
              <a:avLst/>
              <a:gdLst/>
              <a:ahLst/>
              <a:cxnLst/>
              <a:rect l="l" t="t" r="r" b="b"/>
              <a:pathLst>
                <a:path w="10486" h="5896" extrusionOk="0">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73"/>
            <p:cNvSpPr/>
            <p:nvPr/>
          </p:nvSpPr>
          <p:spPr>
            <a:xfrm>
              <a:off x="4997857" y="4468424"/>
              <a:ext cx="80231" cy="22860"/>
            </a:xfrm>
            <a:custGeom>
              <a:avLst/>
              <a:gdLst/>
              <a:ahLst/>
              <a:cxnLst/>
              <a:rect l="l" t="t" r="r" b="b"/>
              <a:pathLst>
                <a:path w="3064" h="873" extrusionOk="0">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73"/>
            <p:cNvSpPr/>
            <p:nvPr/>
          </p:nvSpPr>
          <p:spPr>
            <a:xfrm>
              <a:off x="4941664" y="4325270"/>
              <a:ext cx="192617" cy="154413"/>
            </a:xfrm>
            <a:custGeom>
              <a:avLst/>
              <a:gdLst/>
              <a:ahLst/>
              <a:cxnLst/>
              <a:rect l="l" t="t" r="r" b="b"/>
              <a:pathLst>
                <a:path w="7356" h="5897" extrusionOk="0">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73"/>
            <p:cNvSpPr/>
            <p:nvPr/>
          </p:nvSpPr>
          <p:spPr>
            <a:xfrm>
              <a:off x="4945670" y="4325270"/>
              <a:ext cx="155382" cy="154622"/>
            </a:xfrm>
            <a:custGeom>
              <a:avLst/>
              <a:gdLst/>
              <a:ahLst/>
              <a:cxnLst/>
              <a:rect l="l" t="t" r="r" b="b"/>
              <a:pathLst>
                <a:path w="5934" h="5905" extrusionOk="0">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73"/>
            <p:cNvSpPr/>
            <p:nvPr/>
          </p:nvSpPr>
          <p:spPr>
            <a:xfrm>
              <a:off x="4997857" y="4382615"/>
              <a:ext cx="11521" cy="17125"/>
            </a:xfrm>
            <a:custGeom>
              <a:avLst/>
              <a:gdLst/>
              <a:ahLst/>
              <a:cxnLst/>
              <a:rect l="l" t="t" r="r" b="b"/>
              <a:pathLst>
                <a:path w="440" h="654" extrusionOk="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73"/>
            <p:cNvSpPr/>
            <p:nvPr/>
          </p:nvSpPr>
          <p:spPr>
            <a:xfrm>
              <a:off x="5066566" y="4382615"/>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73"/>
            <p:cNvSpPr/>
            <p:nvPr/>
          </p:nvSpPr>
          <p:spPr>
            <a:xfrm>
              <a:off x="5012625" y="4422495"/>
              <a:ext cx="50694" cy="17230"/>
            </a:xfrm>
            <a:custGeom>
              <a:avLst/>
              <a:gdLst/>
              <a:ahLst/>
              <a:cxnLst/>
              <a:rect l="l" t="t" r="r" b="b"/>
              <a:pathLst>
                <a:path w="1936" h="658" extrusionOk="0">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73"/>
            <p:cNvSpPr/>
            <p:nvPr/>
          </p:nvSpPr>
          <p:spPr>
            <a:xfrm>
              <a:off x="4990368" y="4365490"/>
              <a:ext cx="26761" cy="11260"/>
            </a:xfrm>
            <a:custGeom>
              <a:avLst/>
              <a:gdLst/>
              <a:ahLst/>
              <a:cxnLst/>
              <a:rect l="l" t="t" r="r" b="b"/>
              <a:pathLst>
                <a:path w="1022" h="430" extrusionOk="0">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73"/>
            <p:cNvSpPr/>
            <p:nvPr/>
          </p:nvSpPr>
          <p:spPr>
            <a:xfrm>
              <a:off x="5059077" y="4365490"/>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73"/>
            <p:cNvSpPr/>
            <p:nvPr/>
          </p:nvSpPr>
          <p:spPr>
            <a:xfrm>
              <a:off x="5009352" y="4451168"/>
              <a:ext cx="57240" cy="44384"/>
            </a:xfrm>
            <a:custGeom>
              <a:avLst/>
              <a:gdLst/>
              <a:ahLst/>
              <a:cxnLst/>
              <a:rect l="l" t="t" r="r" b="b"/>
              <a:pathLst>
                <a:path w="2186" h="1695" extrusionOk="0">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73"/>
            <p:cNvSpPr/>
            <p:nvPr/>
          </p:nvSpPr>
          <p:spPr>
            <a:xfrm>
              <a:off x="4900684" y="4523622"/>
              <a:ext cx="274576" cy="99189"/>
            </a:xfrm>
            <a:custGeom>
              <a:avLst/>
              <a:gdLst/>
              <a:ahLst/>
              <a:cxnLst/>
              <a:rect l="l" t="t" r="r" b="b"/>
              <a:pathLst>
                <a:path w="10486" h="3788" extrusionOk="0">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8" name="Google Shape;13788;p73"/>
          <p:cNvGrpSpPr/>
          <p:nvPr/>
        </p:nvGrpSpPr>
        <p:grpSpPr>
          <a:xfrm>
            <a:off x="7161654" y="3193394"/>
            <a:ext cx="263343" cy="354754"/>
            <a:chOff x="7161654" y="3345794"/>
            <a:chExt cx="263343" cy="354754"/>
          </a:xfrm>
        </p:grpSpPr>
        <p:sp>
          <p:nvSpPr>
            <p:cNvPr id="13789" name="Google Shape;13789;p73"/>
            <p:cNvSpPr/>
            <p:nvPr/>
          </p:nvSpPr>
          <p:spPr>
            <a:xfrm>
              <a:off x="7321802" y="3488686"/>
              <a:ext cx="68971" cy="125924"/>
            </a:xfrm>
            <a:custGeom>
              <a:avLst/>
              <a:gdLst/>
              <a:ahLst/>
              <a:cxnLst/>
              <a:rect l="l" t="t" r="r" b="b"/>
              <a:pathLst>
                <a:path w="2634" h="4809" extrusionOk="0">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73"/>
            <p:cNvSpPr/>
            <p:nvPr/>
          </p:nvSpPr>
          <p:spPr>
            <a:xfrm>
              <a:off x="7161654" y="3540139"/>
              <a:ext cx="263343" cy="160409"/>
            </a:xfrm>
            <a:custGeom>
              <a:avLst/>
              <a:gdLst/>
              <a:ahLst/>
              <a:cxnLst/>
              <a:rect l="l" t="t" r="r" b="b"/>
              <a:pathLst>
                <a:path w="10057" h="6126" extrusionOk="0">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73"/>
            <p:cNvSpPr/>
            <p:nvPr/>
          </p:nvSpPr>
          <p:spPr>
            <a:xfrm>
              <a:off x="7224629" y="3597092"/>
              <a:ext cx="200368" cy="103457"/>
            </a:xfrm>
            <a:custGeom>
              <a:avLst/>
              <a:gdLst/>
              <a:ahLst/>
              <a:cxnLst/>
              <a:rect l="l" t="t" r="r" b="b"/>
              <a:pathLst>
                <a:path w="7652" h="3951" extrusionOk="0">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73"/>
            <p:cNvSpPr/>
            <p:nvPr/>
          </p:nvSpPr>
          <p:spPr>
            <a:xfrm>
              <a:off x="7315806" y="3603088"/>
              <a:ext cx="54727" cy="97199"/>
            </a:xfrm>
            <a:custGeom>
              <a:avLst/>
              <a:gdLst/>
              <a:ahLst/>
              <a:cxnLst/>
              <a:rect l="l" t="t" r="r" b="b"/>
              <a:pathLst>
                <a:path w="2090" h="3712" extrusionOk="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73"/>
            <p:cNvSpPr/>
            <p:nvPr/>
          </p:nvSpPr>
          <p:spPr>
            <a:xfrm>
              <a:off x="7161654" y="3597092"/>
              <a:ext cx="200368" cy="103457"/>
            </a:xfrm>
            <a:custGeom>
              <a:avLst/>
              <a:gdLst/>
              <a:ahLst/>
              <a:cxnLst/>
              <a:rect l="l" t="t" r="r" b="b"/>
              <a:pathLst>
                <a:path w="7652" h="3951" extrusionOk="0">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73"/>
            <p:cNvSpPr/>
            <p:nvPr/>
          </p:nvSpPr>
          <p:spPr>
            <a:xfrm>
              <a:off x="7258853" y="3540139"/>
              <a:ext cx="68709" cy="28646"/>
            </a:xfrm>
            <a:custGeom>
              <a:avLst/>
              <a:gdLst/>
              <a:ahLst/>
              <a:cxnLst/>
              <a:rect l="l" t="t" r="r" b="b"/>
              <a:pathLst>
                <a:path w="2624" h="1094" extrusionOk="0">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73"/>
            <p:cNvSpPr/>
            <p:nvPr/>
          </p:nvSpPr>
          <p:spPr>
            <a:xfrm>
              <a:off x="7195878" y="3500181"/>
              <a:ext cx="46007" cy="45745"/>
            </a:xfrm>
            <a:custGeom>
              <a:avLst/>
              <a:gdLst/>
              <a:ahLst/>
              <a:cxnLst/>
              <a:rect l="l" t="t" r="r" b="b"/>
              <a:pathLst>
                <a:path w="1757" h="1747" extrusionOk="0">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73"/>
            <p:cNvSpPr/>
            <p:nvPr/>
          </p:nvSpPr>
          <p:spPr>
            <a:xfrm>
              <a:off x="7207373" y="3511676"/>
              <a:ext cx="23017" cy="22755"/>
            </a:xfrm>
            <a:custGeom>
              <a:avLst/>
              <a:gdLst/>
              <a:ahLst/>
              <a:cxnLst/>
              <a:rect l="l" t="t" r="r" b="b"/>
              <a:pathLst>
                <a:path w="879" h="869" extrusionOk="0">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73"/>
            <p:cNvSpPr/>
            <p:nvPr/>
          </p:nvSpPr>
          <p:spPr>
            <a:xfrm>
              <a:off x="7344766" y="3500181"/>
              <a:ext cx="45745" cy="45745"/>
            </a:xfrm>
            <a:custGeom>
              <a:avLst/>
              <a:gdLst/>
              <a:ahLst/>
              <a:cxnLst/>
              <a:rect l="l" t="t" r="r" b="b"/>
              <a:pathLst>
                <a:path w="1747" h="1747" extrusionOk="0">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73"/>
            <p:cNvSpPr/>
            <p:nvPr/>
          </p:nvSpPr>
          <p:spPr>
            <a:xfrm>
              <a:off x="7356261" y="3511676"/>
              <a:ext cx="22755" cy="22755"/>
            </a:xfrm>
            <a:custGeom>
              <a:avLst/>
              <a:gdLst/>
              <a:ahLst/>
              <a:cxnLst/>
              <a:rect l="l" t="t" r="r" b="b"/>
              <a:pathLst>
                <a:path w="869" h="869" extrusionOk="0">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73"/>
            <p:cNvSpPr/>
            <p:nvPr/>
          </p:nvSpPr>
          <p:spPr>
            <a:xfrm>
              <a:off x="7201639" y="3345794"/>
              <a:ext cx="183138" cy="134434"/>
            </a:xfrm>
            <a:custGeom>
              <a:avLst/>
              <a:gdLst/>
              <a:ahLst/>
              <a:cxnLst/>
              <a:rect l="l" t="t" r="r" b="b"/>
              <a:pathLst>
                <a:path w="6994" h="5134" extrusionOk="0">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73"/>
            <p:cNvSpPr/>
            <p:nvPr/>
          </p:nvSpPr>
          <p:spPr>
            <a:xfrm>
              <a:off x="7200880" y="3414111"/>
              <a:ext cx="184866" cy="143311"/>
            </a:xfrm>
            <a:custGeom>
              <a:avLst/>
              <a:gdLst/>
              <a:ahLst/>
              <a:cxnLst/>
              <a:rect l="l" t="t" r="r" b="b"/>
              <a:pathLst>
                <a:path w="7060" h="5473" extrusionOk="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73"/>
            <p:cNvSpPr/>
            <p:nvPr/>
          </p:nvSpPr>
          <p:spPr>
            <a:xfrm>
              <a:off x="7253223" y="3465905"/>
              <a:ext cx="11390" cy="17308"/>
            </a:xfrm>
            <a:custGeom>
              <a:avLst/>
              <a:gdLst/>
              <a:ahLst/>
              <a:cxnLst/>
              <a:rect l="l" t="t" r="r" b="b"/>
              <a:pathLst>
                <a:path w="435" h="661" extrusionOk="0">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73"/>
            <p:cNvSpPr/>
            <p:nvPr/>
          </p:nvSpPr>
          <p:spPr>
            <a:xfrm>
              <a:off x="7321802" y="3465905"/>
              <a:ext cx="11495" cy="17308"/>
            </a:xfrm>
            <a:custGeom>
              <a:avLst/>
              <a:gdLst/>
              <a:ahLst/>
              <a:cxnLst/>
              <a:rect l="l" t="t" r="r" b="b"/>
              <a:pathLst>
                <a:path w="439" h="661" extrusionOk="0">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73"/>
            <p:cNvSpPr/>
            <p:nvPr/>
          </p:nvSpPr>
          <p:spPr>
            <a:xfrm>
              <a:off x="7267573" y="3502930"/>
              <a:ext cx="51506" cy="23017"/>
            </a:xfrm>
            <a:custGeom>
              <a:avLst/>
              <a:gdLst/>
              <a:ahLst/>
              <a:cxnLst/>
              <a:rect l="l" t="t" r="r" b="b"/>
              <a:pathLst>
                <a:path w="1967" h="879" extrusionOk="0">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73"/>
            <p:cNvSpPr/>
            <p:nvPr/>
          </p:nvSpPr>
          <p:spPr>
            <a:xfrm>
              <a:off x="7201141" y="3414111"/>
              <a:ext cx="169626" cy="143311"/>
            </a:xfrm>
            <a:custGeom>
              <a:avLst/>
              <a:gdLst/>
              <a:ahLst/>
              <a:cxnLst/>
              <a:rect l="l" t="t" r="r" b="b"/>
              <a:pathLst>
                <a:path w="6478" h="5473" extrusionOk="0">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73"/>
            <p:cNvSpPr/>
            <p:nvPr/>
          </p:nvSpPr>
          <p:spPr>
            <a:xfrm>
              <a:off x="7290563" y="3347313"/>
              <a:ext cx="94214" cy="101441"/>
            </a:xfrm>
            <a:custGeom>
              <a:avLst/>
              <a:gdLst/>
              <a:ahLst/>
              <a:cxnLst/>
              <a:rect l="l" t="t" r="r" b="b"/>
              <a:pathLst>
                <a:path w="3598" h="3874" extrusionOk="0">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73"/>
            <p:cNvSpPr/>
            <p:nvPr/>
          </p:nvSpPr>
          <p:spPr>
            <a:xfrm>
              <a:off x="7215884" y="3603088"/>
              <a:ext cx="54962" cy="97199"/>
            </a:xfrm>
            <a:custGeom>
              <a:avLst/>
              <a:gdLst/>
              <a:ahLst/>
              <a:cxnLst/>
              <a:rect l="l" t="t" r="r" b="b"/>
              <a:pathLst>
                <a:path w="2099" h="3712" extrusionOk="0">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73"/>
            <p:cNvSpPr/>
            <p:nvPr/>
          </p:nvSpPr>
          <p:spPr>
            <a:xfrm>
              <a:off x="7198392" y="3609346"/>
              <a:ext cx="34486" cy="90941"/>
            </a:xfrm>
            <a:custGeom>
              <a:avLst/>
              <a:gdLst/>
              <a:ahLst/>
              <a:cxnLst/>
              <a:rect l="l" t="t" r="r" b="b"/>
              <a:pathLst>
                <a:path w="1317" h="3473" extrusionOk="0">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8" name="Google Shape;13808;p73"/>
          <p:cNvGrpSpPr/>
          <p:nvPr/>
        </p:nvGrpSpPr>
        <p:grpSpPr>
          <a:xfrm>
            <a:off x="6711770" y="3193394"/>
            <a:ext cx="263081" cy="354754"/>
            <a:chOff x="6711770" y="3345794"/>
            <a:chExt cx="263081" cy="354754"/>
          </a:xfrm>
        </p:grpSpPr>
        <p:sp>
          <p:nvSpPr>
            <p:cNvPr id="13809" name="Google Shape;13809;p73"/>
            <p:cNvSpPr/>
            <p:nvPr/>
          </p:nvSpPr>
          <p:spPr>
            <a:xfrm>
              <a:off x="6768984" y="3465957"/>
              <a:ext cx="148652" cy="148652"/>
            </a:xfrm>
            <a:custGeom>
              <a:avLst/>
              <a:gdLst/>
              <a:ahLst/>
              <a:cxnLst/>
              <a:rect l="l" t="t" r="r" b="b"/>
              <a:pathLst>
                <a:path w="5677" h="5677" extrusionOk="0">
                  <a:moveTo>
                    <a:pt x="0" y="0"/>
                  </a:moveTo>
                  <a:lnTo>
                    <a:pt x="0" y="5677"/>
                  </a:lnTo>
                  <a:lnTo>
                    <a:pt x="5676" y="5677"/>
                  </a:lnTo>
                  <a:lnTo>
                    <a:pt x="5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73"/>
            <p:cNvSpPr/>
            <p:nvPr/>
          </p:nvSpPr>
          <p:spPr>
            <a:xfrm>
              <a:off x="6711770" y="3545900"/>
              <a:ext cx="263081" cy="154649"/>
            </a:xfrm>
            <a:custGeom>
              <a:avLst/>
              <a:gdLst/>
              <a:ahLst/>
              <a:cxnLst/>
              <a:rect l="l" t="t" r="r" b="b"/>
              <a:pathLst>
                <a:path w="10047" h="5906" extrusionOk="0">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73"/>
            <p:cNvSpPr/>
            <p:nvPr/>
          </p:nvSpPr>
          <p:spPr>
            <a:xfrm>
              <a:off x="6760474" y="3545900"/>
              <a:ext cx="165646" cy="143153"/>
            </a:xfrm>
            <a:custGeom>
              <a:avLst/>
              <a:gdLst/>
              <a:ahLst/>
              <a:cxnLst/>
              <a:rect l="l" t="t" r="r" b="b"/>
              <a:pathLst>
                <a:path w="6326" h="5467" extrusionOk="0">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73"/>
            <p:cNvSpPr/>
            <p:nvPr/>
          </p:nvSpPr>
          <p:spPr>
            <a:xfrm>
              <a:off x="6771969" y="3545900"/>
              <a:ext cx="142918" cy="131658"/>
            </a:xfrm>
            <a:custGeom>
              <a:avLst/>
              <a:gdLst/>
              <a:ahLst/>
              <a:cxnLst/>
              <a:rect l="l" t="t" r="r" b="b"/>
              <a:pathLst>
                <a:path w="5458" h="5028" extrusionOk="0">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73"/>
            <p:cNvSpPr/>
            <p:nvPr/>
          </p:nvSpPr>
          <p:spPr>
            <a:xfrm>
              <a:off x="6808942" y="3545900"/>
              <a:ext cx="68736" cy="28804"/>
            </a:xfrm>
            <a:custGeom>
              <a:avLst/>
              <a:gdLst/>
              <a:ahLst/>
              <a:cxnLst/>
              <a:rect l="l" t="t" r="r" b="b"/>
              <a:pathLst>
                <a:path w="2625" h="1100" extrusionOk="0">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73"/>
            <p:cNvSpPr/>
            <p:nvPr/>
          </p:nvSpPr>
          <p:spPr>
            <a:xfrm>
              <a:off x="6768984" y="3414504"/>
              <a:ext cx="148652" cy="148652"/>
            </a:xfrm>
            <a:custGeom>
              <a:avLst/>
              <a:gdLst/>
              <a:ahLst/>
              <a:cxnLst/>
              <a:rect l="l" t="t" r="r" b="b"/>
              <a:pathLst>
                <a:path w="5677" h="5677" extrusionOk="0">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73"/>
            <p:cNvSpPr/>
            <p:nvPr/>
          </p:nvSpPr>
          <p:spPr>
            <a:xfrm>
              <a:off x="6803208" y="3466324"/>
              <a:ext cx="11495" cy="17151"/>
            </a:xfrm>
            <a:custGeom>
              <a:avLst/>
              <a:gdLst/>
              <a:ahLst/>
              <a:cxnLst/>
              <a:rect l="l" t="t" r="r" b="b"/>
              <a:pathLst>
                <a:path w="439" h="655" extrusionOk="0">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73"/>
            <p:cNvSpPr/>
            <p:nvPr/>
          </p:nvSpPr>
          <p:spPr>
            <a:xfrm>
              <a:off x="6871891" y="3466324"/>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73"/>
            <p:cNvSpPr/>
            <p:nvPr/>
          </p:nvSpPr>
          <p:spPr>
            <a:xfrm>
              <a:off x="6817976" y="3506361"/>
              <a:ext cx="50668" cy="17334"/>
            </a:xfrm>
            <a:custGeom>
              <a:avLst/>
              <a:gdLst/>
              <a:ahLst/>
              <a:cxnLst/>
              <a:rect l="l" t="t" r="r" b="b"/>
              <a:pathLst>
                <a:path w="1935" h="662" extrusionOk="0">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73"/>
            <p:cNvSpPr/>
            <p:nvPr/>
          </p:nvSpPr>
          <p:spPr>
            <a:xfrm>
              <a:off x="6768748" y="3414504"/>
              <a:ext cx="148888" cy="148652"/>
            </a:xfrm>
            <a:custGeom>
              <a:avLst/>
              <a:gdLst/>
              <a:ahLst/>
              <a:cxnLst/>
              <a:rect l="l" t="t" r="r" b="b"/>
              <a:pathLst>
                <a:path w="5686" h="5677" extrusionOk="0">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73"/>
            <p:cNvSpPr/>
            <p:nvPr/>
          </p:nvSpPr>
          <p:spPr>
            <a:xfrm>
              <a:off x="6745994" y="3345794"/>
              <a:ext cx="194633" cy="268318"/>
            </a:xfrm>
            <a:custGeom>
              <a:avLst/>
              <a:gdLst/>
              <a:ahLst/>
              <a:cxnLst/>
              <a:rect l="l" t="t" r="r" b="b"/>
              <a:pathLst>
                <a:path w="7433" h="10247" extrusionOk="0">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73"/>
            <p:cNvSpPr/>
            <p:nvPr/>
          </p:nvSpPr>
          <p:spPr>
            <a:xfrm>
              <a:off x="6771969" y="3592352"/>
              <a:ext cx="142918" cy="83713"/>
            </a:xfrm>
            <a:custGeom>
              <a:avLst/>
              <a:gdLst/>
              <a:ahLst/>
              <a:cxnLst/>
              <a:rect l="l" t="t" r="r" b="b"/>
              <a:pathLst>
                <a:path w="5458" h="3197" extrusionOk="0">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73"/>
            <p:cNvSpPr/>
            <p:nvPr/>
          </p:nvSpPr>
          <p:spPr>
            <a:xfrm>
              <a:off x="6776211" y="3592352"/>
              <a:ext cx="134172" cy="64467"/>
            </a:xfrm>
            <a:custGeom>
              <a:avLst/>
              <a:gdLst/>
              <a:ahLst/>
              <a:cxnLst/>
              <a:rect l="l" t="t" r="r" b="b"/>
              <a:pathLst>
                <a:path w="5124" h="2462" extrusionOk="0">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73"/>
            <p:cNvSpPr/>
            <p:nvPr/>
          </p:nvSpPr>
          <p:spPr>
            <a:xfrm>
              <a:off x="6786450" y="3582664"/>
              <a:ext cx="57005" cy="62818"/>
            </a:xfrm>
            <a:custGeom>
              <a:avLst/>
              <a:gdLst/>
              <a:ahLst/>
              <a:cxnLst/>
              <a:rect l="l" t="t" r="r" b="b"/>
              <a:pathLst>
                <a:path w="2177" h="2399" extrusionOk="0">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73"/>
            <p:cNvSpPr/>
            <p:nvPr/>
          </p:nvSpPr>
          <p:spPr>
            <a:xfrm>
              <a:off x="6843428" y="3582664"/>
              <a:ext cx="56717" cy="62818"/>
            </a:xfrm>
            <a:custGeom>
              <a:avLst/>
              <a:gdLst/>
              <a:ahLst/>
              <a:cxnLst/>
              <a:rect l="l" t="t" r="r" b="b"/>
              <a:pathLst>
                <a:path w="2166" h="2399" extrusionOk="0">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73"/>
            <p:cNvSpPr/>
            <p:nvPr/>
          </p:nvSpPr>
          <p:spPr>
            <a:xfrm>
              <a:off x="6714519" y="3627335"/>
              <a:ext cx="48730" cy="72951"/>
            </a:xfrm>
            <a:custGeom>
              <a:avLst/>
              <a:gdLst/>
              <a:ahLst/>
              <a:cxnLst/>
              <a:rect l="l" t="t" r="r" b="b"/>
              <a:pathLst>
                <a:path w="1861" h="2786" extrusionOk="0">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73"/>
            <p:cNvSpPr/>
            <p:nvPr/>
          </p:nvSpPr>
          <p:spPr>
            <a:xfrm>
              <a:off x="6923345" y="3627335"/>
              <a:ext cx="48992" cy="72951"/>
            </a:xfrm>
            <a:custGeom>
              <a:avLst/>
              <a:gdLst/>
              <a:ahLst/>
              <a:cxnLst/>
              <a:rect l="l" t="t" r="r" b="b"/>
              <a:pathLst>
                <a:path w="1871" h="2786" extrusionOk="0">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6" name="Google Shape;13826;p73"/>
          <p:cNvGrpSpPr/>
          <p:nvPr/>
        </p:nvGrpSpPr>
        <p:grpSpPr>
          <a:xfrm>
            <a:off x="7163409" y="2727851"/>
            <a:ext cx="263316" cy="354414"/>
            <a:chOff x="7163409" y="2880251"/>
            <a:chExt cx="263316" cy="354414"/>
          </a:xfrm>
        </p:grpSpPr>
        <p:sp>
          <p:nvSpPr>
            <p:cNvPr id="13827" name="Google Shape;13827;p73"/>
            <p:cNvSpPr/>
            <p:nvPr/>
          </p:nvSpPr>
          <p:spPr>
            <a:xfrm>
              <a:off x="7163409" y="3125474"/>
              <a:ext cx="263316" cy="109191"/>
            </a:xfrm>
            <a:custGeom>
              <a:avLst/>
              <a:gdLst/>
              <a:ahLst/>
              <a:cxnLst/>
              <a:rect l="l" t="t" r="r" b="b"/>
              <a:pathLst>
                <a:path w="10056" h="4170" extrusionOk="0">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73"/>
            <p:cNvSpPr/>
            <p:nvPr/>
          </p:nvSpPr>
          <p:spPr>
            <a:xfrm>
              <a:off x="7197633" y="2920131"/>
              <a:ext cx="194633" cy="291544"/>
            </a:xfrm>
            <a:custGeom>
              <a:avLst/>
              <a:gdLst/>
              <a:ahLst/>
              <a:cxnLst/>
              <a:rect l="l" t="t" r="r" b="b"/>
              <a:pathLst>
                <a:path w="7433" h="11134" extrusionOk="0">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73"/>
            <p:cNvSpPr/>
            <p:nvPr/>
          </p:nvSpPr>
          <p:spPr>
            <a:xfrm>
              <a:off x="7240105" y="3114240"/>
              <a:ext cx="147657" cy="96204"/>
            </a:xfrm>
            <a:custGeom>
              <a:avLst/>
              <a:gdLst/>
              <a:ahLst/>
              <a:cxnLst/>
              <a:rect l="l" t="t" r="r" b="b"/>
              <a:pathLst>
                <a:path w="5639" h="3674" extrusionOk="0">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73"/>
            <p:cNvSpPr/>
            <p:nvPr/>
          </p:nvSpPr>
          <p:spPr>
            <a:xfrm>
              <a:off x="7220623" y="3000074"/>
              <a:ext cx="148652" cy="125924"/>
            </a:xfrm>
            <a:custGeom>
              <a:avLst/>
              <a:gdLst/>
              <a:ahLst/>
              <a:cxnLst/>
              <a:rect l="l" t="t" r="r" b="b"/>
              <a:pathLst>
                <a:path w="5677" h="4809" extrusionOk="0">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73"/>
            <p:cNvSpPr/>
            <p:nvPr/>
          </p:nvSpPr>
          <p:spPr>
            <a:xfrm>
              <a:off x="7220623" y="2954355"/>
              <a:ext cx="148914" cy="142918"/>
            </a:xfrm>
            <a:custGeom>
              <a:avLst/>
              <a:gdLst/>
              <a:ahLst/>
              <a:cxnLst/>
              <a:rect l="l" t="t" r="r" b="b"/>
              <a:pathLst>
                <a:path w="5687" h="5458" extrusionOk="0">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73"/>
            <p:cNvSpPr/>
            <p:nvPr/>
          </p:nvSpPr>
          <p:spPr>
            <a:xfrm>
              <a:off x="7220387" y="2954355"/>
              <a:ext cx="148888" cy="143180"/>
            </a:xfrm>
            <a:custGeom>
              <a:avLst/>
              <a:gdLst/>
              <a:ahLst/>
              <a:cxnLst/>
              <a:rect l="l" t="t" r="r" b="b"/>
              <a:pathLst>
                <a:path w="5686" h="5468" extrusionOk="0">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73"/>
            <p:cNvSpPr/>
            <p:nvPr/>
          </p:nvSpPr>
          <p:spPr>
            <a:xfrm>
              <a:off x="7269851" y="3045714"/>
              <a:ext cx="50747" cy="17361"/>
            </a:xfrm>
            <a:custGeom>
              <a:avLst/>
              <a:gdLst/>
              <a:ahLst/>
              <a:cxnLst/>
              <a:rect l="l" t="t" r="r" b="b"/>
              <a:pathLst>
                <a:path w="1938" h="663" extrusionOk="0">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73"/>
            <p:cNvSpPr/>
            <p:nvPr/>
          </p:nvSpPr>
          <p:spPr>
            <a:xfrm>
              <a:off x="7255344" y="3005939"/>
              <a:ext cx="11260" cy="16889"/>
            </a:xfrm>
            <a:custGeom>
              <a:avLst/>
              <a:gdLst/>
              <a:ahLst/>
              <a:cxnLst/>
              <a:rect l="l" t="t" r="r" b="b"/>
              <a:pathLst>
                <a:path w="430" h="645" extrusionOk="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73"/>
            <p:cNvSpPr/>
            <p:nvPr/>
          </p:nvSpPr>
          <p:spPr>
            <a:xfrm>
              <a:off x="7323792"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73"/>
            <p:cNvSpPr/>
            <p:nvPr/>
          </p:nvSpPr>
          <p:spPr>
            <a:xfrm>
              <a:off x="7247594" y="2988578"/>
              <a:ext cx="26761" cy="11521"/>
            </a:xfrm>
            <a:custGeom>
              <a:avLst/>
              <a:gdLst/>
              <a:ahLst/>
              <a:cxnLst/>
              <a:rect l="l" t="t" r="r" b="b"/>
              <a:pathLst>
                <a:path w="1022" h="440" extrusionOk="0">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73"/>
            <p:cNvSpPr/>
            <p:nvPr/>
          </p:nvSpPr>
          <p:spPr>
            <a:xfrm>
              <a:off x="7316303"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73"/>
            <p:cNvSpPr/>
            <p:nvPr/>
          </p:nvSpPr>
          <p:spPr>
            <a:xfrm>
              <a:off x="7189646" y="2880251"/>
              <a:ext cx="208852" cy="285469"/>
            </a:xfrm>
            <a:custGeom>
              <a:avLst/>
              <a:gdLst/>
              <a:ahLst/>
              <a:cxnLst/>
              <a:rect l="l" t="t" r="r" b="b"/>
              <a:pathLst>
                <a:path w="7976" h="10902" extrusionOk="0">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9" name="Google Shape;13839;p73"/>
          <p:cNvGrpSpPr/>
          <p:nvPr/>
        </p:nvGrpSpPr>
        <p:grpSpPr>
          <a:xfrm>
            <a:off x="6712032" y="2727772"/>
            <a:ext cx="263316" cy="354493"/>
            <a:chOff x="6712032" y="2880172"/>
            <a:chExt cx="263316" cy="354493"/>
          </a:xfrm>
        </p:grpSpPr>
        <p:sp>
          <p:nvSpPr>
            <p:cNvPr id="13840" name="Google Shape;13840;p73"/>
            <p:cNvSpPr/>
            <p:nvPr/>
          </p:nvSpPr>
          <p:spPr>
            <a:xfrm>
              <a:off x="6729995" y="2880172"/>
              <a:ext cx="227600" cy="209113"/>
            </a:xfrm>
            <a:custGeom>
              <a:avLst/>
              <a:gdLst/>
              <a:ahLst/>
              <a:cxnLst/>
              <a:rect l="l" t="t" r="r" b="b"/>
              <a:pathLst>
                <a:path w="8692" h="7986" extrusionOk="0">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73"/>
            <p:cNvSpPr/>
            <p:nvPr/>
          </p:nvSpPr>
          <p:spPr>
            <a:xfrm>
              <a:off x="6843926" y="2880172"/>
              <a:ext cx="113669" cy="209009"/>
            </a:xfrm>
            <a:custGeom>
              <a:avLst/>
              <a:gdLst/>
              <a:ahLst/>
              <a:cxnLst/>
              <a:rect l="l" t="t" r="r" b="b"/>
              <a:pathLst>
                <a:path w="4341" h="7982" extrusionOk="0">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73"/>
            <p:cNvSpPr/>
            <p:nvPr/>
          </p:nvSpPr>
          <p:spPr>
            <a:xfrm>
              <a:off x="6712032" y="3118980"/>
              <a:ext cx="263316" cy="115685"/>
            </a:xfrm>
            <a:custGeom>
              <a:avLst/>
              <a:gdLst/>
              <a:ahLst/>
              <a:cxnLst/>
              <a:rect l="l" t="t" r="r" b="b"/>
              <a:pathLst>
                <a:path w="10056" h="4418" extrusionOk="0">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73"/>
            <p:cNvSpPr/>
            <p:nvPr/>
          </p:nvSpPr>
          <p:spPr>
            <a:xfrm>
              <a:off x="6768487" y="3118980"/>
              <a:ext cx="150407" cy="81802"/>
            </a:xfrm>
            <a:custGeom>
              <a:avLst/>
              <a:gdLst/>
              <a:ahLst/>
              <a:cxnLst/>
              <a:rect l="l" t="t" r="r" b="b"/>
              <a:pathLst>
                <a:path w="5744" h="3124" extrusionOk="0">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73"/>
            <p:cNvSpPr/>
            <p:nvPr/>
          </p:nvSpPr>
          <p:spPr>
            <a:xfrm>
              <a:off x="6714755" y="3155953"/>
              <a:ext cx="48992" cy="78712"/>
            </a:xfrm>
            <a:custGeom>
              <a:avLst/>
              <a:gdLst/>
              <a:ahLst/>
              <a:cxnLst/>
              <a:rect l="l" t="t" r="r" b="b"/>
              <a:pathLst>
                <a:path w="1871" h="3006" extrusionOk="0">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73"/>
            <p:cNvSpPr/>
            <p:nvPr/>
          </p:nvSpPr>
          <p:spPr>
            <a:xfrm>
              <a:off x="6923842" y="3155953"/>
              <a:ext cx="48992" cy="78712"/>
            </a:xfrm>
            <a:custGeom>
              <a:avLst/>
              <a:gdLst/>
              <a:ahLst/>
              <a:cxnLst/>
              <a:rect l="l" t="t" r="r" b="b"/>
              <a:pathLst>
                <a:path w="1871" h="3006" extrusionOk="0">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73"/>
            <p:cNvSpPr/>
            <p:nvPr/>
          </p:nvSpPr>
          <p:spPr>
            <a:xfrm>
              <a:off x="6778961" y="3108741"/>
              <a:ext cx="129432" cy="80650"/>
            </a:xfrm>
            <a:custGeom>
              <a:avLst/>
              <a:gdLst/>
              <a:ahLst/>
              <a:cxnLst/>
              <a:rect l="l" t="t" r="r" b="b"/>
              <a:pathLst>
                <a:path w="4943" h="3080" extrusionOk="0">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73"/>
            <p:cNvSpPr/>
            <p:nvPr/>
          </p:nvSpPr>
          <p:spPr>
            <a:xfrm>
              <a:off x="6878149" y="3108479"/>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73"/>
            <p:cNvSpPr/>
            <p:nvPr/>
          </p:nvSpPr>
          <p:spPr>
            <a:xfrm>
              <a:off x="6809440" y="3108479"/>
              <a:ext cx="26" cy="288"/>
            </a:xfrm>
            <a:custGeom>
              <a:avLst/>
              <a:gdLst/>
              <a:ahLst/>
              <a:cxnLst/>
              <a:rect l="l" t="t" r="r" b="b"/>
              <a:pathLst>
                <a:path w="1" h="11" extrusionOk="0">
                  <a:moveTo>
                    <a:pt x="1" y="1"/>
                  </a:moveTo>
                  <a:lnTo>
                    <a:pt x="1" y="10"/>
                  </a:lnTo>
                  <a:lnTo>
                    <a:pt x="1"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73"/>
            <p:cNvSpPr/>
            <p:nvPr/>
          </p:nvSpPr>
          <p:spPr>
            <a:xfrm>
              <a:off x="6797945" y="3108741"/>
              <a:ext cx="91464" cy="62975"/>
            </a:xfrm>
            <a:custGeom>
              <a:avLst/>
              <a:gdLst/>
              <a:ahLst/>
              <a:cxnLst/>
              <a:rect l="l" t="t" r="r" b="b"/>
              <a:pathLst>
                <a:path w="3493" h="2405" extrusionOk="0">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73"/>
            <p:cNvSpPr/>
            <p:nvPr/>
          </p:nvSpPr>
          <p:spPr>
            <a:xfrm>
              <a:off x="6809440" y="3080252"/>
              <a:ext cx="68736" cy="79969"/>
            </a:xfrm>
            <a:custGeom>
              <a:avLst/>
              <a:gdLst/>
              <a:ahLst/>
              <a:cxnLst/>
              <a:rect l="l" t="t" r="r" b="b"/>
              <a:pathLst>
                <a:path w="2625" h="3054" extrusionOk="0">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73"/>
            <p:cNvSpPr/>
            <p:nvPr/>
          </p:nvSpPr>
          <p:spPr>
            <a:xfrm>
              <a:off x="6809440" y="3080252"/>
              <a:ext cx="68736" cy="28568"/>
            </a:xfrm>
            <a:custGeom>
              <a:avLst/>
              <a:gdLst/>
              <a:ahLst/>
              <a:cxnLst/>
              <a:rect l="l" t="t" r="r" b="b"/>
              <a:pathLst>
                <a:path w="2625" h="1091" extrusionOk="0">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73"/>
            <p:cNvSpPr/>
            <p:nvPr/>
          </p:nvSpPr>
          <p:spPr>
            <a:xfrm>
              <a:off x="6747251" y="2920131"/>
              <a:ext cx="192617" cy="177142"/>
            </a:xfrm>
            <a:custGeom>
              <a:avLst/>
              <a:gdLst/>
              <a:ahLst/>
              <a:cxnLst/>
              <a:rect l="l" t="t" r="r" b="b"/>
              <a:pathLst>
                <a:path w="7356" h="6765" extrusionOk="0">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73"/>
            <p:cNvSpPr/>
            <p:nvPr/>
          </p:nvSpPr>
          <p:spPr>
            <a:xfrm>
              <a:off x="6751231" y="2920131"/>
              <a:ext cx="130689" cy="177377"/>
            </a:xfrm>
            <a:custGeom>
              <a:avLst/>
              <a:gdLst/>
              <a:ahLst/>
              <a:cxnLst/>
              <a:rect l="l" t="t" r="r" b="b"/>
              <a:pathLst>
                <a:path w="4991" h="6774" extrusionOk="0">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73"/>
            <p:cNvSpPr/>
            <p:nvPr/>
          </p:nvSpPr>
          <p:spPr>
            <a:xfrm>
              <a:off x="6818474" y="3045714"/>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73"/>
            <p:cNvSpPr/>
            <p:nvPr/>
          </p:nvSpPr>
          <p:spPr>
            <a:xfrm>
              <a:off x="6803705"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73"/>
            <p:cNvSpPr/>
            <p:nvPr/>
          </p:nvSpPr>
          <p:spPr>
            <a:xfrm>
              <a:off x="6872389" y="3005939"/>
              <a:ext cx="11521" cy="16889"/>
            </a:xfrm>
            <a:custGeom>
              <a:avLst/>
              <a:gdLst/>
              <a:ahLst/>
              <a:cxnLst/>
              <a:rect l="l" t="t" r="r" b="b"/>
              <a:pathLst>
                <a:path w="440" h="645" extrusionOk="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73"/>
            <p:cNvSpPr/>
            <p:nvPr/>
          </p:nvSpPr>
          <p:spPr>
            <a:xfrm>
              <a:off x="6796217"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73"/>
            <p:cNvSpPr/>
            <p:nvPr/>
          </p:nvSpPr>
          <p:spPr>
            <a:xfrm>
              <a:off x="6864900" y="2988578"/>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73"/>
            <p:cNvSpPr/>
            <p:nvPr/>
          </p:nvSpPr>
          <p:spPr>
            <a:xfrm>
              <a:off x="6746491" y="2880172"/>
              <a:ext cx="137419" cy="120189"/>
            </a:xfrm>
            <a:custGeom>
              <a:avLst/>
              <a:gdLst/>
              <a:ahLst/>
              <a:cxnLst/>
              <a:rect l="l" t="t" r="r" b="b"/>
              <a:pathLst>
                <a:path w="5248" h="4590" extrusionOk="0">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73"/>
            <p:cNvSpPr/>
            <p:nvPr/>
          </p:nvSpPr>
          <p:spPr>
            <a:xfrm>
              <a:off x="6762595" y="2940267"/>
              <a:ext cx="37628" cy="35612"/>
            </a:xfrm>
            <a:custGeom>
              <a:avLst/>
              <a:gdLst/>
              <a:ahLst/>
              <a:cxnLst/>
              <a:rect l="l" t="t" r="r" b="b"/>
              <a:pathLst>
                <a:path w="1437" h="1360" extrusionOk="0">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1" name="Google Shape;13861;p73"/>
          <p:cNvGrpSpPr/>
          <p:nvPr/>
        </p:nvGrpSpPr>
        <p:grpSpPr>
          <a:xfrm>
            <a:off x="6261624" y="3193394"/>
            <a:ext cx="263316" cy="354754"/>
            <a:chOff x="6261624" y="3345794"/>
            <a:chExt cx="263316" cy="354754"/>
          </a:xfrm>
        </p:grpSpPr>
        <p:sp>
          <p:nvSpPr>
            <p:cNvPr id="13862" name="Google Shape;13862;p73"/>
            <p:cNvSpPr/>
            <p:nvPr/>
          </p:nvSpPr>
          <p:spPr>
            <a:xfrm>
              <a:off x="6267620" y="3345794"/>
              <a:ext cx="251585" cy="236922"/>
            </a:xfrm>
            <a:custGeom>
              <a:avLst/>
              <a:gdLst/>
              <a:ahLst/>
              <a:cxnLst/>
              <a:rect l="l" t="t" r="r" b="b"/>
              <a:pathLst>
                <a:path w="9608" h="9048" extrusionOk="0">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73"/>
            <p:cNvSpPr/>
            <p:nvPr/>
          </p:nvSpPr>
          <p:spPr>
            <a:xfrm>
              <a:off x="6341802" y="3345794"/>
              <a:ext cx="177403" cy="205133"/>
            </a:xfrm>
            <a:custGeom>
              <a:avLst/>
              <a:gdLst/>
              <a:ahLst/>
              <a:cxnLst/>
              <a:rect l="l" t="t" r="r" b="b"/>
              <a:pathLst>
                <a:path w="6775" h="7834" extrusionOk="0">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73"/>
            <p:cNvSpPr/>
            <p:nvPr/>
          </p:nvSpPr>
          <p:spPr>
            <a:xfrm>
              <a:off x="6261624" y="3574625"/>
              <a:ext cx="263316" cy="125662"/>
            </a:xfrm>
            <a:custGeom>
              <a:avLst/>
              <a:gdLst/>
              <a:ahLst/>
              <a:cxnLst/>
              <a:rect l="l" t="t" r="r" b="b"/>
              <a:pathLst>
                <a:path w="10056" h="4799" extrusionOk="0">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73"/>
            <p:cNvSpPr/>
            <p:nvPr/>
          </p:nvSpPr>
          <p:spPr>
            <a:xfrm>
              <a:off x="6343818" y="3574625"/>
              <a:ext cx="99189" cy="62975"/>
            </a:xfrm>
            <a:custGeom>
              <a:avLst/>
              <a:gdLst/>
              <a:ahLst/>
              <a:cxnLst/>
              <a:rect l="l" t="t" r="r" b="b"/>
              <a:pathLst>
                <a:path w="3788" h="2405" extrusionOk="0">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73"/>
            <p:cNvSpPr/>
            <p:nvPr/>
          </p:nvSpPr>
          <p:spPr>
            <a:xfrm>
              <a:off x="6307840" y="3614347"/>
              <a:ext cx="171145" cy="85939"/>
            </a:xfrm>
            <a:custGeom>
              <a:avLst/>
              <a:gdLst/>
              <a:ahLst/>
              <a:cxnLst/>
              <a:rect l="l" t="t" r="r" b="b"/>
              <a:pathLst>
                <a:path w="6536" h="3282" extrusionOk="0">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73"/>
            <p:cNvSpPr/>
            <p:nvPr/>
          </p:nvSpPr>
          <p:spPr>
            <a:xfrm>
              <a:off x="6319073" y="3614347"/>
              <a:ext cx="148652" cy="80702"/>
            </a:xfrm>
            <a:custGeom>
              <a:avLst/>
              <a:gdLst/>
              <a:ahLst/>
              <a:cxnLst/>
              <a:rect l="l" t="t" r="r" b="b"/>
              <a:pathLst>
                <a:path w="5677" h="3082" extrusionOk="0">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73"/>
            <p:cNvSpPr/>
            <p:nvPr/>
          </p:nvSpPr>
          <p:spPr>
            <a:xfrm>
              <a:off x="6359058" y="3574625"/>
              <a:ext cx="68709" cy="22755"/>
            </a:xfrm>
            <a:custGeom>
              <a:avLst/>
              <a:gdLst/>
              <a:ahLst/>
              <a:cxnLst/>
              <a:rect l="l" t="t" r="r" b="b"/>
              <a:pathLst>
                <a:path w="2624" h="869" extrusionOk="0">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73"/>
            <p:cNvSpPr/>
            <p:nvPr/>
          </p:nvSpPr>
          <p:spPr>
            <a:xfrm>
              <a:off x="6297104" y="3431471"/>
              <a:ext cx="192617" cy="154413"/>
            </a:xfrm>
            <a:custGeom>
              <a:avLst/>
              <a:gdLst/>
              <a:ahLst/>
              <a:cxnLst/>
              <a:rect l="l" t="t" r="r" b="b"/>
              <a:pathLst>
                <a:path w="7356" h="5897" extrusionOk="0">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73"/>
            <p:cNvSpPr/>
            <p:nvPr/>
          </p:nvSpPr>
          <p:spPr>
            <a:xfrm>
              <a:off x="6301084" y="3431471"/>
              <a:ext cx="141661" cy="154465"/>
            </a:xfrm>
            <a:custGeom>
              <a:avLst/>
              <a:gdLst/>
              <a:ahLst/>
              <a:cxnLst/>
              <a:rect l="l" t="t" r="r" b="b"/>
              <a:pathLst>
                <a:path w="5410" h="5899" extrusionOk="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73"/>
            <p:cNvSpPr/>
            <p:nvPr/>
          </p:nvSpPr>
          <p:spPr>
            <a:xfrm>
              <a:off x="6353297" y="3483056"/>
              <a:ext cx="11521" cy="23383"/>
            </a:xfrm>
            <a:custGeom>
              <a:avLst/>
              <a:gdLst/>
              <a:ahLst/>
              <a:cxnLst/>
              <a:rect l="l" t="t" r="r" b="b"/>
              <a:pathLst>
                <a:path w="440" h="893" extrusionOk="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73"/>
            <p:cNvSpPr/>
            <p:nvPr/>
          </p:nvSpPr>
          <p:spPr>
            <a:xfrm>
              <a:off x="6422007" y="3483056"/>
              <a:ext cx="11521" cy="23383"/>
            </a:xfrm>
            <a:custGeom>
              <a:avLst/>
              <a:gdLst/>
              <a:ahLst/>
              <a:cxnLst/>
              <a:rect l="l" t="t" r="r" b="b"/>
              <a:pathLst>
                <a:path w="440" h="893" extrusionOk="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73"/>
            <p:cNvSpPr/>
            <p:nvPr/>
          </p:nvSpPr>
          <p:spPr>
            <a:xfrm>
              <a:off x="6368066" y="3540087"/>
              <a:ext cx="50694" cy="17334"/>
            </a:xfrm>
            <a:custGeom>
              <a:avLst/>
              <a:gdLst/>
              <a:ahLst/>
              <a:cxnLst/>
              <a:rect l="l" t="t" r="r" b="b"/>
              <a:pathLst>
                <a:path w="1936" h="662" extrusionOk="0">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73"/>
            <p:cNvSpPr/>
            <p:nvPr/>
          </p:nvSpPr>
          <p:spPr>
            <a:xfrm>
              <a:off x="6305850" y="3482951"/>
              <a:ext cx="38230" cy="11521"/>
            </a:xfrm>
            <a:custGeom>
              <a:avLst/>
              <a:gdLst/>
              <a:ahLst/>
              <a:cxnLst/>
              <a:rect l="l" t="t" r="r" b="b"/>
              <a:pathLst>
                <a:path w="1460" h="440" extrusionOk="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73"/>
            <p:cNvSpPr/>
            <p:nvPr/>
          </p:nvSpPr>
          <p:spPr>
            <a:xfrm>
              <a:off x="6442981" y="3482951"/>
              <a:ext cx="37994" cy="11521"/>
            </a:xfrm>
            <a:custGeom>
              <a:avLst/>
              <a:gdLst/>
              <a:ahLst/>
              <a:cxnLst/>
              <a:rect l="l" t="t" r="r" b="b"/>
              <a:pathLst>
                <a:path w="1451" h="440" extrusionOk="0">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73"/>
            <p:cNvSpPr/>
            <p:nvPr/>
          </p:nvSpPr>
          <p:spPr>
            <a:xfrm>
              <a:off x="6374298" y="3488686"/>
              <a:ext cx="38230" cy="11521"/>
            </a:xfrm>
            <a:custGeom>
              <a:avLst/>
              <a:gdLst/>
              <a:ahLst/>
              <a:cxnLst/>
              <a:rect l="l" t="t" r="r" b="b"/>
              <a:pathLst>
                <a:path w="1460" h="440" extrusionOk="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73"/>
            <p:cNvSpPr/>
            <p:nvPr/>
          </p:nvSpPr>
          <p:spPr>
            <a:xfrm>
              <a:off x="6414492" y="3465957"/>
              <a:ext cx="26525" cy="11260"/>
            </a:xfrm>
            <a:custGeom>
              <a:avLst/>
              <a:gdLst/>
              <a:ahLst/>
              <a:cxnLst/>
              <a:rect l="l" t="t" r="r" b="b"/>
              <a:pathLst>
                <a:path w="1013" h="430" extrusionOk="0">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73"/>
            <p:cNvSpPr/>
            <p:nvPr/>
          </p:nvSpPr>
          <p:spPr>
            <a:xfrm>
              <a:off x="6345808" y="3465957"/>
              <a:ext cx="26499" cy="11260"/>
            </a:xfrm>
            <a:custGeom>
              <a:avLst/>
              <a:gdLst/>
              <a:ahLst/>
              <a:cxnLst/>
              <a:rect l="l" t="t" r="r" b="b"/>
              <a:pathLst>
                <a:path w="1012" h="430" extrusionOk="0">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73"/>
            <p:cNvSpPr/>
            <p:nvPr/>
          </p:nvSpPr>
          <p:spPr>
            <a:xfrm>
              <a:off x="6313575" y="3431471"/>
              <a:ext cx="119953" cy="40246"/>
            </a:xfrm>
            <a:custGeom>
              <a:avLst/>
              <a:gdLst/>
              <a:ahLst/>
              <a:cxnLst/>
              <a:rect l="l" t="t" r="r" b="b"/>
              <a:pathLst>
                <a:path w="4581" h="1537" extrusionOk="0">
                  <a:moveTo>
                    <a:pt x="1" y="1"/>
                  </a:moveTo>
                  <a:lnTo>
                    <a:pt x="1" y="1537"/>
                  </a:lnTo>
                  <a:cubicBezTo>
                    <a:pt x="1" y="1537"/>
                    <a:pt x="2834" y="1317"/>
                    <a:pt x="458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73"/>
            <p:cNvSpPr/>
            <p:nvPr/>
          </p:nvSpPr>
          <p:spPr>
            <a:xfrm>
              <a:off x="6295847"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73"/>
            <p:cNvSpPr/>
            <p:nvPr/>
          </p:nvSpPr>
          <p:spPr>
            <a:xfrm>
              <a:off x="6467464"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73"/>
            <p:cNvSpPr/>
            <p:nvPr/>
          </p:nvSpPr>
          <p:spPr>
            <a:xfrm>
              <a:off x="6319073" y="3408743"/>
              <a:ext cx="148652" cy="51506"/>
            </a:xfrm>
            <a:custGeom>
              <a:avLst/>
              <a:gdLst/>
              <a:ahLst/>
              <a:cxnLst/>
              <a:rect l="l" t="t" r="r" b="b"/>
              <a:pathLst>
                <a:path w="5677" h="1967" extrusionOk="0">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73"/>
            <p:cNvSpPr/>
            <p:nvPr/>
          </p:nvSpPr>
          <p:spPr>
            <a:xfrm>
              <a:off x="6399016" y="3482951"/>
              <a:ext cx="57240" cy="45981"/>
            </a:xfrm>
            <a:custGeom>
              <a:avLst/>
              <a:gdLst/>
              <a:ahLst/>
              <a:cxnLst/>
              <a:rect l="l" t="t" r="r" b="b"/>
              <a:pathLst>
                <a:path w="2186" h="1756" extrusionOk="0">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73"/>
            <p:cNvSpPr/>
            <p:nvPr/>
          </p:nvSpPr>
          <p:spPr>
            <a:xfrm>
              <a:off x="6330569" y="3482951"/>
              <a:ext cx="56979" cy="45981"/>
            </a:xfrm>
            <a:custGeom>
              <a:avLst/>
              <a:gdLst/>
              <a:ahLst/>
              <a:cxnLst/>
              <a:rect l="l" t="t" r="r" b="b"/>
              <a:pathLst>
                <a:path w="2176" h="1756" extrusionOk="0">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73"/>
            <p:cNvSpPr/>
            <p:nvPr/>
          </p:nvSpPr>
          <p:spPr>
            <a:xfrm>
              <a:off x="6326327" y="3614347"/>
              <a:ext cx="134172" cy="80467"/>
            </a:xfrm>
            <a:custGeom>
              <a:avLst/>
              <a:gdLst/>
              <a:ahLst/>
              <a:cxnLst/>
              <a:rect l="l" t="t" r="r" b="b"/>
              <a:pathLst>
                <a:path w="5124" h="3073" extrusionOk="0">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73"/>
            <p:cNvSpPr/>
            <p:nvPr/>
          </p:nvSpPr>
          <p:spPr>
            <a:xfrm>
              <a:off x="6336565" y="3599893"/>
              <a:ext cx="56979" cy="62635"/>
            </a:xfrm>
            <a:custGeom>
              <a:avLst/>
              <a:gdLst/>
              <a:ahLst/>
              <a:cxnLst/>
              <a:rect l="l" t="t" r="r" b="b"/>
              <a:pathLst>
                <a:path w="2176" h="2392" extrusionOk="0">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73"/>
            <p:cNvSpPr/>
            <p:nvPr/>
          </p:nvSpPr>
          <p:spPr>
            <a:xfrm>
              <a:off x="6393282" y="3599658"/>
              <a:ext cx="56717" cy="62870"/>
            </a:xfrm>
            <a:custGeom>
              <a:avLst/>
              <a:gdLst/>
              <a:ahLst/>
              <a:cxnLst/>
              <a:rect l="l" t="t" r="r" b="b"/>
              <a:pathLst>
                <a:path w="2166" h="2401" extrusionOk="0">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73"/>
            <p:cNvSpPr/>
            <p:nvPr/>
          </p:nvSpPr>
          <p:spPr>
            <a:xfrm>
              <a:off x="6265132" y="3644067"/>
              <a:ext cx="48468" cy="56481"/>
            </a:xfrm>
            <a:custGeom>
              <a:avLst/>
              <a:gdLst/>
              <a:ahLst/>
              <a:cxnLst/>
              <a:rect l="l" t="t" r="r" b="b"/>
              <a:pathLst>
                <a:path w="1851" h="2157" extrusionOk="0">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73"/>
            <p:cNvSpPr/>
            <p:nvPr/>
          </p:nvSpPr>
          <p:spPr>
            <a:xfrm>
              <a:off x="6473198" y="3644067"/>
              <a:ext cx="48495" cy="56481"/>
            </a:xfrm>
            <a:custGeom>
              <a:avLst/>
              <a:gdLst/>
              <a:ahLst/>
              <a:cxnLst/>
              <a:rect l="l" t="t" r="r" b="b"/>
              <a:pathLst>
                <a:path w="1852" h="2157" extrusionOk="0">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90" name="Google Shape;13890;p73"/>
          <p:cNvSpPr/>
          <p:nvPr/>
        </p:nvSpPr>
        <p:spPr>
          <a:xfrm>
            <a:off x="5880422" y="3210650"/>
            <a:ext cx="125924" cy="11260"/>
          </a:xfrm>
          <a:custGeom>
            <a:avLst/>
            <a:gdLst/>
            <a:ahLst/>
            <a:cxnLst/>
            <a:rect l="l" t="t" r="r" b="b"/>
            <a:pathLst>
              <a:path w="4809" h="430" extrusionOk="0">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91" name="Google Shape;13891;p73"/>
          <p:cNvGrpSpPr/>
          <p:nvPr/>
        </p:nvGrpSpPr>
        <p:grpSpPr>
          <a:xfrm>
            <a:off x="5811739" y="3193394"/>
            <a:ext cx="263316" cy="354754"/>
            <a:chOff x="5811739" y="3345794"/>
            <a:chExt cx="263316" cy="354754"/>
          </a:xfrm>
        </p:grpSpPr>
        <p:sp>
          <p:nvSpPr>
            <p:cNvPr id="13892" name="Google Shape;13892;p73"/>
            <p:cNvSpPr/>
            <p:nvPr/>
          </p:nvSpPr>
          <p:spPr>
            <a:xfrm>
              <a:off x="5857694" y="3408743"/>
              <a:ext cx="171643" cy="57240"/>
            </a:xfrm>
            <a:custGeom>
              <a:avLst/>
              <a:gdLst/>
              <a:ahLst/>
              <a:cxnLst/>
              <a:rect l="l" t="t" r="r" b="b"/>
              <a:pathLst>
                <a:path w="6555" h="2186" extrusionOk="0">
                  <a:moveTo>
                    <a:pt x="0" y="1"/>
                  </a:moveTo>
                  <a:lnTo>
                    <a:pt x="0" y="2185"/>
                  </a:lnTo>
                  <a:lnTo>
                    <a:pt x="6554" y="2185"/>
                  </a:lnTo>
                  <a:lnTo>
                    <a:pt x="655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73"/>
            <p:cNvSpPr/>
            <p:nvPr/>
          </p:nvSpPr>
          <p:spPr>
            <a:xfrm>
              <a:off x="5854944" y="3528696"/>
              <a:ext cx="60723" cy="57371"/>
            </a:xfrm>
            <a:custGeom>
              <a:avLst/>
              <a:gdLst/>
              <a:ahLst/>
              <a:cxnLst/>
              <a:rect l="l" t="t" r="r" b="b"/>
              <a:pathLst>
                <a:path w="2319" h="2191" extrusionOk="0">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73"/>
            <p:cNvSpPr/>
            <p:nvPr/>
          </p:nvSpPr>
          <p:spPr>
            <a:xfrm>
              <a:off x="5971101" y="3528696"/>
              <a:ext cx="60723" cy="57371"/>
            </a:xfrm>
            <a:custGeom>
              <a:avLst/>
              <a:gdLst/>
              <a:ahLst/>
              <a:cxnLst/>
              <a:rect l="l" t="t" r="r" b="b"/>
              <a:pathLst>
                <a:path w="2319" h="2191" extrusionOk="0">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73"/>
            <p:cNvSpPr/>
            <p:nvPr/>
          </p:nvSpPr>
          <p:spPr>
            <a:xfrm>
              <a:off x="5811739" y="3563130"/>
              <a:ext cx="263316" cy="137157"/>
            </a:xfrm>
            <a:custGeom>
              <a:avLst/>
              <a:gdLst/>
              <a:ahLst/>
              <a:cxnLst/>
              <a:rect l="l" t="t" r="r" b="b"/>
              <a:pathLst>
                <a:path w="10056" h="5238" extrusionOk="0">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73"/>
            <p:cNvSpPr/>
            <p:nvPr/>
          </p:nvSpPr>
          <p:spPr>
            <a:xfrm>
              <a:off x="5811975" y="3602355"/>
              <a:ext cx="263081" cy="97932"/>
            </a:xfrm>
            <a:custGeom>
              <a:avLst/>
              <a:gdLst/>
              <a:ahLst/>
              <a:cxnLst/>
              <a:rect l="l" t="t" r="r" b="b"/>
              <a:pathLst>
                <a:path w="10047" h="3740" extrusionOk="0">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73"/>
            <p:cNvSpPr/>
            <p:nvPr/>
          </p:nvSpPr>
          <p:spPr>
            <a:xfrm>
              <a:off x="5909147" y="3574625"/>
              <a:ext cx="68736" cy="22807"/>
            </a:xfrm>
            <a:custGeom>
              <a:avLst/>
              <a:gdLst/>
              <a:ahLst/>
              <a:cxnLst/>
              <a:rect l="l" t="t" r="r" b="b"/>
              <a:pathLst>
                <a:path w="2625" h="871" extrusionOk="0">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73"/>
            <p:cNvSpPr/>
            <p:nvPr/>
          </p:nvSpPr>
          <p:spPr>
            <a:xfrm>
              <a:off x="5850938" y="3465957"/>
              <a:ext cx="184630" cy="119927"/>
            </a:xfrm>
            <a:custGeom>
              <a:avLst/>
              <a:gdLst/>
              <a:ahLst/>
              <a:cxnLst/>
              <a:rect l="l" t="t" r="r" b="b"/>
              <a:pathLst>
                <a:path w="7051" h="4580" extrusionOk="0">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73"/>
            <p:cNvSpPr/>
            <p:nvPr/>
          </p:nvSpPr>
          <p:spPr>
            <a:xfrm>
              <a:off x="5918129" y="3534483"/>
              <a:ext cx="50773" cy="17439"/>
            </a:xfrm>
            <a:custGeom>
              <a:avLst/>
              <a:gdLst/>
              <a:ahLst/>
              <a:cxnLst/>
              <a:rect l="l" t="t" r="r" b="b"/>
              <a:pathLst>
                <a:path w="1939" h="666" extrusionOk="0">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73"/>
            <p:cNvSpPr/>
            <p:nvPr/>
          </p:nvSpPr>
          <p:spPr>
            <a:xfrm>
              <a:off x="5903413" y="3488817"/>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73"/>
            <p:cNvSpPr/>
            <p:nvPr/>
          </p:nvSpPr>
          <p:spPr>
            <a:xfrm>
              <a:off x="5972096" y="3488817"/>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73"/>
            <p:cNvSpPr/>
            <p:nvPr/>
          </p:nvSpPr>
          <p:spPr>
            <a:xfrm>
              <a:off x="5847115" y="3465957"/>
              <a:ext cx="147998" cy="120163"/>
            </a:xfrm>
            <a:custGeom>
              <a:avLst/>
              <a:gdLst/>
              <a:ahLst/>
              <a:cxnLst/>
              <a:rect l="l" t="t" r="r" b="b"/>
              <a:pathLst>
                <a:path w="5652" h="4589" extrusionOk="0">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73"/>
            <p:cNvSpPr/>
            <p:nvPr/>
          </p:nvSpPr>
          <p:spPr>
            <a:xfrm>
              <a:off x="5857694" y="3465957"/>
              <a:ext cx="23017" cy="25766"/>
            </a:xfrm>
            <a:custGeom>
              <a:avLst/>
              <a:gdLst/>
              <a:ahLst/>
              <a:cxnLst/>
              <a:rect l="l" t="t" r="r" b="b"/>
              <a:pathLst>
                <a:path w="879" h="984" extrusionOk="0">
                  <a:moveTo>
                    <a:pt x="0" y="0"/>
                  </a:moveTo>
                  <a:lnTo>
                    <a:pt x="0" y="983"/>
                  </a:lnTo>
                  <a:lnTo>
                    <a:pt x="296" y="945"/>
                  </a:lnTo>
                  <a:cubicBezTo>
                    <a:pt x="630" y="897"/>
                    <a:pt x="869" y="621"/>
                    <a:pt x="878" y="29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73"/>
            <p:cNvSpPr/>
            <p:nvPr/>
          </p:nvSpPr>
          <p:spPr>
            <a:xfrm>
              <a:off x="6006320" y="3465957"/>
              <a:ext cx="23017" cy="25766"/>
            </a:xfrm>
            <a:custGeom>
              <a:avLst/>
              <a:gdLst/>
              <a:ahLst/>
              <a:cxnLst/>
              <a:rect l="l" t="t" r="r" b="b"/>
              <a:pathLst>
                <a:path w="879" h="984" extrusionOk="0">
                  <a:moveTo>
                    <a:pt x="1" y="0"/>
                  </a:moveTo>
                  <a:lnTo>
                    <a:pt x="1" y="296"/>
                  </a:lnTo>
                  <a:cubicBezTo>
                    <a:pt x="1" y="621"/>
                    <a:pt x="249" y="897"/>
                    <a:pt x="573" y="945"/>
                  </a:cubicBezTo>
                  <a:lnTo>
                    <a:pt x="878" y="983"/>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73"/>
            <p:cNvSpPr/>
            <p:nvPr/>
          </p:nvSpPr>
          <p:spPr>
            <a:xfrm>
              <a:off x="5857694" y="3414504"/>
              <a:ext cx="23017" cy="51480"/>
            </a:xfrm>
            <a:custGeom>
              <a:avLst/>
              <a:gdLst/>
              <a:ahLst/>
              <a:cxnLst/>
              <a:rect l="l" t="t" r="r" b="b"/>
              <a:pathLst>
                <a:path w="879" h="1966" extrusionOk="0">
                  <a:moveTo>
                    <a:pt x="0" y="0"/>
                  </a:moveTo>
                  <a:lnTo>
                    <a:pt x="0" y="1965"/>
                  </a:lnTo>
                  <a:lnTo>
                    <a:pt x="878" y="1965"/>
                  </a:lnTo>
                  <a:lnTo>
                    <a:pt x="87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73"/>
            <p:cNvSpPr/>
            <p:nvPr/>
          </p:nvSpPr>
          <p:spPr>
            <a:xfrm>
              <a:off x="5840464" y="3362788"/>
              <a:ext cx="205866" cy="57240"/>
            </a:xfrm>
            <a:custGeom>
              <a:avLst/>
              <a:gdLst/>
              <a:ahLst/>
              <a:cxnLst/>
              <a:rect l="l" t="t" r="r" b="b"/>
              <a:pathLst>
                <a:path w="7862" h="2186" extrusionOk="0">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73"/>
            <p:cNvSpPr/>
            <p:nvPr/>
          </p:nvSpPr>
          <p:spPr>
            <a:xfrm>
              <a:off x="5857694" y="3437232"/>
              <a:ext cx="171643" cy="11521"/>
            </a:xfrm>
            <a:custGeom>
              <a:avLst/>
              <a:gdLst/>
              <a:ahLst/>
              <a:cxnLst/>
              <a:rect l="l" t="t" r="r" b="b"/>
              <a:pathLst>
                <a:path w="6555" h="440" extrusionOk="0">
                  <a:moveTo>
                    <a:pt x="0" y="0"/>
                  </a:moveTo>
                  <a:lnTo>
                    <a:pt x="0" y="439"/>
                  </a:lnTo>
                  <a:lnTo>
                    <a:pt x="6554" y="439"/>
                  </a:lnTo>
                  <a:lnTo>
                    <a:pt x="655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73"/>
            <p:cNvSpPr/>
            <p:nvPr/>
          </p:nvSpPr>
          <p:spPr>
            <a:xfrm>
              <a:off x="5857694" y="3437232"/>
              <a:ext cx="23017" cy="11521"/>
            </a:xfrm>
            <a:custGeom>
              <a:avLst/>
              <a:gdLst/>
              <a:ahLst/>
              <a:cxnLst/>
              <a:rect l="l" t="t" r="r" b="b"/>
              <a:pathLst>
                <a:path w="879" h="440" extrusionOk="0">
                  <a:moveTo>
                    <a:pt x="0" y="0"/>
                  </a:moveTo>
                  <a:lnTo>
                    <a:pt x="0" y="439"/>
                  </a:lnTo>
                  <a:lnTo>
                    <a:pt x="878" y="439"/>
                  </a:lnTo>
                  <a:lnTo>
                    <a:pt x="87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73"/>
            <p:cNvSpPr/>
            <p:nvPr/>
          </p:nvSpPr>
          <p:spPr>
            <a:xfrm>
              <a:off x="5891918" y="3345794"/>
              <a:ext cx="103195" cy="74234"/>
            </a:xfrm>
            <a:custGeom>
              <a:avLst/>
              <a:gdLst/>
              <a:ahLst/>
              <a:cxnLst/>
              <a:rect l="l" t="t" r="r" b="b"/>
              <a:pathLst>
                <a:path w="3941" h="2835" extrusionOk="0">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73"/>
            <p:cNvSpPr/>
            <p:nvPr/>
          </p:nvSpPr>
          <p:spPr>
            <a:xfrm>
              <a:off x="5882674" y="3602355"/>
              <a:ext cx="121682" cy="98194"/>
            </a:xfrm>
            <a:custGeom>
              <a:avLst/>
              <a:gdLst/>
              <a:ahLst/>
              <a:cxnLst/>
              <a:rect l="l" t="t" r="r" b="b"/>
              <a:pathLst>
                <a:path w="4647" h="3750" extrusionOk="0">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73"/>
            <p:cNvSpPr/>
            <p:nvPr/>
          </p:nvSpPr>
          <p:spPr>
            <a:xfrm>
              <a:off x="5814489" y="3644827"/>
              <a:ext cx="48966" cy="55460"/>
            </a:xfrm>
            <a:custGeom>
              <a:avLst/>
              <a:gdLst/>
              <a:ahLst/>
              <a:cxnLst/>
              <a:rect l="l" t="t" r="r" b="b"/>
              <a:pathLst>
                <a:path w="1870" h="2118" extrusionOk="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73"/>
            <p:cNvSpPr/>
            <p:nvPr/>
          </p:nvSpPr>
          <p:spPr>
            <a:xfrm>
              <a:off x="6023550" y="3644827"/>
              <a:ext cx="48992" cy="55460"/>
            </a:xfrm>
            <a:custGeom>
              <a:avLst/>
              <a:gdLst/>
              <a:ahLst/>
              <a:cxnLst/>
              <a:rect l="l" t="t" r="r" b="b"/>
              <a:pathLst>
                <a:path w="1871" h="2118" extrusionOk="0">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3" name="Google Shape;13913;p73"/>
          <p:cNvGrpSpPr/>
          <p:nvPr/>
        </p:nvGrpSpPr>
        <p:grpSpPr>
          <a:xfrm>
            <a:off x="5363818" y="3193394"/>
            <a:ext cx="259074" cy="354493"/>
            <a:chOff x="5363818" y="3345794"/>
            <a:chExt cx="259074" cy="354493"/>
          </a:xfrm>
        </p:grpSpPr>
        <p:sp>
          <p:nvSpPr>
            <p:cNvPr id="13914" name="Google Shape;13914;p73"/>
            <p:cNvSpPr/>
            <p:nvPr/>
          </p:nvSpPr>
          <p:spPr>
            <a:xfrm>
              <a:off x="5397807" y="3514661"/>
              <a:ext cx="191360" cy="123934"/>
            </a:xfrm>
            <a:custGeom>
              <a:avLst/>
              <a:gdLst/>
              <a:ahLst/>
              <a:cxnLst/>
              <a:rect l="l" t="t" r="r" b="b"/>
              <a:pathLst>
                <a:path w="7308" h="4733" extrusionOk="0">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73"/>
            <p:cNvSpPr/>
            <p:nvPr/>
          </p:nvSpPr>
          <p:spPr>
            <a:xfrm>
              <a:off x="5397807" y="3514661"/>
              <a:ext cx="95706" cy="123934"/>
            </a:xfrm>
            <a:custGeom>
              <a:avLst/>
              <a:gdLst/>
              <a:ahLst/>
              <a:cxnLst/>
              <a:rect l="l" t="t" r="r" b="b"/>
              <a:pathLst>
                <a:path w="3655" h="4733" extrusionOk="0">
                  <a:moveTo>
                    <a:pt x="869" y="1"/>
                  </a:moveTo>
                  <a:cubicBezTo>
                    <a:pt x="869" y="1651"/>
                    <a:pt x="0" y="2596"/>
                    <a:pt x="430" y="4733"/>
                  </a:cubicBezTo>
                  <a:lnTo>
                    <a:pt x="3654" y="4733"/>
                  </a:lnTo>
                  <a:lnTo>
                    <a:pt x="36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73"/>
            <p:cNvSpPr/>
            <p:nvPr/>
          </p:nvSpPr>
          <p:spPr>
            <a:xfrm>
              <a:off x="5363818" y="3565382"/>
              <a:ext cx="259074" cy="134905"/>
            </a:xfrm>
            <a:custGeom>
              <a:avLst/>
              <a:gdLst/>
              <a:ahLst/>
              <a:cxnLst/>
              <a:rect l="l" t="t" r="r" b="b"/>
              <a:pathLst>
                <a:path w="9894" h="5152" extrusionOk="0">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73"/>
            <p:cNvSpPr/>
            <p:nvPr/>
          </p:nvSpPr>
          <p:spPr>
            <a:xfrm>
              <a:off x="5364080" y="3621836"/>
              <a:ext cx="258813" cy="78450"/>
            </a:xfrm>
            <a:custGeom>
              <a:avLst/>
              <a:gdLst/>
              <a:ahLst/>
              <a:cxnLst/>
              <a:rect l="l" t="t" r="r" b="b"/>
              <a:pathLst>
                <a:path w="9884" h="2996" extrusionOk="0">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73"/>
            <p:cNvSpPr/>
            <p:nvPr/>
          </p:nvSpPr>
          <p:spPr>
            <a:xfrm>
              <a:off x="5459760" y="3570880"/>
              <a:ext cx="67479" cy="28175"/>
            </a:xfrm>
            <a:custGeom>
              <a:avLst/>
              <a:gdLst/>
              <a:ahLst/>
              <a:cxnLst/>
              <a:rect l="l" t="t" r="r" b="b"/>
              <a:pathLst>
                <a:path w="2577" h="1076" extrusionOk="0">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73"/>
            <p:cNvSpPr/>
            <p:nvPr/>
          </p:nvSpPr>
          <p:spPr>
            <a:xfrm>
              <a:off x="5420273" y="3435740"/>
              <a:ext cx="146427" cy="152135"/>
            </a:xfrm>
            <a:custGeom>
              <a:avLst/>
              <a:gdLst/>
              <a:ahLst/>
              <a:cxnLst/>
              <a:rect l="l" t="t" r="r" b="b"/>
              <a:pathLst>
                <a:path w="5592" h="5810" extrusionOk="0">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73"/>
            <p:cNvSpPr/>
            <p:nvPr/>
          </p:nvSpPr>
          <p:spPr>
            <a:xfrm>
              <a:off x="5420090" y="3435740"/>
              <a:ext cx="146610" cy="152109"/>
            </a:xfrm>
            <a:custGeom>
              <a:avLst/>
              <a:gdLst/>
              <a:ahLst/>
              <a:cxnLst/>
              <a:rect l="l" t="t" r="r" b="b"/>
              <a:pathLst>
                <a:path w="5599" h="5809" extrusionOk="0">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73"/>
            <p:cNvSpPr/>
            <p:nvPr/>
          </p:nvSpPr>
          <p:spPr>
            <a:xfrm>
              <a:off x="5527213" y="3598846"/>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73"/>
            <p:cNvSpPr/>
            <p:nvPr/>
          </p:nvSpPr>
          <p:spPr>
            <a:xfrm>
              <a:off x="5459760" y="3598846"/>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73"/>
            <p:cNvSpPr/>
            <p:nvPr/>
          </p:nvSpPr>
          <p:spPr>
            <a:xfrm>
              <a:off x="5468506" y="3537180"/>
              <a:ext cx="50013" cy="16994"/>
            </a:xfrm>
            <a:custGeom>
              <a:avLst/>
              <a:gdLst/>
              <a:ahLst/>
              <a:cxnLst/>
              <a:rect l="l" t="t" r="r" b="b"/>
              <a:pathLst>
                <a:path w="1910" h="649" extrusionOk="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73"/>
            <p:cNvSpPr/>
            <p:nvPr/>
          </p:nvSpPr>
          <p:spPr>
            <a:xfrm>
              <a:off x="5454000" y="3497798"/>
              <a:ext cx="11521" cy="16889"/>
            </a:xfrm>
            <a:custGeom>
              <a:avLst/>
              <a:gdLst/>
              <a:ahLst/>
              <a:cxnLst/>
              <a:rect l="l" t="t" r="r" b="b"/>
              <a:pathLst>
                <a:path w="440" h="645" extrusionOk="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73"/>
            <p:cNvSpPr/>
            <p:nvPr/>
          </p:nvSpPr>
          <p:spPr>
            <a:xfrm>
              <a:off x="5521714" y="3497798"/>
              <a:ext cx="11260" cy="16889"/>
            </a:xfrm>
            <a:custGeom>
              <a:avLst/>
              <a:gdLst/>
              <a:ahLst/>
              <a:cxnLst/>
              <a:rect l="l" t="t" r="r" b="b"/>
              <a:pathLst>
                <a:path w="430" h="645" extrusionOk="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73"/>
            <p:cNvSpPr/>
            <p:nvPr/>
          </p:nvSpPr>
          <p:spPr>
            <a:xfrm>
              <a:off x="5513963" y="3480935"/>
              <a:ext cx="26499" cy="11286"/>
            </a:xfrm>
            <a:custGeom>
              <a:avLst/>
              <a:gdLst/>
              <a:ahLst/>
              <a:cxnLst/>
              <a:rect l="l" t="t" r="r" b="b"/>
              <a:pathLst>
                <a:path w="1012" h="431" extrusionOk="0">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73"/>
            <p:cNvSpPr/>
            <p:nvPr/>
          </p:nvSpPr>
          <p:spPr>
            <a:xfrm>
              <a:off x="5446511" y="3480935"/>
              <a:ext cx="26264" cy="11286"/>
            </a:xfrm>
            <a:custGeom>
              <a:avLst/>
              <a:gdLst/>
              <a:ahLst/>
              <a:cxnLst/>
              <a:rect l="l" t="t" r="r" b="b"/>
              <a:pathLst>
                <a:path w="1003" h="431" extrusionOk="0">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73"/>
            <p:cNvSpPr/>
            <p:nvPr/>
          </p:nvSpPr>
          <p:spPr>
            <a:xfrm>
              <a:off x="5386573" y="3345794"/>
              <a:ext cx="213853" cy="202620"/>
            </a:xfrm>
            <a:custGeom>
              <a:avLst/>
              <a:gdLst/>
              <a:ahLst/>
              <a:cxnLst/>
              <a:rect l="l" t="t" r="r" b="b"/>
              <a:pathLst>
                <a:path w="8167" h="7738" extrusionOk="0">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73"/>
            <p:cNvSpPr/>
            <p:nvPr/>
          </p:nvSpPr>
          <p:spPr>
            <a:xfrm>
              <a:off x="5409040" y="3373917"/>
              <a:ext cx="169155" cy="112543"/>
            </a:xfrm>
            <a:custGeom>
              <a:avLst/>
              <a:gdLst/>
              <a:ahLst/>
              <a:cxnLst/>
              <a:rect l="l" t="t" r="r" b="b"/>
              <a:pathLst>
                <a:path w="6460" h="4298" extrusionOk="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73"/>
            <p:cNvSpPr/>
            <p:nvPr/>
          </p:nvSpPr>
          <p:spPr>
            <a:xfrm>
              <a:off x="5454759" y="3373917"/>
              <a:ext cx="123410" cy="112543"/>
            </a:xfrm>
            <a:custGeom>
              <a:avLst/>
              <a:gdLst/>
              <a:ahLst/>
              <a:cxnLst/>
              <a:rect l="l" t="t" r="r" b="b"/>
              <a:pathLst>
                <a:path w="4713" h="4298" extrusionOk="0">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73"/>
            <p:cNvSpPr/>
            <p:nvPr/>
          </p:nvSpPr>
          <p:spPr>
            <a:xfrm>
              <a:off x="5369579" y="3647314"/>
              <a:ext cx="45483" cy="52972"/>
            </a:xfrm>
            <a:custGeom>
              <a:avLst/>
              <a:gdLst/>
              <a:ahLst/>
              <a:cxnLst/>
              <a:rect l="l" t="t" r="r" b="b"/>
              <a:pathLst>
                <a:path w="1737" h="2023" extrusionOk="0">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73"/>
            <p:cNvSpPr/>
            <p:nvPr/>
          </p:nvSpPr>
          <p:spPr>
            <a:xfrm>
              <a:off x="5572173" y="3647314"/>
              <a:ext cx="45745" cy="52972"/>
            </a:xfrm>
            <a:custGeom>
              <a:avLst/>
              <a:gdLst/>
              <a:ahLst/>
              <a:cxnLst/>
              <a:rect l="l" t="t" r="r" b="b"/>
              <a:pathLst>
                <a:path w="1747" h="2023" extrusionOk="0">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73"/>
            <p:cNvSpPr/>
            <p:nvPr/>
          </p:nvSpPr>
          <p:spPr>
            <a:xfrm>
              <a:off x="5432528" y="3621836"/>
              <a:ext cx="122179" cy="55984"/>
            </a:xfrm>
            <a:custGeom>
              <a:avLst/>
              <a:gdLst/>
              <a:ahLst/>
              <a:cxnLst/>
              <a:rect l="l" t="t" r="r" b="b"/>
              <a:pathLst>
                <a:path w="4666" h="2138" extrusionOk="0">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73"/>
            <p:cNvSpPr/>
            <p:nvPr/>
          </p:nvSpPr>
          <p:spPr>
            <a:xfrm>
              <a:off x="5392046" y="3475200"/>
              <a:ext cx="28254" cy="44986"/>
            </a:xfrm>
            <a:custGeom>
              <a:avLst/>
              <a:gdLst/>
              <a:ahLst/>
              <a:cxnLst/>
              <a:rect l="l" t="t" r="r" b="b"/>
              <a:pathLst>
                <a:path w="1079" h="1718" extrusionOk="0">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73"/>
            <p:cNvSpPr/>
            <p:nvPr/>
          </p:nvSpPr>
          <p:spPr>
            <a:xfrm>
              <a:off x="5409040" y="3475200"/>
              <a:ext cx="11260" cy="44986"/>
            </a:xfrm>
            <a:custGeom>
              <a:avLst/>
              <a:gdLst/>
              <a:ahLst/>
              <a:cxnLst/>
              <a:rect l="l" t="t" r="r" b="b"/>
              <a:pathLst>
                <a:path w="430" h="1718" extrusionOk="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73"/>
            <p:cNvSpPr/>
            <p:nvPr/>
          </p:nvSpPr>
          <p:spPr>
            <a:xfrm>
              <a:off x="5566674" y="3475200"/>
              <a:ext cx="28254" cy="44986"/>
            </a:xfrm>
            <a:custGeom>
              <a:avLst/>
              <a:gdLst/>
              <a:ahLst/>
              <a:cxnLst/>
              <a:rect l="l" t="t" r="r" b="b"/>
              <a:pathLst>
                <a:path w="1079" h="1718" extrusionOk="0">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73"/>
            <p:cNvSpPr/>
            <p:nvPr/>
          </p:nvSpPr>
          <p:spPr>
            <a:xfrm>
              <a:off x="5566674" y="3475200"/>
              <a:ext cx="11260" cy="44986"/>
            </a:xfrm>
            <a:custGeom>
              <a:avLst/>
              <a:gdLst/>
              <a:ahLst/>
              <a:cxnLst/>
              <a:rect l="l" t="t" r="r" b="b"/>
              <a:pathLst>
                <a:path w="430" h="1718" extrusionOk="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73"/>
            <p:cNvSpPr/>
            <p:nvPr/>
          </p:nvSpPr>
          <p:spPr>
            <a:xfrm>
              <a:off x="5442766" y="3537154"/>
              <a:ext cx="17020" cy="11260"/>
            </a:xfrm>
            <a:custGeom>
              <a:avLst/>
              <a:gdLst/>
              <a:ahLst/>
              <a:cxnLst/>
              <a:rect l="l" t="t" r="r" b="b"/>
              <a:pathLst>
                <a:path w="650" h="430" extrusionOk="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9" name="Google Shape;13939;p73"/>
          <p:cNvGrpSpPr/>
          <p:nvPr/>
        </p:nvGrpSpPr>
        <p:grpSpPr>
          <a:xfrm>
            <a:off x="4912939" y="3193263"/>
            <a:ext cx="261326" cy="354885"/>
            <a:chOff x="4912939" y="3345663"/>
            <a:chExt cx="261326" cy="354885"/>
          </a:xfrm>
        </p:grpSpPr>
        <p:sp>
          <p:nvSpPr>
            <p:cNvPr id="13940" name="Google Shape;13940;p73"/>
            <p:cNvSpPr/>
            <p:nvPr/>
          </p:nvSpPr>
          <p:spPr>
            <a:xfrm>
              <a:off x="4916683" y="3471692"/>
              <a:ext cx="253837" cy="40011"/>
            </a:xfrm>
            <a:custGeom>
              <a:avLst/>
              <a:gdLst/>
              <a:ahLst/>
              <a:cxnLst/>
              <a:rect l="l" t="t" r="r" b="b"/>
              <a:pathLst>
                <a:path w="9694" h="1528" extrusionOk="0">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73"/>
            <p:cNvSpPr/>
            <p:nvPr/>
          </p:nvSpPr>
          <p:spPr>
            <a:xfrm>
              <a:off x="4912939" y="3586120"/>
              <a:ext cx="261326" cy="114428"/>
            </a:xfrm>
            <a:custGeom>
              <a:avLst/>
              <a:gdLst/>
              <a:ahLst/>
              <a:cxnLst/>
              <a:rect l="l" t="t" r="r" b="b"/>
              <a:pathLst>
                <a:path w="9980" h="4370" extrusionOk="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73"/>
            <p:cNvSpPr/>
            <p:nvPr/>
          </p:nvSpPr>
          <p:spPr>
            <a:xfrm>
              <a:off x="4912939" y="3630582"/>
              <a:ext cx="261326" cy="69966"/>
            </a:xfrm>
            <a:custGeom>
              <a:avLst/>
              <a:gdLst/>
              <a:ahLst/>
              <a:cxnLst/>
              <a:rect l="l" t="t" r="r" b="b"/>
              <a:pathLst>
                <a:path w="9980" h="2672" extrusionOk="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73"/>
            <p:cNvSpPr/>
            <p:nvPr/>
          </p:nvSpPr>
          <p:spPr>
            <a:xfrm>
              <a:off x="5037841" y="3654568"/>
              <a:ext cx="11521" cy="45719"/>
            </a:xfrm>
            <a:custGeom>
              <a:avLst/>
              <a:gdLst/>
              <a:ahLst/>
              <a:cxnLst/>
              <a:rect l="l" t="t" r="r" b="b"/>
              <a:pathLst>
                <a:path w="440" h="1746" extrusionOk="0">
                  <a:moveTo>
                    <a:pt x="0" y="0"/>
                  </a:moveTo>
                  <a:lnTo>
                    <a:pt x="0" y="1746"/>
                  </a:lnTo>
                  <a:lnTo>
                    <a:pt x="439" y="1746"/>
                  </a:lnTo>
                  <a:lnTo>
                    <a:pt x="43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73"/>
            <p:cNvSpPr/>
            <p:nvPr/>
          </p:nvSpPr>
          <p:spPr>
            <a:xfrm>
              <a:off x="5009352" y="3586120"/>
              <a:ext cx="68736" cy="34171"/>
            </a:xfrm>
            <a:custGeom>
              <a:avLst/>
              <a:gdLst/>
              <a:ahLst/>
              <a:cxnLst/>
              <a:rect l="l" t="t" r="r" b="b"/>
              <a:pathLst>
                <a:path w="2625" h="1305" extrusionOk="0">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73"/>
            <p:cNvSpPr/>
            <p:nvPr/>
          </p:nvSpPr>
          <p:spPr>
            <a:xfrm>
              <a:off x="4952164" y="3534405"/>
              <a:ext cx="57214" cy="165882"/>
            </a:xfrm>
            <a:custGeom>
              <a:avLst/>
              <a:gdLst/>
              <a:ahLst/>
              <a:cxnLst/>
              <a:rect l="l" t="t" r="r" b="b"/>
              <a:pathLst>
                <a:path w="2185" h="6335" extrusionOk="0">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73"/>
            <p:cNvSpPr/>
            <p:nvPr/>
          </p:nvSpPr>
          <p:spPr>
            <a:xfrm>
              <a:off x="4952164" y="3626078"/>
              <a:ext cx="28489" cy="22755"/>
            </a:xfrm>
            <a:custGeom>
              <a:avLst/>
              <a:gdLst/>
              <a:ahLst/>
              <a:cxnLst/>
              <a:rect l="l" t="t" r="r" b="b"/>
              <a:pathLst>
                <a:path w="1088" h="869" extrusionOk="0">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73"/>
            <p:cNvSpPr/>
            <p:nvPr/>
          </p:nvSpPr>
          <p:spPr>
            <a:xfrm>
              <a:off x="5077800" y="3534405"/>
              <a:ext cx="57240" cy="165882"/>
            </a:xfrm>
            <a:custGeom>
              <a:avLst/>
              <a:gdLst/>
              <a:ahLst/>
              <a:cxnLst/>
              <a:rect l="l" t="t" r="r" b="b"/>
              <a:pathLst>
                <a:path w="2186" h="6335" extrusionOk="0">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73"/>
            <p:cNvSpPr/>
            <p:nvPr/>
          </p:nvSpPr>
          <p:spPr>
            <a:xfrm>
              <a:off x="5032081" y="3637574"/>
              <a:ext cx="23017" cy="22755"/>
            </a:xfrm>
            <a:custGeom>
              <a:avLst/>
              <a:gdLst/>
              <a:ahLst/>
              <a:cxnLst/>
              <a:rect l="l" t="t" r="r" b="b"/>
              <a:pathLst>
                <a:path w="879" h="869" extrusionOk="0">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73"/>
            <p:cNvSpPr/>
            <p:nvPr/>
          </p:nvSpPr>
          <p:spPr>
            <a:xfrm>
              <a:off x="5106525" y="3626078"/>
              <a:ext cx="28751" cy="22755"/>
            </a:xfrm>
            <a:custGeom>
              <a:avLst/>
              <a:gdLst/>
              <a:ahLst/>
              <a:cxnLst/>
              <a:rect l="l" t="t" r="r" b="b"/>
              <a:pathLst>
                <a:path w="1098" h="869" extrusionOk="0">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73"/>
            <p:cNvSpPr/>
            <p:nvPr/>
          </p:nvSpPr>
          <p:spPr>
            <a:xfrm>
              <a:off x="5025351" y="3345663"/>
              <a:ext cx="65960" cy="57109"/>
            </a:xfrm>
            <a:custGeom>
              <a:avLst/>
              <a:gdLst/>
              <a:ahLst/>
              <a:cxnLst/>
              <a:rect l="l" t="t" r="r" b="b"/>
              <a:pathLst>
                <a:path w="2519" h="2181" extrusionOk="0">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73"/>
            <p:cNvSpPr/>
            <p:nvPr/>
          </p:nvSpPr>
          <p:spPr>
            <a:xfrm>
              <a:off x="4986388" y="3345794"/>
              <a:ext cx="114428" cy="102959"/>
            </a:xfrm>
            <a:custGeom>
              <a:avLst/>
              <a:gdLst/>
              <a:ahLst/>
              <a:cxnLst/>
              <a:rect l="l" t="t" r="r" b="b"/>
              <a:pathLst>
                <a:path w="4370" h="3932" extrusionOk="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73"/>
            <p:cNvSpPr/>
            <p:nvPr/>
          </p:nvSpPr>
          <p:spPr>
            <a:xfrm>
              <a:off x="4947163" y="3511676"/>
              <a:ext cx="192617" cy="97199"/>
            </a:xfrm>
            <a:custGeom>
              <a:avLst/>
              <a:gdLst/>
              <a:ahLst/>
              <a:cxnLst/>
              <a:rect l="l" t="t" r="r" b="b"/>
              <a:pathLst>
                <a:path w="7356" h="3712" extrusionOk="0">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73"/>
            <p:cNvSpPr/>
            <p:nvPr/>
          </p:nvSpPr>
          <p:spPr>
            <a:xfrm>
              <a:off x="4951143" y="3511650"/>
              <a:ext cx="149673" cy="97434"/>
            </a:xfrm>
            <a:custGeom>
              <a:avLst/>
              <a:gdLst/>
              <a:ahLst/>
              <a:cxnLst/>
              <a:rect l="l" t="t" r="r" b="b"/>
              <a:pathLst>
                <a:path w="5716" h="3721" extrusionOk="0">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73"/>
            <p:cNvSpPr/>
            <p:nvPr/>
          </p:nvSpPr>
          <p:spPr>
            <a:xfrm>
              <a:off x="5018124" y="3557317"/>
              <a:ext cx="50747" cy="17334"/>
            </a:xfrm>
            <a:custGeom>
              <a:avLst/>
              <a:gdLst/>
              <a:ahLst/>
              <a:cxnLst/>
              <a:rect l="l" t="t" r="r" b="b"/>
              <a:pathLst>
                <a:path w="1938" h="662" extrusionOk="0">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73"/>
            <p:cNvSpPr/>
            <p:nvPr/>
          </p:nvSpPr>
          <p:spPr>
            <a:xfrm>
              <a:off x="5003487" y="3517358"/>
              <a:ext cx="11390" cy="17073"/>
            </a:xfrm>
            <a:custGeom>
              <a:avLst/>
              <a:gdLst/>
              <a:ahLst/>
              <a:cxnLst/>
              <a:rect l="l" t="t" r="r" b="b"/>
              <a:pathLst>
                <a:path w="435" h="652" extrusionOk="0">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73"/>
            <p:cNvSpPr/>
            <p:nvPr/>
          </p:nvSpPr>
          <p:spPr>
            <a:xfrm>
              <a:off x="5072065" y="3517358"/>
              <a:ext cx="11521" cy="17073"/>
            </a:xfrm>
            <a:custGeom>
              <a:avLst/>
              <a:gdLst/>
              <a:ahLst/>
              <a:cxnLst/>
              <a:rect l="l" t="t" r="r" b="b"/>
              <a:pathLst>
                <a:path w="440" h="652" extrusionOk="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73"/>
            <p:cNvSpPr/>
            <p:nvPr/>
          </p:nvSpPr>
          <p:spPr>
            <a:xfrm>
              <a:off x="4980627" y="3448727"/>
              <a:ext cx="125924" cy="22990"/>
            </a:xfrm>
            <a:custGeom>
              <a:avLst/>
              <a:gdLst/>
              <a:ahLst/>
              <a:cxnLst/>
              <a:rect l="l" t="t" r="r" b="b"/>
              <a:pathLst>
                <a:path w="4809" h="878" extrusionOk="0">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73"/>
            <p:cNvSpPr/>
            <p:nvPr/>
          </p:nvSpPr>
          <p:spPr>
            <a:xfrm>
              <a:off x="4986388" y="3346789"/>
              <a:ext cx="55722" cy="101964"/>
            </a:xfrm>
            <a:custGeom>
              <a:avLst/>
              <a:gdLst/>
              <a:ahLst/>
              <a:cxnLst/>
              <a:rect l="l" t="t" r="r" b="b"/>
              <a:pathLst>
                <a:path w="2128" h="3894" extrusionOk="0">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73"/>
            <p:cNvSpPr/>
            <p:nvPr/>
          </p:nvSpPr>
          <p:spPr>
            <a:xfrm>
              <a:off x="4980627" y="3448727"/>
              <a:ext cx="34250" cy="22990"/>
            </a:xfrm>
            <a:custGeom>
              <a:avLst/>
              <a:gdLst/>
              <a:ahLst/>
              <a:cxnLst/>
              <a:rect l="l" t="t" r="r" b="b"/>
              <a:pathLst>
                <a:path w="1308" h="878" extrusionOk="0">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73"/>
            <p:cNvSpPr/>
            <p:nvPr/>
          </p:nvSpPr>
          <p:spPr>
            <a:xfrm>
              <a:off x="4916683" y="3471692"/>
              <a:ext cx="92695" cy="40011"/>
            </a:xfrm>
            <a:custGeom>
              <a:avLst/>
              <a:gdLst/>
              <a:ahLst/>
              <a:cxnLst/>
              <a:rect l="l" t="t" r="r" b="b"/>
              <a:pathLst>
                <a:path w="3540" h="1528" extrusionOk="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1" name="Google Shape;13961;p73"/>
          <p:cNvGrpSpPr/>
          <p:nvPr/>
        </p:nvGrpSpPr>
        <p:grpSpPr>
          <a:xfrm>
            <a:off x="5809723" y="2727511"/>
            <a:ext cx="263081" cy="355016"/>
            <a:chOff x="5809723" y="2879911"/>
            <a:chExt cx="263081" cy="355016"/>
          </a:xfrm>
        </p:grpSpPr>
        <p:sp>
          <p:nvSpPr>
            <p:cNvPr id="13962" name="Google Shape;13962;p73"/>
            <p:cNvSpPr/>
            <p:nvPr/>
          </p:nvSpPr>
          <p:spPr>
            <a:xfrm>
              <a:off x="5809723" y="3136969"/>
              <a:ext cx="263081" cy="97696"/>
            </a:xfrm>
            <a:custGeom>
              <a:avLst/>
              <a:gdLst/>
              <a:ahLst/>
              <a:cxnLst/>
              <a:rect l="l" t="t" r="r" b="b"/>
              <a:pathLst>
                <a:path w="10047" h="3731" extrusionOk="0">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73"/>
            <p:cNvSpPr/>
            <p:nvPr/>
          </p:nvSpPr>
          <p:spPr>
            <a:xfrm>
              <a:off x="5865942" y="3136969"/>
              <a:ext cx="150642" cy="75937"/>
            </a:xfrm>
            <a:custGeom>
              <a:avLst/>
              <a:gdLst/>
              <a:ahLst/>
              <a:cxnLst/>
              <a:rect l="l" t="t" r="r" b="b"/>
              <a:pathLst>
                <a:path w="5753" h="2900" extrusionOk="0">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73"/>
            <p:cNvSpPr/>
            <p:nvPr/>
          </p:nvSpPr>
          <p:spPr>
            <a:xfrm>
              <a:off x="5876416" y="3120734"/>
              <a:ext cx="129432" cy="80650"/>
            </a:xfrm>
            <a:custGeom>
              <a:avLst/>
              <a:gdLst/>
              <a:ahLst/>
              <a:cxnLst/>
              <a:rect l="l" t="t" r="r" b="b"/>
              <a:pathLst>
                <a:path w="4943" h="3080" extrusionOk="0">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73"/>
            <p:cNvSpPr/>
            <p:nvPr/>
          </p:nvSpPr>
          <p:spPr>
            <a:xfrm>
              <a:off x="5895400" y="3120734"/>
              <a:ext cx="91726" cy="62477"/>
            </a:xfrm>
            <a:custGeom>
              <a:avLst/>
              <a:gdLst/>
              <a:ahLst/>
              <a:cxnLst/>
              <a:rect l="l" t="t" r="r" b="b"/>
              <a:pathLst>
                <a:path w="3503" h="2386" extrusionOk="0">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73"/>
            <p:cNvSpPr/>
            <p:nvPr/>
          </p:nvSpPr>
          <p:spPr>
            <a:xfrm>
              <a:off x="5906895" y="3091747"/>
              <a:ext cx="68736" cy="79969"/>
            </a:xfrm>
            <a:custGeom>
              <a:avLst/>
              <a:gdLst/>
              <a:ahLst/>
              <a:cxnLst/>
              <a:rect l="l" t="t" r="r" b="b"/>
              <a:pathLst>
                <a:path w="2625" h="3054" extrusionOk="0">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73"/>
            <p:cNvSpPr/>
            <p:nvPr/>
          </p:nvSpPr>
          <p:spPr>
            <a:xfrm>
              <a:off x="5906895" y="3091747"/>
              <a:ext cx="68736" cy="28568"/>
            </a:xfrm>
            <a:custGeom>
              <a:avLst/>
              <a:gdLst/>
              <a:ahLst/>
              <a:cxnLst/>
              <a:rect l="l" t="t" r="r" b="b"/>
              <a:pathLst>
                <a:path w="2625" h="1091" extrusionOk="0">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73"/>
            <p:cNvSpPr/>
            <p:nvPr/>
          </p:nvSpPr>
          <p:spPr>
            <a:xfrm>
              <a:off x="5906895" y="2879911"/>
              <a:ext cx="68736" cy="46007"/>
            </a:xfrm>
            <a:custGeom>
              <a:avLst/>
              <a:gdLst/>
              <a:ahLst/>
              <a:cxnLst/>
              <a:rect l="l" t="t" r="r" b="b"/>
              <a:pathLst>
                <a:path w="2625" h="1757" extrusionOk="0">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73"/>
            <p:cNvSpPr/>
            <p:nvPr/>
          </p:nvSpPr>
          <p:spPr>
            <a:xfrm>
              <a:off x="5838212" y="2914134"/>
              <a:ext cx="206102" cy="137419"/>
            </a:xfrm>
            <a:custGeom>
              <a:avLst/>
              <a:gdLst/>
              <a:ahLst/>
              <a:cxnLst/>
              <a:rect l="l" t="t" r="r" b="b"/>
              <a:pathLst>
                <a:path w="7871" h="5248" extrusionOk="0">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73"/>
            <p:cNvSpPr/>
            <p:nvPr/>
          </p:nvSpPr>
          <p:spPr>
            <a:xfrm>
              <a:off x="5861203" y="2948620"/>
              <a:ext cx="160147" cy="91438"/>
            </a:xfrm>
            <a:custGeom>
              <a:avLst/>
              <a:gdLst/>
              <a:ahLst/>
              <a:cxnLst/>
              <a:rect l="l" t="t" r="r" b="b"/>
              <a:pathLst>
                <a:path w="6116" h="3492" extrusionOk="0">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73"/>
            <p:cNvSpPr/>
            <p:nvPr/>
          </p:nvSpPr>
          <p:spPr>
            <a:xfrm>
              <a:off x="5848712" y="2960115"/>
              <a:ext cx="184630" cy="148652"/>
            </a:xfrm>
            <a:custGeom>
              <a:avLst/>
              <a:gdLst/>
              <a:ahLst/>
              <a:cxnLst/>
              <a:rect l="l" t="t" r="r" b="b"/>
              <a:pathLst>
                <a:path w="7051" h="5677" extrusionOk="0">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73"/>
            <p:cNvSpPr/>
            <p:nvPr/>
          </p:nvSpPr>
          <p:spPr>
            <a:xfrm>
              <a:off x="5848948" y="2960115"/>
              <a:ext cx="132418" cy="148626"/>
            </a:xfrm>
            <a:custGeom>
              <a:avLst/>
              <a:gdLst/>
              <a:ahLst/>
              <a:cxnLst/>
              <a:rect l="l" t="t" r="r" b="b"/>
              <a:pathLst>
                <a:path w="5057" h="5676" extrusionOk="0">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73"/>
            <p:cNvSpPr/>
            <p:nvPr/>
          </p:nvSpPr>
          <p:spPr>
            <a:xfrm>
              <a:off x="5889666" y="3005808"/>
              <a:ext cx="34512" cy="22781"/>
            </a:xfrm>
            <a:custGeom>
              <a:avLst/>
              <a:gdLst/>
              <a:ahLst/>
              <a:cxnLst/>
              <a:rect l="l" t="t" r="r" b="b"/>
              <a:pathLst>
                <a:path w="1318" h="870" extrusionOk="0">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73"/>
            <p:cNvSpPr/>
            <p:nvPr/>
          </p:nvSpPr>
          <p:spPr>
            <a:xfrm>
              <a:off x="5958375" y="3005808"/>
              <a:ext cx="34486" cy="22781"/>
            </a:xfrm>
            <a:custGeom>
              <a:avLst/>
              <a:gdLst/>
              <a:ahLst/>
              <a:cxnLst/>
              <a:rect l="l" t="t" r="r" b="b"/>
              <a:pathLst>
                <a:path w="1317" h="870" extrusionOk="0">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73"/>
            <p:cNvSpPr/>
            <p:nvPr/>
          </p:nvSpPr>
          <p:spPr>
            <a:xfrm>
              <a:off x="5915929" y="3057707"/>
              <a:ext cx="50668" cy="17361"/>
            </a:xfrm>
            <a:custGeom>
              <a:avLst/>
              <a:gdLst/>
              <a:ahLst/>
              <a:cxnLst/>
              <a:rect l="l" t="t" r="r" b="b"/>
              <a:pathLst>
                <a:path w="1935" h="663" extrusionOk="0">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73"/>
            <p:cNvSpPr/>
            <p:nvPr/>
          </p:nvSpPr>
          <p:spPr>
            <a:xfrm>
              <a:off x="5901161" y="3012197"/>
              <a:ext cx="11521" cy="16889"/>
            </a:xfrm>
            <a:custGeom>
              <a:avLst/>
              <a:gdLst/>
              <a:ahLst/>
              <a:cxnLst/>
              <a:rect l="l" t="t" r="r" b="b"/>
              <a:pathLst>
                <a:path w="440" h="645" extrusionOk="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73"/>
            <p:cNvSpPr/>
            <p:nvPr/>
          </p:nvSpPr>
          <p:spPr>
            <a:xfrm>
              <a:off x="5969844" y="3012197"/>
              <a:ext cx="11521" cy="16889"/>
            </a:xfrm>
            <a:custGeom>
              <a:avLst/>
              <a:gdLst/>
              <a:ahLst/>
              <a:cxnLst/>
              <a:rect l="l" t="t" r="r" b="b"/>
              <a:pathLst>
                <a:path w="440" h="645" extrusionOk="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73"/>
            <p:cNvSpPr/>
            <p:nvPr/>
          </p:nvSpPr>
          <p:spPr>
            <a:xfrm>
              <a:off x="5922135" y="3011569"/>
              <a:ext cx="38256" cy="11260"/>
            </a:xfrm>
            <a:custGeom>
              <a:avLst/>
              <a:gdLst/>
              <a:ahLst/>
              <a:cxnLst/>
              <a:rect l="l" t="t" r="r" b="b"/>
              <a:pathLst>
                <a:path w="1461" h="430" extrusionOk="0">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73"/>
            <p:cNvSpPr/>
            <p:nvPr/>
          </p:nvSpPr>
          <p:spPr>
            <a:xfrm>
              <a:off x="5933630" y="3211648"/>
              <a:ext cx="15266" cy="11521"/>
            </a:xfrm>
            <a:custGeom>
              <a:avLst/>
              <a:gdLst/>
              <a:ahLst/>
              <a:cxnLst/>
              <a:rect l="l" t="t" r="r" b="b"/>
              <a:pathLst>
                <a:path w="583" h="440" extrusionOk="0">
                  <a:moveTo>
                    <a:pt x="296" y="1"/>
                  </a:moveTo>
                  <a:cubicBezTo>
                    <a:pt x="1" y="1"/>
                    <a:pt x="1" y="440"/>
                    <a:pt x="296" y="440"/>
                  </a:cubicBezTo>
                  <a:cubicBezTo>
                    <a:pt x="583" y="440"/>
                    <a:pt x="583" y="1"/>
                    <a:pt x="29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73"/>
            <p:cNvSpPr/>
            <p:nvPr/>
          </p:nvSpPr>
          <p:spPr>
            <a:xfrm>
              <a:off x="5868691" y="2994156"/>
              <a:ext cx="66955" cy="57398"/>
            </a:xfrm>
            <a:custGeom>
              <a:avLst/>
              <a:gdLst/>
              <a:ahLst/>
              <a:cxnLst/>
              <a:rect l="l" t="t" r="r" b="b"/>
              <a:pathLst>
                <a:path w="2557" h="2192" extrusionOk="0">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73"/>
            <p:cNvSpPr/>
            <p:nvPr/>
          </p:nvSpPr>
          <p:spPr>
            <a:xfrm>
              <a:off x="5937375" y="2994156"/>
              <a:ext cx="66719" cy="57398"/>
            </a:xfrm>
            <a:custGeom>
              <a:avLst/>
              <a:gdLst/>
              <a:ahLst/>
              <a:cxnLst/>
              <a:rect l="l" t="t" r="r" b="b"/>
              <a:pathLst>
                <a:path w="2548" h="2192" extrusionOk="0">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73"/>
            <p:cNvSpPr/>
            <p:nvPr/>
          </p:nvSpPr>
          <p:spPr>
            <a:xfrm>
              <a:off x="5811477" y="3169202"/>
              <a:ext cx="49725" cy="65724"/>
            </a:xfrm>
            <a:custGeom>
              <a:avLst/>
              <a:gdLst/>
              <a:ahLst/>
              <a:cxnLst/>
              <a:rect l="l" t="t" r="r" b="b"/>
              <a:pathLst>
                <a:path w="1899" h="2510" extrusionOk="0">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73"/>
            <p:cNvSpPr/>
            <p:nvPr/>
          </p:nvSpPr>
          <p:spPr>
            <a:xfrm>
              <a:off x="6021324" y="3169202"/>
              <a:ext cx="49725" cy="65724"/>
            </a:xfrm>
            <a:custGeom>
              <a:avLst/>
              <a:gdLst/>
              <a:ahLst/>
              <a:cxnLst/>
              <a:rect l="l" t="t" r="r" b="b"/>
              <a:pathLst>
                <a:path w="1899" h="2510" extrusionOk="0">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4" name="Google Shape;13984;p73"/>
          <p:cNvGrpSpPr/>
          <p:nvPr/>
        </p:nvGrpSpPr>
        <p:grpSpPr>
          <a:xfrm>
            <a:off x="7616069" y="4115656"/>
            <a:ext cx="263316" cy="354754"/>
            <a:chOff x="7616069" y="4268056"/>
            <a:chExt cx="263316" cy="354754"/>
          </a:xfrm>
        </p:grpSpPr>
        <p:sp>
          <p:nvSpPr>
            <p:cNvPr id="13985" name="Google Shape;13985;p73"/>
            <p:cNvSpPr/>
            <p:nvPr/>
          </p:nvSpPr>
          <p:spPr>
            <a:xfrm>
              <a:off x="7616069" y="4513881"/>
              <a:ext cx="263316" cy="108930"/>
            </a:xfrm>
            <a:custGeom>
              <a:avLst/>
              <a:gdLst/>
              <a:ahLst/>
              <a:cxnLst/>
              <a:rect l="l" t="t" r="r" b="b"/>
              <a:pathLst>
                <a:path w="10056" h="4160" extrusionOk="0">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73"/>
            <p:cNvSpPr/>
            <p:nvPr/>
          </p:nvSpPr>
          <p:spPr>
            <a:xfrm>
              <a:off x="7719238" y="4514116"/>
              <a:ext cx="57214" cy="108694"/>
            </a:xfrm>
            <a:custGeom>
              <a:avLst/>
              <a:gdLst/>
              <a:ahLst/>
              <a:cxnLst/>
              <a:rect l="l" t="t" r="r" b="b"/>
              <a:pathLst>
                <a:path w="2185" h="4151" extrusionOk="0">
                  <a:moveTo>
                    <a:pt x="0" y="1"/>
                  </a:moveTo>
                  <a:lnTo>
                    <a:pt x="0" y="4151"/>
                  </a:lnTo>
                  <a:lnTo>
                    <a:pt x="2185" y="4151"/>
                  </a:lnTo>
                  <a:lnTo>
                    <a:pt x="218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73"/>
            <p:cNvSpPr/>
            <p:nvPr/>
          </p:nvSpPr>
          <p:spPr>
            <a:xfrm>
              <a:off x="7719238" y="4514116"/>
              <a:ext cx="57214" cy="34433"/>
            </a:xfrm>
            <a:custGeom>
              <a:avLst/>
              <a:gdLst/>
              <a:ahLst/>
              <a:cxnLst/>
              <a:rect l="l" t="t" r="r" b="b"/>
              <a:pathLst>
                <a:path w="2185" h="1315" extrusionOk="0">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73"/>
            <p:cNvSpPr/>
            <p:nvPr/>
          </p:nvSpPr>
          <p:spPr>
            <a:xfrm>
              <a:off x="7642542" y="4268082"/>
              <a:ext cx="210344" cy="208852"/>
            </a:xfrm>
            <a:custGeom>
              <a:avLst/>
              <a:gdLst/>
              <a:ahLst/>
              <a:cxnLst/>
              <a:rect l="l" t="t" r="r" b="b"/>
              <a:pathLst>
                <a:path w="8033" h="7976" extrusionOk="0">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73"/>
            <p:cNvSpPr/>
            <p:nvPr/>
          </p:nvSpPr>
          <p:spPr>
            <a:xfrm>
              <a:off x="7713477" y="4462663"/>
              <a:ext cx="68736" cy="74470"/>
            </a:xfrm>
            <a:custGeom>
              <a:avLst/>
              <a:gdLst/>
              <a:ahLst/>
              <a:cxnLst/>
              <a:rect l="l" t="t" r="r" b="b"/>
              <a:pathLst>
                <a:path w="2625" h="2844" extrusionOk="0">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73"/>
            <p:cNvSpPr/>
            <p:nvPr/>
          </p:nvSpPr>
          <p:spPr>
            <a:xfrm>
              <a:off x="7713477" y="4462663"/>
              <a:ext cx="68736" cy="28620"/>
            </a:xfrm>
            <a:custGeom>
              <a:avLst/>
              <a:gdLst/>
              <a:ahLst/>
              <a:cxnLst/>
              <a:rect l="l" t="t" r="r" b="b"/>
              <a:pathLst>
                <a:path w="2625" h="1093" extrusionOk="0">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73"/>
            <p:cNvSpPr/>
            <p:nvPr/>
          </p:nvSpPr>
          <p:spPr>
            <a:xfrm>
              <a:off x="7673257" y="4319771"/>
              <a:ext cx="148914" cy="160147"/>
            </a:xfrm>
            <a:custGeom>
              <a:avLst/>
              <a:gdLst/>
              <a:ahLst/>
              <a:cxnLst/>
              <a:rect l="l" t="t" r="r" b="b"/>
              <a:pathLst>
                <a:path w="5687" h="6116" extrusionOk="0">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73"/>
            <p:cNvSpPr/>
            <p:nvPr/>
          </p:nvSpPr>
          <p:spPr>
            <a:xfrm>
              <a:off x="7673047" y="4319771"/>
              <a:ext cx="149124" cy="160174"/>
            </a:xfrm>
            <a:custGeom>
              <a:avLst/>
              <a:gdLst/>
              <a:ahLst/>
              <a:cxnLst/>
              <a:rect l="l" t="t" r="r" b="b"/>
              <a:pathLst>
                <a:path w="5695" h="6117" extrusionOk="0">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73"/>
            <p:cNvSpPr/>
            <p:nvPr/>
          </p:nvSpPr>
          <p:spPr>
            <a:xfrm>
              <a:off x="7699992" y="4371251"/>
              <a:ext cx="26761" cy="11260"/>
            </a:xfrm>
            <a:custGeom>
              <a:avLst/>
              <a:gdLst/>
              <a:ahLst/>
              <a:cxnLst/>
              <a:rect l="l" t="t" r="r" b="b"/>
              <a:pathLst>
                <a:path w="1022" h="430" extrusionOk="0">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73"/>
            <p:cNvSpPr/>
            <p:nvPr/>
          </p:nvSpPr>
          <p:spPr>
            <a:xfrm>
              <a:off x="7768701" y="4371251"/>
              <a:ext cx="26735" cy="11260"/>
            </a:xfrm>
            <a:custGeom>
              <a:avLst/>
              <a:gdLst/>
              <a:ahLst/>
              <a:cxnLst/>
              <a:rect l="l" t="t" r="r" b="b"/>
              <a:pathLst>
                <a:path w="1021" h="430" extrusionOk="0">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73"/>
            <p:cNvSpPr/>
            <p:nvPr/>
          </p:nvSpPr>
          <p:spPr>
            <a:xfrm>
              <a:off x="7814394" y="4571278"/>
              <a:ext cx="43991" cy="40115"/>
            </a:xfrm>
            <a:custGeom>
              <a:avLst/>
              <a:gdLst/>
              <a:ahLst/>
              <a:cxnLst/>
              <a:rect l="l" t="t" r="r" b="b"/>
              <a:pathLst>
                <a:path w="1680" h="1532" extrusionOk="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73"/>
            <p:cNvSpPr/>
            <p:nvPr/>
          </p:nvSpPr>
          <p:spPr>
            <a:xfrm>
              <a:off x="7644794" y="4588560"/>
              <a:ext cx="57214" cy="34250"/>
            </a:xfrm>
            <a:custGeom>
              <a:avLst/>
              <a:gdLst/>
              <a:ahLst/>
              <a:cxnLst/>
              <a:rect l="l" t="t" r="r" b="b"/>
              <a:pathLst>
                <a:path w="2185" h="1308" extrusionOk="0">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73"/>
            <p:cNvSpPr/>
            <p:nvPr/>
          </p:nvSpPr>
          <p:spPr>
            <a:xfrm>
              <a:off x="7667653" y="4571278"/>
              <a:ext cx="11390" cy="28568"/>
            </a:xfrm>
            <a:custGeom>
              <a:avLst/>
              <a:gdLst/>
              <a:ahLst/>
              <a:cxnLst/>
              <a:rect l="l" t="t" r="r" b="b"/>
              <a:pathLst>
                <a:path w="435" h="1091" extrusionOk="0">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73"/>
            <p:cNvSpPr/>
            <p:nvPr/>
          </p:nvSpPr>
          <p:spPr>
            <a:xfrm>
              <a:off x="7707743" y="438835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73"/>
            <p:cNvSpPr/>
            <p:nvPr/>
          </p:nvSpPr>
          <p:spPr>
            <a:xfrm>
              <a:off x="7776426" y="4388350"/>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73"/>
            <p:cNvSpPr/>
            <p:nvPr/>
          </p:nvSpPr>
          <p:spPr>
            <a:xfrm>
              <a:off x="7721987" y="4425454"/>
              <a:ext cx="51480" cy="22886"/>
            </a:xfrm>
            <a:custGeom>
              <a:avLst/>
              <a:gdLst/>
              <a:ahLst/>
              <a:cxnLst/>
              <a:rect l="l" t="t" r="r" b="b"/>
              <a:pathLst>
                <a:path w="1966" h="874" extrusionOk="0">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73"/>
            <p:cNvSpPr/>
            <p:nvPr/>
          </p:nvSpPr>
          <p:spPr>
            <a:xfrm>
              <a:off x="7650528" y="4268056"/>
              <a:ext cx="194371" cy="108956"/>
            </a:xfrm>
            <a:custGeom>
              <a:avLst/>
              <a:gdLst/>
              <a:ahLst/>
              <a:cxnLst/>
              <a:rect l="l" t="t" r="r" b="b"/>
              <a:pathLst>
                <a:path w="7423" h="4161" extrusionOk="0">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73"/>
            <p:cNvSpPr/>
            <p:nvPr/>
          </p:nvSpPr>
          <p:spPr>
            <a:xfrm>
              <a:off x="7747701" y="4492147"/>
              <a:ext cx="65724" cy="130663"/>
            </a:xfrm>
            <a:custGeom>
              <a:avLst/>
              <a:gdLst/>
              <a:ahLst/>
              <a:cxnLst/>
              <a:rect l="l" t="t" r="r" b="b"/>
              <a:pathLst>
                <a:path w="2510" h="4990" extrusionOk="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73"/>
            <p:cNvSpPr/>
            <p:nvPr/>
          </p:nvSpPr>
          <p:spPr>
            <a:xfrm>
              <a:off x="7682003" y="4492147"/>
              <a:ext cx="65724" cy="130663"/>
            </a:xfrm>
            <a:custGeom>
              <a:avLst/>
              <a:gdLst/>
              <a:ahLst/>
              <a:cxnLst/>
              <a:rect l="l" t="t" r="r" b="b"/>
              <a:pathLst>
                <a:path w="2510" h="4990" extrusionOk="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73"/>
            <p:cNvSpPr/>
            <p:nvPr/>
          </p:nvSpPr>
          <p:spPr>
            <a:xfrm>
              <a:off x="7715231" y="4268082"/>
              <a:ext cx="129668" cy="92931"/>
            </a:xfrm>
            <a:custGeom>
              <a:avLst/>
              <a:gdLst/>
              <a:ahLst/>
              <a:cxnLst/>
              <a:rect l="l" t="t" r="r" b="b"/>
              <a:pathLst>
                <a:path w="4952" h="3549" extrusionOk="0">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73"/>
            <p:cNvSpPr/>
            <p:nvPr/>
          </p:nvSpPr>
          <p:spPr>
            <a:xfrm>
              <a:off x="7644794" y="4605554"/>
              <a:ext cx="57214" cy="17256"/>
            </a:xfrm>
            <a:custGeom>
              <a:avLst/>
              <a:gdLst/>
              <a:ahLst/>
              <a:cxnLst/>
              <a:rect l="l" t="t" r="r" b="b"/>
              <a:pathLst>
                <a:path w="2185" h="659" extrusionOk="0">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6" name="Google Shape;14006;p73"/>
          <p:cNvGrpSpPr/>
          <p:nvPr/>
        </p:nvGrpSpPr>
        <p:grpSpPr>
          <a:xfrm>
            <a:off x="7164404" y="4115918"/>
            <a:ext cx="263316" cy="354493"/>
            <a:chOff x="7164404" y="4268318"/>
            <a:chExt cx="263316" cy="354493"/>
          </a:xfrm>
        </p:grpSpPr>
        <p:sp>
          <p:nvSpPr>
            <p:cNvPr id="14007" name="Google Shape;14007;p73"/>
            <p:cNvSpPr/>
            <p:nvPr/>
          </p:nvSpPr>
          <p:spPr>
            <a:xfrm>
              <a:off x="7170898" y="4268318"/>
              <a:ext cx="250590" cy="280049"/>
            </a:xfrm>
            <a:custGeom>
              <a:avLst/>
              <a:gdLst/>
              <a:ahLst/>
              <a:cxnLst/>
              <a:rect l="l" t="t" r="r" b="b"/>
              <a:pathLst>
                <a:path w="9570" h="10695" extrusionOk="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73"/>
            <p:cNvSpPr/>
            <p:nvPr/>
          </p:nvSpPr>
          <p:spPr>
            <a:xfrm>
              <a:off x="7164404" y="4474158"/>
              <a:ext cx="263316" cy="148652"/>
            </a:xfrm>
            <a:custGeom>
              <a:avLst/>
              <a:gdLst/>
              <a:ahLst/>
              <a:cxnLst/>
              <a:rect l="l" t="t" r="r" b="b"/>
              <a:pathLst>
                <a:path w="10056" h="5677" extrusionOk="0">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73"/>
            <p:cNvSpPr/>
            <p:nvPr/>
          </p:nvSpPr>
          <p:spPr>
            <a:xfrm>
              <a:off x="7164666" y="4547607"/>
              <a:ext cx="263055" cy="75203"/>
            </a:xfrm>
            <a:custGeom>
              <a:avLst/>
              <a:gdLst/>
              <a:ahLst/>
              <a:cxnLst/>
              <a:rect l="l" t="t" r="r" b="b"/>
              <a:pathLst>
                <a:path w="10046" h="2872" extrusionOk="0">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73"/>
            <p:cNvSpPr/>
            <p:nvPr/>
          </p:nvSpPr>
          <p:spPr>
            <a:xfrm>
              <a:off x="7175166" y="4547607"/>
              <a:ext cx="242080" cy="46740"/>
            </a:xfrm>
            <a:custGeom>
              <a:avLst/>
              <a:gdLst/>
              <a:ahLst/>
              <a:cxnLst/>
              <a:rect l="l" t="t" r="r" b="b"/>
              <a:pathLst>
                <a:path w="9245" h="1785" extrusionOk="0">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73"/>
            <p:cNvSpPr/>
            <p:nvPr/>
          </p:nvSpPr>
          <p:spPr>
            <a:xfrm>
              <a:off x="7261838" y="4474158"/>
              <a:ext cx="68709" cy="22833"/>
            </a:xfrm>
            <a:custGeom>
              <a:avLst/>
              <a:gdLst/>
              <a:ahLst/>
              <a:cxnLst/>
              <a:rect l="l" t="t" r="r" b="b"/>
              <a:pathLst>
                <a:path w="2624" h="872" extrusionOk="0">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73"/>
            <p:cNvSpPr/>
            <p:nvPr/>
          </p:nvSpPr>
          <p:spPr>
            <a:xfrm>
              <a:off x="7221618" y="4291046"/>
              <a:ext cx="148914" cy="194371"/>
            </a:xfrm>
            <a:custGeom>
              <a:avLst/>
              <a:gdLst/>
              <a:ahLst/>
              <a:cxnLst/>
              <a:rect l="l" t="t" r="r" b="b"/>
              <a:pathLst>
                <a:path w="5687" h="7423" extrusionOk="0">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73"/>
            <p:cNvSpPr/>
            <p:nvPr/>
          </p:nvSpPr>
          <p:spPr>
            <a:xfrm>
              <a:off x="7221382" y="4291046"/>
              <a:ext cx="148888" cy="194397"/>
            </a:xfrm>
            <a:custGeom>
              <a:avLst/>
              <a:gdLst/>
              <a:ahLst/>
              <a:cxnLst/>
              <a:rect l="l" t="t" r="r" b="b"/>
              <a:pathLst>
                <a:path w="5686" h="7424" extrusionOk="0">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73"/>
            <p:cNvSpPr/>
            <p:nvPr/>
          </p:nvSpPr>
          <p:spPr>
            <a:xfrm>
              <a:off x="7270767" y="4433755"/>
              <a:ext cx="50799" cy="17465"/>
            </a:xfrm>
            <a:custGeom>
              <a:avLst/>
              <a:gdLst/>
              <a:ahLst/>
              <a:cxnLst/>
              <a:rect l="l" t="t" r="r" b="b"/>
              <a:pathLst>
                <a:path w="1940" h="667" extrusionOk="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73"/>
            <p:cNvSpPr/>
            <p:nvPr/>
          </p:nvSpPr>
          <p:spPr>
            <a:xfrm>
              <a:off x="7256104" y="4394084"/>
              <a:ext cx="11495" cy="17151"/>
            </a:xfrm>
            <a:custGeom>
              <a:avLst/>
              <a:gdLst/>
              <a:ahLst/>
              <a:cxnLst/>
              <a:rect l="l" t="t" r="r" b="b"/>
              <a:pathLst>
                <a:path w="439" h="655" extrusionOk="0">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73"/>
            <p:cNvSpPr/>
            <p:nvPr/>
          </p:nvSpPr>
          <p:spPr>
            <a:xfrm>
              <a:off x="7324787" y="4394084"/>
              <a:ext cx="11260" cy="17151"/>
            </a:xfrm>
            <a:custGeom>
              <a:avLst/>
              <a:gdLst/>
              <a:ahLst/>
              <a:cxnLst/>
              <a:rect l="l" t="t" r="r" b="b"/>
              <a:pathLst>
                <a:path w="430" h="655" extrusionOk="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73"/>
            <p:cNvSpPr/>
            <p:nvPr/>
          </p:nvSpPr>
          <p:spPr>
            <a:xfrm>
              <a:off x="7248353" y="4376986"/>
              <a:ext cx="26761" cy="11260"/>
            </a:xfrm>
            <a:custGeom>
              <a:avLst/>
              <a:gdLst/>
              <a:ahLst/>
              <a:cxnLst/>
              <a:rect l="l" t="t" r="r" b="b"/>
              <a:pathLst>
                <a:path w="1022" h="430" extrusionOk="0">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73"/>
            <p:cNvSpPr/>
            <p:nvPr/>
          </p:nvSpPr>
          <p:spPr>
            <a:xfrm>
              <a:off x="7317036" y="4376986"/>
              <a:ext cx="26761" cy="11260"/>
            </a:xfrm>
            <a:custGeom>
              <a:avLst/>
              <a:gdLst/>
              <a:ahLst/>
              <a:cxnLst/>
              <a:rect l="l" t="t" r="r" b="b"/>
              <a:pathLst>
                <a:path w="1022" h="430" extrusionOk="0">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73"/>
            <p:cNvSpPr/>
            <p:nvPr/>
          </p:nvSpPr>
          <p:spPr>
            <a:xfrm>
              <a:off x="7266840" y="4580836"/>
              <a:ext cx="23750" cy="41975"/>
            </a:xfrm>
            <a:custGeom>
              <a:avLst/>
              <a:gdLst/>
              <a:ahLst/>
              <a:cxnLst/>
              <a:rect l="l" t="t" r="r" b="b"/>
              <a:pathLst>
                <a:path w="907" h="1603" extrusionOk="0">
                  <a:moveTo>
                    <a:pt x="0" y="0"/>
                  </a:moveTo>
                  <a:lnTo>
                    <a:pt x="458" y="1603"/>
                  </a:lnTo>
                  <a:lnTo>
                    <a:pt x="907" y="1603"/>
                  </a:lnTo>
                  <a:lnTo>
                    <a:pt x="468" y="57"/>
                  </a:lnTo>
                  <a:cubicBezTo>
                    <a:pt x="306" y="38"/>
                    <a:pt x="153" y="19"/>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73"/>
            <p:cNvSpPr/>
            <p:nvPr/>
          </p:nvSpPr>
          <p:spPr>
            <a:xfrm>
              <a:off x="7301797" y="4580836"/>
              <a:ext cx="24012" cy="41975"/>
            </a:xfrm>
            <a:custGeom>
              <a:avLst/>
              <a:gdLst/>
              <a:ahLst/>
              <a:cxnLst/>
              <a:rect l="l" t="t" r="r" b="b"/>
              <a:pathLst>
                <a:path w="917" h="1603" extrusionOk="0">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73"/>
            <p:cNvSpPr/>
            <p:nvPr/>
          </p:nvSpPr>
          <p:spPr>
            <a:xfrm>
              <a:off x="7222377" y="4291046"/>
              <a:ext cx="147657" cy="66719"/>
            </a:xfrm>
            <a:custGeom>
              <a:avLst/>
              <a:gdLst/>
              <a:ahLst/>
              <a:cxnLst/>
              <a:rect l="l" t="t" r="r" b="b"/>
              <a:pathLst>
                <a:path w="5639" h="2548" extrusionOk="0">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73"/>
            <p:cNvSpPr/>
            <p:nvPr/>
          </p:nvSpPr>
          <p:spPr>
            <a:xfrm>
              <a:off x="7222377" y="4291099"/>
              <a:ext cx="85206" cy="66667"/>
            </a:xfrm>
            <a:custGeom>
              <a:avLst/>
              <a:gdLst/>
              <a:ahLst/>
              <a:cxnLst/>
              <a:rect l="l" t="t" r="r" b="b"/>
              <a:pathLst>
                <a:path w="3254" h="2546" extrusionOk="0">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3" name="Google Shape;14023;p73"/>
          <p:cNvGrpSpPr/>
          <p:nvPr/>
        </p:nvGrpSpPr>
        <p:grpSpPr>
          <a:xfrm>
            <a:off x="5358346" y="2727511"/>
            <a:ext cx="263316" cy="354754"/>
            <a:chOff x="5358346" y="2879911"/>
            <a:chExt cx="263316" cy="354754"/>
          </a:xfrm>
        </p:grpSpPr>
        <p:sp>
          <p:nvSpPr>
            <p:cNvPr id="14024" name="Google Shape;14024;p73"/>
            <p:cNvSpPr/>
            <p:nvPr/>
          </p:nvSpPr>
          <p:spPr>
            <a:xfrm>
              <a:off x="5392805" y="3120237"/>
              <a:ext cx="194371" cy="51480"/>
            </a:xfrm>
            <a:custGeom>
              <a:avLst/>
              <a:gdLst/>
              <a:ahLst/>
              <a:cxnLst/>
              <a:rect l="l" t="t" r="r" b="b"/>
              <a:pathLst>
                <a:path w="7423" h="1966" extrusionOk="0">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73"/>
            <p:cNvSpPr/>
            <p:nvPr/>
          </p:nvSpPr>
          <p:spPr>
            <a:xfrm>
              <a:off x="5450020" y="2879911"/>
              <a:ext cx="79969" cy="46007"/>
            </a:xfrm>
            <a:custGeom>
              <a:avLst/>
              <a:gdLst/>
              <a:ahLst/>
              <a:cxnLst/>
              <a:rect l="l" t="t" r="r" b="b"/>
              <a:pathLst>
                <a:path w="3054" h="1757" extrusionOk="0">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73"/>
            <p:cNvSpPr/>
            <p:nvPr/>
          </p:nvSpPr>
          <p:spPr>
            <a:xfrm>
              <a:off x="5358346" y="3091512"/>
              <a:ext cx="263316" cy="143153"/>
            </a:xfrm>
            <a:custGeom>
              <a:avLst/>
              <a:gdLst/>
              <a:ahLst/>
              <a:cxnLst/>
              <a:rect l="l" t="t" r="r" b="b"/>
              <a:pathLst>
                <a:path w="10056" h="5467" extrusionOk="0">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73"/>
            <p:cNvSpPr/>
            <p:nvPr/>
          </p:nvSpPr>
          <p:spPr>
            <a:xfrm>
              <a:off x="5358346" y="3144955"/>
              <a:ext cx="263316" cy="89710"/>
            </a:xfrm>
            <a:custGeom>
              <a:avLst/>
              <a:gdLst/>
              <a:ahLst/>
              <a:cxnLst/>
              <a:rect l="l" t="t" r="r" b="b"/>
              <a:pathLst>
                <a:path w="10056" h="3426" extrusionOk="0">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73"/>
            <p:cNvSpPr/>
            <p:nvPr/>
          </p:nvSpPr>
          <p:spPr>
            <a:xfrm>
              <a:off x="5423546" y="3144955"/>
              <a:ext cx="132915" cy="54988"/>
            </a:xfrm>
            <a:custGeom>
              <a:avLst/>
              <a:gdLst/>
              <a:ahLst/>
              <a:cxnLst/>
              <a:rect l="l" t="t" r="r" b="b"/>
              <a:pathLst>
                <a:path w="5076" h="2100" extrusionOk="0">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73"/>
            <p:cNvSpPr/>
            <p:nvPr/>
          </p:nvSpPr>
          <p:spPr>
            <a:xfrm>
              <a:off x="5455754" y="3091512"/>
              <a:ext cx="68736" cy="34564"/>
            </a:xfrm>
            <a:custGeom>
              <a:avLst/>
              <a:gdLst/>
              <a:ahLst/>
              <a:cxnLst/>
              <a:rect l="l" t="t" r="r" b="b"/>
              <a:pathLst>
                <a:path w="2625" h="1320" extrusionOk="0">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73"/>
            <p:cNvSpPr/>
            <p:nvPr/>
          </p:nvSpPr>
          <p:spPr>
            <a:xfrm>
              <a:off x="5397545" y="2994339"/>
              <a:ext cx="184630" cy="119927"/>
            </a:xfrm>
            <a:custGeom>
              <a:avLst/>
              <a:gdLst/>
              <a:ahLst/>
              <a:cxnLst/>
              <a:rect l="l" t="t" r="r" b="b"/>
              <a:pathLst>
                <a:path w="7051" h="4580" extrusionOk="0">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73"/>
            <p:cNvSpPr/>
            <p:nvPr/>
          </p:nvSpPr>
          <p:spPr>
            <a:xfrm>
              <a:off x="5397807" y="2982844"/>
              <a:ext cx="143651" cy="131632"/>
            </a:xfrm>
            <a:custGeom>
              <a:avLst/>
              <a:gdLst/>
              <a:ahLst/>
              <a:cxnLst/>
              <a:rect l="l" t="t" r="r" b="b"/>
              <a:pathLst>
                <a:path w="5486" h="5027" extrusionOk="0">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73"/>
            <p:cNvSpPr/>
            <p:nvPr/>
          </p:nvSpPr>
          <p:spPr>
            <a:xfrm>
              <a:off x="5410035" y="3139613"/>
              <a:ext cx="28515" cy="95052"/>
            </a:xfrm>
            <a:custGeom>
              <a:avLst/>
              <a:gdLst/>
              <a:ahLst/>
              <a:cxnLst/>
              <a:rect l="l" t="t" r="r" b="b"/>
              <a:pathLst>
                <a:path w="1089" h="3630" extrusionOk="0">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73"/>
            <p:cNvSpPr/>
            <p:nvPr/>
          </p:nvSpPr>
          <p:spPr>
            <a:xfrm>
              <a:off x="5464709" y="3062970"/>
              <a:ext cx="50563" cy="17334"/>
            </a:xfrm>
            <a:custGeom>
              <a:avLst/>
              <a:gdLst/>
              <a:ahLst/>
              <a:cxnLst/>
              <a:rect l="l" t="t" r="r" b="b"/>
              <a:pathLst>
                <a:path w="1931" h="662" extrusionOk="0">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73"/>
            <p:cNvSpPr/>
            <p:nvPr/>
          </p:nvSpPr>
          <p:spPr>
            <a:xfrm>
              <a:off x="5450020" y="3022933"/>
              <a:ext cx="11521" cy="17125"/>
            </a:xfrm>
            <a:custGeom>
              <a:avLst/>
              <a:gdLst/>
              <a:ahLst/>
              <a:cxnLst/>
              <a:rect l="l" t="t" r="r" b="b"/>
              <a:pathLst>
                <a:path w="440" h="654" extrusionOk="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73"/>
            <p:cNvSpPr/>
            <p:nvPr/>
          </p:nvSpPr>
          <p:spPr>
            <a:xfrm>
              <a:off x="5518572" y="3022933"/>
              <a:ext cx="11417" cy="17125"/>
            </a:xfrm>
            <a:custGeom>
              <a:avLst/>
              <a:gdLst/>
              <a:ahLst/>
              <a:cxnLst/>
              <a:rect l="l" t="t" r="r" b="b"/>
              <a:pathLst>
                <a:path w="436" h="654" extrusionOk="0">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73"/>
            <p:cNvSpPr/>
            <p:nvPr/>
          </p:nvSpPr>
          <p:spPr>
            <a:xfrm>
              <a:off x="5398566" y="2920131"/>
              <a:ext cx="183112" cy="111443"/>
            </a:xfrm>
            <a:custGeom>
              <a:avLst/>
              <a:gdLst/>
              <a:ahLst/>
              <a:cxnLst/>
              <a:rect l="l" t="t" r="r" b="b"/>
              <a:pathLst>
                <a:path w="6993" h="4256" extrusionOk="0">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73"/>
            <p:cNvSpPr/>
            <p:nvPr/>
          </p:nvSpPr>
          <p:spPr>
            <a:xfrm>
              <a:off x="5455754" y="2921126"/>
              <a:ext cx="125924" cy="73239"/>
            </a:xfrm>
            <a:custGeom>
              <a:avLst/>
              <a:gdLst/>
              <a:ahLst/>
              <a:cxnLst/>
              <a:rect l="l" t="t" r="r" b="b"/>
              <a:pathLst>
                <a:path w="4809" h="2797" extrusionOk="0">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73"/>
            <p:cNvSpPr/>
            <p:nvPr/>
          </p:nvSpPr>
          <p:spPr>
            <a:xfrm>
              <a:off x="5410035" y="3144222"/>
              <a:ext cx="11286" cy="90443"/>
            </a:xfrm>
            <a:custGeom>
              <a:avLst/>
              <a:gdLst/>
              <a:ahLst/>
              <a:cxnLst/>
              <a:rect l="l" t="t" r="r" b="b"/>
              <a:pathLst>
                <a:path w="431" h="3454" extrusionOk="0">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73"/>
            <p:cNvSpPr/>
            <p:nvPr/>
          </p:nvSpPr>
          <p:spPr>
            <a:xfrm>
              <a:off x="5541431" y="3139613"/>
              <a:ext cx="28751" cy="95052"/>
            </a:xfrm>
            <a:custGeom>
              <a:avLst/>
              <a:gdLst/>
              <a:ahLst/>
              <a:cxnLst/>
              <a:rect l="l" t="t" r="r" b="b"/>
              <a:pathLst>
                <a:path w="1098" h="3630" extrusionOk="0">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73"/>
            <p:cNvSpPr/>
            <p:nvPr/>
          </p:nvSpPr>
          <p:spPr>
            <a:xfrm>
              <a:off x="5558687" y="3144222"/>
              <a:ext cx="11260" cy="90443"/>
            </a:xfrm>
            <a:custGeom>
              <a:avLst/>
              <a:gdLst/>
              <a:ahLst/>
              <a:cxnLst/>
              <a:rect l="l" t="t" r="r" b="b"/>
              <a:pathLst>
                <a:path w="430" h="3454" extrusionOk="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73"/>
            <p:cNvSpPr/>
            <p:nvPr/>
          </p:nvSpPr>
          <p:spPr>
            <a:xfrm>
              <a:off x="5410035" y="3177425"/>
              <a:ext cx="28515" cy="17282"/>
            </a:xfrm>
            <a:custGeom>
              <a:avLst/>
              <a:gdLst/>
              <a:ahLst/>
              <a:cxnLst/>
              <a:rect l="l" t="t" r="r" b="b"/>
              <a:pathLst>
                <a:path w="1089" h="660" extrusionOk="0">
                  <a:moveTo>
                    <a:pt x="1" y="1"/>
                  </a:moveTo>
                  <a:lnTo>
                    <a:pt x="1" y="659"/>
                  </a:lnTo>
                  <a:lnTo>
                    <a:pt x="1088" y="659"/>
                  </a:lnTo>
                  <a:lnTo>
                    <a:pt x="108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73"/>
            <p:cNvSpPr/>
            <p:nvPr/>
          </p:nvSpPr>
          <p:spPr>
            <a:xfrm>
              <a:off x="5410035" y="3177425"/>
              <a:ext cx="11286" cy="17282"/>
            </a:xfrm>
            <a:custGeom>
              <a:avLst/>
              <a:gdLst/>
              <a:ahLst/>
              <a:cxnLst/>
              <a:rect l="l" t="t" r="r" b="b"/>
              <a:pathLst>
                <a:path w="431" h="660" extrusionOk="0">
                  <a:moveTo>
                    <a:pt x="1" y="1"/>
                  </a:moveTo>
                  <a:lnTo>
                    <a:pt x="1" y="659"/>
                  </a:lnTo>
                  <a:lnTo>
                    <a:pt x="430" y="659"/>
                  </a:lnTo>
                  <a:lnTo>
                    <a:pt x="43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73"/>
            <p:cNvSpPr/>
            <p:nvPr/>
          </p:nvSpPr>
          <p:spPr>
            <a:xfrm>
              <a:off x="5541431" y="3177425"/>
              <a:ext cx="28751" cy="17282"/>
            </a:xfrm>
            <a:custGeom>
              <a:avLst/>
              <a:gdLst/>
              <a:ahLst/>
              <a:cxnLst/>
              <a:rect l="l" t="t" r="r" b="b"/>
              <a:pathLst>
                <a:path w="1098" h="660" extrusionOk="0">
                  <a:moveTo>
                    <a:pt x="1" y="1"/>
                  </a:moveTo>
                  <a:lnTo>
                    <a:pt x="1" y="659"/>
                  </a:lnTo>
                  <a:lnTo>
                    <a:pt x="1098" y="659"/>
                  </a:lnTo>
                  <a:lnTo>
                    <a:pt x="109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73"/>
            <p:cNvSpPr/>
            <p:nvPr/>
          </p:nvSpPr>
          <p:spPr>
            <a:xfrm>
              <a:off x="5558687" y="3177425"/>
              <a:ext cx="11495" cy="17282"/>
            </a:xfrm>
            <a:custGeom>
              <a:avLst/>
              <a:gdLst/>
              <a:ahLst/>
              <a:cxnLst/>
              <a:rect l="l" t="t" r="r" b="b"/>
              <a:pathLst>
                <a:path w="439" h="660" extrusionOk="0">
                  <a:moveTo>
                    <a:pt x="0" y="1"/>
                  </a:moveTo>
                  <a:lnTo>
                    <a:pt x="0" y="659"/>
                  </a:lnTo>
                  <a:lnTo>
                    <a:pt x="439" y="659"/>
                  </a:lnTo>
                  <a:lnTo>
                    <a:pt x="4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5" name="Google Shape;14045;p73"/>
          <p:cNvGrpSpPr/>
          <p:nvPr/>
        </p:nvGrpSpPr>
        <p:grpSpPr>
          <a:xfrm>
            <a:off x="8061450" y="3193342"/>
            <a:ext cx="263316" cy="354807"/>
            <a:chOff x="8061450" y="3345742"/>
            <a:chExt cx="263316" cy="354807"/>
          </a:xfrm>
        </p:grpSpPr>
        <p:sp>
          <p:nvSpPr>
            <p:cNvPr id="14046" name="Google Shape;14046;p73"/>
            <p:cNvSpPr/>
            <p:nvPr/>
          </p:nvSpPr>
          <p:spPr>
            <a:xfrm>
              <a:off x="8075956" y="3345794"/>
              <a:ext cx="234591" cy="303039"/>
            </a:xfrm>
            <a:custGeom>
              <a:avLst/>
              <a:gdLst/>
              <a:ahLst/>
              <a:cxnLst/>
              <a:rect l="l" t="t" r="r" b="b"/>
              <a:pathLst>
                <a:path w="8959" h="11573" extrusionOk="0">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73"/>
            <p:cNvSpPr/>
            <p:nvPr/>
          </p:nvSpPr>
          <p:spPr>
            <a:xfrm>
              <a:off x="8158884" y="3345742"/>
              <a:ext cx="151166" cy="301599"/>
            </a:xfrm>
            <a:custGeom>
              <a:avLst/>
              <a:gdLst/>
              <a:ahLst/>
              <a:cxnLst/>
              <a:rect l="l" t="t" r="r" b="b"/>
              <a:pathLst>
                <a:path w="5773" h="11518" extrusionOk="0">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73"/>
            <p:cNvSpPr/>
            <p:nvPr/>
          </p:nvSpPr>
          <p:spPr>
            <a:xfrm>
              <a:off x="8061450" y="3545900"/>
              <a:ext cx="263316" cy="154649"/>
            </a:xfrm>
            <a:custGeom>
              <a:avLst/>
              <a:gdLst/>
              <a:ahLst/>
              <a:cxnLst/>
              <a:rect l="l" t="t" r="r" b="b"/>
              <a:pathLst>
                <a:path w="10056" h="5906" extrusionOk="0">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73"/>
            <p:cNvSpPr/>
            <p:nvPr/>
          </p:nvSpPr>
          <p:spPr>
            <a:xfrm>
              <a:off x="8061711" y="3604842"/>
              <a:ext cx="263055" cy="95706"/>
            </a:xfrm>
            <a:custGeom>
              <a:avLst/>
              <a:gdLst/>
              <a:ahLst/>
              <a:cxnLst/>
              <a:rect l="l" t="t" r="r" b="b"/>
              <a:pathLst>
                <a:path w="10046" h="3655" extrusionOk="0">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73"/>
            <p:cNvSpPr/>
            <p:nvPr/>
          </p:nvSpPr>
          <p:spPr>
            <a:xfrm>
              <a:off x="8110913" y="3604842"/>
              <a:ext cx="164651" cy="55486"/>
            </a:xfrm>
            <a:custGeom>
              <a:avLst/>
              <a:gdLst/>
              <a:ahLst/>
              <a:cxnLst/>
              <a:rect l="l" t="t" r="r" b="b"/>
              <a:pathLst>
                <a:path w="6288" h="2119" extrusionOk="0">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73"/>
            <p:cNvSpPr/>
            <p:nvPr/>
          </p:nvSpPr>
          <p:spPr>
            <a:xfrm>
              <a:off x="8158884" y="3545900"/>
              <a:ext cx="68709" cy="23069"/>
            </a:xfrm>
            <a:custGeom>
              <a:avLst/>
              <a:gdLst/>
              <a:ahLst/>
              <a:cxnLst/>
              <a:rect l="l" t="t" r="r" b="b"/>
              <a:pathLst>
                <a:path w="2624" h="881" extrusionOk="0">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73"/>
            <p:cNvSpPr/>
            <p:nvPr/>
          </p:nvSpPr>
          <p:spPr>
            <a:xfrm>
              <a:off x="8100937" y="3408743"/>
              <a:ext cx="184630" cy="148678"/>
            </a:xfrm>
            <a:custGeom>
              <a:avLst/>
              <a:gdLst/>
              <a:ahLst/>
              <a:cxnLst/>
              <a:rect l="l" t="t" r="r" b="b"/>
              <a:pathLst>
                <a:path w="7051" h="5678" extrusionOk="0">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73"/>
            <p:cNvSpPr/>
            <p:nvPr/>
          </p:nvSpPr>
          <p:spPr>
            <a:xfrm>
              <a:off x="8153149" y="3460642"/>
              <a:ext cx="11495" cy="17073"/>
            </a:xfrm>
            <a:custGeom>
              <a:avLst/>
              <a:gdLst/>
              <a:ahLst/>
              <a:cxnLst/>
              <a:rect l="l" t="t" r="r" b="b"/>
              <a:pathLst>
                <a:path w="439" h="652" extrusionOk="0">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73"/>
            <p:cNvSpPr/>
            <p:nvPr/>
          </p:nvSpPr>
          <p:spPr>
            <a:xfrm>
              <a:off x="8221833" y="3460642"/>
              <a:ext cx="11521" cy="17073"/>
            </a:xfrm>
            <a:custGeom>
              <a:avLst/>
              <a:gdLst/>
              <a:ahLst/>
              <a:cxnLst/>
              <a:rect l="l" t="t" r="r" b="b"/>
              <a:pathLst>
                <a:path w="440" h="652" extrusionOk="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73"/>
            <p:cNvSpPr/>
            <p:nvPr/>
          </p:nvSpPr>
          <p:spPr>
            <a:xfrm>
              <a:off x="8167368" y="3500181"/>
              <a:ext cx="51480" cy="23017"/>
            </a:xfrm>
            <a:custGeom>
              <a:avLst/>
              <a:gdLst/>
              <a:ahLst/>
              <a:cxnLst/>
              <a:rect l="l" t="t" r="r" b="b"/>
              <a:pathLst>
                <a:path w="1966" h="879" extrusionOk="0">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73"/>
            <p:cNvSpPr/>
            <p:nvPr/>
          </p:nvSpPr>
          <p:spPr>
            <a:xfrm>
              <a:off x="8119659" y="3358494"/>
              <a:ext cx="63970" cy="28385"/>
            </a:xfrm>
            <a:custGeom>
              <a:avLst/>
              <a:gdLst/>
              <a:ahLst/>
              <a:cxnLst/>
              <a:rect l="l" t="t" r="r" b="b"/>
              <a:pathLst>
                <a:path w="2443" h="1084" extrusionOk="0">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73"/>
            <p:cNvSpPr/>
            <p:nvPr/>
          </p:nvSpPr>
          <p:spPr>
            <a:xfrm>
              <a:off x="8202587" y="3358494"/>
              <a:ext cx="63996" cy="28385"/>
            </a:xfrm>
            <a:custGeom>
              <a:avLst/>
              <a:gdLst/>
              <a:ahLst/>
              <a:cxnLst/>
              <a:rect l="l" t="t" r="r" b="b"/>
              <a:pathLst>
                <a:path w="2444" h="1084" extrusionOk="0">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73"/>
            <p:cNvSpPr/>
            <p:nvPr/>
          </p:nvSpPr>
          <p:spPr>
            <a:xfrm>
              <a:off x="8100937" y="3408743"/>
              <a:ext cx="120922" cy="148652"/>
            </a:xfrm>
            <a:custGeom>
              <a:avLst/>
              <a:gdLst/>
              <a:ahLst/>
              <a:cxnLst/>
              <a:rect l="l" t="t" r="r" b="b"/>
              <a:pathLst>
                <a:path w="4618" h="5677" extrusionOk="0">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73"/>
            <p:cNvSpPr/>
            <p:nvPr/>
          </p:nvSpPr>
          <p:spPr>
            <a:xfrm>
              <a:off x="8145137" y="3440034"/>
              <a:ext cx="27704" cy="14454"/>
            </a:xfrm>
            <a:custGeom>
              <a:avLst/>
              <a:gdLst/>
              <a:ahLst/>
              <a:cxnLst/>
              <a:rect l="l" t="t" r="r" b="b"/>
              <a:pathLst>
                <a:path w="1058" h="552" extrusionOk="0">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73"/>
            <p:cNvSpPr/>
            <p:nvPr/>
          </p:nvSpPr>
          <p:spPr>
            <a:xfrm>
              <a:off x="8213401" y="3440034"/>
              <a:ext cx="27704" cy="14454"/>
            </a:xfrm>
            <a:custGeom>
              <a:avLst/>
              <a:gdLst/>
              <a:ahLst/>
              <a:cxnLst/>
              <a:rect l="l" t="t" r="r" b="b"/>
              <a:pathLst>
                <a:path w="1058" h="552" extrusionOk="0">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73"/>
            <p:cNvSpPr/>
            <p:nvPr/>
          </p:nvSpPr>
          <p:spPr>
            <a:xfrm>
              <a:off x="8181613" y="3368523"/>
              <a:ext cx="23017" cy="23017"/>
            </a:xfrm>
            <a:custGeom>
              <a:avLst/>
              <a:gdLst/>
              <a:ahLst/>
              <a:cxnLst/>
              <a:rect l="l" t="t" r="r" b="b"/>
              <a:pathLst>
                <a:path w="879" h="879" extrusionOk="0">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2" name="Google Shape;14062;p73"/>
          <p:cNvGrpSpPr/>
          <p:nvPr/>
        </p:nvGrpSpPr>
        <p:grpSpPr>
          <a:xfrm>
            <a:off x="8065953" y="2727511"/>
            <a:ext cx="263081" cy="354754"/>
            <a:chOff x="8065953" y="2879911"/>
            <a:chExt cx="263081" cy="354754"/>
          </a:xfrm>
        </p:grpSpPr>
        <p:sp>
          <p:nvSpPr>
            <p:cNvPr id="14063" name="Google Shape;14063;p73"/>
            <p:cNvSpPr/>
            <p:nvPr/>
          </p:nvSpPr>
          <p:spPr>
            <a:xfrm>
              <a:off x="8065953" y="3074518"/>
              <a:ext cx="263081" cy="160147"/>
            </a:xfrm>
            <a:custGeom>
              <a:avLst/>
              <a:gdLst/>
              <a:ahLst/>
              <a:cxnLst/>
              <a:rect l="l" t="t" r="r" b="b"/>
              <a:pathLst>
                <a:path w="10047" h="6116" extrusionOk="0">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73"/>
            <p:cNvSpPr/>
            <p:nvPr/>
          </p:nvSpPr>
          <p:spPr>
            <a:xfrm>
              <a:off x="8065953" y="3129715"/>
              <a:ext cx="263081" cy="104949"/>
            </a:xfrm>
            <a:custGeom>
              <a:avLst/>
              <a:gdLst/>
              <a:ahLst/>
              <a:cxnLst/>
              <a:rect l="l" t="t" r="r" b="b"/>
              <a:pathLst>
                <a:path w="10047" h="4008" extrusionOk="0">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73"/>
            <p:cNvSpPr/>
            <p:nvPr/>
          </p:nvSpPr>
          <p:spPr>
            <a:xfrm>
              <a:off x="8163126" y="3074518"/>
              <a:ext cx="68736" cy="22755"/>
            </a:xfrm>
            <a:custGeom>
              <a:avLst/>
              <a:gdLst/>
              <a:ahLst/>
              <a:cxnLst/>
              <a:rect l="l" t="t" r="r" b="b"/>
              <a:pathLst>
                <a:path w="2625" h="869" extrusionOk="0">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73"/>
            <p:cNvSpPr/>
            <p:nvPr/>
          </p:nvSpPr>
          <p:spPr>
            <a:xfrm>
              <a:off x="8101172" y="2931390"/>
              <a:ext cx="192617" cy="154649"/>
            </a:xfrm>
            <a:custGeom>
              <a:avLst/>
              <a:gdLst/>
              <a:ahLst/>
              <a:cxnLst/>
              <a:rect l="l" t="t" r="r" b="b"/>
              <a:pathLst>
                <a:path w="7356" h="5906" extrusionOk="0">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73"/>
            <p:cNvSpPr/>
            <p:nvPr/>
          </p:nvSpPr>
          <p:spPr>
            <a:xfrm>
              <a:off x="8208845" y="2988578"/>
              <a:ext cx="51742" cy="11521"/>
            </a:xfrm>
            <a:custGeom>
              <a:avLst/>
              <a:gdLst/>
              <a:ahLst/>
              <a:cxnLst/>
              <a:rect l="l" t="t" r="r" b="b"/>
              <a:pathLst>
                <a:path w="1976" h="440" extrusionOk="0">
                  <a:moveTo>
                    <a:pt x="0" y="1"/>
                  </a:moveTo>
                  <a:lnTo>
                    <a:pt x="0" y="440"/>
                  </a:lnTo>
                  <a:lnTo>
                    <a:pt x="1975" y="440"/>
                  </a:lnTo>
                  <a:lnTo>
                    <a:pt x="197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73"/>
            <p:cNvSpPr/>
            <p:nvPr/>
          </p:nvSpPr>
          <p:spPr>
            <a:xfrm>
              <a:off x="8176166" y="2988526"/>
              <a:ext cx="42682" cy="23828"/>
            </a:xfrm>
            <a:custGeom>
              <a:avLst/>
              <a:gdLst/>
              <a:ahLst/>
              <a:cxnLst/>
              <a:rect l="l" t="t" r="r" b="b"/>
              <a:pathLst>
                <a:path w="1630" h="910" extrusionOk="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73"/>
            <p:cNvSpPr/>
            <p:nvPr/>
          </p:nvSpPr>
          <p:spPr>
            <a:xfrm>
              <a:off x="8105179" y="2931390"/>
              <a:ext cx="142158" cy="154596"/>
            </a:xfrm>
            <a:custGeom>
              <a:avLst/>
              <a:gdLst/>
              <a:ahLst/>
              <a:cxnLst/>
              <a:rect l="l" t="t" r="r" b="b"/>
              <a:pathLst>
                <a:path w="5429" h="5904" extrusionOk="0">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73"/>
            <p:cNvSpPr/>
            <p:nvPr/>
          </p:nvSpPr>
          <p:spPr>
            <a:xfrm>
              <a:off x="8172134" y="3034350"/>
              <a:ext cx="50720" cy="17230"/>
            </a:xfrm>
            <a:custGeom>
              <a:avLst/>
              <a:gdLst/>
              <a:ahLst/>
              <a:cxnLst/>
              <a:rect l="l" t="t" r="r" b="b"/>
              <a:pathLst>
                <a:path w="1937" h="658" extrusionOk="0">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73"/>
            <p:cNvSpPr/>
            <p:nvPr/>
          </p:nvSpPr>
          <p:spPr>
            <a:xfrm>
              <a:off x="8157391" y="2994444"/>
              <a:ext cx="11521" cy="17151"/>
            </a:xfrm>
            <a:custGeom>
              <a:avLst/>
              <a:gdLst/>
              <a:ahLst/>
              <a:cxnLst/>
              <a:rect l="l" t="t" r="r" b="b"/>
              <a:pathLst>
                <a:path w="440" h="655" extrusionOk="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73"/>
            <p:cNvSpPr/>
            <p:nvPr/>
          </p:nvSpPr>
          <p:spPr>
            <a:xfrm>
              <a:off x="8226075" y="2994444"/>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73"/>
            <p:cNvSpPr/>
            <p:nvPr/>
          </p:nvSpPr>
          <p:spPr>
            <a:xfrm>
              <a:off x="8128405" y="2977345"/>
              <a:ext cx="63734" cy="51480"/>
            </a:xfrm>
            <a:custGeom>
              <a:avLst/>
              <a:gdLst/>
              <a:ahLst/>
              <a:cxnLst/>
              <a:rect l="l" t="t" r="r" b="b"/>
              <a:pathLst>
                <a:path w="2434" h="1966" extrusionOk="0">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73"/>
            <p:cNvSpPr/>
            <p:nvPr/>
          </p:nvSpPr>
          <p:spPr>
            <a:xfrm>
              <a:off x="8220340" y="2891406"/>
              <a:ext cx="62975" cy="105945"/>
            </a:xfrm>
            <a:custGeom>
              <a:avLst/>
              <a:gdLst/>
              <a:ahLst/>
              <a:cxnLst/>
              <a:rect l="l" t="t" r="r" b="b"/>
              <a:pathLst>
                <a:path w="2405" h="4046" extrusionOk="0">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73"/>
            <p:cNvSpPr/>
            <p:nvPr/>
          </p:nvSpPr>
          <p:spPr>
            <a:xfrm>
              <a:off x="8101513" y="2879911"/>
              <a:ext cx="141085" cy="145143"/>
            </a:xfrm>
            <a:custGeom>
              <a:avLst/>
              <a:gdLst/>
              <a:ahLst/>
              <a:cxnLst/>
              <a:rect l="l" t="t" r="r" b="b"/>
              <a:pathLst>
                <a:path w="5388" h="5543" extrusionOk="0">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73"/>
            <p:cNvSpPr/>
            <p:nvPr/>
          </p:nvSpPr>
          <p:spPr>
            <a:xfrm>
              <a:off x="8277528" y="3152706"/>
              <a:ext cx="46740" cy="81697"/>
            </a:xfrm>
            <a:custGeom>
              <a:avLst/>
              <a:gdLst/>
              <a:ahLst/>
              <a:cxnLst/>
              <a:rect l="l" t="t" r="r" b="b"/>
              <a:pathLst>
                <a:path w="1785" h="3120" extrusionOk="0">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73"/>
            <p:cNvSpPr/>
            <p:nvPr/>
          </p:nvSpPr>
          <p:spPr>
            <a:xfrm>
              <a:off x="8070693" y="3152706"/>
              <a:ext cx="46740" cy="81697"/>
            </a:xfrm>
            <a:custGeom>
              <a:avLst/>
              <a:gdLst/>
              <a:ahLst/>
              <a:cxnLst/>
              <a:rect l="l" t="t" r="r" b="b"/>
              <a:pathLst>
                <a:path w="1785" h="3120" extrusionOk="0">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73"/>
            <p:cNvSpPr/>
            <p:nvPr/>
          </p:nvSpPr>
          <p:spPr>
            <a:xfrm>
              <a:off x="8202849" y="2977345"/>
              <a:ext cx="63734" cy="51480"/>
            </a:xfrm>
            <a:custGeom>
              <a:avLst/>
              <a:gdLst/>
              <a:ahLst/>
              <a:cxnLst/>
              <a:rect l="l" t="t" r="r" b="b"/>
              <a:pathLst>
                <a:path w="2434" h="1966" extrusionOk="0">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9" name="Google Shape;14079;p73"/>
          <p:cNvGrpSpPr/>
          <p:nvPr/>
        </p:nvGrpSpPr>
        <p:grpSpPr>
          <a:xfrm>
            <a:off x="8064199" y="4115918"/>
            <a:ext cx="270308" cy="354493"/>
            <a:chOff x="8064199" y="4268318"/>
            <a:chExt cx="270308" cy="354493"/>
          </a:xfrm>
        </p:grpSpPr>
        <p:sp>
          <p:nvSpPr>
            <p:cNvPr id="14080" name="Google Shape;14080;p73"/>
            <p:cNvSpPr/>
            <p:nvPr/>
          </p:nvSpPr>
          <p:spPr>
            <a:xfrm>
              <a:off x="8064199" y="4470911"/>
              <a:ext cx="270308" cy="151899"/>
            </a:xfrm>
            <a:custGeom>
              <a:avLst/>
              <a:gdLst/>
              <a:ahLst/>
              <a:cxnLst/>
              <a:rect l="l" t="t" r="r" b="b"/>
              <a:pathLst>
                <a:path w="10323" h="5801" extrusionOk="0">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73"/>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73"/>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73"/>
            <p:cNvSpPr/>
            <p:nvPr/>
          </p:nvSpPr>
          <p:spPr>
            <a:xfrm>
              <a:off x="8238827" y="4498877"/>
              <a:ext cx="95680" cy="123934"/>
            </a:xfrm>
            <a:custGeom>
              <a:avLst/>
              <a:gdLst/>
              <a:ahLst/>
              <a:cxnLst/>
              <a:rect l="l" t="t" r="r" b="b"/>
              <a:pathLst>
                <a:path w="3654" h="4733" extrusionOk="0">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73"/>
            <p:cNvSpPr/>
            <p:nvPr/>
          </p:nvSpPr>
          <p:spPr>
            <a:xfrm>
              <a:off x="8238827" y="4497384"/>
              <a:ext cx="44226" cy="125426"/>
            </a:xfrm>
            <a:custGeom>
              <a:avLst/>
              <a:gdLst/>
              <a:ahLst/>
              <a:cxnLst/>
              <a:rect l="l" t="t" r="r" b="b"/>
              <a:pathLst>
                <a:path w="1689" h="4790" extrusionOk="0">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73"/>
            <p:cNvSpPr/>
            <p:nvPr/>
          </p:nvSpPr>
          <p:spPr>
            <a:xfrm>
              <a:off x="8064199" y="4498877"/>
              <a:ext cx="95706" cy="123934"/>
            </a:xfrm>
            <a:custGeom>
              <a:avLst/>
              <a:gdLst/>
              <a:ahLst/>
              <a:cxnLst/>
              <a:rect l="l" t="t" r="r" b="b"/>
              <a:pathLst>
                <a:path w="3655" h="4733" extrusionOk="0">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73"/>
            <p:cNvSpPr/>
            <p:nvPr/>
          </p:nvSpPr>
          <p:spPr>
            <a:xfrm>
              <a:off x="8115417" y="4497384"/>
              <a:ext cx="44488" cy="125426"/>
            </a:xfrm>
            <a:custGeom>
              <a:avLst/>
              <a:gdLst/>
              <a:ahLst/>
              <a:cxnLst/>
              <a:rect l="l" t="t" r="r" b="b"/>
              <a:pathLst>
                <a:path w="1699" h="4790" extrusionOk="0">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73"/>
            <p:cNvSpPr/>
            <p:nvPr/>
          </p:nvSpPr>
          <p:spPr>
            <a:xfrm>
              <a:off x="8160141" y="4541113"/>
              <a:ext cx="78712" cy="81697"/>
            </a:xfrm>
            <a:custGeom>
              <a:avLst/>
              <a:gdLst/>
              <a:ahLst/>
              <a:cxnLst/>
              <a:rect l="l" t="t" r="r" b="b"/>
              <a:pathLst>
                <a:path w="3006" h="3120" extrusionOk="0">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73"/>
            <p:cNvSpPr/>
            <p:nvPr/>
          </p:nvSpPr>
          <p:spPr>
            <a:xfrm>
              <a:off x="8159879" y="4525114"/>
              <a:ext cx="78974" cy="41372"/>
            </a:xfrm>
            <a:custGeom>
              <a:avLst/>
              <a:gdLst/>
              <a:ahLst/>
              <a:cxnLst/>
              <a:rect l="l" t="t" r="r" b="b"/>
              <a:pathLst>
                <a:path w="3016" h="1580" extrusionOk="0">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73"/>
            <p:cNvSpPr/>
            <p:nvPr/>
          </p:nvSpPr>
          <p:spPr>
            <a:xfrm>
              <a:off x="8075459" y="4268318"/>
              <a:ext cx="247815" cy="196885"/>
            </a:xfrm>
            <a:custGeom>
              <a:avLst/>
              <a:gdLst/>
              <a:ahLst/>
              <a:cxnLst/>
              <a:rect l="l" t="t" r="r" b="b"/>
              <a:pathLst>
                <a:path w="9464" h="7519" extrusionOk="0">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73"/>
            <p:cNvSpPr/>
            <p:nvPr/>
          </p:nvSpPr>
          <p:spPr>
            <a:xfrm>
              <a:off x="8108164" y="4335770"/>
              <a:ext cx="181881" cy="146400"/>
            </a:xfrm>
            <a:custGeom>
              <a:avLst/>
              <a:gdLst/>
              <a:ahLst/>
              <a:cxnLst/>
              <a:rect l="l" t="t" r="r" b="b"/>
              <a:pathLst>
                <a:path w="6946" h="5591" extrusionOk="0">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73"/>
            <p:cNvSpPr/>
            <p:nvPr/>
          </p:nvSpPr>
          <p:spPr>
            <a:xfrm>
              <a:off x="8108425" y="4335770"/>
              <a:ext cx="141661" cy="146400"/>
            </a:xfrm>
            <a:custGeom>
              <a:avLst/>
              <a:gdLst/>
              <a:ahLst/>
              <a:cxnLst/>
              <a:rect l="l" t="t" r="r" b="b"/>
              <a:pathLst>
                <a:path w="5410" h="5591" extrusionOk="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73"/>
            <p:cNvSpPr/>
            <p:nvPr/>
          </p:nvSpPr>
          <p:spPr>
            <a:xfrm>
              <a:off x="8174569" y="4431241"/>
              <a:ext cx="49830" cy="17230"/>
            </a:xfrm>
            <a:custGeom>
              <a:avLst/>
              <a:gdLst/>
              <a:ahLst/>
              <a:cxnLst/>
              <a:rect l="l" t="t" r="r" b="b"/>
              <a:pathLst>
                <a:path w="1903" h="658" extrusionOk="0">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73"/>
            <p:cNvSpPr/>
            <p:nvPr/>
          </p:nvSpPr>
          <p:spPr>
            <a:xfrm>
              <a:off x="8134375" y="4380730"/>
              <a:ext cx="130218" cy="43572"/>
            </a:xfrm>
            <a:custGeom>
              <a:avLst/>
              <a:gdLst/>
              <a:ahLst/>
              <a:cxnLst/>
              <a:rect l="l" t="t" r="r" b="b"/>
              <a:pathLst>
                <a:path w="4973" h="1664" extrusionOk="0">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73"/>
            <p:cNvSpPr/>
            <p:nvPr/>
          </p:nvSpPr>
          <p:spPr>
            <a:xfrm>
              <a:off x="8148646" y="4391963"/>
              <a:ext cx="33752" cy="21000"/>
            </a:xfrm>
            <a:custGeom>
              <a:avLst/>
              <a:gdLst/>
              <a:ahLst/>
              <a:cxnLst/>
              <a:rect l="l" t="t" r="r" b="b"/>
              <a:pathLst>
                <a:path w="1289" h="802" extrusionOk="0">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73"/>
            <p:cNvSpPr/>
            <p:nvPr/>
          </p:nvSpPr>
          <p:spPr>
            <a:xfrm>
              <a:off x="8216334" y="4391963"/>
              <a:ext cx="33752" cy="21079"/>
            </a:xfrm>
            <a:custGeom>
              <a:avLst/>
              <a:gdLst/>
              <a:ahLst/>
              <a:cxnLst/>
              <a:rect l="l" t="t" r="r" b="b"/>
              <a:pathLst>
                <a:path w="1289" h="805" extrusionOk="0">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73"/>
            <p:cNvSpPr/>
            <p:nvPr/>
          </p:nvSpPr>
          <p:spPr>
            <a:xfrm>
              <a:off x="8159879" y="4391963"/>
              <a:ext cx="11260" cy="11286"/>
            </a:xfrm>
            <a:custGeom>
              <a:avLst/>
              <a:gdLst/>
              <a:ahLst/>
              <a:cxnLst/>
              <a:rect l="l" t="t" r="r" b="b"/>
              <a:pathLst>
                <a:path w="430" h="431" extrusionOk="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73"/>
            <p:cNvSpPr/>
            <p:nvPr/>
          </p:nvSpPr>
          <p:spPr>
            <a:xfrm>
              <a:off x="8227567" y="4391963"/>
              <a:ext cx="11286" cy="11286"/>
            </a:xfrm>
            <a:custGeom>
              <a:avLst/>
              <a:gdLst/>
              <a:ahLst/>
              <a:cxnLst/>
              <a:rect l="l" t="t" r="r" b="b"/>
              <a:pathLst>
                <a:path w="431" h="431" extrusionOk="0">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98" name="Google Shape;14098;p73"/>
          <p:cNvSpPr txBox="1"/>
          <p:nvPr/>
        </p:nvSpPr>
        <p:spPr>
          <a:xfrm>
            <a:off x="849675"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14099" name="Google Shape;14099;p73"/>
          <p:cNvSpPr txBox="1"/>
          <p:nvPr/>
        </p:nvSpPr>
        <p:spPr>
          <a:xfrm>
            <a:off x="4858400"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transition>
    <p:fade/>
  </p:transition>
</p:sld>
</file>

<file path=ppt/slides/slide6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103"/>
        <p:cNvGrpSpPr/>
        <p:nvPr/>
      </p:nvGrpSpPr>
      <p:grpSpPr>
        <a:xfrm>
          <a:off x="0" y="0"/>
          <a:ext cx="0" cy="0"/>
          <a:chOff x="0" y="0"/>
          <a:chExt cx="0" cy="0"/>
        </a:xfrm>
      </p:grpSpPr>
      <p:grpSp>
        <p:nvGrpSpPr>
          <p:cNvPr id="14104" name="Google Shape;14104;p74"/>
          <p:cNvGrpSpPr/>
          <p:nvPr/>
        </p:nvGrpSpPr>
        <p:grpSpPr>
          <a:xfrm>
            <a:off x="3511608" y="3163570"/>
            <a:ext cx="381482" cy="366926"/>
            <a:chOff x="3511608" y="3348218"/>
            <a:chExt cx="381482" cy="366926"/>
          </a:xfrm>
        </p:grpSpPr>
        <p:sp>
          <p:nvSpPr>
            <p:cNvPr id="14105" name="Google Shape;14105;p74"/>
            <p:cNvSpPr/>
            <p:nvPr/>
          </p:nvSpPr>
          <p:spPr>
            <a:xfrm>
              <a:off x="3628211" y="3373096"/>
              <a:ext cx="133197" cy="153581"/>
            </a:xfrm>
            <a:custGeom>
              <a:avLst/>
              <a:gdLst/>
              <a:ahLst/>
              <a:cxnLst/>
              <a:rect l="l" t="t" r="r" b="b"/>
              <a:pathLst>
                <a:path w="5097" h="5877" extrusionOk="0">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74"/>
            <p:cNvSpPr/>
            <p:nvPr/>
          </p:nvSpPr>
          <p:spPr>
            <a:xfrm>
              <a:off x="3511608" y="3415561"/>
              <a:ext cx="381482" cy="73406"/>
            </a:xfrm>
            <a:custGeom>
              <a:avLst/>
              <a:gdLst/>
              <a:ahLst/>
              <a:cxnLst/>
              <a:rect l="l" t="t" r="r" b="b"/>
              <a:pathLst>
                <a:path w="14598" h="2809" extrusionOk="0">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74"/>
            <p:cNvSpPr/>
            <p:nvPr/>
          </p:nvSpPr>
          <p:spPr>
            <a:xfrm>
              <a:off x="3525171" y="3415822"/>
              <a:ext cx="35958" cy="73145"/>
            </a:xfrm>
            <a:custGeom>
              <a:avLst/>
              <a:gdLst/>
              <a:ahLst/>
              <a:cxnLst/>
              <a:rect l="l" t="t" r="r" b="b"/>
              <a:pathLst>
                <a:path w="1376" h="2799" extrusionOk="0">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74"/>
            <p:cNvSpPr/>
            <p:nvPr/>
          </p:nvSpPr>
          <p:spPr>
            <a:xfrm>
              <a:off x="3530188" y="3415822"/>
              <a:ext cx="30941" cy="37709"/>
            </a:xfrm>
            <a:custGeom>
              <a:avLst/>
              <a:gdLst/>
              <a:ahLst/>
              <a:cxnLst/>
              <a:rect l="l" t="t" r="r" b="b"/>
              <a:pathLst>
                <a:path w="1184" h="1443" extrusionOk="0">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74"/>
            <p:cNvSpPr/>
            <p:nvPr/>
          </p:nvSpPr>
          <p:spPr>
            <a:xfrm>
              <a:off x="3823447" y="3415561"/>
              <a:ext cx="69643" cy="73406"/>
            </a:xfrm>
            <a:custGeom>
              <a:avLst/>
              <a:gdLst/>
              <a:ahLst/>
              <a:cxnLst/>
              <a:rect l="l" t="t" r="r" b="b"/>
              <a:pathLst>
                <a:path w="2665" h="2809" extrusionOk="0">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74"/>
            <p:cNvSpPr/>
            <p:nvPr/>
          </p:nvSpPr>
          <p:spPr>
            <a:xfrm>
              <a:off x="3561103" y="3415822"/>
              <a:ext cx="32953" cy="73145"/>
            </a:xfrm>
            <a:custGeom>
              <a:avLst/>
              <a:gdLst/>
              <a:ahLst/>
              <a:cxnLst/>
              <a:rect l="l" t="t" r="r" b="b"/>
              <a:pathLst>
                <a:path w="1261" h="2799" extrusionOk="0">
                  <a:moveTo>
                    <a:pt x="1" y="1"/>
                  </a:moveTo>
                  <a:lnTo>
                    <a:pt x="1" y="2799"/>
                  </a:lnTo>
                  <a:lnTo>
                    <a:pt x="1260" y="2799"/>
                  </a:lnTo>
                  <a:lnTo>
                    <a:pt x="126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74"/>
            <p:cNvSpPr/>
            <p:nvPr/>
          </p:nvSpPr>
          <p:spPr>
            <a:xfrm>
              <a:off x="3594030" y="3453270"/>
              <a:ext cx="229705" cy="35697"/>
            </a:xfrm>
            <a:custGeom>
              <a:avLst/>
              <a:gdLst/>
              <a:ahLst/>
              <a:cxnLst/>
              <a:rect l="l" t="t" r="r" b="b"/>
              <a:pathLst>
                <a:path w="8790" h="1366" extrusionOk="0">
                  <a:moveTo>
                    <a:pt x="0" y="0"/>
                  </a:moveTo>
                  <a:lnTo>
                    <a:pt x="0" y="1366"/>
                  </a:lnTo>
                  <a:lnTo>
                    <a:pt x="8789" y="1366"/>
                  </a:lnTo>
                  <a:lnTo>
                    <a:pt x="8789" y="1347"/>
                  </a:lnTo>
                  <a:lnTo>
                    <a:pt x="878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74"/>
            <p:cNvSpPr/>
            <p:nvPr/>
          </p:nvSpPr>
          <p:spPr>
            <a:xfrm>
              <a:off x="3628211" y="3348218"/>
              <a:ext cx="133197" cy="86472"/>
            </a:xfrm>
            <a:custGeom>
              <a:avLst/>
              <a:gdLst/>
              <a:ahLst/>
              <a:cxnLst/>
              <a:rect l="l" t="t" r="r" b="b"/>
              <a:pathLst>
                <a:path w="5097" h="3309" extrusionOk="0">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74"/>
            <p:cNvSpPr/>
            <p:nvPr/>
          </p:nvSpPr>
          <p:spPr>
            <a:xfrm>
              <a:off x="3683246" y="3368836"/>
              <a:ext cx="111586" cy="157840"/>
            </a:xfrm>
            <a:custGeom>
              <a:avLst/>
              <a:gdLst/>
              <a:ahLst/>
              <a:cxnLst/>
              <a:rect l="l" t="t" r="r" b="b"/>
              <a:pathLst>
                <a:path w="4270" h="6040" extrusionOk="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74"/>
            <p:cNvSpPr/>
            <p:nvPr/>
          </p:nvSpPr>
          <p:spPr>
            <a:xfrm>
              <a:off x="3651574" y="3523122"/>
              <a:ext cx="114356" cy="192022"/>
            </a:xfrm>
            <a:custGeom>
              <a:avLst/>
              <a:gdLst/>
              <a:ahLst/>
              <a:cxnLst/>
              <a:rect l="l" t="t" r="r" b="b"/>
              <a:pathLst>
                <a:path w="4376" h="7348" extrusionOk="0">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74"/>
            <p:cNvSpPr/>
            <p:nvPr/>
          </p:nvSpPr>
          <p:spPr>
            <a:xfrm>
              <a:off x="3674701" y="3587461"/>
              <a:ext cx="91229" cy="127422"/>
            </a:xfrm>
            <a:custGeom>
              <a:avLst/>
              <a:gdLst/>
              <a:ahLst/>
              <a:cxnLst/>
              <a:rect l="l" t="t" r="r" b="b"/>
              <a:pathLst>
                <a:path w="3491" h="4876" extrusionOk="0">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74"/>
            <p:cNvSpPr/>
            <p:nvPr/>
          </p:nvSpPr>
          <p:spPr>
            <a:xfrm>
              <a:off x="3626695" y="3503784"/>
              <a:ext cx="169391" cy="59321"/>
            </a:xfrm>
            <a:custGeom>
              <a:avLst/>
              <a:gdLst/>
              <a:ahLst/>
              <a:cxnLst/>
              <a:rect l="l" t="t" r="r" b="b"/>
              <a:pathLst>
                <a:path w="6482" h="2270" extrusionOk="0">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74"/>
            <p:cNvSpPr/>
            <p:nvPr/>
          </p:nvSpPr>
          <p:spPr>
            <a:xfrm>
              <a:off x="3862907" y="3436180"/>
              <a:ext cx="30183" cy="32195"/>
            </a:xfrm>
            <a:custGeom>
              <a:avLst/>
              <a:gdLst/>
              <a:ahLst/>
              <a:cxnLst/>
              <a:rect l="l" t="t" r="r" b="b"/>
              <a:pathLst>
                <a:path w="1155" h="1232" extrusionOk="0">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74"/>
            <p:cNvSpPr/>
            <p:nvPr/>
          </p:nvSpPr>
          <p:spPr>
            <a:xfrm>
              <a:off x="3561103" y="3453270"/>
              <a:ext cx="32953" cy="35697"/>
            </a:xfrm>
            <a:custGeom>
              <a:avLst/>
              <a:gdLst/>
              <a:ahLst/>
              <a:cxnLst/>
              <a:rect l="l" t="t" r="r" b="b"/>
              <a:pathLst>
                <a:path w="1261" h="1366" extrusionOk="0">
                  <a:moveTo>
                    <a:pt x="1" y="0"/>
                  </a:moveTo>
                  <a:lnTo>
                    <a:pt x="1" y="1366"/>
                  </a:lnTo>
                  <a:lnTo>
                    <a:pt x="1260" y="1366"/>
                  </a:lnTo>
                  <a:lnTo>
                    <a:pt x="126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9" name="Google Shape;14119;p74"/>
          <p:cNvGrpSpPr/>
          <p:nvPr/>
        </p:nvGrpSpPr>
        <p:grpSpPr>
          <a:xfrm>
            <a:off x="1849816" y="3622692"/>
            <a:ext cx="163616" cy="366665"/>
            <a:chOff x="1849816" y="3807339"/>
            <a:chExt cx="163616" cy="366665"/>
          </a:xfrm>
        </p:grpSpPr>
        <p:sp>
          <p:nvSpPr>
            <p:cNvPr id="14120" name="Google Shape;14120;p74"/>
            <p:cNvSpPr/>
            <p:nvPr/>
          </p:nvSpPr>
          <p:spPr>
            <a:xfrm>
              <a:off x="1849816" y="4128743"/>
              <a:ext cx="163616" cy="45261"/>
            </a:xfrm>
            <a:custGeom>
              <a:avLst/>
              <a:gdLst/>
              <a:ahLst/>
              <a:cxnLst/>
              <a:rect l="l" t="t" r="r" b="b"/>
              <a:pathLst>
                <a:path w="6261" h="1732" extrusionOk="0">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74"/>
            <p:cNvSpPr/>
            <p:nvPr/>
          </p:nvSpPr>
          <p:spPr>
            <a:xfrm>
              <a:off x="1879712" y="4132010"/>
              <a:ext cx="133720" cy="41995"/>
            </a:xfrm>
            <a:custGeom>
              <a:avLst/>
              <a:gdLst/>
              <a:ahLst/>
              <a:cxnLst/>
              <a:rect l="l" t="t" r="r" b="b"/>
              <a:pathLst>
                <a:path w="5117" h="1607" extrusionOk="0">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74"/>
            <p:cNvSpPr/>
            <p:nvPr/>
          </p:nvSpPr>
          <p:spPr>
            <a:xfrm>
              <a:off x="1863901" y="4145076"/>
              <a:ext cx="11315" cy="28667"/>
            </a:xfrm>
            <a:custGeom>
              <a:avLst/>
              <a:gdLst/>
              <a:ahLst/>
              <a:cxnLst/>
              <a:rect l="l" t="t" r="r" b="b"/>
              <a:pathLst>
                <a:path w="433" h="1097" extrusionOk="0">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74"/>
            <p:cNvSpPr/>
            <p:nvPr/>
          </p:nvSpPr>
          <p:spPr>
            <a:xfrm>
              <a:off x="1889015" y="4145076"/>
              <a:ext cx="11080" cy="28667"/>
            </a:xfrm>
            <a:custGeom>
              <a:avLst/>
              <a:gdLst/>
              <a:ahLst/>
              <a:cxnLst/>
              <a:rect l="l" t="t" r="r" b="b"/>
              <a:pathLst>
                <a:path w="424" h="1097" extrusionOk="0">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74"/>
            <p:cNvSpPr/>
            <p:nvPr/>
          </p:nvSpPr>
          <p:spPr>
            <a:xfrm>
              <a:off x="1913893" y="4145076"/>
              <a:ext cx="11342" cy="28667"/>
            </a:xfrm>
            <a:custGeom>
              <a:avLst/>
              <a:gdLst/>
              <a:ahLst/>
              <a:cxnLst/>
              <a:rect l="l" t="t" r="r" b="b"/>
              <a:pathLst>
                <a:path w="434" h="1097" extrusionOk="0">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74"/>
            <p:cNvSpPr/>
            <p:nvPr/>
          </p:nvSpPr>
          <p:spPr>
            <a:xfrm>
              <a:off x="1939032" y="4145076"/>
              <a:ext cx="11315" cy="28667"/>
            </a:xfrm>
            <a:custGeom>
              <a:avLst/>
              <a:gdLst/>
              <a:ahLst/>
              <a:cxnLst/>
              <a:rect l="l" t="t" r="r" b="b"/>
              <a:pathLst>
                <a:path w="433" h="1097" extrusionOk="0">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74"/>
            <p:cNvSpPr/>
            <p:nvPr/>
          </p:nvSpPr>
          <p:spPr>
            <a:xfrm>
              <a:off x="1964146" y="4145076"/>
              <a:ext cx="11342" cy="28667"/>
            </a:xfrm>
            <a:custGeom>
              <a:avLst/>
              <a:gdLst/>
              <a:ahLst/>
              <a:cxnLst/>
              <a:rect l="l" t="t" r="r" b="b"/>
              <a:pathLst>
                <a:path w="434" h="1097" extrusionOk="0">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74"/>
            <p:cNvSpPr/>
            <p:nvPr/>
          </p:nvSpPr>
          <p:spPr>
            <a:xfrm>
              <a:off x="1989285" y="4145076"/>
              <a:ext cx="11342" cy="28667"/>
            </a:xfrm>
            <a:custGeom>
              <a:avLst/>
              <a:gdLst/>
              <a:ahLst/>
              <a:cxnLst/>
              <a:rect l="l" t="t" r="r" b="b"/>
              <a:pathLst>
                <a:path w="434" h="1097" extrusionOk="0">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74"/>
            <p:cNvSpPr/>
            <p:nvPr/>
          </p:nvSpPr>
          <p:spPr>
            <a:xfrm>
              <a:off x="1901585" y="3850798"/>
              <a:ext cx="60079" cy="68389"/>
            </a:xfrm>
            <a:custGeom>
              <a:avLst/>
              <a:gdLst/>
              <a:ahLst/>
              <a:cxnLst/>
              <a:rect l="l" t="t" r="r" b="b"/>
              <a:pathLst>
                <a:path w="2299" h="2617" extrusionOk="0">
                  <a:moveTo>
                    <a:pt x="0" y="1"/>
                  </a:moveTo>
                  <a:lnTo>
                    <a:pt x="0" y="2616"/>
                  </a:lnTo>
                  <a:lnTo>
                    <a:pt x="2299" y="2616"/>
                  </a:lnTo>
                  <a:lnTo>
                    <a:pt x="229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74"/>
            <p:cNvSpPr/>
            <p:nvPr/>
          </p:nvSpPr>
          <p:spPr>
            <a:xfrm>
              <a:off x="1929468" y="3850798"/>
              <a:ext cx="32195" cy="68389"/>
            </a:xfrm>
            <a:custGeom>
              <a:avLst/>
              <a:gdLst/>
              <a:ahLst/>
              <a:cxnLst/>
              <a:rect l="l" t="t" r="r" b="b"/>
              <a:pathLst>
                <a:path w="1232" h="2617" extrusionOk="0">
                  <a:moveTo>
                    <a:pt x="1" y="1"/>
                  </a:moveTo>
                  <a:lnTo>
                    <a:pt x="1" y="2616"/>
                  </a:lnTo>
                  <a:lnTo>
                    <a:pt x="1232" y="2616"/>
                  </a:lnTo>
                  <a:lnTo>
                    <a:pt x="1232"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74"/>
            <p:cNvSpPr/>
            <p:nvPr/>
          </p:nvSpPr>
          <p:spPr>
            <a:xfrm>
              <a:off x="1850077" y="3886233"/>
              <a:ext cx="163354" cy="245802"/>
            </a:xfrm>
            <a:custGeom>
              <a:avLst/>
              <a:gdLst/>
              <a:ahLst/>
              <a:cxnLst/>
              <a:rect l="l" t="t" r="r" b="b"/>
              <a:pathLst>
                <a:path w="6251" h="9406" extrusionOk="0">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74"/>
            <p:cNvSpPr/>
            <p:nvPr/>
          </p:nvSpPr>
          <p:spPr>
            <a:xfrm>
              <a:off x="1887003" y="3807339"/>
              <a:ext cx="88981" cy="54042"/>
            </a:xfrm>
            <a:custGeom>
              <a:avLst/>
              <a:gdLst/>
              <a:ahLst/>
              <a:cxnLst/>
              <a:rect l="l" t="t" r="r" b="b"/>
              <a:pathLst>
                <a:path w="3405" h="2068" extrusionOk="0">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74"/>
            <p:cNvSpPr/>
            <p:nvPr/>
          </p:nvSpPr>
          <p:spPr>
            <a:xfrm>
              <a:off x="1879712" y="3886233"/>
              <a:ext cx="133720" cy="245802"/>
            </a:xfrm>
            <a:custGeom>
              <a:avLst/>
              <a:gdLst/>
              <a:ahLst/>
              <a:cxnLst/>
              <a:rect l="l" t="t" r="r" b="b"/>
              <a:pathLst>
                <a:path w="5117" h="9406" extrusionOk="0">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74"/>
            <p:cNvSpPr/>
            <p:nvPr/>
          </p:nvSpPr>
          <p:spPr>
            <a:xfrm>
              <a:off x="1917160" y="3807339"/>
              <a:ext cx="58824" cy="54042"/>
            </a:xfrm>
            <a:custGeom>
              <a:avLst/>
              <a:gdLst/>
              <a:ahLst/>
              <a:cxnLst/>
              <a:rect l="l" t="t" r="r" b="b"/>
              <a:pathLst>
                <a:path w="2251" h="2068" extrusionOk="0">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4" name="Google Shape;14134;p74"/>
          <p:cNvGrpSpPr/>
          <p:nvPr/>
        </p:nvGrpSpPr>
        <p:grpSpPr>
          <a:xfrm>
            <a:off x="2274757" y="3622666"/>
            <a:ext cx="202292" cy="366430"/>
            <a:chOff x="2274757" y="3807313"/>
            <a:chExt cx="202292" cy="366430"/>
          </a:xfrm>
        </p:grpSpPr>
        <p:sp>
          <p:nvSpPr>
            <p:cNvPr id="14135" name="Google Shape;14135;p74"/>
            <p:cNvSpPr/>
            <p:nvPr/>
          </p:nvSpPr>
          <p:spPr>
            <a:xfrm>
              <a:off x="2322579" y="3811181"/>
              <a:ext cx="39904" cy="57988"/>
            </a:xfrm>
            <a:custGeom>
              <a:avLst/>
              <a:gdLst/>
              <a:ahLst/>
              <a:cxnLst/>
              <a:rect l="l" t="t" r="r" b="b"/>
              <a:pathLst>
                <a:path w="1527" h="2219" extrusionOk="0">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74"/>
            <p:cNvSpPr/>
            <p:nvPr/>
          </p:nvSpPr>
          <p:spPr>
            <a:xfrm>
              <a:off x="2347379" y="3816120"/>
              <a:ext cx="16098" cy="52814"/>
            </a:xfrm>
            <a:custGeom>
              <a:avLst/>
              <a:gdLst/>
              <a:ahLst/>
              <a:cxnLst/>
              <a:rect l="l" t="t" r="r" b="b"/>
              <a:pathLst>
                <a:path w="616" h="2021" extrusionOk="0">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74"/>
            <p:cNvSpPr/>
            <p:nvPr/>
          </p:nvSpPr>
          <p:spPr>
            <a:xfrm>
              <a:off x="2274757" y="3854587"/>
              <a:ext cx="135706" cy="319156"/>
            </a:xfrm>
            <a:custGeom>
              <a:avLst/>
              <a:gdLst/>
              <a:ahLst/>
              <a:cxnLst/>
              <a:rect l="l" t="t" r="r" b="b"/>
              <a:pathLst>
                <a:path w="5193" h="12213" extrusionOk="0">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74"/>
            <p:cNvSpPr/>
            <p:nvPr/>
          </p:nvSpPr>
          <p:spPr>
            <a:xfrm>
              <a:off x="2297858" y="3854326"/>
              <a:ext cx="113859" cy="319418"/>
            </a:xfrm>
            <a:custGeom>
              <a:avLst/>
              <a:gdLst/>
              <a:ahLst/>
              <a:cxnLst/>
              <a:rect l="l" t="t" r="r" b="b"/>
              <a:pathLst>
                <a:path w="4357" h="12223" extrusionOk="0">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74"/>
            <p:cNvSpPr/>
            <p:nvPr/>
          </p:nvSpPr>
          <p:spPr>
            <a:xfrm>
              <a:off x="2348372" y="3828193"/>
              <a:ext cx="12335" cy="12335"/>
            </a:xfrm>
            <a:custGeom>
              <a:avLst/>
              <a:gdLst/>
              <a:ahLst/>
              <a:cxnLst/>
              <a:rect l="l" t="t" r="r" b="b"/>
              <a:pathLst>
                <a:path w="472" h="472" extrusionOk="0">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74"/>
            <p:cNvSpPr/>
            <p:nvPr/>
          </p:nvSpPr>
          <p:spPr>
            <a:xfrm>
              <a:off x="2377771" y="3838463"/>
              <a:ext cx="95985" cy="40270"/>
            </a:xfrm>
            <a:custGeom>
              <a:avLst/>
              <a:gdLst/>
              <a:ahLst/>
              <a:cxnLst/>
              <a:rect l="l" t="t" r="r" b="b"/>
              <a:pathLst>
                <a:path w="3673" h="1541" extrusionOk="0">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74"/>
            <p:cNvSpPr/>
            <p:nvPr/>
          </p:nvSpPr>
          <p:spPr>
            <a:xfrm>
              <a:off x="2377274" y="3807313"/>
              <a:ext cx="99774" cy="27700"/>
            </a:xfrm>
            <a:custGeom>
              <a:avLst/>
              <a:gdLst/>
              <a:ahLst/>
              <a:cxnLst/>
              <a:rect l="l" t="t" r="r" b="b"/>
              <a:pathLst>
                <a:path w="3818" h="1060" extrusionOk="0">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74"/>
            <p:cNvSpPr/>
            <p:nvPr/>
          </p:nvSpPr>
          <p:spPr>
            <a:xfrm>
              <a:off x="2274992" y="3936486"/>
              <a:ext cx="135236" cy="237257"/>
            </a:xfrm>
            <a:custGeom>
              <a:avLst/>
              <a:gdLst/>
              <a:ahLst/>
              <a:cxnLst/>
              <a:rect l="l" t="t" r="r" b="b"/>
              <a:pathLst>
                <a:path w="5175" h="9079" extrusionOk="0">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74"/>
            <p:cNvSpPr/>
            <p:nvPr/>
          </p:nvSpPr>
          <p:spPr>
            <a:xfrm>
              <a:off x="2299373" y="3936486"/>
              <a:ext cx="110854" cy="211882"/>
            </a:xfrm>
            <a:custGeom>
              <a:avLst/>
              <a:gdLst/>
              <a:ahLst/>
              <a:cxnLst/>
              <a:rect l="l" t="t" r="r" b="b"/>
              <a:pathLst>
                <a:path w="4242" h="8108" extrusionOk="0">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74"/>
            <p:cNvSpPr/>
            <p:nvPr/>
          </p:nvSpPr>
          <p:spPr>
            <a:xfrm>
              <a:off x="2351142" y="3991417"/>
              <a:ext cx="59086" cy="122274"/>
            </a:xfrm>
            <a:custGeom>
              <a:avLst/>
              <a:gdLst/>
              <a:ahLst/>
              <a:cxnLst/>
              <a:rect l="l" t="t" r="r" b="b"/>
              <a:pathLst>
                <a:path w="2261" h="4679" extrusionOk="0">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5" name="Google Shape;14145;p74"/>
          <p:cNvGrpSpPr/>
          <p:nvPr/>
        </p:nvGrpSpPr>
        <p:grpSpPr>
          <a:xfrm>
            <a:off x="3972716" y="3163570"/>
            <a:ext cx="366404" cy="366665"/>
            <a:chOff x="3972716" y="3348218"/>
            <a:chExt cx="366404" cy="366665"/>
          </a:xfrm>
        </p:grpSpPr>
        <p:sp>
          <p:nvSpPr>
            <p:cNvPr id="14146" name="Google Shape;14146;p74"/>
            <p:cNvSpPr/>
            <p:nvPr/>
          </p:nvSpPr>
          <p:spPr>
            <a:xfrm>
              <a:off x="4069223" y="3397974"/>
              <a:ext cx="172919" cy="223929"/>
            </a:xfrm>
            <a:custGeom>
              <a:avLst/>
              <a:gdLst/>
              <a:ahLst/>
              <a:cxnLst/>
              <a:rect l="l" t="t" r="r" b="b"/>
              <a:pathLst>
                <a:path w="6617" h="8569" extrusionOk="0">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74"/>
            <p:cNvSpPr/>
            <p:nvPr/>
          </p:nvSpPr>
          <p:spPr>
            <a:xfrm>
              <a:off x="4069223" y="3397974"/>
              <a:ext cx="99539" cy="223929"/>
            </a:xfrm>
            <a:custGeom>
              <a:avLst/>
              <a:gdLst/>
              <a:ahLst/>
              <a:cxnLst/>
              <a:rect l="l" t="t" r="r" b="b"/>
              <a:pathLst>
                <a:path w="3809" h="8569" extrusionOk="0">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74"/>
            <p:cNvSpPr/>
            <p:nvPr/>
          </p:nvSpPr>
          <p:spPr>
            <a:xfrm>
              <a:off x="3987036" y="3361806"/>
              <a:ext cx="337763" cy="174173"/>
            </a:xfrm>
            <a:custGeom>
              <a:avLst/>
              <a:gdLst/>
              <a:ahLst/>
              <a:cxnLst/>
              <a:rect l="l" t="t" r="r" b="b"/>
              <a:pathLst>
                <a:path w="12925" h="6665" extrusionOk="0">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74"/>
            <p:cNvSpPr/>
            <p:nvPr/>
          </p:nvSpPr>
          <p:spPr>
            <a:xfrm>
              <a:off x="4136828" y="3348218"/>
              <a:ext cx="38206" cy="38232"/>
            </a:xfrm>
            <a:custGeom>
              <a:avLst/>
              <a:gdLst/>
              <a:ahLst/>
              <a:cxnLst/>
              <a:rect l="l" t="t" r="r" b="b"/>
              <a:pathLst>
                <a:path w="1462" h="1463" extrusionOk="0">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74"/>
            <p:cNvSpPr/>
            <p:nvPr/>
          </p:nvSpPr>
          <p:spPr>
            <a:xfrm>
              <a:off x="4300417" y="3531668"/>
              <a:ext cx="38702" cy="38467"/>
            </a:xfrm>
            <a:custGeom>
              <a:avLst/>
              <a:gdLst/>
              <a:ahLst/>
              <a:cxnLst/>
              <a:rect l="l" t="t" r="r" b="b"/>
              <a:pathLst>
                <a:path w="1481" h="1472" extrusionOk="0">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74"/>
            <p:cNvSpPr/>
            <p:nvPr/>
          </p:nvSpPr>
          <p:spPr>
            <a:xfrm>
              <a:off x="3972716" y="3531668"/>
              <a:ext cx="38493" cy="38467"/>
            </a:xfrm>
            <a:custGeom>
              <a:avLst/>
              <a:gdLst/>
              <a:ahLst/>
              <a:cxnLst/>
              <a:rect l="l" t="t" r="r" b="b"/>
              <a:pathLst>
                <a:path w="1473" h="1472" extrusionOk="0">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74"/>
            <p:cNvSpPr/>
            <p:nvPr/>
          </p:nvSpPr>
          <p:spPr>
            <a:xfrm>
              <a:off x="4096610" y="3639229"/>
              <a:ext cx="118380" cy="75654"/>
            </a:xfrm>
            <a:custGeom>
              <a:avLst/>
              <a:gdLst/>
              <a:ahLst/>
              <a:cxnLst/>
              <a:rect l="l" t="t" r="r" b="b"/>
              <a:pathLst>
                <a:path w="4530" h="2895" extrusionOk="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74"/>
            <p:cNvSpPr/>
            <p:nvPr/>
          </p:nvSpPr>
          <p:spPr>
            <a:xfrm>
              <a:off x="4075756" y="3612574"/>
              <a:ext cx="160088" cy="46281"/>
            </a:xfrm>
            <a:custGeom>
              <a:avLst/>
              <a:gdLst/>
              <a:ahLst/>
              <a:cxnLst/>
              <a:rect l="l" t="t" r="r" b="b"/>
              <a:pathLst>
                <a:path w="6126" h="1771" extrusionOk="0">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74"/>
            <p:cNvSpPr/>
            <p:nvPr/>
          </p:nvSpPr>
          <p:spPr>
            <a:xfrm>
              <a:off x="4127028" y="3639229"/>
              <a:ext cx="87962" cy="75654"/>
            </a:xfrm>
            <a:custGeom>
              <a:avLst/>
              <a:gdLst/>
              <a:ahLst/>
              <a:cxnLst/>
              <a:rect l="l" t="t" r="r" b="b"/>
              <a:pathLst>
                <a:path w="3366" h="2895" extrusionOk="0">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74"/>
            <p:cNvSpPr/>
            <p:nvPr/>
          </p:nvSpPr>
          <p:spPr>
            <a:xfrm>
              <a:off x="4106148" y="3612574"/>
              <a:ext cx="129696" cy="46281"/>
            </a:xfrm>
            <a:custGeom>
              <a:avLst/>
              <a:gdLst/>
              <a:ahLst/>
              <a:cxnLst/>
              <a:rect l="l" t="t" r="r" b="b"/>
              <a:pathLst>
                <a:path w="4963" h="1771" extrusionOk="0">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74"/>
            <p:cNvSpPr/>
            <p:nvPr/>
          </p:nvSpPr>
          <p:spPr>
            <a:xfrm>
              <a:off x="3996104" y="3348218"/>
              <a:ext cx="38206" cy="38232"/>
            </a:xfrm>
            <a:custGeom>
              <a:avLst/>
              <a:gdLst/>
              <a:ahLst/>
              <a:cxnLst/>
              <a:rect l="l" t="t" r="r" b="b"/>
              <a:pathLst>
                <a:path w="1462" h="1463" extrusionOk="0">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74"/>
            <p:cNvSpPr/>
            <p:nvPr/>
          </p:nvSpPr>
          <p:spPr>
            <a:xfrm>
              <a:off x="4277551" y="3348218"/>
              <a:ext cx="37971" cy="38232"/>
            </a:xfrm>
            <a:custGeom>
              <a:avLst/>
              <a:gdLst/>
              <a:ahLst/>
              <a:cxnLst/>
              <a:rect l="l" t="t" r="r" b="b"/>
              <a:pathLst>
                <a:path w="1453" h="1463" extrusionOk="0">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8" name="Google Shape;14158;p74"/>
          <p:cNvGrpSpPr/>
          <p:nvPr/>
        </p:nvGrpSpPr>
        <p:grpSpPr>
          <a:xfrm>
            <a:off x="866528" y="3163701"/>
            <a:ext cx="317405" cy="366534"/>
            <a:chOff x="866528" y="3348348"/>
            <a:chExt cx="317405" cy="366534"/>
          </a:xfrm>
        </p:grpSpPr>
        <p:sp>
          <p:nvSpPr>
            <p:cNvPr id="14159" name="Google Shape;14159;p74"/>
            <p:cNvSpPr/>
            <p:nvPr/>
          </p:nvSpPr>
          <p:spPr>
            <a:xfrm>
              <a:off x="869795" y="3526650"/>
              <a:ext cx="314139" cy="188232"/>
            </a:xfrm>
            <a:custGeom>
              <a:avLst/>
              <a:gdLst/>
              <a:ahLst/>
              <a:cxnLst/>
              <a:rect l="l" t="t" r="r" b="b"/>
              <a:pathLst>
                <a:path w="12021" h="7203" extrusionOk="0">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74"/>
            <p:cNvSpPr/>
            <p:nvPr/>
          </p:nvSpPr>
          <p:spPr>
            <a:xfrm>
              <a:off x="891145" y="3526650"/>
              <a:ext cx="271177" cy="152300"/>
            </a:xfrm>
            <a:custGeom>
              <a:avLst/>
              <a:gdLst/>
              <a:ahLst/>
              <a:cxnLst/>
              <a:rect l="l" t="t" r="r" b="b"/>
              <a:pathLst>
                <a:path w="10377" h="5828" extrusionOk="0">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74"/>
            <p:cNvSpPr/>
            <p:nvPr/>
          </p:nvSpPr>
          <p:spPr>
            <a:xfrm>
              <a:off x="869795" y="3466911"/>
              <a:ext cx="314139" cy="188180"/>
            </a:xfrm>
            <a:custGeom>
              <a:avLst/>
              <a:gdLst/>
              <a:ahLst/>
              <a:cxnLst/>
              <a:rect l="l" t="t" r="r" b="b"/>
              <a:pathLst>
                <a:path w="12021" h="7201" extrusionOk="0">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74"/>
            <p:cNvSpPr/>
            <p:nvPr/>
          </p:nvSpPr>
          <p:spPr>
            <a:xfrm>
              <a:off x="891145" y="3466833"/>
              <a:ext cx="271177" cy="152300"/>
            </a:xfrm>
            <a:custGeom>
              <a:avLst/>
              <a:gdLst/>
              <a:ahLst/>
              <a:cxnLst/>
              <a:rect l="l" t="t" r="r" b="b"/>
              <a:pathLst>
                <a:path w="10377" h="5828" extrusionOk="0">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74"/>
            <p:cNvSpPr/>
            <p:nvPr/>
          </p:nvSpPr>
          <p:spPr>
            <a:xfrm>
              <a:off x="869795" y="3407094"/>
              <a:ext cx="313877" cy="188180"/>
            </a:xfrm>
            <a:custGeom>
              <a:avLst/>
              <a:gdLst/>
              <a:ahLst/>
              <a:cxnLst/>
              <a:rect l="l" t="t" r="r" b="b"/>
              <a:pathLst>
                <a:path w="12011" h="7201" extrusionOk="0">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74"/>
            <p:cNvSpPr/>
            <p:nvPr/>
          </p:nvSpPr>
          <p:spPr>
            <a:xfrm>
              <a:off x="888872" y="3407094"/>
              <a:ext cx="262893" cy="156690"/>
            </a:xfrm>
            <a:custGeom>
              <a:avLst/>
              <a:gdLst/>
              <a:ahLst/>
              <a:cxnLst/>
              <a:rect l="l" t="t" r="r" b="b"/>
              <a:pathLst>
                <a:path w="10060" h="5996" extrusionOk="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74"/>
            <p:cNvSpPr/>
            <p:nvPr/>
          </p:nvSpPr>
          <p:spPr>
            <a:xfrm>
              <a:off x="866528" y="3348348"/>
              <a:ext cx="282963" cy="189304"/>
            </a:xfrm>
            <a:custGeom>
              <a:avLst/>
              <a:gdLst/>
              <a:ahLst/>
              <a:cxnLst/>
              <a:rect l="l" t="t" r="r" b="b"/>
              <a:pathLst>
                <a:path w="10828" h="7244" extrusionOk="0">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74"/>
            <p:cNvSpPr/>
            <p:nvPr/>
          </p:nvSpPr>
          <p:spPr>
            <a:xfrm>
              <a:off x="1102975" y="3417835"/>
              <a:ext cx="46516" cy="50775"/>
            </a:xfrm>
            <a:custGeom>
              <a:avLst/>
              <a:gdLst/>
              <a:ahLst/>
              <a:cxnLst/>
              <a:rect l="l" t="t" r="r" b="b"/>
              <a:pathLst>
                <a:path w="1780" h="1943" extrusionOk="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7" name="Google Shape;14167;p74"/>
          <p:cNvGrpSpPr/>
          <p:nvPr/>
        </p:nvGrpSpPr>
        <p:grpSpPr>
          <a:xfrm>
            <a:off x="1316818" y="3163648"/>
            <a:ext cx="310872" cy="366848"/>
            <a:chOff x="1316818" y="3348296"/>
            <a:chExt cx="310872" cy="366848"/>
          </a:xfrm>
        </p:grpSpPr>
        <p:sp>
          <p:nvSpPr>
            <p:cNvPr id="14168" name="Google Shape;14168;p74"/>
            <p:cNvSpPr/>
            <p:nvPr/>
          </p:nvSpPr>
          <p:spPr>
            <a:xfrm>
              <a:off x="1324631" y="3348296"/>
              <a:ext cx="58824" cy="187919"/>
            </a:xfrm>
            <a:custGeom>
              <a:avLst/>
              <a:gdLst/>
              <a:ahLst/>
              <a:cxnLst/>
              <a:rect l="l" t="t" r="r" b="b"/>
              <a:pathLst>
                <a:path w="2251" h="7191" extrusionOk="0">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74"/>
            <p:cNvSpPr/>
            <p:nvPr/>
          </p:nvSpPr>
          <p:spPr>
            <a:xfrm>
              <a:off x="1341199" y="3348348"/>
              <a:ext cx="25923" cy="25479"/>
            </a:xfrm>
            <a:custGeom>
              <a:avLst/>
              <a:gdLst/>
              <a:ahLst/>
              <a:cxnLst/>
              <a:rect l="l" t="t" r="r" b="b"/>
              <a:pathLst>
                <a:path w="992" h="975" extrusionOk="0">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74"/>
            <p:cNvSpPr/>
            <p:nvPr/>
          </p:nvSpPr>
          <p:spPr>
            <a:xfrm>
              <a:off x="1324631" y="3400744"/>
              <a:ext cx="58824" cy="135471"/>
            </a:xfrm>
            <a:custGeom>
              <a:avLst/>
              <a:gdLst/>
              <a:ahLst/>
              <a:cxnLst/>
              <a:rect l="l" t="t" r="r" b="b"/>
              <a:pathLst>
                <a:path w="2251" h="5184" extrusionOk="0">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74"/>
            <p:cNvSpPr/>
            <p:nvPr/>
          </p:nvSpPr>
          <p:spPr>
            <a:xfrm>
              <a:off x="1354030" y="3400744"/>
              <a:ext cx="29425" cy="135471"/>
            </a:xfrm>
            <a:custGeom>
              <a:avLst/>
              <a:gdLst/>
              <a:ahLst/>
              <a:cxnLst/>
              <a:rect l="l" t="t" r="r" b="b"/>
              <a:pathLst>
                <a:path w="1126" h="5184" extrusionOk="0">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74"/>
            <p:cNvSpPr/>
            <p:nvPr/>
          </p:nvSpPr>
          <p:spPr>
            <a:xfrm>
              <a:off x="1382671" y="3348296"/>
              <a:ext cx="59086" cy="187919"/>
            </a:xfrm>
            <a:custGeom>
              <a:avLst/>
              <a:gdLst/>
              <a:ahLst/>
              <a:cxnLst/>
              <a:rect l="l" t="t" r="r" b="b"/>
              <a:pathLst>
                <a:path w="2261" h="7191" extrusionOk="0">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74"/>
            <p:cNvSpPr/>
            <p:nvPr/>
          </p:nvSpPr>
          <p:spPr>
            <a:xfrm>
              <a:off x="1399240" y="3348348"/>
              <a:ext cx="25923" cy="25479"/>
            </a:xfrm>
            <a:custGeom>
              <a:avLst/>
              <a:gdLst/>
              <a:ahLst/>
              <a:cxnLst/>
              <a:rect l="l" t="t" r="r" b="b"/>
              <a:pathLst>
                <a:path w="992" h="975" extrusionOk="0">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74"/>
            <p:cNvSpPr/>
            <p:nvPr/>
          </p:nvSpPr>
          <p:spPr>
            <a:xfrm>
              <a:off x="1382671" y="3400744"/>
              <a:ext cx="59086" cy="135471"/>
            </a:xfrm>
            <a:custGeom>
              <a:avLst/>
              <a:gdLst/>
              <a:ahLst/>
              <a:cxnLst/>
              <a:rect l="l" t="t" r="r" b="b"/>
              <a:pathLst>
                <a:path w="2261" h="5184" extrusionOk="0">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74"/>
            <p:cNvSpPr/>
            <p:nvPr/>
          </p:nvSpPr>
          <p:spPr>
            <a:xfrm>
              <a:off x="1412332" y="3400744"/>
              <a:ext cx="29425" cy="135471"/>
            </a:xfrm>
            <a:custGeom>
              <a:avLst/>
              <a:gdLst/>
              <a:ahLst/>
              <a:cxnLst/>
              <a:rect l="l" t="t" r="r" b="b"/>
              <a:pathLst>
                <a:path w="1126" h="5184" extrusionOk="0">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74"/>
            <p:cNvSpPr/>
            <p:nvPr/>
          </p:nvSpPr>
          <p:spPr>
            <a:xfrm>
              <a:off x="1441208" y="3348296"/>
              <a:ext cx="59086" cy="187919"/>
            </a:xfrm>
            <a:custGeom>
              <a:avLst/>
              <a:gdLst/>
              <a:ahLst/>
              <a:cxnLst/>
              <a:rect l="l" t="t" r="r" b="b"/>
              <a:pathLst>
                <a:path w="2261" h="7191" extrusionOk="0">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74"/>
            <p:cNvSpPr/>
            <p:nvPr/>
          </p:nvSpPr>
          <p:spPr>
            <a:xfrm>
              <a:off x="1457802" y="3348348"/>
              <a:ext cx="25662" cy="25479"/>
            </a:xfrm>
            <a:custGeom>
              <a:avLst/>
              <a:gdLst/>
              <a:ahLst/>
              <a:cxnLst/>
              <a:rect l="l" t="t" r="r" b="b"/>
              <a:pathLst>
                <a:path w="982" h="975" extrusionOk="0">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74"/>
            <p:cNvSpPr/>
            <p:nvPr/>
          </p:nvSpPr>
          <p:spPr>
            <a:xfrm>
              <a:off x="1441470" y="3400744"/>
              <a:ext cx="58589" cy="135471"/>
            </a:xfrm>
            <a:custGeom>
              <a:avLst/>
              <a:gdLst/>
              <a:ahLst/>
              <a:cxnLst/>
              <a:rect l="l" t="t" r="r" b="b"/>
              <a:pathLst>
                <a:path w="2242" h="5184" extrusionOk="0">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74"/>
            <p:cNvSpPr/>
            <p:nvPr/>
          </p:nvSpPr>
          <p:spPr>
            <a:xfrm>
              <a:off x="1470607" y="3400744"/>
              <a:ext cx="29451" cy="135471"/>
            </a:xfrm>
            <a:custGeom>
              <a:avLst/>
              <a:gdLst/>
              <a:ahLst/>
              <a:cxnLst/>
              <a:rect l="l" t="t" r="r" b="b"/>
              <a:pathLst>
                <a:path w="1127" h="5184" extrusionOk="0">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74"/>
            <p:cNvSpPr/>
            <p:nvPr/>
          </p:nvSpPr>
          <p:spPr>
            <a:xfrm>
              <a:off x="1499771" y="3348296"/>
              <a:ext cx="58824" cy="187919"/>
            </a:xfrm>
            <a:custGeom>
              <a:avLst/>
              <a:gdLst/>
              <a:ahLst/>
              <a:cxnLst/>
              <a:rect l="l" t="t" r="r" b="b"/>
              <a:pathLst>
                <a:path w="2251" h="7191" extrusionOk="0">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74"/>
            <p:cNvSpPr/>
            <p:nvPr/>
          </p:nvSpPr>
          <p:spPr>
            <a:xfrm>
              <a:off x="1516104" y="3348348"/>
              <a:ext cx="25897" cy="25479"/>
            </a:xfrm>
            <a:custGeom>
              <a:avLst/>
              <a:gdLst/>
              <a:ahLst/>
              <a:cxnLst/>
              <a:rect l="l" t="t" r="r" b="b"/>
              <a:pathLst>
                <a:path w="991" h="975" extrusionOk="0">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74"/>
            <p:cNvSpPr/>
            <p:nvPr/>
          </p:nvSpPr>
          <p:spPr>
            <a:xfrm>
              <a:off x="1499771" y="3400744"/>
              <a:ext cx="58824" cy="135471"/>
            </a:xfrm>
            <a:custGeom>
              <a:avLst/>
              <a:gdLst/>
              <a:ahLst/>
              <a:cxnLst/>
              <a:rect l="l" t="t" r="r" b="b"/>
              <a:pathLst>
                <a:path w="2251" h="5184" extrusionOk="0">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74"/>
            <p:cNvSpPr/>
            <p:nvPr/>
          </p:nvSpPr>
          <p:spPr>
            <a:xfrm>
              <a:off x="1529432" y="3400744"/>
              <a:ext cx="29164" cy="135471"/>
            </a:xfrm>
            <a:custGeom>
              <a:avLst/>
              <a:gdLst/>
              <a:ahLst/>
              <a:cxnLst/>
              <a:rect l="l" t="t" r="r" b="b"/>
              <a:pathLst>
                <a:path w="1116" h="5184" extrusionOk="0">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74"/>
            <p:cNvSpPr/>
            <p:nvPr/>
          </p:nvSpPr>
          <p:spPr>
            <a:xfrm>
              <a:off x="1558569" y="3348296"/>
              <a:ext cx="58824" cy="187919"/>
            </a:xfrm>
            <a:custGeom>
              <a:avLst/>
              <a:gdLst/>
              <a:ahLst/>
              <a:cxnLst/>
              <a:rect l="l" t="t" r="r" b="b"/>
              <a:pathLst>
                <a:path w="2251" h="7191" extrusionOk="0">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74"/>
            <p:cNvSpPr/>
            <p:nvPr/>
          </p:nvSpPr>
          <p:spPr>
            <a:xfrm>
              <a:off x="1575163" y="3348348"/>
              <a:ext cx="25662" cy="25479"/>
            </a:xfrm>
            <a:custGeom>
              <a:avLst/>
              <a:gdLst/>
              <a:ahLst/>
              <a:cxnLst/>
              <a:rect l="l" t="t" r="r" b="b"/>
              <a:pathLst>
                <a:path w="982" h="975" extrusionOk="0">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74"/>
            <p:cNvSpPr/>
            <p:nvPr/>
          </p:nvSpPr>
          <p:spPr>
            <a:xfrm>
              <a:off x="1558569" y="3400744"/>
              <a:ext cx="58824" cy="135471"/>
            </a:xfrm>
            <a:custGeom>
              <a:avLst/>
              <a:gdLst/>
              <a:ahLst/>
              <a:cxnLst/>
              <a:rect l="l" t="t" r="r" b="b"/>
              <a:pathLst>
                <a:path w="2251" h="5184" extrusionOk="0">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74"/>
            <p:cNvSpPr/>
            <p:nvPr/>
          </p:nvSpPr>
          <p:spPr>
            <a:xfrm>
              <a:off x="1587968" y="3400744"/>
              <a:ext cx="29425" cy="135471"/>
            </a:xfrm>
            <a:custGeom>
              <a:avLst/>
              <a:gdLst/>
              <a:ahLst/>
              <a:cxnLst/>
              <a:rect l="l" t="t" r="r" b="b"/>
              <a:pathLst>
                <a:path w="1126" h="5184" extrusionOk="0">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74"/>
            <p:cNvSpPr/>
            <p:nvPr/>
          </p:nvSpPr>
          <p:spPr>
            <a:xfrm>
              <a:off x="1316818" y="3475117"/>
              <a:ext cx="310872" cy="240027"/>
            </a:xfrm>
            <a:custGeom>
              <a:avLst/>
              <a:gdLst/>
              <a:ahLst/>
              <a:cxnLst/>
              <a:rect l="l" t="t" r="r" b="b"/>
              <a:pathLst>
                <a:path w="11896" h="9185" extrusionOk="0">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74"/>
            <p:cNvSpPr/>
            <p:nvPr/>
          </p:nvSpPr>
          <p:spPr>
            <a:xfrm>
              <a:off x="1347994" y="3474882"/>
              <a:ext cx="279696" cy="210367"/>
            </a:xfrm>
            <a:custGeom>
              <a:avLst/>
              <a:gdLst/>
              <a:ahLst/>
              <a:cxnLst/>
              <a:rect l="l" t="t" r="r" b="b"/>
              <a:pathLst>
                <a:path w="10703" h="8050" extrusionOk="0">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74"/>
            <p:cNvSpPr/>
            <p:nvPr/>
          </p:nvSpPr>
          <p:spPr>
            <a:xfrm>
              <a:off x="1316818" y="3581921"/>
              <a:ext cx="310872" cy="41002"/>
            </a:xfrm>
            <a:custGeom>
              <a:avLst/>
              <a:gdLst/>
              <a:ahLst/>
              <a:cxnLst/>
              <a:rect l="l" t="t" r="r" b="b"/>
              <a:pathLst>
                <a:path w="11896" h="1569" extrusionOk="0">
                  <a:moveTo>
                    <a:pt x="1" y="1"/>
                  </a:moveTo>
                  <a:lnTo>
                    <a:pt x="1" y="1568"/>
                  </a:lnTo>
                  <a:lnTo>
                    <a:pt x="11896" y="1568"/>
                  </a:lnTo>
                  <a:lnTo>
                    <a:pt x="11896"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74"/>
            <p:cNvSpPr/>
            <p:nvPr/>
          </p:nvSpPr>
          <p:spPr>
            <a:xfrm>
              <a:off x="1316818" y="3581921"/>
              <a:ext cx="31202" cy="41002"/>
            </a:xfrm>
            <a:custGeom>
              <a:avLst/>
              <a:gdLst/>
              <a:ahLst/>
              <a:cxnLst/>
              <a:rect l="l" t="t" r="r" b="b"/>
              <a:pathLst>
                <a:path w="1194" h="1569" extrusionOk="0">
                  <a:moveTo>
                    <a:pt x="1" y="1"/>
                  </a:moveTo>
                  <a:lnTo>
                    <a:pt x="1" y="1568"/>
                  </a:lnTo>
                  <a:lnTo>
                    <a:pt x="1193" y="1568"/>
                  </a:lnTo>
                  <a:lnTo>
                    <a:pt x="1193"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2" name="Google Shape;14192;p74"/>
          <p:cNvGrpSpPr/>
          <p:nvPr/>
        </p:nvGrpSpPr>
        <p:grpSpPr>
          <a:xfrm>
            <a:off x="3105248" y="3163596"/>
            <a:ext cx="305620" cy="366430"/>
            <a:chOff x="3105248" y="3348244"/>
            <a:chExt cx="305620" cy="366430"/>
          </a:xfrm>
        </p:grpSpPr>
        <p:sp>
          <p:nvSpPr>
            <p:cNvPr id="14193" name="Google Shape;14193;p74"/>
            <p:cNvSpPr/>
            <p:nvPr/>
          </p:nvSpPr>
          <p:spPr>
            <a:xfrm>
              <a:off x="3198750" y="3348244"/>
              <a:ext cx="99774" cy="238485"/>
            </a:xfrm>
            <a:custGeom>
              <a:avLst/>
              <a:gdLst/>
              <a:ahLst/>
              <a:cxnLst/>
              <a:rect l="l" t="t" r="r" b="b"/>
              <a:pathLst>
                <a:path w="3818" h="9126" extrusionOk="0">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74"/>
            <p:cNvSpPr/>
            <p:nvPr/>
          </p:nvSpPr>
          <p:spPr>
            <a:xfrm>
              <a:off x="3223366" y="3348244"/>
              <a:ext cx="69147" cy="208328"/>
            </a:xfrm>
            <a:custGeom>
              <a:avLst/>
              <a:gdLst/>
              <a:ahLst/>
              <a:cxnLst/>
              <a:rect l="l" t="t" r="r" b="b"/>
              <a:pathLst>
                <a:path w="2646" h="7972" extrusionOk="0">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74"/>
            <p:cNvSpPr/>
            <p:nvPr/>
          </p:nvSpPr>
          <p:spPr>
            <a:xfrm>
              <a:off x="3224124" y="3348244"/>
              <a:ext cx="99277" cy="238485"/>
            </a:xfrm>
            <a:custGeom>
              <a:avLst/>
              <a:gdLst/>
              <a:ahLst/>
              <a:cxnLst/>
              <a:rect l="l" t="t" r="r" b="b"/>
              <a:pathLst>
                <a:path w="3799" h="9126" extrusionOk="0">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74"/>
            <p:cNvSpPr/>
            <p:nvPr/>
          </p:nvSpPr>
          <p:spPr>
            <a:xfrm>
              <a:off x="3242469" y="3355770"/>
              <a:ext cx="80697" cy="230959"/>
            </a:xfrm>
            <a:custGeom>
              <a:avLst/>
              <a:gdLst/>
              <a:ahLst/>
              <a:cxnLst/>
              <a:rect l="l" t="t" r="r" b="b"/>
              <a:pathLst>
                <a:path w="3088" h="8838" extrusionOk="0">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74"/>
            <p:cNvSpPr/>
            <p:nvPr/>
          </p:nvSpPr>
          <p:spPr>
            <a:xfrm>
              <a:off x="3235675" y="3503000"/>
              <a:ext cx="175192" cy="211255"/>
            </a:xfrm>
            <a:custGeom>
              <a:avLst/>
              <a:gdLst/>
              <a:ahLst/>
              <a:cxnLst/>
              <a:rect l="l" t="t" r="r" b="b"/>
              <a:pathLst>
                <a:path w="6704" h="8084" extrusionOk="0">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74"/>
            <p:cNvSpPr/>
            <p:nvPr/>
          </p:nvSpPr>
          <p:spPr>
            <a:xfrm>
              <a:off x="3105248" y="3502739"/>
              <a:ext cx="181725" cy="211935"/>
            </a:xfrm>
            <a:custGeom>
              <a:avLst/>
              <a:gdLst/>
              <a:ahLst/>
              <a:cxnLst/>
              <a:rect l="l" t="t" r="r" b="b"/>
              <a:pathLst>
                <a:path w="6954" h="8110" extrusionOk="0">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74"/>
            <p:cNvSpPr/>
            <p:nvPr/>
          </p:nvSpPr>
          <p:spPr>
            <a:xfrm>
              <a:off x="3253288" y="3522365"/>
              <a:ext cx="15836" cy="16124"/>
            </a:xfrm>
            <a:custGeom>
              <a:avLst/>
              <a:gdLst/>
              <a:ahLst/>
              <a:cxnLst/>
              <a:rect l="l" t="t" r="r" b="b"/>
              <a:pathLst>
                <a:path w="606" h="617" extrusionOk="0">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0" name="Google Shape;14200;p74"/>
          <p:cNvGrpSpPr/>
          <p:nvPr/>
        </p:nvGrpSpPr>
        <p:grpSpPr>
          <a:xfrm>
            <a:off x="2661988" y="3163570"/>
            <a:ext cx="304078" cy="366665"/>
            <a:chOff x="2661988" y="3348218"/>
            <a:chExt cx="304078" cy="366665"/>
          </a:xfrm>
        </p:grpSpPr>
        <p:sp>
          <p:nvSpPr>
            <p:cNvPr id="14201" name="Google Shape;14201;p74"/>
            <p:cNvSpPr/>
            <p:nvPr/>
          </p:nvSpPr>
          <p:spPr>
            <a:xfrm>
              <a:off x="2801954" y="3540971"/>
              <a:ext cx="24146" cy="173912"/>
            </a:xfrm>
            <a:custGeom>
              <a:avLst/>
              <a:gdLst/>
              <a:ahLst/>
              <a:cxnLst/>
              <a:rect l="l" t="t" r="r" b="b"/>
              <a:pathLst>
                <a:path w="924" h="6655" extrusionOk="0">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74"/>
            <p:cNvSpPr/>
            <p:nvPr/>
          </p:nvSpPr>
          <p:spPr>
            <a:xfrm>
              <a:off x="2801954" y="3540971"/>
              <a:ext cx="24146" cy="39721"/>
            </a:xfrm>
            <a:custGeom>
              <a:avLst/>
              <a:gdLst/>
              <a:ahLst/>
              <a:cxnLst/>
              <a:rect l="l" t="t" r="r" b="b"/>
              <a:pathLst>
                <a:path w="924" h="1520" extrusionOk="0">
                  <a:moveTo>
                    <a:pt x="1" y="0"/>
                  </a:moveTo>
                  <a:lnTo>
                    <a:pt x="1" y="1520"/>
                  </a:lnTo>
                  <a:lnTo>
                    <a:pt x="924" y="1520"/>
                  </a:lnTo>
                  <a:lnTo>
                    <a:pt x="924"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74"/>
            <p:cNvSpPr/>
            <p:nvPr/>
          </p:nvSpPr>
          <p:spPr>
            <a:xfrm>
              <a:off x="2809245" y="3348218"/>
              <a:ext cx="11080" cy="39669"/>
            </a:xfrm>
            <a:custGeom>
              <a:avLst/>
              <a:gdLst/>
              <a:ahLst/>
              <a:cxnLst/>
              <a:rect l="l" t="t" r="r" b="b"/>
              <a:pathLst>
                <a:path w="424" h="1518" extrusionOk="0">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74"/>
            <p:cNvSpPr/>
            <p:nvPr/>
          </p:nvSpPr>
          <p:spPr>
            <a:xfrm>
              <a:off x="2852207" y="3359585"/>
              <a:ext cx="24173" cy="37579"/>
            </a:xfrm>
            <a:custGeom>
              <a:avLst/>
              <a:gdLst/>
              <a:ahLst/>
              <a:cxnLst/>
              <a:rect l="l" t="t" r="r" b="b"/>
              <a:pathLst>
                <a:path w="925" h="1438" extrusionOk="0">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74"/>
            <p:cNvSpPr/>
            <p:nvPr/>
          </p:nvSpPr>
          <p:spPr>
            <a:xfrm>
              <a:off x="2889158" y="3390970"/>
              <a:ext cx="35540" cy="31411"/>
            </a:xfrm>
            <a:custGeom>
              <a:avLst/>
              <a:gdLst/>
              <a:ahLst/>
              <a:cxnLst/>
              <a:rect l="l" t="t" r="r" b="b"/>
              <a:pathLst>
                <a:path w="1360" h="1202" extrusionOk="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74"/>
            <p:cNvSpPr/>
            <p:nvPr/>
          </p:nvSpPr>
          <p:spPr>
            <a:xfrm>
              <a:off x="2915290" y="3438479"/>
              <a:ext cx="40688" cy="22056"/>
            </a:xfrm>
            <a:custGeom>
              <a:avLst/>
              <a:gdLst/>
              <a:ahLst/>
              <a:cxnLst/>
              <a:rect l="l" t="t" r="r" b="b"/>
              <a:pathLst>
                <a:path w="1557" h="844" extrusionOk="0">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74"/>
            <p:cNvSpPr/>
            <p:nvPr/>
          </p:nvSpPr>
          <p:spPr>
            <a:xfrm>
              <a:off x="2922817" y="3493723"/>
              <a:ext cx="43249" cy="11080"/>
            </a:xfrm>
            <a:custGeom>
              <a:avLst/>
              <a:gdLst/>
              <a:ahLst/>
              <a:cxnLst/>
              <a:rect l="l" t="t" r="r" b="b"/>
              <a:pathLst>
                <a:path w="1655" h="424" extrusionOk="0">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74"/>
            <p:cNvSpPr/>
            <p:nvPr/>
          </p:nvSpPr>
          <p:spPr>
            <a:xfrm>
              <a:off x="2912912" y="3538149"/>
              <a:ext cx="42570" cy="22160"/>
            </a:xfrm>
            <a:custGeom>
              <a:avLst/>
              <a:gdLst/>
              <a:ahLst/>
              <a:cxnLst/>
              <a:rect l="l" t="t" r="r" b="b"/>
              <a:pathLst>
                <a:path w="1629" h="848" extrusionOk="0">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74"/>
            <p:cNvSpPr/>
            <p:nvPr/>
          </p:nvSpPr>
          <p:spPr>
            <a:xfrm>
              <a:off x="2887825" y="3575649"/>
              <a:ext cx="35880" cy="31411"/>
            </a:xfrm>
            <a:custGeom>
              <a:avLst/>
              <a:gdLst/>
              <a:ahLst/>
              <a:cxnLst/>
              <a:rect l="l" t="t" r="r" b="b"/>
              <a:pathLst>
                <a:path w="1373" h="1202" extrusionOk="0">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74"/>
            <p:cNvSpPr/>
            <p:nvPr/>
          </p:nvSpPr>
          <p:spPr>
            <a:xfrm>
              <a:off x="2850926" y="3600605"/>
              <a:ext cx="24721" cy="37552"/>
            </a:xfrm>
            <a:custGeom>
              <a:avLst/>
              <a:gdLst/>
              <a:ahLst/>
              <a:cxnLst/>
              <a:rect l="l" t="t" r="r" b="b"/>
              <a:pathLst>
                <a:path w="946" h="1437" extrusionOk="0">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74"/>
            <p:cNvSpPr/>
            <p:nvPr/>
          </p:nvSpPr>
          <p:spPr>
            <a:xfrm>
              <a:off x="2751021" y="3600083"/>
              <a:ext cx="24068" cy="37317"/>
            </a:xfrm>
            <a:custGeom>
              <a:avLst/>
              <a:gdLst/>
              <a:ahLst/>
              <a:cxnLst/>
              <a:rect l="l" t="t" r="r" b="b"/>
              <a:pathLst>
                <a:path w="921" h="1428" extrusionOk="0">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74"/>
            <p:cNvSpPr/>
            <p:nvPr/>
          </p:nvSpPr>
          <p:spPr>
            <a:xfrm>
              <a:off x="2703147" y="3574525"/>
              <a:ext cx="36063" cy="31411"/>
            </a:xfrm>
            <a:custGeom>
              <a:avLst/>
              <a:gdLst/>
              <a:ahLst/>
              <a:cxnLst/>
              <a:rect l="l" t="t" r="r" b="b"/>
              <a:pathLst>
                <a:path w="1380" h="1202" extrusionOk="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74"/>
            <p:cNvSpPr/>
            <p:nvPr/>
          </p:nvSpPr>
          <p:spPr>
            <a:xfrm>
              <a:off x="2671814" y="3536607"/>
              <a:ext cx="40714" cy="22186"/>
            </a:xfrm>
            <a:custGeom>
              <a:avLst/>
              <a:gdLst/>
              <a:ahLst/>
              <a:cxnLst/>
              <a:rect l="l" t="t" r="r" b="b"/>
              <a:pathLst>
                <a:path w="1558" h="849" extrusionOk="0">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74"/>
            <p:cNvSpPr/>
            <p:nvPr/>
          </p:nvSpPr>
          <p:spPr>
            <a:xfrm>
              <a:off x="2661988" y="3492208"/>
              <a:ext cx="41498" cy="11080"/>
            </a:xfrm>
            <a:custGeom>
              <a:avLst/>
              <a:gdLst/>
              <a:ahLst/>
              <a:cxnLst/>
              <a:rect l="l" t="t" r="r" b="b"/>
              <a:pathLst>
                <a:path w="1588" h="424" extrusionOk="0">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74"/>
            <p:cNvSpPr/>
            <p:nvPr/>
          </p:nvSpPr>
          <p:spPr>
            <a:xfrm>
              <a:off x="2672363" y="3436728"/>
              <a:ext cx="42570" cy="22134"/>
            </a:xfrm>
            <a:custGeom>
              <a:avLst/>
              <a:gdLst/>
              <a:ahLst/>
              <a:cxnLst/>
              <a:rect l="l" t="t" r="r" b="b"/>
              <a:pathLst>
                <a:path w="1629" h="847" extrusionOk="0">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74"/>
            <p:cNvSpPr/>
            <p:nvPr/>
          </p:nvSpPr>
          <p:spPr>
            <a:xfrm>
              <a:off x="2704349" y="3390082"/>
              <a:ext cx="35932" cy="31411"/>
            </a:xfrm>
            <a:custGeom>
              <a:avLst/>
              <a:gdLst/>
              <a:ahLst/>
              <a:cxnLst/>
              <a:rect l="l" t="t" r="r" b="b"/>
              <a:pathLst>
                <a:path w="1375" h="1202" extrusionOk="0">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74"/>
            <p:cNvSpPr/>
            <p:nvPr/>
          </p:nvSpPr>
          <p:spPr>
            <a:xfrm>
              <a:off x="2752433" y="3358958"/>
              <a:ext cx="24669" cy="37526"/>
            </a:xfrm>
            <a:custGeom>
              <a:avLst/>
              <a:gdLst/>
              <a:ahLst/>
              <a:cxnLst/>
              <a:rect l="l" t="t" r="r" b="b"/>
              <a:pathLst>
                <a:path w="944" h="1436" extrusionOk="0">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74"/>
            <p:cNvSpPr/>
            <p:nvPr/>
          </p:nvSpPr>
          <p:spPr>
            <a:xfrm>
              <a:off x="2727816" y="3415796"/>
              <a:ext cx="172422" cy="159591"/>
            </a:xfrm>
            <a:custGeom>
              <a:avLst/>
              <a:gdLst/>
              <a:ahLst/>
              <a:cxnLst/>
              <a:rect l="l" t="t" r="r" b="b"/>
              <a:pathLst>
                <a:path w="6598" h="6107" extrusionOk="0">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74"/>
            <p:cNvSpPr/>
            <p:nvPr/>
          </p:nvSpPr>
          <p:spPr>
            <a:xfrm>
              <a:off x="2727816" y="3467330"/>
              <a:ext cx="59582" cy="108058"/>
            </a:xfrm>
            <a:custGeom>
              <a:avLst/>
              <a:gdLst/>
              <a:ahLst/>
              <a:cxnLst/>
              <a:rect l="l" t="t" r="r" b="b"/>
              <a:pathLst>
                <a:path w="2280" h="4135" extrusionOk="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0" name="Google Shape;14220;p74"/>
          <p:cNvGrpSpPr/>
          <p:nvPr/>
        </p:nvGrpSpPr>
        <p:grpSpPr>
          <a:xfrm>
            <a:off x="2212927" y="3164249"/>
            <a:ext cx="307606" cy="366482"/>
            <a:chOff x="2212927" y="3348897"/>
            <a:chExt cx="307606" cy="366482"/>
          </a:xfrm>
        </p:grpSpPr>
        <p:sp>
          <p:nvSpPr>
            <p:cNvPr id="14221" name="Google Shape;14221;p74"/>
            <p:cNvSpPr/>
            <p:nvPr/>
          </p:nvSpPr>
          <p:spPr>
            <a:xfrm>
              <a:off x="2234539" y="3408218"/>
              <a:ext cx="222936" cy="219905"/>
            </a:xfrm>
            <a:custGeom>
              <a:avLst/>
              <a:gdLst/>
              <a:ahLst/>
              <a:cxnLst/>
              <a:rect l="l" t="t" r="r" b="b"/>
              <a:pathLst>
                <a:path w="8531" h="8415" extrusionOk="0">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74"/>
            <p:cNvSpPr/>
            <p:nvPr/>
          </p:nvSpPr>
          <p:spPr>
            <a:xfrm>
              <a:off x="2330288" y="3408218"/>
              <a:ext cx="127187" cy="126246"/>
            </a:xfrm>
            <a:custGeom>
              <a:avLst/>
              <a:gdLst/>
              <a:ahLst/>
              <a:cxnLst/>
              <a:rect l="l" t="t" r="r" b="b"/>
              <a:pathLst>
                <a:path w="4867" h="4831" extrusionOk="0">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74"/>
            <p:cNvSpPr/>
            <p:nvPr/>
          </p:nvSpPr>
          <p:spPr>
            <a:xfrm>
              <a:off x="2212927" y="3640797"/>
              <a:ext cx="53049" cy="74582"/>
            </a:xfrm>
            <a:custGeom>
              <a:avLst/>
              <a:gdLst/>
              <a:ahLst/>
              <a:cxnLst/>
              <a:rect l="l" t="t" r="r" b="b"/>
              <a:pathLst>
                <a:path w="2030" h="2854" extrusionOk="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74"/>
            <p:cNvSpPr/>
            <p:nvPr/>
          </p:nvSpPr>
          <p:spPr>
            <a:xfrm>
              <a:off x="2233284" y="3652295"/>
              <a:ext cx="32457" cy="54800"/>
            </a:xfrm>
            <a:custGeom>
              <a:avLst/>
              <a:gdLst/>
              <a:ahLst/>
              <a:cxnLst/>
              <a:rect l="l" t="t" r="r" b="b"/>
              <a:pathLst>
                <a:path w="1242" h="2097" extrusionOk="0">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74"/>
            <p:cNvSpPr/>
            <p:nvPr/>
          </p:nvSpPr>
          <p:spPr>
            <a:xfrm>
              <a:off x="2229756" y="3408218"/>
              <a:ext cx="201586" cy="219722"/>
            </a:xfrm>
            <a:custGeom>
              <a:avLst/>
              <a:gdLst/>
              <a:ahLst/>
              <a:cxnLst/>
              <a:rect l="l" t="t" r="r" b="b"/>
              <a:pathLst>
                <a:path w="7714" h="8408" extrusionOk="0">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74"/>
            <p:cNvSpPr/>
            <p:nvPr/>
          </p:nvSpPr>
          <p:spPr>
            <a:xfrm>
              <a:off x="2330288" y="3408035"/>
              <a:ext cx="101054" cy="90236"/>
            </a:xfrm>
            <a:custGeom>
              <a:avLst/>
              <a:gdLst/>
              <a:ahLst/>
              <a:cxnLst/>
              <a:rect l="l" t="t" r="r" b="b"/>
              <a:pathLst>
                <a:path w="3867" h="3453" extrusionOk="0">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74"/>
            <p:cNvSpPr/>
            <p:nvPr/>
          </p:nvSpPr>
          <p:spPr>
            <a:xfrm>
              <a:off x="2389086" y="3348897"/>
              <a:ext cx="131446" cy="126142"/>
            </a:xfrm>
            <a:custGeom>
              <a:avLst/>
              <a:gdLst/>
              <a:ahLst/>
              <a:cxnLst/>
              <a:rect l="l" t="t" r="r" b="b"/>
              <a:pathLst>
                <a:path w="5030" h="4827" extrusionOk="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74"/>
            <p:cNvSpPr/>
            <p:nvPr/>
          </p:nvSpPr>
          <p:spPr>
            <a:xfrm>
              <a:off x="2450158" y="3352738"/>
              <a:ext cx="70140" cy="85479"/>
            </a:xfrm>
            <a:custGeom>
              <a:avLst/>
              <a:gdLst/>
              <a:ahLst/>
              <a:cxnLst/>
              <a:rect l="l" t="t" r="r" b="b"/>
              <a:pathLst>
                <a:path w="2684" h="3271" extrusionOk="0">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74"/>
            <p:cNvSpPr/>
            <p:nvPr/>
          </p:nvSpPr>
          <p:spPr>
            <a:xfrm>
              <a:off x="2356159" y="3369908"/>
              <a:ext cx="139992" cy="137405"/>
            </a:xfrm>
            <a:custGeom>
              <a:avLst/>
              <a:gdLst/>
              <a:ahLst/>
              <a:cxnLst/>
              <a:rect l="l" t="t" r="r" b="b"/>
              <a:pathLst>
                <a:path w="5357" h="5258" extrusionOk="0">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74"/>
            <p:cNvSpPr/>
            <p:nvPr/>
          </p:nvSpPr>
          <p:spPr>
            <a:xfrm>
              <a:off x="2372492" y="3386476"/>
              <a:ext cx="123659" cy="120837"/>
            </a:xfrm>
            <a:custGeom>
              <a:avLst/>
              <a:gdLst/>
              <a:ahLst/>
              <a:cxnLst/>
              <a:rect l="l" t="t" r="r" b="b"/>
              <a:pathLst>
                <a:path w="4732" h="4624" extrusionOk="0">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1" name="Google Shape;14231;p74"/>
          <p:cNvGrpSpPr/>
          <p:nvPr/>
        </p:nvGrpSpPr>
        <p:grpSpPr>
          <a:xfrm>
            <a:off x="1764389" y="3163570"/>
            <a:ext cx="310114" cy="366665"/>
            <a:chOff x="1764389" y="3348218"/>
            <a:chExt cx="310114" cy="366665"/>
          </a:xfrm>
        </p:grpSpPr>
        <p:sp>
          <p:nvSpPr>
            <p:cNvPr id="14232" name="Google Shape;14232;p74"/>
            <p:cNvSpPr/>
            <p:nvPr/>
          </p:nvSpPr>
          <p:spPr>
            <a:xfrm>
              <a:off x="1782734" y="3556441"/>
              <a:ext cx="37918" cy="23598"/>
            </a:xfrm>
            <a:custGeom>
              <a:avLst/>
              <a:gdLst/>
              <a:ahLst/>
              <a:cxnLst/>
              <a:rect l="l" t="t" r="r" b="b"/>
              <a:pathLst>
                <a:path w="1451" h="903" extrusionOk="0">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74"/>
            <p:cNvSpPr/>
            <p:nvPr/>
          </p:nvSpPr>
          <p:spPr>
            <a:xfrm>
              <a:off x="2016933" y="3558218"/>
              <a:ext cx="37971" cy="23833"/>
            </a:xfrm>
            <a:custGeom>
              <a:avLst/>
              <a:gdLst/>
              <a:ahLst/>
              <a:cxnLst/>
              <a:rect l="l" t="t" r="r" b="b"/>
              <a:pathLst>
                <a:path w="1453" h="912" extrusionOk="0">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74"/>
            <p:cNvSpPr/>
            <p:nvPr/>
          </p:nvSpPr>
          <p:spPr>
            <a:xfrm>
              <a:off x="1915147" y="3348218"/>
              <a:ext cx="11080" cy="36089"/>
            </a:xfrm>
            <a:custGeom>
              <a:avLst/>
              <a:gdLst/>
              <a:ahLst/>
              <a:cxnLst/>
              <a:rect l="l" t="t" r="r" b="b"/>
              <a:pathLst>
                <a:path w="424" h="1381" extrusionOk="0">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74"/>
            <p:cNvSpPr/>
            <p:nvPr/>
          </p:nvSpPr>
          <p:spPr>
            <a:xfrm>
              <a:off x="1839363" y="3367399"/>
              <a:ext cx="27126" cy="32796"/>
            </a:xfrm>
            <a:custGeom>
              <a:avLst/>
              <a:gdLst/>
              <a:ahLst/>
              <a:cxnLst/>
              <a:rect l="l" t="t" r="r" b="b"/>
              <a:pathLst>
                <a:path w="1038" h="1255" extrusionOk="0">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74"/>
            <p:cNvSpPr/>
            <p:nvPr/>
          </p:nvSpPr>
          <p:spPr>
            <a:xfrm>
              <a:off x="1783988" y="3420997"/>
              <a:ext cx="37971" cy="23754"/>
            </a:xfrm>
            <a:custGeom>
              <a:avLst/>
              <a:gdLst/>
              <a:ahLst/>
              <a:cxnLst/>
              <a:rect l="l" t="t" r="r" b="b"/>
              <a:pathLst>
                <a:path w="1453" h="909" extrusionOk="0">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74"/>
            <p:cNvSpPr/>
            <p:nvPr/>
          </p:nvSpPr>
          <p:spPr>
            <a:xfrm>
              <a:off x="1764389" y="3494716"/>
              <a:ext cx="37971" cy="11106"/>
            </a:xfrm>
            <a:custGeom>
              <a:avLst/>
              <a:gdLst/>
              <a:ahLst/>
              <a:cxnLst/>
              <a:rect l="l" t="t" r="r" b="b"/>
              <a:pathLst>
                <a:path w="1453" h="425" extrusionOk="0">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74"/>
            <p:cNvSpPr/>
            <p:nvPr/>
          </p:nvSpPr>
          <p:spPr>
            <a:xfrm>
              <a:off x="2034756" y="3496990"/>
              <a:ext cx="39748" cy="11342"/>
            </a:xfrm>
            <a:custGeom>
              <a:avLst/>
              <a:gdLst/>
              <a:ahLst/>
              <a:cxnLst/>
              <a:rect l="l" t="t" r="r" b="b"/>
              <a:pathLst>
                <a:path w="1521" h="434" extrusionOk="0">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74"/>
            <p:cNvSpPr/>
            <p:nvPr/>
          </p:nvSpPr>
          <p:spPr>
            <a:xfrm>
              <a:off x="2018684" y="3423009"/>
              <a:ext cx="37448" cy="23754"/>
            </a:xfrm>
            <a:custGeom>
              <a:avLst/>
              <a:gdLst/>
              <a:ahLst/>
              <a:cxnLst/>
              <a:rect l="l" t="t" r="r" b="b"/>
              <a:pathLst>
                <a:path w="1433" h="909" extrusionOk="0">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74"/>
            <p:cNvSpPr/>
            <p:nvPr/>
          </p:nvSpPr>
          <p:spPr>
            <a:xfrm>
              <a:off x="1974573" y="3368627"/>
              <a:ext cx="26054" cy="32822"/>
            </a:xfrm>
            <a:custGeom>
              <a:avLst/>
              <a:gdLst/>
              <a:ahLst/>
              <a:cxnLst/>
              <a:rect l="l" t="t" r="r" b="b"/>
              <a:pathLst>
                <a:path w="997" h="1256" extrusionOk="0">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74"/>
            <p:cNvSpPr/>
            <p:nvPr/>
          </p:nvSpPr>
          <p:spPr>
            <a:xfrm>
              <a:off x="1820914" y="3408009"/>
              <a:ext cx="218651" cy="273450"/>
            </a:xfrm>
            <a:custGeom>
              <a:avLst/>
              <a:gdLst/>
              <a:ahLst/>
              <a:cxnLst/>
              <a:rect l="l" t="t" r="r" b="b"/>
              <a:pathLst>
                <a:path w="8367" h="10464" extrusionOk="0">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74"/>
            <p:cNvSpPr/>
            <p:nvPr/>
          </p:nvSpPr>
          <p:spPr>
            <a:xfrm>
              <a:off x="1829720" y="3409028"/>
              <a:ext cx="209844" cy="272431"/>
            </a:xfrm>
            <a:custGeom>
              <a:avLst/>
              <a:gdLst/>
              <a:ahLst/>
              <a:cxnLst/>
              <a:rect l="l" t="t" r="r" b="b"/>
              <a:pathLst>
                <a:path w="8030" h="10425" extrusionOk="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74"/>
            <p:cNvSpPr/>
            <p:nvPr/>
          </p:nvSpPr>
          <p:spPr>
            <a:xfrm>
              <a:off x="1865652" y="3465579"/>
              <a:ext cx="110096" cy="161290"/>
            </a:xfrm>
            <a:custGeom>
              <a:avLst/>
              <a:gdLst/>
              <a:ahLst/>
              <a:cxnLst/>
              <a:rect l="l" t="t" r="r" b="b"/>
              <a:pathLst>
                <a:path w="4213" h="6172" extrusionOk="0">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74"/>
            <p:cNvSpPr/>
            <p:nvPr/>
          </p:nvSpPr>
          <p:spPr>
            <a:xfrm>
              <a:off x="1899311" y="3570866"/>
              <a:ext cx="11080" cy="55950"/>
            </a:xfrm>
            <a:custGeom>
              <a:avLst/>
              <a:gdLst/>
              <a:ahLst/>
              <a:cxnLst/>
              <a:rect l="l" t="t" r="r" b="b"/>
              <a:pathLst>
                <a:path w="424" h="2141" extrusionOk="0">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74"/>
            <p:cNvSpPr/>
            <p:nvPr/>
          </p:nvSpPr>
          <p:spPr>
            <a:xfrm>
              <a:off x="1899311" y="3584429"/>
              <a:ext cx="5305" cy="42518"/>
            </a:xfrm>
            <a:custGeom>
              <a:avLst/>
              <a:gdLst/>
              <a:ahLst/>
              <a:cxnLst/>
              <a:rect l="l" t="t" r="r" b="b"/>
              <a:pathLst>
                <a:path w="203" h="1627" extrusionOk="0">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74"/>
            <p:cNvSpPr/>
            <p:nvPr/>
          </p:nvSpPr>
          <p:spPr>
            <a:xfrm>
              <a:off x="1891524" y="3678663"/>
              <a:ext cx="58328" cy="36220"/>
            </a:xfrm>
            <a:custGeom>
              <a:avLst/>
              <a:gdLst/>
              <a:ahLst/>
              <a:cxnLst/>
              <a:rect l="l" t="t" r="r" b="b"/>
              <a:pathLst>
                <a:path w="2232" h="1386" extrusionOk="0">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74"/>
            <p:cNvSpPr/>
            <p:nvPr/>
          </p:nvSpPr>
          <p:spPr>
            <a:xfrm>
              <a:off x="1876210" y="3611842"/>
              <a:ext cx="88720" cy="34939"/>
            </a:xfrm>
            <a:custGeom>
              <a:avLst/>
              <a:gdLst/>
              <a:ahLst/>
              <a:cxnLst/>
              <a:rect l="l" t="t" r="r" b="b"/>
              <a:pathLst>
                <a:path w="3395" h="1337" extrusionOk="0">
                  <a:moveTo>
                    <a:pt x="0" y="0"/>
                  </a:moveTo>
                  <a:lnTo>
                    <a:pt x="0" y="1337"/>
                  </a:lnTo>
                  <a:lnTo>
                    <a:pt x="3395" y="1337"/>
                  </a:lnTo>
                  <a:lnTo>
                    <a:pt x="3395"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74"/>
            <p:cNvSpPr/>
            <p:nvPr/>
          </p:nvSpPr>
          <p:spPr>
            <a:xfrm>
              <a:off x="1876445" y="3646755"/>
              <a:ext cx="88485" cy="34965"/>
            </a:xfrm>
            <a:custGeom>
              <a:avLst/>
              <a:gdLst/>
              <a:ahLst/>
              <a:cxnLst/>
              <a:rect l="l" t="t" r="r" b="b"/>
              <a:pathLst>
                <a:path w="3386" h="1338" extrusionOk="0">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74"/>
            <p:cNvSpPr/>
            <p:nvPr/>
          </p:nvSpPr>
          <p:spPr>
            <a:xfrm>
              <a:off x="1920687" y="3678663"/>
              <a:ext cx="29164" cy="32195"/>
            </a:xfrm>
            <a:custGeom>
              <a:avLst/>
              <a:gdLst/>
              <a:ahLst/>
              <a:cxnLst/>
              <a:rect l="l" t="t" r="r" b="b"/>
              <a:pathLst>
                <a:path w="1116" h="1232" extrusionOk="0">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74"/>
            <p:cNvSpPr/>
            <p:nvPr/>
          </p:nvSpPr>
          <p:spPr>
            <a:xfrm>
              <a:off x="1904590" y="3611842"/>
              <a:ext cx="60340" cy="34939"/>
            </a:xfrm>
            <a:custGeom>
              <a:avLst/>
              <a:gdLst/>
              <a:ahLst/>
              <a:cxnLst/>
              <a:rect l="l" t="t" r="r" b="b"/>
              <a:pathLst>
                <a:path w="2309" h="1337" extrusionOk="0">
                  <a:moveTo>
                    <a:pt x="1" y="0"/>
                  </a:moveTo>
                  <a:lnTo>
                    <a:pt x="1" y="1337"/>
                  </a:lnTo>
                  <a:lnTo>
                    <a:pt x="2309" y="1337"/>
                  </a:lnTo>
                  <a:lnTo>
                    <a:pt x="2309"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74"/>
            <p:cNvSpPr/>
            <p:nvPr/>
          </p:nvSpPr>
          <p:spPr>
            <a:xfrm>
              <a:off x="1904590" y="3646755"/>
              <a:ext cx="60340" cy="34965"/>
            </a:xfrm>
            <a:custGeom>
              <a:avLst/>
              <a:gdLst/>
              <a:ahLst/>
              <a:cxnLst/>
              <a:rect l="l" t="t" r="r" b="b"/>
              <a:pathLst>
                <a:path w="2309" h="1338" extrusionOk="0">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2" name="Google Shape;14252;p74"/>
          <p:cNvGrpSpPr/>
          <p:nvPr/>
        </p:nvGrpSpPr>
        <p:grpSpPr>
          <a:xfrm>
            <a:off x="2777572" y="3622640"/>
            <a:ext cx="81716" cy="366717"/>
            <a:chOff x="2777572" y="3807287"/>
            <a:chExt cx="81716" cy="366717"/>
          </a:xfrm>
        </p:grpSpPr>
        <p:sp>
          <p:nvSpPr>
            <p:cNvPr id="14253" name="Google Shape;14253;p74"/>
            <p:cNvSpPr/>
            <p:nvPr/>
          </p:nvSpPr>
          <p:spPr>
            <a:xfrm>
              <a:off x="2777572" y="3941765"/>
              <a:ext cx="81455" cy="181464"/>
            </a:xfrm>
            <a:custGeom>
              <a:avLst/>
              <a:gdLst/>
              <a:ahLst/>
              <a:cxnLst/>
              <a:rect l="l" t="t" r="r" b="b"/>
              <a:pathLst>
                <a:path w="3117" h="6944" extrusionOk="0">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74"/>
            <p:cNvSpPr/>
            <p:nvPr/>
          </p:nvSpPr>
          <p:spPr>
            <a:xfrm>
              <a:off x="2796440" y="3941765"/>
              <a:ext cx="62587" cy="181464"/>
            </a:xfrm>
            <a:custGeom>
              <a:avLst/>
              <a:gdLst/>
              <a:ahLst/>
              <a:cxnLst/>
              <a:rect l="l" t="t" r="r" b="b"/>
              <a:pathLst>
                <a:path w="2395" h="6944" extrusionOk="0">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74"/>
            <p:cNvSpPr/>
            <p:nvPr/>
          </p:nvSpPr>
          <p:spPr>
            <a:xfrm>
              <a:off x="2796440" y="3807287"/>
              <a:ext cx="42988" cy="286282"/>
            </a:xfrm>
            <a:custGeom>
              <a:avLst/>
              <a:gdLst/>
              <a:ahLst/>
              <a:cxnLst/>
              <a:rect l="l" t="t" r="r" b="b"/>
              <a:pathLst>
                <a:path w="1645" h="10955" extrusionOk="0">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74"/>
            <p:cNvSpPr/>
            <p:nvPr/>
          </p:nvSpPr>
          <p:spPr>
            <a:xfrm>
              <a:off x="2817293" y="3816878"/>
              <a:ext cx="22631" cy="259104"/>
            </a:xfrm>
            <a:custGeom>
              <a:avLst/>
              <a:gdLst/>
              <a:ahLst/>
              <a:cxnLst/>
              <a:rect l="l" t="t" r="r" b="b"/>
              <a:pathLst>
                <a:path w="866" h="9915" extrusionOk="0">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74"/>
            <p:cNvSpPr/>
            <p:nvPr/>
          </p:nvSpPr>
          <p:spPr>
            <a:xfrm>
              <a:off x="2796936" y="3843533"/>
              <a:ext cx="42988" cy="40479"/>
            </a:xfrm>
            <a:custGeom>
              <a:avLst/>
              <a:gdLst/>
              <a:ahLst/>
              <a:cxnLst/>
              <a:rect l="l" t="t" r="r" b="b"/>
              <a:pathLst>
                <a:path w="1645" h="1549" extrusionOk="0">
                  <a:moveTo>
                    <a:pt x="0" y="0"/>
                  </a:moveTo>
                  <a:lnTo>
                    <a:pt x="0" y="510"/>
                  </a:lnTo>
                  <a:lnTo>
                    <a:pt x="1645" y="1548"/>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74"/>
            <p:cNvSpPr/>
            <p:nvPr/>
          </p:nvSpPr>
          <p:spPr>
            <a:xfrm>
              <a:off x="2796936" y="3888507"/>
              <a:ext cx="42988" cy="40218"/>
            </a:xfrm>
            <a:custGeom>
              <a:avLst/>
              <a:gdLst/>
              <a:ahLst/>
              <a:cxnLst/>
              <a:rect l="l" t="t" r="r" b="b"/>
              <a:pathLst>
                <a:path w="1645" h="1539" extrusionOk="0">
                  <a:moveTo>
                    <a:pt x="0" y="0"/>
                  </a:moveTo>
                  <a:lnTo>
                    <a:pt x="0" y="510"/>
                  </a:lnTo>
                  <a:lnTo>
                    <a:pt x="1645" y="1539"/>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74"/>
            <p:cNvSpPr/>
            <p:nvPr/>
          </p:nvSpPr>
          <p:spPr>
            <a:xfrm>
              <a:off x="2796936" y="3933220"/>
              <a:ext cx="42988" cy="40505"/>
            </a:xfrm>
            <a:custGeom>
              <a:avLst/>
              <a:gdLst/>
              <a:ahLst/>
              <a:cxnLst/>
              <a:rect l="l" t="t" r="r" b="b"/>
              <a:pathLst>
                <a:path w="1645" h="1550" extrusionOk="0">
                  <a:moveTo>
                    <a:pt x="0" y="1"/>
                  </a:moveTo>
                  <a:lnTo>
                    <a:pt x="0" y="520"/>
                  </a:lnTo>
                  <a:lnTo>
                    <a:pt x="1645" y="1549"/>
                  </a:lnTo>
                  <a:lnTo>
                    <a:pt x="1645" y="1039"/>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74"/>
            <p:cNvSpPr/>
            <p:nvPr/>
          </p:nvSpPr>
          <p:spPr>
            <a:xfrm>
              <a:off x="2796936" y="3978455"/>
              <a:ext cx="42988" cy="40244"/>
            </a:xfrm>
            <a:custGeom>
              <a:avLst/>
              <a:gdLst/>
              <a:ahLst/>
              <a:cxnLst/>
              <a:rect l="l" t="t" r="r" b="b"/>
              <a:pathLst>
                <a:path w="1645" h="1540" extrusionOk="0">
                  <a:moveTo>
                    <a:pt x="0" y="1"/>
                  </a:moveTo>
                  <a:lnTo>
                    <a:pt x="0" y="510"/>
                  </a:lnTo>
                  <a:lnTo>
                    <a:pt x="1645" y="1539"/>
                  </a:lnTo>
                  <a:lnTo>
                    <a:pt x="1645" y="1020"/>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74"/>
            <p:cNvSpPr/>
            <p:nvPr/>
          </p:nvSpPr>
          <p:spPr>
            <a:xfrm>
              <a:off x="2777572" y="4031739"/>
              <a:ext cx="81716" cy="34207"/>
            </a:xfrm>
            <a:custGeom>
              <a:avLst/>
              <a:gdLst/>
              <a:ahLst/>
              <a:cxnLst/>
              <a:rect l="l" t="t" r="r" b="b"/>
              <a:pathLst>
                <a:path w="3127" h="1309" extrusionOk="0">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74"/>
            <p:cNvSpPr/>
            <p:nvPr/>
          </p:nvSpPr>
          <p:spPr>
            <a:xfrm>
              <a:off x="2777572" y="4114161"/>
              <a:ext cx="81455" cy="59843"/>
            </a:xfrm>
            <a:custGeom>
              <a:avLst/>
              <a:gdLst/>
              <a:ahLst/>
              <a:cxnLst/>
              <a:rect l="l" t="t" r="r" b="b"/>
              <a:pathLst>
                <a:path w="3117" h="2290" extrusionOk="0">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74"/>
            <p:cNvSpPr/>
            <p:nvPr/>
          </p:nvSpPr>
          <p:spPr>
            <a:xfrm>
              <a:off x="2796440" y="4114161"/>
              <a:ext cx="62587" cy="58589"/>
            </a:xfrm>
            <a:custGeom>
              <a:avLst/>
              <a:gdLst/>
              <a:ahLst/>
              <a:cxnLst/>
              <a:rect l="l" t="t" r="r" b="b"/>
              <a:pathLst>
                <a:path w="2395" h="2242" extrusionOk="0">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4" name="Google Shape;14264;p74"/>
          <p:cNvGrpSpPr/>
          <p:nvPr/>
        </p:nvGrpSpPr>
        <p:grpSpPr>
          <a:xfrm>
            <a:off x="3934014" y="4145133"/>
            <a:ext cx="366665" cy="256334"/>
            <a:chOff x="3934014" y="4329780"/>
            <a:chExt cx="366665" cy="256334"/>
          </a:xfrm>
        </p:grpSpPr>
        <p:sp>
          <p:nvSpPr>
            <p:cNvPr id="14265" name="Google Shape;14265;p74"/>
            <p:cNvSpPr/>
            <p:nvPr/>
          </p:nvSpPr>
          <p:spPr>
            <a:xfrm>
              <a:off x="4086810" y="4338561"/>
              <a:ext cx="108842" cy="40479"/>
            </a:xfrm>
            <a:custGeom>
              <a:avLst/>
              <a:gdLst/>
              <a:ahLst/>
              <a:cxnLst/>
              <a:rect l="l" t="t" r="r" b="b"/>
              <a:pathLst>
                <a:path w="4165" h="1549" extrusionOk="0">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74"/>
            <p:cNvSpPr/>
            <p:nvPr/>
          </p:nvSpPr>
          <p:spPr>
            <a:xfrm>
              <a:off x="4220243" y="4352882"/>
              <a:ext cx="56812" cy="30941"/>
            </a:xfrm>
            <a:custGeom>
              <a:avLst/>
              <a:gdLst/>
              <a:ahLst/>
              <a:cxnLst/>
              <a:rect l="l" t="t" r="r" b="b"/>
              <a:pathLst>
                <a:path w="2174" h="1184" extrusionOk="0">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74"/>
            <p:cNvSpPr/>
            <p:nvPr/>
          </p:nvSpPr>
          <p:spPr>
            <a:xfrm>
              <a:off x="3934014" y="4378518"/>
              <a:ext cx="366665" cy="207597"/>
            </a:xfrm>
            <a:custGeom>
              <a:avLst/>
              <a:gdLst/>
              <a:ahLst/>
              <a:cxnLst/>
              <a:rect l="l" t="t" r="r" b="b"/>
              <a:pathLst>
                <a:path w="14031" h="7944" extrusionOk="0">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74"/>
            <p:cNvSpPr/>
            <p:nvPr/>
          </p:nvSpPr>
          <p:spPr>
            <a:xfrm>
              <a:off x="4248126" y="4413195"/>
              <a:ext cx="52552" cy="145009"/>
            </a:xfrm>
            <a:custGeom>
              <a:avLst/>
              <a:gdLst/>
              <a:ahLst/>
              <a:cxnLst/>
              <a:rect l="l" t="t" r="r" b="b"/>
              <a:pathLst>
                <a:path w="2011" h="5549" extrusionOk="0">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74"/>
            <p:cNvSpPr/>
            <p:nvPr/>
          </p:nvSpPr>
          <p:spPr>
            <a:xfrm>
              <a:off x="4024249" y="4393596"/>
              <a:ext cx="209086" cy="178485"/>
            </a:xfrm>
            <a:custGeom>
              <a:avLst/>
              <a:gdLst/>
              <a:ahLst/>
              <a:cxnLst/>
              <a:rect l="l" t="t" r="r" b="b"/>
              <a:pathLst>
                <a:path w="8001" h="6830" extrusionOk="0">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74"/>
            <p:cNvSpPr/>
            <p:nvPr/>
          </p:nvSpPr>
          <p:spPr>
            <a:xfrm>
              <a:off x="4044842" y="4408674"/>
              <a:ext cx="173154" cy="148197"/>
            </a:xfrm>
            <a:custGeom>
              <a:avLst/>
              <a:gdLst/>
              <a:ahLst/>
              <a:cxnLst/>
              <a:rect l="l" t="t" r="r" b="b"/>
              <a:pathLst>
                <a:path w="6626" h="5671" extrusionOk="0">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74"/>
            <p:cNvSpPr/>
            <p:nvPr/>
          </p:nvSpPr>
          <p:spPr>
            <a:xfrm>
              <a:off x="4084302" y="4427228"/>
              <a:ext cx="120628" cy="107666"/>
            </a:xfrm>
            <a:custGeom>
              <a:avLst/>
              <a:gdLst/>
              <a:ahLst/>
              <a:cxnLst/>
              <a:rect l="l" t="t" r="r" b="b"/>
              <a:pathLst>
                <a:path w="4616" h="4120" extrusionOk="0">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74"/>
            <p:cNvSpPr/>
            <p:nvPr/>
          </p:nvSpPr>
          <p:spPr>
            <a:xfrm>
              <a:off x="4085739" y="4428065"/>
              <a:ext cx="117936" cy="107823"/>
            </a:xfrm>
            <a:custGeom>
              <a:avLst/>
              <a:gdLst/>
              <a:ahLst/>
              <a:cxnLst/>
              <a:rect l="l" t="t" r="r" b="b"/>
              <a:pathLst>
                <a:path w="4513" h="4126" extrusionOk="0">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74"/>
            <p:cNvSpPr/>
            <p:nvPr/>
          </p:nvSpPr>
          <p:spPr>
            <a:xfrm>
              <a:off x="4135809" y="4456157"/>
              <a:ext cx="34207" cy="34207"/>
            </a:xfrm>
            <a:custGeom>
              <a:avLst/>
              <a:gdLst/>
              <a:ahLst/>
              <a:cxnLst/>
              <a:rect l="l" t="t" r="r" b="b"/>
              <a:pathLst>
                <a:path w="1309" h="1309" extrusionOk="0">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74"/>
            <p:cNvSpPr/>
            <p:nvPr/>
          </p:nvSpPr>
          <p:spPr>
            <a:xfrm>
              <a:off x="3966941" y="4329780"/>
              <a:ext cx="34965" cy="30680"/>
            </a:xfrm>
            <a:custGeom>
              <a:avLst/>
              <a:gdLst/>
              <a:ahLst/>
              <a:cxnLst/>
              <a:rect l="l" t="t" r="r" b="b"/>
              <a:pathLst>
                <a:path w="1338" h="1174" extrusionOk="0">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74"/>
            <p:cNvSpPr/>
            <p:nvPr/>
          </p:nvSpPr>
          <p:spPr>
            <a:xfrm>
              <a:off x="3934014" y="4351627"/>
              <a:ext cx="100793" cy="234487"/>
            </a:xfrm>
            <a:custGeom>
              <a:avLst/>
              <a:gdLst/>
              <a:ahLst/>
              <a:cxnLst/>
              <a:rect l="l" t="t" r="r" b="b"/>
              <a:pathLst>
                <a:path w="3857" h="8973" extrusionOk="0">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74"/>
            <p:cNvSpPr/>
            <p:nvPr/>
          </p:nvSpPr>
          <p:spPr>
            <a:xfrm>
              <a:off x="3934275" y="4351627"/>
              <a:ext cx="78920" cy="208354"/>
            </a:xfrm>
            <a:custGeom>
              <a:avLst/>
              <a:gdLst/>
              <a:ahLst/>
              <a:cxnLst/>
              <a:rect l="l" t="t" r="r" b="b"/>
              <a:pathLst>
                <a:path w="3020" h="7973" extrusionOk="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74"/>
            <p:cNvSpPr/>
            <p:nvPr/>
          </p:nvSpPr>
          <p:spPr>
            <a:xfrm>
              <a:off x="4219982" y="4396863"/>
              <a:ext cx="22396" cy="22396"/>
            </a:xfrm>
            <a:custGeom>
              <a:avLst/>
              <a:gdLst/>
              <a:ahLst/>
              <a:cxnLst/>
              <a:rect l="l" t="t" r="r" b="b"/>
              <a:pathLst>
                <a:path w="857" h="857" extrusionOk="0">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8" name="Google Shape;14278;p74"/>
          <p:cNvGrpSpPr/>
          <p:nvPr/>
        </p:nvGrpSpPr>
        <p:grpSpPr>
          <a:xfrm>
            <a:off x="947670" y="3622692"/>
            <a:ext cx="194295" cy="366404"/>
            <a:chOff x="947670" y="3807339"/>
            <a:chExt cx="194295" cy="366404"/>
          </a:xfrm>
        </p:grpSpPr>
        <p:sp>
          <p:nvSpPr>
            <p:cNvPr id="14279" name="Google Shape;14279;p74"/>
            <p:cNvSpPr/>
            <p:nvPr/>
          </p:nvSpPr>
          <p:spPr>
            <a:xfrm>
              <a:off x="1031372" y="4028734"/>
              <a:ext cx="26916" cy="145009"/>
            </a:xfrm>
            <a:custGeom>
              <a:avLst/>
              <a:gdLst/>
              <a:ahLst/>
              <a:cxnLst/>
              <a:rect l="l" t="t" r="r" b="b"/>
              <a:pathLst>
                <a:path w="1030" h="5549" extrusionOk="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74"/>
            <p:cNvSpPr/>
            <p:nvPr/>
          </p:nvSpPr>
          <p:spPr>
            <a:xfrm>
              <a:off x="1035135" y="4035633"/>
              <a:ext cx="82945" cy="136725"/>
            </a:xfrm>
            <a:custGeom>
              <a:avLst/>
              <a:gdLst/>
              <a:ahLst/>
              <a:cxnLst/>
              <a:rect l="l" t="t" r="r" b="b"/>
              <a:pathLst>
                <a:path w="3174" h="5232" extrusionOk="0">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74"/>
            <p:cNvSpPr/>
            <p:nvPr/>
          </p:nvSpPr>
          <p:spPr>
            <a:xfrm>
              <a:off x="971555" y="4035633"/>
              <a:ext cx="82945" cy="136725"/>
            </a:xfrm>
            <a:custGeom>
              <a:avLst/>
              <a:gdLst/>
              <a:ahLst/>
              <a:cxnLst/>
              <a:rect l="l" t="t" r="r" b="b"/>
              <a:pathLst>
                <a:path w="3174" h="5232" extrusionOk="0">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74"/>
            <p:cNvSpPr/>
            <p:nvPr/>
          </p:nvSpPr>
          <p:spPr>
            <a:xfrm>
              <a:off x="1029857" y="3807339"/>
              <a:ext cx="29922" cy="41734"/>
            </a:xfrm>
            <a:custGeom>
              <a:avLst/>
              <a:gdLst/>
              <a:ahLst/>
              <a:cxnLst/>
              <a:rect l="l" t="t" r="r" b="b"/>
              <a:pathLst>
                <a:path w="1145" h="1597" extrusionOk="0">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74"/>
            <p:cNvSpPr/>
            <p:nvPr/>
          </p:nvSpPr>
          <p:spPr>
            <a:xfrm>
              <a:off x="967034" y="3847531"/>
              <a:ext cx="155567" cy="188755"/>
            </a:xfrm>
            <a:custGeom>
              <a:avLst/>
              <a:gdLst/>
              <a:ahLst/>
              <a:cxnLst/>
              <a:rect l="l" t="t" r="r" b="b"/>
              <a:pathLst>
                <a:path w="5953" h="7223" extrusionOk="0">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74"/>
            <p:cNvSpPr/>
            <p:nvPr/>
          </p:nvSpPr>
          <p:spPr>
            <a:xfrm>
              <a:off x="990161" y="3847531"/>
              <a:ext cx="132440" cy="188755"/>
            </a:xfrm>
            <a:custGeom>
              <a:avLst/>
              <a:gdLst/>
              <a:ahLst/>
              <a:cxnLst/>
              <a:rect l="l" t="t" r="r" b="b"/>
              <a:pathLst>
                <a:path w="5068" h="7223" extrusionOk="0">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74"/>
            <p:cNvSpPr/>
            <p:nvPr/>
          </p:nvSpPr>
          <p:spPr>
            <a:xfrm>
              <a:off x="947670" y="3830963"/>
              <a:ext cx="194295" cy="31176"/>
            </a:xfrm>
            <a:custGeom>
              <a:avLst/>
              <a:gdLst/>
              <a:ahLst/>
              <a:cxnLst/>
              <a:rect l="l" t="t" r="r" b="b"/>
              <a:pathLst>
                <a:path w="7435" h="1193" extrusionOk="0">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74"/>
            <p:cNvSpPr/>
            <p:nvPr/>
          </p:nvSpPr>
          <p:spPr>
            <a:xfrm>
              <a:off x="947670" y="4021678"/>
              <a:ext cx="194295" cy="31437"/>
            </a:xfrm>
            <a:custGeom>
              <a:avLst/>
              <a:gdLst/>
              <a:ahLst/>
              <a:cxnLst/>
              <a:rect l="l" t="t" r="r" b="b"/>
              <a:pathLst>
                <a:path w="7435" h="1203" extrusionOk="0">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74"/>
            <p:cNvSpPr/>
            <p:nvPr/>
          </p:nvSpPr>
          <p:spPr>
            <a:xfrm>
              <a:off x="975083" y="3830963"/>
              <a:ext cx="166882" cy="31176"/>
            </a:xfrm>
            <a:custGeom>
              <a:avLst/>
              <a:gdLst/>
              <a:ahLst/>
              <a:cxnLst/>
              <a:rect l="l" t="t" r="r" b="b"/>
              <a:pathLst>
                <a:path w="6386" h="1193" extrusionOk="0">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74"/>
            <p:cNvSpPr/>
            <p:nvPr/>
          </p:nvSpPr>
          <p:spPr>
            <a:xfrm>
              <a:off x="975083" y="4021678"/>
              <a:ext cx="166882" cy="31437"/>
            </a:xfrm>
            <a:custGeom>
              <a:avLst/>
              <a:gdLst/>
              <a:ahLst/>
              <a:cxnLst/>
              <a:rect l="l" t="t" r="r" b="b"/>
              <a:pathLst>
                <a:path w="6386" h="1203" extrusionOk="0">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9" name="Google Shape;14289;p74"/>
          <p:cNvGrpSpPr/>
          <p:nvPr/>
        </p:nvGrpSpPr>
        <p:grpSpPr>
          <a:xfrm>
            <a:off x="3420379" y="4101910"/>
            <a:ext cx="368939" cy="342283"/>
            <a:chOff x="3420379" y="4286557"/>
            <a:chExt cx="368939" cy="342283"/>
          </a:xfrm>
        </p:grpSpPr>
        <p:sp>
          <p:nvSpPr>
            <p:cNvPr id="14290" name="Google Shape;14290;p74"/>
            <p:cNvSpPr/>
            <p:nvPr/>
          </p:nvSpPr>
          <p:spPr>
            <a:xfrm>
              <a:off x="3420379" y="4364589"/>
              <a:ext cx="368939" cy="186011"/>
            </a:xfrm>
            <a:custGeom>
              <a:avLst/>
              <a:gdLst/>
              <a:ahLst/>
              <a:cxnLst/>
              <a:rect l="l" t="t" r="r" b="b"/>
              <a:pathLst>
                <a:path w="14118" h="7118" extrusionOk="0">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74"/>
            <p:cNvSpPr/>
            <p:nvPr/>
          </p:nvSpPr>
          <p:spPr>
            <a:xfrm>
              <a:off x="3465379" y="4366706"/>
              <a:ext cx="323938" cy="183215"/>
            </a:xfrm>
            <a:custGeom>
              <a:avLst/>
              <a:gdLst/>
              <a:ahLst/>
              <a:cxnLst/>
              <a:rect l="l" t="t" r="r" b="b"/>
              <a:pathLst>
                <a:path w="12396" h="7011" extrusionOk="0">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74"/>
            <p:cNvSpPr/>
            <p:nvPr/>
          </p:nvSpPr>
          <p:spPr>
            <a:xfrm>
              <a:off x="3497522" y="4366497"/>
              <a:ext cx="207597" cy="182144"/>
            </a:xfrm>
            <a:custGeom>
              <a:avLst/>
              <a:gdLst/>
              <a:ahLst/>
              <a:cxnLst/>
              <a:rect l="l" t="t" r="r" b="b"/>
              <a:pathLst>
                <a:path w="7944" h="6970" extrusionOk="0">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74"/>
            <p:cNvSpPr/>
            <p:nvPr/>
          </p:nvSpPr>
          <p:spPr>
            <a:xfrm>
              <a:off x="3533455" y="4366497"/>
              <a:ext cx="171664" cy="164504"/>
            </a:xfrm>
            <a:custGeom>
              <a:avLst/>
              <a:gdLst/>
              <a:ahLst/>
              <a:cxnLst/>
              <a:rect l="l" t="t" r="r" b="b"/>
              <a:pathLst>
                <a:path w="6569" h="6295" extrusionOk="0">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74"/>
            <p:cNvSpPr/>
            <p:nvPr/>
          </p:nvSpPr>
          <p:spPr>
            <a:xfrm>
              <a:off x="3571922" y="4428483"/>
              <a:ext cx="64338" cy="58328"/>
            </a:xfrm>
            <a:custGeom>
              <a:avLst/>
              <a:gdLst/>
              <a:ahLst/>
              <a:cxnLst/>
              <a:rect l="l" t="t" r="r" b="b"/>
              <a:pathLst>
                <a:path w="2462" h="2232" extrusionOk="0">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74"/>
            <p:cNvSpPr/>
            <p:nvPr/>
          </p:nvSpPr>
          <p:spPr>
            <a:xfrm>
              <a:off x="3627688" y="4396105"/>
              <a:ext cx="32718" cy="32692"/>
            </a:xfrm>
            <a:custGeom>
              <a:avLst/>
              <a:gdLst/>
              <a:ahLst/>
              <a:cxnLst/>
              <a:rect l="l" t="t" r="r" b="b"/>
              <a:pathLst>
                <a:path w="1252" h="1251" extrusionOk="0">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74"/>
            <p:cNvSpPr/>
            <p:nvPr/>
          </p:nvSpPr>
          <p:spPr>
            <a:xfrm>
              <a:off x="3598812" y="4286557"/>
              <a:ext cx="11838" cy="48763"/>
            </a:xfrm>
            <a:custGeom>
              <a:avLst/>
              <a:gdLst/>
              <a:ahLst/>
              <a:cxnLst/>
              <a:rect l="l" t="t" r="r" b="b"/>
              <a:pathLst>
                <a:path w="453" h="1866" extrusionOk="0">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74"/>
            <p:cNvSpPr/>
            <p:nvPr/>
          </p:nvSpPr>
          <p:spPr>
            <a:xfrm>
              <a:off x="3511817" y="4300982"/>
              <a:ext cx="27073" cy="46673"/>
            </a:xfrm>
            <a:custGeom>
              <a:avLst/>
              <a:gdLst/>
              <a:ahLst/>
              <a:cxnLst/>
              <a:rect l="l" t="t" r="r" b="b"/>
              <a:pathLst>
                <a:path w="1036" h="1786" extrusionOk="0">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74"/>
            <p:cNvSpPr/>
            <p:nvPr/>
          </p:nvSpPr>
          <p:spPr>
            <a:xfrm>
              <a:off x="3431590" y="4338665"/>
              <a:ext cx="39721" cy="39852"/>
            </a:xfrm>
            <a:custGeom>
              <a:avLst/>
              <a:gdLst/>
              <a:ahLst/>
              <a:cxnLst/>
              <a:rect l="l" t="t" r="r" b="b"/>
              <a:pathLst>
                <a:path w="1520" h="1525" extrusionOk="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74"/>
            <p:cNvSpPr/>
            <p:nvPr/>
          </p:nvSpPr>
          <p:spPr>
            <a:xfrm>
              <a:off x="3738281" y="4341514"/>
              <a:ext cx="38153" cy="39800"/>
            </a:xfrm>
            <a:custGeom>
              <a:avLst/>
              <a:gdLst/>
              <a:ahLst/>
              <a:cxnLst/>
              <a:rect l="l" t="t" r="r" b="b"/>
              <a:pathLst>
                <a:path w="1460" h="1523" extrusionOk="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74"/>
            <p:cNvSpPr/>
            <p:nvPr/>
          </p:nvSpPr>
          <p:spPr>
            <a:xfrm>
              <a:off x="3670389" y="4301819"/>
              <a:ext cx="26185" cy="46333"/>
            </a:xfrm>
            <a:custGeom>
              <a:avLst/>
              <a:gdLst/>
              <a:ahLst/>
              <a:cxnLst/>
              <a:rect l="l" t="t" r="r" b="b"/>
              <a:pathLst>
                <a:path w="1002" h="1773" extrusionOk="0">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74"/>
            <p:cNvSpPr/>
            <p:nvPr/>
          </p:nvSpPr>
          <p:spPr>
            <a:xfrm>
              <a:off x="3597296" y="4581071"/>
              <a:ext cx="11342" cy="47770"/>
            </a:xfrm>
            <a:custGeom>
              <a:avLst/>
              <a:gdLst/>
              <a:ahLst/>
              <a:cxnLst/>
              <a:rect l="l" t="t" r="r" b="b"/>
              <a:pathLst>
                <a:path w="434" h="1828" extrusionOk="0">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74"/>
            <p:cNvSpPr/>
            <p:nvPr/>
          </p:nvSpPr>
          <p:spPr>
            <a:xfrm>
              <a:off x="3669161" y="4568553"/>
              <a:ext cx="26315" cy="46150"/>
            </a:xfrm>
            <a:custGeom>
              <a:avLst/>
              <a:gdLst/>
              <a:ahLst/>
              <a:cxnLst/>
              <a:rect l="l" t="t" r="r" b="b"/>
              <a:pathLst>
                <a:path w="1007" h="1766" extrusionOk="0">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74"/>
            <p:cNvSpPr/>
            <p:nvPr/>
          </p:nvSpPr>
          <p:spPr>
            <a:xfrm>
              <a:off x="3736922" y="4537586"/>
              <a:ext cx="39512" cy="39695"/>
            </a:xfrm>
            <a:custGeom>
              <a:avLst/>
              <a:gdLst/>
              <a:ahLst/>
              <a:cxnLst/>
              <a:rect l="l" t="t" r="r" b="b"/>
              <a:pathLst>
                <a:path w="1512" h="1519" extrusionOk="0">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74"/>
            <p:cNvSpPr/>
            <p:nvPr/>
          </p:nvSpPr>
          <p:spPr>
            <a:xfrm>
              <a:off x="3431068" y="4534476"/>
              <a:ext cx="38336" cy="39774"/>
            </a:xfrm>
            <a:custGeom>
              <a:avLst/>
              <a:gdLst/>
              <a:ahLst/>
              <a:cxnLst/>
              <a:rect l="l" t="t" r="r" b="b"/>
              <a:pathLst>
                <a:path w="1467" h="1522" extrusionOk="0">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74"/>
            <p:cNvSpPr/>
            <p:nvPr/>
          </p:nvSpPr>
          <p:spPr>
            <a:xfrm>
              <a:off x="3510223" y="4567926"/>
              <a:ext cx="26289" cy="46359"/>
            </a:xfrm>
            <a:custGeom>
              <a:avLst/>
              <a:gdLst/>
              <a:ahLst/>
              <a:cxnLst/>
              <a:rect l="l" t="t" r="r" b="b"/>
              <a:pathLst>
                <a:path w="1006" h="1774" extrusionOk="0">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6" name="Google Shape;14306;p74"/>
          <p:cNvGrpSpPr/>
          <p:nvPr/>
        </p:nvGrpSpPr>
        <p:grpSpPr>
          <a:xfrm>
            <a:off x="3965190" y="3657605"/>
            <a:ext cx="369801" cy="296813"/>
            <a:chOff x="3965190" y="3842252"/>
            <a:chExt cx="369801" cy="296813"/>
          </a:xfrm>
        </p:grpSpPr>
        <p:sp>
          <p:nvSpPr>
            <p:cNvPr id="14307" name="Google Shape;14307;p74"/>
            <p:cNvSpPr/>
            <p:nvPr/>
          </p:nvSpPr>
          <p:spPr>
            <a:xfrm>
              <a:off x="3965190" y="3869404"/>
              <a:ext cx="366665" cy="269661"/>
            </a:xfrm>
            <a:custGeom>
              <a:avLst/>
              <a:gdLst/>
              <a:ahLst/>
              <a:cxnLst/>
              <a:rect l="l" t="t" r="r" b="b"/>
              <a:pathLst>
                <a:path w="14031" h="10319" extrusionOk="0">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74"/>
            <p:cNvSpPr/>
            <p:nvPr/>
          </p:nvSpPr>
          <p:spPr>
            <a:xfrm>
              <a:off x="3986043" y="3869404"/>
              <a:ext cx="348947" cy="245567"/>
            </a:xfrm>
            <a:custGeom>
              <a:avLst/>
              <a:gdLst/>
              <a:ahLst/>
              <a:cxnLst/>
              <a:rect l="l" t="t" r="r" b="b"/>
              <a:pathLst>
                <a:path w="13353" h="9397" extrusionOk="0">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74"/>
            <p:cNvSpPr/>
            <p:nvPr/>
          </p:nvSpPr>
          <p:spPr>
            <a:xfrm>
              <a:off x="4038047" y="3842252"/>
              <a:ext cx="21141" cy="53127"/>
            </a:xfrm>
            <a:custGeom>
              <a:avLst/>
              <a:gdLst/>
              <a:ahLst/>
              <a:cxnLst/>
              <a:rect l="l" t="t" r="r" b="b"/>
              <a:pathLst>
                <a:path w="809" h="2033" extrusionOk="0">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74"/>
            <p:cNvSpPr/>
            <p:nvPr/>
          </p:nvSpPr>
          <p:spPr>
            <a:xfrm>
              <a:off x="4104659" y="3842252"/>
              <a:ext cx="21115" cy="53127"/>
            </a:xfrm>
            <a:custGeom>
              <a:avLst/>
              <a:gdLst/>
              <a:ahLst/>
              <a:cxnLst/>
              <a:rect l="l" t="t" r="r" b="b"/>
              <a:pathLst>
                <a:path w="808" h="2033" extrusionOk="0">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74"/>
            <p:cNvSpPr/>
            <p:nvPr/>
          </p:nvSpPr>
          <p:spPr>
            <a:xfrm>
              <a:off x="4171244" y="3842252"/>
              <a:ext cx="21141" cy="53127"/>
            </a:xfrm>
            <a:custGeom>
              <a:avLst/>
              <a:gdLst/>
              <a:ahLst/>
              <a:cxnLst/>
              <a:rect l="l" t="t" r="r" b="b"/>
              <a:pathLst>
                <a:path w="809" h="2033" extrusionOk="0">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74"/>
            <p:cNvSpPr/>
            <p:nvPr/>
          </p:nvSpPr>
          <p:spPr>
            <a:xfrm>
              <a:off x="4238091" y="3842252"/>
              <a:ext cx="20880" cy="53127"/>
            </a:xfrm>
            <a:custGeom>
              <a:avLst/>
              <a:gdLst/>
              <a:ahLst/>
              <a:cxnLst/>
              <a:rect l="l" t="t" r="r" b="b"/>
              <a:pathLst>
                <a:path w="799" h="2033" extrusionOk="0">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74"/>
            <p:cNvSpPr/>
            <p:nvPr/>
          </p:nvSpPr>
          <p:spPr>
            <a:xfrm>
              <a:off x="4038047" y="3842252"/>
              <a:ext cx="21141" cy="29504"/>
            </a:xfrm>
            <a:custGeom>
              <a:avLst/>
              <a:gdLst/>
              <a:ahLst/>
              <a:cxnLst/>
              <a:rect l="l" t="t" r="r" b="b"/>
              <a:pathLst>
                <a:path w="809" h="1129" extrusionOk="0">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74"/>
            <p:cNvSpPr/>
            <p:nvPr/>
          </p:nvSpPr>
          <p:spPr>
            <a:xfrm>
              <a:off x="4104659" y="3842252"/>
              <a:ext cx="21115" cy="29504"/>
            </a:xfrm>
            <a:custGeom>
              <a:avLst/>
              <a:gdLst/>
              <a:ahLst/>
              <a:cxnLst/>
              <a:rect l="l" t="t" r="r" b="b"/>
              <a:pathLst>
                <a:path w="808" h="1129" extrusionOk="0">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74"/>
            <p:cNvSpPr/>
            <p:nvPr/>
          </p:nvSpPr>
          <p:spPr>
            <a:xfrm>
              <a:off x="4171244" y="3842252"/>
              <a:ext cx="21141" cy="29504"/>
            </a:xfrm>
            <a:custGeom>
              <a:avLst/>
              <a:gdLst/>
              <a:ahLst/>
              <a:cxnLst/>
              <a:rect l="l" t="t" r="r" b="b"/>
              <a:pathLst>
                <a:path w="809" h="1129" extrusionOk="0">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74"/>
            <p:cNvSpPr/>
            <p:nvPr/>
          </p:nvSpPr>
          <p:spPr>
            <a:xfrm>
              <a:off x="4238091" y="3842252"/>
              <a:ext cx="20880" cy="29504"/>
            </a:xfrm>
            <a:custGeom>
              <a:avLst/>
              <a:gdLst/>
              <a:ahLst/>
              <a:cxnLst/>
              <a:rect l="l" t="t" r="r" b="b"/>
              <a:pathLst>
                <a:path w="799" h="1129" extrusionOk="0">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74"/>
            <p:cNvSpPr/>
            <p:nvPr/>
          </p:nvSpPr>
          <p:spPr>
            <a:xfrm>
              <a:off x="3985547" y="3919657"/>
              <a:ext cx="167483" cy="163145"/>
            </a:xfrm>
            <a:custGeom>
              <a:avLst/>
              <a:gdLst/>
              <a:ahLst/>
              <a:cxnLst/>
              <a:rect l="l" t="t" r="r" b="b"/>
              <a:pathLst>
                <a:path w="6409" h="6243" extrusionOk="0">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74"/>
            <p:cNvSpPr/>
            <p:nvPr/>
          </p:nvSpPr>
          <p:spPr>
            <a:xfrm>
              <a:off x="4167116" y="3935990"/>
              <a:ext cx="147126" cy="143755"/>
            </a:xfrm>
            <a:custGeom>
              <a:avLst/>
              <a:gdLst/>
              <a:ahLst/>
              <a:cxnLst/>
              <a:rect l="l" t="t" r="r" b="b"/>
              <a:pathLst>
                <a:path w="5630" h="5501" extrusionOk="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74"/>
            <p:cNvSpPr/>
            <p:nvPr/>
          </p:nvSpPr>
          <p:spPr>
            <a:xfrm>
              <a:off x="4167298" y="4057114"/>
              <a:ext cx="22814" cy="22474"/>
            </a:xfrm>
            <a:custGeom>
              <a:avLst/>
              <a:gdLst/>
              <a:ahLst/>
              <a:cxnLst/>
              <a:rect l="l" t="t" r="r" b="b"/>
              <a:pathLst>
                <a:path w="873" h="860" extrusionOk="0">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74"/>
            <p:cNvSpPr/>
            <p:nvPr/>
          </p:nvSpPr>
          <p:spPr>
            <a:xfrm>
              <a:off x="4183814" y="3960868"/>
              <a:ext cx="102544" cy="102570"/>
            </a:xfrm>
            <a:custGeom>
              <a:avLst/>
              <a:gdLst/>
              <a:ahLst/>
              <a:cxnLst/>
              <a:rect l="l" t="t" r="r" b="b"/>
              <a:pathLst>
                <a:path w="3924" h="3925" extrusionOk="0">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74"/>
            <p:cNvSpPr/>
            <p:nvPr/>
          </p:nvSpPr>
          <p:spPr>
            <a:xfrm>
              <a:off x="4265975" y="3936120"/>
              <a:ext cx="48267" cy="45392"/>
            </a:xfrm>
            <a:custGeom>
              <a:avLst/>
              <a:gdLst/>
              <a:ahLst/>
              <a:cxnLst/>
              <a:rect l="l" t="t" r="r" b="b"/>
              <a:pathLst>
                <a:path w="1847" h="1737" extrusionOk="0">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74"/>
            <p:cNvSpPr/>
            <p:nvPr/>
          </p:nvSpPr>
          <p:spPr>
            <a:xfrm>
              <a:off x="4201401" y="3978455"/>
              <a:ext cx="84957" cy="84983"/>
            </a:xfrm>
            <a:custGeom>
              <a:avLst/>
              <a:gdLst/>
              <a:ahLst/>
              <a:cxnLst/>
              <a:rect l="l" t="t" r="r" b="b"/>
              <a:pathLst>
                <a:path w="3251" h="3252" extrusionOk="0">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74"/>
            <p:cNvSpPr/>
            <p:nvPr/>
          </p:nvSpPr>
          <p:spPr>
            <a:xfrm>
              <a:off x="4265975" y="3936120"/>
              <a:ext cx="48032" cy="45392"/>
            </a:xfrm>
            <a:custGeom>
              <a:avLst/>
              <a:gdLst/>
              <a:ahLst/>
              <a:cxnLst/>
              <a:rect l="l" t="t" r="r" b="b"/>
              <a:pathLst>
                <a:path w="1838" h="1737" extrusionOk="0">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74"/>
            <p:cNvSpPr/>
            <p:nvPr/>
          </p:nvSpPr>
          <p:spPr>
            <a:xfrm>
              <a:off x="4283562" y="3953734"/>
              <a:ext cx="29425" cy="27779"/>
            </a:xfrm>
            <a:custGeom>
              <a:avLst/>
              <a:gdLst/>
              <a:ahLst/>
              <a:cxnLst/>
              <a:rect l="l" t="t" r="r" b="b"/>
              <a:pathLst>
                <a:path w="1126" h="1063" extrusionOk="0">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74"/>
            <p:cNvSpPr/>
            <p:nvPr/>
          </p:nvSpPr>
          <p:spPr>
            <a:xfrm>
              <a:off x="4248649" y="3943777"/>
              <a:ext cx="55061" cy="55061"/>
            </a:xfrm>
            <a:custGeom>
              <a:avLst/>
              <a:gdLst/>
              <a:ahLst/>
              <a:cxnLst/>
              <a:rect l="l" t="t" r="r" b="b"/>
              <a:pathLst>
                <a:path w="2107" h="2107" extrusionOk="0">
                  <a:moveTo>
                    <a:pt x="664" y="1"/>
                  </a:moveTo>
                  <a:lnTo>
                    <a:pt x="644" y="10"/>
                  </a:lnTo>
                  <a:lnTo>
                    <a:pt x="0" y="664"/>
                  </a:lnTo>
                  <a:lnTo>
                    <a:pt x="1443" y="2107"/>
                  </a:lnTo>
                  <a:lnTo>
                    <a:pt x="2106" y="1443"/>
                  </a:lnTo>
                  <a:lnTo>
                    <a:pt x="664"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74"/>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74"/>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8" name="Google Shape;14328;p74"/>
          <p:cNvGrpSpPr/>
          <p:nvPr/>
        </p:nvGrpSpPr>
        <p:grpSpPr>
          <a:xfrm>
            <a:off x="3506590" y="3649164"/>
            <a:ext cx="396796" cy="313407"/>
            <a:chOff x="3506590" y="3833812"/>
            <a:chExt cx="396796" cy="313407"/>
          </a:xfrm>
        </p:grpSpPr>
        <p:sp>
          <p:nvSpPr>
            <p:cNvPr id="14329" name="Google Shape;14329;p74"/>
            <p:cNvSpPr/>
            <p:nvPr/>
          </p:nvSpPr>
          <p:spPr>
            <a:xfrm>
              <a:off x="3511608" y="3839404"/>
              <a:ext cx="370428" cy="302667"/>
            </a:xfrm>
            <a:custGeom>
              <a:avLst/>
              <a:gdLst/>
              <a:ahLst/>
              <a:cxnLst/>
              <a:rect l="l" t="t" r="r" b="b"/>
              <a:pathLst>
                <a:path w="14175" h="11582" extrusionOk="0">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74"/>
            <p:cNvSpPr/>
            <p:nvPr/>
          </p:nvSpPr>
          <p:spPr>
            <a:xfrm>
              <a:off x="3511347" y="3920676"/>
              <a:ext cx="346804" cy="221159"/>
            </a:xfrm>
            <a:custGeom>
              <a:avLst/>
              <a:gdLst/>
              <a:ahLst/>
              <a:cxnLst/>
              <a:rect l="l" t="t" r="r" b="b"/>
              <a:pathLst>
                <a:path w="13271" h="8463" extrusionOk="0">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74"/>
            <p:cNvSpPr/>
            <p:nvPr/>
          </p:nvSpPr>
          <p:spPr>
            <a:xfrm>
              <a:off x="3506590" y="3833812"/>
              <a:ext cx="396796" cy="313407"/>
            </a:xfrm>
            <a:custGeom>
              <a:avLst/>
              <a:gdLst/>
              <a:ahLst/>
              <a:cxnLst/>
              <a:rect l="l" t="t" r="r" b="b"/>
              <a:pathLst>
                <a:path w="15184" h="11993" extrusionOk="0">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2" name="Google Shape;14332;p74"/>
          <p:cNvGrpSpPr/>
          <p:nvPr/>
        </p:nvGrpSpPr>
        <p:grpSpPr>
          <a:xfrm>
            <a:off x="2769288" y="1780716"/>
            <a:ext cx="104556" cy="366665"/>
            <a:chOff x="2769288" y="1965364"/>
            <a:chExt cx="104556" cy="366665"/>
          </a:xfrm>
        </p:grpSpPr>
        <p:sp>
          <p:nvSpPr>
            <p:cNvPr id="14333" name="Google Shape;14333;p74"/>
            <p:cNvSpPr/>
            <p:nvPr/>
          </p:nvSpPr>
          <p:spPr>
            <a:xfrm>
              <a:off x="2787372" y="1965364"/>
              <a:ext cx="68127" cy="69382"/>
            </a:xfrm>
            <a:custGeom>
              <a:avLst/>
              <a:gdLst/>
              <a:ahLst/>
              <a:cxnLst/>
              <a:rect l="l" t="t" r="r" b="b"/>
              <a:pathLst>
                <a:path w="2607" h="2655" extrusionOk="0">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74"/>
            <p:cNvSpPr/>
            <p:nvPr/>
          </p:nvSpPr>
          <p:spPr>
            <a:xfrm>
              <a:off x="2778853" y="2014624"/>
              <a:ext cx="85192" cy="55323"/>
            </a:xfrm>
            <a:custGeom>
              <a:avLst/>
              <a:gdLst/>
              <a:ahLst/>
              <a:cxnLst/>
              <a:rect l="l" t="t" r="r" b="b"/>
              <a:pathLst>
                <a:path w="3260" h="2117" extrusionOk="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74"/>
            <p:cNvSpPr/>
            <p:nvPr/>
          </p:nvSpPr>
          <p:spPr>
            <a:xfrm>
              <a:off x="2806239" y="2014624"/>
              <a:ext cx="30418" cy="32195"/>
            </a:xfrm>
            <a:custGeom>
              <a:avLst/>
              <a:gdLst/>
              <a:ahLst/>
              <a:cxnLst/>
              <a:rect l="l" t="t" r="r" b="b"/>
              <a:pathLst>
                <a:path w="1164" h="1232" extrusionOk="0">
                  <a:moveTo>
                    <a:pt x="0" y="1"/>
                  </a:moveTo>
                  <a:lnTo>
                    <a:pt x="0" y="1231"/>
                  </a:lnTo>
                  <a:lnTo>
                    <a:pt x="1164" y="1231"/>
                  </a:lnTo>
                  <a:lnTo>
                    <a:pt x="1164" y="1"/>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74"/>
            <p:cNvSpPr/>
            <p:nvPr/>
          </p:nvSpPr>
          <p:spPr>
            <a:xfrm>
              <a:off x="2769288" y="2046793"/>
              <a:ext cx="104556" cy="285236"/>
            </a:xfrm>
            <a:custGeom>
              <a:avLst/>
              <a:gdLst/>
              <a:ahLst/>
              <a:cxnLst/>
              <a:rect l="l" t="t" r="r" b="b"/>
              <a:pathLst>
                <a:path w="4001" h="10915" extrusionOk="0">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74"/>
            <p:cNvSpPr/>
            <p:nvPr/>
          </p:nvSpPr>
          <p:spPr>
            <a:xfrm>
              <a:off x="2793670" y="2046793"/>
              <a:ext cx="80175" cy="214626"/>
            </a:xfrm>
            <a:custGeom>
              <a:avLst/>
              <a:gdLst/>
              <a:ahLst/>
              <a:cxnLst/>
              <a:rect l="l" t="t" r="r" b="b"/>
              <a:pathLst>
                <a:path w="3068" h="8213" extrusionOk="0">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74"/>
            <p:cNvSpPr/>
            <p:nvPr/>
          </p:nvSpPr>
          <p:spPr>
            <a:xfrm>
              <a:off x="2769288" y="2287787"/>
              <a:ext cx="104556" cy="44007"/>
            </a:xfrm>
            <a:custGeom>
              <a:avLst/>
              <a:gdLst/>
              <a:ahLst/>
              <a:cxnLst/>
              <a:rect l="l" t="t" r="r" b="b"/>
              <a:pathLst>
                <a:path w="4001" h="1684" extrusionOk="0">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74"/>
            <p:cNvSpPr/>
            <p:nvPr/>
          </p:nvSpPr>
          <p:spPr>
            <a:xfrm>
              <a:off x="278337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74"/>
            <p:cNvSpPr/>
            <p:nvPr/>
          </p:nvSpPr>
          <p:spPr>
            <a:xfrm>
              <a:off x="2805220" y="2303492"/>
              <a:ext cx="11080" cy="28537"/>
            </a:xfrm>
            <a:custGeom>
              <a:avLst/>
              <a:gdLst/>
              <a:ahLst/>
              <a:cxnLst/>
              <a:rect l="l" t="t" r="r" b="b"/>
              <a:pathLst>
                <a:path w="424" h="1092" extrusionOk="0">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74"/>
            <p:cNvSpPr/>
            <p:nvPr/>
          </p:nvSpPr>
          <p:spPr>
            <a:xfrm>
              <a:off x="282709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74"/>
            <p:cNvSpPr/>
            <p:nvPr/>
          </p:nvSpPr>
          <p:spPr>
            <a:xfrm>
              <a:off x="2848940" y="2303414"/>
              <a:ext cx="11342" cy="28380"/>
            </a:xfrm>
            <a:custGeom>
              <a:avLst/>
              <a:gdLst/>
              <a:ahLst/>
              <a:cxnLst/>
              <a:rect l="l" t="t" r="r" b="b"/>
              <a:pathLst>
                <a:path w="434" h="1086" extrusionOk="0">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74"/>
            <p:cNvSpPr/>
            <p:nvPr/>
          </p:nvSpPr>
          <p:spPr>
            <a:xfrm>
              <a:off x="2818287" y="2046793"/>
              <a:ext cx="24146" cy="91046"/>
            </a:xfrm>
            <a:custGeom>
              <a:avLst/>
              <a:gdLst/>
              <a:ahLst/>
              <a:cxnLst/>
              <a:rect l="l" t="t" r="r" b="b"/>
              <a:pathLst>
                <a:path w="924" h="3484" extrusionOk="0">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74"/>
            <p:cNvSpPr/>
            <p:nvPr/>
          </p:nvSpPr>
          <p:spPr>
            <a:xfrm>
              <a:off x="2818287" y="2046793"/>
              <a:ext cx="24146" cy="67187"/>
            </a:xfrm>
            <a:custGeom>
              <a:avLst/>
              <a:gdLst/>
              <a:ahLst/>
              <a:cxnLst/>
              <a:rect l="l" t="t" r="r" b="b"/>
              <a:pathLst>
                <a:path w="924" h="2571" extrusionOk="0">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5" name="Google Shape;14345;p74"/>
          <p:cNvGrpSpPr/>
          <p:nvPr/>
        </p:nvGrpSpPr>
        <p:grpSpPr>
          <a:xfrm>
            <a:off x="3966679" y="1826213"/>
            <a:ext cx="367162" cy="275698"/>
            <a:chOff x="3966679" y="2010861"/>
            <a:chExt cx="367162" cy="275698"/>
          </a:xfrm>
        </p:grpSpPr>
        <p:sp>
          <p:nvSpPr>
            <p:cNvPr id="14346" name="Google Shape;14346;p74"/>
            <p:cNvSpPr/>
            <p:nvPr/>
          </p:nvSpPr>
          <p:spPr>
            <a:xfrm>
              <a:off x="3966679" y="2038509"/>
              <a:ext cx="367162" cy="248050"/>
            </a:xfrm>
            <a:custGeom>
              <a:avLst/>
              <a:gdLst/>
              <a:ahLst/>
              <a:cxnLst/>
              <a:rect l="l" t="t" r="r" b="b"/>
              <a:pathLst>
                <a:path w="14050" h="9492" extrusionOk="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74"/>
            <p:cNvSpPr/>
            <p:nvPr/>
          </p:nvSpPr>
          <p:spPr>
            <a:xfrm>
              <a:off x="4067969" y="2068117"/>
              <a:ext cx="236473" cy="185018"/>
            </a:xfrm>
            <a:custGeom>
              <a:avLst/>
              <a:gdLst/>
              <a:ahLst/>
              <a:cxnLst/>
              <a:rect l="l" t="t" r="r" b="b"/>
              <a:pathLst>
                <a:path w="9049" h="7080" extrusionOk="0">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74"/>
            <p:cNvSpPr/>
            <p:nvPr/>
          </p:nvSpPr>
          <p:spPr>
            <a:xfrm>
              <a:off x="3966941" y="2010861"/>
              <a:ext cx="79443" cy="243764"/>
            </a:xfrm>
            <a:custGeom>
              <a:avLst/>
              <a:gdLst/>
              <a:ahLst/>
              <a:cxnLst/>
              <a:rect l="l" t="t" r="r" b="b"/>
              <a:pathLst>
                <a:path w="3040" h="9328" extrusionOk="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74"/>
            <p:cNvSpPr/>
            <p:nvPr/>
          </p:nvSpPr>
          <p:spPr>
            <a:xfrm>
              <a:off x="3966941" y="2011357"/>
              <a:ext cx="22657" cy="243032"/>
            </a:xfrm>
            <a:custGeom>
              <a:avLst/>
              <a:gdLst/>
              <a:ahLst/>
              <a:cxnLst/>
              <a:rect l="l" t="t" r="r" b="b"/>
              <a:pathLst>
                <a:path w="867" h="9300" extrusionOk="0">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0" name="Google Shape;14350;p74"/>
          <p:cNvGrpSpPr/>
          <p:nvPr/>
        </p:nvGrpSpPr>
        <p:grpSpPr>
          <a:xfrm>
            <a:off x="1752577" y="1840847"/>
            <a:ext cx="366404" cy="246220"/>
            <a:chOff x="1752577" y="2025495"/>
            <a:chExt cx="366404" cy="246220"/>
          </a:xfrm>
        </p:grpSpPr>
        <p:sp>
          <p:nvSpPr>
            <p:cNvPr id="14351" name="Google Shape;14351;p74"/>
            <p:cNvSpPr/>
            <p:nvPr/>
          </p:nvSpPr>
          <p:spPr>
            <a:xfrm>
              <a:off x="1852090" y="2025495"/>
              <a:ext cx="80932" cy="72831"/>
            </a:xfrm>
            <a:custGeom>
              <a:avLst/>
              <a:gdLst/>
              <a:ahLst/>
              <a:cxnLst/>
              <a:rect l="l" t="t" r="r" b="b"/>
              <a:pathLst>
                <a:path w="3097" h="2787" extrusionOk="0">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74"/>
            <p:cNvSpPr/>
            <p:nvPr/>
          </p:nvSpPr>
          <p:spPr>
            <a:xfrm>
              <a:off x="1888257" y="2215400"/>
              <a:ext cx="205584" cy="56316"/>
            </a:xfrm>
            <a:custGeom>
              <a:avLst/>
              <a:gdLst/>
              <a:ahLst/>
              <a:cxnLst/>
              <a:rect l="l" t="t" r="r" b="b"/>
              <a:pathLst>
                <a:path w="7867" h="2155" extrusionOk="0">
                  <a:moveTo>
                    <a:pt x="1" y="1"/>
                  </a:moveTo>
                  <a:lnTo>
                    <a:pt x="1" y="2155"/>
                  </a:lnTo>
                  <a:lnTo>
                    <a:pt x="7867" y="2155"/>
                  </a:lnTo>
                  <a:lnTo>
                    <a:pt x="7867" y="1"/>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74"/>
            <p:cNvSpPr/>
            <p:nvPr/>
          </p:nvSpPr>
          <p:spPr>
            <a:xfrm>
              <a:off x="1930984" y="2215400"/>
              <a:ext cx="11080" cy="23519"/>
            </a:xfrm>
            <a:custGeom>
              <a:avLst/>
              <a:gdLst/>
              <a:ahLst/>
              <a:cxnLst/>
              <a:rect l="l" t="t" r="r" b="b"/>
              <a:pathLst>
                <a:path w="424" h="900" extrusionOk="0">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74"/>
            <p:cNvSpPr/>
            <p:nvPr/>
          </p:nvSpPr>
          <p:spPr>
            <a:xfrm>
              <a:off x="1948336" y="2215400"/>
              <a:ext cx="11315" cy="39120"/>
            </a:xfrm>
            <a:custGeom>
              <a:avLst/>
              <a:gdLst/>
              <a:ahLst/>
              <a:cxnLst/>
              <a:rect l="l" t="t" r="r" b="b"/>
              <a:pathLst>
                <a:path w="433" h="1497" extrusionOk="0">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74"/>
            <p:cNvSpPr/>
            <p:nvPr/>
          </p:nvSpPr>
          <p:spPr>
            <a:xfrm>
              <a:off x="1965661"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74"/>
            <p:cNvSpPr/>
            <p:nvPr/>
          </p:nvSpPr>
          <p:spPr>
            <a:xfrm>
              <a:off x="1983013" y="2215400"/>
              <a:ext cx="11315" cy="23519"/>
            </a:xfrm>
            <a:custGeom>
              <a:avLst/>
              <a:gdLst/>
              <a:ahLst/>
              <a:cxnLst/>
              <a:rect l="l" t="t" r="r" b="b"/>
              <a:pathLst>
                <a:path w="433" h="900" extrusionOk="0">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74"/>
            <p:cNvSpPr/>
            <p:nvPr/>
          </p:nvSpPr>
          <p:spPr>
            <a:xfrm>
              <a:off x="2000601" y="2215400"/>
              <a:ext cx="11080" cy="23519"/>
            </a:xfrm>
            <a:custGeom>
              <a:avLst/>
              <a:gdLst/>
              <a:ahLst/>
              <a:cxnLst/>
              <a:rect l="l" t="t" r="r" b="b"/>
              <a:pathLst>
                <a:path w="424" h="900" extrusionOk="0">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74"/>
            <p:cNvSpPr/>
            <p:nvPr/>
          </p:nvSpPr>
          <p:spPr>
            <a:xfrm>
              <a:off x="2017926" y="2215400"/>
              <a:ext cx="11342" cy="39120"/>
            </a:xfrm>
            <a:custGeom>
              <a:avLst/>
              <a:gdLst/>
              <a:ahLst/>
              <a:cxnLst/>
              <a:rect l="l" t="t" r="r" b="b"/>
              <a:pathLst>
                <a:path w="434" h="1497" extrusionOk="0">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74"/>
            <p:cNvSpPr/>
            <p:nvPr/>
          </p:nvSpPr>
          <p:spPr>
            <a:xfrm>
              <a:off x="2035278" y="2215400"/>
              <a:ext cx="11315" cy="23519"/>
            </a:xfrm>
            <a:custGeom>
              <a:avLst/>
              <a:gdLst/>
              <a:ahLst/>
              <a:cxnLst/>
              <a:rect l="l" t="t" r="r" b="b"/>
              <a:pathLst>
                <a:path w="433" h="900" extrusionOk="0">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74"/>
            <p:cNvSpPr/>
            <p:nvPr/>
          </p:nvSpPr>
          <p:spPr>
            <a:xfrm>
              <a:off x="2052604"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74"/>
            <p:cNvSpPr/>
            <p:nvPr/>
          </p:nvSpPr>
          <p:spPr>
            <a:xfrm>
              <a:off x="2070191" y="2215400"/>
              <a:ext cx="11080" cy="23519"/>
            </a:xfrm>
            <a:custGeom>
              <a:avLst/>
              <a:gdLst/>
              <a:ahLst/>
              <a:cxnLst/>
              <a:rect l="l" t="t" r="r" b="b"/>
              <a:pathLst>
                <a:path w="424" h="900" extrusionOk="0">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74"/>
            <p:cNvSpPr/>
            <p:nvPr/>
          </p:nvSpPr>
          <p:spPr>
            <a:xfrm>
              <a:off x="2092822" y="2191776"/>
              <a:ext cx="26159" cy="79939"/>
            </a:xfrm>
            <a:custGeom>
              <a:avLst/>
              <a:gdLst/>
              <a:ahLst/>
              <a:cxnLst/>
              <a:rect l="l" t="t" r="r" b="b"/>
              <a:pathLst>
                <a:path w="1001" h="3059" extrusionOk="0">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74"/>
            <p:cNvSpPr/>
            <p:nvPr/>
          </p:nvSpPr>
          <p:spPr>
            <a:xfrm>
              <a:off x="1752577" y="2044519"/>
              <a:ext cx="166359" cy="227196"/>
            </a:xfrm>
            <a:custGeom>
              <a:avLst/>
              <a:gdLst/>
              <a:ahLst/>
              <a:cxnLst/>
              <a:rect l="l" t="t" r="r" b="b"/>
              <a:pathLst>
                <a:path w="6366" h="8694" extrusionOk="0">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74"/>
            <p:cNvSpPr/>
            <p:nvPr/>
          </p:nvSpPr>
          <p:spPr>
            <a:xfrm>
              <a:off x="1774189" y="2044467"/>
              <a:ext cx="144748" cy="204147"/>
            </a:xfrm>
            <a:custGeom>
              <a:avLst/>
              <a:gdLst/>
              <a:ahLst/>
              <a:cxnLst/>
              <a:rect l="l" t="t" r="r" b="b"/>
              <a:pathLst>
                <a:path w="5539" h="7812" extrusionOk="0">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74"/>
            <p:cNvSpPr/>
            <p:nvPr/>
          </p:nvSpPr>
          <p:spPr>
            <a:xfrm>
              <a:off x="1780774" y="2090774"/>
              <a:ext cx="95880" cy="81978"/>
            </a:xfrm>
            <a:custGeom>
              <a:avLst/>
              <a:gdLst/>
              <a:ahLst/>
              <a:cxnLst/>
              <a:rect l="l" t="t" r="r" b="b"/>
              <a:pathLst>
                <a:path w="3669" h="3137" extrusionOk="0">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74"/>
            <p:cNvSpPr/>
            <p:nvPr/>
          </p:nvSpPr>
          <p:spPr>
            <a:xfrm>
              <a:off x="1805443" y="2090565"/>
              <a:ext cx="71028" cy="61882"/>
            </a:xfrm>
            <a:custGeom>
              <a:avLst/>
              <a:gdLst/>
              <a:ahLst/>
              <a:cxnLst/>
              <a:rect l="l" t="t" r="r" b="b"/>
              <a:pathLst>
                <a:path w="2718" h="2368" extrusionOk="0">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7" name="Google Shape;14367;p74"/>
          <p:cNvGrpSpPr/>
          <p:nvPr/>
        </p:nvGrpSpPr>
        <p:grpSpPr>
          <a:xfrm>
            <a:off x="1309553" y="1884933"/>
            <a:ext cx="366404" cy="158363"/>
            <a:chOff x="1309553" y="2069580"/>
            <a:chExt cx="366404" cy="158363"/>
          </a:xfrm>
        </p:grpSpPr>
        <p:sp>
          <p:nvSpPr>
            <p:cNvPr id="14368" name="Google Shape;14368;p74"/>
            <p:cNvSpPr/>
            <p:nvPr/>
          </p:nvSpPr>
          <p:spPr>
            <a:xfrm>
              <a:off x="1477402" y="2100051"/>
              <a:ext cx="198555" cy="92770"/>
            </a:xfrm>
            <a:custGeom>
              <a:avLst/>
              <a:gdLst/>
              <a:ahLst/>
              <a:cxnLst/>
              <a:rect l="l" t="t" r="r" b="b"/>
              <a:pathLst>
                <a:path w="7598" h="3550" extrusionOk="0">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74"/>
            <p:cNvSpPr/>
            <p:nvPr/>
          </p:nvSpPr>
          <p:spPr>
            <a:xfrm>
              <a:off x="1477402" y="2150826"/>
              <a:ext cx="198555" cy="42230"/>
            </a:xfrm>
            <a:custGeom>
              <a:avLst/>
              <a:gdLst/>
              <a:ahLst/>
              <a:cxnLst/>
              <a:rect l="l" t="t" r="r" b="b"/>
              <a:pathLst>
                <a:path w="7598" h="1616" extrusionOk="0">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74"/>
            <p:cNvSpPr/>
            <p:nvPr/>
          </p:nvSpPr>
          <p:spPr>
            <a:xfrm>
              <a:off x="1477402" y="2171680"/>
              <a:ext cx="198555" cy="21376"/>
            </a:xfrm>
            <a:custGeom>
              <a:avLst/>
              <a:gdLst/>
              <a:ahLst/>
              <a:cxnLst/>
              <a:rect l="l" t="t" r="r" b="b"/>
              <a:pathLst>
                <a:path w="7598" h="818" extrusionOk="0">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74"/>
            <p:cNvSpPr/>
            <p:nvPr/>
          </p:nvSpPr>
          <p:spPr>
            <a:xfrm>
              <a:off x="1309553" y="2100077"/>
              <a:ext cx="105549" cy="92744"/>
            </a:xfrm>
            <a:custGeom>
              <a:avLst/>
              <a:gdLst/>
              <a:ahLst/>
              <a:cxnLst/>
              <a:rect l="l" t="t" r="r" b="b"/>
              <a:pathLst>
                <a:path w="4039" h="3549" extrusionOk="0">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74"/>
            <p:cNvSpPr/>
            <p:nvPr/>
          </p:nvSpPr>
          <p:spPr>
            <a:xfrm>
              <a:off x="1328891" y="2100077"/>
              <a:ext cx="86211" cy="71629"/>
            </a:xfrm>
            <a:custGeom>
              <a:avLst/>
              <a:gdLst/>
              <a:ahLst/>
              <a:cxnLst/>
              <a:rect l="l" t="t" r="r" b="b"/>
              <a:pathLst>
                <a:path w="3299" h="2741" extrusionOk="0">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74"/>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74"/>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74"/>
            <p:cNvSpPr/>
            <p:nvPr/>
          </p:nvSpPr>
          <p:spPr>
            <a:xfrm>
              <a:off x="1339814" y="2100077"/>
              <a:ext cx="11838" cy="23885"/>
            </a:xfrm>
            <a:custGeom>
              <a:avLst/>
              <a:gdLst/>
              <a:ahLst/>
              <a:cxnLst/>
              <a:rect l="l" t="t" r="r" b="b"/>
              <a:pathLst>
                <a:path w="453" h="914" extrusionOk="0">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74"/>
            <p:cNvSpPr/>
            <p:nvPr/>
          </p:nvSpPr>
          <p:spPr>
            <a:xfrm>
              <a:off x="1357532" y="2100077"/>
              <a:ext cx="11080" cy="22944"/>
            </a:xfrm>
            <a:custGeom>
              <a:avLst/>
              <a:gdLst/>
              <a:ahLst/>
              <a:cxnLst/>
              <a:rect l="l" t="t" r="r" b="b"/>
              <a:pathLst>
                <a:path w="424" h="878" extrusionOk="0">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74"/>
            <p:cNvSpPr/>
            <p:nvPr/>
          </p:nvSpPr>
          <p:spPr>
            <a:xfrm>
              <a:off x="1374884" y="2100077"/>
              <a:ext cx="11080" cy="22944"/>
            </a:xfrm>
            <a:custGeom>
              <a:avLst/>
              <a:gdLst/>
              <a:ahLst/>
              <a:cxnLst/>
              <a:rect l="l" t="t" r="r" b="b"/>
              <a:pathLst>
                <a:path w="424" h="878" extrusionOk="0">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74"/>
            <p:cNvSpPr/>
            <p:nvPr/>
          </p:nvSpPr>
          <p:spPr>
            <a:xfrm>
              <a:off x="1391844" y="2100077"/>
              <a:ext cx="11838" cy="39225"/>
            </a:xfrm>
            <a:custGeom>
              <a:avLst/>
              <a:gdLst/>
              <a:ahLst/>
              <a:cxnLst/>
              <a:rect l="l" t="t" r="r" b="b"/>
              <a:pathLst>
                <a:path w="453" h="1501" extrusionOk="0">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74"/>
            <p:cNvSpPr/>
            <p:nvPr/>
          </p:nvSpPr>
          <p:spPr>
            <a:xfrm>
              <a:off x="1322619" y="2100077"/>
              <a:ext cx="11315" cy="38467"/>
            </a:xfrm>
            <a:custGeom>
              <a:avLst/>
              <a:gdLst/>
              <a:ahLst/>
              <a:cxnLst/>
              <a:rect l="l" t="t" r="r" b="b"/>
              <a:pathLst>
                <a:path w="433" h="1472" extrusionOk="0">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74"/>
            <p:cNvSpPr/>
            <p:nvPr/>
          </p:nvSpPr>
          <p:spPr>
            <a:xfrm>
              <a:off x="1513334"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74"/>
            <p:cNvSpPr/>
            <p:nvPr/>
          </p:nvSpPr>
          <p:spPr>
            <a:xfrm>
              <a:off x="1496008" y="2100077"/>
              <a:ext cx="11315" cy="22944"/>
            </a:xfrm>
            <a:custGeom>
              <a:avLst/>
              <a:gdLst/>
              <a:ahLst/>
              <a:cxnLst/>
              <a:rect l="l" t="t" r="r" b="b"/>
              <a:pathLst>
                <a:path w="433" h="878" extrusionOk="0">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74"/>
            <p:cNvSpPr/>
            <p:nvPr/>
          </p:nvSpPr>
          <p:spPr>
            <a:xfrm>
              <a:off x="1530921" y="2100077"/>
              <a:ext cx="11342" cy="38467"/>
            </a:xfrm>
            <a:custGeom>
              <a:avLst/>
              <a:gdLst/>
              <a:ahLst/>
              <a:cxnLst/>
              <a:rect l="l" t="t" r="r" b="b"/>
              <a:pathLst>
                <a:path w="434" h="1472" extrusionOk="0">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74"/>
            <p:cNvSpPr/>
            <p:nvPr/>
          </p:nvSpPr>
          <p:spPr>
            <a:xfrm>
              <a:off x="1548012"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74"/>
            <p:cNvSpPr/>
            <p:nvPr/>
          </p:nvSpPr>
          <p:spPr>
            <a:xfrm>
              <a:off x="1565364" y="2100077"/>
              <a:ext cx="11838" cy="23885"/>
            </a:xfrm>
            <a:custGeom>
              <a:avLst/>
              <a:gdLst/>
              <a:ahLst/>
              <a:cxnLst/>
              <a:rect l="l" t="t" r="r" b="b"/>
              <a:pathLst>
                <a:path w="453" h="914" extrusionOk="0">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74"/>
            <p:cNvSpPr/>
            <p:nvPr/>
          </p:nvSpPr>
          <p:spPr>
            <a:xfrm>
              <a:off x="1582690"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74"/>
            <p:cNvSpPr/>
            <p:nvPr/>
          </p:nvSpPr>
          <p:spPr>
            <a:xfrm>
              <a:off x="1600042" y="2100077"/>
              <a:ext cx="11838" cy="39225"/>
            </a:xfrm>
            <a:custGeom>
              <a:avLst/>
              <a:gdLst/>
              <a:ahLst/>
              <a:cxnLst/>
              <a:rect l="l" t="t" r="r" b="b"/>
              <a:pathLst>
                <a:path w="453" h="1501" extrusionOk="0">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74"/>
            <p:cNvSpPr/>
            <p:nvPr/>
          </p:nvSpPr>
          <p:spPr>
            <a:xfrm>
              <a:off x="1617367"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74"/>
            <p:cNvSpPr/>
            <p:nvPr/>
          </p:nvSpPr>
          <p:spPr>
            <a:xfrm>
              <a:off x="1634955" y="2100077"/>
              <a:ext cx="11342" cy="22944"/>
            </a:xfrm>
            <a:custGeom>
              <a:avLst/>
              <a:gdLst/>
              <a:ahLst/>
              <a:cxnLst/>
              <a:rect l="l" t="t" r="r" b="b"/>
              <a:pathLst>
                <a:path w="434" h="878" extrusionOk="0">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74"/>
            <p:cNvSpPr/>
            <p:nvPr/>
          </p:nvSpPr>
          <p:spPr>
            <a:xfrm>
              <a:off x="1652045"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74"/>
            <p:cNvSpPr/>
            <p:nvPr/>
          </p:nvSpPr>
          <p:spPr>
            <a:xfrm>
              <a:off x="1386435" y="2069580"/>
              <a:ext cx="45000" cy="158363"/>
            </a:xfrm>
            <a:custGeom>
              <a:avLst/>
              <a:gdLst/>
              <a:ahLst/>
              <a:cxnLst/>
              <a:rect l="l" t="t" r="r" b="b"/>
              <a:pathLst>
                <a:path w="1722" h="6060" extrusionOk="0">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74"/>
            <p:cNvSpPr/>
            <p:nvPr/>
          </p:nvSpPr>
          <p:spPr>
            <a:xfrm>
              <a:off x="1405537" y="2084737"/>
              <a:ext cx="25897" cy="135967"/>
            </a:xfrm>
            <a:custGeom>
              <a:avLst/>
              <a:gdLst/>
              <a:ahLst/>
              <a:cxnLst/>
              <a:rect l="l" t="t" r="r" b="b"/>
              <a:pathLst>
                <a:path w="991" h="5203" extrusionOk="0">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74"/>
            <p:cNvSpPr/>
            <p:nvPr/>
          </p:nvSpPr>
          <p:spPr>
            <a:xfrm>
              <a:off x="1462062" y="2069737"/>
              <a:ext cx="45026" cy="158128"/>
            </a:xfrm>
            <a:custGeom>
              <a:avLst/>
              <a:gdLst/>
              <a:ahLst/>
              <a:cxnLst/>
              <a:rect l="l" t="t" r="r" b="b"/>
              <a:pathLst>
                <a:path w="1723" h="6051" extrusionOk="0">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74"/>
            <p:cNvSpPr/>
            <p:nvPr/>
          </p:nvSpPr>
          <p:spPr>
            <a:xfrm>
              <a:off x="1462062" y="2084999"/>
              <a:ext cx="25923" cy="135967"/>
            </a:xfrm>
            <a:custGeom>
              <a:avLst/>
              <a:gdLst/>
              <a:ahLst/>
              <a:cxnLst/>
              <a:rect l="l" t="t" r="r" b="b"/>
              <a:pathLst>
                <a:path w="992" h="5203" extrusionOk="0">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4" name="Google Shape;14394;p74"/>
          <p:cNvGrpSpPr/>
          <p:nvPr/>
        </p:nvGrpSpPr>
        <p:grpSpPr>
          <a:xfrm>
            <a:off x="866528" y="1904114"/>
            <a:ext cx="366639" cy="119635"/>
            <a:chOff x="866528" y="2088762"/>
            <a:chExt cx="366639" cy="119635"/>
          </a:xfrm>
        </p:grpSpPr>
        <p:sp>
          <p:nvSpPr>
            <p:cNvPr id="14395" name="Google Shape;14395;p74"/>
            <p:cNvSpPr/>
            <p:nvPr/>
          </p:nvSpPr>
          <p:spPr>
            <a:xfrm>
              <a:off x="866528" y="2088762"/>
              <a:ext cx="366639" cy="119635"/>
            </a:xfrm>
            <a:custGeom>
              <a:avLst/>
              <a:gdLst/>
              <a:ahLst/>
              <a:cxnLst/>
              <a:rect l="l" t="t" r="r" b="b"/>
              <a:pathLst>
                <a:path w="14030" h="4578" extrusionOk="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74"/>
            <p:cNvSpPr/>
            <p:nvPr/>
          </p:nvSpPr>
          <p:spPr>
            <a:xfrm>
              <a:off x="866528" y="2139511"/>
              <a:ext cx="366639" cy="68885"/>
            </a:xfrm>
            <a:custGeom>
              <a:avLst/>
              <a:gdLst/>
              <a:ahLst/>
              <a:cxnLst/>
              <a:rect l="l" t="t" r="r" b="b"/>
              <a:pathLst>
                <a:path w="14030" h="2636" extrusionOk="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74"/>
            <p:cNvSpPr/>
            <p:nvPr/>
          </p:nvSpPr>
          <p:spPr>
            <a:xfrm>
              <a:off x="866528" y="2164389"/>
              <a:ext cx="366639" cy="44007"/>
            </a:xfrm>
            <a:custGeom>
              <a:avLst/>
              <a:gdLst/>
              <a:ahLst/>
              <a:cxnLst/>
              <a:rect l="l" t="t" r="r" b="b"/>
              <a:pathLst>
                <a:path w="14030" h="1684" extrusionOk="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74"/>
            <p:cNvSpPr/>
            <p:nvPr/>
          </p:nvSpPr>
          <p:spPr>
            <a:xfrm>
              <a:off x="897940" y="2088762"/>
              <a:ext cx="11943" cy="36455"/>
            </a:xfrm>
            <a:custGeom>
              <a:avLst/>
              <a:gdLst/>
              <a:ahLst/>
              <a:cxnLst/>
              <a:rect l="l" t="t" r="r" b="b"/>
              <a:pathLst>
                <a:path w="457" h="1395" extrusionOk="0">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74"/>
            <p:cNvSpPr/>
            <p:nvPr/>
          </p:nvSpPr>
          <p:spPr>
            <a:xfrm>
              <a:off x="927443" y="2088762"/>
              <a:ext cx="11838" cy="26916"/>
            </a:xfrm>
            <a:custGeom>
              <a:avLst/>
              <a:gdLst/>
              <a:ahLst/>
              <a:cxnLst/>
              <a:rect l="l" t="t" r="r" b="b"/>
              <a:pathLst>
                <a:path w="453" h="1030" extrusionOk="0">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74"/>
            <p:cNvSpPr/>
            <p:nvPr/>
          </p:nvSpPr>
          <p:spPr>
            <a:xfrm>
              <a:off x="956346" y="2088762"/>
              <a:ext cx="11838" cy="36455"/>
            </a:xfrm>
            <a:custGeom>
              <a:avLst/>
              <a:gdLst/>
              <a:ahLst/>
              <a:cxnLst/>
              <a:rect l="l" t="t" r="r" b="b"/>
              <a:pathLst>
                <a:path w="453" h="1395" extrusionOk="0">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74"/>
            <p:cNvSpPr/>
            <p:nvPr/>
          </p:nvSpPr>
          <p:spPr>
            <a:xfrm>
              <a:off x="985876" y="2088762"/>
              <a:ext cx="11838" cy="26916"/>
            </a:xfrm>
            <a:custGeom>
              <a:avLst/>
              <a:gdLst/>
              <a:ahLst/>
              <a:cxnLst/>
              <a:rect l="l" t="t" r="r" b="b"/>
              <a:pathLst>
                <a:path w="453" h="1030" extrusionOk="0">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74"/>
            <p:cNvSpPr/>
            <p:nvPr/>
          </p:nvSpPr>
          <p:spPr>
            <a:xfrm>
              <a:off x="1014647" y="2088762"/>
              <a:ext cx="11969" cy="36455"/>
            </a:xfrm>
            <a:custGeom>
              <a:avLst/>
              <a:gdLst/>
              <a:ahLst/>
              <a:cxnLst/>
              <a:rect l="l" t="t" r="r" b="b"/>
              <a:pathLst>
                <a:path w="458" h="1395" extrusionOk="0">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74"/>
            <p:cNvSpPr/>
            <p:nvPr/>
          </p:nvSpPr>
          <p:spPr>
            <a:xfrm>
              <a:off x="1044439" y="2088762"/>
              <a:ext cx="11315" cy="26159"/>
            </a:xfrm>
            <a:custGeom>
              <a:avLst/>
              <a:gdLst/>
              <a:ahLst/>
              <a:cxnLst/>
              <a:rect l="l" t="t" r="r" b="b"/>
              <a:pathLst>
                <a:path w="433" h="1001" extrusionOk="0">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74"/>
            <p:cNvSpPr/>
            <p:nvPr/>
          </p:nvSpPr>
          <p:spPr>
            <a:xfrm>
              <a:off x="1073080"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74"/>
            <p:cNvSpPr/>
            <p:nvPr/>
          </p:nvSpPr>
          <p:spPr>
            <a:xfrm>
              <a:off x="1102479" y="2088762"/>
              <a:ext cx="11838" cy="26916"/>
            </a:xfrm>
            <a:custGeom>
              <a:avLst/>
              <a:gdLst/>
              <a:ahLst/>
              <a:cxnLst/>
              <a:rect l="l" t="t" r="r" b="b"/>
              <a:pathLst>
                <a:path w="453" h="1030" extrusionOk="0">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74"/>
            <p:cNvSpPr/>
            <p:nvPr/>
          </p:nvSpPr>
          <p:spPr>
            <a:xfrm>
              <a:off x="1131381"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74"/>
            <p:cNvSpPr/>
            <p:nvPr/>
          </p:nvSpPr>
          <p:spPr>
            <a:xfrm>
              <a:off x="1160911" y="2088762"/>
              <a:ext cx="11838" cy="26916"/>
            </a:xfrm>
            <a:custGeom>
              <a:avLst/>
              <a:gdLst/>
              <a:ahLst/>
              <a:cxnLst/>
              <a:rect l="l" t="t" r="r" b="b"/>
              <a:pathLst>
                <a:path w="453" h="1030" extrusionOk="0">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74"/>
            <p:cNvSpPr/>
            <p:nvPr/>
          </p:nvSpPr>
          <p:spPr>
            <a:xfrm>
              <a:off x="1189814" y="2088762"/>
              <a:ext cx="11812" cy="36455"/>
            </a:xfrm>
            <a:custGeom>
              <a:avLst/>
              <a:gdLst/>
              <a:ahLst/>
              <a:cxnLst/>
              <a:rect l="l" t="t" r="r" b="b"/>
              <a:pathLst>
                <a:path w="452" h="1395" extrusionOk="0">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9" name="Google Shape;14409;p74"/>
          <p:cNvGrpSpPr/>
          <p:nvPr/>
        </p:nvGrpSpPr>
        <p:grpSpPr>
          <a:xfrm>
            <a:off x="2329269" y="1780664"/>
            <a:ext cx="98807" cy="366273"/>
            <a:chOff x="2329269" y="1965312"/>
            <a:chExt cx="98807" cy="366273"/>
          </a:xfrm>
        </p:grpSpPr>
        <p:sp>
          <p:nvSpPr>
            <p:cNvPr id="14410" name="Google Shape;14410;p74"/>
            <p:cNvSpPr/>
            <p:nvPr/>
          </p:nvSpPr>
          <p:spPr>
            <a:xfrm>
              <a:off x="2329269" y="1965312"/>
              <a:ext cx="98807" cy="312179"/>
            </a:xfrm>
            <a:custGeom>
              <a:avLst/>
              <a:gdLst/>
              <a:ahLst/>
              <a:cxnLst/>
              <a:rect l="l" t="t" r="r" b="b"/>
              <a:pathLst>
                <a:path w="3781" h="11946" extrusionOk="0">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74"/>
            <p:cNvSpPr/>
            <p:nvPr/>
          </p:nvSpPr>
          <p:spPr>
            <a:xfrm>
              <a:off x="2353415" y="1970904"/>
              <a:ext cx="74661" cy="289757"/>
            </a:xfrm>
            <a:custGeom>
              <a:avLst/>
              <a:gdLst/>
              <a:ahLst/>
              <a:cxnLst/>
              <a:rect l="l" t="t" r="r" b="b"/>
              <a:pathLst>
                <a:path w="2857" h="11088" extrusionOk="0">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74"/>
            <p:cNvSpPr/>
            <p:nvPr/>
          </p:nvSpPr>
          <p:spPr>
            <a:xfrm>
              <a:off x="2337266" y="2001558"/>
              <a:ext cx="81246" cy="330027"/>
            </a:xfrm>
            <a:custGeom>
              <a:avLst/>
              <a:gdLst/>
              <a:ahLst/>
              <a:cxnLst/>
              <a:rect l="l" t="t" r="r" b="b"/>
              <a:pathLst>
                <a:path w="3109" h="12629" extrusionOk="0">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3" name="Google Shape;14413;p74"/>
          <p:cNvGrpSpPr/>
          <p:nvPr/>
        </p:nvGrpSpPr>
        <p:grpSpPr>
          <a:xfrm>
            <a:off x="3208053" y="1780324"/>
            <a:ext cx="112344" cy="366926"/>
            <a:chOff x="3208053" y="1964972"/>
            <a:chExt cx="112344" cy="366926"/>
          </a:xfrm>
        </p:grpSpPr>
        <p:sp>
          <p:nvSpPr>
            <p:cNvPr id="14414" name="Google Shape;14414;p74"/>
            <p:cNvSpPr/>
            <p:nvPr/>
          </p:nvSpPr>
          <p:spPr>
            <a:xfrm>
              <a:off x="3226398" y="2093283"/>
              <a:ext cx="63607" cy="238616"/>
            </a:xfrm>
            <a:custGeom>
              <a:avLst/>
              <a:gdLst/>
              <a:ahLst/>
              <a:cxnLst/>
              <a:rect l="l" t="t" r="r" b="b"/>
              <a:pathLst>
                <a:path w="2434" h="9131" extrusionOk="0">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74"/>
            <p:cNvSpPr/>
            <p:nvPr/>
          </p:nvSpPr>
          <p:spPr>
            <a:xfrm>
              <a:off x="3226398" y="2093544"/>
              <a:ext cx="45497" cy="238355"/>
            </a:xfrm>
            <a:custGeom>
              <a:avLst/>
              <a:gdLst/>
              <a:ahLst/>
              <a:cxnLst/>
              <a:rect l="l" t="t" r="r" b="b"/>
              <a:pathLst>
                <a:path w="1741" h="9121" extrusionOk="0">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74"/>
            <p:cNvSpPr/>
            <p:nvPr/>
          </p:nvSpPr>
          <p:spPr>
            <a:xfrm>
              <a:off x="3208053" y="1964972"/>
              <a:ext cx="112344" cy="147936"/>
            </a:xfrm>
            <a:custGeom>
              <a:avLst/>
              <a:gdLst/>
              <a:ahLst/>
              <a:cxnLst/>
              <a:rect l="l" t="t" r="r" b="b"/>
              <a:pathLst>
                <a:path w="4299" h="5661" extrusionOk="0">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74"/>
            <p:cNvSpPr/>
            <p:nvPr/>
          </p:nvSpPr>
          <p:spPr>
            <a:xfrm>
              <a:off x="3229900" y="1964972"/>
              <a:ext cx="90497" cy="130088"/>
            </a:xfrm>
            <a:custGeom>
              <a:avLst/>
              <a:gdLst/>
              <a:ahLst/>
              <a:cxnLst/>
              <a:rect l="l" t="t" r="r" b="b"/>
              <a:pathLst>
                <a:path w="3463" h="4978" extrusionOk="0">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74"/>
            <p:cNvSpPr/>
            <p:nvPr/>
          </p:nvSpPr>
          <p:spPr>
            <a:xfrm>
              <a:off x="3227887" y="2142542"/>
              <a:ext cx="60340" cy="31176"/>
            </a:xfrm>
            <a:custGeom>
              <a:avLst/>
              <a:gdLst/>
              <a:ahLst/>
              <a:cxnLst/>
              <a:rect l="l" t="t" r="r" b="b"/>
              <a:pathLst>
                <a:path w="2309" h="1193" extrusionOk="0">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74"/>
            <p:cNvSpPr/>
            <p:nvPr/>
          </p:nvSpPr>
          <p:spPr>
            <a:xfrm>
              <a:off x="3227887" y="2142542"/>
              <a:ext cx="29948" cy="31176"/>
            </a:xfrm>
            <a:custGeom>
              <a:avLst/>
              <a:gdLst/>
              <a:ahLst/>
              <a:cxnLst/>
              <a:rect l="l" t="t" r="r" b="b"/>
              <a:pathLst>
                <a:path w="1146" h="1193" extrusionOk="0">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0" name="Google Shape;14420;p74"/>
          <p:cNvGrpSpPr/>
          <p:nvPr/>
        </p:nvGrpSpPr>
        <p:grpSpPr>
          <a:xfrm>
            <a:off x="3225379" y="3622692"/>
            <a:ext cx="72413" cy="366404"/>
            <a:chOff x="3225379" y="3807339"/>
            <a:chExt cx="72413" cy="366404"/>
          </a:xfrm>
        </p:grpSpPr>
        <p:sp>
          <p:nvSpPr>
            <p:cNvPr id="14421" name="Google Shape;14421;p74"/>
            <p:cNvSpPr/>
            <p:nvPr/>
          </p:nvSpPr>
          <p:spPr>
            <a:xfrm>
              <a:off x="3225379" y="3807339"/>
              <a:ext cx="72413" cy="366404"/>
            </a:xfrm>
            <a:custGeom>
              <a:avLst/>
              <a:gdLst/>
              <a:ahLst/>
              <a:cxnLst/>
              <a:rect l="l" t="t" r="r" b="b"/>
              <a:pathLst>
                <a:path w="2771" h="14021" extrusionOk="0">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74"/>
            <p:cNvSpPr/>
            <p:nvPr/>
          </p:nvSpPr>
          <p:spPr>
            <a:xfrm>
              <a:off x="3225640" y="4104623"/>
              <a:ext cx="72152" cy="33188"/>
            </a:xfrm>
            <a:custGeom>
              <a:avLst/>
              <a:gdLst/>
              <a:ahLst/>
              <a:cxnLst/>
              <a:rect l="l" t="t" r="r" b="b"/>
              <a:pathLst>
                <a:path w="2761" h="1270" extrusionOk="0">
                  <a:moveTo>
                    <a:pt x="0" y="0"/>
                  </a:moveTo>
                  <a:lnTo>
                    <a:pt x="0" y="1269"/>
                  </a:lnTo>
                  <a:lnTo>
                    <a:pt x="2760" y="1269"/>
                  </a:lnTo>
                  <a:lnTo>
                    <a:pt x="2760" y="1241"/>
                  </a:lnTo>
                  <a:lnTo>
                    <a:pt x="2760"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74"/>
            <p:cNvSpPr/>
            <p:nvPr/>
          </p:nvSpPr>
          <p:spPr>
            <a:xfrm>
              <a:off x="3245997" y="3807339"/>
              <a:ext cx="31437" cy="32509"/>
            </a:xfrm>
            <a:custGeom>
              <a:avLst/>
              <a:gdLst/>
              <a:ahLst/>
              <a:cxnLst/>
              <a:rect l="l" t="t" r="r" b="b"/>
              <a:pathLst>
                <a:path w="1203" h="1244" extrusionOk="0">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74"/>
            <p:cNvSpPr/>
            <p:nvPr/>
          </p:nvSpPr>
          <p:spPr>
            <a:xfrm>
              <a:off x="3225379" y="4137785"/>
              <a:ext cx="72413" cy="35958"/>
            </a:xfrm>
            <a:custGeom>
              <a:avLst/>
              <a:gdLst/>
              <a:ahLst/>
              <a:cxnLst/>
              <a:rect l="l" t="t" r="r" b="b"/>
              <a:pathLst>
                <a:path w="2771" h="1376" extrusionOk="0">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74"/>
            <p:cNvSpPr/>
            <p:nvPr/>
          </p:nvSpPr>
          <p:spPr>
            <a:xfrm>
              <a:off x="3255039" y="4104623"/>
              <a:ext cx="42753" cy="33188"/>
            </a:xfrm>
            <a:custGeom>
              <a:avLst/>
              <a:gdLst/>
              <a:ahLst/>
              <a:cxnLst/>
              <a:rect l="l" t="t" r="r" b="b"/>
              <a:pathLst>
                <a:path w="1636" h="1270" extrusionOk="0">
                  <a:moveTo>
                    <a:pt x="0" y="0"/>
                  </a:moveTo>
                  <a:lnTo>
                    <a:pt x="0" y="1269"/>
                  </a:lnTo>
                  <a:lnTo>
                    <a:pt x="1635" y="1269"/>
                  </a:lnTo>
                  <a:lnTo>
                    <a:pt x="1635" y="1241"/>
                  </a:lnTo>
                  <a:lnTo>
                    <a:pt x="1635"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74"/>
            <p:cNvSpPr/>
            <p:nvPr/>
          </p:nvSpPr>
          <p:spPr>
            <a:xfrm>
              <a:off x="3255039" y="4137785"/>
              <a:ext cx="42753" cy="32953"/>
            </a:xfrm>
            <a:custGeom>
              <a:avLst/>
              <a:gdLst/>
              <a:ahLst/>
              <a:cxnLst/>
              <a:rect l="l" t="t" r="r" b="b"/>
              <a:pathLst>
                <a:path w="1636" h="1261" extrusionOk="0">
                  <a:moveTo>
                    <a:pt x="0" y="0"/>
                  </a:moveTo>
                  <a:cubicBezTo>
                    <a:pt x="0" y="539"/>
                    <a:pt x="318" y="1039"/>
                    <a:pt x="818" y="1260"/>
                  </a:cubicBezTo>
                  <a:cubicBezTo>
                    <a:pt x="1308" y="1029"/>
                    <a:pt x="1625" y="539"/>
                    <a:pt x="163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74"/>
            <p:cNvSpPr/>
            <p:nvPr/>
          </p:nvSpPr>
          <p:spPr>
            <a:xfrm>
              <a:off x="3225379" y="3872932"/>
              <a:ext cx="72413" cy="231717"/>
            </a:xfrm>
            <a:custGeom>
              <a:avLst/>
              <a:gdLst/>
              <a:ahLst/>
              <a:cxnLst/>
              <a:rect l="l" t="t" r="r" b="b"/>
              <a:pathLst>
                <a:path w="2771" h="8867" extrusionOk="0">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74"/>
            <p:cNvSpPr/>
            <p:nvPr/>
          </p:nvSpPr>
          <p:spPr>
            <a:xfrm>
              <a:off x="3255039" y="3872932"/>
              <a:ext cx="42753" cy="231717"/>
            </a:xfrm>
            <a:custGeom>
              <a:avLst/>
              <a:gdLst/>
              <a:ahLst/>
              <a:cxnLst/>
              <a:rect l="l" t="t" r="r" b="b"/>
              <a:pathLst>
                <a:path w="1636" h="8867" extrusionOk="0">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9" name="Google Shape;14429;p74"/>
          <p:cNvGrpSpPr/>
          <p:nvPr/>
        </p:nvGrpSpPr>
        <p:grpSpPr>
          <a:xfrm>
            <a:off x="3523916" y="1826448"/>
            <a:ext cx="366665" cy="275201"/>
            <a:chOff x="3523916" y="2011096"/>
            <a:chExt cx="366665" cy="275201"/>
          </a:xfrm>
        </p:grpSpPr>
        <p:sp>
          <p:nvSpPr>
            <p:cNvPr id="14430" name="Google Shape;14430;p74"/>
            <p:cNvSpPr/>
            <p:nvPr/>
          </p:nvSpPr>
          <p:spPr>
            <a:xfrm>
              <a:off x="3524178" y="2038744"/>
              <a:ext cx="366404" cy="247553"/>
            </a:xfrm>
            <a:custGeom>
              <a:avLst/>
              <a:gdLst/>
              <a:ahLst/>
              <a:cxnLst/>
              <a:rect l="l" t="t" r="r" b="b"/>
              <a:pathLst>
                <a:path w="14021" h="9473" extrusionOk="0">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74"/>
            <p:cNvSpPr/>
            <p:nvPr/>
          </p:nvSpPr>
          <p:spPr>
            <a:xfrm>
              <a:off x="3624945" y="2161123"/>
              <a:ext cx="244783" cy="74425"/>
            </a:xfrm>
            <a:custGeom>
              <a:avLst/>
              <a:gdLst/>
              <a:ahLst/>
              <a:cxnLst/>
              <a:rect l="l" t="t" r="r" b="b"/>
              <a:pathLst>
                <a:path w="9367" h="2848" extrusionOk="0">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74"/>
            <p:cNvSpPr/>
            <p:nvPr/>
          </p:nvSpPr>
          <p:spPr>
            <a:xfrm>
              <a:off x="3624945" y="2161123"/>
              <a:ext cx="244783" cy="47796"/>
            </a:xfrm>
            <a:custGeom>
              <a:avLst/>
              <a:gdLst/>
              <a:ahLst/>
              <a:cxnLst/>
              <a:rect l="l" t="t" r="r" b="b"/>
              <a:pathLst>
                <a:path w="9367" h="1829" extrusionOk="0">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74"/>
            <p:cNvSpPr/>
            <p:nvPr/>
          </p:nvSpPr>
          <p:spPr>
            <a:xfrm>
              <a:off x="3652697" y="2161123"/>
              <a:ext cx="11969" cy="24146"/>
            </a:xfrm>
            <a:custGeom>
              <a:avLst/>
              <a:gdLst/>
              <a:ahLst/>
              <a:cxnLst/>
              <a:rect l="l" t="t" r="r" b="b"/>
              <a:pathLst>
                <a:path w="458" h="924" extrusionOk="0">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74"/>
            <p:cNvSpPr/>
            <p:nvPr/>
          </p:nvSpPr>
          <p:spPr>
            <a:xfrm>
              <a:off x="3670546" y="2161123"/>
              <a:ext cx="11838" cy="24146"/>
            </a:xfrm>
            <a:custGeom>
              <a:avLst/>
              <a:gdLst/>
              <a:ahLst/>
              <a:cxnLst/>
              <a:rect l="l" t="t" r="r" b="b"/>
              <a:pathLst>
                <a:path w="453" h="924" extrusionOk="0">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74"/>
            <p:cNvSpPr/>
            <p:nvPr/>
          </p:nvSpPr>
          <p:spPr>
            <a:xfrm>
              <a:off x="3688264" y="2161123"/>
              <a:ext cx="11838" cy="24146"/>
            </a:xfrm>
            <a:custGeom>
              <a:avLst/>
              <a:gdLst/>
              <a:ahLst/>
              <a:cxnLst/>
              <a:rect l="l" t="t" r="r" b="b"/>
              <a:pathLst>
                <a:path w="453" h="924" extrusionOk="0">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74"/>
            <p:cNvSpPr/>
            <p:nvPr/>
          </p:nvSpPr>
          <p:spPr>
            <a:xfrm>
              <a:off x="3705981" y="2161123"/>
              <a:ext cx="11838" cy="40244"/>
            </a:xfrm>
            <a:custGeom>
              <a:avLst/>
              <a:gdLst/>
              <a:ahLst/>
              <a:cxnLst/>
              <a:rect l="l" t="t" r="r" b="b"/>
              <a:pathLst>
                <a:path w="453" h="1540" extrusionOk="0">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74"/>
            <p:cNvSpPr/>
            <p:nvPr/>
          </p:nvSpPr>
          <p:spPr>
            <a:xfrm>
              <a:off x="3634875" y="2161123"/>
              <a:ext cx="11943" cy="40244"/>
            </a:xfrm>
            <a:custGeom>
              <a:avLst/>
              <a:gdLst/>
              <a:ahLst/>
              <a:cxnLst/>
              <a:rect l="l" t="t" r="r" b="b"/>
              <a:pathLst>
                <a:path w="457" h="1540" extrusionOk="0">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74"/>
            <p:cNvSpPr/>
            <p:nvPr/>
          </p:nvSpPr>
          <p:spPr>
            <a:xfrm>
              <a:off x="3723934" y="2161123"/>
              <a:ext cx="11342" cy="23415"/>
            </a:xfrm>
            <a:custGeom>
              <a:avLst/>
              <a:gdLst/>
              <a:ahLst/>
              <a:cxnLst/>
              <a:rect l="l" t="t" r="r" b="b"/>
              <a:pathLst>
                <a:path w="434" h="896" extrusionOk="0">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74"/>
            <p:cNvSpPr/>
            <p:nvPr/>
          </p:nvSpPr>
          <p:spPr>
            <a:xfrm>
              <a:off x="3741783" y="2161123"/>
              <a:ext cx="11342" cy="23415"/>
            </a:xfrm>
            <a:custGeom>
              <a:avLst/>
              <a:gdLst/>
              <a:ahLst/>
              <a:cxnLst/>
              <a:rect l="l" t="t" r="r" b="b"/>
              <a:pathLst>
                <a:path w="434" h="896" extrusionOk="0">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74"/>
            <p:cNvSpPr/>
            <p:nvPr/>
          </p:nvSpPr>
          <p:spPr>
            <a:xfrm>
              <a:off x="3759631" y="2161123"/>
              <a:ext cx="11080" cy="23415"/>
            </a:xfrm>
            <a:custGeom>
              <a:avLst/>
              <a:gdLst/>
              <a:ahLst/>
              <a:cxnLst/>
              <a:rect l="l" t="t" r="r" b="b"/>
              <a:pathLst>
                <a:path w="424" h="896" extrusionOk="0">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74"/>
            <p:cNvSpPr/>
            <p:nvPr/>
          </p:nvSpPr>
          <p:spPr>
            <a:xfrm>
              <a:off x="3777219" y="2161123"/>
              <a:ext cx="11342" cy="39303"/>
            </a:xfrm>
            <a:custGeom>
              <a:avLst/>
              <a:gdLst/>
              <a:ahLst/>
              <a:cxnLst/>
              <a:rect l="l" t="t" r="r" b="b"/>
              <a:pathLst>
                <a:path w="434" h="1504" extrusionOk="0">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74"/>
            <p:cNvSpPr/>
            <p:nvPr/>
          </p:nvSpPr>
          <p:spPr>
            <a:xfrm>
              <a:off x="3795067" y="2161123"/>
              <a:ext cx="11315" cy="23415"/>
            </a:xfrm>
            <a:custGeom>
              <a:avLst/>
              <a:gdLst/>
              <a:ahLst/>
              <a:cxnLst/>
              <a:rect l="l" t="t" r="r" b="b"/>
              <a:pathLst>
                <a:path w="433" h="896" extrusionOk="0">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74"/>
            <p:cNvSpPr/>
            <p:nvPr/>
          </p:nvSpPr>
          <p:spPr>
            <a:xfrm>
              <a:off x="3812654" y="2161123"/>
              <a:ext cx="11342" cy="23415"/>
            </a:xfrm>
            <a:custGeom>
              <a:avLst/>
              <a:gdLst/>
              <a:ahLst/>
              <a:cxnLst/>
              <a:rect l="l" t="t" r="r" b="b"/>
              <a:pathLst>
                <a:path w="434" h="896" extrusionOk="0">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74"/>
            <p:cNvSpPr/>
            <p:nvPr/>
          </p:nvSpPr>
          <p:spPr>
            <a:xfrm>
              <a:off x="3830503" y="2161123"/>
              <a:ext cx="11315" cy="23415"/>
            </a:xfrm>
            <a:custGeom>
              <a:avLst/>
              <a:gdLst/>
              <a:ahLst/>
              <a:cxnLst/>
              <a:rect l="l" t="t" r="r" b="b"/>
              <a:pathLst>
                <a:path w="433" h="896" extrusionOk="0">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74"/>
            <p:cNvSpPr/>
            <p:nvPr/>
          </p:nvSpPr>
          <p:spPr>
            <a:xfrm>
              <a:off x="3848325" y="2161123"/>
              <a:ext cx="11080" cy="39303"/>
            </a:xfrm>
            <a:custGeom>
              <a:avLst/>
              <a:gdLst/>
              <a:ahLst/>
              <a:cxnLst/>
              <a:rect l="l" t="t" r="r" b="b"/>
              <a:pathLst>
                <a:path w="424" h="1504" extrusionOk="0">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74"/>
            <p:cNvSpPr/>
            <p:nvPr/>
          </p:nvSpPr>
          <p:spPr>
            <a:xfrm>
              <a:off x="3626173" y="2063857"/>
              <a:ext cx="212483" cy="74190"/>
            </a:xfrm>
            <a:custGeom>
              <a:avLst/>
              <a:gdLst/>
              <a:ahLst/>
              <a:cxnLst/>
              <a:rect l="l" t="t" r="r" b="b"/>
              <a:pathLst>
                <a:path w="8131" h="2839" extrusionOk="0">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74"/>
            <p:cNvSpPr/>
            <p:nvPr/>
          </p:nvSpPr>
          <p:spPr>
            <a:xfrm>
              <a:off x="3523916" y="2011096"/>
              <a:ext cx="79181" cy="243790"/>
            </a:xfrm>
            <a:custGeom>
              <a:avLst/>
              <a:gdLst/>
              <a:ahLst/>
              <a:cxnLst/>
              <a:rect l="l" t="t" r="r" b="b"/>
              <a:pathLst>
                <a:path w="3030" h="9329" extrusionOk="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74"/>
            <p:cNvSpPr/>
            <p:nvPr/>
          </p:nvSpPr>
          <p:spPr>
            <a:xfrm>
              <a:off x="3523916" y="2011096"/>
              <a:ext cx="27910" cy="243529"/>
            </a:xfrm>
            <a:custGeom>
              <a:avLst/>
              <a:gdLst/>
              <a:ahLst/>
              <a:cxnLst/>
              <a:rect l="l" t="t" r="r" b="b"/>
              <a:pathLst>
                <a:path w="1068" h="9319" extrusionOk="0">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74"/>
            <p:cNvSpPr/>
            <p:nvPr/>
          </p:nvSpPr>
          <p:spPr>
            <a:xfrm>
              <a:off x="3523916" y="2056331"/>
              <a:ext cx="26" cy="1542"/>
            </a:xfrm>
            <a:custGeom>
              <a:avLst/>
              <a:gdLst/>
              <a:ahLst/>
              <a:cxnLst/>
              <a:rect l="l" t="t" r="r" b="b"/>
              <a:pathLst>
                <a:path w="1" h="59" extrusionOk="0">
                  <a:moveTo>
                    <a:pt x="1" y="1"/>
                  </a:moveTo>
                  <a:lnTo>
                    <a:pt x="1" y="59"/>
                  </a:lnTo>
                  <a:lnTo>
                    <a:pt x="1" y="59"/>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0" name="Google Shape;14450;p74"/>
          <p:cNvGrpSpPr/>
          <p:nvPr/>
        </p:nvGrpSpPr>
        <p:grpSpPr>
          <a:xfrm>
            <a:off x="1742777" y="1315349"/>
            <a:ext cx="393791" cy="366744"/>
            <a:chOff x="1742777" y="1499997"/>
            <a:chExt cx="393791" cy="366744"/>
          </a:xfrm>
        </p:grpSpPr>
        <p:sp>
          <p:nvSpPr>
            <p:cNvPr id="14451" name="Google Shape;14451;p74"/>
            <p:cNvSpPr/>
            <p:nvPr/>
          </p:nvSpPr>
          <p:spPr>
            <a:xfrm>
              <a:off x="1760861" y="1591957"/>
              <a:ext cx="152823" cy="270654"/>
            </a:xfrm>
            <a:custGeom>
              <a:avLst/>
              <a:gdLst/>
              <a:ahLst/>
              <a:cxnLst/>
              <a:rect l="l" t="t" r="r" b="b"/>
              <a:pathLst>
                <a:path w="5848" h="10357" extrusionOk="0">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74"/>
            <p:cNvSpPr/>
            <p:nvPr/>
          </p:nvSpPr>
          <p:spPr>
            <a:xfrm>
              <a:off x="1760861" y="1592218"/>
              <a:ext cx="152562" cy="115349"/>
            </a:xfrm>
            <a:custGeom>
              <a:avLst/>
              <a:gdLst/>
              <a:ahLst/>
              <a:cxnLst/>
              <a:rect l="l" t="t" r="r" b="b"/>
              <a:pathLst>
                <a:path w="5838" h="4414" extrusionOk="0">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74"/>
            <p:cNvSpPr/>
            <p:nvPr/>
          </p:nvSpPr>
          <p:spPr>
            <a:xfrm>
              <a:off x="1851070" y="1499997"/>
              <a:ext cx="155070" cy="183947"/>
            </a:xfrm>
            <a:custGeom>
              <a:avLst/>
              <a:gdLst/>
              <a:ahLst/>
              <a:cxnLst/>
              <a:rect l="l" t="t" r="r" b="b"/>
              <a:pathLst>
                <a:path w="5934" h="7039" extrusionOk="0">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74"/>
            <p:cNvSpPr/>
            <p:nvPr/>
          </p:nvSpPr>
          <p:spPr>
            <a:xfrm>
              <a:off x="1742777" y="1500049"/>
              <a:ext cx="211098" cy="183894"/>
            </a:xfrm>
            <a:custGeom>
              <a:avLst/>
              <a:gdLst/>
              <a:ahLst/>
              <a:cxnLst/>
              <a:rect l="l" t="t" r="r" b="b"/>
              <a:pathLst>
                <a:path w="8078" h="7037" extrusionOk="0">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74"/>
            <p:cNvSpPr/>
            <p:nvPr/>
          </p:nvSpPr>
          <p:spPr>
            <a:xfrm>
              <a:off x="1760861" y="1755546"/>
              <a:ext cx="25662" cy="11080"/>
            </a:xfrm>
            <a:custGeom>
              <a:avLst/>
              <a:gdLst/>
              <a:ahLst/>
              <a:cxnLst/>
              <a:rect l="l" t="t" r="r" b="b"/>
              <a:pathLst>
                <a:path w="982" h="424" extrusionOk="0">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74"/>
            <p:cNvSpPr/>
            <p:nvPr/>
          </p:nvSpPr>
          <p:spPr>
            <a:xfrm>
              <a:off x="1791018" y="1755546"/>
              <a:ext cx="90732" cy="11080"/>
            </a:xfrm>
            <a:custGeom>
              <a:avLst/>
              <a:gdLst/>
              <a:ahLst/>
              <a:cxnLst/>
              <a:rect l="l" t="t" r="r" b="b"/>
              <a:pathLst>
                <a:path w="3472" h="424" extrusionOk="0">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74"/>
            <p:cNvSpPr/>
            <p:nvPr/>
          </p:nvSpPr>
          <p:spPr>
            <a:xfrm>
              <a:off x="1884233" y="1755546"/>
              <a:ext cx="29190" cy="11080"/>
            </a:xfrm>
            <a:custGeom>
              <a:avLst/>
              <a:gdLst/>
              <a:ahLst/>
              <a:cxnLst/>
              <a:rect l="l" t="t" r="r" b="b"/>
              <a:pathLst>
                <a:path w="1117" h="424" extrusionOk="0">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74"/>
            <p:cNvSpPr/>
            <p:nvPr/>
          </p:nvSpPr>
          <p:spPr>
            <a:xfrm>
              <a:off x="1851828" y="1733177"/>
              <a:ext cx="177440" cy="71211"/>
            </a:xfrm>
            <a:custGeom>
              <a:avLst/>
              <a:gdLst/>
              <a:ahLst/>
              <a:cxnLst/>
              <a:rect l="l" t="t" r="r" b="b"/>
              <a:pathLst>
                <a:path w="6790" h="2725" extrusionOk="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74"/>
            <p:cNvSpPr/>
            <p:nvPr/>
          </p:nvSpPr>
          <p:spPr>
            <a:xfrm>
              <a:off x="1851828" y="1737698"/>
              <a:ext cx="155332" cy="50619"/>
            </a:xfrm>
            <a:custGeom>
              <a:avLst/>
              <a:gdLst/>
              <a:ahLst/>
              <a:cxnLst/>
              <a:rect l="l" t="t" r="r" b="b"/>
              <a:pathLst>
                <a:path w="5944" h="1937" extrusionOk="0">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74"/>
            <p:cNvSpPr/>
            <p:nvPr/>
          </p:nvSpPr>
          <p:spPr>
            <a:xfrm>
              <a:off x="1851828" y="1716975"/>
              <a:ext cx="177440" cy="71263"/>
            </a:xfrm>
            <a:custGeom>
              <a:avLst/>
              <a:gdLst/>
              <a:ahLst/>
              <a:cxnLst/>
              <a:rect l="l" t="t" r="r" b="b"/>
              <a:pathLst>
                <a:path w="6790" h="2727" extrusionOk="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74"/>
            <p:cNvSpPr/>
            <p:nvPr/>
          </p:nvSpPr>
          <p:spPr>
            <a:xfrm>
              <a:off x="1858361" y="1716975"/>
              <a:ext cx="170907" cy="57701"/>
            </a:xfrm>
            <a:custGeom>
              <a:avLst/>
              <a:gdLst/>
              <a:ahLst/>
              <a:cxnLst/>
              <a:rect l="l" t="t" r="r" b="b"/>
              <a:pathLst>
                <a:path w="6540" h="2208" extrusionOk="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74"/>
            <p:cNvSpPr/>
            <p:nvPr/>
          </p:nvSpPr>
          <p:spPr>
            <a:xfrm>
              <a:off x="1959965" y="1655041"/>
              <a:ext cx="169051" cy="122875"/>
            </a:xfrm>
            <a:custGeom>
              <a:avLst/>
              <a:gdLst/>
              <a:ahLst/>
              <a:cxnLst/>
              <a:rect l="l" t="t" r="r" b="b"/>
              <a:pathLst>
                <a:path w="6469" h="4702" extrusionOk="0">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74"/>
            <p:cNvSpPr/>
            <p:nvPr/>
          </p:nvSpPr>
          <p:spPr>
            <a:xfrm>
              <a:off x="1965400" y="1743630"/>
              <a:ext cx="171168" cy="123110"/>
            </a:xfrm>
            <a:custGeom>
              <a:avLst/>
              <a:gdLst/>
              <a:ahLst/>
              <a:cxnLst/>
              <a:rect l="l" t="t" r="r" b="b"/>
              <a:pathLst>
                <a:path w="6550" h="4711" extrusionOk="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74"/>
            <p:cNvSpPr/>
            <p:nvPr/>
          </p:nvSpPr>
          <p:spPr>
            <a:xfrm>
              <a:off x="1981001" y="1755285"/>
              <a:ext cx="11838" cy="11838"/>
            </a:xfrm>
            <a:custGeom>
              <a:avLst/>
              <a:gdLst/>
              <a:ahLst/>
              <a:cxnLst/>
              <a:rect l="l" t="t" r="r" b="b"/>
              <a:pathLst>
                <a:path w="453" h="453" extrusionOk="0">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5" name="Google Shape;14465;p74"/>
          <p:cNvGrpSpPr/>
          <p:nvPr/>
        </p:nvGrpSpPr>
        <p:grpSpPr>
          <a:xfrm>
            <a:off x="4014449" y="1315349"/>
            <a:ext cx="319914" cy="366639"/>
            <a:chOff x="4014449" y="1499997"/>
            <a:chExt cx="319914" cy="366639"/>
          </a:xfrm>
        </p:grpSpPr>
        <p:sp>
          <p:nvSpPr>
            <p:cNvPr id="14466" name="Google Shape;14466;p74"/>
            <p:cNvSpPr/>
            <p:nvPr/>
          </p:nvSpPr>
          <p:spPr>
            <a:xfrm>
              <a:off x="4014449" y="1499997"/>
              <a:ext cx="319914" cy="366639"/>
            </a:xfrm>
            <a:custGeom>
              <a:avLst/>
              <a:gdLst/>
              <a:ahLst/>
              <a:cxnLst/>
              <a:rect l="l" t="t" r="r" b="b"/>
              <a:pathLst>
                <a:path w="12242" h="14030" extrusionOk="0">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74"/>
            <p:cNvSpPr/>
            <p:nvPr/>
          </p:nvSpPr>
          <p:spPr>
            <a:xfrm>
              <a:off x="4014449" y="1591199"/>
              <a:ext cx="319914" cy="275437"/>
            </a:xfrm>
            <a:custGeom>
              <a:avLst/>
              <a:gdLst/>
              <a:ahLst/>
              <a:cxnLst/>
              <a:rect l="l" t="t" r="r" b="b"/>
              <a:pathLst>
                <a:path w="12242" h="10540" extrusionOk="0">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74"/>
            <p:cNvSpPr/>
            <p:nvPr/>
          </p:nvSpPr>
          <p:spPr>
            <a:xfrm>
              <a:off x="4014685" y="1591199"/>
              <a:ext cx="159853" cy="248808"/>
            </a:xfrm>
            <a:custGeom>
              <a:avLst/>
              <a:gdLst/>
              <a:ahLst/>
              <a:cxnLst/>
              <a:rect l="l" t="t" r="r" b="b"/>
              <a:pathLst>
                <a:path w="6117" h="9521" extrusionOk="0">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74"/>
            <p:cNvSpPr/>
            <p:nvPr/>
          </p:nvSpPr>
          <p:spPr>
            <a:xfrm>
              <a:off x="4174511" y="1591460"/>
              <a:ext cx="159853" cy="275175"/>
            </a:xfrm>
            <a:custGeom>
              <a:avLst/>
              <a:gdLst/>
              <a:ahLst/>
              <a:cxnLst/>
              <a:rect l="l" t="t" r="r" b="b"/>
              <a:pathLst>
                <a:path w="6117" h="10530" extrusionOk="0">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74"/>
            <p:cNvSpPr/>
            <p:nvPr/>
          </p:nvSpPr>
          <p:spPr>
            <a:xfrm>
              <a:off x="4174511" y="1591199"/>
              <a:ext cx="159853" cy="248808"/>
            </a:xfrm>
            <a:custGeom>
              <a:avLst/>
              <a:gdLst/>
              <a:ahLst/>
              <a:cxnLst/>
              <a:rect l="l" t="t" r="r" b="b"/>
              <a:pathLst>
                <a:path w="6117" h="9521" extrusionOk="0">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1" name="Google Shape;14471;p74"/>
          <p:cNvGrpSpPr/>
          <p:nvPr/>
        </p:nvGrpSpPr>
        <p:grpSpPr>
          <a:xfrm>
            <a:off x="866267" y="1406813"/>
            <a:ext cx="367397" cy="183711"/>
            <a:chOff x="866267" y="1591460"/>
            <a:chExt cx="367397" cy="183711"/>
          </a:xfrm>
        </p:grpSpPr>
        <p:sp>
          <p:nvSpPr>
            <p:cNvPr id="14472" name="Google Shape;14472;p74"/>
            <p:cNvSpPr/>
            <p:nvPr/>
          </p:nvSpPr>
          <p:spPr>
            <a:xfrm>
              <a:off x="866267" y="1591460"/>
              <a:ext cx="367397" cy="183502"/>
            </a:xfrm>
            <a:custGeom>
              <a:avLst/>
              <a:gdLst/>
              <a:ahLst/>
              <a:cxnLst/>
              <a:rect l="l" t="t" r="r" b="b"/>
              <a:pathLst>
                <a:path w="14059" h="7022"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74"/>
            <p:cNvSpPr/>
            <p:nvPr/>
          </p:nvSpPr>
          <p:spPr>
            <a:xfrm>
              <a:off x="866267" y="1591460"/>
              <a:ext cx="199286" cy="183711"/>
            </a:xfrm>
            <a:custGeom>
              <a:avLst/>
              <a:gdLst/>
              <a:ahLst/>
              <a:cxnLst/>
              <a:rect l="l" t="t" r="r" b="b"/>
              <a:pathLst>
                <a:path w="7626" h="7030"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74"/>
            <p:cNvSpPr/>
            <p:nvPr/>
          </p:nvSpPr>
          <p:spPr>
            <a:xfrm>
              <a:off x="1071564" y="1593969"/>
              <a:ext cx="19626" cy="47509"/>
            </a:xfrm>
            <a:custGeom>
              <a:avLst/>
              <a:gdLst/>
              <a:ahLst/>
              <a:cxnLst/>
              <a:rect l="l" t="t" r="r" b="b"/>
              <a:pathLst>
                <a:path w="751" h="1818" extrusionOk="0">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74"/>
            <p:cNvSpPr/>
            <p:nvPr/>
          </p:nvSpPr>
          <p:spPr>
            <a:xfrm>
              <a:off x="1122575" y="1619605"/>
              <a:ext cx="33946" cy="42988"/>
            </a:xfrm>
            <a:custGeom>
              <a:avLst/>
              <a:gdLst/>
              <a:ahLst/>
              <a:cxnLst/>
              <a:rect l="l" t="t" r="r" b="b"/>
              <a:pathLst>
                <a:path w="1299" h="1645" extrusionOk="0">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74"/>
            <p:cNvSpPr/>
            <p:nvPr/>
          </p:nvSpPr>
          <p:spPr>
            <a:xfrm>
              <a:off x="1159866" y="1668839"/>
              <a:ext cx="45915" cy="33293"/>
            </a:xfrm>
            <a:custGeom>
              <a:avLst/>
              <a:gdLst/>
              <a:ahLst/>
              <a:cxnLst/>
              <a:rect l="l" t="t" r="r" b="b"/>
              <a:pathLst>
                <a:path w="1757" h="1274" extrusionOk="0">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74"/>
            <p:cNvSpPr/>
            <p:nvPr/>
          </p:nvSpPr>
          <p:spPr>
            <a:xfrm>
              <a:off x="1181634" y="1734196"/>
              <a:ext cx="49286" cy="19103"/>
            </a:xfrm>
            <a:custGeom>
              <a:avLst/>
              <a:gdLst/>
              <a:ahLst/>
              <a:cxnLst/>
              <a:rect l="l" t="t" r="r" b="b"/>
              <a:pathLst>
                <a:path w="1886" h="731" extrusionOk="0">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74"/>
            <p:cNvSpPr/>
            <p:nvPr/>
          </p:nvSpPr>
          <p:spPr>
            <a:xfrm>
              <a:off x="868776" y="1734196"/>
              <a:ext cx="48267" cy="19364"/>
            </a:xfrm>
            <a:custGeom>
              <a:avLst/>
              <a:gdLst/>
              <a:ahLst/>
              <a:cxnLst/>
              <a:rect l="l" t="t" r="r" b="b"/>
              <a:pathLst>
                <a:path w="1847" h="741" extrusionOk="0">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74"/>
            <p:cNvSpPr/>
            <p:nvPr/>
          </p:nvSpPr>
          <p:spPr>
            <a:xfrm>
              <a:off x="894151" y="1668603"/>
              <a:ext cx="44007" cy="33659"/>
            </a:xfrm>
            <a:custGeom>
              <a:avLst/>
              <a:gdLst/>
              <a:ahLst/>
              <a:cxnLst/>
              <a:rect l="l" t="t" r="r" b="b"/>
              <a:pathLst>
                <a:path w="1684" h="1288" extrusionOk="0">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74"/>
            <p:cNvSpPr/>
            <p:nvPr/>
          </p:nvSpPr>
          <p:spPr>
            <a:xfrm>
              <a:off x="942914" y="1619605"/>
              <a:ext cx="35462" cy="43328"/>
            </a:xfrm>
            <a:custGeom>
              <a:avLst/>
              <a:gdLst/>
              <a:ahLst/>
              <a:cxnLst/>
              <a:rect l="l" t="t" r="r" b="b"/>
              <a:pathLst>
                <a:path w="1357" h="1658" extrusionOk="0">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74"/>
            <p:cNvSpPr/>
            <p:nvPr/>
          </p:nvSpPr>
          <p:spPr>
            <a:xfrm>
              <a:off x="1008506" y="1593708"/>
              <a:ext cx="19626" cy="47770"/>
            </a:xfrm>
            <a:custGeom>
              <a:avLst/>
              <a:gdLst/>
              <a:ahLst/>
              <a:cxnLst/>
              <a:rect l="l" t="t" r="r" b="b"/>
              <a:pathLst>
                <a:path w="751" h="1828" extrusionOk="0">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74"/>
            <p:cNvSpPr/>
            <p:nvPr/>
          </p:nvSpPr>
          <p:spPr>
            <a:xfrm>
              <a:off x="1043916" y="1591695"/>
              <a:ext cx="11838" cy="138999"/>
            </a:xfrm>
            <a:custGeom>
              <a:avLst/>
              <a:gdLst/>
              <a:ahLst/>
              <a:cxnLst/>
              <a:rect l="l" t="t" r="r" b="b"/>
              <a:pathLst>
                <a:path w="453" h="5319" extrusionOk="0">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74"/>
            <p:cNvSpPr/>
            <p:nvPr/>
          </p:nvSpPr>
          <p:spPr>
            <a:xfrm>
              <a:off x="1063777" y="1603507"/>
              <a:ext cx="61594" cy="128180"/>
            </a:xfrm>
            <a:custGeom>
              <a:avLst/>
              <a:gdLst/>
              <a:ahLst/>
              <a:cxnLst/>
              <a:rect l="l" t="t" r="r" b="b"/>
              <a:pathLst>
                <a:path w="2357" h="4905" extrusionOk="0">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74"/>
            <p:cNvSpPr/>
            <p:nvPr/>
          </p:nvSpPr>
          <p:spPr>
            <a:xfrm>
              <a:off x="1081129" y="1641452"/>
              <a:ext cx="102805" cy="100662"/>
            </a:xfrm>
            <a:custGeom>
              <a:avLst/>
              <a:gdLst/>
              <a:ahLst/>
              <a:cxnLst/>
              <a:rect l="l" t="t" r="r" b="b"/>
              <a:pathLst>
                <a:path w="3934" h="3852" extrusionOk="0">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74"/>
            <p:cNvSpPr/>
            <p:nvPr/>
          </p:nvSpPr>
          <p:spPr>
            <a:xfrm>
              <a:off x="1091163" y="1700015"/>
              <a:ext cx="130453" cy="60758"/>
            </a:xfrm>
            <a:custGeom>
              <a:avLst/>
              <a:gdLst/>
              <a:ahLst/>
              <a:cxnLst/>
              <a:rect l="l" t="t" r="r" b="b"/>
              <a:pathLst>
                <a:path w="4992" h="2325" extrusionOk="0">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74"/>
            <p:cNvSpPr/>
            <p:nvPr/>
          </p:nvSpPr>
          <p:spPr>
            <a:xfrm>
              <a:off x="878079" y="1700015"/>
              <a:ext cx="128441" cy="60784"/>
            </a:xfrm>
            <a:custGeom>
              <a:avLst/>
              <a:gdLst/>
              <a:ahLst/>
              <a:cxnLst/>
              <a:rect l="l" t="t" r="r" b="b"/>
              <a:pathLst>
                <a:path w="4915" h="2326" extrusionOk="0">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74"/>
            <p:cNvSpPr/>
            <p:nvPr/>
          </p:nvSpPr>
          <p:spPr>
            <a:xfrm>
              <a:off x="974325" y="1603507"/>
              <a:ext cx="62849" cy="130715"/>
            </a:xfrm>
            <a:custGeom>
              <a:avLst/>
              <a:gdLst/>
              <a:ahLst/>
              <a:cxnLst/>
              <a:rect l="l" t="t" r="r" b="b"/>
              <a:pathLst>
                <a:path w="2405" h="5002" extrusionOk="0">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74"/>
            <p:cNvSpPr/>
            <p:nvPr/>
          </p:nvSpPr>
          <p:spPr>
            <a:xfrm>
              <a:off x="916023" y="1641713"/>
              <a:ext cx="101290" cy="100793"/>
            </a:xfrm>
            <a:custGeom>
              <a:avLst/>
              <a:gdLst/>
              <a:ahLst/>
              <a:cxnLst/>
              <a:rect l="l" t="t" r="r" b="b"/>
              <a:pathLst>
                <a:path w="3876" h="3857" extrusionOk="0">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74"/>
            <p:cNvSpPr/>
            <p:nvPr/>
          </p:nvSpPr>
          <p:spPr>
            <a:xfrm>
              <a:off x="992409" y="1721861"/>
              <a:ext cx="115375" cy="53049"/>
            </a:xfrm>
            <a:custGeom>
              <a:avLst/>
              <a:gdLst/>
              <a:ahLst/>
              <a:cxnLst/>
              <a:rect l="l" t="t" r="r" b="b"/>
              <a:pathLst>
                <a:path w="4415" h="2030" extrusionOk="0">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0" name="Google Shape;14490;p74"/>
          <p:cNvGrpSpPr/>
          <p:nvPr/>
        </p:nvGrpSpPr>
        <p:grpSpPr>
          <a:xfrm>
            <a:off x="3117843" y="1315244"/>
            <a:ext cx="327440" cy="366744"/>
            <a:chOff x="3117843" y="1499892"/>
            <a:chExt cx="327440" cy="366744"/>
          </a:xfrm>
        </p:grpSpPr>
        <p:sp>
          <p:nvSpPr>
            <p:cNvPr id="14491" name="Google Shape;14491;p74"/>
            <p:cNvSpPr/>
            <p:nvPr/>
          </p:nvSpPr>
          <p:spPr>
            <a:xfrm>
              <a:off x="3117843" y="1499997"/>
              <a:ext cx="327440" cy="366404"/>
            </a:xfrm>
            <a:custGeom>
              <a:avLst/>
              <a:gdLst/>
              <a:ahLst/>
              <a:cxnLst/>
              <a:rect l="l" t="t" r="r" b="b"/>
              <a:pathLst>
                <a:path w="12530" h="14021" extrusionOk="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74"/>
            <p:cNvSpPr/>
            <p:nvPr/>
          </p:nvSpPr>
          <p:spPr>
            <a:xfrm>
              <a:off x="3300013" y="1682427"/>
              <a:ext cx="145271" cy="184208"/>
            </a:xfrm>
            <a:custGeom>
              <a:avLst/>
              <a:gdLst/>
              <a:ahLst/>
              <a:cxnLst/>
              <a:rect l="l" t="t" r="r" b="b"/>
              <a:pathLst>
                <a:path w="5559" h="7049" extrusionOk="0">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74"/>
            <p:cNvSpPr/>
            <p:nvPr/>
          </p:nvSpPr>
          <p:spPr>
            <a:xfrm>
              <a:off x="3262826" y="1537183"/>
              <a:ext cx="182457" cy="182718"/>
            </a:xfrm>
            <a:custGeom>
              <a:avLst/>
              <a:gdLst/>
              <a:ahLst/>
              <a:cxnLst/>
              <a:rect l="l" t="t" r="r" b="b"/>
              <a:pathLst>
                <a:path w="6982" h="6992" extrusionOk="0">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74"/>
            <p:cNvSpPr/>
            <p:nvPr/>
          </p:nvSpPr>
          <p:spPr>
            <a:xfrm>
              <a:off x="3155030" y="1682427"/>
              <a:ext cx="182457" cy="145271"/>
            </a:xfrm>
            <a:custGeom>
              <a:avLst/>
              <a:gdLst/>
              <a:ahLst/>
              <a:cxnLst/>
              <a:rect l="l" t="t" r="r" b="b"/>
              <a:pathLst>
                <a:path w="6982" h="5559" extrusionOk="0">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74"/>
            <p:cNvSpPr/>
            <p:nvPr/>
          </p:nvSpPr>
          <p:spPr>
            <a:xfrm>
              <a:off x="3117843" y="1499997"/>
              <a:ext cx="182196" cy="219905"/>
            </a:xfrm>
            <a:custGeom>
              <a:avLst/>
              <a:gdLst/>
              <a:ahLst/>
              <a:cxnLst/>
              <a:rect l="l" t="t" r="r" b="b"/>
              <a:pathLst>
                <a:path w="6972" h="8415" extrusionOk="0">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74"/>
            <p:cNvSpPr/>
            <p:nvPr/>
          </p:nvSpPr>
          <p:spPr>
            <a:xfrm>
              <a:off x="3155030" y="1682427"/>
              <a:ext cx="35200" cy="145271"/>
            </a:xfrm>
            <a:custGeom>
              <a:avLst/>
              <a:gdLst/>
              <a:ahLst/>
              <a:cxnLst/>
              <a:rect l="l" t="t" r="r" b="b"/>
              <a:pathLst>
                <a:path w="1347" h="5559" extrusionOk="0">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74"/>
            <p:cNvSpPr/>
            <p:nvPr/>
          </p:nvSpPr>
          <p:spPr>
            <a:xfrm>
              <a:off x="3117843" y="1499892"/>
              <a:ext cx="122640" cy="182562"/>
            </a:xfrm>
            <a:custGeom>
              <a:avLst/>
              <a:gdLst/>
              <a:ahLst/>
              <a:cxnLst/>
              <a:rect l="l" t="t" r="r" b="b"/>
              <a:pathLst>
                <a:path w="4693" h="6986" extrusionOk="0">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8" name="Google Shape;14498;p74"/>
          <p:cNvGrpSpPr/>
          <p:nvPr/>
        </p:nvGrpSpPr>
        <p:grpSpPr>
          <a:xfrm>
            <a:off x="2667005" y="1315349"/>
            <a:ext cx="336770" cy="366639"/>
            <a:chOff x="2667005" y="1499997"/>
            <a:chExt cx="336770" cy="366639"/>
          </a:xfrm>
        </p:grpSpPr>
        <p:sp>
          <p:nvSpPr>
            <p:cNvPr id="14499" name="Google Shape;14499;p74"/>
            <p:cNvSpPr/>
            <p:nvPr/>
          </p:nvSpPr>
          <p:spPr>
            <a:xfrm>
              <a:off x="2684593" y="1596974"/>
              <a:ext cx="229731" cy="252335"/>
            </a:xfrm>
            <a:custGeom>
              <a:avLst/>
              <a:gdLst/>
              <a:ahLst/>
              <a:cxnLst/>
              <a:rect l="l" t="t" r="r" b="b"/>
              <a:pathLst>
                <a:path w="8791" h="9656" extrusionOk="0">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74"/>
            <p:cNvSpPr/>
            <p:nvPr/>
          </p:nvSpPr>
          <p:spPr>
            <a:xfrm>
              <a:off x="2717781" y="1638185"/>
              <a:ext cx="163119" cy="168137"/>
            </a:xfrm>
            <a:custGeom>
              <a:avLst/>
              <a:gdLst/>
              <a:ahLst/>
              <a:cxnLst/>
              <a:rect l="l" t="t" r="r" b="b"/>
              <a:pathLst>
                <a:path w="6242" h="6434" extrusionOk="0">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74"/>
            <p:cNvSpPr/>
            <p:nvPr/>
          </p:nvSpPr>
          <p:spPr>
            <a:xfrm>
              <a:off x="2740386" y="1638185"/>
              <a:ext cx="140514" cy="168137"/>
            </a:xfrm>
            <a:custGeom>
              <a:avLst/>
              <a:gdLst/>
              <a:ahLst/>
              <a:cxnLst/>
              <a:rect l="l" t="t" r="r" b="b"/>
              <a:pathLst>
                <a:path w="5377" h="6434" extrusionOk="0">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74"/>
            <p:cNvSpPr/>
            <p:nvPr/>
          </p:nvSpPr>
          <p:spPr>
            <a:xfrm>
              <a:off x="2725830" y="1719170"/>
              <a:ext cx="108581" cy="87152"/>
            </a:xfrm>
            <a:custGeom>
              <a:avLst/>
              <a:gdLst/>
              <a:ahLst/>
              <a:cxnLst/>
              <a:rect l="l" t="t" r="r" b="b"/>
              <a:pathLst>
                <a:path w="4155" h="3335" extrusionOk="0">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74"/>
            <p:cNvSpPr/>
            <p:nvPr/>
          </p:nvSpPr>
          <p:spPr>
            <a:xfrm>
              <a:off x="2725830" y="1776400"/>
              <a:ext cx="28903" cy="29922"/>
            </a:xfrm>
            <a:custGeom>
              <a:avLst/>
              <a:gdLst/>
              <a:ahLst/>
              <a:cxnLst/>
              <a:rect l="l" t="t" r="r" b="b"/>
              <a:pathLst>
                <a:path w="1106" h="1145" extrusionOk="0">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74"/>
            <p:cNvSpPr/>
            <p:nvPr/>
          </p:nvSpPr>
          <p:spPr>
            <a:xfrm>
              <a:off x="2799445" y="1662828"/>
              <a:ext cx="60340" cy="55244"/>
            </a:xfrm>
            <a:custGeom>
              <a:avLst/>
              <a:gdLst/>
              <a:ahLst/>
              <a:cxnLst/>
              <a:rect l="l" t="t" r="r" b="b"/>
              <a:pathLst>
                <a:path w="2309" h="2114" extrusionOk="0">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74"/>
            <p:cNvSpPr/>
            <p:nvPr/>
          </p:nvSpPr>
          <p:spPr>
            <a:xfrm>
              <a:off x="2752955" y="1719170"/>
              <a:ext cx="53545" cy="46019"/>
            </a:xfrm>
            <a:custGeom>
              <a:avLst/>
              <a:gdLst/>
              <a:ahLst/>
              <a:cxnLst/>
              <a:rect l="l" t="t" r="r" b="b"/>
              <a:pathLst>
                <a:path w="2049" h="1761" extrusionOk="0">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74"/>
            <p:cNvSpPr/>
            <p:nvPr/>
          </p:nvSpPr>
          <p:spPr>
            <a:xfrm>
              <a:off x="2679079" y="1512044"/>
              <a:ext cx="312623" cy="342545"/>
            </a:xfrm>
            <a:custGeom>
              <a:avLst/>
              <a:gdLst/>
              <a:ahLst/>
              <a:cxnLst/>
              <a:rect l="l" t="t" r="r" b="b"/>
              <a:pathLst>
                <a:path w="11963" h="13108" extrusionOk="0">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74"/>
            <p:cNvSpPr/>
            <p:nvPr/>
          </p:nvSpPr>
          <p:spPr>
            <a:xfrm>
              <a:off x="2667005" y="1499997"/>
              <a:ext cx="35227" cy="35200"/>
            </a:xfrm>
            <a:custGeom>
              <a:avLst/>
              <a:gdLst/>
              <a:ahLst/>
              <a:cxnLst/>
              <a:rect l="l" t="t" r="r" b="b"/>
              <a:pathLst>
                <a:path w="1348" h="1347" extrusionOk="0">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74"/>
            <p:cNvSpPr/>
            <p:nvPr/>
          </p:nvSpPr>
          <p:spPr>
            <a:xfrm>
              <a:off x="2818051" y="1499997"/>
              <a:ext cx="35436" cy="35200"/>
            </a:xfrm>
            <a:custGeom>
              <a:avLst/>
              <a:gdLst/>
              <a:ahLst/>
              <a:cxnLst/>
              <a:rect l="l" t="t" r="r" b="b"/>
              <a:pathLst>
                <a:path w="1356" h="1347" extrusionOk="0">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74"/>
            <p:cNvSpPr/>
            <p:nvPr/>
          </p:nvSpPr>
          <p:spPr>
            <a:xfrm>
              <a:off x="2968575" y="1499997"/>
              <a:ext cx="35200" cy="35200"/>
            </a:xfrm>
            <a:custGeom>
              <a:avLst/>
              <a:gdLst/>
              <a:ahLst/>
              <a:cxnLst/>
              <a:rect l="l" t="t" r="r" b="b"/>
              <a:pathLst>
                <a:path w="1347" h="1347" extrusionOk="0">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74"/>
            <p:cNvSpPr/>
            <p:nvPr/>
          </p:nvSpPr>
          <p:spPr>
            <a:xfrm>
              <a:off x="2667005" y="1831435"/>
              <a:ext cx="35227" cy="35200"/>
            </a:xfrm>
            <a:custGeom>
              <a:avLst/>
              <a:gdLst/>
              <a:ahLst/>
              <a:cxnLst/>
              <a:rect l="l" t="t" r="r" b="b"/>
              <a:pathLst>
                <a:path w="1348" h="1347" extrusionOk="0">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74"/>
            <p:cNvSpPr/>
            <p:nvPr/>
          </p:nvSpPr>
          <p:spPr>
            <a:xfrm>
              <a:off x="2818051" y="1831435"/>
              <a:ext cx="35436" cy="35200"/>
            </a:xfrm>
            <a:custGeom>
              <a:avLst/>
              <a:gdLst/>
              <a:ahLst/>
              <a:cxnLst/>
              <a:rect l="l" t="t" r="r" b="b"/>
              <a:pathLst>
                <a:path w="1356" h="1347" extrusionOk="0">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74"/>
            <p:cNvSpPr/>
            <p:nvPr/>
          </p:nvSpPr>
          <p:spPr>
            <a:xfrm>
              <a:off x="2968575" y="1831435"/>
              <a:ext cx="35200" cy="35200"/>
            </a:xfrm>
            <a:custGeom>
              <a:avLst/>
              <a:gdLst/>
              <a:ahLst/>
              <a:cxnLst/>
              <a:rect l="l" t="t" r="r" b="b"/>
              <a:pathLst>
                <a:path w="1347" h="1347" extrusionOk="0">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74"/>
            <p:cNvSpPr/>
            <p:nvPr/>
          </p:nvSpPr>
          <p:spPr>
            <a:xfrm>
              <a:off x="2667005" y="1666095"/>
              <a:ext cx="35227" cy="35200"/>
            </a:xfrm>
            <a:custGeom>
              <a:avLst/>
              <a:gdLst/>
              <a:ahLst/>
              <a:cxnLst/>
              <a:rect l="l" t="t" r="r" b="b"/>
              <a:pathLst>
                <a:path w="1348" h="1347" extrusionOk="0">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74"/>
            <p:cNvSpPr/>
            <p:nvPr/>
          </p:nvSpPr>
          <p:spPr>
            <a:xfrm>
              <a:off x="2968575" y="1666095"/>
              <a:ext cx="35200" cy="35200"/>
            </a:xfrm>
            <a:custGeom>
              <a:avLst/>
              <a:gdLst/>
              <a:ahLst/>
              <a:cxnLst/>
              <a:rect l="l" t="t" r="r" b="b"/>
              <a:pathLst>
                <a:path w="1347" h="1347" extrusionOk="0">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74"/>
            <p:cNvSpPr/>
            <p:nvPr/>
          </p:nvSpPr>
          <p:spPr>
            <a:xfrm>
              <a:off x="2893182" y="1554901"/>
              <a:ext cx="68807" cy="64782"/>
            </a:xfrm>
            <a:custGeom>
              <a:avLst/>
              <a:gdLst/>
              <a:ahLst/>
              <a:cxnLst/>
              <a:rect l="l" t="t" r="r" b="b"/>
              <a:pathLst>
                <a:path w="2633" h="2479" extrusionOk="0">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74"/>
            <p:cNvSpPr/>
            <p:nvPr/>
          </p:nvSpPr>
          <p:spPr>
            <a:xfrm>
              <a:off x="2889184" y="1587462"/>
              <a:ext cx="38702" cy="37735"/>
            </a:xfrm>
            <a:custGeom>
              <a:avLst/>
              <a:gdLst/>
              <a:ahLst/>
              <a:cxnLst/>
              <a:rect l="l" t="t" r="r" b="b"/>
              <a:pathLst>
                <a:path w="1481" h="1444" extrusionOk="0">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74"/>
            <p:cNvSpPr/>
            <p:nvPr/>
          </p:nvSpPr>
          <p:spPr>
            <a:xfrm>
              <a:off x="2923574" y="1552262"/>
              <a:ext cx="38728" cy="37814"/>
            </a:xfrm>
            <a:custGeom>
              <a:avLst/>
              <a:gdLst/>
              <a:ahLst/>
              <a:cxnLst/>
              <a:rect l="l" t="t" r="r" b="b"/>
              <a:pathLst>
                <a:path w="1482" h="1447" extrusionOk="0">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8" name="Google Shape;14518;p74"/>
          <p:cNvGrpSpPr/>
          <p:nvPr/>
        </p:nvGrpSpPr>
        <p:grpSpPr>
          <a:xfrm>
            <a:off x="3564866" y="1315349"/>
            <a:ext cx="326473" cy="366639"/>
            <a:chOff x="3564866" y="1499997"/>
            <a:chExt cx="326473" cy="366639"/>
          </a:xfrm>
        </p:grpSpPr>
        <p:sp>
          <p:nvSpPr>
            <p:cNvPr id="14519" name="Google Shape;14519;p74"/>
            <p:cNvSpPr/>
            <p:nvPr/>
          </p:nvSpPr>
          <p:spPr>
            <a:xfrm>
              <a:off x="3595284" y="1499997"/>
              <a:ext cx="263389" cy="366404"/>
            </a:xfrm>
            <a:custGeom>
              <a:avLst/>
              <a:gdLst/>
              <a:ahLst/>
              <a:cxnLst/>
              <a:rect l="l" t="t" r="r" b="b"/>
              <a:pathLst>
                <a:path w="10079" h="14021" extrusionOk="0">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74"/>
            <p:cNvSpPr/>
            <p:nvPr/>
          </p:nvSpPr>
          <p:spPr>
            <a:xfrm>
              <a:off x="3623690" y="1499997"/>
              <a:ext cx="234983" cy="366404"/>
            </a:xfrm>
            <a:custGeom>
              <a:avLst/>
              <a:gdLst/>
              <a:ahLst/>
              <a:cxnLst/>
              <a:rect l="l" t="t" r="r" b="b"/>
              <a:pathLst>
                <a:path w="8992" h="14021" extrusionOk="0">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74"/>
            <p:cNvSpPr/>
            <p:nvPr/>
          </p:nvSpPr>
          <p:spPr>
            <a:xfrm>
              <a:off x="3830241" y="1499997"/>
              <a:ext cx="61098" cy="87204"/>
            </a:xfrm>
            <a:custGeom>
              <a:avLst/>
              <a:gdLst/>
              <a:ahLst/>
              <a:cxnLst/>
              <a:rect l="l" t="t" r="r" b="b"/>
              <a:pathLst>
                <a:path w="2338" h="3337" extrusionOk="0">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74"/>
            <p:cNvSpPr/>
            <p:nvPr/>
          </p:nvSpPr>
          <p:spPr>
            <a:xfrm>
              <a:off x="3564866" y="1779431"/>
              <a:ext cx="230724" cy="87204"/>
            </a:xfrm>
            <a:custGeom>
              <a:avLst/>
              <a:gdLst/>
              <a:ahLst/>
              <a:cxnLst/>
              <a:rect l="l" t="t" r="r" b="b"/>
              <a:pathLst>
                <a:path w="8829" h="3337" extrusionOk="0">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74"/>
            <p:cNvSpPr/>
            <p:nvPr/>
          </p:nvSpPr>
          <p:spPr>
            <a:xfrm>
              <a:off x="3565389" y="1841993"/>
              <a:ext cx="230201" cy="24643"/>
            </a:xfrm>
            <a:custGeom>
              <a:avLst/>
              <a:gdLst/>
              <a:ahLst/>
              <a:cxnLst/>
              <a:rect l="l" t="t" r="r" b="b"/>
              <a:pathLst>
                <a:path w="8809" h="943" extrusionOk="0">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74"/>
            <p:cNvSpPr/>
            <p:nvPr/>
          </p:nvSpPr>
          <p:spPr>
            <a:xfrm>
              <a:off x="3635659" y="1593708"/>
              <a:ext cx="153737" cy="11368"/>
            </a:xfrm>
            <a:custGeom>
              <a:avLst/>
              <a:gdLst/>
              <a:ahLst/>
              <a:cxnLst/>
              <a:rect l="l" t="t" r="r" b="b"/>
              <a:pathLst>
                <a:path w="5883" h="435" extrusionOk="0">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74"/>
            <p:cNvSpPr/>
            <p:nvPr/>
          </p:nvSpPr>
          <p:spPr>
            <a:xfrm>
              <a:off x="3635659" y="1639675"/>
              <a:ext cx="152901" cy="11368"/>
            </a:xfrm>
            <a:custGeom>
              <a:avLst/>
              <a:gdLst/>
              <a:ahLst/>
              <a:cxnLst/>
              <a:rect l="l" t="t" r="r" b="b"/>
              <a:pathLst>
                <a:path w="5851" h="435" extrusionOk="0">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74"/>
            <p:cNvSpPr/>
            <p:nvPr/>
          </p:nvSpPr>
          <p:spPr>
            <a:xfrm>
              <a:off x="3635659" y="1685668"/>
              <a:ext cx="152901" cy="11368"/>
            </a:xfrm>
            <a:custGeom>
              <a:avLst/>
              <a:gdLst/>
              <a:ahLst/>
              <a:cxnLst/>
              <a:rect l="l" t="t" r="r" b="b"/>
              <a:pathLst>
                <a:path w="5851" h="435" extrusionOk="0">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74"/>
            <p:cNvSpPr/>
            <p:nvPr/>
          </p:nvSpPr>
          <p:spPr>
            <a:xfrm>
              <a:off x="3635659" y="1731661"/>
              <a:ext cx="152901" cy="11368"/>
            </a:xfrm>
            <a:custGeom>
              <a:avLst/>
              <a:gdLst/>
              <a:ahLst/>
              <a:cxnLst/>
              <a:rect l="l" t="t" r="r" b="b"/>
              <a:pathLst>
                <a:path w="5851" h="435" extrusionOk="0">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8" name="Google Shape;14528;p74"/>
          <p:cNvGrpSpPr/>
          <p:nvPr/>
        </p:nvGrpSpPr>
        <p:grpSpPr>
          <a:xfrm>
            <a:off x="1314074" y="1315349"/>
            <a:ext cx="364392" cy="366639"/>
            <a:chOff x="1314074" y="1499997"/>
            <a:chExt cx="364392" cy="366639"/>
          </a:xfrm>
        </p:grpSpPr>
        <p:sp>
          <p:nvSpPr>
            <p:cNvPr id="14529" name="Google Shape;14529;p74"/>
            <p:cNvSpPr/>
            <p:nvPr/>
          </p:nvSpPr>
          <p:spPr>
            <a:xfrm>
              <a:off x="1467602" y="1715093"/>
              <a:ext cx="57073" cy="132440"/>
            </a:xfrm>
            <a:custGeom>
              <a:avLst/>
              <a:gdLst/>
              <a:ahLst/>
              <a:cxnLst/>
              <a:rect l="l" t="t" r="r" b="b"/>
              <a:pathLst>
                <a:path w="2184" h="5068" extrusionOk="0">
                  <a:moveTo>
                    <a:pt x="1" y="0"/>
                  </a:moveTo>
                  <a:lnTo>
                    <a:pt x="1" y="5068"/>
                  </a:lnTo>
                  <a:lnTo>
                    <a:pt x="2183" y="5068"/>
                  </a:lnTo>
                  <a:lnTo>
                    <a:pt x="218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74"/>
            <p:cNvSpPr/>
            <p:nvPr/>
          </p:nvSpPr>
          <p:spPr>
            <a:xfrm>
              <a:off x="1494492" y="1756539"/>
              <a:ext cx="30183" cy="90993"/>
            </a:xfrm>
            <a:custGeom>
              <a:avLst/>
              <a:gdLst/>
              <a:ahLst/>
              <a:cxnLst/>
              <a:rect l="l" t="t" r="r" b="b"/>
              <a:pathLst>
                <a:path w="1155" h="3482" extrusionOk="0">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74"/>
            <p:cNvSpPr/>
            <p:nvPr/>
          </p:nvSpPr>
          <p:spPr>
            <a:xfrm>
              <a:off x="1408307" y="1830677"/>
              <a:ext cx="175924" cy="35958"/>
            </a:xfrm>
            <a:custGeom>
              <a:avLst/>
              <a:gdLst/>
              <a:ahLst/>
              <a:cxnLst/>
              <a:rect l="l" t="t" r="r" b="b"/>
              <a:pathLst>
                <a:path w="6732" h="1376" extrusionOk="0">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74"/>
            <p:cNvSpPr/>
            <p:nvPr/>
          </p:nvSpPr>
          <p:spPr>
            <a:xfrm>
              <a:off x="1431670" y="1849780"/>
              <a:ext cx="152562" cy="16855"/>
            </a:xfrm>
            <a:custGeom>
              <a:avLst/>
              <a:gdLst/>
              <a:ahLst/>
              <a:cxnLst/>
              <a:rect l="l" t="t" r="r" b="b"/>
              <a:pathLst>
                <a:path w="5838" h="645" extrusionOk="0">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74"/>
            <p:cNvSpPr/>
            <p:nvPr/>
          </p:nvSpPr>
          <p:spPr>
            <a:xfrm>
              <a:off x="1314074" y="1499997"/>
              <a:ext cx="364392" cy="231952"/>
            </a:xfrm>
            <a:custGeom>
              <a:avLst/>
              <a:gdLst/>
              <a:ahLst/>
              <a:cxnLst/>
              <a:rect l="l" t="t" r="r" b="b"/>
              <a:pathLst>
                <a:path w="13944" h="8876" extrusionOk="0">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74"/>
            <p:cNvSpPr/>
            <p:nvPr/>
          </p:nvSpPr>
          <p:spPr>
            <a:xfrm>
              <a:off x="1335920" y="1520092"/>
              <a:ext cx="320672" cy="188990"/>
            </a:xfrm>
            <a:custGeom>
              <a:avLst/>
              <a:gdLst/>
              <a:ahLst/>
              <a:cxnLst/>
              <a:rect l="l" t="t" r="r" b="b"/>
              <a:pathLst>
                <a:path w="12271" h="7232" extrusionOk="0">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74"/>
            <p:cNvSpPr/>
            <p:nvPr/>
          </p:nvSpPr>
          <p:spPr>
            <a:xfrm>
              <a:off x="1359544" y="1520092"/>
              <a:ext cx="297048" cy="168398"/>
            </a:xfrm>
            <a:custGeom>
              <a:avLst/>
              <a:gdLst/>
              <a:ahLst/>
              <a:cxnLst/>
              <a:rect l="l" t="t" r="r" b="b"/>
              <a:pathLst>
                <a:path w="11367" h="6444" extrusionOk="0">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74"/>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74"/>
            <p:cNvSpPr/>
            <p:nvPr/>
          </p:nvSpPr>
          <p:spPr>
            <a:xfrm>
              <a:off x="1482184" y="1540946"/>
              <a:ext cx="91751" cy="75418"/>
            </a:xfrm>
            <a:custGeom>
              <a:avLst/>
              <a:gdLst/>
              <a:ahLst/>
              <a:cxnLst/>
              <a:rect l="l" t="t" r="r" b="b"/>
              <a:pathLst>
                <a:path w="3511" h="2886" extrusionOk="0">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74"/>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74"/>
            <p:cNvSpPr/>
            <p:nvPr/>
          </p:nvSpPr>
          <p:spPr>
            <a:xfrm>
              <a:off x="1578587" y="1619866"/>
              <a:ext cx="60418" cy="58302"/>
            </a:xfrm>
            <a:custGeom>
              <a:avLst/>
              <a:gdLst/>
              <a:ahLst/>
              <a:cxnLst/>
              <a:rect l="l" t="t" r="r" b="b"/>
              <a:pathLst>
                <a:path w="2312" h="2231" extrusionOk="0">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74"/>
            <p:cNvSpPr/>
            <p:nvPr/>
          </p:nvSpPr>
          <p:spPr>
            <a:xfrm>
              <a:off x="1359597" y="1542200"/>
              <a:ext cx="122248" cy="143781"/>
            </a:xfrm>
            <a:custGeom>
              <a:avLst/>
              <a:gdLst/>
              <a:ahLst/>
              <a:cxnLst/>
              <a:rect l="l" t="t" r="r" b="b"/>
              <a:pathLst>
                <a:path w="4678" h="5502" extrusionOk="0">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1" name="Google Shape;14541;p74"/>
          <p:cNvGrpSpPr/>
          <p:nvPr/>
        </p:nvGrpSpPr>
        <p:grpSpPr>
          <a:xfrm>
            <a:off x="2220479" y="1315349"/>
            <a:ext cx="337005" cy="366639"/>
            <a:chOff x="2220479" y="1499997"/>
            <a:chExt cx="337005" cy="366639"/>
          </a:xfrm>
        </p:grpSpPr>
        <p:sp>
          <p:nvSpPr>
            <p:cNvPr id="14542" name="Google Shape;14542;p74"/>
            <p:cNvSpPr/>
            <p:nvPr/>
          </p:nvSpPr>
          <p:spPr>
            <a:xfrm>
              <a:off x="2249121" y="1517584"/>
              <a:ext cx="279722" cy="331073"/>
            </a:xfrm>
            <a:custGeom>
              <a:avLst/>
              <a:gdLst/>
              <a:ahLst/>
              <a:cxnLst/>
              <a:rect l="l" t="t" r="r" b="b"/>
              <a:pathLst>
                <a:path w="10704" h="12669" extrusionOk="0">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74"/>
            <p:cNvSpPr/>
            <p:nvPr/>
          </p:nvSpPr>
          <p:spPr>
            <a:xfrm>
              <a:off x="2281786" y="1520772"/>
              <a:ext cx="247057" cy="327884"/>
            </a:xfrm>
            <a:custGeom>
              <a:avLst/>
              <a:gdLst/>
              <a:ahLst/>
              <a:cxnLst/>
              <a:rect l="l" t="t" r="r" b="b"/>
              <a:pathLst>
                <a:path w="9454" h="12547" extrusionOk="0">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74"/>
            <p:cNvSpPr/>
            <p:nvPr/>
          </p:nvSpPr>
          <p:spPr>
            <a:xfrm>
              <a:off x="2232527" y="1512044"/>
              <a:ext cx="312884" cy="342545"/>
            </a:xfrm>
            <a:custGeom>
              <a:avLst/>
              <a:gdLst/>
              <a:ahLst/>
              <a:cxnLst/>
              <a:rect l="l" t="t" r="r" b="b"/>
              <a:pathLst>
                <a:path w="11973" h="13108" extrusionOk="0">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74"/>
            <p:cNvSpPr/>
            <p:nvPr/>
          </p:nvSpPr>
          <p:spPr>
            <a:xfrm>
              <a:off x="2220479"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74"/>
            <p:cNvSpPr/>
            <p:nvPr/>
          </p:nvSpPr>
          <p:spPr>
            <a:xfrm>
              <a:off x="2371760" y="1499997"/>
              <a:ext cx="35200" cy="35200"/>
            </a:xfrm>
            <a:custGeom>
              <a:avLst/>
              <a:gdLst/>
              <a:ahLst/>
              <a:cxnLst/>
              <a:rect l="l" t="t" r="r" b="b"/>
              <a:pathLst>
                <a:path w="1347" h="1347" extrusionOk="0">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74"/>
            <p:cNvSpPr/>
            <p:nvPr/>
          </p:nvSpPr>
          <p:spPr>
            <a:xfrm>
              <a:off x="2522022"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74"/>
            <p:cNvSpPr/>
            <p:nvPr/>
          </p:nvSpPr>
          <p:spPr>
            <a:xfrm>
              <a:off x="2220479"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74"/>
            <p:cNvSpPr/>
            <p:nvPr/>
          </p:nvSpPr>
          <p:spPr>
            <a:xfrm>
              <a:off x="2371760" y="1831435"/>
              <a:ext cx="35200" cy="35200"/>
            </a:xfrm>
            <a:custGeom>
              <a:avLst/>
              <a:gdLst/>
              <a:ahLst/>
              <a:cxnLst/>
              <a:rect l="l" t="t" r="r" b="b"/>
              <a:pathLst>
                <a:path w="1347" h="1347" extrusionOk="0">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74"/>
            <p:cNvSpPr/>
            <p:nvPr/>
          </p:nvSpPr>
          <p:spPr>
            <a:xfrm>
              <a:off x="2522022"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74"/>
            <p:cNvSpPr/>
            <p:nvPr/>
          </p:nvSpPr>
          <p:spPr>
            <a:xfrm>
              <a:off x="2220479"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74"/>
            <p:cNvSpPr/>
            <p:nvPr/>
          </p:nvSpPr>
          <p:spPr>
            <a:xfrm>
              <a:off x="2522022"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3" name="Google Shape;14553;p74"/>
          <p:cNvGrpSpPr/>
          <p:nvPr/>
        </p:nvGrpSpPr>
        <p:grpSpPr>
          <a:xfrm>
            <a:off x="4105155" y="2241328"/>
            <a:ext cx="87230" cy="366430"/>
            <a:chOff x="4105155" y="2425976"/>
            <a:chExt cx="87230" cy="366430"/>
          </a:xfrm>
        </p:grpSpPr>
        <p:sp>
          <p:nvSpPr>
            <p:cNvPr id="14554" name="Google Shape;14554;p74"/>
            <p:cNvSpPr/>
            <p:nvPr/>
          </p:nvSpPr>
          <p:spPr>
            <a:xfrm>
              <a:off x="4105155" y="2425976"/>
              <a:ext cx="87230" cy="366430"/>
            </a:xfrm>
            <a:custGeom>
              <a:avLst/>
              <a:gdLst/>
              <a:ahLst/>
              <a:cxnLst/>
              <a:rect l="l" t="t" r="r" b="b"/>
              <a:pathLst>
                <a:path w="3338" h="14022" extrusionOk="0">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74"/>
            <p:cNvSpPr/>
            <p:nvPr/>
          </p:nvSpPr>
          <p:spPr>
            <a:xfrm>
              <a:off x="4133561" y="2433789"/>
              <a:ext cx="58824" cy="358616"/>
            </a:xfrm>
            <a:custGeom>
              <a:avLst/>
              <a:gdLst/>
              <a:ahLst/>
              <a:cxnLst/>
              <a:rect l="l" t="t" r="r" b="b"/>
              <a:pathLst>
                <a:path w="2251" h="13723" extrusionOk="0">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74"/>
            <p:cNvSpPr/>
            <p:nvPr/>
          </p:nvSpPr>
          <p:spPr>
            <a:xfrm>
              <a:off x="4105155" y="2509417"/>
              <a:ext cx="87230" cy="282989"/>
            </a:xfrm>
            <a:custGeom>
              <a:avLst/>
              <a:gdLst/>
              <a:ahLst/>
              <a:cxnLst/>
              <a:rect l="l" t="t" r="r" b="b"/>
              <a:pathLst>
                <a:path w="3338" h="10829" extrusionOk="0">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74"/>
            <p:cNvSpPr/>
            <p:nvPr/>
          </p:nvSpPr>
          <p:spPr>
            <a:xfrm>
              <a:off x="4133561" y="2509417"/>
              <a:ext cx="58824" cy="282989"/>
            </a:xfrm>
            <a:custGeom>
              <a:avLst/>
              <a:gdLst/>
              <a:ahLst/>
              <a:cxnLst/>
              <a:rect l="l" t="t" r="r" b="b"/>
              <a:pathLst>
                <a:path w="2251" h="10829" extrusionOk="0">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74"/>
            <p:cNvSpPr/>
            <p:nvPr/>
          </p:nvSpPr>
          <p:spPr>
            <a:xfrm>
              <a:off x="4105155" y="2552901"/>
              <a:ext cx="87230" cy="195262"/>
            </a:xfrm>
            <a:custGeom>
              <a:avLst/>
              <a:gdLst/>
              <a:ahLst/>
              <a:cxnLst/>
              <a:rect l="l" t="t" r="r" b="b"/>
              <a:pathLst>
                <a:path w="3338" h="7472" extrusionOk="0">
                  <a:moveTo>
                    <a:pt x="0" y="0"/>
                  </a:moveTo>
                  <a:lnTo>
                    <a:pt x="0" y="7472"/>
                  </a:lnTo>
                  <a:lnTo>
                    <a:pt x="3337" y="7472"/>
                  </a:lnTo>
                  <a:lnTo>
                    <a:pt x="3337"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74"/>
            <p:cNvSpPr/>
            <p:nvPr/>
          </p:nvSpPr>
          <p:spPr>
            <a:xfrm>
              <a:off x="4133561" y="2552901"/>
              <a:ext cx="58824" cy="195262"/>
            </a:xfrm>
            <a:custGeom>
              <a:avLst/>
              <a:gdLst/>
              <a:ahLst/>
              <a:cxnLst/>
              <a:rect l="l" t="t" r="r" b="b"/>
              <a:pathLst>
                <a:path w="2251" h="7472" extrusionOk="0">
                  <a:moveTo>
                    <a:pt x="0" y="0"/>
                  </a:moveTo>
                  <a:lnTo>
                    <a:pt x="0" y="7472"/>
                  </a:lnTo>
                  <a:lnTo>
                    <a:pt x="2250" y="7472"/>
                  </a:lnTo>
                  <a:lnTo>
                    <a:pt x="225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0" name="Google Shape;14560;p74"/>
          <p:cNvGrpSpPr/>
          <p:nvPr/>
        </p:nvGrpSpPr>
        <p:grpSpPr>
          <a:xfrm>
            <a:off x="1808109" y="2241354"/>
            <a:ext cx="267884" cy="366639"/>
            <a:chOff x="1808109" y="2426002"/>
            <a:chExt cx="267884" cy="366639"/>
          </a:xfrm>
        </p:grpSpPr>
        <p:sp>
          <p:nvSpPr>
            <p:cNvPr id="14561" name="Google Shape;14561;p74"/>
            <p:cNvSpPr/>
            <p:nvPr/>
          </p:nvSpPr>
          <p:spPr>
            <a:xfrm>
              <a:off x="1821671" y="2426002"/>
              <a:ext cx="244025" cy="159591"/>
            </a:xfrm>
            <a:custGeom>
              <a:avLst/>
              <a:gdLst/>
              <a:ahLst/>
              <a:cxnLst/>
              <a:rect l="l" t="t" r="r" b="b"/>
              <a:pathLst>
                <a:path w="9338" h="6107" extrusionOk="0">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74"/>
            <p:cNvSpPr/>
            <p:nvPr/>
          </p:nvSpPr>
          <p:spPr>
            <a:xfrm>
              <a:off x="1808109" y="2585567"/>
              <a:ext cx="267649" cy="46516"/>
            </a:xfrm>
            <a:custGeom>
              <a:avLst/>
              <a:gdLst/>
              <a:ahLst/>
              <a:cxnLst/>
              <a:rect l="l" t="t" r="r" b="b"/>
              <a:pathLst>
                <a:path w="10242" h="1780" extrusionOk="0">
                  <a:moveTo>
                    <a:pt x="520" y="0"/>
                  </a:moveTo>
                  <a:lnTo>
                    <a:pt x="0" y="1779"/>
                  </a:lnTo>
                  <a:lnTo>
                    <a:pt x="10241" y="1779"/>
                  </a:lnTo>
                  <a:lnTo>
                    <a:pt x="9847"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74"/>
            <p:cNvSpPr/>
            <p:nvPr/>
          </p:nvSpPr>
          <p:spPr>
            <a:xfrm>
              <a:off x="1808109" y="2632056"/>
              <a:ext cx="267884" cy="59817"/>
            </a:xfrm>
            <a:custGeom>
              <a:avLst/>
              <a:gdLst/>
              <a:ahLst/>
              <a:cxnLst/>
              <a:rect l="l" t="t" r="r" b="b"/>
              <a:pathLst>
                <a:path w="10251" h="2289" extrusionOk="0">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74"/>
            <p:cNvSpPr/>
            <p:nvPr/>
          </p:nvSpPr>
          <p:spPr>
            <a:xfrm>
              <a:off x="1842525" y="2426002"/>
              <a:ext cx="223172" cy="159591"/>
            </a:xfrm>
            <a:custGeom>
              <a:avLst/>
              <a:gdLst/>
              <a:ahLst/>
              <a:cxnLst/>
              <a:rect l="l" t="t" r="r" b="b"/>
              <a:pathLst>
                <a:path w="8540" h="6107" extrusionOk="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74"/>
            <p:cNvSpPr/>
            <p:nvPr/>
          </p:nvSpPr>
          <p:spPr>
            <a:xfrm>
              <a:off x="1829224" y="2585567"/>
              <a:ext cx="246534" cy="46516"/>
            </a:xfrm>
            <a:custGeom>
              <a:avLst/>
              <a:gdLst/>
              <a:ahLst/>
              <a:cxnLst/>
              <a:rect l="l" t="t" r="r" b="b"/>
              <a:pathLst>
                <a:path w="9434" h="1780" extrusionOk="0">
                  <a:moveTo>
                    <a:pt x="510" y="0"/>
                  </a:moveTo>
                  <a:lnTo>
                    <a:pt x="0" y="1779"/>
                  </a:lnTo>
                  <a:lnTo>
                    <a:pt x="9433" y="1779"/>
                  </a:lnTo>
                  <a:lnTo>
                    <a:pt x="9039"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74"/>
            <p:cNvSpPr/>
            <p:nvPr/>
          </p:nvSpPr>
          <p:spPr>
            <a:xfrm>
              <a:off x="1829224" y="2632056"/>
              <a:ext cx="246769" cy="59817"/>
            </a:xfrm>
            <a:custGeom>
              <a:avLst/>
              <a:gdLst/>
              <a:ahLst/>
              <a:cxnLst/>
              <a:rect l="l" t="t" r="r" b="b"/>
              <a:pathLst>
                <a:path w="9443" h="2289" extrusionOk="0">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74"/>
            <p:cNvSpPr/>
            <p:nvPr/>
          </p:nvSpPr>
          <p:spPr>
            <a:xfrm>
              <a:off x="2015156" y="2444843"/>
              <a:ext cx="27936" cy="24382"/>
            </a:xfrm>
            <a:custGeom>
              <a:avLst/>
              <a:gdLst/>
              <a:ahLst/>
              <a:cxnLst/>
              <a:rect l="l" t="t" r="r" b="b"/>
              <a:pathLst>
                <a:path w="1069" h="933" extrusionOk="0">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74"/>
            <p:cNvSpPr/>
            <p:nvPr/>
          </p:nvSpPr>
          <p:spPr>
            <a:xfrm>
              <a:off x="2027987" y="2444843"/>
              <a:ext cx="15105" cy="14843"/>
            </a:xfrm>
            <a:custGeom>
              <a:avLst/>
              <a:gdLst/>
              <a:ahLst/>
              <a:cxnLst/>
              <a:rect l="l" t="t" r="r" b="b"/>
              <a:pathLst>
                <a:path w="578" h="568" extrusionOk="0">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74"/>
            <p:cNvSpPr/>
            <p:nvPr/>
          </p:nvSpPr>
          <p:spPr>
            <a:xfrm>
              <a:off x="1842029" y="2542788"/>
              <a:ext cx="26420" cy="23441"/>
            </a:xfrm>
            <a:custGeom>
              <a:avLst/>
              <a:gdLst/>
              <a:ahLst/>
              <a:cxnLst/>
              <a:rect l="l" t="t" r="r" b="b"/>
              <a:pathLst>
                <a:path w="1011" h="897" extrusionOk="0">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74"/>
            <p:cNvSpPr/>
            <p:nvPr/>
          </p:nvSpPr>
          <p:spPr>
            <a:xfrm>
              <a:off x="2012648" y="2542788"/>
              <a:ext cx="27178" cy="23441"/>
            </a:xfrm>
            <a:custGeom>
              <a:avLst/>
              <a:gdLst/>
              <a:ahLst/>
              <a:cxnLst/>
              <a:rect l="l" t="t" r="r" b="b"/>
              <a:pathLst>
                <a:path w="1040" h="897" extrusionOk="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74"/>
            <p:cNvSpPr/>
            <p:nvPr/>
          </p:nvSpPr>
          <p:spPr>
            <a:xfrm>
              <a:off x="1855095" y="2542788"/>
              <a:ext cx="13354" cy="13693"/>
            </a:xfrm>
            <a:custGeom>
              <a:avLst/>
              <a:gdLst/>
              <a:ahLst/>
              <a:cxnLst/>
              <a:rect l="l" t="t" r="r" b="b"/>
              <a:pathLst>
                <a:path w="511" h="524" extrusionOk="0">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74"/>
            <p:cNvSpPr/>
            <p:nvPr/>
          </p:nvSpPr>
          <p:spPr>
            <a:xfrm>
              <a:off x="2025479" y="2542788"/>
              <a:ext cx="14347" cy="13720"/>
            </a:xfrm>
            <a:custGeom>
              <a:avLst/>
              <a:gdLst/>
              <a:ahLst/>
              <a:cxnLst/>
              <a:rect l="l" t="t" r="r" b="b"/>
              <a:pathLst>
                <a:path w="549" h="525" extrusionOk="0">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74"/>
            <p:cNvSpPr/>
            <p:nvPr/>
          </p:nvSpPr>
          <p:spPr>
            <a:xfrm>
              <a:off x="1864633" y="2661691"/>
              <a:ext cx="154835" cy="130950"/>
            </a:xfrm>
            <a:custGeom>
              <a:avLst/>
              <a:gdLst/>
              <a:ahLst/>
              <a:cxnLst/>
              <a:rect l="l" t="t" r="r" b="b"/>
              <a:pathLst>
                <a:path w="5925" h="5011" extrusionOk="0">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74"/>
            <p:cNvSpPr/>
            <p:nvPr/>
          </p:nvSpPr>
          <p:spPr>
            <a:xfrm>
              <a:off x="1889276" y="2684818"/>
              <a:ext cx="105549" cy="84460"/>
            </a:xfrm>
            <a:custGeom>
              <a:avLst/>
              <a:gdLst/>
              <a:ahLst/>
              <a:cxnLst/>
              <a:rect l="l" t="t" r="r" b="b"/>
              <a:pathLst>
                <a:path w="4039" h="3232" extrusionOk="0">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74"/>
            <p:cNvSpPr/>
            <p:nvPr/>
          </p:nvSpPr>
          <p:spPr>
            <a:xfrm>
              <a:off x="1828466" y="2655915"/>
              <a:ext cx="227196" cy="11342"/>
            </a:xfrm>
            <a:custGeom>
              <a:avLst/>
              <a:gdLst/>
              <a:ahLst/>
              <a:cxnLst/>
              <a:rect l="l" t="t" r="r" b="b"/>
              <a:pathLst>
                <a:path w="8694" h="434" extrusionOk="0">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74"/>
            <p:cNvSpPr/>
            <p:nvPr/>
          </p:nvSpPr>
          <p:spPr>
            <a:xfrm>
              <a:off x="1821671" y="2482030"/>
              <a:ext cx="243790" cy="44007"/>
            </a:xfrm>
            <a:custGeom>
              <a:avLst/>
              <a:gdLst/>
              <a:ahLst/>
              <a:cxnLst/>
              <a:rect l="l" t="t" r="r" b="b"/>
              <a:pathLst>
                <a:path w="9329" h="1684" extrusionOk="0">
                  <a:moveTo>
                    <a:pt x="1" y="0"/>
                  </a:moveTo>
                  <a:lnTo>
                    <a:pt x="1" y="1683"/>
                  </a:lnTo>
                  <a:lnTo>
                    <a:pt x="9328" y="1683"/>
                  </a:lnTo>
                  <a:lnTo>
                    <a:pt x="9328"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74"/>
            <p:cNvSpPr/>
            <p:nvPr/>
          </p:nvSpPr>
          <p:spPr>
            <a:xfrm>
              <a:off x="1842525" y="2482030"/>
              <a:ext cx="223172" cy="44007"/>
            </a:xfrm>
            <a:custGeom>
              <a:avLst/>
              <a:gdLst/>
              <a:ahLst/>
              <a:cxnLst/>
              <a:rect l="l" t="t" r="r" b="b"/>
              <a:pathLst>
                <a:path w="8540" h="1684" extrusionOk="0">
                  <a:moveTo>
                    <a:pt x="1" y="0"/>
                  </a:moveTo>
                  <a:lnTo>
                    <a:pt x="1" y="1683"/>
                  </a:lnTo>
                  <a:lnTo>
                    <a:pt x="8540" y="1683"/>
                  </a:lnTo>
                  <a:lnTo>
                    <a:pt x="8540"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74"/>
            <p:cNvSpPr/>
            <p:nvPr/>
          </p:nvSpPr>
          <p:spPr>
            <a:xfrm>
              <a:off x="1884494" y="2447848"/>
              <a:ext cx="114878" cy="114878"/>
            </a:xfrm>
            <a:custGeom>
              <a:avLst/>
              <a:gdLst/>
              <a:ahLst/>
              <a:cxnLst/>
              <a:rect l="l" t="t" r="r" b="b"/>
              <a:pathLst>
                <a:path w="4396" h="4396" extrusionOk="0">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74"/>
            <p:cNvSpPr/>
            <p:nvPr/>
          </p:nvSpPr>
          <p:spPr>
            <a:xfrm>
              <a:off x="1902342" y="2471054"/>
              <a:ext cx="78162" cy="69565"/>
            </a:xfrm>
            <a:custGeom>
              <a:avLst/>
              <a:gdLst/>
              <a:ahLst/>
              <a:cxnLst/>
              <a:rect l="l" t="t" r="r" b="b"/>
              <a:pathLst>
                <a:path w="2991" h="2662" extrusionOk="0">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74"/>
            <p:cNvSpPr/>
            <p:nvPr/>
          </p:nvSpPr>
          <p:spPr>
            <a:xfrm>
              <a:off x="1912743" y="2470427"/>
              <a:ext cx="75680" cy="58641"/>
            </a:xfrm>
            <a:custGeom>
              <a:avLst/>
              <a:gdLst/>
              <a:ahLst/>
              <a:cxnLst/>
              <a:rect l="l" t="t" r="r" b="b"/>
              <a:pathLst>
                <a:path w="2896" h="2244" extrusionOk="0">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74"/>
            <p:cNvSpPr/>
            <p:nvPr/>
          </p:nvSpPr>
          <p:spPr>
            <a:xfrm>
              <a:off x="1937020" y="2488563"/>
              <a:ext cx="22134" cy="22134"/>
            </a:xfrm>
            <a:custGeom>
              <a:avLst/>
              <a:gdLst/>
              <a:ahLst/>
              <a:cxnLst/>
              <a:rect l="l" t="t" r="r" b="b"/>
              <a:pathLst>
                <a:path w="847" h="847" extrusionOk="0">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2" name="Google Shape;14582;p74"/>
          <p:cNvGrpSpPr/>
          <p:nvPr/>
        </p:nvGrpSpPr>
        <p:grpSpPr>
          <a:xfrm>
            <a:off x="3603568" y="2241354"/>
            <a:ext cx="207597" cy="366639"/>
            <a:chOff x="3603568" y="2426002"/>
            <a:chExt cx="207597" cy="366639"/>
          </a:xfrm>
        </p:grpSpPr>
        <p:sp>
          <p:nvSpPr>
            <p:cNvPr id="14583" name="Google Shape;14583;p74"/>
            <p:cNvSpPr/>
            <p:nvPr/>
          </p:nvSpPr>
          <p:spPr>
            <a:xfrm>
              <a:off x="3629465" y="2426002"/>
              <a:ext cx="155828" cy="203050"/>
            </a:xfrm>
            <a:custGeom>
              <a:avLst/>
              <a:gdLst/>
              <a:ahLst/>
              <a:cxnLst/>
              <a:rect l="l" t="t" r="r" b="b"/>
              <a:pathLst>
                <a:path w="5963" h="7770" extrusionOk="0">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74"/>
            <p:cNvSpPr/>
            <p:nvPr/>
          </p:nvSpPr>
          <p:spPr>
            <a:xfrm>
              <a:off x="3657114" y="2451376"/>
              <a:ext cx="128180" cy="177675"/>
            </a:xfrm>
            <a:custGeom>
              <a:avLst/>
              <a:gdLst/>
              <a:ahLst/>
              <a:cxnLst/>
              <a:rect l="l" t="t" r="r" b="b"/>
              <a:pathLst>
                <a:path w="4905" h="6799" extrusionOk="0">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74"/>
            <p:cNvSpPr/>
            <p:nvPr/>
          </p:nvSpPr>
          <p:spPr>
            <a:xfrm>
              <a:off x="3603568" y="2556403"/>
              <a:ext cx="207597" cy="236238"/>
            </a:xfrm>
            <a:custGeom>
              <a:avLst/>
              <a:gdLst/>
              <a:ahLst/>
              <a:cxnLst/>
              <a:rect l="l" t="t" r="r" b="b"/>
              <a:pathLst>
                <a:path w="7944" h="9040" extrusionOk="0">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74"/>
            <p:cNvSpPr/>
            <p:nvPr/>
          </p:nvSpPr>
          <p:spPr>
            <a:xfrm>
              <a:off x="3634979" y="2556403"/>
              <a:ext cx="176185" cy="206839"/>
            </a:xfrm>
            <a:custGeom>
              <a:avLst/>
              <a:gdLst/>
              <a:ahLst/>
              <a:cxnLst/>
              <a:rect l="l" t="t" r="r" b="b"/>
              <a:pathLst>
                <a:path w="6742" h="7915" extrusionOk="0">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74"/>
            <p:cNvSpPr/>
            <p:nvPr/>
          </p:nvSpPr>
          <p:spPr>
            <a:xfrm>
              <a:off x="3603568" y="2623511"/>
              <a:ext cx="207597" cy="101786"/>
            </a:xfrm>
            <a:custGeom>
              <a:avLst/>
              <a:gdLst/>
              <a:ahLst/>
              <a:cxnLst/>
              <a:rect l="l" t="t" r="r" b="b"/>
              <a:pathLst>
                <a:path w="7944" h="3895" extrusionOk="0">
                  <a:moveTo>
                    <a:pt x="1" y="0"/>
                  </a:moveTo>
                  <a:lnTo>
                    <a:pt x="1" y="3895"/>
                  </a:lnTo>
                  <a:lnTo>
                    <a:pt x="7944" y="3895"/>
                  </a:lnTo>
                  <a:lnTo>
                    <a:pt x="7944"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74"/>
            <p:cNvSpPr/>
            <p:nvPr/>
          </p:nvSpPr>
          <p:spPr>
            <a:xfrm>
              <a:off x="3603568" y="2623511"/>
              <a:ext cx="31437" cy="101786"/>
            </a:xfrm>
            <a:custGeom>
              <a:avLst/>
              <a:gdLst/>
              <a:ahLst/>
              <a:cxnLst/>
              <a:rect l="l" t="t" r="r" b="b"/>
              <a:pathLst>
                <a:path w="1203" h="3895" extrusionOk="0">
                  <a:moveTo>
                    <a:pt x="1" y="0"/>
                  </a:moveTo>
                  <a:lnTo>
                    <a:pt x="1" y="3895"/>
                  </a:lnTo>
                  <a:lnTo>
                    <a:pt x="1203" y="3895"/>
                  </a:lnTo>
                  <a:lnTo>
                    <a:pt x="1203"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9" name="Google Shape;14589;p74"/>
          <p:cNvGrpSpPr/>
          <p:nvPr/>
        </p:nvGrpSpPr>
        <p:grpSpPr>
          <a:xfrm>
            <a:off x="2246115" y="2241354"/>
            <a:ext cx="274417" cy="366404"/>
            <a:chOff x="2246115" y="2426002"/>
            <a:chExt cx="274417" cy="366404"/>
          </a:xfrm>
        </p:grpSpPr>
        <p:sp>
          <p:nvSpPr>
            <p:cNvPr id="14590" name="Google Shape;14590;p74"/>
            <p:cNvSpPr/>
            <p:nvPr/>
          </p:nvSpPr>
          <p:spPr>
            <a:xfrm>
              <a:off x="2246115" y="2440819"/>
              <a:ext cx="274417" cy="148798"/>
            </a:xfrm>
            <a:custGeom>
              <a:avLst/>
              <a:gdLst/>
              <a:ahLst/>
              <a:cxnLst/>
              <a:rect l="l" t="t" r="r" b="b"/>
              <a:pathLst>
                <a:path w="10501" h="5694" extrusionOk="0">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74"/>
            <p:cNvSpPr/>
            <p:nvPr/>
          </p:nvSpPr>
          <p:spPr>
            <a:xfrm>
              <a:off x="2285053" y="2520471"/>
              <a:ext cx="196543" cy="271935"/>
            </a:xfrm>
            <a:custGeom>
              <a:avLst/>
              <a:gdLst/>
              <a:ahLst/>
              <a:cxnLst/>
              <a:rect l="l" t="t" r="r" b="b"/>
              <a:pathLst>
                <a:path w="7521" h="10406" extrusionOk="0">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74"/>
            <p:cNvSpPr/>
            <p:nvPr/>
          </p:nvSpPr>
          <p:spPr>
            <a:xfrm>
              <a:off x="2315471" y="2520732"/>
              <a:ext cx="166124" cy="245018"/>
            </a:xfrm>
            <a:custGeom>
              <a:avLst/>
              <a:gdLst/>
              <a:ahLst/>
              <a:cxnLst/>
              <a:rect l="l" t="t" r="r" b="b"/>
              <a:pathLst>
                <a:path w="6357" h="9376" extrusionOk="0">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74"/>
            <p:cNvSpPr/>
            <p:nvPr/>
          </p:nvSpPr>
          <p:spPr>
            <a:xfrm>
              <a:off x="2285053" y="2520471"/>
              <a:ext cx="196543" cy="166882"/>
            </a:xfrm>
            <a:custGeom>
              <a:avLst/>
              <a:gdLst/>
              <a:ahLst/>
              <a:cxnLst/>
              <a:rect l="l" t="t" r="r" b="b"/>
              <a:pathLst>
                <a:path w="7521" h="6386" extrusionOk="0">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74"/>
            <p:cNvSpPr/>
            <p:nvPr/>
          </p:nvSpPr>
          <p:spPr>
            <a:xfrm>
              <a:off x="2335306" y="2426002"/>
              <a:ext cx="96272" cy="40218"/>
            </a:xfrm>
            <a:custGeom>
              <a:avLst/>
              <a:gdLst/>
              <a:ahLst/>
              <a:cxnLst/>
              <a:rect l="l" t="t" r="r" b="b"/>
              <a:pathLst>
                <a:path w="3684" h="1539" extrusionOk="0">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74"/>
            <p:cNvSpPr/>
            <p:nvPr/>
          </p:nvSpPr>
          <p:spPr>
            <a:xfrm>
              <a:off x="2360680" y="2426002"/>
              <a:ext cx="70897" cy="19626"/>
            </a:xfrm>
            <a:custGeom>
              <a:avLst/>
              <a:gdLst/>
              <a:ahLst/>
              <a:cxnLst/>
              <a:rect l="l" t="t" r="r" b="b"/>
              <a:pathLst>
                <a:path w="2713" h="751" extrusionOk="0">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74"/>
            <p:cNvSpPr/>
            <p:nvPr/>
          </p:nvSpPr>
          <p:spPr>
            <a:xfrm>
              <a:off x="2323990" y="2591603"/>
              <a:ext cx="71394" cy="95749"/>
            </a:xfrm>
            <a:custGeom>
              <a:avLst/>
              <a:gdLst/>
              <a:ahLst/>
              <a:cxnLst/>
              <a:rect l="l" t="t" r="r" b="b"/>
              <a:pathLst>
                <a:path w="2732" h="3664" extrusionOk="0">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74"/>
            <p:cNvSpPr/>
            <p:nvPr/>
          </p:nvSpPr>
          <p:spPr>
            <a:xfrm>
              <a:off x="2430794" y="2591838"/>
              <a:ext cx="35723" cy="43563"/>
            </a:xfrm>
            <a:custGeom>
              <a:avLst/>
              <a:gdLst/>
              <a:ahLst/>
              <a:cxnLst/>
              <a:rect l="l" t="t" r="r" b="b"/>
              <a:pathLst>
                <a:path w="1367" h="1667" extrusionOk="0">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8" name="Google Shape;14598;p74"/>
          <p:cNvGrpSpPr/>
          <p:nvPr/>
        </p:nvGrpSpPr>
        <p:grpSpPr>
          <a:xfrm>
            <a:off x="2696666" y="2241354"/>
            <a:ext cx="256099" cy="366639"/>
            <a:chOff x="2696666" y="2426002"/>
            <a:chExt cx="256099" cy="366639"/>
          </a:xfrm>
        </p:grpSpPr>
        <p:sp>
          <p:nvSpPr>
            <p:cNvPr id="14599" name="Google Shape;14599;p74"/>
            <p:cNvSpPr/>
            <p:nvPr/>
          </p:nvSpPr>
          <p:spPr>
            <a:xfrm>
              <a:off x="2724811" y="2426002"/>
              <a:ext cx="227954" cy="86446"/>
            </a:xfrm>
            <a:custGeom>
              <a:avLst/>
              <a:gdLst/>
              <a:ahLst/>
              <a:cxnLst/>
              <a:rect l="l" t="t" r="r" b="b"/>
              <a:pathLst>
                <a:path w="8723" h="3308" extrusionOk="0">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74"/>
            <p:cNvSpPr/>
            <p:nvPr/>
          </p:nvSpPr>
          <p:spPr>
            <a:xfrm>
              <a:off x="2696666" y="2465436"/>
              <a:ext cx="147283" cy="184156"/>
            </a:xfrm>
            <a:custGeom>
              <a:avLst/>
              <a:gdLst/>
              <a:ahLst/>
              <a:cxnLst/>
              <a:rect l="l" t="t" r="r" b="b"/>
              <a:pathLst>
                <a:path w="5636" h="7047" extrusionOk="0">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74"/>
            <p:cNvSpPr/>
            <p:nvPr/>
          </p:nvSpPr>
          <p:spPr>
            <a:xfrm>
              <a:off x="2813008" y="2631534"/>
              <a:ext cx="51795" cy="161107"/>
            </a:xfrm>
            <a:custGeom>
              <a:avLst/>
              <a:gdLst/>
              <a:ahLst/>
              <a:cxnLst/>
              <a:rect l="l" t="t" r="r" b="b"/>
              <a:pathLst>
                <a:path w="1982" h="6165" extrusionOk="0">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74"/>
            <p:cNvSpPr/>
            <p:nvPr/>
          </p:nvSpPr>
          <p:spPr>
            <a:xfrm>
              <a:off x="2836893" y="2631795"/>
              <a:ext cx="27910" cy="138999"/>
            </a:xfrm>
            <a:custGeom>
              <a:avLst/>
              <a:gdLst/>
              <a:ahLst/>
              <a:cxnLst/>
              <a:rect l="l" t="t" r="r" b="b"/>
              <a:pathLst>
                <a:path w="1068" h="5319" extrusionOk="0">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74"/>
            <p:cNvSpPr/>
            <p:nvPr/>
          </p:nvSpPr>
          <p:spPr>
            <a:xfrm>
              <a:off x="2725568" y="2436533"/>
              <a:ext cx="227196" cy="69826"/>
            </a:xfrm>
            <a:custGeom>
              <a:avLst/>
              <a:gdLst/>
              <a:ahLst/>
              <a:cxnLst/>
              <a:rect l="l" t="t" r="r" b="b"/>
              <a:pathLst>
                <a:path w="8694" h="2672" extrusionOk="0">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74"/>
            <p:cNvSpPr/>
            <p:nvPr/>
          </p:nvSpPr>
          <p:spPr>
            <a:xfrm>
              <a:off x="2725307" y="2426002"/>
              <a:ext cx="227457" cy="52788"/>
            </a:xfrm>
            <a:custGeom>
              <a:avLst/>
              <a:gdLst/>
              <a:ahLst/>
              <a:cxnLst/>
              <a:rect l="l" t="t" r="r" b="b"/>
              <a:pathLst>
                <a:path w="8704" h="2020" extrusionOk="0">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5" name="Google Shape;14605;p74"/>
          <p:cNvGrpSpPr/>
          <p:nvPr/>
        </p:nvGrpSpPr>
        <p:grpSpPr>
          <a:xfrm>
            <a:off x="3149072" y="2241354"/>
            <a:ext cx="225863" cy="366430"/>
            <a:chOff x="3149072" y="2426002"/>
            <a:chExt cx="225863" cy="366430"/>
          </a:xfrm>
        </p:grpSpPr>
        <p:sp>
          <p:nvSpPr>
            <p:cNvPr id="14606" name="Google Shape;14606;p74"/>
            <p:cNvSpPr/>
            <p:nvPr/>
          </p:nvSpPr>
          <p:spPr>
            <a:xfrm>
              <a:off x="3236694" y="2606420"/>
              <a:ext cx="58824" cy="186011"/>
            </a:xfrm>
            <a:custGeom>
              <a:avLst/>
              <a:gdLst/>
              <a:ahLst/>
              <a:cxnLst/>
              <a:rect l="l" t="t" r="r" b="b"/>
              <a:pathLst>
                <a:path w="2251" h="7118" extrusionOk="0">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74"/>
            <p:cNvSpPr/>
            <p:nvPr/>
          </p:nvSpPr>
          <p:spPr>
            <a:xfrm>
              <a:off x="3260056" y="2606420"/>
              <a:ext cx="35462" cy="165863"/>
            </a:xfrm>
            <a:custGeom>
              <a:avLst/>
              <a:gdLst/>
              <a:ahLst/>
              <a:cxnLst/>
              <a:rect l="l" t="t" r="r" b="b"/>
              <a:pathLst>
                <a:path w="1357" h="6347" extrusionOk="0">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74"/>
            <p:cNvSpPr/>
            <p:nvPr/>
          </p:nvSpPr>
          <p:spPr>
            <a:xfrm>
              <a:off x="3194464" y="2547857"/>
              <a:ext cx="143284" cy="88981"/>
            </a:xfrm>
            <a:custGeom>
              <a:avLst/>
              <a:gdLst/>
              <a:ahLst/>
              <a:cxnLst/>
              <a:rect l="l" t="t" r="r" b="b"/>
              <a:pathLst>
                <a:path w="5483" h="3405" extrusionOk="0">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74"/>
            <p:cNvSpPr/>
            <p:nvPr/>
          </p:nvSpPr>
          <p:spPr>
            <a:xfrm>
              <a:off x="3214063" y="2547857"/>
              <a:ext cx="123685" cy="69382"/>
            </a:xfrm>
            <a:custGeom>
              <a:avLst/>
              <a:gdLst/>
              <a:ahLst/>
              <a:cxnLst/>
              <a:rect l="l" t="t" r="r" b="b"/>
              <a:pathLst>
                <a:path w="4733" h="2655" extrusionOk="0">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74"/>
            <p:cNvSpPr/>
            <p:nvPr/>
          </p:nvSpPr>
          <p:spPr>
            <a:xfrm>
              <a:off x="3179908" y="2426002"/>
              <a:ext cx="172396" cy="119635"/>
            </a:xfrm>
            <a:custGeom>
              <a:avLst/>
              <a:gdLst/>
              <a:ahLst/>
              <a:cxnLst/>
              <a:rect l="l" t="t" r="r" b="b"/>
              <a:pathLst>
                <a:path w="6597" h="4578" extrusionOk="0">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74"/>
            <p:cNvSpPr/>
            <p:nvPr/>
          </p:nvSpPr>
          <p:spPr>
            <a:xfrm>
              <a:off x="3199246" y="2426002"/>
              <a:ext cx="153058" cy="85715"/>
            </a:xfrm>
            <a:custGeom>
              <a:avLst/>
              <a:gdLst/>
              <a:ahLst/>
              <a:cxnLst/>
              <a:rect l="l" t="t" r="r" b="b"/>
              <a:pathLst>
                <a:path w="5857" h="3280" extrusionOk="0">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74"/>
            <p:cNvSpPr/>
            <p:nvPr/>
          </p:nvSpPr>
          <p:spPr>
            <a:xfrm>
              <a:off x="3149072" y="2528755"/>
              <a:ext cx="225863" cy="41760"/>
            </a:xfrm>
            <a:custGeom>
              <a:avLst/>
              <a:gdLst/>
              <a:ahLst/>
              <a:cxnLst/>
              <a:rect l="l" t="t" r="r" b="b"/>
              <a:pathLst>
                <a:path w="8643" h="1598" extrusionOk="0">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74"/>
            <p:cNvSpPr/>
            <p:nvPr/>
          </p:nvSpPr>
          <p:spPr>
            <a:xfrm>
              <a:off x="3174864" y="2528519"/>
              <a:ext cx="200070" cy="20122"/>
            </a:xfrm>
            <a:custGeom>
              <a:avLst/>
              <a:gdLst/>
              <a:ahLst/>
              <a:cxnLst/>
              <a:rect l="l" t="t" r="r" b="b"/>
              <a:pathLst>
                <a:path w="7656" h="770" extrusionOk="0">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74"/>
            <p:cNvSpPr/>
            <p:nvPr/>
          </p:nvSpPr>
          <p:spPr>
            <a:xfrm>
              <a:off x="3217095" y="2426002"/>
              <a:ext cx="110096" cy="85636"/>
            </a:xfrm>
            <a:custGeom>
              <a:avLst/>
              <a:gdLst/>
              <a:ahLst/>
              <a:cxnLst/>
              <a:rect l="l" t="t" r="r" b="b"/>
              <a:pathLst>
                <a:path w="4213" h="3277" extrusionOk="0">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74"/>
            <p:cNvSpPr/>
            <p:nvPr/>
          </p:nvSpPr>
          <p:spPr>
            <a:xfrm>
              <a:off x="3217095" y="2426002"/>
              <a:ext cx="27674" cy="31620"/>
            </a:xfrm>
            <a:custGeom>
              <a:avLst/>
              <a:gdLst/>
              <a:ahLst/>
              <a:cxnLst/>
              <a:rect l="l" t="t" r="r" b="b"/>
              <a:pathLst>
                <a:path w="1059" h="1210" extrusionOk="0">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74"/>
            <p:cNvSpPr/>
            <p:nvPr/>
          </p:nvSpPr>
          <p:spPr>
            <a:xfrm>
              <a:off x="3271868" y="2426002"/>
              <a:ext cx="55323" cy="61333"/>
            </a:xfrm>
            <a:custGeom>
              <a:avLst/>
              <a:gdLst/>
              <a:ahLst/>
              <a:cxnLst/>
              <a:rect l="l" t="t" r="r" b="b"/>
              <a:pathLst>
                <a:path w="2117" h="2347" extrusionOk="0">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7" name="Google Shape;14617;p74"/>
          <p:cNvGrpSpPr/>
          <p:nvPr/>
        </p:nvGrpSpPr>
        <p:grpSpPr>
          <a:xfrm>
            <a:off x="1361556" y="2241276"/>
            <a:ext cx="283224" cy="366482"/>
            <a:chOff x="1361556" y="2425923"/>
            <a:chExt cx="283224" cy="366482"/>
          </a:xfrm>
        </p:grpSpPr>
        <p:sp>
          <p:nvSpPr>
            <p:cNvPr id="14618" name="Google Shape;14618;p74"/>
            <p:cNvSpPr/>
            <p:nvPr/>
          </p:nvSpPr>
          <p:spPr>
            <a:xfrm>
              <a:off x="1361556" y="2425923"/>
              <a:ext cx="283224" cy="366482"/>
            </a:xfrm>
            <a:custGeom>
              <a:avLst/>
              <a:gdLst/>
              <a:ahLst/>
              <a:cxnLst/>
              <a:rect l="l" t="t" r="r" b="b"/>
              <a:pathLst>
                <a:path w="10838" h="14024" extrusionOk="0">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74"/>
            <p:cNvSpPr/>
            <p:nvPr/>
          </p:nvSpPr>
          <p:spPr>
            <a:xfrm>
              <a:off x="1493499" y="2660698"/>
              <a:ext cx="36951" cy="22866"/>
            </a:xfrm>
            <a:custGeom>
              <a:avLst/>
              <a:gdLst/>
              <a:ahLst/>
              <a:cxnLst/>
              <a:rect l="l" t="t" r="r" b="b"/>
              <a:pathLst>
                <a:path w="1414" h="875" extrusionOk="0">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74"/>
            <p:cNvSpPr/>
            <p:nvPr/>
          </p:nvSpPr>
          <p:spPr>
            <a:xfrm>
              <a:off x="1512341" y="2660959"/>
              <a:ext cx="18110" cy="20122"/>
            </a:xfrm>
            <a:custGeom>
              <a:avLst/>
              <a:gdLst/>
              <a:ahLst/>
              <a:cxnLst/>
              <a:rect l="l" t="t" r="r" b="b"/>
              <a:pathLst>
                <a:path w="693" h="770" extrusionOk="0">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74"/>
            <p:cNvSpPr/>
            <p:nvPr/>
          </p:nvSpPr>
          <p:spPr>
            <a:xfrm>
              <a:off x="1433290" y="2489556"/>
              <a:ext cx="153711" cy="173180"/>
            </a:xfrm>
            <a:custGeom>
              <a:avLst/>
              <a:gdLst/>
              <a:ahLst/>
              <a:cxnLst/>
              <a:rect l="l" t="t" r="r" b="b"/>
              <a:pathLst>
                <a:path w="5882" h="6627" extrusionOk="0">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74"/>
            <p:cNvSpPr/>
            <p:nvPr/>
          </p:nvSpPr>
          <p:spPr>
            <a:xfrm>
              <a:off x="1457306" y="2490314"/>
              <a:ext cx="129434" cy="172422"/>
            </a:xfrm>
            <a:custGeom>
              <a:avLst/>
              <a:gdLst/>
              <a:ahLst/>
              <a:cxnLst/>
              <a:rect l="l" t="t" r="r" b="b"/>
              <a:pathLst>
                <a:path w="4953" h="6598" extrusionOk="0">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74"/>
            <p:cNvSpPr/>
            <p:nvPr/>
          </p:nvSpPr>
          <p:spPr>
            <a:xfrm>
              <a:off x="1469876" y="2523502"/>
              <a:ext cx="79417" cy="95253"/>
            </a:xfrm>
            <a:custGeom>
              <a:avLst/>
              <a:gdLst/>
              <a:ahLst/>
              <a:cxnLst/>
              <a:rect l="l" t="t" r="r" b="b"/>
              <a:pathLst>
                <a:path w="3039" h="3645" extrusionOk="0">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74"/>
            <p:cNvSpPr/>
            <p:nvPr/>
          </p:nvSpPr>
          <p:spPr>
            <a:xfrm>
              <a:off x="1421086" y="2581412"/>
              <a:ext cx="30131" cy="19338"/>
            </a:xfrm>
            <a:custGeom>
              <a:avLst/>
              <a:gdLst/>
              <a:ahLst/>
              <a:cxnLst/>
              <a:rect l="l" t="t" r="r" b="b"/>
              <a:pathLst>
                <a:path w="1153" h="740" extrusionOk="0">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74"/>
            <p:cNvSpPr/>
            <p:nvPr/>
          </p:nvSpPr>
          <p:spPr>
            <a:xfrm>
              <a:off x="1569336" y="2582222"/>
              <a:ext cx="30157" cy="19312"/>
            </a:xfrm>
            <a:custGeom>
              <a:avLst/>
              <a:gdLst/>
              <a:ahLst/>
              <a:cxnLst/>
              <a:rect l="l" t="t" r="r" b="b"/>
              <a:pathLst>
                <a:path w="1154" h="739" extrusionOk="0">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74"/>
            <p:cNvSpPr/>
            <p:nvPr/>
          </p:nvSpPr>
          <p:spPr>
            <a:xfrm>
              <a:off x="1506304" y="2449599"/>
              <a:ext cx="11342" cy="26498"/>
            </a:xfrm>
            <a:custGeom>
              <a:avLst/>
              <a:gdLst/>
              <a:ahLst/>
              <a:cxnLst/>
              <a:rect l="l" t="t" r="r" b="b"/>
              <a:pathLst>
                <a:path w="434" h="1014" extrusionOk="0">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74"/>
            <p:cNvSpPr/>
            <p:nvPr/>
          </p:nvSpPr>
          <p:spPr>
            <a:xfrm>
              <a:off x="1457228" y="2461176"/>
              <a:ext cx="23624" cy="25897"/>
            </a:xfrm>
            <a:custGeom>
              <a:avLst/>
              <a:gdLst/>
              <a:ahLst/>
              <a:cxnLst/>
              <a:rect l="l" t="t" r="r" b="b"/>
              <a:pathLst>
                <a:path w="904" h="991" extrusionOk="0">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74"/>
            <p:cNvSpPr/>
            <p:nvPr/>
          </p:nvSpPr>
          <p:spPr>
            <a:xfrm>
              <a:off x="1422680" y="2495723"/>
              <a:ext cx="29295" cy="18868"/>
            </a:xfrm>
            <a:custGeom>
              <a:avLst/>
              <a:gdLst/>
              <a:ahLst/>
              <a:cxnLst/>
              <a:rect l="l" t="t" r="r" b="b"/>
              <a:pathLst>
                <a:path w="1121" h="722" extrusionOk="0">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74"/>
            <p:cNvSpPr/>
            <p:nvPr/>
          </p:nvSpPr>
          <p:spPr>
            <a:xfrm>
              <a:off x="1410816" y="2542344"/>
              <a:ext cx="28171" cy="11315"/>
            </a:xfrm>
            <a:custGeom>
              <a:avLst/>
              <a:gdLst/>
              <a:ahLst/>
              <a:cxnLst/>
              <a:rect l="l" t="t" r="r" b="b"/>
              <a:pathLst>
                <a:path w="1078" h="433" extrusionOk="0">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74"/>
            <p:cNvSpPr/>
            <p:nvPr/>
          </p:nvSpPr>
          <p:spPr>
            <a:xfrm>
              <a:off x="1581932" y="2543833"/>
              <a:ext cx="29687" cy="11342"/>
            </a:xfrm>
            <a:custGeom>
              <a:avLst/>
              <a:gdLst/>
              <a:ahLst/>
              <a:cxnLst/>
              <a:rect l="l" t="t" r="r" b="b"/>
              <a:pathLst>
                <a:path w="1136" h="434" extrusionOk="0">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74"/>
            <p:cNvSpPr/>
            <p:nvPr/>
          </p:nvSpPr>
          <p:spPr>
            <a:xfrm>
              <a:off x="1571139" y="2496742"/>
              <a:ext cx="30183" cy="19234"/>
            </a:xfrm>
            <a:custGeom>
              <a:avLst/>
              <a:gdLst/>
              <a:ahLst/>
              <a:cxnLst/>
              <a:rect l="l" t="t" r="r" b="b"/>
              <a:pathLst>
                <a:path w="1155" h="736" extrusionOk="0">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74"/>
            <p:cNvSpPr/>
            <p:nvPr/>
          </p:nvSpPr>
          <p:spPr>
            <a:xfrm>
              <a:off x="1542655" y="2462483"/>
              <a:ext cx="22213" cy="25349"/>
            </a:xfrm>
            <a:custGeom>
              <a:avLst/>
              <a:gdLst/>
              <a:ahLst/>
              <a:cxnLst/>
              <a:rect l="l" t="t" r="r" b="b"/>
              <a:pathLst>
                <a:path w="850" h="970" extrusionOk="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74"/>
            <p:cNvSpPr/>
            <p:nvPr/>
          </p:nvSpPr>
          <p:spPr>
            <a:xfrm>
              <a:off x="1496243" y="2594112"/>
              <a:ext cx="8075" cy="24382"/>
            </a:xfrm>
            <a:custGeom>
              <a:avLst/>
              <a:gdLst/>
              <a:ahLst/>
              <a:cxnLst/>
              <a:rect l="l" t="t" r="r" b="b"/>
              <a:pathLst>
                <a:path w="309" h="933" extrusionOk="0">
                  <a:moveTo>
                    <a:pt x="1" y="0"/>
                  </a:moveTo>
                  <a:lnTo>
                    <a:pt x="1" y="933"/>
                  </a:lnTo>
                  <a:lnTo>
                    <a:pt x="308" y="933"/>
                  </a:lnTo>
                  <a:lnTo>
                    <a:pt x="308" y="856"/>
                  </a:lnTo>
                  <a:cubicBezTo>
                    <a:pt x="308" y="539"/>
                    <a:pt x="203" y="241"/>
                    <a:pt x="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74"/>
            <p:cNvSpPr/>
            <p:nvPr/>
          </p:nvSpPr>
          <p:spPr>
            <a:xfrm>
              <a:off x="1483935" y="2618468"/>
              <a:ext cx="56054" cy="22160"/>
            </a:xfrm>
            <a:custGeom>
              <a:avLst/>
              <a:gdLst/>
              <a:ahLst/>
              <a:cxnLst/>
              <a:rect l="l" t="t" r="r" b="b"/>
              <a:pathLst>
                <a:path w="2145" h="848" extrusionOk="0">
                  <a:moveTo>
                    <a:pt x="1" y="1"/>
                  </a:moveTo>
                  <a:lnTo>
                    <a:pt x="1" y="847"/>
                  </a:lnTo>
                  <a:lnTo>
                    <a:pt x="2145" y="847"/>
                  </a:lnTo>
                  <a:lnTo>
                    <a:pt x="2145"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74"/>
            <p:cNvSpPr/>
            <p:nvPr/>
          </p:nvSpPr>
          <p:spPr>
            <a:xfrm>
              <a:off x="1483935" y="2640602"/>
              <a:ext cx="56054" cy="22134"/>
            </a:xfrm>
            <a:custGeom>
              <a:avLst/>
              <a:gdLst/>
              <a:ahLst/>
              <a:cxnLst/>
              <a:rect l="l" t="t" r="r" b="b"/>
              <a:pathLst>
                <a:path w="2145" h="847" extrusionOk="0">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74"/>
            <p:cNvSpPr/>
            <p:nvPr/>
          </p:nvSpPr>
          <p:spPr>
            <a:xfrm>
              <a:off x="1504292" y="2618468"/>
              <a:ext cx="35697" cy="22160"/>
            </a:xfrm>
            <a:custGeom>
              <a:avLst/>
              <a:gdLst/>
              <a:ahLst/>
              <a:cxnLst/>
              <a:rect l="l" t="t" r="r" b="b"/>
              <a:pathLst>
                <a:path w="1366" h="848" extrusionOk="0">
                  <a:moveTo>
                    <a:pt x="0" y="1"/>
                  </a:moveTo>
                  <a:lnTo>
                    <a:pt x="0" y="847"/>
                  </a:lnTo>
                  <a:lnTo>
                    <a:pt x="1366" y="847"/>
                  </a:lnTo>
                  <a:lnTo>
                    <a:pt x="1366"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74"/>
            <p:cNvSpPr/>
            <p:nvPr/>
          </p:nvSpPr>
          <p:spPr>
            <a:xfrm>
              <a:off x="1504031" y="2640602"/>
              <a:ext cx="35958" cy="22134"/>
            </a:xfrm>
            <a:custGeom>
              <a:avLst/>
              <a:gdLst/>
              <a:ahLst/>
              <a:cxnLst/>
              <a:rect l="l" t="t" r="r" b="b"/>
              <a:pathLst>
                <a:path w="1376" h="847" extrusionOk="0">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8" name="Google Shape;14638;p74"/>
          <p:cNvGrpSpPr/>
          <p:nvPr/>
        </p:nvGrpSpPr>
        <p:grpSpPr>
          <a:xfrm>
            <a:off x="3973735" y="2706408"/>
            <a:ext cx="361883" cy="366979"/>
            <a:chOff x="3973735" y="2891056"/>
            <a:chExt cx="361883" cy="366979"/>
          </a:xfrm>
        </p:grpSpPr>
        <p:sp>
          <p:nvSpPr>
            <p:cNvPr id="14639" name="Google Shape;14639;p74"/>
            <p:cNvSpPr/>
            <p:nvPr/>
          </p:nvSpPr>
          <p:spPr>
            <a:xfrm>
              <a:off x="4148875" y="2891056"/>
              <a:ext cx="149661" cy="98598"/>
            </a:xfrm>
            <a:custGeom>
              <a:avLst/>
              <a:gdLst/>
              <a:ahLst/>
              <a:cxnLst/>
              <a:rect l="l" t="t" r="r" b="b"/>
              <a:pathLst>
                <a:path w="5727" h="3773" extrusionOk="0">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74"/>
            <p:cNvSpPr/>
            <p:nvPr/>
          </p:nvSpPr>
          <p:spPr>
            <a:xfrm>
              <a:off x="4231558" y="3066039"/>
              <a:ext cx="25139" cy="25139"/>
            </a:xfrm>
            <a:custGeom>
              <a:avLst/>
              <a:gdLst/>
              <a:ahLst/>
              <a:cxnLst/>
              <a:rect l="l" t="t" r="r" b="b"/>
              <a:pathLst>
                <a:path w="962" h="962" fill="none" extrusionOk="0">
                  <a:moveTo>
                    <a:pt x="962" y="962"/>
                  </a:moveTo>
                  <a:lnTo>
                    <a:pt x="0" y="0"/>
                  </a:lnTo>
                </a:path>
              </a:pathLst>
            </a:custGeom>
            <a:noFill/>
            <a:ln w="452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74"/>
            <p:cNvSpPr/>
            <p:nvPr/>
          </p:nvSpPr>
          <p:spPr>
            <a:xfrm>
              <a:off x="3973735" y="2975307"/>
              <a:ext cx="359871" cy="282728"/>
            </a:xfrm>
            <a:custGeom>
              <a:avLst/>
              <a:gdLst/>
              <a:ahLst/>
              <a:cxnLst/>
              <a:rect l="l" t="t" r="r" b="b"/>
              <a:pathLst>
                <a:path w="13771" h="10819" extrusionOk="0">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74"/>
            <p:cNvSpPr/>
            <p:nvPr/>
          </p:nvSpPr>
          <p:spPr>
            <a:xfrm>
              <a:off x="3997855" y="2975307"/>
              <a:ext cx="337763" cy="282728"/>
            </a:xfrm>
            <a:custGeom>
              <a:avLst/>
              <a:gdLst/>
              <a:ahLst/>
              <a:cxnLst/>
              <a:rect l="l" t="t" r="r" b="b"/>
              <a:pathLst>
                <a:path w="12925" h="10819" extrusionOk="0">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74"/>
            <p:cNvSpPr/>
            <p:nvPr/>
          </p:nvSpPr>
          <p:spPr>
            <a:xfrm>
              <a:off x="3973970" y="3219306"/>
              <a:ext cx="359635" cy="11080"/>
            </a:xfrm>
            <a:custGeom>
              <a:avLst/>
              <a:gdLst/>
              <a:ahLst/>
              <a:cxnLst/>
              <a:rect l="l" t="t" r="r" b="b"/>
              <a:pathLst>
                <a:path w="13762" h="424" extrusionOk="0">
                  <a:moveTo>
                    <a:pt x="1" y="1"/>
                  </a:moveTo>
                  <a:lnTo>
                    <a:pt x="1" y="424"/>
                  </a:lnTo>
                  <a:lnTo>
                    <a:pt x="13761" y="424"/>
                  </a:lnTo>
                  <a:lnTo>
                    <a:pt x="1376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74"/>
            <p:cNvSpPr/>
            <p:nvPr/>
          </p:nvSpPr>
          <p:spPr>
            <a:xfrm>
              <a:off x="3973970" y="3040403"/>
              <a:ext cx="359635" cy="11080"/>
            </a:xfrm>
            <a:custGeom>
              <a:avLst/>
              <a:gdLst/>
              <a:ahLst/>
              <a:cxnLst/>
              <a:rect l="l" t="t" r="r" b="b"/>
              <a:pathLst>
                <a:path w="13762" h="424" extrusionOk="0">
                  <a:moveTo>
                    <a:pt x="1" y="0"/>
                  </a:moveTo>
                  <a:lnTo>
                    <a:pt x="1" y="423"/>
                  </a:lnTo>
                  <a:lnTo>
                    <a:pt x="13761" y="423"/>
                  </a:lnTo>
                  <a:lnTo>
                    <a:pt x="13761"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74"/>
            <p:cNvSpPr/>
            <p:nvPr/>
          </p:nvSpPr>
          <p:spPr>
            <a:xfrm>
              <a:off x="3998090" y="2999688"/>
              <a:ext cx="46281" cy="27674"/>
            </a:xfrm>
            <a:custGeom>
              <a:avLst/>
              <a:gdLst/>
              <a:ahLst/>
              <a:cxnLst/>
              <a:rect l="l" t="t" r="r" b="b"/>
              <a:pathLst>
                <a:path w="1771" h="1059" extrusionOk="0">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74"/>
            <p:cNvSpPr/>
            <p:nvPr/>
          </p:nvSpPr>
          <p:spPr>
            <a:xfrm>
              <a:off x="4262970" y="2999688"/>
              <a:ext cx="46255" cy="27674"/>
            </a:xfrm>
            <a:custGeom>
              <a:avLst/>
              <a:gdLst/>
              <a:ahLst/>
              <a:cxnLst/>
              <a:rect l="l" t="t" r="r" b="b"/>
              <a:pathLst>
                <a:path w="1770" h="1059" extrusionOk="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74"/>
            <p:cNvSpPr/>
            <p:nvPr/>
          </p:nvSpPr>
          <p:spPr>
            <a:xfrm>
              <a:off x="4019963" y="2999688"/>
              <a:ext cx="24408" cy="27674"/>
            </a:xfrm>
            <a:custGeom>
              <a:avLst/>
              <a:gdLst/>
              <a:ahLst/>
              <a:cxnLst/>
              <a:rect l="l" t="t" r="r" b="b"/>
              <a:pathLst>
                <a:path w="934" h="1059" extrusionOk="0">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74"/>
            <p:cNvSpPr/>
            <p:nvPr/>
          </p:nvSpPr>
          <p:spPr>
            <a:xfrm>
              <a:off x="4284816" y="2999688"/>
              <a:ext cx="24408" cy="27674"/>
            </a:xfrm>
            <a:custGeom>
              <a:avLst/>
              <a:gdLst/>
              <a:ahLst/>
              <a:cxnLst/>
              <a:rect l="l" t="t" r="r" b="b"/>
              <a:pathLst>
                <a:path w="934" h="1059" extrusionOk="0">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74"/>
            <p:cNvSpPr/>
            <p:nvPr/>
          </p:nvSpPr>
          <p:spPr>
            <a:xfrm>
              <a:off x="4125434" y="3060838"/>
              <a:ext cx="138319" cy="134635"/>
            </a:xfrm>
            <a:custGeom>
              <a:avLst/>
              <a:gdLst/>
              <a:ahLst/>
              <a:cxnLst/>
              <a:rect l="l" t="t" r="r" b="b"/>
              <a:pathLst>
                <a:path w="5293" h="5152" extrusionOk="0">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74"/>
            <p:cNvSpPr/>
            <p:nvPr/>
          </p:nvSpPr>
          <p:spPr>
            <a:xfrm>
              <a:off x="4129772" y="3060865"/>
              <a:ext cx="128180" cy="116760"/>
            </a:xfrm>
            <a:custGeom>
              <a:avLst/>
              <a:gdLst/>
              <a:ahLst/>
              <a:cxnLst/>
              <a:rect l="l" t="t" r="r" b="b"/>
              <a:pathLst>
                <a:path w="4905" h="4468" extrusionOk="0">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74"/>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74"/>
            <p:cNvSpPr/>
            <p:nvPr/>
          </p:nvSpPr>
          <p:spPr>
            <a:xfrm>
              <a:off x="3973970" y="3219306"/>
              <a:ext cx="24146" cy="11080"/>
            </a:xfrm>
            <a:custGeom>
              <a:avLst/>
              <a:gdLst/>
              <a:ahLst/>
              <a:cxnLst/>
              <a:rect l="l" t="t" r="r" b="b"/>
              <a:pathLst>
                <a:path w="924" h="424" extrusionOk="0">
                  <a:moveTo>
                    <a:pt x="1" y="1"/>
                  </a:moveTo>
                  <a:lnTo>
                    <a:pt x="1" y="424"/>
                  </a:lnTo>
                  <a:lnTo>
                    <a:pt x="924" y="424"/>
                  </a:lnTo>
                  <a:lnTo>
                    <a:pt x="924"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74"/>
            <p:cNvSpPr/>
            <p:nvPr/>
          </p:nvSpPr>
          <p:spPr>
            <a:xfrm>
              <a:off x="3973970" y="3040403"/>
              <a:ext cx="24146" cy="11080"/>
            </a:xfrm>
            <a:custGeom>
              <a:avLst/>
              <a:gdLst/>
              <a:ahLst/>
              <a:cxnLst/>
              <a:rect l="l" t="t" r="r" b="b"/>
              <a:pathLst>
                <a:path w="924" h="424" extrusionOk="0">
                  <a:moveTo>
                    <a:pt x="1" y="0"/>
                  </a:moveTo>
                  <a:lnTo>
                    <a:pt x="1" y="423"/>
                  </a:lnTo>
                  <a:lnTo>
                    <a:pt x="924" y="423"/>
                  </a:lnTo>
                  <a:lnTo>
                    <a:pt x="9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74"/>
            <p:cNvSpPr/>
            <p:nvPr/>
          </p:nvSpPr>
          <p:spPr>
            <a:xfrm>
              <a:off x="4135312" y="3077851"/>
              <a:ext cx="109835" cy="108319"/>
            </a:xfrm>
            <a:custGeom>
              <a:avLst/>
              <a:gdLst/>
              <a:ahLst/>
              <a:cxnLst/>
              <a:rect l="l" t="t" r="r" b="b"/>
              <a:pathLst>
                <a:path w="4203" h="4145" extrusionOk="0">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74"/>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6" name="Google Shape;14656;p74"/>
          <p:cNvGrpSpPr/>
          <p:nvPr/>
        </p:nvGrpSpPr>
        <p:grpSpPr>
          <a:xfrm>
            <a:off x="3527941" y="2732096"/>
            <a:ext cx="366665" cy="315654"/>
            <a:chOff x="3527941" y="2916744"/>
            <a:chExt cx="366665" cy="315654"/>
          </a:xfrm>
        </p:grpSpPr>
        <p:sp>
          <p:nvSpPr>
            <p:cNvPr id="14657" name="Google Shape;14657;p74"/>
            <p:cNvSpPr/>
            <p:nvPr/>
          </p:nvSpPr>
          <p:spPr>
            <a:xfrm>
              <a:off x="3527941" y="2916770"/>
              <a:ext cx="366665" cy="157840"/>
            </a:xfrm>
            <a:custGeom>
              <a:avLst/>
              <a:gdLst/>
              <a:ahLst/>
              <a:cxnLst/>
              <a:rect l="l" t="t" r="r" b="b"/>
              <a:pathLst>
                <a:path w="14031" h="6040" extrusionOk="0">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74"/>
            <p:cNvSpPr/>
            <p:nvPr/>
          </p:nvSpPr>
          <p:spPr>
            <a:xfrm>
              <a:off x="3546521" y="2916744"/>
              <a:ext cx="348085" cy="139260"/>
            </a:xfrm>
            <a:custGeom>
              <a:avLst/>
              <a:gdLst/>
              <a:ahLst/>
              <a:cxnLst/>
              <a:rect l="l" t="t" r="r" b="b"/>
              <a:pathLst>
                <a:path w="13320" h="5329" extrusionOk="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74"/>
            <p:cNvSpPr/>
            <p:nvPr/>
          </p:nvSpPr>
          <p:spPr>
            <a:xfrm>
              <a:off x="3527941" y="3074584"/>
              <a:ext cx="366665" cy="157814"/>
            </a:xfrm>
            <a:custGeom>
              <a:avLst/>
              <a:gdLst/>
              <a:ahLst/>
              <a:cxnLst/>
              <a:rect l="l" t="t" r="r" b="b"/>
              <a:pathLst>
                <a:path w="14031" h="6039" extrusionOk="0">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74"/>
            <p:cNvSpPr/>
            <p:nvPr/>
          </p:nvSpPr>
          <p:spPr>
            <a:xfrm>
              <a:off x="3547279" y="3093426"/>
              <a:ext cx="347327" cy="138973"/>
            </a:xfrm>
            <a:custGeom>
              <a:avLst/>
              <a:gdLst/>
              <a:ahLst/>
              <a:cxnLst/>
              <a:rect l="l" t="t" r="r" b="b"/>
              <a:pathLst>
                <a:path w="13291" h="5318" extrusionOk="0">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74"/>
            <p:cNvSpPr/>
            <p:nvPr/>
          </p:nvSpPr>
          <p:spPr>
            <a:xfrm>
              <a:off x="3553812" y="3097424"/>
              <a:ext cx="45026" cy="44268"/>
            </a:xfrm>
            <a:custGeom>
              <a:avLst/>
              <a:gdLst/>
              <a:ahLst/>
              <a:cxnLst/>
              <a:rect l="l" t="t" r="r" b="b"/>
              <a:pathLst>
                <a:path w="1723" h="1694" extrusionOk="0">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74"/>
            <p:cNvSpPr/>
            <p:nvPr/>
          </p:nvSpPr>
          <p:spPr>
            <a:xfrm>
              <a:off x="3554335"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74"/>
            <p:cNvSpPr/>
            <p:nvPr/>
          </p:nvSpPr>
          <p:spPr>
            <a:xfrm>
              <a:off x="3620920" y="3097424"/>
              <a:ext cx="45261" cy="44268"/>
            </a:xfrm>
            <a:custGeom>
              <a:avLst/>
              <a:gdLst/>
              <a:ahLst/>
              <a:cxnLst/>
              <a:rect l="l" t="t" r="r" b="b"/>
              <a:pathLst>
                <a:path w="1732" h="1694" extrusionOk="0">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74"/>
            <p:cNvSpPr/>
            <p:nvPr/>
          </p:nvSpPr>
          <p:spPr>
            <a:xfrm>
              <a:off x="3621678"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74"/>
            <p:cNvSpPr/>
            <p:nvPr/>
          </p:nvSpPr>
          <p:spPr>
            <a:xfrm>
              <a:off x="3689021"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74"/>
            <p:cNvSpPr/>
            <p:nvPr/>
          </p:nvSpPr>
          <p:spPr>
            <a:xfrm>
              <a:off x="3755607"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74"/>
            <p:cNvSpPr/>
            <p:nvPr/>
          </p:nvSpPr>
          <p:spPr>
            <a:xfrm>
              <a:off x="3756365" y="3165551"/>
              <a:ext cx="44504" cy="44504"/>
            </a:xfrm>
            <a:custGeom>
              <a:avLst/>
              <a:gdLst/>
              <a:ahLst/>
              <a:cxnLst/>
              <a:rect l="l" t="t" r="r" b="b"/>
              <a:pathLst>
                <a:path w="1703" h="1703" extrusionOk="0">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74"/>
            <p:cNvSpPr/>
            <p:nvPr/>
          </p:nvSpPr>
          <p:spPr>
            <a:xfrm>
              <a:off x="3822950"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74"/>
            <p:cNvSpPr/>
            <p:nvPr/>
          </p:nvSpPr>
          <p:spPr>
            <a:xfrm>
              <a:off x="3823708" y="3165551"/>
              <a:ext cx="44504" cy="44504"/>
            </a:xfrm>
            <a:custGeom>
              <a:avLst/>
              <a:gdLst/>
              <a:ahLst/>
              <a:cxnLst/>
              <a:rect l="l" t="t" r="r" b="b"/>
              <a:pathLst>
                <a:path w="1703" h="1703" extrusionOk="0">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74"/>
            <p:cNvSpPr/>
            <p:nvPr/>
          </p:nvSpPr>
          <p:spPr>
            <a:xfrm>
              <a:off x="3562514" y="3105185"/>
              <a:ext cx="40897" cy="36507"/>
            </a:xfrm>
            <a:custGeom>
              <a:avLst/>
              <a:gdLst/>
              <a:ahLst/>
              <a:cxnLst/>
              <a:rect l="l" t="t" r="r" b="b"/>
              <a:pathLst>
                <a:path w="1565" h="1397" extrusionOk="0">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74"/>
            <p:cNvSpPr/>
            <p:nvPr/>
          </p:nvSpPr>
          <p:spPr>
            <a:xfrm>
              <a:off x="3562436"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74"/>
            <p:cNvSpPr/>
            <p:nvPr/>
          </p:nvSpPr>
          <p:spPr>
            <a:xfrm>
              <a:off x="3629622" y="3105185"/>
              <a:ext cx="41133" cy="36507"/>
            </a:xfrm>
            <a:custGeom>
              <a:avLst/>
              <a:gdLst/>
              <a:ahLst/>
              <a:cxnLst/>
              <a:rect l="l" t="t" r="r" b="b"/>
              <a:pathLst>
                <a:path w="1574" h="1397" extrusionOk="0">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74"/>
            <p:cNvSpPr/>
            <p:nvPr/>
          </p:nvSpPr>
          <p:spPr>
            <a:xfrm>
              <a:off x="3629779"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74"/>
            <p:cNvSpPr/>
            <p:nvPr/>
          </p:nvSpPr>
          <p:spPr>
            <a:xfrm>
              <a:off x="3696887" y="3173313"/>
              <a:ext cx="41263" cy="36742"/>
            </a:xfrm>
            <a:custGeom>
              <a:avLst/>
              <a:gdLst/>
              <a:ahLst/>
              <a:cxnLst/>
              <a:rect l="l" t="t" r="r" b="b"/>
              <a:pathLst>
                <a:path w="1579" h="1406" extrusionOk="0">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74"/>
            <p:cNvSpPr/>
            <p:nvPr/>
          </p:nvSpPr>
          <p:spPr>
            <a:xfrm>
              <a:off x="3764309"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74"/>
            <p:cNvSpPr/>
            <p:nvPr/>
          </p:nvSpPr>
          <p:spPr>
            <a:xfrm>
              <a:off x="3764231" y="3173313"/>
              <a:ext cx="41289" cy="36742"/>
            </a:xfrm>
            <a:custGeom>
              <a:avLst/>
              <a:gdLst/>
              <a:ahLst/>
              <a:cxnLst/>
              <a:rect l="l" t="t" r="r" b="b"/>
              <a:pathLst>
                <a:path w="1580" h="1406" extrusionOk="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74"/>
            <p:cNvSpPr/>
            <p:nvPr/>
          </p:nvSpPr>
          <p:spPr>
            <a:xfrm>
              <a:off x="3831653"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74"/>
            <p:cNvSpPr/>
            <p:nvPr/>
          </p:nvSpPr>
          <p:spPr>
            <a:xfrm>
              <a:off x="3831574" y="3173313"/>
              <a:ext cx="41289" cy="36742"/>
            </a:xfrm>
            <a:custGeom>
              <a:avLst/>
              <a:gdLst/>
              <a:ahLst/>
              <a:cxnLst/>
              <a:rect l="l" t="t" r="r" b="b"/>
              <a:pathLst>
                <a:path w="1580" h="1406" extrusionOk="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74"/>
            <p:cNvSpPr/>
            <p:nvPr/>
          </p:nvSpPr>
          <p:spPr>
            <a:xfrm>
              <a:off x="3550310" y="2939375"/>
              <a:ext cx="101786" cy="65854"/>
            </a:xfrm>
            <a:custGeom>
              <a:avLst/>
              <a:gdLst/>
              <a:ahLst/>
              <a:cxnLst/>
              <a:rect l="l" t="t" r="r" b="b"/>
              <a:pathLst>
                <a:path w="3895" h="2520" extrusionOk="0">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74"/>
            <p:cNvSpPr/>
            <p:nvPr/>
          </p:nvSpPr>
          <p:spPr>
            <a:xfrm>
              <a:off x="3568655" y="2939375"/>
              <a:ext cx="83441" cy="65854"/>
            </a:xfrm>
            <a:custGeom>
              <a:avLst/>
              <a:gdLst/>
              <a:ahLst/>
              <a:cxnLst/>
              <a:rect l="l" t="t" r="r" b="b"/>
              <a:pathLst>
                <a:path w="3193" h="2520" extrusionOk="0">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74"/>
            <p:cNvSpPr/>
            <p:nvPr/>
          </p:nvSpPr>
          <p:spPr>
            <a:xfrm>
              <a:off x="3633725" y="2986100"/>
              <a:ext cx="90993" cy="65880"/>
            </a:xfrm>
            <a:custGeom>
              <a:avLst/>
              <a:gdLst/>
              <a:ahLst/>
              <a:cxnLst/>
              <a:rect l="l" t="t" r="r" b="b"/>
              <a:pathLst>
                <a:path w="3482" h="2521" extrusionOk="0">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74"/>
            <p:cNvSpPr/>
            <p:nvPr/>
          </p:nvSpPr>
          <p:spPr>
            <a:xfrm>
              <a:off x="3657610" y="2986100"/>
              <a:ext cx="67108" cy="63868"/>
            </a:xfrm>
            <a:custGeom>
              <a:avLst/>
              <a:gdLst/>
              <a:ahLst/>
              <a:cxnLst/>
              <a:rect l="l" t="t" r="r" b="b"/>
              <a:pathLst>
                <a:path w="2568" h="2444" extrusionOk="0">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74"/>
            <p:cNvSpPr/>
            <p:nvPr/>
          </p:nvSpPr>
          <p:spPr>
            <a:xfrm>
              <a:off x="3723438" y="2950298"/>
              <a:ext cx="126142" cy="143154"/>
            </a:xfrm>
            <a:custGeom>
              <a:avLst/>
              <a:gdLst/>
              <a:ahLst/>
              <a:cxnLst/>
              <a:rect l="l" t="t" r="r" b="b"/>
              <a:pathLst>
                <a:path w="4827" h="5478" extrusionOk="0">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74"/>
            <p:cNvSpPr/>
            <p:nvPr/>
          </p:nvSpPr>
          <p:spPr>
            <a:xfrm>
              <a:off x="3743037" y="3024567"/>
              <a:ext cx="47274" cy="45000"/>
            </a:xfrm>
            <a:custGeom>
              <a:avLst/>
              <a:gdLst/>
              <a:ahLst/>
              <a:cxnLst/>
              <a:rect l="l" t="t" r="r" b="b"/>
              <a:pathLst>
                <a:path w="1809" h="1722" extrusionOk="0">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74"/>
            <p:cNvSpPr/>
            <p:nvPr/>
          </p:nvSpPr>
          <p:spPr>
            <a:xfrm>
              <a:off x="3641016" y="3064392"/>
              <a:ext cx="117884" cy="81586"/>
            </a:xfrm>
            <a:custGeom>
              <a:avLst/>
              <a:gdLst/>
              <a:ahLst/>
              <a:cxnLst/>
              <a:rect l="l" t="t" r="r" b="b"/>
              <a:pathLst>
                <a:path w="4511" h="3122" extrusionOk="0">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74"/>
            <p:cNvSpPr/>
            <p:nvPr/>
          </p:nvSpPr>
          <p:spPr>
            <a:xfrm>
              <a:off x="3662628" y="3064210"/>
              <a:ext cx="92509" cy="58694"/>
            </a:xfrm>
            <a:custGeom>
              <a:avLst/>
              <a:gdLst/>
              <a:ahLst/>
              <a:cxnLst/>
              <a:rect l="l" t="t" r="r" b="b"/>
              <a:pathLst>
                <a:path w="3540" h="2246" extrusionOk="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7" name="Google Shape;14687;p74"/>
          <p:cNvGrpSpPr/>
          <p:nvPr/>
        </p:nvGrpSpPr>
        <p:grpSpPr>
          <a:xfrm>
            <a:off x="2640873" y="2706983"/>
            <a:ext cx="366404" cy="366404"/>
            <a:chOff x="2640873" y="2891631"/>
            <a:chExt cx="366404" cy="366404"/>
          </a:xfrm>
        </p:grpSpPr>
        <p:sp>
          <p:nvSpPr>
            <p:cNvPr id="14688" name="Google Shape;14688;p74"/>
            <p:cNvSpPr/>
            <p:nvPr/>
          </p:nvSpPr>
          <p:spPr>
            <a:xfrm>
              <a:off x="2696405" y="2945646"/>
              <a:ext cx="310872" cy="312388"/>
            </a:xfrm>
            <a:custGeom>
              <a:avLst/>
              <a:gdLst/>
              <a:ahLst/>
              <a:cxnLst/>
              <a:rect l="l" t="t" r="r" b="b"/>
              <a:pathLst>
                <a:path w="11896" h="11954" extrusionOk="0">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74"/>
            <p:cNvSpPr/>
            <p:nvPr/>
          </p:nvSpPr>
          <p:spPr>
            <a:xfrm>
              <a:off x="2696405" y="3118539"/>
              <a:ext cx="60340" cy="57073"/>
            </a:xfrm>
            <a:custGeom>
              <a:avLst/>
              <a:gdLst/>
              <a:ahLst/>
              <a:cxnLst/>
              <a:rect l="l" t="t" r="r" b="b"/>
              <a:pathLst>
                <a:path w="2309" h="2184" extrusionOk="0">
                  <a:moveTo>
                    <a:pt x="1" y="1"/>
                  </a:moveTo>
                  <a:lnTo>
                    <a:pt x="1" y="2184"/>
                  </a:lnTo>
                  <a:lnTo>
                    <a:pt x="2309" y="2184"/>
                  </a:ln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74"/>
            <p:cNvSpPr/>
            <p:nvPr/>
          </p:nvSpPr>
          <p:spPr>
            <a:xfrm>
              <a:off x="2864776" y="2945646"/>
              <a:ext cx="26420" cy="60340"/>
            </a:xfrm>
            <a:custGeom>
              <a:avLst/>
              <a:gdLst/>
              <a:ahLst/>
              <a:cxnLst/>
              <a:rect l="l" t="t" r="r" b="b"/>
              <a:pathLst>
                <a:path w="1011" h="2309" extrusionOk="0">
                  <a:moveTo>
                    <a:pt x="1" y="1"/>
                  </a:moveTo>
                  <a:lnTo>
                    <a:pt x="1" y="2309"/>
                  </a:lnTo>
                  <a:lnTo>
                    <a:pt x="1010" y="2309"/>
                  </a:lnTo>
                  <a:lnTo>
                    <a:pt x="101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74"/>
            <p:cNvSpPr/>
            <p:nvPr/>
          </p:nvSpPr>
          <p:spPr>
            <a:xfrm>
              <a:off x="2640873" y="2891631"/>
              <a:ext cx="310872" cy="312127"/>
            </a:xfrm>
            <a:custGeom>
              <a:avLst/>
              <a:gdLst/>
              <a:ahLst/>
              <a:cxnLst/>
              <a:rect l="l" t="t" r="r" b="b"/>
              <a:pathLst>
                <a:path w="11896" h="11944" extrusionOk="0">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74"/>
            <p:cNvSpPr/>
            <p:nvPr/>
          </p:nvSpPr>
          <p:spPr>
            <a:xfrm>
              <a:off x="2821318" y="2972798"/>
              <a:ext cx="11080" cy="33188"/>
            </a:xfrm>
            <a:custGeom>
              <a:avLst/>
              <a:gdLst/>
              <a:ahLst/>
              <a:cxnLst/>
              <a:rect l="l" t="t" r="r" b="b"/>
              <a:pathLst>
                <a:path w="424" h="1270" extrusionOk="0">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74"/>
            <p:cNvSpPr/>
            <p:nvPr/>
          </p:nvSpPr>
          <p:spPr>
            <a:xfrm>
              <a:off x="2855734" y="2982598"/>
              <a:ext cx="11342" cy="23389"/>
            </a:xfrm>
            <a:custGeom>
              <a:avLst/>
              <a:gdLst/>
              <a:ahLst/>
              <a:cxnLst/>
              <a:rect l="l" t="t" r="r" b="b"/>
              <a:pathLst>
                <a:path w="434" h="895" extrusionOk="0">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74"/>
            <p:cNvSpPr/>
            <p:nvPr/>
          </p:nvSpPr>
          <p:spPr>
            <a:xfrm>
              <a:off x="2786379" y="2982598"/>
              <a:ext cx="11080" cy="23389"/>
            </a:xfrm>
            <a:custGeom>
              <a:avLst/>
              <a:gdLst/>
              <a:ahLst/>
              <a:cxnLst/>
              <a:rect l="l" t="t" r="r" b="b"/>
              <a:pathLst>
                <a:path w="424" h="895" extrusionOk="0">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74"/>
            <p:cNvSpPr/>
            <p:nvPr/>
          </p:nvSpPr>
          <p:spPr>
            <a:xfrm>
              <a:off x="2972468" y="2972040"/>
              <a:ext cx="11943" cy="33946"/>
            </a:xfrm>
            <a:custGeom>
              <a:avLst/>
              <a:gdLst/>
              <a:ahLst/>
              <a:cxnLst/>
              <a:rect l="l" t="t" r="r" b="b"/>
              <a:pathLst>
                <a:path w="457" h="1299" extrusionOk="0">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74"/>
            <p:cNvSpPr/>
            <p:nvPr/>
          </p:nvSpPr>
          <p:spPr>
            <a:xfrm>
              <a:off x="2811753" y="3143182"/>
              <a:ext cx="11342" cy="33241"/>
            </a:xfrm>
            <a:custGeom>
              <a:avLst/>
              <a:gdLst/>
              <a:ahLst/>
              <a:cxnLst/>
              <a:rect l="l" t="t" r="r" b="b"/>
              <a:pathLst>
                <a:path w="434" h="1272" extrusionOk="0">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74"/>
            <p:cNvSpPr/>
            <p:nvPr/>
          </p:nvSpPr>
          <p:spPr>
            <a:xfrm>
              <a:off x="2777337" y="3143182"/>
              <a:ext cx="11080" cy="24957"/>
            </a:xfrm>
            <a:custGeom>
              <a:avLst/>
              <a:gdLst/>
              <a:ahLst/>
              <a:cxnLst/>
              <a:rect l="l" t="t" r="r" b="b"/>
              <a:pathLst>
                <a:path w="424" h="955" extrusionOk="0">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74"/>
            <p:cNvSpPr/>
            <p:nvPr/>
          </p:nvSpPr>
          <p:spPr>
            <a:xfrm>
              <a:off x="2846693" y="3143182"/>
              <a:ext cx="11342" cy="24957"/>
            </a:xfrm>
            <a:custGeom>
              <a:avLst/>
              <a:gdLst/>
              <a:ahLst/>
              <a:cxnLst/>
              <a:rect l="l" t="t" r="r" b="b"/>
              <a:pathLst>
                <a:path w="434" h="955" extrusionOk="0">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74"/>
            <p:cNvSpPr/>
            <p:nvPr/>
          </p:nvSpPr>
          <p:spPr>
            <a:xfrm>
              <a:off x="2742659" y="3143182"/>
              <a:ext cx="11080" cy="33241"/>
            </a:xfrm>
            <a:custGeom>
              <a:avLst/>
              <a:gdLst/>
              <a:ahLst/>
              <a:cxnLst/>
              <a:rect l="l" t="t" r="r" b="b"/>
              <a:pathLst>
                <a:path w="424" h="1272" extrusionOk="0">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74"/>
            <p:cNvSpPr/>
            <p:nvPr/>
          </p:nvSpPr>
          <p:spPr>
            <a:xfrm>
              <a:off x="2707589" y="3143182"/>
              <a:ext cx="11838" cy="25897"/>
            </a:xfrm>
            <a:custGeom>
              <a:avLst/>
              <a:gdLst/>
              <a:ahLst/>
              <a:cxnLst/>
              <a:rect l="l" t="t" r="r" b="b"/>
              <a:pathLst>
                <a:path w="453" h="991" extrusionOk="0">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74"/>
            <p:cNvSpPr/>
            <p:nvPr/>
          </p:nvSpPr>
          <p:spPr>
            <a:xfrm>
              <a:off x="2673042" y="3143182"/>
              <a:ext cx="11838" cy="34181"/>
            </a:xfrm>
            <a:custGeom>
              <a:avLst/>
              <a:gdLst/>
              <a:ahLst/>
              <a:cxnLst/>
              <a:rect l="l" t="t" r="r" b="b"/>
              <a:pathLst>
                <a:path w="453" h="1308" extrusionOk="0">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2" name="Google Shape;14702;p74"/>
          <p:cNvGrpSpPr/>
          <p:nvPr/>
        </p:nvGrpSpPr>
        <p:grpSpPr>
          <a:xfrm>
            <a:off x="2197091" y="2753473"/>
            <a:ext cx="366665" cy="273189"/>
            <a:chOff x="2197091" y="2938120"/>
            <a:chExt cx="366665" cy="273189"/>
          </a:xfrm>
        </p:grpSpPr>
        <p:sp>
          <p:nvSpPr>
            <p:cNvPr id="14703" name="Google Shape;14703;p74"/>
            <p:cNvSpPr/>
            <p:nvPr/>
          </p:nvSpPr>
          <p:spPr>
            <a:xfrm>
              <a:off x="2197091" y="2938120"/>
              <a:ext cx="366665" cy="273189"/>
            </a:xfrm>
            <a:custGeom>
              <a:avLst/>
              <a:gdLst/>
              <a:ahLst/>
              <a:cxnLst/>
              <a:rect l="l" t="t" r="r" b="b"/>
              <a:pathLst>
                <a:path w="14031" h="10454" extrusionOk="0">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74"/>
            <p:cNvSpPr/>
            <p:nvPr/>
          </p:nvSpPr>
          <p:spPr>
            <a:xfrm>
              <a:off x="2218206" y="2938120"/>
              <a:ext cx="345550" cy="273189"/>
            </a:xfrm>
            <a:custGeom>
              <a:avLst/>
              <a:gdLst/>
              <a:ahLst/>
              <a:cxnLst/>
              <a:rect l="l" t="t" r="r" b="b"/>
              <a:pathLst>
                <a:path w="13223" h="10454" extrusionOk="0">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74"/>
            <p:cNvSpPr/>
            <p:nvPr/>
          </p:nvSpPr>
          <p:spPr>
            <a:xfrm>
              <a:off x="2197352" y="2938120"/>
              <a:ext cx="366404" cy="47274"/>
            </a:xfrm>
            <a:custGeom>
              <a:avLst/>
              <a:gdLst/>
              <a:ahLst/>
              <a:cxnLst/>
              <a:rect l="l" t="t" r="r" b="b"/>
              <a:pathLst>
                <a:path w="14021" h="1809" extrusionOk="0">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74"/>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74"/>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74"/>
            <p:cNvSpPr/>
            <p:nvPr/>
          </p:nvSpPr>
          <p:spPr>
            <a:xfrm>
              <a:off x="2215697" y="3003451"/>
              <a:ext cx="43746" cy="11342"/>
            </a:xfrm>
            <a:custGeom>
              <a:avLst/>
              <a:gdLst/>
              <a:ahLst/>
              <a:cxnLst/>
              <a:rect l="l" t="t" r="r" b="b"/>
              <a:pathLst>
                <a:path w="1674" h="434" extrusionOk="0">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74"/>
            <p:cNvSpPr/>
            <p:nvPr/>
          </p:nvSpPr>
          <p:spPr>
            <a:xfrm>
              <a:off x="2271725" y="3003451"/>
              <a:ext cx="44007" cy="11342"/>
            </a:xfrm>
            <a:custGeom>
              <a:avLst/>
              <a:gdLst/>
              <a:ahLst/>
              <a:cxnLst/>
              <a:rect l="l" t="t" r="r" b="b"/>
              <a:pathLst>
                <a:path w="1684" h="434" extrusionOk="0">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74"/>
            <p:cNvSpPr/>
            <p:nvPr/>
          </p:nvSpPr>
          <p:spPr>
            <a:xfrm>
              <a:off x="2326917" y="3003451"/>
              <a:ext cx="45967" cy="11342"/>
            </a:xfrm>
            <a:custGeom>
              <a:avLst/>
              <a:gdLst/>
              <a:ahLst/>
              <a:cxnLst/>
              <a:rect l="l" t="t" r="r" b="b"/>
              <a:pathLst>
                <a:path w="1759" h="434" extrusionOk="0">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74"/>
            <p:cNvSpPr/>
            <p:nvPr/>
          </p:nvSpPr>
          <p:spPr>
            <a:xfrm>
              <a:off x="2384069" y="3003451"/>
              <a:ext cx="43746" cy="11342"/>
            </a:xfrm>
            <a:custGeom>
              <a:avLst/>
              <a:gdLst/>
              <a:ahLst/>
              <a:cxnLst/>
              <a:rect l="l" t="t" r="r" b="b"/>
              <a:pathLst>
                <a:path w="1674" h="434" extrusionOk="0">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74"/>
            <p:cNvSpPr/>
            <p:nvPr/>
          </p:nvSpPr>
          <p:spPr>
            <a:xfrm>
              <a:off x="2439261" y="3003451"/>
              <a:ext cx="45680" cy="11342"/>
            </a:xfrm>
            <a:custGeom>
              <a:avLst/>
              <a:gdLst/>
              <a:ahLst/>
              <a:cxnLst/>
              <a:rect l="l" t="t" r="r" b="b"/>
              <a:pathLst>
                <a:path w="1748" h="434" extrusionOk="0">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74"/>
            <p:cNvSpPr/>
            <p:nvPr/>
          </p:nvSpPr>
          <p:spPr>
            <a:xfrm>
              <a:off x="2495289" y="3003451"/>
              <a:ext cx="45706" cy="11342"/>
            </a:xfrm>
            <a:custGeom>
              <a:avLst/>
              <a:gdLst/>
              <a:ahLst/>
              <a:cxnLst/>
              <a:rect l="l" t="t" r="r" b="b"/>
              <a:pathLst>
                <a:path w="1749" h="434" extrusionOk="0">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74"/>
            <p:cNvSpPr/>
            <p:nvPr/>
          </p:nvSpPr>
          <p:spPr>
            <a:xfrm>
              <a:off x="2219878" y="2957458"/>
              <a:ext cx="279043" cy="11368"/>
            </a:xfrm>
            <a:custGeom>
              <a:avLst/>
              <a:gdLst/>
              <a:ahLst/>
              <a:cxnLst/>
              <a:rect l="l" t="t" r="r" b="b"/>
              <a:pathLst>
                <a:path w="10678" h="435" extrusionOk="0">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74"/>
            <p:cNvSpPr/>
            <p:nvPr/>
          </p:nvSpPr>
          <p:spPr>
            <a:xfrm>
              <a:off x="2517711" y="2949932"/>
              <a:ext cx="34835" cy="26995"/>
            </a:xfrm>
            <a:custGeom>
              <a:avLst/>
              <a:gdLst/>
              <a:ahLst/>
              <a:cxnLst/>
              <a:rect l="l" t="t" r="r" b="b"/>
              <a:pathLst>
                <a:path w="1333" h="1033" extrusionOk="0">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74"/>
            <p:cNvSpPr/>
            <p:nvPr/>
          </p:nvSpPr>
          <p:spPr>
            <a:xfrm>
              <a:off x="2222230" y="3037894"/>
              <a:ext cx="195027" cy="143494"/>
            </a:xfrm>
            <a:custGeom>
              <a:avLst/>
              <a:gdLst/>
              <a:ahLst/>
              <a:cxnLst/>
              <a:rect l="l" t="t" r="r" b="b"/>
              <a:pathLst>
                <a:path w="7463" h="5491" extrusionOk="0">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74"/>
            <p:cNvSpPr/>
            <p:nvPr/>
          </p:nvSpPr>
          <p:spPr>
            <a:xfrm>
              <a:off x="2447623" y="3032328"/>
              <a:ext cx="93554" cy="11132"/>
            </a:xfrm>
            <a:custGeom>
              <a:avLst/>
              <a:gdLst/>
              <a:ahLst/>
              <a:cxnLst/>
              <a:rect l="l" t="t" r="r" b="b"/>
              <a:pathLst>
                <a:path w="3580" h="426" extrusionOk="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74"/>
            <p:cNvSpPr/>
            <p:nvPr/>
          </p:nvSpPr>
          <p:spPr>
            <a:xfrm>
              <a:off x="2436229" y="3056187"/>
              <a:ext cx="105000" cy="11394"/>
            </a:xfrm>
            <a:custGeom>
              <a:avLst/>
              <a:gdLst/>
              <a:ahLst/>
              <a:cxnLst/>
              <a:rect l="l" t="t" r="r" b="b"/>
              <a:pathLst>
                <a:path w="4018" h="436" extrusionOk="0">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74"/>
            <p:cNvSpPr/>
            <p:nvPr/>
          </p:nvSpPr>
          <p:spPr>
            <a:xfrm>
              <a:off x="2437327" y="3080098"/>
              <a:ext cx="102805" cy="11080"/>
            </a:xfrm>
            <a:custGeom>
              <a:avLst/>
              <a:gdLst/>
              <a:ahLst/>
              <a:cxnLst/>
              <a:rect l="l" t="t" r="r" b="b"/>
              <a:pathLst>
                <a:path w="3934" h="424" extrusionOk="0">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74"/>
            <p:cNvSpPr/>
            <p:nvPr/>
          </p:nvSpPr>
          <p:spPr>
            <a:xfrm>
              <a:off x="2436229" y="3103957"/>
              <a:ext cx="105000" cy="11368"/>
            </a:xfrm>
            <a:custGeom>
              <a:avLst/>
              <a:gdLst/>
              <a:ahLst/>
              <a:cxnLst/>
              <a:rect l="l" t="t" r="r" b="b"/>
              <a:pathLst>
                <a:path w="4018" h="435" extrusionOk="0">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74"/>
            <p:cNvSpPr/>
            <p:nvPr/>
          </p:nvSpPr>
          <p:spPr>
            <a:xfrm>
              <a:off x="2436308" y="3128051"/>
              <a:ext cx="104870" cy="11159"/>
            </a:xfrm>
            <a:custGeom>
              <a:avLst/>
              <a:gdLst/>
              <a:ahLst/>
              <a:cxnLst/>
              <a:rect l="l" t="t" r="r" b="b"/>
              <a:pathLst>
                <a:path w="4013" h="427" extrusionOk="0">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74"/>
            <p:cNvSpPr/>
            <p:nvPr/>
          </p:nvSpPr>
          <p:spPr>
            <a:xfrm>
              <a:off x="2437327" y="3151962"/>
              <a:ext cx="102805" cy="11342"/>
            </a:xfrm>
            <a:custGeom>
              <a:avLst/>
              <a:gdLst/>
              <a:ahLst/>
              <a:cxnLst/>
              <a:rect l="l" t="t" r="r" b="b"/>
              <a:pathLst>
                <a:path w="3934" h="434" extrusionOk="0">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74"/>
            <p:cNvSpPr/>
            <p:nvPr/>
          </p:nvSpPr>
          <p:spPr>
            <a:xfrm>
              <a:off x="2436229" y="3175821"/>
              <a:ext cx="77012" cy="11368"/>
            </a:xfrm>
            <a:custGeom>
              <a:avLst/>
              <a:gdLst/>
              <a:ahLst/>
              <a:cxnLst/>
              <a:rect l="l" t="t" r="r" b="b"/>
              <a:pathLst>
                <a:path w="2947" h="435" extrusionOk="0">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74"/>
            <p:cNvSpPr/>
            <p:nvPr/>
          </p:nvSpPr>
          <p:spPr>
            <a:xfrm>
              <a:off x="2226255" y="3090525"/>
              <a:ext cx="111847" cy="90863"/>
            </a:xfrm>
            <a:custGeom>
              <a:avLst/>
              <a:gdLst/>
              <a:ahLst/>
              <a:cxnLst/>
              <a:rect l="l" t="t" r="r" b="b"/>
              <a:pathLst>
                <a:path w="4280" h="3477" extrusionOk="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74"/>
            <p:cNvSpPr/>
            <p:nvPr/>
          </p:nvSpPr>
          <p:spPr>
            <a:xfrm>
              <a:off x="2324513" y="3056474"/>
              <a:ext cx="68363" cy="62561"/>
            </a:xfrm>
            <a:custGeom>
              <a:avLst/>
              <a:gdLst/>
              <a:ahLst/>
              <a:cxnLst/>
              <a:rect l="l" t="t" r="r" b="b"/>
              <a:pathLst>
                <a:path w="2616" h="2394" extrusionOk="0">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74"/>
            <p:cNvSpPr/>
            <p:nvPr/>
          </p:nvSpPr>
          <p:spPr>
            <a:xfrm>
              <a:off x="2253380" y="3090342"/>
              <a:ext cx="55819" cy="47953"/>
            </a:xfrm>
            <a:custGeom>
              <a:avLst/>
              <a:gdLst/>
              <a:ahLst/>
              <a:cxnLst/>
              <a:rect l="l" t="t" r="r" b="b"/>
              <a:pathLst>
                <a:path w="2136" h="1835" extrusionOk="0">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7" name="Google Shape;14727;p74"/>
          <p:cNvGrpSpPr/>
          <p:nvPr/>
        </p:nvGrpSpPr>
        <p:grpSpPr>
          <a:xfrm>
            <a:off x="1753570" y="2707479"/>
            <a:ext cx="366665" cy="365202"/>
            <a:chOff x="1753570" y="2892127"/>
            <a:chExt cx="366665" cy="365202"/>
          </a:xfrm>
        </p:grpSpPr>
        <p:sp>
          <p:nvSpPr>
            <p:cNvPr id="14728" name="Google Shape;14728;p74"/>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74"/>
            <p:cNvSpPr/>
            <p:nvPr/>
          </p:nvSpPr>
          <p:spPr>
            <a:xfrm>
              <a:off x="1775939" y="3076335"/>
              <a:ext cx="342780" cy="104295"/>
            </a:xfrm>
            <a:custGeom>
              <a:avLst/>
              <a:gdLst/>
              <a:ahLst/>
              <a:cxnLst/>
              <a:rect l="l" t="t" r="r" b="b"/>
              <a:pathLst>
                <a:path w="13117" h="3991" extrusionOk="0">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74"/>
            <p:cNvSpPr/>
            <p:nvPr/>
          </p:nvSpPr>
          <p:spPr>
            <a:xfrm>
              <a:off x="2046934" y="3180578"/>
              <a:ext cx="70218" cy="76751"/>
            </a:xfrm>
            <a:custGeom>
              <a:avLst/>
              <a:gdLst/>
              <a:ahLst/>
              <a:cxnLst/>
              <a:rect l="l" t="t" r="r" b="b"/>
              <a:pathLst>
                <a:path w="2687" h="2937" extrusionOk="0">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74"/>
            <p:cNvSpPr/>
            <p:nvPr/>
          </p:nvSpPr>
          <p:spPr>
            <a:xfrm>
              <a:off x="2064416" y="3186405"/>
              <a:ext cx="52709" cy="60836"/>
            </a:xfrm>
            <a:custGeom>
              <a:avLst/>
              <a:gdLst/>
              <a:ahLst/>
              <a:cxnLst/>
              <a:rect l="l" t="t" r="r" b="b"/>
              <a:pathLst>
                <a:path w="2017" h="2328" extrusionOk="0">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74"/>
            <p:cNvSpPr/>
            <p:nvPr/>
          </p:nvSpPr>
          <p:spPr>
            <a:xfrm>
              <a:off x="1913658" y="2892650"/>
              <a:ext cx="206577" cy="160088"/>
            </a:xfrm>
            <a:custGeom>
              <a:avLst/>
              <a:gdLst/>
              <a:ahLst/>
              <a:cxnLst/>
              <a:rect l="l" t="t" r="r" b="b"/>
              <a:pathLst>
                <a:path w="7905" h="6126" extrusionOk="0">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74"/>
            <p:cNvSpPr/>
            <p:nvPr/>
          </p:nvSpPr>
          <p:spPr>
            <a:xfrm>
              <a:off x="1941045" y="2892650"/>
              <a:ext cx="179191" cy="160088"/>
            </a:xfrm>
            <a:custGeom>
              <a:avLst/>
              <a:gdLst/>
              <a:ahLst/>
              <a:cxnLst/>
              <a:rect l="l" t="t" r="r" b="b"/>
              <a:pathLst>
                <a:path w="6857" h="6126" extrusionOk="0">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74"/>
            <p:cNvSpPr/>
            <p:nvPr/>
          </p:nvSpPr>
          <p:spPr>
            <a:xfrm>
              <a:off x="1755086" y="2892127"/>
              <a:ext cx="132701" cy="160114"/>
            </a:xfrm>
            <a:custGeom>
              <a:avLst/>
              <a:gdLst/>
              <a:ahLst/>
              <a:cxnLst/>
              <a:rect l="l" t="t" r="r" b="b"/>
              <a:pathLst>
                <a:path w="5078" h="6127" extrusionOk="0">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74"/>
            <p:cNvSpPr/>
            <p:nvPr/>
          </p:nvSpPr>
          <p:spPr>
            <a:xfrm>
              <a:off x="1777455" y="2892127"/>
              <a:ext cx="110331" cy="160114"/>
            </a:xfrm>
            <a:custGeom>
              <a:avLst/>
              <a:gdLst/>
              <a:ahLst/>
              <a:cxnLst/>
              <a:rect l="l" t="t" r="r" b="b"/>
              <a:pathLst>
                <a:path w="4222" h="6127" extrusionOk="0">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74"/>
            <p:cNvSpPr/>
            <p:nvPr/>
          </p:nvSpPr>
          <p:spPr>
            <a:xfrm>
              <a:off x="1755086" y="2892127"/>
              <a:ext cx="132701" cy="159853"/>
            </a:xfrm>
            <a:custGeom>
              <a:avLst/>
              <a:gdLst/>
              <a:ahLst/>
              <a:cxnLst/>
              <a:rect l="l" t="t" r="r" b="b"/>
              <a:pathLst>
                <a:path w="5078" h="6117" extrusionOk="0">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74"/>
            <p:cNvSpPr/>
            <p:nvPr/>
          </p:nvSpPr>
          <p:spPr>
            <a:xfrm>
              <a:off x="1939268" y="2914496"/>
              <a:ext cx="72910" cy="11080"/>
            </a:xfrm>
            <a:custGeom>
              <a:avLst/>
              <a:gdLst/>
              <a:ahLst/>
              <a:cxnLst/>
              <a:rect l="l" t="t" r="r" b="b"/>
              <a:pathLst>
                <a:path w="2790" h="424" extrusionOk="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74"/>
            <p:cNvSpPr/>
            <p:nvPr/>
          </p:nvSpPr>
          <p:spPr>
            <a:xfrm>
              <a:off x="2021690" y="2914496"/>
              <a:ext cx="72648" cy="11080"/>
            </a:xfrm>
            <a:custGeom>
              <a:avLst/>
              <a:gdLst/>
              <a:ahLst/>
              <a:cxnLst/>
              <a:rect l="l" t="t" r="r" b="b"/>
              <a:pathLst>
                <a:path w="2780" h="424" extrusionOk="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74"/>
            <p:cNvSpPr/>
            <p:nvPr/>
          </p:nvSpPr>
          <p:spPr>
            <a:xfrm>
              <a:off x="1939268" y="2949436"/>
              <a:ext cx="72910" cy="11315"/>
            </a:xfrm>
            <a:custGeom>
              <a:avLst/>
              <a:gdLst/>
              <a:ahLst/>
              <a:cxnLst/>
              <a:rect l="l" t="t" r="r" b="b"/>
              <a:pathLst>
                <a:path w="2790" h="433" extrusionOk="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74"/>
            <p:cNvSpPr/>
            <p:nvPr/>
          </p:nvSpPr>
          <p:spPr>
            <a:xfrm>
              <a:off x="2021690" y="2949436"/>
              <a:ext cx="72648" cy="11315"/>
            </a:xfrm>
            <a:custGeom>
              <a:avLst/>
              <a:gdLst/>
              <a:ahLst/>
              <a:cxnLst/>
              <a:rect l="l" t="t" r="r" b="b"/>
              <a:pathLst>
                <a:path w="2780" h="433" extrusionOk="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74"/>
            <p:cNvSpPr/>
            <p:nvPr/>
          </p:nvSpPr>
          <p:spPr>
            <a:xfrm>
              <a:off x="1939268" y="2984610"/>
              <a:ext cx="72910" cy="11080"/>
            </a:xfrm>
            <a:custGeom>
              <a:avLst/>
              <a:gdLst/>
              <a:ahLst/>
              <a:cxnLst/>
              <a:rect l="l" t="t" r="r" b="b"/>
              <a:pathLst>
                <a:path w="2790" h="424" extrusionOk="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74"/>
            <p:cNvSpPr/>
            <p:nvPr/>
          </p:nvSpPr>
          <p:spPr>
            <a:xfrm>
              <a:off x="2021690" y="2984610"/>
              <a:ext cx="72648" cy="11080"/>
            </a:xfrm>
            <a:custGeom>
              <a:avLst/>
              <a:gdLst/>
              <a:ahLst/>
              <a:cxnLst/>
              <a:rect l="l" t="t" r="r" b="b"/>
              <a:pathLst>
                <a:path w="2780" h="424" extrusionOk="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74"/>
            <p:cNvSpPr/>
            <p:nvPr/>
          </p:nvSpPr>
          <p:spPr>
            <a:xfrm>
              <a:off x="1939268" y="3019549"/>
              <a:ext cx="72910" cy="11080"/>
            </a:xfrm>
            <a:custGeom>
              <a:avLst/>
              <a:gdLst/>
              <a:ahLst/>
              <a:cxnLst/>
              <a:rect l="l" t="t" r="r" b="b"/>
              <a:pathLst>
                <a:path w="2790" h="424" extrusionOk="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74"/>
            <p:cNvSpPr/>
            <p:nvPr/>
          </p:nvSpPr>
          <p:spPr>
            <a:xfrm>
              <a:off x="2021690" y="3019549"/>
              <a:ext cx="72648" cy="11080"/>
            </a:xfrm>
            <a:custGeom>
              <a:avLst/>
              <a:gdLst/>
              <a:ahLst/>
              <a:cxnLst/>
              <a:rect l="l" t="t" r="r" b="b"/>
              <a:pathLst>
                <a:path w="2780" h="424" extrusionOk="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74"/>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6" name="Google Shape;14746;p74"/>
          <p:cNvGrpSpPr/>
          <p:nvPr/>
        </p:nvGrpSpPr>
        <p:grpSpPr>
          <a:xfrm>
            <a:off x="1303751" y="3622692"/>
            <a:ext cx="367684" cy="366561"/>
            <a:chOff x="1303751" y="3807339"/>
            <a:chExt cx="367684" cy="366561"/>
          </a:xfrm>
        </p:grpSpPr>
        <p:sp>
          <p:nvSpPr>
            <p:cNvPr id="14747" name="Google Shape;14747;p74"/>
            <p:cNvSpPr/>
            <p:nvPr/>
          </p:nvSpPr>
          <p:spPr>
            <a:xfrm>
              <a:off x="1305006" y="4056356"/>
              <a:ext cx="366430" cy="117387"/>
            </a:xfrm>
            <a:custGeom>
              <a:avLst/>
              <a:gdLst/>
              <a:ahLst/>
              <a:cxnLst/>
              <a:rect l="l" t="t" r="r" b="b"/>
              <a:pathLst>
                <a:path w="14022" h="4492" extrusionOk="0">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74"/>
            <p:cNvSpPr/>
            <p:nvPr/>
          </p:nvSpPr>
          <p:spPr>
            <a:xfrm>
              <a:off x="1305267" y="4079980"/>
              <a:ext cx="366169" cy="93763"/>
            </a:xfrm>
            <a:custGeom>
              <a:avLst/>
              <a:gdLst/>
              <a:ahLst/>
              <a:cxnLst/>
              <a:rect l="l" t="t" r="r" b="b"/>
              <a:pathLst>
                <a:path w="14012" h="3588" extrusionOk="0">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74"/>
            <p:cNvSpPr/>
            <p:nvPr/>
          </p:nvSpPr>
          <p:spPr>
            <a:xfrm>
              <a:off x="1605556" y="4079980"/>
              <a:ext cx="39225" cy="70401"/>
            </a:xfrm>
            <a:custGeom>
              <a:avLst/>
              <a:gdLst/>
              <a:ahLst/>
              <a:cxnLst/>
              <a:rect l="l" t="t" r="r" b="b"/>
              <a:pathLst>
                <a:path w="1501" h="2694" extrusionOk="0">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74"/>
            <p:cNvSpPr/>
            <p:nvPr/>
          </p:nvSpPr>
          <p:spPr>
            <a:xfrm>
              <a:off x="1516104"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74"/>
            <p:cNvSpPr/>
            <p:nvPr/>
          </p:nvSpPr>
          <p:spPr>
            <a:xfrm>
              <a:off x="1427149"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74"/>
            <p:cNvSpPr/>
            <p:nvPr/>
          </p:nvSpPr>
          <p:spPr>
            <a:xfrm>
              <a:off x="1575294"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74"/>
            <p:cNvSpPr/>
            <p:nvPr/>
          </p:nvSpPr>
          <p:spPr>
            <a:xfrm>
              <a:off x="1575294"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74"/>
            <p:cNvSpPr/>
            <p:nvPr/>
          </p:nvSpPr>
          <p:spPr>
            <a:xfrm>
              <a:off x="1485686" y="4079745"/>
              <a:ext cx="11838" cy="49260"/>
            </a:xfrm>
            <a:custGeom>
              <a:avLst/>
              <a:gdLst/>
              <a:ahLst/>
              <a:cxnLst/>
              <a:rect l="l" t="t" r="r" b="b"/>
              <a:pathLst>
                <a:path w="453" h="1885" extrusionOk="0">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74"/>
            <p:cNvSpPr/>
            <p:nvPr/>
          </p:nvSpPr>
          <p:spPr>
            <a:xfrm>
              <a:off x="1485686" y="4139536"/>
              <a:ext cx="11838" cy="19129"/>
            </a:xfrm>
            <a:custGeom>
              <a:avLst/>
              <a:gdLst/>
              <a:ahLst/>
              <a:cxnLst/>
              <a:rect l="l" t="t" r="r" b="b"/>
              <a:pathLst>
                <a:path w="453" h="732" extrusionOk="0">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74"/>
            <p:cNvSpPr/>
            <p:nvPr/>
          </p:nvSpPr>
          <p:spPr>
            <a:xfrm>
              <a:off x="1396626"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74"/>
            <p:cNvSpPr/>
            <p:nvPr/>
          </p:nvSpPr>
          <p:spPr>
            <a:xfrm>
              <a:off x="1396626"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74"/>
            <p:cNvSpPr/>
            <p:nvPr/>
          </p:nvSpPr>
          <p:spPr>
            <a:xfrm>
              <a:off x="1304274" y="3915110"/>
              <a:ext cx="353573" cy="258712"/>
            </a:xfrm>
            <a:custGeom>
              <a:avLst/>
              <a:gdLst/>
              <a:ahLst/>
              <a:cxnLst/>
              <a:rect l="l" t="t" r="r" b="b"/>
              <a:pathLst>
                <a:path w="13530" h="9900" extrusionOk="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74"/>
            <p:cNvSpPr/>
            <p:nvPr/>
          </p:nvSpPr>
          <p:spPr>
            <a:xfrm>
              <a:off x="1307018" y="3927706"/>
              <a:ext cx="350829" cy="245776"/>
            </a:xfrm>
            <a:custGeom>
              <a:avLst/>
              <a:gdLst/>
              <a:ahLst/>
              <a:cxnLst/>
              <a:rect l="l" t="t" r="r" b="b"/>
              <a:pathLst>
                <a:path w="13425" h="9405" extrusionOk="0">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74"/>
            <p:cNvSpPr/>
            <p:nvPr/>
          </p:nvSpPr>
          <p:spPr>
            <a:xfrm>
              <a:off x="1560582" y="3944431"/>
              <a:ext cx="65122" cy="74060"/>
            </a:xfrm>
            <a:custGeom>
              <a:avLst/>
              <a:gdLst/>
              <a:ahLst/>
              <a:cxnLst/>
              <a:rect l="l" t="t" r="r" b="b"/>
              <a:pathLst>
                <a:path w="2492" h="2834" extrusionOk="0">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74"/>
            <p:cNvSpPr/>
            <p:nvPr/>
          </p:nvSpPr>
          <p:spPr>
            <a:xfrm>
              <a:off x="1533953" y="3971922"/>
              <a:ext cx="47326" cy="69565"/>
            </a:xfrm>
            <a:custGeom>
              <a:avLst/>
              <a:gdLst/>
              <a:ahLst/>
              <a:cxnLst/>
              <a:rect l="l" t="t" r="r" b="b"/>
              <a:pathLst>
                <a:path w="1811" h="2662" extrusionOk="0">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74"/>
            <p:cNvSpPr/>
            <p:nvPr/>
          </p:nvSpPr>
          <p:spPr>
            <a:xfrm>
              <a:off x="1482942" y="3989169"/>
              <a:ext cx="65096" cy="74112"/>
            </a:xfrm>
            <a:custGeom>
              <a:avLst/>
              <a:gdLst/>
              <a:ahLst/>
              <a:cxnLst/>
              <a:rect l="l" t="t" r="r" b="b"/>
              <a:pathLst>
                <a:path w="2491" h="2836" extrusionOk="0">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74"/>
            <p:cNvSpPr/>
            <p:nvPr/>
          </p:nvSpPr>
          <p:spPr>
            <a:xfrm>
              <a:off x="1456548" y="4016922"/>
              <a:ext cx="45497" cy="69382"/>
            </a:xfrm>
            <a:custGeom>
              <a:avLst/>
              <a:gdLst/>
              <a:ahLst/>
              <a:cxnLst/>
              <a:rect l="l" t="t" r="r" b="b"/>
              <a:pathLst>
                <a:path w="1741" h="2655" extrusionOk="0">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74"/>
            <p:cNvSpPr/>
            <p:nvPr/>
          </p:nvSpPr>
          <p:spPr>
            <a:xfrm>
              <a:off x="1405799" y="4033778"/>
              <a:ext cx="65096" cy="74112"/>
            </a:xfrm>
            <a:custGeom>
              <a:avLst/>
              <a:gdLst/>
              <a:ahLst/>
              <a:cxnLst/>
              <a:rect l="l" t="t" r="r" b="b"/>
              <a:pathLst>
                <a:path w="2491" h="2836" extrusionOk="0">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74"/>
            <p:cNvSpPr/>
            <p:nvPr/>
          </p:nvSpPr>
          <p:spPr>
            <a:xfrm>
              <a:off x="1379405" y="4061452"/>
              <a:ext cx="45261" cy="69330"/>
            </a:xfrm>
            <a:custGeom>
              <a:avLst/>
              <a:gdLst/>
              <a:ahLst/>
              <a:cxnLst/>
              <a:rect l="l" t="t" r="r" b="b"/>
              <a:pathLst>
                <a:path w="1732" h="2653" extrusionOk="0">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74"/>
            <p:cNvSpPr/>
            <p:nvPr/>
          </p:nvSpPr>
          <p:spPr>
            <a:xfrm>
              <a:off x="1305267" y="3823907"/>
              <a:ext cx="261612" cy="349993"/>
            </a:xfrm>
            <a:custGeom>
              <a:avLst/>
              <a:gdLst/>
              <a:ahLst/>
              <a:cxnLst/>
              <a:rect l="l" t="t" r="r" b="b"/>
              <a:pathLst>
                <a:path w="10011" h="13393" extrusionOk="0">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74"/>
            <p:cNvSpPr/>
            <p:nvPr/>
          </p:nvSpPr>
          <p:spPr>
            <a:xfrm>
              <a:off x="1320345" y="3828690"/>
              <a:ext cx="246299" cy="344792"/>
            </a:xfrm>
            <a:custGeom>
              <a:avLst/>
              <a:gdLst/>
              <a:ahLst/>
              <a:cxnLst/>
              <a:rect l="l" t="t" r="r" b="b"/>
              <a:pathLst>
                <a:path w="9425" h="13194" extrusionOk="0">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74"/>
            <p:cNvSpPr/>
            <p:nvPr/>
          </p:nvSpPr>
          <p:spPr>
            <a:xfrm>
              <a:off x="1460076" y="3854979"/>
              <a:ext cx="76647" cy="62561"/>
            </a:xfrm>
            <a:custGeom>
              <a:avLst/>
              <a:gdLst/>
              <a:ahLst/>
              <a:cxnLst/>
              <a:rect l="l" t="t" r="r" b="b"/>
              <a:pathLst>
                <a:path w="2933" h="2394" extrusionOk="0">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74"/>
            <p:cNvSpPr/>
            <p:nvPr/>
          </p:nvSpPr>
          <p:spPr>
            <a:xfrm>
              <a:off x="1414579" y="3932514"/>
              <a:ext cx="76673" cy="62535"/>
            </a:xfrm>
            <a:custGeom>
              <a:avLst/>
              <a:gdLst/>
              <a:ahLst/>
              <a:cxnLst/>
              <a:rect l="l" t="t" r="r" b="b"/>
              <a:pathLst>
                <a:path w="2934" h="2393" extrusionOk="0">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74"/>
            <p:cNvSpPr/>
            <p:nvPr/>
          </p:nvSpPr>
          <p:spPr>
            <a:xfrm>
              <a:off x="1370102" y="4009527"/>
              <a:ext cx="76673" cy="62535"/>
            </a:xfrm>
            <a:custGeom>
              <a:avLst/>
              <a:gdLst/>
              <a:ahLst/>
              <a:cxnLst/>
              <a:rect l="l" t="t" r="r" b="b"/>
              <a:pathLst>
                <a:path w="2934" h="2393" extrusionOk="0">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74"/>
            <p:cNvSpPr/>
            <p:nvPr/>
          </p:nvSpPr>
          <p:spPr>
            <a:xfrm>
              <a:off x="1442254" y="3903481"/>
              <a:ext cx="48972" cy="30131"/>
            </a:xfrm>
            <a:custGeom>
              <a:avLst/>
              <a:gdLst/>
              <a:ahLst/>
              <a:cxnLst/>
              <a:rect l="l" t="t" r="r" b="b"/>
              <a:pathLst>
                <a:path w="1874" h="1153" extrusionOk="0">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74"/>
            <p:cNvSpPr/>
            <p:nvPr/>
          </p:nvSpPr>
          <p:spPr>
            <a:xfrm>
              <a:off x="1494022" y="3933612"/>
              <a:ext cx="23101" cy="15078"/>
            </a:xfrm>
            <a:custGeom>
              <a:avLst/>
              <a:gdLst/>
              <a:ahLst/>
              <a:cxnLst/>
              <a:rect l="l" t="t" r="r" b="b"/>
              <a:pathLst>
                <a:path w="884" h="577" extrusionOk="0">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74"/>
            <p:cNvSpPr/>
            <p:nvPr/>
          </p:nvSpPr>
          <p:spPr>
            <a:xfrm>
              <a:off x="1397462" y="3981147"/>
              <a:ext cx="48816" cy="30131"/>
            </a:xfrm>
            <a:custGeom>
              <a:avLst/>
              <a:gdLst/>
              <a:ahLst/>
              <a:cxnLst/>
              <a:rect l="l" t="t" r="r" b="b"/>
              <a:pathLst>
                <a:path w="1868" h="1153" extrusionOk="0">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74"/>
            <p:cNvSpPr/>
            <p:nvPr/>
          </p:nvSpPr>
          <p:spPr>
            <a:xfrm>
              <a:off x="1449022" y="4011042"/>
              <a:ext cx="23101" cy="15288"/>
            </a:xfrm>
            <a:custGeom>
              <a:avLst/>
              <a:gdLst/>
              <a:ahLst/>
              <a:cxnLst/>
              <a:rect l="l" t="t" r="r" b="b"/>
              <a:pathLst>
                <a:path w="884" h="585" extrusionOk="0">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74"/>
            <p:cNvSpPr/>
            <p:nvPr/>
          </p:nvSpPr>
          <p:spPr>
            <a:xfrm>
              <a:off x="1404806" y="4088185"/>
              <a:ext cx="22918" cy="15209"/>
            </a:xfrm>
            <a:custGeom>
              <a:avLst/>
              <a:gdLst/>
              <a:ahLst/>
              <a:cxnLst/>
              <a:rect l="l" t="t" r="r" b="b"/>
              <a:pathLst>
                <a:path w="877" h="582" extrusionOk="0">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74"/>
            <p:cNvSpPr/>
            <p:nvPr/>
          </p:nvSpPr>
          <p:spPr>
            <a:xfrm>
              <a:off x="1352985" y="4058290"/>
              <a:ext cx="48816" cy="30105"/>
            </a:xfrm>
            <a:custGeom>
              <a:avLst/>
              <a:gdLst/>
              <a:ahLst/>
              <a:cxnLst/>
              <a:rect l="l" t="t" r="r" b="b"/>
              <a:pathLst>
                <a:path w="1868" h="1152" extrusionOk="0">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74"/>
            <p:cNvSpPr/>
            <p:nvPr/>
          </p:nvSpPr>
          <p:spPr>
            <a:xfrm>
              <a:off x="1303751" y="3807339"/>
              <a:ext cx="118903" cy="366404"/>
            </a:xfrm>
            <a:custGeom>
              <a:avLst/>
              <a:gdLst/>
              <a:ahLst/>
              <a:cxnLst/>
              <a:rect l="l" t="t" r="r" b="b"/>
              <a:pathLst>
                <a:path w="4550" h="14021" extrusionOk="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74"/>
            <p:cNvSpPr/>
            <p:nvPr/>
          </p:nvSpPr>
          <p:spPr>
            <a:xfrm>
              <a:off x="1326879" y="3807339"/>
              <a:ext cx="95776" cy="366142"/>
            </a:xfrm>
            <a:custGeom>
              <a:avLst/>
              <a:gdLst/>
              <a:ahLst/>
              <a:cxnLst/>
              <a:rect l="l" t="t" r="r" b="b"/>
              <a:pathLst>
                <a:path w="3665" h="14011" extrusionOk="0">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74"/>
            <p:cNvSpPr/>
            <p:nvPr/>
          </p:nvSpPr>
          <p:spPr>
            <a:xfrm>
              <a:off x="1328891" y="3834230"/>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74"/>
            <p:cNvSpPr/>
            <p:nvPr/>
          </p:nvSpPr>
          <p:spPr>
            <a:xfrm>
              <a:off x="1328891" y="3923943"/>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74"/>
            <p:cNvSpPr/>
            <p:nvPr/>
          </p:nvSpPr>
          <p:spPr>
            <a:xfrm>
              <a:off x="1328891" y="4012898"/>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74"/>
            <p:cNvSpPr/>
            <p:nvPr/>
          </p:nvSpPr>
          <p:spPr>
            <a:xfrm>
              <a:off x="1387192" y="3891983"/>
              <a:ext cx="22474" cy="11394"/>
            </a:xfrm>
            <a:custGeom>
              <a:avLst/>
              <a:gdLst/>
              <a:ahLst/>
              <a:cxnLst/>
              <a:rect l="l" t="t" r="r" b="b"/>
              <a:pathLst>
                <a:path w="860" h="436" extrusionOk="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74"/>
            <p:cNvSpPr/>
            <p:nvPr/>
          </p:nvSpPr>
          <p:spPr>
            <a:xfrm>
              <a:off x="1327375" y="3891983"/>
              <a:ext cx="52396" cy="11394"/>
            </a:xfrm>
            <a:custGeom>
              <a:avLst/>
              <a:gdLst/>
              <a:ahLst/>
              <a:cxnLst/>
              <a:rect l="l" t="t" r="r" b="b"/>
              <a:pathLst>
                <a:path w="2005" h="436" extrusionOk="0">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74"/>
            <p:cNvSpPr/>
            <p:nvPr/>
          </p:nvSpPr>
          <p:spPr>
            <a:xfrm>
              <a:off x="1326539" y="3981695"/>
              <a:ext cx="53232" cy="11394"/>
            </a:xfrm>
            <a:custGeom>
              <a:avLst/>
              <a:gdLst/>
              <a:ahLst/>
              <a:cxnLst/>
              <a:rect l="l" t="t" r="r" b="b"/>
              <a:pathLst>
                <a:path w="2037" h="436" extrusionOk="0">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74"/>
            <p:cNvSpPr/>
            <p:nvPr/>
          </p:nvSpPr>
          <p:spPr>
            <a:xfrm>
              <a:off x="1386330" y="3981695"/>
              <a:ext cx="23336" cy="11394"/>
            </a:xfrm>
            <a:custGeom>
              <a:avLst/>
              <a:gdLst/>
              <a:ahLst/>
              <a:cxnLst/>
              <a:rect l="l" t="t" r="r" b="b"/>
              <a:pathLst>
                <a:path w="893" h="436" extrusionOk="0">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74"/>
            <p:cNvSpPr/>
            <p:nvPr/>
          </p:nvSpPr>
          <p:spPr>
            <a:xfrm>
              <a:off x="1327375" y="4070677"/>
              <a:ext cx="52396" cy="11368"/>
            </a:xfrm>
            <a:custGeom>
              <a:avLst/>
              <a:gdLst/>
              <a:ahLst/>
              <a:cxnLst/>
              <a:rect l="l" t="t" r="r" b="b"/>
              <a:pathLst>
                <a:path w="2005" h="435" extrusionOk="0">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74"/>
            <p:cNvSpPr/>
            <p:nvPr/>
          </p:nvSpPr>
          <p:spPr>
            <a:xfrm>
              <a:off x="1387192" y="4070677"/>
              <a:ext cx="22474" cy="11368"/>
            </a:xfrm>
            <a:custGeom>
              <a:avLst/>
              <a:gdLst/>
              <a:ahLst/>
              <a:cxnLst/>
              <a:rect l="l" t="t" r="r" b="b"/>
              <a:pathLst>
                <a:path w="860" h="435" extrusionOk="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88" name="Google Shape;14788;p74"/>
          <p:cNvSpPr/>
          <p:nvPr/>
        </p:nvSpPr>
        <p:spPr>
          <a:xfrm>
            <a:off x="1321365" y="2721303"/>
            <a:ext cx="30157" cy="28667"/>
          </a:xfrm>
          <a:custGeom>
            <a:avLst/>
            <a:gdLst/>
            <a:ahLst/>
            <a:cxnLst/>
            <a:rect l="l" t="t" r="r" b="b"/>
            <a:pathLst>
              <a:path w="1154" h="1097" extrusionOk="0">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89" name="Google Shape;14789;p74"/>
          <p:cNvGrpSpPr/>
          <p:nvPr/>
        </p:nvGrpSpPr>
        <p:grpSpPr>
          <a:xfrm>
            <a:off x="1310049" y="2706774"/>
            <a:ext cx="384749" cy="366613"/>
            <a:chOff x="1310049" y="2891421"/>
            <a:chExt cx="384749" cy="366613"/>
          </a:xfrm>
        </p:grpSpPr>
        <p:sp>
          <p:nvSpPr>
            <p:cNvPr id="14790" name="Google Shape;14790;p74"/>
            <p:cNvSpPr/>
            <p:nvPr/>
          </p:nvSpPr>
          <p:spPr>
            <a:xfrm>
              <a:off x="1310049" y="2891421"/>
              <a:ext cx="384749" cy="366613"/>
            </a:xfrm>
            <a:custGeom>
              <a:avLst/>
              <a:gdLst/>
              <a:ahLst/>
              <a:cxnLst/>
              <a:rect l="l" t="t" r="r" b="b"/>
              <a:pathLst>
                <a:path w="14723" h="14029" extrusionOk="0">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74"/>
            <p:cNvSpPr/>
            <p:nvPr/>
          </p:nvSpPr>
          <p:spPr>
            <a:xfrm>
              <a:off x="1342218" y="2904697"/>
              <a:ext cx="324932" cy="324696"/>
            </a:xfrm>
            <a:custGeom>
              <a:avLst/>
              <a:gdLst/>
              <a:ahLst/>
              <a:cxnLst/>
              <a:rect l="l" t="t" r="r" b="b"/>
              <a:pathLst>
                <a:path w="12434" h="12425" extrusionOk="0">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74"/>
            <p:cNvSpPr/>
            <p:nvPr/>
          </p:nvSpPr>
          <p:spPr>
            <a:xfrm>
              <a:off x="1355546" y="2931848"/>
              <a:ext cx="22134" cy="19573"/>
            </a:xfrm>
            <a:custGeom>
              <a:avLst/>
              <a:gdLst/>
              <a:ahLst/>
              <a:cxnLst/>
              <a:rect l="l" t="t" r="r" b="b"/>
              <a:pathLst>
                <a:path w="847" h="749" extrusionOk="0">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74"/>
            <p:cNvSpPr/>
            <p:nvPr/>
          </p:nvSpPr>
          <p:spPr>
            <a:xfrm>
              <a:off x="1372610" y="2957720"/>
              <a:ext cx="30680" cy="28667"/>
            </a:xfrm>
            <a:custGeom>
              <a:avLst/>
              <a:gdLst/>
              <a:ahLst/>
              <a:cxnLst/>
              <a:rect l="l" t="t" r="r" b="b"/>
              <a:pathLst>
                <a:path w="1174" h="1097" extrusionOk="0">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74"/>
            <p:cNvSpPr/>
            <p:nvPr/>
          </p:nvSpPr>
          <p:spPr>
            <a:xfrm>
              <a:off x="1407001" y="2983356"/>
              <a:ext cx="21925" cy="19599"/>
            </a:xfrm>
            <a:custGeom>
              <a:avLst/>
              <a:gdLst/>
              <a:ahLst/>
              <a:cxnLst/>
              <a:rect l="l" t="t" r="r" b="b"/>
              <a:pathLst>
                <a:path w="839" h="750" extrusionOk="0">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74"/>
            <p:cNvSpPr/>
            <p:nvPr/>
          </p:nvSpPr>
          <p:spPr>
            <a:xfrm>
              <a:off x="1424379" y="3009227"/>
              <a:ext cx="30444" cy="28693"/>
            </a:xfrm>
            <a:custGeom>
              <a:avLst/>
              <a:gdLst/>
              <a:ahLst/>
              <a:cxnLst/>
              <a:rect l="l" t="t" r="r" b="b"/>
              <a:pathLst>
                <a:path w="1165" h="1098" extrusionOk="0">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74"/>
            <p:cNvSpPr/>
            <p:nvPr/>
          </p:nvSpPr>
          <p:spPr>
            <a:xfrm>
              <a:off x="1458769" y="3035124"/>
              <a:ext cx="21925" cy="19338"/>
            </a:xfrm>
            <a:custGeom>
              <a:avLst/>
              <a:gdLst/>
              <a:ahLst/>
              <a:cxnLst/>
              <a:rect l="l" t="t" r="r" b="b"/>
              <a:pathLst>
                <a:path w="839" h="740" extrusionOk="0">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74"/>
            <p:cNvSpPr/>
            <p:nvPr/>
          </p:nvSpPr>
          <p:spPr>
            <a:xfrm>
              <a:off x="1475886" y="3060995"/>
              <a:ext cx="30444" cy="28667"/>
            </a:xfrm>
            <a:custGeom>
              <a:avLst/>
              <a:gdLst/>
              <a:ahLst/>
              <a:cxnLst/>
              <a:rect l="l" t="t" r="r" b="b"/>
              <a:pathLst>
                <a:path w="1165" h="1097" extrusionOk="0">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74"/>
            <p:cNvSpPr/>
            <p:nvPr/>
          </p:nvSpPr>
          <p:spPr>
            <a:xfrm>
              <a:off x="1510276" y="3086631"/>
              <a:ext cx="21925" cy="19599"/>
            </a:xfrm>
            <a:custGeom>
              <a:avLst/>
              <a:gdLst/>
              <a:ahLst/>
              <a:cxnLst/>
              <a:rect l="l" t="t" r="r" b="b"/>
              <a:pathLst>
                <a:path w="839" h="750" extrusionOk="0">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74"/>
            <p:cNvSpPr/>
            <p:nvPr/>
          </p:nvSpPr>
          <p:spPr>
            <a:xfrm>
              <a:off x="1527655" y="3112267"/>
              <a:ext cx="30444" cy="28667"/>
            </a:xfrm>
            <a:custGeom>
              <a:avLst/>
              <a:gdLst/>
              <a:ahLst/>
              <a:cxnLst/>
              <a:rect l="l" t="t" r="r" b="b"/>
              <a:pathLst>
                <a:path w="1165" h="1097" extrusionOk="0">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74"/>
            <p:cNvSpPr/>
            <p:nvPr/>
          </p:nvSpPr>
          <p:spPr>
            <a:xfrm>
              <a:off x="1578639" y="3164036"/>
              <a:ext cx="31228" cy="28876"/>
            </a:xfrm>
            <a:custGeom>
              <a:avLst/>
              <a:gdLst/>
              <a:ahLst/>
              <a:cxnLst/>
              <a:rect l="l" t="t" r="r" b="b"/>
              <a:pathLst>
                <a:path w="1195" h="1105" extrusionOk="0">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74"/>
            <p:cNvSpPr/>
            <p:nvPr/>
          </p:nvSpPr>
          <p:spPr>
            <a:xfrm>
              <a:off x="1614101" y="3189907"/>
              <a:ext cx="21403" cy="19390"/>
            </a:xfrm>
            <a:custGeom>
              <a:avLst/>
              <a:gdLst/>
              <a:ahLst/>
              <a:cxnLst/>
              <a:rect l="l" t="t" r="r" b="b"/>
              <a:pathLst>
                <a:path w="819" h="742" extrusionOk="0">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74"/>
            <p:cNvSpPr/>
            <p:nvPr/>
          </p:nvSpPr>
          <p:spPr>
            <a:xfrm>
              <a:off x="1630930" y="3215804"/>
              <a:ext cx="30444" cy="28406"/>
            </a:xfrm>
            <a:custGeom>
              <a:avLst/>
              <a:gdLst/>
              <a:ahLst/>
              <a:cxnLst/>
              <a:rect l="l" t="t" r="r" b="b"/>
              <a:pathLst>
                <a:path w="1165" h="1087" extrusionOk="0">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74"/>
            <p:cNvSpPr/>
            <p:nvPr/>
          </p:nvSpPr>
          <p:spPr>
            <a:xfrm>
              <a:off x="1562332" y="3138138"/>
              <a:ext cx="21403" cy="19286"/>
            </a:xfrm>
            <a:custGeom>
              <a:avLst/>
              <a:gdLst/>
              <a:ahLst/>
              <a:cxnLst/>
              <a:rect l="l" t="t" r="r" b="b"/>
              <a:pathLst>
                <a:path w="819" h="738" extrusionOk="0">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4" name="Google Shape;14804;p74"/>
          <p:cNvGrpSpPr/>
          <p:nvPr/>
        </p:nvGrpSpPr>
        <p:grpSpPr>
          <a:xfrm>
            <a:off x="849673" y="2706695"/>
            <a:ext cx="383468" cy="366665"/>
            <a:chOff x="849673" y="2891343"/>
            <a:chExt cx="383468" cy="366665"/>
          </a:xfrm>
        </p:grpSpPr>
        <p:sp>
          <p:nvSpPr>
            <p:cNvPr id="14805" name="Google Shape;14805;p74"/>
            <p:cNvSpPr/>
            <p:nvPr/>
          </p:nvSpPr>
          <p:spPr>
            <a:xfrm>
              <a:off x="849673" y="2976561"/>
              <a:ext cx="322188" cy="281447"/>
            </a:xfrm>
            <a:custGeom>
              <a:avLst/>
              <a:gdLst/>
              <a:ahLst/>
              <a:cxnLst/>
              <a:rect l="l" t="t" r="r" b="b"/>
              <a:pathLst>
                <a:path w="12329" h="10770" extrusionOk="0">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74"/>
            <p:cNvSpPr/>
            <p:nvPr/>
          </p:nvSpPr>
          <p:spPr>
            <a:xfrm>
              <a:off x="867260" y="2976561"/>
              <a:ext cx="304600" cy="258947"/>
            </a:xfrm>
            <a:custGeom>
              <a:avLst/>
              <a:gdLst/>
              <a:ahLst/>
              <a:cxnLst/>
              <a:rect l="l" t="t" r="r" b="b"/>
              <a:pathLst>
                <a:path w="11656" h="9909" extrusionOk="0">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74"/>
            <p:cNvSpPr/>
            <p:nvPr/>
          </p:nvSpPr>
          <p:spPr>
            <a:xfrm>
              <a:off x="947173" y="3018948"/>
              <a:ext cx="81952" cy="50122"/>
            </a:xfrm>
            <a:custGeom>
              <a:avLst/>
              <a:gdLst/>
              <a:ahLst/>
              <a:cxnLst/>
              <a:rect l="l" t="t" r="r" b="b"/>
              <a:pathLst>
                <a:path w="3136" h="1918" extrusionOk="0">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74"/>
            <p:cNvSpPr/>
            <p:nvPr/>
          </p:nvSpPr>
          <p:spPr>
            <a:xfrm>
              <a:off x="967792" y="3018791"/>
              <a:ext cx="61333" cy="49521"/>
            </a:xfrm>
            <a:custGeom>
              <a:avLst/>
              <a:gdLst/>
              <a:ahLst/>
              <a:cxnLst/>
              <a:rect l="l" t="t" r="r" b="b"/>
              <a:pathLst>
                <a:path w="2347" h="1895" extrusionOk="0">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74"/>
            <p:cNvSpPr/>
            <p:nvPr/>
          </p:nvSpPr>
          <p:spPr>
            <a:xfrm>
              <a:off x="992174" y="3104663"/>
              <a:ext cx="65357" cy="72831"/>
            </a:xfrm>
            <a:custGeom>
              <a:avLst/>
              <a:gdLst/>
              <a:ahLst/>
              <a:cxnLst/>
              <a:rect l="l" t="t" r="r" b="b"/>
              <a:pathLst>
                <a:path w="2501" h="2787" extrusionOk="0">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74"/>
            <p:cNvSpPr/>
            <p:nvPr/>
          </p:nvSpPr>
          <p:spPr>
            <a:xfrm>
              <a:off x="1009499" y="3104427"/>
              <a:ext cx="48032" cy="64913"/>
            </a:xfrm>
            <a:custGeom>
              <a:avLst/>
              <a:gdLst/>
              <a:ahLst/>
              <a:cxnLst/>
              <a:rect l="l" t="t" r="r" b="b"/>
              <a:pathLst>
                <a:path w="1838" h="2484" extrusionOk="0">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74"/>
            <p:cNvSpPr/>
            <p:nvPr/>
          </p:nvSpPr>
          <p:spPr>
            <a:xfrm>
              <a:off x="897417" y="3078400"/>
              <a:ext cx="69147" cy="70584"/>
            </a:xfrm>
            <a:custGeom>
              <a:avLst/>
              <a:gdLst/>
              <a:ahLst/>
              <a:cxnLst/>
              <a:rect l="l" t="t" r="r" b="b"/>
              <a:pathLst>
                <a:path w="2646" h="2701" extrusionOk="0">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74"/>
            <p:cNvSpPr/>
            <p:nvPr/>
          </p:nvSpPr>
          <p:spPr>
            <a:xfrm>
              <a:off x="904708" y="3094915"/>
              <a:ext cx="61856" cy="54068"/>
            </a:xfrm>
            <a:custGeom>
              <a:avLst/>
              <a:gdLst/>
              <a:ahLst/>
              <a:cxnLst/>
              <a:rect l="l" t="t" r="r" b="b"/>
              <a:pathLst>
                <a:path w="2367" h="2069" extrusionOk="0">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74"/>
            <p:cNvSpPr/>
            <p:nvPr/>
          </p:nvSpPr>
          <p:spPr>
            <a:xfrm>
              <a:off x="1107261" y="2891343"/>
              <a:ext cx="125880" cy="143049"/>
            </a:xfrm>
            <a:custGeom>
              <a:avLst/>
              <a:gdLst/>
              <a:ahLst/>
              <a:cxnLst/>
              <a:rect l="l" t="t" r="r" b="b"/>
              <a:pathLst>
                <a:path w="4817" h="5474" extrusionOk="0">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74"/>
            <p:cNvSpPr/>
            <p:nvPr/>
          </p:nvSpPr>
          <p:spPr>
            <a:xfrm>
              <a:off x="1126599" y="2965507"/>
              <a:ext cx="47274" cy="45000"/>
            </a:xfrm>
            <a:custGeom>
              <a:avLst/>
              <a:gdLst/>
              <a:ahLst/>
              <a:cxnLst/>
              <a:rect l="l" t="t" r="r" b="b"/>
              <a:pathLst>
                <a:path w="1809" h="1722" extrusionOk="0">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74"/>
            <p:cNvSpPr/>
            <p:nvPr/>
          </p:nvSpPr>
          <p:spPr>
            <a:xfrm>
              <a:off x="1024578" y="3005411"/>
              <a:ext cx="119635" cy="81507"/>
            </a:xfrm>
            <a:custGeom>
              <a:avLst/>
              <a:gdLst/>
              <a:ahLst/>
              <a:cxnLst/>
              <a:rect l="l" t="t" r="r" b="b"/>
              <a:pathLst>
                <a:path w="4578" h="3119" extrusionOk="0">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74"/>
            <p:cNvSpPr/>
            <p:nvPr/>
          </p:nvSpPr>
          <p:spPr>
            <a:xfrm>
              <a:off x="1039395" y="3005150"/>
              <a:ext cx="95018" cy="60863"/>
            </a:xfrm>
            <a:custGeom>
              <a:avLst/>
              <a:gdLst/>
              <a:ahLst/>
              <a:cxnLst/>
              <a:rect l="l" t="t" r="r" b="b"/>
              <a:pathLst>
                <a:path w="3636" h="2329" extrusionOk="0">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7" name="Google Shape;14817;p74"/>
          <p:cNvGrpSpPr/>
          <p:nvPr/>
        </p:nvGrpSpPr>
        <p:grpSpPr>
          <a:xfrm>
            <a:off x="920257" y="2241354"/>
            <a:ext cx="278024" cy="366508"/>
            <a:chOff x="920257" y="2426002"/>
            <a:chExt cx="278024" cy="366508"/>
          </a:xfrm>
        </p:grpSpPr>
        <p:sp>
          <p:nvSpPr>
            <p:cNvPr id="14818" name="Google Shape;14818;p74"/>
            <p:cNvSpPr/>
            <p:nvPr/>
          </p:nvSpPr>
          <p:spPr>
            <a:xfrm>
              <a:off x="1039918" y="2426002"/>
              <a:ext cx="38964" cy="92483"/>
            </a:xfrm>
            <a:custGeom>
              <a:avLst/>
              <a:gdLst/>
              <a:ahLst/>
              <a:cxnLst/>
              <a:rect l="l" t="t" r="r" b="b"/>
              <a:pathLst>
                <a:path w="1491" h="3539" extrusionOk="0">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74"/>
            <p:cNvSpPr/>
            <p:nvPr/>
          </p:nvSpPr>
          <p:spPr>
            <a:xfrm>
              <a:off x="1061529" y="2429268"/>
              <a:ext cx="17352" cy="85950"/>
            </a:xfrm>
            <a:custGeom>
              <a:avLst/>
              <a:gdLst/>
              <a:ahLst/>
              <a:cxnLst/>
              <a:rect l="l" t="t" r="r" b="b"/>
              <a:pathLst>
                <a:path w="664" h="3289" extrusionOk="0">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74"/>
            <p:cNvSpPr/>
            <p:nvPr/>
          </p:nvSpPr>
          <p:spPr>
            <a:xfrm>
              <a:off x="920257" y="2748398"/>
              <a:ext cx="27204" cy="44112"/>
            </a:xfrm>
            <a:custGeom>
              <a:avLst/>
              <a:gdLst/>
              <a:ahLst/>
              <a:cxnLst/>
              <a:rect l="l" t="t" r="r" b="b"/>
              <a:pathLst>
                <a:path w="1041" h="1688" extrusionOk="0">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74"/>
            <p:cNvSpPr/>
            <p:nvPr/>
          </p:nvSpPr>
          <p:spPr>
            <a:xfrm>
              <a:off x="930083" y="2483023"/>
              <a:ext cx="136229" cy="283485"/>
            </a:xfrm>
            <a:custGeom>
              <a:avLst/>
              <a:gdLst/>
              <a:ahLst/>
              <a:cxnLst/>
              <a:rect l="l" t="t" r="r" b="b"/>
              <a:pathLst>
                <a:path w="5213" h="10848" extrusionOk="0">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74"/>
            <p:cNvSpPr/>
            <p:nvPr/>
          </p:nvSpPr>
          <p:spPr>
            <a:xfrm>
              <a:off x="945161" y="2690097"/>
              <a:ext cx="38728" cy="38728"/>
            </a:xfrm>
            <a:custGeom>
              <a:avLst/>
              <a:gdLst/>
              <a:ahLst/>
              <a:cxnLst/>
              <a:rect l="l" t="t" r="r" b="b"/>
              <a:pathLst>
                <a:path w="1482" h="1482" extrusionOk="0">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74"/>
            <p:cNvSpPr/>
            <p:nvPr/>
          </p:nvSpPr>
          <p:spPr>
            <a:xfrm>
              <a:off x="956215" y="2701151"/>
              <a:ext cx="16620" cy="16620"/>
            </a:xfrm>
            <a:custGeom>
              <a:avLst/>
              <a:gdLst/>
              <a:ahLst/>
              <a:cxnLst/>
              <a:rect l="l" t="t" r="r" b="b"/>
              <a:pathLst>
                <a:path w="636" h="636" extrusionOk="0">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74"/>
            <p:cNvSpPr/>
            <p:nvPr/>
          </p:nvSpPr>
          <p:spPr>
            <a:xfrm>
              <a:off x="1170841" y="2748398"/>
              <a:ext cx="27439" cy="44112"/>
            </a:xfrm>
            <a:custGeom>
              <a:avLst/>
              <a:gdLst/>
              <a:ahLst/>
              <a:cxnLst/>
              <a:rect l="l" t="t" r="r" b="b"/>
              <a:pathLst>
                <a:path w="1050" h="1688" extrusionOk="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74"/>
            <p:cNvSpPr/>
            <p:nvPr/>
          </p:nvSpPr>
          <p:spPr>
            <a:xfrm>
              <a:off x="1052226" y="2483023"/>
              <a:ext cx="136229" cy="283485"/>
            </a:xfrm>
            <a:custGeom>
              <a:avLst/>
              <a:gdLst/>
              <a:ahLst/>
              <a:cxnLst/>
              <a:rect l="l" t="t" r="r" b="b"/>
              <a:pathLst>
                <a:path w="5213" h="10848" extrusionOk="0">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74"/>
            <p:cNvSpPr/>
            <p:nvPr/>
          </p:nvSpPr>
          <p:spPr>
            <a:xfrm>
              <a:off x="1134648" y="2690097"/>
              <a:ext cx="38728" cy="38728"/>
            </a:xfrm>
            <a:custGeom>
              <a:avLst/>
              <a:gdLst/>
              <a:ahLst/>
              <a:cxnLst/>
              <a:rect l="l" t="t" r="r" b="b"/>
              <a:pathLst>
                <a:path w="1482" h="1482" extrusionOk="0">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74"/>
            <p:cNvSpPr/>
            <p:nvPr/>
          </p:nvSpPr>
          <p:spPr>
            <a:xfrm>
              <a:off x="1145702" y="2701151"/>
              <a:ext cx="16620" cy="16620"/>
            </a:xfrm>
            <a:custGeom>
              <a:avLst/>
              <a:gdLst/>
              <a:ahLst/>
              <a:cxnLst/>
              <a:rect l="l" t="t" r="r" b="b"/>
              <a:pathLst>
                <a:path w="636" h="636" extrusionOk="0">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74"/>
            <p:cNvSpPr/>
            <p:nvPr/>
          </p:nvSpPr>
          <p:spPr>
            <a:xfrm>
              <a:off x="1015536" y="2472883"/>
              <a:ext cx="87727" cy="76960"/>
            </a:xfrm>
            <a:custGeom>
              <a:avLst/>
              <a:gdLst/>
              <a:ahLst/>
              <a:cxnLst/>
              <a:rect l="l" t="t" r="r" b="b"/>
              <a:pathLst>
                <a:path w="3357" h="2945" extrusionOk="0">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74"/>
            <p:cNvSpPr/>
            <p:nvPr/>
          </p:nvSpPr>
          <p:spPr>
            <a:xfrm>
              <a:off x="1027844" y="2472727"/>
              <a:ext cx="83702" cy="72648"/>
            </a:xfrm>
            <a:custGeom>
              <a:avLst/>
              <a:gdLst/>
              <a:ahLst/>
              <a:cxnLst/>
              <a:rect l="l" t="t" r="r" b="b"/>
              <a:pathLst>
                <a:path w="3203" h="2780" extrusionOk="0">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74"/>
            <p:cNvSpPr/>
            <p:nvPr/>
          </p:nvSpPr>
          <p:spPr>
            <a:xfrm>
              <a:off x="1047182" y="2499120"/>
              <a:ext cx="24408" cy="24146"/>
            </a:xfrm>
            <a:custGeom>
              <a:avLst/>
              <a:gdLst/>
              <a:ahLst/>
              <a:cxnLst/>
              <a:rect l="l" t="t" r="r" b="b"/>
              <a:pathLst>
                <a:path w="934" h="924" extrusionOk="0">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1" name="Google Shape;14831;p74"/>
          <p:cNvGrpSpPr/>
          <p:nvPr/>
        </p:nvGrpSpPr>
        <p:grpSpPr>
          <a:xfrm>
            <a:off x="866528" y="4089836"/>
            <a:ext cx="349810" cy="366665"/>
            <a:chOff x="866528" y="4274484"/>
            <a:chExt cx="349810" cy="366665"/>
          </a:xfrm>
        </p:grpSpPr>
        <p:sp>
          <p:nvSpPr>
            <p:cNvPr id="14832" name="Google Shape;14832;p74"/>
            <p:cNvSpPr/>
            <p:nvPr/>
          </p:nvSpPr>
          <p:spPr>
            <a:xfrm>
              <a:off x="1041407" y="4370991"/>
              <a:ext cx="174931" cy="270158"/>
            </a:xfrm>
            <a:custGeom>
              <a:avLst/>
              <a:gdLst/>
              <a:ahLst/>
              <a:cxnLst/>
              <a:rect l="l" t="t" r="r" b="b"/>
              <a:pathLst>
                <a:path w="6694" h="10338" extrusionOk="0">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74"/>
            <p:cNvSpPr/>
            <p:nvPr/>
          </p:nvSpPr>
          <p:spPr>
            <a:xfrm>
              <a:off x="1041407" y="4516471"/>
              <a:ext cx="173938" cy="124678"/>
            </a:xfrm>
            <a:custGeom>
              <a:avLst/>
              <a:gdLst/>
              <a:ahLst/>
              <a:cxnLst/>
              <a:rect l="l" t="t" r="r" b="b"/>
              <a:pathLst>
                <a:path w="6656" h="4771" extrusionOk="0">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74"/>
            <p:cNvSpPr/>
            <p:nvPr/>
          </p:nvSpPr>
          <p:spPr>
            <a:xfrm>
              <a:off x="866528" y="4370991"/>
              <a:ext cx="174905" cy="270158"/>
            </a:xfrm>
            <a:custGeom>
              <a:avLst/>
              <a:gdLst/>
              <a:ahLst/>
              <a:cxnLst/>
              <a:rect l="l" t="t" r="r" b="b"/>
              <a:pathLst>
                <a:path w="6693" h="10338" extrusionOk="0">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74"/>
            <p:cNvSpPr/>
            <p:nvPr/>
          </p:nvSpPr>
          <p:spPr>
            <a:xfrm>
              <a:off x="866528" y="4370991"/>
              <a:ext cx="64600" cy="173650"/>
            </a:xfrm>
            <a:custGeom>
              <a:avLst/>
              <a:gdLst/>
              <a:ahLst/>
              <a:cxnLst/>
              <a:rect l="l" t="t" r="r" b="b"/>
              <a:pathLst>
                <a:path w="2472" h="6645" extrusionOk="0">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74"/>
            <p:cNvSpPr/>
            <p:nvPr/>
          </p:nvSpPr>
          <p:spPr>
            <a:xfrm>
              <a:off x="867522" y="4274536"/>
              <a:ext cx="347824" cy="192701"/>
            </a:xfrm>
            <a:custGeom>
              <a:avLst/>
              <a:gdLst/>
              <a:ahLst/>
              <a:cxnLst/>
              <a:rect l="l" t="t" r="r" b="b"/>
              <a:pathLst>
                <a:path w="13310" h="7374" extrusionOk="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74"/>
            <p:cNvSpPr/>
            <p:nvPr/>
          </p:nvSpPr>
          <p:spPr>
            <a:xfrm>
              <a:off x="1041407" y="4274484"/>
              <a:ext cx="173938" cy="131708"/>
            </a:xfrm>
            <a:custGeom>
              <a:avLst/>
              <a:gdLst/>
              <a:ahLst/>
              <a:cxnLst/>
              <a:rect l="l" t="t" r="r" b="b"/>
              <a:pathLst>
                <a:path w="6656" h="5040" extrusionOk="0">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74"/>
            <p:cNvSpPr/>
            <p:nvPr/>
          </p:nvSpPr>
          <p:spPr>
            <a:xfrm>
              <a:off x="1041407" y="4405669"/>
              <a:ext cx="112866" cy="173650"/>
            </a:xfrm>
            <a:custGeom>
              <a:avLst/>
              <a:gdLst/>
              <a:ahLst/>
              <a:cxnLst/>
              <a:rect l="l" t="t" r="r" b="b"/>
              <a:pathLst>
                <a:path w="4319" h="6645" extrusionOk="0">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74"/>
            <p:cNvSpPr/>
            <p:nvPr/>
          </p:nvSpPr>
          <p:spPr>
            <a:xfrm>
              <a:off x="928593" y="4405669"/>
              <a:ext cx="112840" cy="173415"/>
            </a:xfrm>
            <a:custGeom>
              <a:avLst/>
              <a:gdLst/>
              <a:ahLst/>
              <a:cxnLst/>
              <a:rect l="l" t="t" r="r" b="b"/>
              <a:pathLst>
                <a:path w="4318" h="6636" extrusionOk="0">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74"/>
            <p:cNvSpPr/>
            <p:nvPr/>
          </p:nvSpPr>
          <p:spPr>
            <a:xfrm>
              <a:off x="929848" y="4343657"/>
              <a:ext cx="223407" cy="123842"/>
            </a:xfrm>
            <a:custGeom>
              <a:avLst/>
              <a:gdLst/>
              <a:ahLst/>
              <a:cxnLst/>
              <a:rect l="l" t="t" r="r" b="b"/>
              <a:pathLst>
                <a:path w="8549" h="4739" extrusionOk="0">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74"/>
            <p:cNvSpPr/>
            <p:nvPr/>
          </p:nvSpPr>
          <p:spPr>
            <a:xfrm>
              <a:off x="1112017" y="4497290"/>
              <a:ext cx="29896" cy="18972"/>
            </a:xfrm>
            <a:custGeom>
              <a:avLst/>
              <a:gdLst/>
              <a:ahLst/>
              <a:cxnLst/>
              <a:rect l="l" t="t" r="r" b="b"/>
              <a:pathLst>
                <a:path w="1144" h="726" extrusionOk="0">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74"/>
            <p:cNvSpPr/>
            <p:nvPr/>
          </p:nvSpPr>
          <p:spPr>
            <a:xfrm>
              <a:off x="1112017" y="4481218"/>
              <a:ext cx="29896" cy="18946"/>
            </a:xfrm>
            <a:custGeom>
              <a:avLst/>
              <a:gdLst/>
              <a:ahLst/>
              <a:cxnLst/>
              <a:rect l="l" t="t" r="r" b="b"/>
              <a:pathLst>
                <a:path w="1144" h="725" extrusionOk="0">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3" name="Google Shape;14843;p74"/>
          <p:cNvGrpSpPr/>
          <p:nvPr/>
        </p:nvGrpSpPr>
        <p:grpSpPr>
          <a:xfrm>
            <a:off x="1388708" y="4089836"/>
            <a:ext cx="330210" cy="366665"/>
            <a:chOff x="1388708" y="4274484"/>
            <a:chExt cx="330210" cy="366665"/>
          </a:xfrm>
        </p:grpSpPr>
        <p:sp>
          <p:nvSpPr>
            <p:cNvPr id="14844" name="Google Shape;14844;p74"/>
            <p:cNvSpPr/>
            <p:nvPr/>
          </p:nvSpPr>
          <p:spPr>
            <a:xfrm>
              <a:off x="1490965" y="4274484"/>
              <a:ext cx="227954" cy="366665"/>
            </a:xfrm>
            <a:custGeom>
              <a:avLst/>
              <a:gdLst/>
              <a:ahLst/>
              <a:cxnLst/>
              <a:rect l="l" t="t" r="r" b="b"/>
              <a:pathLst>
                <a:path w="8723" h="14031" extrusionOk="0">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74"/>
            <p:cNvSpPr/>
            <p:nvPr/>
          </p:nvSpPr>
          <p:spPr>
            <a:xfrm>
              <a:off x="1651810" y="4274484"/>
              <a:ext cx="67108" cy="366665"/>
            </a:xfrm>
            <a:custGeom>
              <a:avLst/>
              <a:gdLst/>
              <a:ahLst/>
              <a:cxnLst/>
              <a:rect l="l" t="t" r="r" b="b"/>
              <a:pathLst>
                <a:path w="2568" h="14031" extrusionOk="0">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74"/>
            <p:cNvSpPr/>
            <p:nvPr/>
          </p:nvSpPr>
          <p:spPr>
            <a:xfrm>
              <a:off x="1395973" y="4576288"/>
              <a:ext cx="273947" cy="64861"/>
            </a:xfrm>
            <a:custGeom>
              <a:avLst/>
              <a:gdLst/>
              <a:ahLst/>
              <a:cxnLst/>
              <a:rect l="l" t="t" r="r" b="b"/>
              <a:pathLst>
                <a:path w="10483" h="2482" extrusionOk="0">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74"/>
            <p:cNvSpPr/>
            <p:nvPr/>
          </p:nvSpPr>
          <p:spPr>
            <a:xfrm>
              <a:off x="1523395" y="4385547"/>
              <a:ext cx="31437" cy="26916"/>
            </a:xfrm>
            <a:custGeom>
              <a:avLst/>
              <a:gdLst/>
              <a:ahLst/>
              <a:cxnLst/>
              <a:rect l="l" t="t" r="r" b="b"/>
              <a:pathLst>
                <a:path w="1203" h="1030" extrusionOk="0">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74"/>
            <p:cNvSpPr/>
            <p:nvPr/>
          </p:nvSpPr>
          <p:spPr>
            <a:xfrm>
              <a:off x="1569623" y="4394589"/>
              <a:ext cx="41734" cy="11106"/>
            </a:xfrm>
            <a:custGeom>
              <a:avLst/>
              <a:gdLst/>
              <a:ahLst/>
              <a:cxnLst/>
              <a:rect l="l" t="t" r="r" b="b"/>
              <a:pathLst>
                <a:path w="1597" h="425"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74"/>
            <p:cNvSpPr/>
            <p:nvPr/>
          </p:nvSpPr>
          <p:spPr>
            <a:xfrm>
              <a:off x="1569623" y="4407917"/>
              <a:ext cx="109103" cy="11080"/>
            </a:xfrm>
            <a:custGeom>
              <a:avLst/>
              <a:gdLst/>
              <a:ahLst/>
              <a:cxnLst/>
              <a:rect l="l" t="t" r="r" b="b"/>
              <a:pathLst>
                <a:path w="4175" h="424" extrusionOk="0">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74"/>
            <p:cNvSpPr/>
            <p:nvPr/>
          </p:nvSpPr>
          <p:spPr>
            <a:xfrm>
              <a:off x="1569623" y="4379014"/>
              <a:ext cx="14608" cy="11080"/>
            </a:xfrm>
            <a:custGeom>
              <a:avLst/>
              <a:gdLst/>
              <a:ahLst/>
              <a:cxnLst/>
              <a:rect l="l" t="t" r="r" b="b"/>
              <a:pathLst>
                <a:path w="559" h="424" extrusionOk="0">
                  <a:moveTo>
                    <a:pt x="280" y="1"/>
                  </a:moveTo>
                  <a:cubicBezTo>
                    <a:pt x="1" y="1"/>
                    <a:pt x="1" y="424"/>
                    <a:pt x="280" y="424"/>
                  </a:cubicBezTo>
                  <a:cubicBezTo>
                    <a:pt x="558" y="424"/>
                    <a:pt x="558" y="1"/>
                    <a:pt x="28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74"/>
            <p:cNvSpPr/>
            <p:nvPr/>
          </p:nvSpPr>
          <p:spPr>
            <a:xfrm>
              <a:off x="1523395" y="4444110"/>
              <a:ext cx="31437" cy="26786"/>
            </a:xfrm>
            <a:custGeom>
              <a:avLst/>
              <a:gdLst/>
              <a:ahLst/>
              <a:cxnLst/>
              <a:rect l="l" t="t" r="r" b="b"/>
              <a:pathLst>
                <a:path w="1203" h="1025" extrusionOk="0">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74"/>
            <p:cNvSpPr/>
            <p:nvPr/>
          </p:nvSpPr>
          <p:spPr>
            <a:xfrm>
              <a:off x="1569623" y="4453152"/>
              <a:ext cx="41734" cy="11080"/>
            </a:xfrm>
            <a:custGeom>
              <a:avLst/>
              <a:gdLst/>
              <a:ahLst/>
              <a:cxnLst/>
              <a:rect l="l" t="t" r="r" b="b"/>
              <a:pathLst>
                <a:path w="1597" h="424"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74"/>
            <p:cNvSpPr/>
            <p:nvPr/>
          </p:nvSpPr>
          <p:spPr>
            <a:xfrm>
              <a:off x="1569623" y="4466480"/>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74"/>
            <p:cNvSpPr/>
            <p:nvPr/>
          </p:nvSpPr>
          <p:spPr>
            <a:xfrm>
              <a:off x="1569623" y="4437577"/>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74"/>
            <p:cNvSpPr/>
            <p:nvPr/>
          </p:nvSpPr>
          <p:spPr>
            <a:xfrm>
              <a:off x="1523395" y="4502647"/>
              <a:ext cx="31437" cy="26655"/>
            </a:xfrm>
            <a:custGeom>
              <a:avLst/>
              <a:gdLst/>
              <a:ahLst/>
              <a:cxnLst/>
              <a:rect l="l" t="t" r="r" b="b"/>
              <a:pathLst>
                <a:path w="1203" h="1020" extrusionOk="0">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74"/>
            <p:cNvSpPr/>
            <p:nvPr/>
          </p:nvSpPr>
          <p:spPr>
            <a:xfrm>
              <a:off x="1569623" y="4511689"/>
              <a:ext cx="41734" cy="11106"/>
            </a:xfrm>
            <a:custGeom>
              <a:avLst/>
              <a:gdLst/>
              <a:ahLst/>
              <a:cxnLst/>
              <a:rect l="l" t="t" r="r" b="b"/>
              <a:pathLst>
                <a:path w="1597" h="425" extrusionOk="0">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74"/>
            <p:cNvSpPr/>
            <p:nvPr/>
          </p:nvSpPr>
          <p:spPr>
            <a:xfrm>
              <a:off x="1569623" y="4524781"/>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74"/>
            <p:cNvSpPr/>
            <p:nvPr/>
          </p:nvSpPr>
          <p:spPr>
            <a:xfrm>
              <a:off x="1569623" y="4495879"/>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74"/>
            <p:cNvSpPr/>
            <p:nvPr/>
          </p:nvSpPr>
          <p:spPr>
            <a:xfrm>
              <a:off x="1530425" y="4309423"/>
              <a:ext cx="149295" cy="32169"/>
            </a:xfrm>
            <a:custGeom>
              <a:avLst/>
              <a:gdLst/>
              <a:ahLst/>
              <a:cxnLst/>
              <a:rect l="l" t="t" r="r" b="b"/>
              <a:pathLst>
                <a:path w="5713" h="1231" extrusionOk="0">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74"/>
            <p:cNvSpPr/>
            <p:nvPr/>
          </p:nvSpPr>
          <p:spPr>
            <a:xfrm>
              <a:off x="1490965" y="4463448"/>
              <a:ext cx="29634" cy="29451"/>
            </a:xfrm>
            <a:custGeom>
              <a:avLst/>
              <a:gdLst/>
              <a:ahLst/>
              <a:cxnLst/>
              <a:rect l="l" t="t" r="r" b="b"/>
              <a:pathLst>
                <a:path w="1134" h="1127" extrusionOk="0">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74"/>
            <p:cNvSpPr/>
            <p:nvPr/>
          </p:nvSpPr>
          <p:spPr>
            <a:xfrm>
              <a:off x="1388708" y="4350242"/>
              <a:ext cx="122640" cy="130689"/>
            </a:xfrm>
            <a:custGeom>
              <a:avLst/>
              <a:gdLst/>
              <a:ahLst/>
              <a:cxnLst/>
              <a:rect l="l" t="t" r="r" b="b"/>
              <a:pathLst>
                <a:path w="4693" h="5001" extrusionOk="0">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74"/>
            <p:cNvSpPr/>
            <p:nvPr/>
          </p:nvSpPr>
          <p:spPr>
            <a:xfrm>
              <a:off x="1388708" y="4358422"/>
              <a:ext cx="112605" cy="122509"/>
            </a:xfrm>
            <a:custGeom>
              <a:avLst/>
              <a:gdLst/>
              <a:ahLst/>
              <a:cxnLst/>
              <a:rect l="l" t="t" r="r" b="b"/>
              <a:pathLst>
                <a:path w="4309" h="4688" extrusionOk="0">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74"/>
            <p:cNvSpPr/>
            <p:nvPr/>
          </p:nvSpPr>
          <p:spPr>
            <a:xfrm>
              <a:off x="1388708" y="4350242"/>
              <a:ext cx="35697" cy="34338"/>
            </a:xfrm>
            <a:custGeom>
              <a:avLst/>
              <a:gdLst/>
              <a:ahLst/>
              <a:cxnLst/>
              <a:rect l="l" t="t" r="r" b="b"/>
              <a:pathLst>
                <a:path w="1366" h="1314" extrusionOk="0">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4" name="Google Shape;14864;p74"/>
          <p:cNvGrpSpPr/>
          <p:nvPr/>
        </p:nvGrpSpPr>
        <p:grpSpPr>
          <a:xfrm>
            <a:off x="1874694" y="4108678"/>
            <a:ext cx="375446" cy="328982"/>
            <a:chOff x="1874694" y="4293326"/>
            <a:chExt cx="375446" cy="328982"/>
          </a:xfrm>
        </p:grpSpPr>
        <p:sp>
          <p:nvSpPr>
            <p:cNvPr id="14865" name="Google Shape;14865;p74"/>
            <p:cNvSpPr/>
            <p:nvPr/>
          </p:nvSpPr>
          <p:spPr>
            <a:xfrm>
              <a:off x="1874694" y="4396105"/>
              <a:ext cx="230959" cy="221996"/>
            </a:xfrm>
            <a:custGeom>
              <a:avLst/>
              <a:gdLst/>
              <a:ahLst/>
              <a:cxnLst/>
              <a:rect l="l" t="t" r="r" b="b"/>
              <a:pathLst>
                <a:path w="8838" h="8495" extrusionOk="0">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74"/>
            <p:cNvSpPr/>
            <p:nvPr/>
          </p:nvSpPr>
          <p:spPr>
            <a:xfrm>
              <a:off x="2019181" y="4396105"/>
              <a:ext cx="230959" cy="221996"/>
            </a:xfrm>
            <a:custGeom>
              <a:avLst/>
              <a:gdLst/>
              <a:ahLst/>
              <a:cxnLst/>
              <a:rect l="l" t="t" r="r" b="b"/>
              <a:pathLst>
                <a:path w="8838" h="8495" extrusionOk="0">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74"/>
            <p:cNvSpPr/>
            <p:nvPr/>
          </p:nvSpPr>
          <p:spPr>
            <a:xfrm>
              <a:off x="2033266" y="4540853"/>
              <a:ext cx="67108" cy="50775"/>
            </a:xfrm>
            <a:custGeom>
              <a:avLst/>
              <a:gdLst/>
              <a:ahLst/>
              <a:cxnLst/>
              <a:rect l="l" t="t" r="r" b="b"/>
              <a:pathLst>
                <a:path w="2568" h="1943" extrusionOk="0">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74"/>
            <p:cNvSpPr/>
            <p:nvPr/>
          </p:nvSpPr>
          <p:spPr>
            <a:xfrm>
              <a:off x="1947055" y="4323979"/>
              <a:ext cx="230724" cy="221996"/>
            </a:xfrm>
            <a:custGeom>
              <a:avLst/>
              <a:gdLst/>
              <a:ahLst/>
              <a:cxnLst/>
              <a:rect l="l" t="t" r="r" b="b"/>
              <a:pathLst>
                <a:path w="8829" h="8495" extrusionOk="0">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74"/>
            <p:cNvSpPr/>
            <p:nvPr/>
          </p:nvSpPr>
          <p:spPr>
            <a:xfrm>
              <a:off x="2019677" y="4422995"/>
              <a:ext cx="85741" cy="122980"/>
            </a:xfrm>
            <a:custGeom>
              <a:avLst/>
              <a:gdLst/>
              <a:ahLst/>
              <a:cxnLst/>
              <a:rect l="l" t="t" r="r" b="b"/>
              <a:pathLst>
                <a:path w="3281" h="4706" extrusionOk="0">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74"/>
            <p:cNvSpPr/>
            <p:nvPr/>
          </p:nvSpPr>
          <p:spPr>
            <a:xfrm>
              <a:off x="1942534" y="4396261"/>
              <a:ext cx="124182" cy="144617"/>
            </a:xfrm>
            <a:custGeom>
              <a:avLst/>
              <a:gdLst/>
              <a:ahLst/>
              <a:cxnLst/>
              <a:rect l="l" t="t" r="r" b="b"/>
              <a:pathLst>
                <a:path w="4752" h="5534" extrusionOk="0">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74"/>
            <p:cNvSpPr/>
            <p:nvPr/>
          </p:nvSpPr>
          <p:spPr>
            <a:xfrm>
              <a:off x="2066690" y="4396261"/>
              <a:ext cx="111089" cy="144617"/>
            </a:xfrm>
            <a:custGeom>
              <a:avLst/>
              <a:gdLst/>
              <a:ahLst/>
              <a:cxnLst/>
              <a:rect l="l" t="t" r="r" b="b"/>
              <a:pathLst>
                <a:path w="4251" h="5534" extrusionOk="0">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74"/>
            <p:cNvSpPr/>
            <p:nvPr/>
          </p:nvSpPr>
          <p:spPr>
            <a:xfrm>
              <a:off x="2012412" y="4293326"/>
              <a:ext cx="94992" cy="81246"/>
            </a:xfrm>
            <a:custGeom>
              <a:avLst/>
              <a:gdLst/>
              <a:ahLst/>
              <a:cxnLst/>
              <a:rect l="l" t="t" r="r" b="b"/>
              <a:pathLst>
                <a:path w="3635" h="3109" extrusionOk="0">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74"/>
            <p:cNvSpPr/>
            <p:nvPr/>
          </p:nvSpPr>
          <p:spPr>
            <a:xfrm>
              <a:off x="2058641" y="4293326"/>
              <a:ext cx="48763" cy="81194"/>
            </a:xfrm>
            <a:custGeom>
              <a:avLst/>
              <a:gdLst/>
              <a:ahLst/>
              <a:cxnLst/>
              <a:rect l="l" t="t" r="r" b="b"/>
              <a:pathLst>
                <a:path w="1866" h="3107" extrusionOk="0">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74"/>
            <p:cNvSpPr/>
            <p:nvPr/>
          </p:nvSpPr>
          <p:spPr>
            <a:xfrm>
              <a:off x="2061150" y="4305529"/>
              <a:ext cx="23389" cy="34077"/>
            </a:xfrm>
            <a:custGeom>
              <a:avLst/>
              <a:gdLst/>
              <a:ahLst/>
              <a:cxnLst/>
              <a:rect l="l" t="t" r="r" b="b"/>
              <a:pathLst>
                <a:path w="895" h="1304" extrusionOk="0">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74"/>
            <p:cNvSpPr/>
            <p:nvPr/>
          </p:nvSpPr>
          <p:spPr>
            <a:xfrm>
              <a:off x="2046332" y="4459816"/>
              <a:ext cx="35723" cy="61647"/>
            </a:xfrm>
            <a:custGeom>
              <a:avLst/>
              <a:gdLst/>
              <a:ahLst/>
              <a:cxnLst/>
              <a:rect l="l" t="t" r="r" b="b"/>
              <a:pathLst>
                <a:path w="1367" h="2359" extrusionOk="0">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74"/>
            <p:cNvSpPr/>
            <p:nvPr/>
          </p:nvSpPr>
          <p:spPr>
            <a:xfrm>
              <a:off x="2182770" y="4521436"/>
              <a:ext cx="25662" cy="22709"/>
            </a:xfrm>
            <a:custGeom>
              <a:avLst/>
              <a:gdLst/>
              <a:ahLst/>
              <a:cxnLst/>
              <a:rect l="l" t="t" r="r" b="b"/>
              <a:pathLst>
                <a:path w="982" h="869" extrusionOk="0">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74"/>
            <p:cNvSpPr/>
            <p:nvPr/>
          </p:nvSpPr>
          <p:spPr>
            <a:xfrm>
              <a:off x="2178746" y="4542603"/>
              <a:ext cx="33711" cy="79704"/>
            </a:xfrm>
            <a:custGeom>
              <a:avLst/>
              <a:gdLst/>
              <a:ahLst/>
              <a:cxnLst/>
              <a:rect l="l" t="t" r="r" b="b"/>
              <a:pathLst>
                <a:path w="1290" h="3050" extrusionOk="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74"/>
            <p:cNvSpPr/>
            <p:nvPr/>
          </p:nvSpPr>
          <p:spPr>
            <a:xfrm>
              <a:off x="2195601" y="4542603"/>
              <a:ext cx="16855" cy="79704"/>
            </a:xfrm>
            <a:custGeom>
              <a:avLst/>
              <a:gdLst/>
              <a:ahLst/>
              <a:cxnLst/>
              <a:rect l="l" t="t" r="r" b="b"/>
              <a:pathLst>
                <a:path w="645" h="3050" extrusionOk="0">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74"/>
            <p:cNvSpPr/>
            <p:nvPr/>
          </p:nvSpPr>
          <p:spPr>
            <a:xfrm>
              <a:off x="2178746" y="4602917"/>
              <a:ext cx="33711" cy="19390"/>
            </a:xfrm>
            <a:custGeom>
              <a:avLst/>
              <a:gdLst/>
              <a:ahLst/>
              <a:cxnLst/>
              <a:rect l="l" t="t" r="r" b="b"/>
              <a:pathLst>
                <a:path w="1290" h="742" extrusionOk="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74"/>
            <p:cNvSpPr/>
            <p:nvPr/>
          </p:nvSpPr>
          <p:spPr>
            <a:xfrm>
              <a:off x="1911881" y="4515974"/>
              <a:ext cx="80958" cy="78920"/>
            </a:xfrm>
            <a:custGeom>
              <a:avLst/>
              <a:gdLst/>
              <a:ahLst/>
              <a:cxnLst/>
              <a:rect l="l" t="t" r="r" b="b"/>
              <a:pathLst>
                <a:path w="3098" h="3020" extrusionOk="0">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74"/>
            <p:cNvSpPr/>
            <p:nvPr/>
          </p:nvSpPr>
          <p:spPr>
            <a:xfrm>
              <a:off x="1945566" y="4516157"/>
              <a:ext cx="37971" cy="78737"/>
            </a:xfrm>
            <a:custGeom>
              <a:avLst/>
              <a:gdLst/>
              <a:ahLst/>
              <a:cxnLst/>
              <a:rect l="l" t="t" r="r" b="b"/>
              <a:pathLst>
                <a:path w="1453" h="3013" extrusionOk="0">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74"/>
            <p:cNvSpPr/>
            <p:nvPr/>
          </p:nvSpPr>
          <p:spPr>
            <a:xfrm>
              <a:off x="1907099" y="4489581"/>
              <a:ext cx="19390" cy="15366"/>
            </a:xfrm>
            <a:custGeom>
              <a:avLst/>
              <a:gdLst/>
              <a:ahLst/>
              <a:cxnLst/>
              <a:rect l="l" t="t" r="r" b="b"/>
              <a:pathLst>
                <a:path w="742" h="588" extrusionOk="0">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74"/>
            <p:cNvSpPr/>
            <p:nvPr/>
          </p:nvSpPr>
          <p:spPr>
            <a:xfrm>
              <a:off x="1897769" y="4504006"/>
              <a:ext cx="20932" cy="12753"/>
            </a:xfrm>
            <a:custGeom>
              <a:avLst/>
              <a:gdLst/>
              <a:ahLst/>
              <a:cxnLst/>
              <a:rect l="l" t="t" r="r" b="b"/>
              <a:pathLst>
                <a:path w="801" h="488" extrusionOk="0">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74"/>
            <p:cNvSpPr/>
            <p:nvPr/>
          </p:nvSpPr>
          <p:spPr>
            <a:xfrm>
              <a:off x="1922909" y="4479859"/>
              <a:ext cx="14373" cy="16803"/>
            </a:xfrm>
            <a:custGeom>
              <a:avLst/>
              <a:gdLst/>
              <a:ahLst/>
              <a:cxnLst/>
              <a:rect l="l" t="t" r="r" b="b"/>
              <a:pathLst>
                <a:path w="550" h="643" extrusionOk="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74"/>
            <p:cNvSpPr/>
            <p:nvPr/>
          </p:nvSpPr>
          <p:spPr>
            <a:xfrm>
              <a:off x="1934773" y="4594111"/>
              <a:ext cx="34939" cy="28197"/>
            </a:xfrm>
            <a:custGeom>
              <a:avLst/>
              <a:gdLst/>
              <a:ahLst/>
              <a:cxnLst/>
              <a:rect l="l" t="t" r="r" b="b"/>
              <a:pathLst>
                <a:path w="1337" h="1079" extrusionOk="0">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74"/>
            <p:cNvSpPr/>
            <p:nvPr/>
          </p:nvSpPr>
          <p:spPr>
            <a:xfrm>
              <a:off x="1929729" y="4602682"/>
              <a:ext cx="45497" cy="11080"/>
            </a:xfrm>
            <a:custGeom>
              <a:avLst/>
              <a:gdLst/>
              <a:ahLst/>
              <a:cxnLst/>
              <a:rect l="l" t="t" r="r" b="b"/>
              <a:pathLst>
                <a:path w="1741" h="424" extrusionOk="0">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7" name="Google Shape;14887;p74"/>
          <p:cNvGrpSpPr/>
          <p:nvPr/>
        </p:nvGrpSpPr>
        <p:grpSpPr>
          <a:xfrm>
            <a:off x="2396116" y="4108443"/>
            <a:ext cx="366665" cy="329714"/>
            <a:chOff x="2396116" y="4293090"/>
            <a:chExt cx="366665" cy="329714"/>
          </a:xfrm>
        </p:grpSpPr>
        <p:sp>
          <p:nvSpPr>
            <p:cNvPr id="14888" name="Google Shape;14888;p74"/>
            <p:cNvSpPr/>
            <p:nvPr/>
          </p:nvSpPr>
          <p:spPr>
            <a:xfrm>
              <a:off x="2497144" y="4300878"/>
              <a:ext cx="143755" cy="54539"/>
            </a:xfrm>
            <a:custGeom>
              <a:avLst/>
              <a:gdLst/>
              <a:ahLst/>
              <a:cxnLst/>
              <a:rect l="l" t="t" r="r" b="b"/>
              <a:pathLst>
                <a:path w="5501" h="2087" extrusionOk="0">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74"/>
            <p:cNvSpPr/>
            <p:nvPr/>
          </p:nvSpPr>
          <p:spPr>
            <a:xfrm>
              <a:off x="2410959" y="4293090"/>
              <a:ext cx="143494" cy="54303"/>
            </a:xfrm>
            <a:custGeom>
              <a:avLst/>
              <a:gdLst/>
              <a:ahLst/>
              <a:cxnLst/>
              <a:rect l="l" t="t" r="r" b="b"/>
              <a:pathLst>
                <a:path w="5491" h="2078" extrusionOk="0">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74"/>
            <p:cNvSpPr/>
            <p:nvPr/>
          </p:nvSpPr>
          <p:spPr>
            <a:xfrm>
              <a:off x="2396116" y="4323979"/>
              <a:ext cx="366665" cy="251081"/>
            </a:xfrm>
            <a:custGeom>
              <a:avLst/>
              <a:gdLst/>
              <a:ahLst/>
              <a:cxnLst/>
              <a:rect l="l" t="t" r="r" b="b"/>
              <a:pathLst>
                <a:path w="14031" h="9608" extrusionOk="0">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74"/>
            <p:cNvSpPr/>
            <p:nvPr/>
          </p:nvSpPr>
          <p:spPr>
            <a:xfrm>
              <a:off x="2407928" y="4391819"/>
              <a:ext cx="340533" cy="182980"/>
            </a:xfrm>
            <a:custGeom>
              <a:avLst/>
              <a:gdLst/>
              <a:ahLst/>
              <a:cxnLst/>
              <a:rect l="l" t="t" r="r" b="b"/>
              <a:pathLst>
                <a:path w="13031" h="7002" extrusionOk="0">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74"/>
            <p:cNvSpPr/>
            <p:nvPr/>
          </p:nvSpPr>
          <p:spPr>
            <a:xfrm>
              <a:off x="2728077" y="4323979"/>
              <a:ext cx="34704" cy="251081"/>
            </a:xfrm>
            <a:custGeom>
              <a:avLst/>
              <a:gdLst/>
              <a:ahLst/>
              <a:cxnLst/>
              <a:rect l="l" t="t" r="r" b="b"/>
              <a:pathLst>
                <a:path w="1328" h="9608" extrusionOk="0">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74"/>
            <p:cNvSpPr/>
            <p:nvPr/>
          </p:nvSpPr>
          <p:spPr>
            <a:xfrm>
              <a:off x="2511726" y="4400626"/>
              <a:ext cx="227928" cy="222179"/>
            </a:xfrm>
            <a:custGeom>
              <a:avLst/>
              <a:gdLst/>
              <a:ahLst/>
              <a:cxnLst/>
              <a:rect l="l" t="t" r="r" b="b"/>
              <a:pathLst>
                <a:path w="8722" h="8502" extrusionOk="0">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74"/>
            <p:cNvSpPr/>
            <p:nvPr/>
          </p:nvSpPr>
          <p:spPr>
            <a:xfrm>
              <a:off x="2679340" y="4400626"/>
              <a:ext cx="60314" cy="222179"/>
            </a:xfrm>
            <a:custGeom>
              <a:avLst/>
              <a:gdLst/>
              <a:ahLst/>
              <a:cxnLst/>
              <a:rect l="l" t="t" r="r" b="b"/>
              <a:pathLst>
                <a:path w="2308" h="8502" extrusionOk="0">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74"/>
            <p:cNvSpPr/>
            <p:nvPr/>
          </p:nvSpPr>
          <p:spPr>
            <a:xfrm>
              <a:off x="2416735" y="4557943"/>
              <a:ext cx="273921" cy="64861"/>
            </a:xfrm>
            <a:custGeom>
              <a:avLst/>
              <a:gdLst/>
              <a:ahLst/>
              <a:cxnLst/>
              <a:rect l="l" t="t" r="r" b="b"/>
              <a:pathLst>
                <a:path w="10482" h="2482" extrusionOk="0">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74"/>
            <p:cNvSpPr/>
            <p:nvPr/>
          </p:nvSpPr>
          <p:spPr>
            <a:xfrm>
              <a:off x="2537336" y="4482290"/>
              <a:ext cx="25923" cy="11106"/>
            </a:xfrm>
            <a:custGeom>
              <a:avLst/>
              <a:gdLst/>
              <a:ahLst/>
              <a:cxnLst/>
              <a:rect l="l" t="t" r="r" b="b"/>
              <a:pathLst>
                <a:path w="992" h="425" extrusionOk="0">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74"/>
            <p:cNvSpPr/>
            <p:nvPr/>
          </p:nvSpPr>
          <p:spPr>
            <a:xfrm>
              <a:off x="2566239" y="4482290"/>
              <a:ext cx="149791" cy="11106"/>
            </a:xfrm>
            <a:custGeom>
              <a:avLst/>
              <a:gdLst/>
              <a:ahLst/>
              <a:cxnLst/>
              <a:rect l="l" t="t" r="r" b="b"/>
              <a:pathLst>
                <a:path w="5732" h="425" extrusionOk="0">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74"/>
            <p:cNvSpPr/>
            <p:nvPr/>
          </p:nvSpPr>
          <p:spPr>
            <a:xfrm>
              <a:off x="2537336" y="4500635"/>
              <a:ext cx="178694" cy="11106"/>
            </a:xfrm>
            <a:custGeom>
              <a:avLst/>
              <a:gdLst/>
              <a:ahLst/>
              <a:cxnLst/>
              <a:rect l="l" t="t" r="r" b="b"/>
              <a:pathLst>
                <a:path w="6838" h="425"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74"/>
            <p:cNvSpPr/>
            <p:nvPr/>
          </p:nvSpPr>
          <p:spPr>
            <a:xfrm>
              <a:off x="2537336" y="4519241"/>
              <a:ext cx="178694" cy="11080"/>
            </a:xfrm>
            <a:custGeom>
              <a:avLst/>
              <a:gdLst/>
              <a:ahLst/>
              <a:cxnLst/>
              <a:rect l="l" t="t" r="r" b="b"/>
              <a:pathLst>
                <a:path w="6838" h="424"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74"/>
            <p:cNvSpPr/>
            <p:nvPr/>
          </p:nvSpPr>
          <p:spPr>
            <a:xfrm>
              <a:off x="2648660" y="4443352"/>
              <a:ext cx="60105" cy="20122"/>
            </a:xfrm>
            <a:custGeom>
              <a:avLst/>
              <a:gdLst/>
              <a:ahLst/>
              <a:cxnLst/>
              <a:rect l="l" t="t" r="r" b="b"/>
              <a:pathLst>
                <a:path w="2300" h="770" extrusionOk="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1" name="Google Shape;14901;p74"/>
          <p:cNvGrpSpPr/>
          <p:nvPr/>
        </p:nvGrpSpPr>
        <p:grpSpPr>
          <a:xfrm>
            <a:off x="2908757" y="4105176"/>
            <a:ext cx="367162" cy="336116"/>
            <a:chOff x="2908757" y="4289824"/>
            <a:chExt cx="367162" cy="336116"/>
          </a:xfrm>
        </p:grpSpPr>
        <p:sp>
          <p:nvSpPr>
            <p:cNvPr id="14902" name="Google Shape;14902;p74"/>
            <p:cNvSpPr/>
            <p:nvPr/>
          </p:nvSpPr>
          <p:spPr>
            <a:xfrm>
              <a:off x="2908757" y="4289824"/>
              <a:ext cx="337501" cy="276926"/>
            </a:xfrm>
            <a:custGeom>
              <a:avLst/>
              <a:gdLst/>
              <a:ahLst/>
              <a:cxnLst/>
              <a:rect l="l" t="t" r="r" b="b"/>
              <a:pathLst>
                <a:path w="12915" h="10597" extrusionOk="0">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74"/>
            <p:cNvSpPr/>
            <p:nvPr/>
          </p:nvSpPr>
          <p:spPr>
            <a:xfrm>
              <a:off x="2941423" y="4303413"/>
              <a:ext cx="304836" cy="263337"/>
            </a:xfrm>
            <a:custGeom>
              <a:avLst/>
              <a:gdLst/>
              <a:ahLst/>
              <a:cxnLst/>
              <a:rect l="l" t="t" r="r" b="b"/>
              <a:pathLst>
                <a:path w="11665" h="10077" extrusionOk="0">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74"/>
            <p:cNvSpPr/>
            <p:nvPr/>
          </p:nvSpPr>
          <p:spPr>
            <a:xfrm>
              <a:off x="3215082" y="4289824"/>
              <a:ext cx="31176" cy="276926"/>
            </a:xfrm>
            <a:custGeom>
              <a:avLst/>
              <a:gdLst/>
              <a:ahLst/>
              <a:cxnLst/>
              <a:rect l="l" t="t" r="r" b="b"/>
              <a:pathLst>
                <a:path w="1193" h="10597" extrusionOk="0">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74"/>
            <p:cNvSpPr/>
            <p:nvPr/>
          </p:nvSpPr>
          <p:spPr>
            <a:xfrm>
              <a:off x="2908757" y="4289824"/>
              <a:ext cx="337501" cy="40714"/>
            </a:xfrm>
            <a:custGeom>
              <a:avLst/>
              <a:gdLst/>
              <a:ahLst/>
              <a:cxnLst/>
              <a:rect l="l" t="t" r="r" b="b"/>
              <a:pathLst>
                <a:path w="12915" h="1558" extrusionOk="0">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74"/>
            <p:cNvSpPr/>
            <p:nvPr/>
          </p:nvSpPr>
          <p:spPr>
            <a:xfrm>
              <a:off x="2992198" y="4303204"/>
              <a:ext cx="147779" cy="27335"/>
            </a:xfrm>
            <a:custGeom>
              <a:avLst/>
              <a:gdLst/>
              <a:ahLst/>
              <a:cxnLst/>
              <a:rect l="l" t="t" r="r" b="b"/>
              <a:pathLst>
                <a:path w="5655" h="1046" extrusionOk="0">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74"/>
            <p:cNvSpPr/>
            <p:nvPr/>
          </p:nvSpPr>
          <p:spPr>
            <a:xfrm>
              <a:off x="3215082" y="4289824"/>
              <a:ext cx="31176" cy="40714"/>
            </a:xfrm>
            <a:custGeom>
              <a:avLst/>
              <a:gdLst/>
              <a:ahLst/>
              <a:cxnLst/>
              <a:rect l="l" t="t" r="r" b="b"/>
              <a:pathLst>
                <a:path w="1193" h="1558" extrusionOk="0">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74"/>
            <p:cNvSpPr/>
            <p:nvPr/>
          </p:nvSpPr>
          <p:spPr>
            <a:xfrm>
              <a:off x="3123854" y="4474502"/>
              <a:ext cx="64626" cy="64364"/>
            </a:xfrm>
            <a:custGeom>
              <a:avLst/>
              <a:gdLst/>
              <a:ahLst/>
              <a:cxnLst/>
              <a:rect l="l" t="t" r="r" b="b"/>
              <a:pathLst>
                <a:path w="2473" h="2463" extrusionOk="0">
                  <a:moveTo>
                    <a:pt x="664" y="1"/>
                  </a:moveTo>
                  <a:lnTo>
                    <a:pt x="1" y="655"/>
                  </a:lnTo>
                  <a:lnTo>
                    <a:pt x="1818" y="2463"/>
                  </a:lnTo>
                  <a:lnTo>
                    <a:pt x="2472" y="1809"/>
                  </a:lnTo>
                  <a:lnTo>
                    <a:pt x="66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74"/>
            <p:cNvSpPr/>
            <p:nvPr/>
          </p:nvSpPr>
          <p:spPr>
            <a:xfrm>
              <a:off x="2953235" y="4312167"/>
              <a:ext cx="217396" cy="209008"/>
            </a:xfrm>
            <a:custGeom>
              <a:avLst/>
              <a:gdLst/>
              <a:ahLst/>
              <a:cxnLst/>
              <a:rect l="l" t="t" r="r" b="b"/>
              <a:pathLst>
                <a:path w="8319" h="7998" extrusionOk="0">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74"/>
            <p:cNvSpPr/>
            <p:nvPr/>
          </p:nvSpPr>
          <p:spPr>
            <a:xfrm>
              <a:off x="2951484" y="4331035"/>
              <a:ext cx="200306" cy="171194"/>
            </a:xfrm>
            <a:custGeom>
              <a:avLst/>
              <a:gdLst/>
              <a:ahLst/>
              <a:cxnLst/>
              <a:rect l="l" t="t" r="r" b="b"/>
              <a:pathLst>
                <a:path w="7665" h="6551" extrusionOk="0">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74"/>
            <p:cNvSpPr/>
            <p:nvPr/>
          </p:nvSpPr>
          <p:spPr>
            <a:xfrm>
              <a:off x="3156284" y="4507560"/>
              <a:ext cx="119635" cy="118380"/>
            </a:xfrm>
            <a:custGeom>
              <a:avLst/>
              <a:gdLst/>
              <a:ahLst/>
              <a:cxnLst/>
              <a:rect l="l" t="t" r="r" b="b"/>
              <a:pathLst>
                <a:path w="4578" h="4530" extrusionOk="0">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74"/>
            <p:cNvSpPr/>
            <p:nvPr/>
          </p:nvSpPr>
          <p:spPr>
            <a:xfrm>
              <a:off x="3173375" y="4507560"/>
              <a:ext cx="102544" cy="101917"/>
            </a:xfrm>
            <a:custGeom>
              <a:avLst/>
              <a:gdLst/>
              <a:ahLst/>
              <a:cxnLst/>
              <a:rect l="l" t="t" r="r" b="b"/>
              <a:pathLst>
                <a:path w="3924" h="3900" extrusionOk="0">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74"/>
            <p:cNvSpPr/>
            <p:nvPr/>
          </p:nvSpPr>
          <p:spPr>
            <a:xfrm>
              <a:off x="3226136" y="4579189"/>
              <a:ext cx="45366" cy="41342"/>
            </a:xfrm>
            <a:custGeom>
              <a:avLst/>
              <a:gdLst/>
              <a:ahLst/>
              <a:cxnLst/>
              <a:rect l="l" t="t" r="r" b="b"/>
              <a:pathLst>
                <a:path w="1736" h="1582" extrusionOk="0">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74"/>
            <p:cNvSpPr/>
            <p:nvPr/>
          </p:nvSpPr>
          <p:spPr>
            <a:xfrm>
              <a:off x="2936144" y="4305137"/>
              <a:ext cx="12335" cy="11080"/>
            </a:xfrm>
            <a:custGeom>
              <a:avLst/>
              <a:gdLst/>
              <a:ahLst/>
              <a:cxnLst/>
              <a:rect l="l" t="t" r="r" b="b"/>
              <a:pathLst>
                <a:path w="472" h="424" extrusionOk="0">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74"/>
            <p:cNvSpPr/>
            <p:nvPr/>
          </p:nvSpPr>
          <p:spPr>
            <a:xfrm>
              <a:off x="2950465" y="4305137"/>
              <a:ext cx="12596" cy="11080"/>
            </a:xfrm>
            <a:custGeom>
              <a:avLst/>
              <a:gdLst/>
              <a:ahLst/>
              <a:cxnLst/>
              <a:rect l="l" t="t" r="r" b="b"/>
              <a:pathLst>
                <a:path w="482" h="424" extrusionOk="0">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74"/>
            <p:cNvSpPr/>
            <p:nvPr/>
          </p:nvSpPr>
          <p:spPr>
            <a:xfrm>
              <a:off x="2964785" y="4305137"/>
              <a:ext cx="12596" cy="11080"/>
            </a:xfrm>
            <a:custGeom>
              <a:avLst/>
              <a:gdLst/>
              <a:ahLst/>
              <a:cxnLst/>
              <a:rect l="l" t="t" r="r" b="b"/>
              <a:pathLst>
                <a:path w="482" h="424" extrusionOk="0">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74"/>
            <p:cNvSpPr/>
            <p:nvPr/>
          </p:nvSpPr>
          <p:spPr>
            <a:xfrm>
              <a:off x="3013549" y="4428143"/>
              <a:ext cx="13092" cy="11211"/>
            </a:xfrm>
            <a:custGeom>
              <a:avLst/>
              <a:gdLst/>
              <a:ahLst/>
              <a:cxnLst/>
              <a:rect l="l" t="t" r="r" b="b"/>
              <a:pathLst>
                <a:path w="501" h="429" extrusionOk="0">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74"/>
            <p:cNvSpPr/>
            <p:nvPr/>
          </p:nvSpPr>
          <p:spPr>
            <a:xfrm>
              <a:off x="3013549" y="4446488"/>
              <a:ext cx="13092" cy="11211"/>
            </a:xfrm>
            <a:custGeom>
              <a:avLst/>
              <a:gdLst/>
              <a:ahLst/>
              <a:cxnLst/>
              <a:rect l="l" t="t" r="r" b="b"/>
              <a:pathLst>
                <a:path w="501" h="429" extrusionOk="0">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74"/>
            <p:cNvSpPr/>
            <p:nvPr/>
          </p:nvSpPr>
          <p:spPr>
            <a:xfrm>
              <a:off x="3029124" y="4428143"/>
              <a:ext cx="13092" cy="11211"/>
            </a:xfrm>
            <a:custGeom>
              <a:avLst/>
              <a:gdLst/>
              <a:ahLst/>
              <a:cxnLst/>
              <a:rect l="l" t="t" r="r" b="b"/>
              <a:pathLst>
                <a:path w="501" h="429" extrusionOk="0">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74"/>
            <p:cNvSpPr/>
            <p:nvPr/>
          </p:nvSpPr>
          <p:spPr>
            <a:xfrm>
              <a:off x="3029124" y="4446488"/>
              <a:ext cx="13092" cy="11211"/>
            </a:xfrm>
            <a:custGeom>
              <a:avLst/>
              <a:gdLst/>
              <a:ahLst/>
              <a:cxnLst/>
              <a:rect l="l" t="t" r="r" b="b"/>
              <a:pathLst>
                <a:path w="501" h="429" extrusionOk="0">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74"/>
            <p:cNvSpPr/>
            <p:nvPr/>
          </p:nvSpPr>
          <p:spPr>
            <a:xfrm>
              <a:off x="3019063" y="4367803"/>
              <a:ext cx="72805" cy="70950"/>
            </a:xfrm>
            <a:custGeom>
              <a:avLst/>
              <a:gdLst/>
              <a:ahLst/>
              <a:cxnLst/>
              <a:rect l="l" t="t" r="r" b="b"/>
              <a:pathLst>
                <a:path w="2786" h="2715" extrusionOk="0">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74"/>
            <p:cNvSpPr/>
            <p:nvPr/>
          </p:nvSpPr>
          <p:spPr>
            <a:xfrm>
              <a:off x="3048827" y="4396261"/>
              <a:ext cx="72805" cy="70819"/>
            </a:xfrm>
            <a:custGeom>
              <a:avLst/>
              <a:gdLst/>
              <a:ahLst/>
              <a:cxnLst/>
              <a:rect l="l" t="t" r="r" b="b"/>
              <a:pathLst>
                <a:path w="2786" h="2710" extrusionOk="0">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74"/>
            <p:cNvSpPr/>
            <p:nvPr/>
          </p:nvSpPr>
          <p:spPr>
            <a:xfrm>
              <a:off x="3048827" y="4396209"/>
              <a:ext cx="36612" cy="42465"/>
            </a:xfrm>
            <a:custGeom>
              <a:avLst/>
              <a:gdLst/>
              <a:ahLst/>
              <a:cxnLst/>
              <a:rect l="l" t="t" r="r" b="b"/>
              <a:pathLst>
                <a:path w="1401" h="1625" extrusionOk="0">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74"/>
            <p:cNvSpPr/>
            <p:nvPr/>
          </p:nvSpPr>
          <p:spPr>
            <a:xfrm>
              <a:off x="2934393" y="4503405"/>
              <a:ext cx="18110" cy="11080"/>
            </a:xfrm>
            <a:custGeom>
              <a:avLst/>
              <a:gdLst/>
              <a:ahLst/>
              <a:cxnLst/>
              <a:rect l="l" t="t" r="r" b="b"/>
              <a:pathLst>
                <a:path w="693" h="424" extrusionOk="0">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74"/>
            <p:cNvSpPr/>
            <p:nvPr/>
          </p:nvSpPr>
          <p:spPr>
            <a:xfrm>
              <a:off x="2950726" y="4503405"/>
              <a:ext cx="33685" cy="11080"/>
            </a:xfrm>
            <a:custGeom>
              <a:avLst/>
              <a:gdLst/>
              <a:ahLst/>
              <a:cxnLst/>
              <a:rect l="l" t="t" r="r" b="b"/>
              <a:pathLst>
                <a:path w="1289" h="424" extrusionOk="0">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74"/>
            <p:cNvSpPr/>
            <p:nvPr/>
          </p:nvSpPr>
          <p:spPr>
            <a:xfrm>
              <a:off x="2934628" y="4517987"/>
              <a:ext cx="49782" cy="11080"/>
            </a:xfrm>
            <a:custGeom>
              <a:avLst/>
              <a:gdLst/>
              <a:ahLst/>
              <a:cxnLst/>
              <a:rect l="l" t="t" r="r" b="b"/>
              <a:pathLst>
                <a:path w="1905" h="424" extrusionOk="0">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74"/>
            <p:cNvSpPr/>
            <p:nvPr/>
          </p:nvSpPr>
          <p:spPr>
            <a:xfrm>
              <a:off x="2934628" y="4532804"/>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74"/>
            <p:cNvSpPr/>
            <p:nvPr/>
          </p:nvSpPr>
          <p:spPr>
            <a:xfrm>
              <a:off x="3210797" y="4348491"/>
              <a:ext cx="11106" cy="125044"/>
            </a:xfrm>
            <a:custGeom>
              <a:avLst/>
              <a:gdLst/>
              <a:ahLst/>
              <a:cxnLst/>
              <a:rect l="l" t="t" r="r" b="b"/>
              <a:pathLst>
                <a:path w="425" h="4785" extrusionOk="0">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9" name="Google Shape;14929;p74"/>
          <p:cNvGrpSpPr/>
          <p:nvPr/>
        </p:nvGrpSpPr>
        <p:grpSpPr>
          <a:xfrm>
            <a:off x="3082408" y="2734892"/>
            <a:ext cx="368651" cy="310350"/>
            <a:chOff x="3082408" y="2919540"/>
            <a:chExt cx="368651" cy="310350"/>
          </a:xfrm>
        </p:grpSpPr>
        <p:sp>
          <p:nvSpPr>
            <p:cNvPr id="14930" name="Google Shape;14930;p74"/>
            <p:cNvSpPr/>
            <p:nvPr/>
          </p:nvSpPr>
          <p:spPr>
            <a:xfrm>
              <a:off x="3329909" y="3060629"/>
              <a:ext cx="81455" cy="169260"/>
            </a:xfrm>
            <a:custGeom>
              <a:avLst/>
              <a:gdLst/>
              <a:ahLst/>
              <a:cxnLst/>
              <a:rect l="l" t="t" r="r" b="b"/>
              <a:pathLst>
                <a:path w="3117" h="6477" extrusionOk="0">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74"/>
            <p:cNvSpPr/>
            <p:nvPr/>
          </p:nvSpPr>
          <p:spPr>
            <a:xfrm>
              <a:off x="3082408" y="3016283"/>
              <a:ext cx="76908" cy="11080"/>
            </a:xfrm>
            <a:custGeom>
              <a:avLst/>
              <a:gdLst/>
              <a:ahLst/>
              <a:cxnLst/>
              <a:rect l="l" t="t" r="r" b="b"/>
              <a:pathLst>
                <a:path w="2943" h="424" extrusionOk="0">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74"/>
            <p:cNvSpPr/>
            <p:nvPr/>
          </p:nvSpPr>
          <p:spPr>
            <a:xfrm>
              <a:off x="3300510" y="3029584"/>
              <a:ext cx="66377" cy="53049"/>
            </a:xfrm>
            <a:custGeom>
              <a:avLst/>
              <a:gdLst/>
              <a:ahLst/>
              <a:cxnLst/>
              <a:rect l="l" t="t" r="r" b="b"/>
              <a:pathLst>
                <a:path w="2540" h="2030" extrusionOk="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74"/>
            <p:cNvSpPr/>
            <p:nvPr/>
          </p:nvSpPr>
          <p:spPr>
            <a:xfrm>
              <a:off x="3319612" y="3029349"/>
              <a:ext cx="47274" cy="34129"/>
            </a:xfrm>
            <a:custGeom>
              <a:avLst/>
              <a:gdLst/>
              <a:ahLst/>
              <a:cxnLst/>
              <a:rect l="l" t="t" r="r" b="b"/>
              <a:pathLst>
                <a:path w="1809" h="1306" extrusionOk="0">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74"/>
            <p:cNvSpPr/>
            <p:nvPr/>
          </p:nvSpPr>
          <p:spPr>
            <a:xfrm>
              <a:off x="3174368" y="2919540"/>
              <a:ext cx="96533" cy="101237"/>
            </a:xfrm>
            <a:custGeom>
              <a:avLst/>
              <a:gdLst/>
              <a:ahLst/>
              <a:cxnLst/>
              <a:rect l="l" t="t" r="r" b="b"/>
              <a:pathLst>
                <a:path w="3694" h="3874" extrusionOk="0">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74"/>
            <p:cNvSpPr/>
            <p:nvPr/>
          </p:nvSpPr>
          <p:spPr>
            <a:xfrm>
              <a:off x="3196999" y="2925054"/>
              <a:ext cx="73903" cy="90784"/>
            </a:xfrm>
            <a:custGeom>
              <a:avLst/>
              <a:gdLst/>
              <a:ahLst/>
              <a:cxnLst/>
              <a:rect l="l" t="t" r="r" b="b"/>
              <a:pathLst>
                <a:path w="2828" h="3474" extrusionOk="0">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74"/>
            <p:cNvSpPr/>
            <p:nvPr/>
          </p:nvSpPr>
          <p:spPr>
            <a:xfrm>
              <a:off x="3122364" y="2998931"/>
              <a:ext cx="328695" cy="46019"/>
            </a:xfrm>
            <a:custGeom>
              <a:avLst/>
              <a:gdLst/>
              <a:ahLst/>
              <a:cxnLst/>
              <a:rect l="l" t="t" r="r" b="b"/>
              <a:pathLst>
                <a:path w="12578" h="1761" extrusionOk="0">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74"/>
            <p:cNvSpPr/>
            <p:nvPr/>
          </p:nvSpPr>
          <p:spPr>
            <a:xfrm>
              <a:off x="3122364" y="3008992"/>
              <a:ext cx="328459" cy="35697"/>
            </a:xfrm>
            <a:custGeom>
              <a:avLst/>
              <a:gdLst/>
              <a:ahLst/>
              <a:cxnLst/>
              <a:rect l="l" t="t" r="r" b="b"/>
              <a:pathLst>
                <a:path w="12569" h="1366" extrusionOk="0">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74"/>
            <p:cNvSpPr/>
            <p:nvPr/>
          </p:nvSpPr>
          <p:spPr>
            <a:xfrm>
              <a:off x="3122599" y="2998931"/>
              <a:ext cx="46516" cy="46019"/>
            </a:xfrm>
            <a:custGeom>
              <a:avLst/>
              <a:gdLst/>
              <a:ahLst/>
              <a:cxnLst/>
              <a:rect l="l" t="t" r="r" b="b"/>
              <a:pathLst>
                <a:path w="1780" h="1761" extrusionOk="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74"/>
            <p:cNvSpPr/>
            <p:nvPr/>
          </p:nvSpPr>
          <p:spPr>
            <a:xfrm>
              <a:off x="3122599" y="3009749"/>
              <a:ext cx="46516" cy="34939"/>
            </a:xfrm>
            <a:custGeom>
              <a:avLst/>
              <a:gdLst/>
              <a:ahLst/>
              <a:cxnLst/>
              <a:rect l="l" t="t" r="r" b="b"/>
              <a:pathLst>
                <a:path w="1780" h="1337" extrusionOk="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74"/>
            <p:cNvSpPr/>
            <p:nvPr/>
          </p:nvSpPr>
          <p:spPr>
            <a:xfrm>
              <a:off x="3408829" y="2998931"/>
              <a:ext cx="41995" cy="46019"/>
            </a:xfrm>
            <a:custGeom>
              <a:avLst/>
              <a:gdLst/>
              <a:ahLst/>
              <a:cxnLst/>
              <a:rect l="l" t="t" r="r" b="b"/>
              <a:pathLst>
                <a:path w="1607" h="1761" extrusionOk="0">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74"/>
            <p:cNvSpPr/>
            <p:nvPr/>
          </p:nvSpPr>
          <p:spPr>
            <a:xfrm>
              <a:off x="3408829" y="3008992"/>
              <a:ext cx="41995" cy="35697"/>
            </a:xfrm>
            <a:custGeom>
              <a:avLst/>
              <a:gdLst/>
              <a:ahLst/>
              <a:cxnLst/>
              <a:rect l="l" t="t" r="r" b="b"/>
              <a:pathLst>
                <a:path w="1607" h="1366" extrusionOk="0">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2" name="Google Shape;14942;p74"/>
          <p:cNvGrpSpPr/>
          <p:nvPr/>
        </p:nvGrpSpPr>
        <p:grpSpPr>
          <a:xfrm>
            <a:off x="7069130" y="2240152"/>
            <a:ext cx="366169" cy="360498"/>
            <a:chOff x="7069130" y="2424800"/>
            <a:chExt cx="366169" cy="360498"/>
          </a:xfrm>
        </p:grpSpPr>
        <p:sp>
          <p:nvSpPr>
            <p:cNvPr id="14943" name="Google Shape;14943;p74"/>
            <p:cNvSpPr/>
            <p:nvPr/>
          </p:nvSpPr>
          <p:spPr>
            <a:xfrm>
              <a:off x="7158581" y="2546420"/>
              <a:ext cx="110070" cy="151934"/>
            </a:xfrm>
            <a:custGeom>
              <a:avLst/>
              <a:gdLst/>
              <a:ahLst/>
              <a:cxnLst/>
              <a:rect l="l" t="t" r="r" b="b"/>
              <a:pathLst>
                <a:path w="4212" h="5814" extrusionOk="0">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74"/>
            <p:cNvSpPr/>
            <p:nvPr/>
          </p:nvSpPr>
          <p:spPr>
            <a:xfrm>
              <a:off x="7158085" y="2590663"/>
              <a:ext cx="156194" cy="107640"/>
            </a:xfrm>
            <a:custGeom>
              <a:avLst/>
              <a:gdLst/>
              <a:ahLst/>
              <a:cxnLst/>
              <a:rect l="l" t="t" r="r" b="b"/>
              <a:pathLst>
                <a:path w="5977" h="4119" extrusionOk="0">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74"/>
            <p:cNvSpPr/>
            <p:nvPr/>
          </p:nvSpPr>
          <p:spPr>
            <a:xfrm>
              <a:off x="7157327" y="2654321"/>
              <a:ext cx="167535" cy="44007"/>
            </a:xfrm>
            <a:custGeom>
              <a:avLst/>
              <a:gdLst/>
              <a:ahLst/>
              <a:cxnLst/>
              <a:rect l="l" t="t" r="r" b="b"/>
              <a:pathLst>
                <a:path w="6411" h="1684" extrusionOk="0">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74"/>
            <p:cNvSpPr/>
            <p:nvPr/>
          </p:nvSpPr>
          <p:spPr>
            <a:xfrm>
              <a:off x="7156674" y="2683929"/>
              <a:ext cx="152065" cy="38180"/>
            </a:xfrm>
            <a:custGeom>
              <a:avLst/>
              <a:gdLst/>
              <a:ahLst/>
              <a:cxnLst/>
              <a:rect l="l" t="t" r="r" b="b"/>
              <a:pathLst>
                <a:path w="5819" h="1461" extrusionOk="0">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74"/>
            <p:cNvSpPr/>
            <p:nvPr/>
          </p:nvSpPr>
          <p:spPr>
            <a:xfrm>
              <a:off x="7158843" y="2536830"/>
              <a:ext cx="44817" cy="161447"/>
            </a:xfrm>
            <a:custGeom>
              <a:avLst/>
              <a:gdLst/>
              <a:ahLst/>
              <a:cxnLst/>
              <a:rect l="l" t="t" r="r" b="b"/>
              <a:pathLst>
                <a:path w="1715" h="6178" extrusionOk="0">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74"/>
            <p:cNvSpPr/>
            <p:nvPr/>
          </p:nvSpPr>
          <p:spPr>
            <a:xfrm>
              <a:off x="7134905" y="2551621"/>
              <a:ext cx="39408" cy="146682"/>
            </a:xfrm>
            <a:custGeom>
              <a:avLst/>
              <a:gdLst/>
              <a:ahLst/>
              <a:cxnLst/>
              <a:rect l="l" t="t" r="r" b="b"/>
              <a:pathLst>
                <a:path w="1508" h="5613" extrusionOk="0">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74"/>
            <p:cNvSpPr/>
            <p:nvPr/>
          </p:nvSpPr>
          <p:spPr>
            <a:xfrm>
              <a:off x="7247536" y="2513467"/>
              <a:ext cx="162126" cy="133642"/>
            </a:xfrm>
            <a:custGeom>
              <a:avLst/>
              <a:gdLst/>
              <a:ahLst/>
              <a:cxnLst/>
              <a:rect l="l" t="t" r="r" b="b"/>
              <a:pathLst>
                <a:path w="6204" h="5114" extrusionOk="0">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74"/>
            <p:cNvSpPr/>
            <p:nvPr/>
          </p:nvSpPr>
          <p:spPr>
            <a:xfrm>
              <a:off x="7258852" y="2544094"/>
              <a:ext cx="150811" cy="103014"/>
            </a:xfrm>
            <a:custGeom>
              <a:avLst/>
              <a:gdLst/>
              <a:ahLst/>
              <a:cxnLst/>
              <a:rect l="l" t="t" r="r" b="b"/>
              <a:pathLst>
                <a:path w="5771" h="3942" extrusionOk="0">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74"/>
            <p:cNvSpPr/>
            <p:nvPr/>
          </p:nvSpPr>
          <p:spPr>
            <a:xfrm>
              <a:off x="7270925" y="2597065"/>
              <a:ext cx="164373" cy="94312"/>
            </a:xfrm>
            <a:custGeom>
              <a:avLst/>
              <a:gdLst/>
              <a:ahLst/>
              <a:cxnLst/>
              <a:rect l="l" t="t" r="r" b="b"/>
              <a:pathLst>
                <a:path w="6290" h="3609" extrusionOk="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74"/>
            <p:cNvSpPr/>
            <p:nvPr/>
          </p:nvSpPr>
          <p:spPr>
            <a:xfrm>
              <a:off x="7276204" y="2637074"/>
              <a:ext cx="158833" cy="54042"/>
            </a:xfrm>
            <a:custGeom>
              <a:avLst/>
              <a:gdLst/>
              <a:ahLst/>
              <a:cxnLst/>
              <a:rect l="l" t="t" r="r" b="b"/>
              <a:pathLst>
                <a:path w="6078" h="2068" extrusionOk="0">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74"/>
            <p:cNvSpPr/>
            <p:nvPr/>
          </p:nvSpPr>
          <p:spPr>
            <a:xfrm>
              <a:off x="7210611" y="2452735"/>
              <a:ext cx="137718" cy="157422"/>
            </a:xfrm>
            <a:custGeom>
              <a:avLst/>
              <a:gdLst/>
              <a:ahLst/>
              <a:cxnLst/>
              <a:rect l="l" t="t" r="r" b="b"/>
              <a:pathLst>
                <a:path w="5270" h="6024" extrusionOk="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74"/>
            <p:cNvSpPr/>
            <p:nvPr/>
          </p:nvSpPr>
          <p:spPr>
            <a:xfrm>
              <a:off x="7228695" y="2467944"/>
              <a:ext cx="119635" cy="142239"/>
            </a:xfrm>
            <a:custGeom>
              <a:avLst/>
              <a:gdLst/>
              <a:ahLst/>
              <a:cxnLst/>
              <a:rect l="l" t="t" r="r" b="b"/>
              <a:pathLst>
                <a:path w="4578" h="5443" extrusionOk="0">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74"/>
            <p:cNvSpPr/>
            <p:nvPr/>
          </p:nvSpPr>
          <p:spPr>
            <a:xfrm>
              <a:off x="7270925" y="2691351"/>
              <a:ext cx="164112" cy="93946"/>
            </a:xfrm>
            <a:custGeom>
              <a:avLst/>
              <a:gdLst/>
              <a:ahLst/>
              <a:cxnLst/>
              <a:rect l="l" t="t" r="r" b="b"/>
              <a:pathLst>
                <a:path w="6280" h="3595" extrusionOk="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74"/>
            <p:cNvSpPr/>
            <p:nvPr/>
          </p:nvSpPr>
          <p:spPr>
            <a:xfrm>
              <a:off x="7270925" y="2710950"/>
              <a:ext cx="159591" cy="74347"/>
            </a:xfrm>
            <a:custGeom>
              <a:avLst/>
              <a:gdLst/>
              <a:ahLst/>
              <a:cxnLst/>
              <a:rect l="l" t="t" r="r" b="b"/>
              <a:pathLst>
                <a:path w="6107" h="2845" extrusionOk="0">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74"/>
            <p:cNvSpPr/>
            <p:nvPr/>
          </p:nvSpPr>
          <p:spPr>
            <a:xfrm>
              <a:off x="7069130" y="2424852"/>
              <a:ext cx="98023" cy="161812"/>
            </a:xfrm>
            <a:custGeom>
              <a:avLst/>
              <a:gdLst/>
              <a:ahLst/>
              <a:cxnLst/>
              <a:rect l="l" t="t" r="r" b="b"/>
              <a:pathLst>
                <a:path w="3751" h="6192" extrusionOk="0">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74"/>
            <p:cNvSpPr/>
            <p:nvPr/>
          </p:nvSpPr>
          <p:spPr>
            <a:xfrm>
              <a:off x="7116612" y="2424800"/>
              <a:ext cx="50540" cy="157265"/>
            </a:xfrm>
            <a:custGeom>
              <a:avLst/>
              <a:gdLst/>
              <a:ahLst/>
              <a:cxnLst/>
              <a:rect l="l" t="t" r="r" b="b"/>
              <a:pathLst>
                <a:path w="1934" h="6018" extrusionOk="0">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74"/>
            <p:cNvSpPr/>
            <p:nvPr/>
          </p:nvSpPr>
          <p:spPr>
            <a:xfrm>
              <a:off x="7167388" y="2424800"/>
              <a:ext cx="97788" cy="161865"/>
            </a:xfrm>
            <a:custGeom>
              <a:avLst/>
              <a:gdLst/>
              <a:ahLst/>
              <a:cxnLst/>
              <a:rect l="l" t="t" r="r" b="b"/>
              <a:pathLst>
                <a:path w="3742" h="6194" extrusionOk="0">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74"/>
            <p:cNvSpPr/>
            <p:nvPr/>
          </p:nvSpPr>
          <p:spPr>
            <a:xfrm>
              <a:off x="7188242" y="2428510"/>
              <a:ext cx="76934" cy="158154"/>
            </a:xfrm>
            <a:custGeom>
              <a:avLst/>
              <a:gdLst/>
              <a:ahLst/>
              <a:cxnLst/>
              <a:rect l="l" t="t" r="r" b="b"/>
              <a:pathLst>
                <a:path w="2944" h="6052" extrusionOk="0">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74"/>
            <p:cNvSpPr/>
            <p:nvPr/>
          </p:nvSpPr>
          <p:spPr>
            <a:xfrm>
              <a:off x="7140001" y="2665219"/>
              <a:ext cx="53545" cy="53545"/>
            </a:xfrm>
            <a:custGeom>
              <a:avLst/>
              <a:gdLst/>
              <a:ahLst/>
              <a:cxnLst/>
              <a:rect l="l" t="t" r="r" b="b"/>
              <a:pathLst>
                <a:path w="2049" h="2049" extrusionOk="0">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74"/>
            <p:cNvSpPr/>
            <p:nvPr/>
          </p:nvSpPr>
          <p:spPr>
            <a:xfrm>
              <a:off x="7140001" y="2692109"/>
              <a:ext cx="53545" cy="26655"/>
            </a:xfrm>
            <a:custGeom>
              <a:avLst/>
              <a:gdLst/>
              <a:ahLst/>
              <a:cxnLst/>
              <a:rect l="l" t="t" r="r" b="b"/>
              <a:pathLst>
                <a:path w="2049" h="1020" extrusionOk="0">
                  <a:moveTo>
                    <a:pt x="0" y="0"/>
                  </a:moveTo>
                  <a:cubicBezTo>
                    <a:pt x="0" y="558"/>
                    <a:pt x="462" y="1020"/>
                    <a:pt x="1020" y="1020"/>
                  </a:cubicBezTo>
                  <a:cubicBezTo>
                    <a:pt x="1587" y="1020"/>
                    <a:pt x="2048" y="558"/>
                    <a:pt x="204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3" name="Google Shape;14963;p74"/>
          <p:cNvGrpSpPr/>
          <p:nvPr/>
        </p:nvGrpSpPr>
        <p:grpSpPr>
          <a:xfrm>
            <a:off x="4885655" y="2240073"/>
            <a:ext cx="281473" cy="360629"/>
            <a:chOff x="4885655" y="2424721"/>
            <a:chExt cx="281473" cy="360629"/>
          </a:xfrm>
        </p:grpSpPr>
        <p:sp>
          <p:nvSpPr>
            <p:cNvPr id="14964" name="Google Shape;14964;p74"/>
            <p:cNvSpPr/>
            <p:nvPr/>
          </p:nvSpPr>
          <p:spPr>
            <a:xfrm>
              <a:off x="4885655" y="2588833"/>
              <a:ext cx="80697" cy="196516"/>
            </a:xfrm>
            <a:custGeom>
              <a:avLst/>
              <a:gdLst/>
              <a:ahLst/>
              <a:cxnLst/>
              <a:rect l="l" t="t" r="r" b="b"/>
              <a:pathLst>
                <a:path w="3088" h="7520" extrusionOk="0">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74"/>
            <p:cNvSpPr/>
            <p:nvPr/>
          </p:nvSpPr>
          <p:spPr>
            <a:xfrm>
              <a:off x="4926134" y="2588833"/>
              <a:ext cx="40218" cy="196516"/>
            </a:xfrm>
            <a:custGeom>
              <a:avLst/>
              <a:gdLst/>
              <a:ahLst/>
              <a:cxnLst/>
              <a:rect l="l" t="t" r="r" b="b"/>
              <a:pathLst>
                <a:path w="1539" h="7520" extrusionOk="0">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74"/>
            <p:cNvSpPr/>
            <p:nvPr/>
          </p:nvSpPr>
          <p:spPr>
            <a:xfrm>
              <a:off x="4893442" y="2424721"/>
              <a:ext cx="197039" cy="217396"/>
            </a:xfrm>
            <a:custGeom>
              <a:avLst/>
              <a:gdLst/>
              <a:ahLst/>
              <a:cxnLst/>
              <a:rect l="l" t="t" r="r" b="b"/>
              <a:pathLst>
                <a:path w="7540" h="8319" extrusionOk="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74"/>
            <p:cNvSpPr/>
            <p:nvPr/>
          </p:nvSpPr>
          <p:spPr>
            <a:xfrm>
              <a:off x="4949000" y="2424721"/>
              <a:ext cx="117858" cy="116133"/>
            </a:xfrm>
            <a:custGeom>
              <a:avLst/>
              <a:gdLst/>
              <a:ahLst/>
              <a:cxnLst/>
              <a:rect l="l" t="t" r="r" b="b"/>
              <a:pathLst>
                <a:path w="4510" h="4444" extrusionOk="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74"/>
            <p:cNvSpPr/>
            <p:nvPr/>
          </p:nvSpPr>
          <p:spPr>
            <a:xfrm>
              <a:off x="4888921" y="2424721"/>
              <a:ext cx="83964" cy="298825"/>
            </a:xfrm>
            <a:custGeom>
              <a:avLst/>
              <a:gdLst/>
              <a:ahLst/>
              <a:cxnLst/>
              <a:rect l="l" t="t" r="r" b="b"/>
              <a:pathLst>
                <a:path w="3213" h="11435" extrusionOk="0">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74"/>
            <p:cNvSpPr/>
            <p:nvPr/>
          </p:nvSpPr>
          <p:spPr>
            <a:xfrm>
              <a:off x="4906770" y="2424721"/>
              <a:ext cx="66115" cy="298851"/>
            </a:xfrm>
            <a:custGeom>
              <a:avLst/>
              <a:gdLst/>
              <a:ahLst/>
              <a:cxnLst/>
              <a:rect l="l" t="t" r="r" b="b"/>
              <a:pathLst>
                <a:path w="2530" h="11436" extrusionOk="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74"/>
            <p:cNvSpPr/>
            <p:nvPr/>
          </p:nvSpPr>
          <p:spPr>
            <a:xfrm>
              <a:off x="4889183" y="2583293"/>
              <a:ext cx="66115" cy="82448"/>
            </a:xfrm>
            <a:custGeom>
              <a:avLst/>
              <a:gdLst/>
              <a:ahLst/>
              <a:cxnLst/>
              <a:rect l="l" t="t" r="r" b="b"/>
              <a:pathLst>
                <a:path w="2530" h="3155" extrusionOk="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74"/>
            <p:cNvSpPr/>
            <p:nvPr/>
          </p:nvSpPr>
          <p:spPr>
            <a:xfrm>
              <a:off x="5000246" y="2503641"/>
              <a:ext cx="38728" cy="71891"/>
            </a:xfrm>
            <a:custGeom>
              <a:avLst/>
              <a:gdLst/>
              <a:ahLst/>
              <a:cxnLst/>
              <a:rect l="l" t="t" r="r" b="b"/>
              <a:pathLst>
                <a:path w="1482" h="2751" extrusionOk="0">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74"/>
            <p:cNvSpPr/>
            <p:nvPr/>
          </p:nvSpPr>
          <p:spPr>
            <a:xfrm>
              <a:off x="5019087" y="2553528"/>
              <a:ext cx="51690" cy="47143"/>
            </a:xfrm>
            <a:custGeom>
              <a:avLst/>
              <a:gdLst/>
              <a:ahLst/>
              <a:cxnLst/>
              <a:rect l="l" t="t" r="r" b="b"/>
              <a:pathLst>
                <a:path w="1978" h="1804" extrusionOk="0">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74"/>
            <p:cNvSpPr/>
            <p:nvPr/>
          </p:nvSpPr>
          <p:spPr>
            <a:xfrm>
              <a:off x="5056039" y="2522222"/>
              <a:ext cx="111089" cy="160506"/>
            </a:xfrm>
            <a:custGeom>
              <a:avLst/>
              <a:gdLst/>
              <a:ahLst/>
              <a:cxnLst/>
              <a:rect l="l" t="t" r="r" b="b"/>
              <a:pathLst>
                <a:path w="4251" h="6142" extrusionOk="0">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74"/>
            <p:cNvSpPr/>
            <p:nvPr/>
          </p:nvSpPr>
          <p:spPr>
            <a:xfrm>
              <a:off x="5056535" y="2522483"/>
              <a:ext cx="109103" cy="149791"/>
            </a:xfrm>
            <a:custGeom>
              <a:avLst/>
              <a:gdLst/>
              <a:ahLst/>
              <a:cxnLst/>
              <a:rect l="l" t="t" r="r" b="b"/>
              <a:pathLst>
                <a:path w="4175" h="5732" extrusionOk="0">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5" name="Google Shape;14975;p74"/>
          <p:cNvGrpSpPr/>
          <p:nvPr/>
        </p:nvGrpSpPr>
        <p:grpSpPr>
          <a:xfrm>
            <a:off x="6625609" y="2262129"/>
            <a:ext cx="364130" cy="316726"/>
            <a:chOff x="6625609" y="2446777"/>
            <a:chExt cx="364130" cy="316726"/>
          </a:xfrm>
        </p:grpSpPr>
        <p:sp>
          <p:nvSpPr>
            <p:cNvPr id="14976" name="Google Shape;14976;p74"/>
            <p:cNvSpPr/>
            <p:nvPr/>
          </p:nvSpPr>
          <p:spPr>
            <a:xfrm>
              <a:off x="6657255" y="2495096"/>
              <a:ext cx="265140" cy="240497"/>
            </a:xfrm>
            <a:custGeom>
              <a:avLst/>
              <a:gdLst/>
              <a:ahLst/>
              <a:cxnLst/>
              <a:rect l="l" t="t" r="r" b="b"/>
              <a:pathLst>
                <a:path w="10146" h="9203" extrusionOk="0">
                  <a:moveTo>
                    <a:pt x="1232" y="0"/>
                  </a:moveTo>
                  <a:lnTo>
                    <a:pt x="1" y="808"/>
                  </a:lnTo>
                  <a:lnTo>
                    <a:pt x="1376" y="9203"/>
                  </a:lnTo>
                  <a:lnTo>
                    <a:pt x="10146" y="9203"/>
                  </a:lnTo>
                  <a:lnTo>
                    <a:pt x="1232"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74"/>
            <p:cNvSpPr/>
            <p:nvPr/>
          </p:nvSpPr>
          <p:spPr>
            <a:xfrm>
              <a:off x="6693187" y="2495096"/>
              <a:ext cx="264905" cy="240497"/>
            </a:xfrm>
            <a:custGeom>
              <a:avLst/>
              <a:gdLst/>
              <a:ahLst/>
              <a:cxnLst/>
              <a:rect l="l" t="t" r="r" b="b"/>
              <a:pathLst>
                <a:path w="10137" h="9203" extrusionOk="0">
                  <a:moveTo>
                    <a:pt x="8905" y="0"/>
                  </a:moveTo>
                  <a:lnTo>
                    <a:pt x="1" y="9203"/>
                  </a:lnTo>
                  <a:lnTo>
                    <a:pt x="8771" y="9203"/>
                  </a:lnTo>
                  <a:lnTo>
                    <a:pt x="10136" y="808"/>
                  </a:lnTo>
                  <a:lnTo>
                    <a:pt x="890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74"/>
            <p:cNvSpPr/>
            <p:nvPr/>
          </p:nvSpPr>
          <p:spPr>
            <a:xfrm>
              <a:off x="6693187" y="2617213"/>
              <a:ext cx="229208" cy="118380"/>
            </a:xfrm>
            <a:custGeom>
              <a:avLst/>
              <a:gdLst/>
              <a:ahLst/>
              <a:cxnLst/>
              <a:rect l="l" t="t" r="r" b="b"/>
              <a:pathLst>
                <a:path w="8771" h="4530" extrusionOk="0">
                  <a:moveTo>
                    <a:pt x="4386" y="1"/>
                  </a:moveTo>
                  <a:lnTo>
                    <a:pt x="1" y="4530"/>
                  </a:lnTo>
                  <a:lnTo>
                    <a:pt x="8771" y="4530"/>
                  </a:lnTo>
                  <a:lnTo>
                    <a:pt x="4386"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74"/>
            <p:cNvSpPr/>
            <p:nvPr/>
          </p:nvSpPr>
          <p:spPr>
            <a:xfrm>
              <a:off x="6693187" y="2707945"/>
              <a:ext cx="229208" cy="55558"/>
            </a:xfrm>
            <a:custGeom>
              <a:avLst/>
              <a:gdLst/>
              <a:ahLst/>
              <a:cxnLst/>
              <a:rect l="l" t="t" r="r" b="b"/>
              <a:pathLst>
                <a:path w="8771" h="2126" extrusionOk="0">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74"/>
            <p:cNvSpPr/>
            <p:nvPr/>
          </p:nvSpPr>
          <p:spPr>
            <a:xfrm>
              <a:off x="6625609" y="2446777"/>
              <a:ext cx="61829" cy="67187"/>
            </a:xfrm>
            <a:custGeom>
              <a:avLst/>
              <a:gdLst/>
              <a:ahLst/>
              <a:cxnLst/>
              <a:rect l="l" t="t" r="r" b="b"/>
              <a:pathLst>
                <a:path w="2366" h="2571" extrusionOk="0">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74"/>
            <p:cNvSpPr/>
            <p:nvPr/>
          </p:nvSpPr>
          <p:spPr>
            <a:xfrm>
              <a:off x="6635409" y="2446777"/>
              <a:ext cx="52030" cy="56629"/>
            </a:xfrm>
            <a:custGeom>
              <a:avLst/>
              <a:gdLst/>
              <a:ahLst/>
              <a:cxnLst/>
              <a:rect l="l" t="t" r="r" b="b"/>
              <a:pathLst>
                <a:path w="1991" h="2167" extrusionOk="0">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74"/>
            <p:cNvSpPr/>
            <p:nvPr/>
          </p:nvSpPr>
          <p:spPr>
            <a:xfrm>
              <a:off x="6632769" y="2475862"/>
              <a:ext cx="72256" cy="50462"/>
            </a:xfrm>
            <a:custGeom>
              <a:avLst/>
              <a:gdLst/>
              <a:ahLst/>
              <a:cxnLst/>
              <a:rect l="l" t="t" r="r" b="b"/>
              <a:pathLst>
                <a:path w="2765" h="1931" extrusionOk="0">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74"/>
            <p:cNvSpPr/>
            <p:nvPr/>
          </p:nvSpPr>
          <p:spPr>
            <a:xfrm>
              <a:off x="6663057" y="2475941"/>
              <a:ext cx="43667" cy="33998"/>
            </a:xfrm>
            <a:custGeom>
              <a:avLst/>
              <a:gdLst/>
              <a:ahLst/>
              <a:cxnLst/>
              <a:rect l="l" t="t" r="r" b="b"/>
              <a:pathLst>
                <a:path w="1671" h="1301" extrusionOk="0">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74"/>
            <p:cNvSpPr/>
            <p:nvPr/>
          </p:nvSpPr>
          <p:spPr>
            <a:xfrm>
              <a:off x="6927910" y="2446777"/>
              <a:ext cx="61829" cy="67187"/>
            </a:xfrm>
            <a:custGeom>
              <a:avLst/>
              <a:gdLst/>
              <a:ahLst/>
              <a:cxnLst/>
              <a:rect l="l" t="t" r="r" b="b"/>
              <a:pathLst>
                <a:path w="2366" h="2571" extrusionOk="0">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74"/>
            <p:cNvSpPr/>
            <p:nvPr/>
          </p:nvSpPr>
          <p:spPr>
            <a:xfrm>
              <a:off x="6927910" y="2446777"/>
              <a:ext cx="52030" cy="56629"/>
            </a:xfrm>
            <a:custGeom>
              <a:avLst/>
              <a:gdLst/>
              <a:ahLst/>
              <a:cxnLst/>
              <a:rect l="l" t="t" r="r" b="b"/>
              <a:pathLst>
                <a:path w="1991" h="2167" extrusionOk="0">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74"/>
            <p:cNvSpPr/>
            <p:nvPr/>
          </p:nvSpPr>
          <p:spPr>
            <a:xfrm>
              <a:off x="6910322" y="2475862"/>
              <a:ext cx="72256" cy="50462"/>
            </a:xfrm>
            <a:custGeom>
              <a:avLst/>
              <a:gdLst/>
              <a:ahLst/>
              <a:cxnLst/>
              <a:rect l="l" t="t" r="r" b="b"/>
              <a:pathLst>
                <a:path w="2765" h="1931" extrusionOk="0">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74"/>
            <p:cNvSpPr/>
            <p:nvPr/>
          </p:nvSpPr>
          <p:spPr>
            <a:xfrm>
              <a:off x="6908624" y="2475941"/>
              <a:ext cx="43694" cy="33998"/>
            </a:xfrm>
            <a:custGeom>
              <a:avLst/>
              <a:gdLst/>
              <a:ahLst/>
              <a:cxnLst/>
              <a:rect l="l" t="t" r="r" b="b"/>
              <a:pathLst>
                <a:path w="1672" h="1301" extrusionOk="0">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8" name="Google Shape;14988;p74"/>
          <p:cNvGrpSpPr/>
          <p:nvPr/>
        </p:nvGrpSpPr>
        <p:grpSpPr>
          <a:xfrm>
            <a:off x="5757644" y="1827703"/>
            <a:ext cx="360628" cy="298825"/>
            <a:chOff x="5757644" y="2012350"/>
            <a:chExt cx="360628" cy="298825"/>
          </a:xfrm>
        </p:grpSpPr>
        <p:sp>
          <p:nvSpPr>
            <p:cNvPr id="14989" name="Google Shape;14989;p74"/>
            <p:cNvSpPr/>
            <p:nvPr/>
          </p:nvSpPr>
          <p:spPr>
            <a:xfrm>
              <a:off x="5768698" y="2012350"/>
              <a:ext cx="338259" cy="164164"/>
            </a:xfrm>
            <a:custGeom>
              <a:avLst/>
              <a:gdLst/>
              <a:ahLst/>
              <a:cxnLst/>
              <a:rect l="l" t="t" r="r" b="b"/>
              <a:pathLst>
                <a:path w="12944" h="6282" extrusionOk="0">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74"/>
            <p:cNvSpPr/>
            <p:nvPr/>
          </p:nvSpPr>
          <p:spPr>
            <a:xfrm>
              <a:off x="5790571" y="2037934"/>
              <a:ext cx="294775" cy="113180"/>
            </a:xfrm>
            <a:custGeom>
              <a:avLst/>
              <a:gdLst/>
              <a:ahLst/>
              <a:cxnLst/>
              <a:rect l="l" t="t" r="r" b="b"/>
              <a:pathLst>
                <a:path w="11280" h="4331" extrusionOk="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74"/>
            <p:cNvSpPr/>
            <p:nvPr/>
          </p:nvSpPr>
          <p:spPr>
            <a:xfrm>
              <a:off x="5871738"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74"/>
            <p:cNvSpPr/>
            <p:nvPr/>
          </p:nvSpPr>
          <p:spPr>
            <a:xfrm>
              <a:off x="5805649"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74"/>
            <p:cNvSpPr/>
            <p:nvPr/>
          </p:nvSpPr>
          <p:spPr>
            <a:xfrm>
              <a:off x="5937828" y="2201837"/>
              <a:ext cx="66350" cy="55819"/>
            </a:xfrm>
            <a:custGeom>
              <a:avLst/>
              <a:gdLst/>
              <a:ahLst/>
              <a:cxnLst/>
              <a:rect l="l" t="t" r="r" b="b"/>
              <a:pathLst>
                <a:path w="2539" h="2136" extrusionOk="0">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74"/>
            <p:cNvSpPr/>
            <p:nvPr/>
          </p:nvSpPr>
          <p:spPr>
            <a:xfrm>
              <a:off x="6004152" y="2201837"/>
              <a:ext cx="66115" cy="55819"/>
            </a:xfrm>
            <a:custGeom>
              <a:avLst/>
              <a:gdLst/>
              <a:ahLst/>
              <a:cxnLst/>
              <a:rect l="l" t="t" r="r" b="b"/>
              <a:pathLst>
                <a:path w="2530" h="2136" extrusionOk="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74"/>
            <p:cNvSpPr/>
            <p:nvPr/>
          </p:nvSpPr>
          <p:spPr>
            <a:xfrm>
              <a:off x="6020485" y="2201837"/>
              <a:ext cx="49782" cy="55558"/>
            </a:xfrm>
            <a:custGeom>
              <a:avLst/>
              <a:gdLst/>
              <a:ahLst/>
              <a:cxnLst/>
              <a:rect l="l" t="t" r="r" b="b"/>
              <a:pathLst>
                <a:path w="1905" h="2126" extrusionOk="0">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74"/>
            <p:cNvSpPr/>
            <p:nvPr/>
          </p:nvSpPr>
          <p:spPr>
            <a:xfrm>
              <a:off x="5954396"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74"/>
            <p:cNvSpPr/>
            <p:nvPr/>
          </p:nvSpPr>
          <p:spPr>
            <a:xfrm>
              <a:off x="5888071" y="2201837"/>
              <a:ext cx="49782" cy="55558"/>
            </a:xfrm>
            <a:custGeom>
              <a:avLst/>
              <a:gdLst/>
              <a:ahLst/>
              <a:cxnLst/>
              <a:rect l="l" t="t" r="r" b="b"/>
              <a:pathLst>
                <a:path w="1905" h="2126" extrusionOk="0">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74"/>
            <p:cNvSpPr/>
            <p:nvPr/>
          </p:nvSpPr>
          <p:spPr>
            <a:xfrm>
              <a:off x="5822217"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74"/>
            <p:cNvSpPr/>
            <p:nvPr/>
          </p:nvSpPr>
          <p:spPr>
            <a:xfrm>
              <a:off x="5772461" y="2240539"/>
              <a:ext cx="66115" cy="55819"/>
            </a:xfrm>
            <a:custGeom>
              <a:avLst/>
              <a:gdLst/>
              <a:ahLst/>
              <a:cxnLst/>
              <a:rect l="l" t="t" r="r" b="b"/>
              <a:pathLst>
                <a:path w="2530" h="2136" extrusionOk="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74"/>
            <p:cNvSpPr/>
            <p:nvPr/>
          </p:nvSpPr>
          <p:spPr>
            <a:xfrm>
              <a:off x="5838550" y="2240539"/>
              <a:ext cx="66377" cy="55819"/>
            </a:xfrm>
            <a:custGeom>
              <a:avLst/>
              <a:gdLst/>
              <a:ahLst/>
              <a:cxnLst/>
              <a:rect l="l" t="t" r="r" b="b"/>
              <a:pathLst>
                <a:path w="2540" h="2136" extrusionOk="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74"/>
            <p:cNvSpPr/>
            <p:nvPr/>
          </p:nvSpPr>
          <p:spPr>
            <a:xfrm>
              <a:off x="5904901" y="2240539"/>
              <a:ext cx="66115" cy="55819"/>
            </a:xfrm>
            <a:custGeom>
              <a:avLst/>
              <a:gdLst/>
              <a:ahLst/>
              <a:cxnLst/>
              <a:rect l="l" t="t" r="r" b="b"/>
              <a:pathLst>
                <a:path w="2530" h="2136" extrusionOk="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74"/>
            <p:cNvSpPr/>
            <p:nvPr/>
          </p:nvSpPr>
          <p:spPr>
            <a:xfrm>
              <a:off x="5970990" y="2240539"/>
              <a:ext cx="66377" cy="55819"/>
            </a:xfrm>
            <a:custGeom>
              <a:avLst/>
              <a:gdLst/>
              <a:ahLst/>
              <a:cxnLst/>
              <a:rect l="l" t="t" r="r" b="b"/>
              <a:pathLst>
                <a:path w="2540" h="2136" extrusionOk="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74"/>
            <p:cNvSpPr/>
            <p:nvPr/>
          </p:nvSpPr>
          <p:spPr>
            <a:xfrm>
              <a:off x="6037340" y="2240539"/>
              <a:ext cx="66115" cy="55819"/>
            </a:xfrm>
            <a:custGeom>
              <a:avLst/>
              <a:gdLst/>
              <a:ahLst/>
              <a:cxnLst/>
              <a:rect l="l" t="t" r="r" b="b"/>
              <a:pathLst>
                <a:path w="2530" h="2136" extrusionOk="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74"/>
            <p:cNvSpPr/>
            <p:nvPr/>
          </p:nvSpPr>
          <p:spPr>
            <a:xfrm>
              <a:off x="6053673" y="2240539"/>
              <a:ext cx="49782" cy="55819"/>
            </a:xfrm>
            <a:custGeom>
              <a:avLst/>
              <a:gdLst/>
              <a:ahLst/>
              <a:cxnLst/>
              <a:rect l="l" t="t" r="r" b="b"/>
              <a:pathLst>
                <a:path w="1905" h="2136" extrusionOk="0">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74"/>
            <p:cNvSpPr/>
            <p:nvPr/>
          </p:nvSpPr>
          <p:spPr>
            <a:xfrm>
              <a:off x="5987584" y="2240539"/>
              <a:ext cx="49782" cy="55819"/>
            </a:xfrm>
            <a:custGeom>
              <a:avLst/>
              <a:gdLst/>
              <a:ahLst/>
              <a:cxnLst/>
              <a:rect l="l" t="t" r="r" b="b"/>
              <a:pathLst>
                <a:path w="1905" h="2136" extrusionOk="0">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74"/>
            <p:cNvSpPr/>
            <p:nvPr/>
          </p:nvSpPr>
          <p:spPr>
            <a:xfrm>
              <a:off x="5921233" y="2240539"/>
              <a:ext cx="49782" cy="55819"/>
            </a:xfrm>
            <a:custGeom>
              <a:avLst/>
              <a:gdLst/>
              <a:ahLst/>
              <a:cxnLst/>
              <a:rect l="l" t="t" r="r" b="b"/>
              <a:pathLst>
                <a:path w="1905" h="2136" extrusionOk="0">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74"/>
            <p:cNvSpPr/>
            <p:nvPr/>
          </p:nvSpPr>
          <p:spPr>
            <a:xfrm>
              <a:off x="5854883" y="2240539"/>
              <a:ext cx="49782" cy="55819"/>
            </a:xfrm>
            <a:custGeom>
              <a:avLst/>
              <a:gdLst/>
              <a:ahLst/>
              <a:cxnLst/>
              <a:rect l="l" t="t" r="r" b="b"/>
              <a:pathLst>
                <a:path w="1905" h="2136" extrusionOk="0">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74"/>
            <p:cNvSpPr/>
            <p:nvPr/>
          </p:nvSpPr>
          <p:spPr>
            <a:xfrm>
              <a:off x="5788794" y="2240539"/>
              <a:ext cx="49782" cy="55819"/>
            </a:xfrm>
            <a:custGeom>
              <a:avLst/>
              <a:gdLst/>
              <a:ahLst/>
              <a:cxnLst/>
              <a:rect l="l" t="t" r="r" b="b"/>
              <a:pathLst>
                <a:path w="1905" h="2136" extrusionOk="0">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74"/>
            <p:cNvSpPr/>
            <p:nvPr/>
          </p:nvSpPr>
          <p:spPr>
            <a:xfrm>
              <a:off x="5757644" y="2292308"/>
              <a:ext cx="360628" cy="18868"/>
            </a:xfrm>
            <a:custGeom>
              <a:avLst/>
              <a:gdLst/>
              <a:ahLst/>
              <a:cxnLst/>
              <a:rect l="l" t="t" r="r" b="b"/>
              <a:pathLst>
                <a:path w="13800" h="722" extrusionOk="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74"/>
            <p:cNvSpPr/>
            <p:nvPr/>
          </p:nvSpPr>
          <p:spPr>
            <a:xfrm>
              <a:off x="5757644" y="2292308"/>
              <a:ext cx="360628" cy="18868"/>
            </a:xfrm>
            <a:custGeom>
              <a:avLst/>
              <a:gdLst/>
              <a:ahLst/>
              <a:cxnLst/>
              <a:rect l="l" t="t" r="r" b="b"/>
              <a:pathLst>
                <a:path w="13800" h="722" extrusionOk="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1" name="Google Shape;15011;p74"/>
          <p:cNvGrpSpPr/>
          <p:nvPr/>
        </p:nvGrpSpPr>
        <p:grpSpPr>
          <a:xfrm>
            <a:off x="5317625" y="1798826"/>
            <a:ext cx="360628" cy="356839"/>
            <a:chOff x="5317625" y="1983474"/>
            <a:chExt cx="360628" cy="356839"/>
          </a:xfrm>
        </p:grpSpPr>
        <p:sp>
          <p:nvSpPr>
            <p:cNvPr id="15012" name="Google Shape;15012;p74"/>
            <p:cNvSpPr/>
            <p:nvPr/>
          </p:nvSpPr>
          <p:spPr>
            <a:xfrm>
              <a:off x="5642295" y="2050817"/>
              <a:ext cx="22134" cy="199051"/>
            </a:xfrm>
            <a:custGeom>
              <a:avLst/>
              <a:gdLst/>
              <a:ahLst/>
              <a:cxnLst/>
              <a:rect l="l" t="t" r="r" b="b"/>
              <a:pathLst>
                <a:path w="847" h="7617" extrusionOk="0">
                  <a:moveTo>
                    <a:pt x="1" y="0"/>
                  </a:moveTo>
                  <a:lnTo>
                    <a:pt x="1" y="7616"/>
                  </a:lnTo>
                  <a:lnTo>
                    <a:pt x="847" y="7616"/>
                  </a:lnTo>
                  <a:lnTo>
                    <a:pt x="84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74"/>
            <p:cNvSpPr/>
            <p:nvPr/>
          </p:nvSpPr>
          <p:spPr>
            <a:xfrm>
              <a:off x="5653349" y="2050817"/>
              <a:ext cx="10845" cy="199051"/>
            </a:xfrm>
            <a:custGeom>
              <a:avLst/>
              <a:gdLst/>
              <a:ahLst/>
              <a:cxnLst/>
              <a:rect l="l" t="t" r="r" b="b"/>
              <a:pathLst>
                <a:path w="415" h="7617" extrusionOk="0">
                  <a:moveTo>
                    <a:pt x="1" y="0"/>
                  </a:moveTo>
                  <a:lnTo>
                    <a:pt x="1" y="7616"/>
                  </a:lnTo>
                  <a:lnTo>
                    <a:pt x="414" y="7616"/>
                  </a:lnTo>
                  <a:lnTo>
                    <a:pt x="414"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74"/>
            <p:cNvSpPr/>
            <p:nvPr/>
          </p:nvSpPr>
          <p:spPr>
            <a:xfrm>
              <a:off x="5635762" y="2216419"/>
              <a:ext cx="35200" cy="123894"/>
            </a:xfrm>
            <a:custGeom>
              <a:avLst/>
              <a:gdLst/>
              <a:ahLst/>
              <a:cxnLst/>
              <a:rect l="l" t="t" r="r" b="b"/>
              <a:pathLst>
                <a:path w="1347" h="4741" extrusionOk="0">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74"/>
            <p:cNvSpPr/>
            <p:nvPr/>
          </p:nvSpPr>
          <p:spPr>
            <a:xfrm>
              <a:off x="5630980" y="2036732"/>
              <a:ext cx="47274" cy="36220"/>
            </a:xfrm>
            <a:custGeom>
              <a:avLst/>
              <a:gdLst/>
              <a:ahLst/>
              <a:cxnLst/>
              <a:rect l="l" t="t" r="r" b="b"/>
              <a:pathLst>
                <a:path w="1809" h="1386" extrusionOk="0">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74"/>
            <p:cNvSpPr/>
            <p:nvPr/>
          </p:nvSpPr>
          <p:spPr>
            <a:xfrm>
              <a:off x="5461380" y="1986740"/>
              <a:ext cx="48267" cy="48267"/>
            </a:xfrm>
            <a:custGeom>
              <a:avLst/>
              <a:gdLst/>
              <a:ahLst/>
              <a:cxnLst/>
              <a:rect l="l" t="t" r="r" b="b"/>
              <a:pathLst>
                <a:path w="1847" h="1847" extrusionOk="0">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74"/>
            <p:cNvSpPr/>
            <p:nvPr/>
          </p:nvSpPr>
          <p:spPr>
            <a:xfrm>
              <a:off x="5471937" y="1997298"/>
              <a:ext cx="27152" cy="27152"/>
            </a:xfrm>
            <a:custGeom>
              <a:avLst/>
              <a:gdLst/>
              <a:ahLst/>
              <a:cxnLst/>
              <a:rect l="l" t="t" r="r" b="b"/>
              <a:pathLst>
                <a:path w="1039" h="1039" extrusionOk="0">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74"/>
            <p:cNvSpPr/>
            <p:nvPr/>
          </p:nvSpPr>
          <p:spPr>
            <a:xfrm>
              <a:off x="5416380" y="2011932"/>
              <a:ext cx="138241" cy="62248"/>
            </a:xfrm>
            <a:custGeom>
              <a:avLst/>
              <a:gdLst/>
              <a:ahLst/>
              <a:cxnLst/>
              <a:rect l="l" t="t" r="r" b="b"/>
              <a:pathLst>
                <a:path w="5290" h="2382" extrusionOk="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74"/>
            <p:cNvSpPr/>
            <p:nvPr/>
          </p:nvSpPr>
          <p:spPr>
            <a:xfrm>
              <a:off x="5428949" y="2022908"/>
              <a:ext cx="113363" cy="40505"/>
            </a:xfrm>
            <a:custGeom>
              <a:avLst/>
              <a:gdLst/>
              <a:ahLst/>
              <a:cxnLst/>
              <a:rect l="l" t="t" r="r" b="b"/>
              <a:pathLst>
                <a:path w="4338" h="1550" extrusionOk="0">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74"/>
            <p:cNvSpPr/>
            <p:nvPr/>
          </p:nvSpPr>
          <p:spPr>
            <a:xfrm>
              <a:off x="5317625" y="1983474"/>
              <a:ext cx="143023" cy="142997"/>
            </a:xfrm>
            <a:custGeom>
              <a:avLst/>
              <a:gdLst/>
              <a:ahLst/>
              <a:cxnLst/>
              <a:rect l="l" t="t" r="r" b="b"/>
              <a:pathLst>
                <a:path w="5473" h="5472" extrusionOk="0">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74"/>
            <p:cNvSpPr/>
            <p:nvPr/>
          </p:nvSpPr>
          <p:spPr>
            <a:xfrm>
              <a:off x="5338740" y="2004328"/>
              <a:ext cx="129696" cy="122744"/>
            </a:xfrm>
            <a:custGeom>
              <a:avLst/>
              <a:gdLst/>
              <a:ahLst/>
              <a:cxnLst/>
              <a:rect l="l" t="t" r="r" b="b"/>
              <a:pathLst>
                <a:path w="4963" h="4697" extrusionOk="0">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74"/>
            <p:cNvSpPr/>
            <p:nvPr/>
          </p:nvSpPr>
          <p:spPr>
            <a:xfrm>
              <a:off x="5318383" y="2001897"/>
              <a:ext cx="123659" cy="105993"/>
            </a:xfrm>
            <a:custGeom>
              <a:avLst/>
              <a:gdLst/>
              <a:ahLst/>
              <a:cxnLst/>
              <a:rect l="l" t="t" r="r" b="b"/>
              <a:pathLst>
                <a:path w="4732" h="4056" extrusionOk="0">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74"/>
            <p:cNvSpPr/>
            <p:nvPr/>
          </p:nvSpPr>
          <p:spPr>
            <a:xfrm>
              <a:off x="5328940" y="2009842"/>
              <a:ext cx="120392" cy="90131"/>
            </a:xfrm>
            <a:custGeom>
              <a:avLst/>
              <a:gdLst/>
              <a:ahLst/>
              <a:cxnLst/>
              <a:rect l="l" t="t" r="r" b="b"/>
              <a:pathLst>
                <a:path w="4607" h="3449" extrusionOk="0">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74"/>
            <p:cNvSpPr/>
            <p:nvPr/>
          </p:nvSpPr>
          <p:spPr>
            <a:xfrm>
              <a:off x="5357346" y="2023169"/>
              <a:ext cx="80932" cy="76255"/>
            </a:xfrm>
            <a:custGeom>
              <a:avLst/>
              <a:gdLst/>
              <a:ahLst/>
              <a:cxnLst/>
              <a:rect l="l" t="t" r="r" b="b"/>
              <a:pathLst>
                <a:path w="3097" h="2918" extrusionOk="0">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74"/>
            <p:cNvSpPr/>
            <p:nvPr/>
          </p:nvSpPr>
          <p:spPr>
            <a:xfrm>
              <a:off x="5510378" y="1983474"/>
              <a:ext cx="142997" cy="142997"/>
            </a:xfrm>
            <a:custGeom>
              <a:avLst/>
              <a:gdLst/>
              <a:ahLst/>
              <a:cxnLst/>
              <a:rect l="l" t="t" r="r" b="b"/>
              <a:pathLst>
                <a:path w="5472" h="5472" extrusionOk="0">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74"/>
            <p:cNvSpPr/>
            <p:nvPr/>
          </p:nvSpPr>
          <p:spPr>
            <a:xfrm>
              <a:off x="5531232" y="2004328"/>
              <a:ext cx="129199" cy="122169"/>
            </a:xfrm>
            <a:custGeom>
              <a:avLst/>
              <a:gdLst/>
              <a:ahLst/>
              <a:cxnLst/>
              <a:rect l="l" t="t" r="r" b="b"/>
              <a:pathLst>
                <a:path w="4944" h="4675" extrusionOk="0">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74"/>
            <p:cNvSpPr/>
            <p:nvPr/>
          </p:nvSpPr>
          <p:spPr>
            <a:xfrm>
              <a:off x="5511136" y="2001897"/>
              <a:ext cx="123659" cy="105993"/>
            </a:xfrm>
            <a:custGeom>
              <a:avLst/>
              <a:gdLst/>
              <a:ahLst/>
              <a:cxnLst/>
              <a:rect l="l" t="t" r="r" b="b"/>
              <a:pathLst>
                <a:path w="4732" h="4056" extrusionOk="0">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74"/>
            <p:cNvSpPr/>
            <p:nvPr/>
          </p:nvSpPr>
          <p:spPr>
            <a:xfrm>
              <a:off x="5521668" y="2009842"/>
              <a:ext cx="120157" cy="90131"/>
            </a:xfrm>
            <a:custGeom>
              <a:avLst/>
              <a:gdLst/>
              <a:ahLst/>
              <a:cxnLst/>
              <a:rect l="l" t="t" r="r" b="b"/>
              <a:pathLst>
                <a:path w="4598" h="3449" extrusionOk="0">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74"/>
            <p:cNvSpPr/>
            <p:nvPr/>
          </p:nvSpPr>
          <p:spPr>
            <a:xfrm>
              <a:off x="5550074" y="2023169"/>
              <a:ext cx="80697" cy="76255"/>
            </a:xfrm>
            <a:custGeom>
              <a:avLst/>
              <a:gdLst/>
              <a:ahLst/>
              <a:cxnLst/>
              <a:rect l="l" t="t" r="r" b="b"/>
              <a:pathLst>
                <a:path w="3088" h="2918" extrusionOk="0">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74"/>
            <p:cNvSpPr/>
            <p:nvPr/>
          </p:nvSpPr>
          <p:spPr>
            <a:xfrm>
              <a:off x="5653349" y="2216419"/>
              <a:ext cx="17378" cy="123894"/>
            </a:xfrm>
            <a:custGeom>
              <a:avLst/>
              <a:gdLst/>
              <a:ahLst/>
              <a:cxnLst/>
              <a:rect l="l" t="t" r="r" b="b"/>
              <a:pathLst>
                <a:path w="665" h="4741" extrusionOk="0">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1" name="Google Shape;15031;p74"/>
          <p:cNvGrpSpPr/>
          <p:nvPr/>
        </p:nvGrpSpPr>
        <p:grpSpPr>
          <a:xfrm>
            <a:off x="6181827" y="2279037"/>
            <a:ext cx="360629" cy="282989"/>
            <a:chOff x="6181827" y="2463685"/>
            <a:chExt cx="360629" cy="282989"/>
          </a:xfrm>
        </p:grpSpPr>
        <p:sp>
          <p:nvSpPr>
            <p:cNvPr id="15032" name="Google Shape;15032;p74"/>
            <p:cNvSpPr/>
            <p:nvPr/>
          </p:nvSpPr>
          <p:spPr>
            <a:xfrm>
              <a:off x="6274545" y="2463685"/>
              <a:ext cx="255837" cy="32430"/>
            </a:xfrm>
            <a:custGeom>
              <a:avLst/>
              <a:gdLst/>
              <a:ahLst/>
              <a:cxnLst/>
              <a:rect l="l" t="t" r="r" b="b"/>
              <a:pathLst>
                <a:path w="9790" h="1241" extrusionOk="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74"/>
            <p:cNvSpPr/>
            <p:nvPr/>
          </p:nvSpPr>
          <p:spPr>
            <a:xfrm>
              <a:off x="6243891" y="2463685"/>
              <a:ext cx="255837" cy="282989"/>
            </a:xfrm>
            <a:custGeom>
              <a:avLst/>
              <a:gdLst/>
              <a:ahLst/>
              <a:cxnLst/>
              <a:rect l="l" t="t" r="r" b="b"/>
              <a:pathLst>
                <a:path w="9790" h="10829" extrusionOk="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74"/>
            <p:cNvSpPr/>
            <p:nvPr/>
          </p:nvSpPr>
          <p:spPr>
            <a:xfrm>
              <a:off x="6400190" y="2463685"/>
              <a:ext cx="99277" cy="282989"/>
            </a:xfrm>
            <a:custGeom>
              <a:avLst/>
              <a:gdLst/>
              <a:ahLst/>
              <a:cxnLst/>
              <a:rect l="l" t="t" r="r" b="b"/>
              <a:pathLst>
                <a:path w="3799" h="10829" extrusionOk="0">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74"/>
            <p:cNvSpPr/>
            <p:nvPr/>
          </p:nvSpPr>
          <p:spPr>
            <a:xfrm>
              <a:off x="6181827" y="2713982"/>
              <a:ext cx="255576" cy="32692"/>
            </a:xfrm>
            <a:custGeom>
              <a:avLst/>
              <a:gdLst/>
              <a:ahLst/>
              <a:cxnLst/>
              <a:rect l="l" t="t" r="r" b="b"/>
              <a:pathLst>
                <a:path w="9780" h="1251" extrusionOk="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74"/>
            <p:cNvSpPr/>
            <p:nvPr/>
          </p:nvSpPr>
          <p:spPr>
            <a:xfrm>
              <a:off x="6386131" y="2558598"/>
              <a:ext cx="156325" cy="97344"/>
            </a:xfrm>
            <a:custGeom>
              <a:avLst/>
              <a:gdLst/>
              <a:ahLst/>
              <a:cxnLst/>
              <a:rect l="l" t="t" r="r" b="b"/>
              <a:pathLst>
                <a:path w="5982" h="3725" extrusionOk="0">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74"/>
            <p:cNvSpPr/>
            <p:nvPr/>
          </p:nvSpPr>
          <p:spPr>
            <a:xfrm>
              <a:off x="6386131" y="2558650"/>
              <a:ext cx="156325" cy="97291"/>
            </a:xfrm>
            <a:custGeom>
              <a:avLst/>
              <a:gdLst/>
              <a:ahLst/>
              <a:cxnLst/>
              <a:rect l="l" t="t" r="r" b="b"/>
              <a:pathLst>
                <a:path w="5982" h="3723" extrusionOk="0">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74"/>
            <p:cNvSpPr/>
            <p:nvPr/>
          </p:nvSpPr>
          <p:spPr>
            <a:xfrm>
              <a:off x="6358718" y="2580941"/>
              <a:ext cx="122927" cy="112187"/>
            </a:xfrm>
            <a:custGeom>
              <a:avLst/>
              <a:gdLst/>
              <a:ahLst/>
              <a:cxnLst/>
              <a:rect l="l" t="t" r="r" b="b"/>
              <a:pathLst>
                <a:path w="4704" h="4293" extrusionOk="0">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74"/>
            <p:cNvSpPr/>
            <p:nvPr/>
          </p:nvSpPr>
          <p:spPr>
            <a:xfrm>
              <a:off x="6277576" y="2518955"/>
              <a:ext cx="168868" cy="10584"/>
            </a:xfrm>
            <a:custGeom>
              <a:avLst/>
              <a:gdLst/>
              <a:ahLst/>
              <a:cxnLst/>
              <a:rect l="l" t="t" r="r" b="b"/>
              <a:pathLst>
                <a:path w="6462" h="405" extrusionOk="0">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74"/>
            <p:cNvSpPr/>
            <p:nvPr/>
          </p:nvSpPr>
          <p:spPr>
            <a:xfrm>
              <a:off x="6277576" y="2680794"/>
              <a:ext cx="69382" cy="10584"/>
            </a:xfrm>
            <a:custGeom>
              <a:avLst/>
              <a:gdLst/>
              <a:ahLst/>
              <a:cxnLst/>
              <a:rect l="l" t="t" r="r" b="b"/>
              <a:pathLst>
                <a:path w="2655" h="405" extrusionOk="0">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74"/>
            <p:cNvSpPr/>
            <p:nvPr/>
          </p:nvSpPr>
          <p:spPr>
            <a:xfrm>
              <a:off x="6277576" y="2626778"/>
              <a:ext cx="91490" cy="10584"/>
            </a:xfrm>
            <a:custGeom>
              <a:avLst/>
              <a:gdLst/>
              <a:ahLst/>
              <a:cxnLst/>
              <a:rect l="l" t="t" r="r" b="b"/>
              <a:pathLst>
                <a:path w="3501" h="405" extrusionOk="0">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74"/>
            <p:cNvSpPr/>
            <p:nvPr/>
          </p:nvSpPr>
          <p:spPr>
            <a:xfrm>
              <a:off x="6277576" y="2572736"/>
              <a:ext cx="129173" cy="10584"/>
            </a:xfrm>
            <a:custGeom>
              <a:avLst/>
              <a:gdLst/>
              <a:ahLst/>
              <a:cxnLst/>
              <a:rect l="l" t="t" r="r" b="b"/>
              <a:pathLst>
                <a:path w="4943" h="405" extrusionOk="0">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3" name="Google Shape;15043;p74"/>
          <p:cNvGrpSpPr/>
          <p:nvPr/>
        </p:nvGrpSpPr>
        <p:grpSpPr>
          <a:xfrm>
            <a:off x="5346292" y="3156044"/>
            <a:ext cx="291247" cy="360629"/>
            <a:chOff x="5346292" y="3340691"/>
            <a:chExt cx="291247" cy="360628"/>
          </a:xfrm>
        </p:grpSpPr>
        <p:sp>
          <p:nvSpPr>
            <p:cNvPr id="15044" name="Google Shape;15044;p74"/>
            <p:cNvSpPr/>
            <p:nvPr/>
          </p:nvSpPr>
          <p:spPr>
            <a:xfrm>
              <a:off x="5479202" y="3340691"/>
              <a:ext cx="25166" cy="31934"/>
            </a:xfrm>
            <a:custGeom>
              <a:avLst/>
              <a:gdLst/>
              <a:ahLst/>
              <a:cxnLst/>
              <a:rect l="l" t="t" r="r" b="b"/>
              <a:pathLst>
                <a:path w="963" h="1222" extrusionOk="0">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74"/>
            <p:cNvSpPr/>
            <p:nvPr/>
          </p:nvSpPr>
          <p:spPr>
            <a:xfrm>
              <a:off x="5492033" y="3340691"/>
              <a:ext cx="12596" cy="31934"/>
            </a:xfrm>
            <a:custGeom>
              <a:avLst/>
              <a:gdLst/>
              <a:ahLst/>
              <a:cxnLst/>
              <a:rect l="l" t="t" r="r" b="b"/>
              <a:pathLst>
                <a:path w="482" h="1222" extrusionOk="0">
                  <a:moveTo>
                    <a:pt x="0" y="0"/>
                  </a:moveTo>
                  <a:lnTo>
                    <a:pt x="0" y="1222"/>
                  </a:lnTo>
                  <a:lnTo>
                    <a:pt x="481" y="1222"/>
                  </a:lnTo>
                  <a:lnTo>
                    <a:pt x="481" y="116"/>
                  </a:lnTo>
                  <a:cubicBezTo>
                    <a:pt x="481" y="48"/>
                    <a:pt x="433" y="0"/>
                    <a:pt x="3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74"/>
            <p:cNvSpPr/>
            <p:nvPr/>
          </p:nvSpPr>
          <p:spPr>
            <a:xfrm>
              <a:off x="5427199" y="3605048"/>
              <a:ext cx="132204" cy="11342"/>
            </a:xfrm>
            <a:custGeom>
              <a:avLst/>
              <a:gdLst/>
              <a:ahLst/>
              <a:cxnLst/>
              <a:rect l="l" t="t" r="r" b="b"/>
              <a:pathLst>
                <a:path w="5059" h="434" extrusionOk="0">
                  <a:moveTo>
                    <a:pt x="0" y="0"/>
                  </a:moveTo>
                  <a:lnTo>
                    <a:pt x="0" y="433"/>
                  </a:lnTo>
                  <a:lnTo>
                    <a:pt x="5058" y="433"/>
                  </a:lnTo>
                  <a:lnTo>
                    <a:pt x="5058"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74"/>
            <p:cNvSpPr/>
            <p:nvPr/>
          </p:nvSpPr>
          <p:spPr>
            <a:xfrm>
              <a:off x="5480718" y="3463566"/>
              <a:ext cx="22396" cy="205323"/>
            </a:xfrm>
            <a:custGeom>
              <a:avLst/>
              <a:gdLst/>
              <a:ahLst/>
              <a:cxnLst/>
              <a:rect l="l" t="t" r="r" b="b"/>
              <a:pathLst>
                <a:path w="857" h="7857" extrusionOk="0">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74"/>
            <p:cNvSpPr/>
            <p:nvPr/>
          </p:nvSpPr>
          <p:spPr>
            <a:xfrm>
              <a:off x="5486493" y="3463566"/>
              <a:ext cx="16620" cy="205323"/>
            </a:xfrm>
            <a:custGeom>
              <a:avLst/>
              <a:gdLst/>
              <a:ahLst/>
              <a:cxnLst/>
              <a:rect l="l" t="t" r="r" b="b"/>
              <a:pathLst>
                <a:path w="636" h="7857" extrusionOk="0">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74"/>
            <p:cNvSpPr/>
            <p:nvPr/>
          </p:nvSpPr>
          <p:spPr>
            <a:xfrm>
              <a:off x="5502068" y="3448488"/>
              <a:ext cx="96795" cy="252832"/>
            </a:xfrm>
            <a:custGeom>
              <a:avLst/>
              <a:gdLst/>
              <a:ahLst/>
              <a:cxnLst/>
              <a:rect l="l" t="t" r="r" b="b"/>
              <a:pathLst>
                <a:path w="3704" h="9675" extrusionOk="0">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74"/>
            <p:cNvSpPr/>
            <p:nvPr/>
          </p:nvSpPr>
          <p:spPr>
            <a:xfrm>
              <a:off x="5514141" y="3448488"/>
              <a:ext cx="84722" cy="252832"/>
            </a:xfrm>
            <a:custGeom>
              <a:avLst/>
              <a:gdLst/>
              <a:ahLst/>
              <a:cxnLst/>
              <a:rect l="l" t="t" r="r" b="b"/>
              <a:pathLst>
                <a:path w="3242" h="9675" extrusionOk="0">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74"/>
            <p:cNvSpPr/>
            <p:nvPr/>
          </p:nvSpPr>
          <p:spPr>
            <a:xfrm>
              <a:off x="5385230" y="3448488"/>
              <a:ext cx="96533" cy="252832"/>
            </a:xfrm>
            <a:custGeom>
              <a:avLst/>
              <a:gdLst/>
              <a:ahLst/>
              <a:cxnLst/>
              <a:rect l="l" t="t" r="r" b="b"/>
              <a:pathLst>
                <a:path w="3694" h="9675" extrusionOk="0">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74"/>
            <p:cNvSpPr/>
            <p:nvPr/>
          </p:nvSpPr>
          <p:spPr>
            <a:xfrm>
              <a:off x="5391502" y="3448488"/>
              <a:ext cx="90262" cy="252832"/>
            </a:xfrm>
            <a:custGeom>
              <a:avLst/>
              <a:gdLst/>
              <a:ahLst/>
              <a:cxnLst/>
              <a:rect l="l" t="t" r="r" b="b"/>
              <a:pathLst>
                <a:path w="3454" h="9675" extrusionOk="0">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74"/>
            <p:cNvSpPr/>
            <p:nvPr/>
          </p:nvSpPr>
          <p:spPr>
            <a:xfrm>
              <a:off x="5490518" y="3549751"/>
              <a:ext cx="3031" cy="2300"/>
            </a:xfrm>
            <a:custGeom>
              <a:avLst/>
              <a:gdLst/>
              <a:ahLst/>
              <a:cxnLst/>
              <a:rect l="l" t="t" r="r" b="b"/>
              <a:pathLst>
                <a:path w="116" h="88" extrusionOk="0">
                  <a:moveTo>
                    <a:pt x="58" y="1"/>
                  </a:moveTo>
                  <a:cubicBezTo>
                    <a:pt x="1" y="1"/>
                    <a:pt x="1" y="87"/>
                    <a:pt x="58" y="87"/>
                  </a:cubicBezTo>
                  <a:cubicBezTo>
                    <a:pt x="116" y="87"/>
                    <a:pt x="116" y="1"/>
                    <a:pt x="5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74"/>
            <p:cNvSpPr/>
            <p:nvPr/>
          </p:nvSpPr>
          <p:spPr>
            <a:xfrm>
              <a:off x="5360352" y="3373357"/>
              <a:ext cx="263128" cy="180210"/>
            </a:xfrm>
            <a:custGeom>
              <a:avLst/>
              <a:gdLst/>
              <a:ahLst/>
              <a:cxnLst/>
              <a:rect l="l" t="t" r="r" b="b"/>
              <a:pathLst>
                <a:path w="10069" h="6896" extrusionOk="0">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74"/>
            <p:cNvSpPr/>
            <p:nvPr/>
          </p:nvSpPr>
          <p:spPr>
            <a:xfrm>
              <a:off x="5579237" y="3373357"/>
              <a:ext cx="44242" cy="180210"/>
            </a:xfrm>
            <a:custGeom>
              <a:avLst/>
              <a:gdLst/>
              <a:ahLst/>
              <a:cxnLst/>
              <a:rect l="l" t="t" r="r" b="b"/>
              <a:pathLst>
                <a:path w="1693" h="6896" extrusionOk="0">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74"/>
            <p:cNvSpPr/>
            <p:nvPr/>
          </p:nvSpPr>
          <p:spPr>
            <a:xfrm>
              <a:off x="5459603" y="3362303"/>
              <a:ext cx="64364" cy="22134"/>
            </a:xfrm>
            <a:custGeom>
              <a:avLst/>
              <a:gdLst/>
              <a:ahLst/>
              <a:cxnLst/>
              <a:rect l="l" t="t" r="r" b="b"/>
              <a:pathLst>
                <a:path w="2463" h="847" extrusionOk="0">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74"/>
            <p:cNvSpPr/>
            <p:nvPr/>
          </p:nvSpPr>
          <p:spPr>
            <a:xfrm>
              <a:off x="5385988" y="3413314"/>
              <a:ext cx="215123" cy="108842"/>
            </a:xfrm>
            <a:custGeom>
              <a:avLst/>
              <a:gdLst/>
              <a:ahLst/>
              <a:cxnLst/>
              <a:rect l="l" t="t" r="r" b="b"/>
              <a:pathLst>
                <a:path w="8232" h="4165" extrusionOk="0">
                  <a:moveTo>
                    <a:pt x="5289" y="0"/>
                  </a:moveTo>
                  <a:lnTo>
                    <a:pt x="2751" y="3260"/>
                  </a:lnTo>
                  <a:lnTo>
                    <a:pt x="1779" y="1876"/>
                  </a:lnTo>
                  <a:lnTo>
                    <a:pt x="0" y="4164"/>
                  </a:lnTo>
                  <a:lnTo>
                    <a:pt x="8232" y="4164"/>
                  </a:lnTo>
                  <a:lnTo>
                    <a:pt x="528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74"/>
            <p:cNvSpPr/>
            <p:nvPr/>
          </p:nvSpPr>
          <p:spPr>
            <a:xfrm>
              <a:off x="5432477" y="3462312"/>
              <a:ext cx="41995" cy="59843"/>
            </a:xfrm>
            <a:custGeom>
              <a:avLst/>
              <a:gdLst/>
              <a:ahLst/>
              <a:cxnLst/>
              <a:rect l="l" t="t" r="r" b="b"/>
              <a:pathLst>
                <a:path w="1607" h="2290" extrusionOk="0">
                  <a:moveTo>
                    <a:pt x="0" y="1"/>
                  </a:moveTo>
                  <a:lnTo>
                    <a:pt x="683" y="2289"/>
                  </a:lnTo>
                  <a:lnTo>
                    <a:pt x="1606" y="2289"/>
                  </a:lnTo>
                  <a:lnTo>
                    <a:pt x="0"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74"/>
            <p:cNvSpPr/>
            <p:nvPr/>
          </p:nvSpPr>
          <p:spPr>
            <a:xfrm>
              <a:off x="5524202" y="3413314"/>
              <a:ext cx="76908" cy="108842"/>
            </a:xfrm>
            <a:custGeom>
              <a:avLst/>
              <a:gdLst/>
              <a:ahLst/>
              <a:cxnLst/>
              <a:rect l="l" t="t" r="r" b="b"/>
              <a:pathLst>
                <a:path w="2943" h="4165" extrusionOk="0">
                  <a:moveTo>
                    <a:pt x="0" y="0"/>
                  </a:moveTo>
                  <a:lnTo>
                    <a:pt x="1346" y="4164"/>
                  </a:lnTo>
                  <a:lnTo>
                    <a:pt x="2943" y="4164"/>
                  </a:lnTo>
                  <a:lnTo>
                    <a:pt x="0"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74"/>
            <p:cNvSpPr/>
            <p:nvPr/>
          </p:nvSpPr>
          <p:spPr>
            <a:xfrm>
              <a:off x="5360352" y="3522129"/>
              <a:ext cx="263128" cy="31437"/>
            </a:xfrm>
            <a:custGeom>
              <a:avLst/>
              <a:gdLst/>
              <a:ahLst/>
              <a:cxnLst/>
              <a:rect l="l" t="t" r="r" b="b"/>
              <a:pathLst>
                <a:path w="10069" h="1203" extrusionOk="0">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74"/>
            <p:cNvSpPr/>
            <p:nvPr/>
          </p:nvSpPr>
          <p:spPr>
            <a:xfrm>
              <a:off x="5360613" y="3522129"/>
              <a:ext cx="262867" cy="31437"/>
            </a:xfrm>
            <a:custGeom>
              <a:avLst/>
              <a:gdLst/>
              <a:ahLst/>
              <a:cxnLst/>
              <a:rect l="l" t="t" r="r" b="b"/>
              <a:pathLst>
                <a:path w="10059" h="1203" extrusionOk="0">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74"/>
            <p:cNvSpPr/>
            <p:nvPr/>
          </p:nvSpPr>
          <p:spPr>
            <a:xfrm>
              <a:off x="5346292" y="3545753"/>
              <a:ext cx="291247" cy="21873"/>
            </a:xfrm>
            <a:custGeom>
              <a:avLst/>
              <a:gdLst/>
              <a:ahLst/>
              <a:cxnLst/>
              <a:rect l="l" t="t" r="r" b="b"/>
              <a:pathLst>
                <a:path w="11145" h="837" extrusionOk="0">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74"/>
            <p:cNvSpPr/>
            <p:nvPr/>
          </p:nvSpPr>
          <p:spPr>
            <a:xfrm>
              <a:off x="5346292" y="3545753"/>
              <a:ext cx="291247" cy="21873"/>
            </a:xfrm>
            <a:custGeom>
              <a:avLst/>
              <a:gdLst/>
              <a:ahLst/>
              <a:cxnLst/>
              <a:rect l="l" t="t" r="r" b="b"/>
              <a:pathLst>
                <a:path w="11145" h="837" extrusionOk="0">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74"/>
            <p:cNvSpPr/>
            <p:nvPr/>
          </p:nvSpPr>
          <p:spPr>
            <a:xfrm>
              <a:off x="5490256" y="3413314"/>
              <a:ext cx="69147" cy="51533"/>
            </a:xfrm>
            <a:custGeom>
              <a:avLst/>
              <a:gdLst/>
              <a:ahLst/>
              <a:cxnLst/>
              <a:rect l="l" t="t" r="r" b="b"/>
              <a:pathLst>
                <a:path w="2646" h="1972" extrusionOk="0">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74"/>
            <p:cNvSpPr/>
            <p:nvPr/>
          </p:nvSpPr>
          <p:spPr>
            <a:xfrm>
              <a:off x="5524202" y="3413314"/>
              <a:ext cx="35200" cy="49521"/>
            </a:xfrm>
            <a:custGeom>
              <a:avLst/>
              <a:gdLst/>
              <a:ahLst/>
              <a:cxnLst/>
              <a:rect l="l" t="t" r="r" b="b"/>
              <a:pathLst>
                <a:path w="1347" h="1895" extrusionOk="0">
                  <a:moveTo>
                    <a:pt x="0" y="0"/>
                  </a:moveTo>
                  <a:lnTo>
                    <a:pt x="462" y="1433"/>
                  </a:lnTo>
                  <a:lnTo>
                    <a:pt x="1346" y="1895"/>
                  </a:lnTo>
                  <a:lnTo>
                    <a:pt x="0"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74"/>
            <p:cNvSpPr/>
            <p:nvPr/>
          </p:nvSpPr>
          <p:spPr>
            <a:xfrm>
              <a:off x="5406580" y="3462312"/>
              <a:ext cx="42491" cy="39721"/>
            </a:xfrm>
            <a:custGeom>
              <a:avLst/>
              <a:gdLst/>
              <a:ahLst/>
              <a:cxnLst/>
              <a:rect l="l" t="t" r="r" b="b"/>
              <a:pathLst>
                <a:path w="1626" h="1520" extrusionOk="0">
                  <a:moveTo>
                    <a:pt x="991" y="1"/>
                  </a:moveTo>
                  <a:lnTo>
                    <a:pt x="1" y="1270"/>
                  </a:lnTo>
                  <a:lnTo>
                    <a:pt x="722" y="1145"/>
                  </a:lnTo>
                  <a:lnTo>
                    <a:pt x="982" y="1520"/>
                  </a:lnTo>
                  <a:lnTo>
                    <a:pt x="1626" y="904"/>
                  </a:lnTo>
                  <a:lnTo>
                    <a:pt x="9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74"/>
            <p:cNvSpPr/>
            <p:nvPr/>
          </p:nvSpPr>
          <p:spPr>
            <a:xfrm>
              <a:off x="5432477" y="3462312"/>
              <a:ext cx="16594" cy="30680"/>
            </a:xfrm>
            <a:custGeom>
              <a:avLst/>
              <a:gdLst/>
              <a:ahLst/>
              <a:cxnLst/>
              <a:rect l="l" t="t" r="r" b="b"/>
              <a:pathLst>
                <a:path w="635" h="1174" extrusionOk="0">
                  <a:moveTo>
                    <a:pt x="0" y="1"/>
                  </a:moveTo>
                  <a:lnTo>
                    <a:pt x="346" y="1174"/>
                  </a:lnTo>
                  <a:lnTo>
                    <a:pt x="635" y="904"/>
                  </a:lnTo>
                  <a:lnTo>
                    <a:pt x="0"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74"/>
            <p:cNvSpPr/>
            <p:nvPr/>
          </p:nvSpPr>
          <p:spPr>
            <a:xfrm>
              <a:off x="5491772" y="3362303"/>
              <a:ext cx="32195" cy="22134"/>
            </a:xfrm>
            <a:custGeom>
              <a:avLst/>
              <a:gdLst/>
              <a:ahLst/>
              <a:cxnLst/>
              <a:rect l="l" t="t" r="r" b="b"/>
              <a:pathLst>
                <a:path w="1232" h="847" extrusionOk="0">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9" name="Google Shape;15069;p74"/>
          <p:cNvGrpSpPr/>
          <p:nvPr/>
        </p:nvGrpSpPr>
        <p:grpSpPr>
          <a:xfrm>
            <a:off x="7969264" y="1797049"/>
            <a:ext cx="337763" cy="360393"/>
            <a:chOff x="7969264" y="1981697"/>
            <a:chExt cx="337763" cy="360393"/>
          </a:xfrm>
        </p:grpSpPr>
        <p:sp>
          <p:nvSpPr>
            <p:cNvPr id="15070" name="Google Shape;15070;p74"/>
            <p:cNvSpPr/>
            <p:nvPr/>
          </p:nvSpPr>
          <p:spPr>
            <a:xfrm>
              <a:off x="8035353" y="2032159"/>
              <a:ext cx="271673" cy="247109"/>
            </a:xfrm>
            <a:custGeom>
              <a:avLst/>
              <a:gdLst/>
              <a:ahLst/>
              <a:cxnLst/>
              <a:rect l="l" t="t" r="r" b="b"/>
              <a:pathLst>
                <a:path w="10396" h="9456" extrusionOk="0">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74"/>
            <p:cNvSpPr/>
            <p:nvPr/>
          </p:nvSpPr>
          <p:spPr>
            <a:xfrm>
              <a:off x="8229596" y="2136244"/>
              <a:ext cx="77431" cy="76934"/>
            </a:xfrm>
            <a:custGeom>
              <a:avLst/>
              <a:gdLst/>
              <a:ahLst/>
              <a:cxnLst/>
              <a:rect l="l" t="t" r="r" b="b"/>
              <a:pathLst>
                <a:path w="2963" h="2944" extrusionOk="0">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74"/>
            <p:cNvSpPr/>
            <p:nvPr/>
          </p:nvSpPr>
          <p:spPr>
            <a:xfrm>
              <a:off x="8208480" y="2092786"/>
              <a:ext cx="96533" cy="92744"/>
            </a:xfrm>
            <a:custGeom>
              <a:avLst/>
              <a:gdLst/>
              <a:ahLst/>
              <a:cxnLst/>
              <a:rect l="l" t="t" r="r" b="b"/>
              <a:pathLst>
                <a:path w="3694" h="3549" extrusionOk="0">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74"/>
            <p:cNvSpPr/>
            <p:nvPr/>
          </p:nvSpPr>
          <p:spPr>
            <a:xfrm>
              <a:off x="8186634" y="2049302"/>
              <a:ext cx="116865" cy="108084"/>
            </a:xfrm>
            <a:custGeom>
              <a:avLst/>
              <a:gdLst/>
              <a:ahLst/>
              <a:cxnLst/>
              <a:rect l="l" t="t" r="r" b="b"/>
              <a:pathLst>
                <a:path w="4472" h="4136" extrusionOk="0">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74"/>
            <p:cNvSpPr/>
            <p:nvPr/>
          </p:nvSpPr>
          <p:spPr>
            <a:xfrm>
              <a:off x="8165257" y="2033465"/>
              <a:ext cx="100297" cy="95514"/>
            </a:xfrm>
            <a:custGeom>
              <a:avLst/>
              <a:gdLst/>
              <a:ahLst/>
              <a:cxnLst/>
              <a:rect l="l" t="t" r="r" b="b"/>
              <a:pathLst>
                <a:path w="3838" h="3655" extrusionOk="0">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74"/>
            <p:cNvSpPr/>
            <p:nvPr/>
          </p:nvSpPr>
          <p:spPr>
            <a:xfrm>
              <a:off x="8079830" y="1981697"/>
              <a:ext cx="205820" cy="288529"/>
            </a:xfrm>
            <a:custGeom>
              <a:avLst/>
              <a:gdLst/>
              <a:ahLst/>
              <a:cxnLst/>
              <a:rect l="l" t="t" r="r" b="b"/>
              <a:pathLst>
                <a:path w="7876" h="11041" extrusionOk="0">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74"/>
            <p:cNvSpPr/>
            <p:nvPr/>
          </p:nvSpPr>
          <p:spPr>
            <a:xfrm>
              <a:off x="8258995" y="2031453"/>
              <a:ext cx="26655" cy="95279"/>
            </a:xfrm>
            <a:custGeom>
              <a:avLst/>
              <a:gdLst/>
              <a:ahLst/>
              <a:cxnLst/>
              <a:rect l="l" t="t" r="r" b="b"/>
              <a:pathLst>
                <a:path w="1020" h="3646" extrusionOk="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74"/>
            <p:cNvSpPr/>
            <p:nvPr/>
          </p:nvSpPr>
          <p:spPr>
            <a:xfrm>
              <a:off x="8223298" y="2006836"/>
              <a:ext cx="26916" cy="120131"/>
            </a:xfrm>
            <a:custGeom>
              <a:avLst/>
              <a:gdLst/>
              <a:ahLst/>
              <a:cxnLst/>
              <a:rect l="l" t="t" r="r" b="b"/>
              <a:pathLst>
                <a:path w="1030" h="4597" extrusionOk="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74"/>
            <p:cNvSpPr/>
            <p:nvPr/>
          </p:nvSpPr>
          <p:spPr>
            <a:xfrm>
              <a:off x="8187627" y="1981697"/>
              <a:ext cx="26916" cy="145271"/>
            </a:xfrm>
            <a:custGeom>
              <a:avLst/>
              <a:gdLst/>
              <a:ahLst/>
              <a:cxnLst/>
              <a:rect l="l" t="t" r="r" b="b"/>
              <a:pathLst>
                <a:path w="1030" h="5559" extrusionOk="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74"/>
            <p:cNvSpPr/>
            <p:nvPr/>
          </p:nvSpPr>
          <p:spPr>
            <a:xfrm>
              <a:off x="8152191" y="2002315"/>
              <a:ext cx="26655" cy="124652"/>
            </a:xfrm>
            <a:custGeom>
              <a:avLst/>
              <a:gdLst/>
              <a:ahLst/>
              <a:cxnLst/>
              <a:rect l="l" t="t" r="r" b="b"/>
              <a:pathLst>
                <a:path w="1020" h="4770" extrusionOk="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74"/>
            <p:cNvSpPr/>
            <p:nvPr/>
          </p:nvSpPr>
          <p:spPr>
            <a:xfrm>
              <a:off x="8013741" y="2173823"/>
              <a:ext cx="106072" cy="122588"/>
            </a:xfrm>
            <a:custGeom>
              <a:avLst/>
              <a:gdLst/>
              <a:ahLst/>
              <a:cxnLst/>
              <a:rect l="l" t="t" r="r" b="b"/>
              <a:pathLst>
                <a:path w="4059" h="4691" extrusionOk="0">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74"/>
            <p:cNvSpPr/>
            <p:nvPr/>
          </p:nvSpPr>
          <p:spPr>
            <a:xfrm>
              <a:off x="8053436" y="2226977"/>
              <a:ext cx="66377" cy="69539"/>
            </a:xfrm>
            <a:custGeom>
              <a:avLst/>
              <a:gdLst/>
              <a:ahLst/>
              <a:cxnLst/>
              <a:rect l="l" t="t" r="r" b="b"/>
              <a:pathLst>
                <a:path w="2540" h="2661" extrusionOk="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74"/>
            <p:cNvSpPr/>
            <p:nvPr/>
          </p:nvSpPr>
          <p:spPr>
            <a:xfrm>
              <a:off x="7969264" y="2183388"/>
              <a:ext cx="135471" cy="149896"/>
            </a:xfrm>
            <a:custGeom>
              <a:avLst/>
              <a:gdLst/>
              <a:ahLst/>
              <a:cxnLst/>
              <a:rect l="l" t="t" r="r" b="b"/>
              <a:pathLst>
                <a:path w="5184" h="5736" extrusionOk="0">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74"/>
            <p:cNvSpPr/>
            <p:nvPr/>
          </p:nvSpPr>
          <p:spPr>
            <a:xfrm>
              <a:off x="8033340" y="2260635"/>
              <a:ext cx="71394" cy="72544"/>
            </a:xfrm>
            <a:custGeom>
              <a:avLst/>
              <a:gdLst/>
              <a:ahLst/>
              <a:cxnLst/>
              <a:rect l="l" t="t" r="r" b="b"/>
              <a:pathLst>
                <a:path w="2732" h="2776" extrusionOk="0">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74"/>
            <p:cNvSpPr/>
            <p:nvPr/>
          </p:nvSpPr>
          <p:spPr>
            <a:xfrm>
              <a:off x="8134604" y="2256114"/>
              <a:ext cx="131211" cy="36455"/>
            </a:xfrm>
            <a:custGeom>
              <a:avLst/>
              <a:gdLst/>
              <a:ahLst/>
              <a:cxnLst/>
              <a:rect l="l" t="t" r="r" b="b"/>
              <a:pathLst>
                <a:path w="5021" h="1395" extrusionOk="0">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74"/>
            <p:cNvSpPr/>
            <p:nvPr/>
          </p:nvSpPr>
          <p:spPr>
            <a:xfrm>
              <a:off x="8200196" y="2256114"/>
              <a:ext cx="65619" cy="36455"/>
            </a:xfrm>
            <a:custGeom>
              <a:avLst/>
              <a:gdLst/>
              <a:ahLst/>
              <a:cxnLst/>
              <a:rect l="l" t="t" r="r" b="b"/>
              <a:pathLst>
                <a:path w="2511" h="1395" extrusionOk="0">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74"/>
            <p:cNvSpPr/>
            <p:nvPr/>
          </p:nvSpPr>
          <p:spPr>
            <a:xfrm>
              <a:off x="8125562" y="2279242"/>
              <a:ext cx="149034" cy="62849"/>
            </a:xfrm>
            <a:custGeom>
              <a:avLst/>
              <a:gdLst/>
              <a:ahLst/>
              <a:cxnLst/>
              <a:rect l="l" t="t" r="r" b="b"/>
              <a:pathLst>
                <a:path w="5703" h="2405" extrusionOk="0">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74"/>
            <p:cNvSpPr/>
            <p:nvPr/>
          </p:nvSpPr>
          <p:spPr>
            <a:xfrm>
              <a:off x="8131076" y="2279242"/>
              <a:ext cx="143520" cy="62587"/>
            </a:xfrm>
            <a:custGeom>
              <a:avLst/>
              <a:gdLst/>
              <a:ahLst/>
              <a:cxnLst/>
              <a:rect l="l" t="t" r="r" b="b"/>
              <a:pathLst>
                <a:path w="5492" h="2395" extrusionOk="0">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8" name="Google Shape;15088;p74"/>
          <p:cNvGrpSpPr/>
          <p:nvPr/>
        </p:nvGrpSpPr>
        <p:grpSpPr>
          <a:xfrm>
            <a:off x="5736032" y="2245352"/>
            <a:ext cx="360890" cy="350332"/>
            <a:chOff x="5736032" y="2430000"/>
            <a:chExt cx="360890" cy="350332"/>
          </a:xfrm>
        </p:grpSpPr>
        <p:sp>
          <p:nvSpPr>
            <p:cNvPr id="15089" name="Google Shape;15089;p74"/>
            <p:cNvSpPr/>
            <p:nvPr/>
          </p:nvSpPr>
          <p:spPr>
            <a:xfrm>
              <a:off x="6072018" y="2447613"/>
              <a:ext cx="18868" cy="332719"/>
            </a:xfrm>
            <a:custGeom>
              <a:avLst/>
              <a:gdLst/>
              <a:ahLst/>
              <a:cxnLst/>
              <a:rect l="l" t="t" r="r" b="b"/>
              <a:pathLst>
                <a:path w="722" h="12732" extrusionOk="0">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74"/>
            <p:cNvSpPr/>
            <p:nvPr/>
          </p:nvSpPr>
          <p:spPr>
            <a:xfrm>
              <a:off x="6076774" y="2447613"/>
              <a:ext cx="14112" cy="332432"/>
            </a:xfrm>
            <a:custGeom>
              <a:avLst/>
              <a:gdLst/>
              <a:ahLst/>
              <a:cxnLst/>
              <a:rect l="l" t="t" r="r" b="b"/>
              <a:pathLst>
                <a:path w="540" h="12721" extrusionOk="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74"/>
            <p:cNvSpPr/>
            <p:nvPr/>
          </p:nvSpPr>
          <p:spPr>
            <a:xfrm>
              <a:off x="5979535" y="2638328"/>
              <a:ext cx="18606" cy="137117"/>
            </a:xfrm>
            <a:custGeom>
              <a:avLst/>
              <a:gdLst/>
              <a:ahLst/>
              <a:cxnLst/>
              <a:rect l="l" t="t" r="r" b="b"/>
              <a:pathLst>
                <a:path w="712" h="5247" extrusionOk="0">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74"/>
            <p:cNvSpPr/>
            <p:nvPr/>
          </p:nvSpPr>
          <p:spPr>
            <a:xfrm>
              <a:off x="5984056" y="2638328"/>
              <a:ext cx="14085" cy="138345"/>
            </a:xfrm>
            <a:custGeom>
              <a:avLst/>
              <a:gdLst/>
              <a:ahLst/>
              <a:cxnLst/>
              <a:rect l="l" t="t" r="r" b="b"/>
              <a:pathLst>
                <a:path w="539" h="5294" extrusionOk="0">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74"/>
            <p:cNvSpPr/>
            <p:nvPr/>
          </p:nvSpPr>
          <p:spPr>
            <a:xfrm>
              <a:off x="5736032" y="2430000"/>
              <a:ext cx="360629" cy="122405"/>
            </a:xfrm>
            <a:custGeom>
              <a:avLst/>
              <a:gdLst/>
              <a:ahLst/>
              <a:cxnLst/>
              <a:rect l="l" t="t" r="r" b="b"/>
              <a:pathLst>
                <a:path w="13800" h="4684" extrusionOk="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74"/>
            <p:cNvSpPr/>
            <p:nvPr/>
          </p:nvSpPr>
          <p:spPr>
            <a:xfrm>
              <a:off x="5972505" y="2430000"/>
              <a:ext cx="124417" cy="122405"/>
            </a:xfrm>
            <a:custGeom>
              <a:avLst/>
              <a:gdLst/>
              <a:ahLst/>
              <a:cxnLst/>
              <a:rect l="l" t="t" r="r" b="b"/>
              <a:pathLst>
                <a:path w="4761" h="4684" extrusionOk="0">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74"/>
            <p:cNvSpPr/>
            <p:nvPr/>
          </p:nvSpPr>
          <p:spPr>
            <a:xfrm>
              <a:off x="5750353" y="2455139"/>
              <a:ext cx="156325" cy="84722"/>
            </a:xfrm>
            <a:custGeom>
              <a:avLst/>
              <a:gdLst/>
              <a:ahLst/>
              <a:cxnLst/>
              <a:rect l="l" t="t" r="r" b="b"/>
              <a:pathLst>
                <a:path w="5982" h="3242" extrusionOk="0">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74"/>
            <p:cNvSpPr/>
            <p:nvPr/>
          </p:nvSpPr>
          <p:spPr>
            <a:xfrm>
              <a:off x="5763184" y="2465697"/>
              <a:ext cx="131185" cy="64600"/>
            </a:xfrm>
            <a:custGeom>
              <a:avLst/>
              <a:gdLst/>
              <a:ahLst/>
              <a:cxnLst/>
              <a:rect l="l" t="t" r="r" b="b"/>
              <a:pathLst>
                <a:path w="5020" h="2472" extrusionOk="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74"/>
            <p:cNvSpPr/>
            <p:nvPr/>
          </p:nvSpPr>
          <p:spPr>
            <a:xfrm>
              <a:off x="5926016" y="2455375"/>
              <a:ext cx="156298" cy="84486"/>
            </a:xfrm>
            <a:custGeom>
              <a:avLst/>
              <a:gdLst/>
              <a:ahLst/>
              <a:cxnLst/>
              <a:rect l="l" t="t" r="r" b="b"/>
              <a:pathLst>
                <a:path w="5981" h="3233" extrusionOk="0">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74"/>
            <p:cNvSpPr/>
            <p:nvPr/>
          </p:nvSpPr>
          <p:spPr>
            <a:xfrm>
              <a:off x="5938324" y="2465697"/>
              <a:ext cx="131185" cy="64600"/>
            </a:xfrm>
            <a:custGeom>
              <a:avLst/>
              <a:gdLst/>
              <a:ahLst/>
              <a:cxnLst/>
              <a:rect l="l" t="t" r="r" b="b"/>
              <a:pathLst>
                <a:path w="5020" h="2472" extrusionOk="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74"/>
            <p:cNvSpPr/>
            <p:nvPr/>
          </p:nvSpPr>
          <p:spPr>
            <a:xfrm>
              <a:off x="6000389" y="2465932"/>
              <a:ext cx="69382" cy="64129"/>
            </a:xfrm>
            <a:custGeom>
              <a:avLst/>
              <a:gdLst/>
              <a:ahLst/>
              <a:cxnLst/>
              <a:rect l="l" t="t" r="r" b="b"/>
              <a:pathLst>
                <a:path w="2655" h="2454" extrusionOk="0">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74"/>
            <p:cNvSpPr/>
            <p:nvPr/>
          </p:nvSpPr>
          <p:spPr>
            <a:xfrm>
              <a:off x="5816703" y="2491333"/>
              <a:ext cx="77666" cy="38964"/>
            </a:xfrm>
            <a:custGeom>
              <a:avLst/>
              <a:gdLst/>
              <a:ahLst/>
              <a:cxnLst/>
              <a:rect l="l" t="t" r="r" b="b"/>
              <a:pathLst>
                <a:path w="2972" h="1491" extrusionOk="0">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74"/>
            <p:cNvSpPr/>
            <p:nvPr/>
          </p:nvSpPr>
          <p:spPr>
            <a:xfrm>
              <a:off x="5828751" y="2603990"/>
              <a:ext cx="175192" cy="72831"/>
            </a:xfrm>
            <a:custGeom>
              <a:avLst/>
              <a:gdLst/>
              <a:ahLst/>
              <a:cxnLst/>
              <a:rect l="l" t="t" r="r" b="b"/>
              <a:pathLst>
                <a:path w="6704" h="2787" extrusionOk="0">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74"/>
            <p:cNvSpPr/>
            <p:nvPr/>
          </p:nvSpPr>
          <p:spPr>
            <a:xfrm>
              <a:off x="5828751" y="2636316"/>
              <a:ext cx="175192" cy="40505"/>
            </a:xfrm>
            <a:custGeom>
              <a:avLst/>
              <a:gdLst/>
              <a:ahLst/>
              <a:cxnLst/>
              <a:rect l="l" t="t" r="r" b="b"/>
              <a:pathLst>
                <a:path w="6704" h="1550" extrusionOk="0">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74"/>
            <p:cNvSpPr/>
            <p:nvPr/>
          </p:nvSpPr>
          <p:spPr>
            <a:xfrm>
              <a:off x="5872993" y="2648624"/>
              <a:ext cx="86472" cy="16620"/>
            </a:xfrm>
            <a:custGeom>
              <a:avLst/>
              <a:gdLst/>
              <a:ahLst/>
              <a:cxnLst/>
              <a:rect l="l" t="t" r="r" b="b"/>
              <a:pathLst>
                <a:path w="3309" h="636" extrusionOk="0">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74"/>
            <p:cNvSpPr/>
            <p:nvPr/>
          </p:nvSpPr>
          <p:spPr>
            <a:xfrm>
              <a:off x="5920972" y="2616717"/>
              <a:ext cx="50540" cy="17404"/>
            </a:xfrm>
            <a:custGeom>
              <a:avLst/>
              <a:gdLst/>
              <a:ahLst/>
              <a:cxnLst/>
              <a:rect l="l" t="t" r="r" b="b"/>
              <a:pathLst>
                <a:path w="1934" h="666" extrusionOk="0">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74"/>
            <p:cNvSpPr/>
            <p:nvPr/>
          </p:nvSpPr>
          <p:spPr>
            <a:xfrm>
              <a:off x="5860920" y="2616717"/>
              <a:ext cx="50802" cy="17404"/>
            </a:xfrm>
            <a:custGeom>
              <a:avLst/>
              <a:gdLst/>
              <a:ahLst/>
              <a:cxnLst/>
              <a:rect l="l" t="t" r="r" b="b"/>
              <a:pathLst>
                <a:path w="1944" h="666" extrusionOk="0">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6" name="Google Shape;15106;p74"/>
          <p:cNvGrpSpPr/>
          <p:nvPr/>
        </p:nvGrpSpPr>
        <p:grpSpPr>
          <a:xfrm>
            <a:off x="4877867" y="1811344"/>
            <a:ext cx="360628" cy="331778"/>
            <a:chOff x="4877867" y="1995991"/>
            <a:chExt cx="360628" cy="331778"/>
          </a:xfrm>
        </p:grpSpPr>
        <p:sp>
          <p:nvSpPr>
            <p:cNvPr id="15107" name="Google Shape;15107;p74"/>
            <p:cNvSpPr/>
            <p:nvPr/>
          </p:nvSpPr>
          <p:spPr>
            <a:xfrm>
              <a:off x="5151527" y="2172699"/>
              <a:ext cx="17613" cy="155070"/>
            </a:xfrm>
            <a:custGeom>
              <a:avLst/>
              <a:gdLst/>
              <a:ahLst/>
              <a:cxnLst/>
              <a:rect l="l" t="t" r="r" b="b"/>
              <a:pathLst>
                <a:path w="674" h="5934" extrusionOk="0">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74"/>
            <p:cNvSpPr/>
            <p:nvPr/>
          </p:nvSpPr>
          <p:spPr>
            <a:xfrm>
              <a:off x="5155813" y="2172699"/>
              <a:ext cx="13328" cy="155070"/>
            </a:xfrm>
            <a:custGeom>
              <a:avLst/>
              <a:gdLst/>
              <a:ahLst/>
              <a:cxnLst/>
              <a:rect l="l" t="t" r="r" b="b"/>
              <a:pathLst>
                <a:path w="510" h="5934" extrusionOk="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74"/>
            <p:cNvSpPr/>
            <p:nvPr/>
          </p:nvSpPr>
          <p:spPr>
            <a:xfrm>
              <a:off x="4941709" y="2135748"/>
              <a:ext cx="233206" cy="58877"/>
            </a:xfrm>
            <a:custGeom>
              <a:avLst/>
              <a:gdLst/>
              <a:ahLst/>
              <a:cxnLst/>
              <a:rect l="l" t="t" r="r" b="b"/>
              <a:pathLst>
                <a:path w="8924" h="2253" extrusionOk="0">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74"/>
            <p:cNvSpPr/>
            <p:nvPr/>
          </p:nvSpPr>
          <p:spPr>
            <a:xfrm>
              <a:off x="5217119" y="2012873"/>
              <a:ext cx="17613" cy="314897"/>
            </a:xfrm>
            <a:custGeom>
              <a:avLst/>
              <a:gdLst/>
              <a:ahLst/>
              <a:cxnLst/>
              <a:rect l="l" t="t" r="r" b="b"/>
              <a:pathLst>
                <a:path w="674" h="12050" extrusionOk="0">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74"/>
            <p:cNvSpPr/>
            <p:nvPr/>
          </p:nvSpPr>
          <p:spPr>
            <a:xfrm>
              <a:off x="5221379" y="2012873"/>
              <a:ext cx="13354" cy="314897"/>
            </a:xfrm>
            <a:custGeom>
              <a:avLst/>
              <a:gdLst/>
              <a:ahLst/>
              <a:cxnLst/>
              <a:rect l="l" t="t" r="r" b="b"/>
              <a:pathLst>
                <a:path w="511" h="12050" extrusionOk="0">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74"/>
            <p:cNvSpPr/>
            <p:nvPr/>
          </p:nvSpPr>
          <p:spPr>
            <a:xfrm>
              <a:off x="4877867" y="1995991"/>
              <a:ext cx="360393" cy="119478"/>
            </a:xfrm>
            <a:custGeom>
              <a:avLst/>
              <a:gdLst/>
              <a:ahLst/>
              <a:cxnLst/>
              <a:rect l="l" t="t" r="r" b="b"/>
              <a:pathLst>
                <a:path w="13791" h="4572" extrusionOk="0">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74"/>
            <p:cNvSpPr/>
            <p:nvPr/>
          </p:nvSpPr>
          <p:spPr>
            <a:xfrm>
              <a:off x="5138461" y="1997533"/>
              <a:ext cx="100035" cy="117675"/>
            </a:xfrm>
            <a:custGeom>
              <a:avLst/>
              <a:gdLst/>
              <a:ahLst/>
              <a:cxnLst/>
              <a:rect l="l" t="t" r="r" b="b"/>
              <a:pathLst>
                <a:path w="3828" h="4503" extrusionOk="0">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74"/>
            <p:cNvSpPr/>
            <p:nvPr/>
          </p:nvSpPr>
          <p:spPr>
            <a:xfrm>
              <a:off x="5085438" y="2010077"/>
              <a:ext cx="137222" cy="91568"/>
            </a:xfrm>
            <a:custGeom>
              <a:avLst/>
              <a:gdLst/>
              <a:ahLst/>
              <a:cxnLst/>
              <a:rect l="l" t="t" r="r" b="b"/>
              <a:pathLst>
                <a:path w="5251" h="3504" extrusionOk="0">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74"/>
            <p:cNvSpPr/>
            <p:nvPr/>
          </p:nvSpPr>
          <p:spPr>
            <a:xfrm>
              <a:off x="5089959" y="2014336"/>
              <a:ext cx="127683" cy="83023"/>
            </a:xfrm>
            <a:custGeom>
              <a:avLst/>
              <a:gdLst/>
              <a:ahLst/>
              <a:cxnLst/>
              <a:rect l="l" t="t" r="r" b="b"/>
              <a:pathLst>
                <a:path w="4886" h="3177" extrusionOk="0">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74"/>
            <p:cNvSpPr/>
            <p:nvPr/>
          </p:nvSpPr>
          <p:spPr>
            <a:xfrm>
              <a:off x="4893704" y="2009815"/>
              <a:ext cx="136987" cy="91568"/>
            </a:xfrm>
            <a:custGeom>
              <a:avLst/>
              <a:gdLst/>
              <a:ahLst/>
              <a:cxnLst/>
              <a:rect l="l" t="t" r="r" b="b"/>
              <a:pathLst>
                <a:path w="5242" h="3504" extrusionOk="0">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74"/>
            <p:cNvSpPr/>
            <p:nvPr/>
          </p:nvSpPr>
          <p:spPr>
            <a:xfrm>
              <a:off x="4898721" y="2014101"/>
              <a:ext cx="127683" cy="83023"/>
            </a:xfrm>
            <a:custGeom>
              <a:avLst/>
              <a:gdLst/>
              <a:ahLst/>
              <a:cxnLst/>
              <a:rect l="l" t="t" r="r" b="b"/>
              <a:pathLst>
                <a:path w="4886" h="3177" extrusionOk="0">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74"/>
            <p:cNvSpPr/>
            <p:nvPr/>
          </p:nvSpPr>
          <p:spPr>
            <a:xfrm>
              <a:off x="4940690" y="2017133"/>
              <a:ext cx="85479" cy="79939"/>
            </a:xfrm>
            <a:custGeom>
              <a:avLst/>
              <a:gdLst/>
              <a:ahLst/>
              <a:cxnLst/>
              <a:rect l="l" t="t" r="r" b="b"/>
              <a:pathLst>
                <a:path w="3271" h="3059" extrusionOk="0">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74"/>
            <p:cNvSpPr/>
            <p:nvPr/>
          </p:nvSpPr>
          <p:spPr>
            <a:xfrm>
              <a:off x="5139715" y="2014624"/>
              <a:ext cx="77431" cy="82500"/>
            </a:xfrm>
            <a:custGeom>
              <a:avLst/>
              <a:gdLst/>
              <a:ahLst/>
              <a:cxnLst/>
              <a:rect l="l" t="t" r="r" b="b"/>
              <a:pathLst>
                <a:path w="2963" h="3157" extrusionOk="0">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74"/>
            <p:cNvSpPr/>
            <p:nvPr/>
          </p:nvSpPr>
          <p:spPr>
            <a:xfrm>
              <a:off x="4969096" y="2146802"/>
              <a:ext cx="177675" cy="36716"/>
            </a:xfrm>
            <a:custGeom>
              <a:avLst/>
              <a:gdLst/>
              <a:ahLst/>
              <a:cxnLst/>
              <a:rect l="l" t="t" r="r" b="b"/>
              <a:pathLst>
                <a:path w="6799" h="1405" extrusionOk="0">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1" name="Google Shape;15121;p74"/>
          <p:cNvGrpSpPr/>
          <p:nvPr/>
        </p:nvGrpSpPr>
        <p:grpSpPr>
          <a:xfrm>
            <a:off x="7050889" y="2728856"/>
            <a:ext cx="363529" cy="339513"/>
            <a:chOff x="7050889" y="2913503"/>
            <a:chExt cx="363529" cy="339513"/>
          </a:xfrm>
        </p:grpSpPr>
        <p:sp>
          <p:nvSpPr>
            <p:cNvPr id="15122" name="Google Shape;15122;p74"/>
            <p:cNvSpPr/>
            <p:nvPr/>
          </p:nvSpPr>
          <p:spPr>
            <a:xfrm>
              <a:off x="7057814" y="2913503"/>
              <a:ext cx="217893" cy="268146"/>
            </a:xfrm>
            <a:custGeom>
              <a:avLst/>
              <a:gdLst/>
              <a:ahLst/>
              <a:cxnLst/>
              <a:rect l="l" t="t" r="r" b="b"/>
              <a:pathLst>
                <a:path w="8338" h="10261" extrusionOk="0">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74"/>
            <p:cNvSpPr/>
            <p:nvPr/>
          </p:nvSpPr>
          <p:spPr>
            <a:xfrm>
              <a:off x="7262118" y="2972223"/>
              <a:ext cx="152300" cy="280794"/>
            </a:xfrm>
            <a:custGeom>
              <a:avLst/>
              <a:gdLst/>
              <a:ahLst/>
              <a:cxnLst/>
              <a:rect l="l" t="t" r="r" b="b"/>
              <a:pathLst>
                <a:path w="5828" h="10745" extrusionOk="0">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74"/>
            <p:cNvSpPr/>
            <p:nvPr/>
          </p:nvSpPr>
          <p:spPr>
            <a:xfrm>
              <a:off x="7263373" y="3037136"/>
              <a:ext cx="151046" cy="214626"/>
            </a:xfrm>
            <a:custGeom>
              <a:avLst/>
              <a:gdLst/>
              <a:ahLst/>
              <a:cxnLst/>
              <a:rect l="l" t="t" r="r" b="b"/>
              <a:pathLst>
                <a:path w="5780" h="8213" extrusionOk="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74"/>
            <p:cNvSpPr/>
            <p:nvPr/>
          </p:nvSpPr>
          <p:spPr>
            <a:xfrm>
              <a:off x="7105323" y="2913739"/>
              <a:ext cx="170384" cy="97788"/>
            </a:xfrm>
            <a:custGeom>
              <a:avLst/>
              <a:gdLst/>
              <a:ahLst/>
              <a:cxnLst/>
              <a:rect l="l" t="t" r="r" b="b"/>
              <a:pathLst>
                <a:path w="6520" h="3742" extrusionOk="0">
                  <a:moveTo>
                    <a:pt x="6520" y="1"/>
                  </a:moveTo>
                  <a:lnTo>
                    <a:pt x="0" y="1443"/>
                  </a:lnTo>
                  <a:lnTo>
                    <a:pt x="0" y="3741"/>
                  </a:lnTo>
                  <a:lnTo>
                    <a:pt x="6520" y="2289"/>
                  </a:lnTo>
                  <a:lnTo>
                    <a:pt x="652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74"/>
            <p:cNvSpPr/>
            <p:nvPr/>
          </p:nvSpPr>
          <p:spPr>
            <a:xfrm>
              <a:off x="7082196" y="2913503"/>
              <a:ext cx="193511" cy="267884"/>
            </a:xfrm>
            <a:custGeom>
              <a:avLst/>
              <a:gdLst/>
              <a:ahLst/>
              <a:cxnLst/>
              <a:rect l="l" t="t" r="r" b="b"/>
              <a:pathLst>
                <a:path w="7405" h="10251" extrusionOk="0">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74"/>
            <p:cNvSpPr/>
            <p:nvPr/>
          </p:nvSpPr>
          <p:spPr>
            <a:xfrm>
              <a:off x="7354601" y="3215961"/>
              <a:ext cx="50775" cy="17195"/>
            </a:xfrm>
            <a:custGeom>
              <a:avLst/>
              <a:gdLst/>
              <a:ahLst/>
              <a:cxnLst/>
              <a:rect l="l" t="t" r="r" b="b"/>
              <a:pathLst>
                <a:path w="1943" h="658" extrusionOk="0">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74"/>
            <p:cNvSpPr/>
            <p:nvPr/>
          </p:nvSpPr>
          <p:spPr>
            <a:xfrm>
              <a:off x="7050889" y="3195813"/>
              <a:ext cx="197431" cy="26786"/>
            </a:xfrm>
            <a:custGeom>
              <a:avLst/>
              <a:gdLst/>
              <a:ahLst/>
              <a:cxnLst/>
              <a:rect l="l" t="t" r="r" b="b"/>
              <a:pathLst>
                <a:path w="7555" h="1025" extrusionOk="0">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74"/>
            <p:cNvSpPr/>
            <p:nvPr/>
          </p:nvSpPr>
          <p:spPr>
            <a:xfrm>
              <a:off x="7357371" y="3166361"/>
              <a:ext cx="47509" cy="16803"/>
            </a:xfrm>
            <a:custGeom>
              <a:avLst/>
              <a:gdLst/>
              <a:ahLst/>
              <a:cxnLst/>
              <a:rect l="l" t="t" r="r" b="b"/>
              <a:pathLst>
                <a:path w="1818" h="643" extrusionOk="0">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74"/>
            <p:cNvSpPr/>
            <p:nvPr/>
          </p:nvSpPr>
          <p:spPr>
            <a:xfrm>
              <a:off x="7145855" y="3147938"/>
              <a:ext cx="145872" cy="31464"/>
            </a:xfrm>
            <a:custGeom>
              <a:avLst/>
              <a:gdLst/>
              <a:ahLst/>
              <a:cxnLst/>
              <a:rect l="l" t="t" r="r" b="b"/>
              <a:pathLst>
                <a:path w="5582" h="1204" extrusionOk="0">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1" name="Google Shape;15131;p74"/>
          <p:cNvGrpSpPr/>
          <p:nvPr/>
        </p:nvGrpSpPr>
        <p:grpSpPr>
          <a:xfrm>
            <a:off x="7510900" y="1796814"/>
            <a:ext cx="372937" cy="360629"/>
            <a:chOff x="7510900" y="1981462"/>
            <a:chExt cx="372937" cy="360629"/>
          </a:xfrm>
        </p:grpSpPr>
        <p:sp>
          <p:nvSpPr>
            <p:cNvPr id="15132" name="Google Shape;15132;p74"/>
            <p:cNvSpPr/>
            <p:nvPr/>
          </p:nvSpPr>
          <p:spPr>
            <a:xfrm>
              <a:off x="7617207" y="2027455"/>
              <a:ext cx="160584" cy="264121"/>
            </a:xfrm>
            <a:custGeom>
              <a:avLst/>
              <a:gdLst/>
              <a:ahLst/>
              <a:cxnLst/>
              <a:rect l="l" t="t" r="r" b="b"/>
              <a:pathLst>
                <a:path w="6145" h="10107" extrusionOk="0">
                  <a:moveTo>
                    <a:pt x="0" y="0"/>
                  </a:moveTo>
                  <a:lnTo>
                    <a:pt x="0" y="10106"/>
                  </a:lnTo>
                  <a:lnTo>
                    <a:pt x="6145" y="10106"/>
                  </a:lnTo>
                  <a:lnTo>
                    <a:pt x="614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74"/>
            <p:cNvSpPr/>
            <p:nvPr/>
          </p:nvSpPr>
          <p:spPr>
            <a:xfrm>
              <a:off x="7739585" y="2027455"/>
              <a:ext cx="38206" cy="264121"/>
            </a:xfrm>
            <a:custGeom>
              <a:avLst/>
              <a:gdLst/>
              <a:ahLst/>
              <a:cxnLst/>
              <a:rect l="l" t="t" r="r" b="b"/>
              <a:pathLst>
                <a:path w="1462" h="10107" extrusionOk="0">
                  <a:moveTo>
                    <a:pt x="0" y="0"/>
                  </a:moveTo>
                  <a:lnTo>
                    <a:pt x="0" y="10106"/>
                  </a:lnTo>
                  <a:lnTo>
                    <a:pt x="1462" y="10106"/>
                  </a:lnTo>
                  <a:lnTo>
                    <a:pt x="146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74"/>
            <p:cNvSpPr/>
            <p:nvPr/>
          </p:nvSpPr>
          <p:spPr>
            <a:xfrm>
              <a:off x="7576231" y="2011619"/>
              <a:ext cx="243529" cy="64861"/>
            </a:xfrm>
            <a:custGeom>
              <a:avLst/>
              <a:gdLst/>
              <a:ahLst/>
              <a:cxnLst/>
              <a:rect l="l" t="t" r="r" b="b"/>
              <a:pathLst>
                <a:path w="9319" h="2482" extrusionOk="0">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74"/>
            <p:cNvSpPr/>
            <p:nvPr/>
          </p:nvSpPr>
          <p:spPr>
            <a:xfrm>
              <a:off x="7576231" y="2011619"/>
              <a:ext cx="243529" cy="63842"/>
            </a:xfrm>
            <a:custGeom>
              <a:avLst/>
              <a:gdLst/>
              <a:ahLst/>
              <a:cxnLst/>
              <a:rect l="l" t="t" r="r" b="b"/>
              <a:pathLst>
                <a:path w="9319" h="2443" extrusionOk="0">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74"/>
            <p:cNvSpPr/>
            <p:nvPr/>
          </p:nvSpPr>
          <p:spPr>
            <a:xfrm>
              <a:off x="7510900" y="1981462"/>
              <a:ext cx="372937" cy="92169"/>
            </a:xfrm>
            <a:custGeom>
              <a:avLst/>
              <a:gdLst/>
              <a:ahLst/>
              <a:cxnLst/>
              <a:rect l="l" t="t" r="r" b="b"/>
              <a:pathLst>
                <a:path w="14271" h="3527" extrusionOk="0">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74"/>
            <p:cNvSpPr/>
            <p:nvPr/>
          </p:nvSpPr>
          <p:spPr>
            <a:xfrm>
              <a:off x="7785056" y="1981462"/>
              <a:ext cx="88746" cy="91986"/>
            </a:xfrm>
            <a:custGeom>
              <a:avLst/>
              <a:gdLst/>
              <a:ahLst/>
              <a:cxnLst/>
              <a:rect l="l" t="t" r="r" b="b"/>
              <a:pathLst>
                <a:path w="3396" h="3520" extrusionOk="0">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74"/>
            <p:cNvSpPr/>
            <p:nvPr/>
          </p:nvSpPr>
          <p:spPr>
            <a:xfrm>
              <a:off x="7553365" y="2027455"/>
              <a:ext cx="64861" cy="46124"/>
            </a:xfrm>
            <a:custGeom>
              <a:avLst/>
              <a:gdLst/>
              <a:ahLst/>
              <a:cxnLst/>
              <a:rect l="l" t="t" r="r" b="b"/>
              <a:pathLst>
                <a:path w="2482" h="1765" extrusionOk="0">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74"/>
            <p:cNvSpPr/>
            <p:nvPr/>
          </p:nvSpPr>
          <p:spPr>
            <a:xfrm>
              <a:off x="7584280" y="2275478"/>
              <a:ext cx="226438" cy="40479"/>
            </a:xfrm>
            <a:custGeom>
              <a:avLst/>
              <a:gdLst/>
              <a:ahLst/>
              <a:cxnLst/>
              <a:rect l="l" t="t" r="r" b="b"/>
              <a:pathLst>
                <a:path w="8665" h="1549" extrusionOk="0">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74"/>
            <p:cNvSpPr/>
            <p:nvPr/>
          </p:nvSpPr>
          <p:spPr>
            <a:xfrm>
              <a:off x="7584018" y="2275478"/>
              <a:ext cx="226438" cy="40479"/>
            </a:xfrm>
            <a:custGeom>
              <a:avLst/>
              <a:gdLst/>
              <a:ahLst/>
              <a:cxnLst/>
              <a:rect l="l" t="t" r="r" b="b"/>
              <a:pathLst>
                <a:path w="8665" h="1549" extrusionOk="0">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74"/>
            <p:cNvSpPr/>
            <p:nvPr/>
          </p:nvSpPr>
          <p:spPr>
            <a:xfrm>
              <a:off x="7549837" y="2308876"/>
              <a:ext cx="295062" cy="33214"/>
            </a:xfrm>
            <a:custGeom>
              <a:avLst/>
              <a:gdLst/>
              <a:ahLst/>
              <a:cxnLst/>
              <a:rect l="l" t="t" r="r" b="b"/>
              <a:pathLst>
                <a:path w="11291" h="1271" extrusionOk="0">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74"/>
            <p:cNvSpPr/>
            <p:nvPr/>
          </p:nvSpPr>
          <p:spPr>
            <a:xfrm>
              <a:off x="7549837" y="2308641"/>
              <a:ext cx="295062" cy="33450"/>
            </a:xfrm>
            <a:custGeom>
              <a:avLst/>
              <a:gdLst/>
              <a:ahLst/>
              <a:cxnLst/>
              <a:rect l="l" t="t" r="r" b="b"/>
              <a:pathLst>
                <a:path w="11291" h="1280" extrusionOk="0">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74"/>
            <p:cNvSpPr/>
            <p:nvPr/>
          </p:nvSpPr>
          <p:spPr>
            <a:xfrm>
              <a:off x="7550098" y="2006078"/>
              <a:ext cx="42988" cy="42753"/>
            </a:xfrm>
            <a:custGeom>
              <a:avLst/>
              <a:gdLst/>
              <a:ahLst/>
              <a:cxnLst/>
              <a:rect l="l" t="t" r="r" b="b"/>
              <a:pathLst>
                <a:path w="1645" h="1636" extrusionOk="0">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74"/>
            <p:cNvSpPr/>
            <p:nvPr/>
          </p:nvSpPr>
          <p:spPr>
            <a:xfrm>
              <a:off x="7801885" y="2006078"/>
              <a:ext cx="42753" cy="42753"/>
            </a:xfrm>
            <a:custGeom>
              <a:avLst/>
              <a:gdLst/>
              <a:ahLst/>
              <a:cxnLst/>
              <a:rect l="l" t="t" r="r" b="b"/>
              <a:pathLst>
                <a:path w="1636" h="1636" extrusionOk="0">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74"/>
            <p:cNvSpPr/>
            <p:nvPr/>
          </p:nvSpPr>
          <p:spPr>
            <a:xfrm>
              <a:off x="7642816" y="2097804"/>
              <a:ext cx="20906" cy="153319"/>
            </a:xfrm>
            <a:custGeom>
              <a:avLst/>
              <a:gdLst/>
              <a:ahLst/>
              <a:cxnLst/>
              <a:rect l="l" t="t" r="r" b="b"/>
              <a:pathLst>
                <a:path w="800" h="5867" extrusionOk="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74"/>
            <p:cNvSpPr/>
            <p:nvPr/>
          </p:nvSpPr>
          <p:spPr>
            <a:xfrm>
              <a:off x="7687059" y="2097804"/>
              <a:ext cx="20880" cy="153319"/>
            </a:xfrm>
            <a:custGeom>
              <a:avLst/>
              <a:gdLst/>
              <a:ahLst/>
              <a:cxnLst/>
              <a:rect l="l" t="t" r="r" b="b"/>
              <a:pathLst>
                <a:path w="799" h="5867" extrusionOk="0">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74"/>
            <p:cNvSpPr/>
            <p:nvPr/>
          </p:nvSpPr>
          <p:spPr>
            <a:xfrm>
              <a:off x="7731275" y="2097804"/>
              <a:ext cx="20880" cy="153319"/>
            </a:xfrm>
            <a:custGeom>
              <a:avLst/>
              <a:gdLst/>
              <a:ahLst/>
              <a:cxnLst/>
              <a:rect l="l" t="t" r="r" b="b"/>
              <a:pathLst>
                <a:path w="799" h="5867" extrusionOk="0">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8" name="Google Shape;15148;p74"/>
          <p:cNvGrpSpPr/>
          <p:nvPr/>
        </p:nvGrpSpPr>
        <p:grpSpPr>
          <a:xfrm>
            <a:off x="6599476" y="2733612"/>
            <a:ext cx="360629" cy="329975"/>
            <a:chOff x="6599476" y="2918260"/>
            <a:chExt cx="360629" cy="329975"/>
          </a:xfrm>
        </p:grpSpPr>
        <p:sp>
          <p:nvSpPr>
            <p:cNvPr id="15149" name="Google Shape;15149;p74"/>
            <p:cNvSpPr/>
            <p:nvPr/>
          </p:nvSpPr>
          <p:spPr>
            <a:xfrm>
              <a:off x="6604990" y="2918521"/>
              <a:ext cx="349313" cy="329714"/>
            </a:xfrm>
            <a:custGeom>
              <a:avLst/>
              <a:gdLst/>
              <a:ahLst/>
              <a:cxnLst/>
              <a:rect l="l" t="t" r="r" b="b"/>
              <a:pathLst>
                <a:path w="13367" h="12617" extrusionOk="0">
                  <a:moveTo>
                    <a:pt x="1" y="0"/>
                  </a:moveTo>
                  <a:lnTo>
                    <a:pt x="1" y="12617"/>
                  </a:lnTo>
                  <a:lnTo>
                    <a:pt x="13367" y="12617"/>
                  </a:lnTo>
                  <a:lnTo>
                    <a:pt x="1336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74"/>
            <p:cNvSpPr/>
            <p:nvPr/>
          </p:nvSpPr>
          <p:spPr>
            <a:xfrm>
              <a:off x="6604990" y="2918521"/>
              <a:ext cx="349078" cy="329714"/>
            </a:xfrm>
            <a:custGeom>
              <a:avLst/>
              <a:gdLst/>
              <a:ahLst/>
              <a:cxnLst/>
              <a:rect l="l" t="t" r="r" b="b"/>
              <a:pathLst>
                <a:path w="13358" h="12617" extrusionOk="0">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74"/>
            <p:cNvSpPr/>
            <p:nvPr/>
          </p:nvSpPr>
          <p:spPr>
            <a:xfrm>
              <a:off x="6604990" y="3145926"/>
              <a:ext cx="349313" cy="102309"/>
            </a:xfrm>
            <a:custGeom>
              <a:avLst/>
              <a:gdLst/>
              <a:ahLst/>
              <a:cxnLst/>
              <a:rect l="l" t="t" r="r" b="b"/>
              <a:pathLst>
                <a:path w="13367" h="3915" extrusionOk="0">
                  <a:moveTo>
                    <a:pt x="1" y="1"/>
                  </a:moveTo>
                  <a:lnTo>
                    <a:pt x="1" y="3915"/>
                  </a:lnTo>
                  <a:lnTo>
                    <a:pt x="13367" y="3915"/>
                  </a:lnTo>
                  <a:lnTo>
                    <a:pt x="13367"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74"/>
            <p:cNvSpPr/>
            <p:nvPr/>
          </p:nvSpPr>
          <p:spPr>
            <a:xfrm>
              <a:off x="6604990" y="3145926"/>
              <a:ext cx="277449" cy="29687"/>
            </a:xfrm>
            <a:custGeom>
              <a:avLst/>
              <a:gdLst/>
              <a:ahLst/>
              <a:cxnLst/>
              <a:rect l="l" t="t" r="r" b="b"/>
              <a:pathLst>
                <a:path w="10617" h="1136" extrusionOk="0">
                  <a:moveTo>
                    <a:pt x="1" y="1"/>
                  </a:moveTo>
                  <a:lnTo>
                    <a:pt x="1" y="1136"/>
                  </a:lnTo>
                  <a:lnTo>
                    <a:pt x="8963" y="1136"/>
                  </a:lnTo>
                  <a:cubicBezTo>
                    <a:pt x="9694" y="1136"/>
                    <a:pt x="10357" y="684"/>
                    <a:pt x="10617"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74"/>
            <p:cNvSpPr/>
            <p:nvPr/>
          </p:nvSpPr>
          <p:spPr>
            <a:xfrm>
              <a:off x="6604990" y="2918260"/>
              <a:ext cx="150811" cy="329975"/>
            </a:xfrm>
            <a:custGeom>
              <a:avLst/>
              <a:gdLst/>
              <a:ahLst/>
              <a:cxnLst/>
              <a:rect l="l" t="t" r="r" b="b"/>
              <a:pathLst>
                <a:path w="5771" h="12627" extrusionOk="0">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74"/>
            <p:cNvSpPr/>
            <p:nvPr/>
          </p:nvSpPr>
          <p:spPr>
            <a:xfrm>
              <a:off x="6604990" y="2918521"/>
              <a:ext cx="54800" cy="329714"/>
            </a:xfrm>
            <a:custGeom>
              <a:avLst/>
              <a:gdLst/>
              <a:ahLst/>
              <a:cxnLst/>
              <a:rect l="l" t="t" r="r" b="b"/>
              <a:pathLst>
                <a:path w="2097" h="12617" extrusionOk="0">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74"/>
            <p:cNvSpPr/>
            <p:nvPr/>
          </p:nvSpPr>
          <p:spPr>
            <a:xfrm>
              <a:off x="6615051" y="2918521"/>
              <a:ext cx="140750" cy="329714"/>
            </a:xfrm>
            <a:custGeom>
              <a:avLst/>
              <a:gdLst/>
              <a:ahLst/>
              <a:cxnLst/>
              <a:rect l="l" t="t" r="r" b="b"/>
              <a:pathLst>
                <a:path w="5386" h="12617" extrusionOk="0">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74"/>
            <p:cNvSpPr/>
            <p:nvPr/>
          </p:nvSpPr>
          <p:spPr>
            <a:xfrm>
              <a:off x="6599476" y="3080359"/>
              <a:ext cx="46516" cy="21638"/>
            </a:xfrm>
            <a:custGeom>
              <a:avLst/>
              <a:gdLst/>
              <a:ahLst/>
              <a:cxnLst/>
              <a:rect l="l" t="t" r="r" b="b"/>
              <a:pathLst>
                <a:path w="1780" h="828" extrusionOk="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74"/>
            <p:cNvSpPr/>
            <p:nvPr/>
          </p:nvSpPr>
          <p:spPr>
            <a:xfrm>
              <a:off x="6803519" y="2918260"/>
              <a:ext cx="150785" cy="329975"/>
            </a:xfrm>
            <a:custGeom>
              <a:avLst/>
              <a:gdLst/>
              <a:ahLst/>
              <a:cxnLst/>
              <a:rect l="l" t="t" r="r" b="b"/>
              <a:pathLst>
                <a:path w="5770" h="12627" extrusionOk="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74"/>
            <p:cNvSpPr/>
            <p:nvPr/>
          </p:nvSpPr>
          <p:spPr>
            <a:xfrm>
              <a:off x="6899765" y="2918521"/>
              <a:ext cx="54539" cy="329714"/>
            </a:xfrm>
            <a:custGeom>
              <a:avLst/>
              <a:gdLst/>
              <a:ahLst/>
              <a:cxnLst/>
              <a:rect l="l" t="t" r="r" b="b"/>
              <a:pathLst>
                <a:path w="2087" h="12617" extrusionOk="0">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74"/>
            <p:cNvSpPr/>
            <p:nvPr/>
          </p:nvSpPr>
          <p:spPr>
            <a:xfrm>
              <a:off x="6803519" y="2918521"/>
              <a:ext cx="140750" cy="329714"/>
            </a:xfrm>
            <a:custGeom>
              <a:avLst/>
              <a:gdLst/>
              <a:ahLst/>
              <a:cxnLst/>
              <a:rect l="l" t="t" r="r" b="b"/>
              <a:pathLst>
                <a:path w="5386" h="12617" extrusionOk="0">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74"/>
            <p:cNvSpPr/>
            <p:nvPr/>
          </p:nvSpPr>
          <p:spPr>
            <a:xfrm>
              <a:off x="6913328" y="3080359"/>
              <a:ext cx="46777" cy="21638"/>
            </a:xfrm>
            <a:custGeom>
              <a:avLst/>
              <a:gdLst/>
              <a:ahLst/>
              <a:cxnLst/>
              <a:rect l="l" t="t" r="r" b="b"/>
              <a:pathLst>
                <a:path w="1790" h="828" extrusionOk="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74"/>
            <p:cNvSpPr/>
            <p:nvPr/>
          </p:nvSpPr>
          <p:spPr>
            <a:xfrm>
              <a:off x="6913328" y="3085873"/>
              <a:ext cx="46777" cy="16124"/>
            </a:xfrm>
            <a:custGeom>
              <a:avLst/>
              <a:gdLst/>
              <a:ahLst/>
              <a:cxnLst/>
              <a:rect l="l" t="t" r="r" b="b"/>
              <a:pathLst>
                <a:path w="1790" h="617" extrusionOk="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74"/>
            <p:cNvSpPr/>
            <p:nvPr/>
          </p:nvSpPr>
          <p:spPr>
            <a:xfrm>
              <a:off x="6881420" y="3101971"/>
              <a:ext cx="58066" cy="146264"/>
            </a:xfrm>
            <a:custGeom>
              <a:avLst/>
              <a:gdLst/>
              <a:ahLst/>
              <a:cxnLst/>
              <a:rect l="l" t="t" r="r" b="b"/>
              <a:pathLst>
                <a:path w="2222" h="5597" extrusionOk="0">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74"/>
            <p:cNvSpPr/>
            <p:nvPr/>
          </p:nvSpPr>
          <p:spPr>
            <a:xfrm>
              <a:off x="6599476" y="3085873"/>
              <a:ext cx="46516" cy="16124"/>
            </a:xfrm>
            <a:custGeom>
              <a:avLst/>
              <a:gdLst/>
              <a:ahLst/>
              <a:cxnLst/>
              <a:rect l="l" t="t" r="r" b="b"/>
              <a:pathLst>
                <a:path w="1780" h="617" extrusionOk="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74"/>
            <p:cNvSpPr/>
            <p:nvPr/>
          </p:nvSpPr>
          <p:spPr>
            <a:xfrm>
              <a:off x="6619834" y="3101971"/>
              <a:ext cx="58302" cy="146264"/>
            </a:xfrm>
            <a:custGeom>
              <a:avLst/>
              <a:gdLst/>
              <a:ahLst/>
              <a:cxnLst/>
              <a:rect l="l" t="t" r="r" b="b"/>
              <a:pathLst>
                <a:path w="2231" h="5597" extrusionOk="0">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74"/>
            <p:cNvSpPr/>
            <p:nvPr/>
          </p:nvSpPr>
          <p:spPr>
            <a:xfrm>
              <a:off x="6604990" y="2918521"/>
              <a:ext cx="349313" cy="53807"/>
            </a:xfrm>
            <a:custGeom>
              <a:avLst/>
              <a:gdLst/>
              <a:ahLst/>
              <a:cxnLst/>
              <a:rect l="l" t="t" r="r" b="b"/>
              <a:pathLst>
                <a:path w="13367" h="2059" extrusionOk="0">
                  <a:moveTo>
                    <a:pt x="1" y="0"/>
                  </a:moveTo>
                  <a:cubicBezTo>
                    <a:pt x="1" y="933"/>
                    <a:pt x="3001" y="2058"/>
                    <a:pt x="6684" y="2058"/>
                  </a:cubicBezTo>
                  <a:cubicBezTo>
                    <a:pt x="10376" y="2058"/>
                    <a:pt x="13367" y="933"/>
                    <a:pt x="1336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74"/>
            <p:cNvSpPr/>
            <p:nvPr/>
          </p:nvSpPr>
          <p:spPr>
            <a:xfrm>
              <a:off x="6717073"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74"/>
            <p:cNvSpPr/>
            <p:nvPr/>
          </p:nvSpPr>
          <p:spPr>
            <a:xfrm>
              <a:off x="6654250"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74"/>
            <p:cNvSpPr/>
            <p:nvPr/>
          </p:nvSpPr>
          <p:spPr>
            <a:xfrm>
              <a:off x="6669825"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74"/>
            <p:cNvSpPr/>
            <p:nvPr/>
          </p:nvSpPr>
          <p:spPr>
            <a:xfrm>
              <a:off x="6732648"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74"/>
            <p:cNvSpPr/>
            <p:nvPr/>
          </p:nvSpPr>
          <p:spPr>
            <a:xfrm>
              <a:off x="6779634" y="3195447"/>
              <a:ext cx="62849" cy="52788"/>
            </a:xfrm>
            <a:custGeom>
              <a:avLst/>
              <a:gdLst/>
              <a:ahLst/>
              <a:cxnLst/>
              <a:rect l="l" t="t" r="r" b="b"/>
              <a:pathLst>
                <a:path w="2405" h="2020" extrusionOk="0">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74"/>
            <p:cNvSpPr/>
            <p:nvPr/>
          </p:nvSpPr>
          <p:spPr>
            <a:xfrm>
              <a:off x="6842221" y="3195447"/>
              <a:ext cx="62849" cy="52788"/>
            </a:xfrm>
            <a:custGeom>
              <a:avLst/>
              <a:gdLst/>
              <a:ahLst/>
              <a:cxnLst/>
              <a:rect l="l" t="t" r="r" b="b"/>
              <a:pathLst>
                <a:path w="2405" h="2020" extrusionOk="0">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74"/>
            <p:cNvSpPr/>
            <p:nvPr/>
          </p:nvSpPr>
          <p:spPr>
            <a:xfrm>
              <a:off x="6795235" y="3195447"/>
              <a:ext cx="47248" cy="52552"/>
            </a:xfrm>
            <a:custGeom>
              <a:avLst/>
              <a:gdLst/>
              <a:ahLst/>
              <a:cxnLst/>
              <a:rect l="l" t="t" r="r" b="b"/>
              <a:pathLst>
                <a:path w="1808" h="2011" extrusionOk="0">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74"/>
            <p:cNvSpPr/>
            <p:nvPr/>
          </p:nvSpPr>
          <p:spPr>
            <a:xfrm>
              <a:off x="6858057" y="3195447"/>
              <a:ext cx="47012" cy="52552"/>
            </a:xfrm>
            <a:custGeom>
              <a:avLst/>
              <a:gdLst/>
              <a:ahLst/>
              <a:cxnLst/>
              <a:rect l="l" t="t" r="r" b="b"/>
              <a:pathLst>
                <a:path w="1799" h="2011" extrusionOk="0">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4" name="Google Shape;15174;p74"/>
          <p:cNvGrpSpPr/>
          <p:nvPr/>
        </p:nvGrpSpPr>
        <p:grpSpPr>
          <a:xfrm>
            <a:off x="5290499" y="2296886"/>
            <a:ext cx="360628" cy="247292"/>
            <a:chOff x="5290499" y="2481533"/>
            <a:chExt cx="360628" cy="247292"/>
          </a:xfrm>
        </p:grpSpPr>
        <p:sp>
          <p:nvSpPr>
            <p:cNvPr id="15175" name="Google Shape;15175;p74"/>
            <p:cNvSpPr/>
            <p:nvPr/>
          </p:nvSpPr>
          <p:spPr>
            <a:xfrm>
              <a:off x="5540013" y="2624008"/>
              <a:ext cx="76673" cy="48763"/>
            </a:xfrm>
            <a:custGeom>
              <a:avLst/>
              <a:gdLst/>
              <a:ahLst/>
              <a:cxnLst/>
              <a:rect l="l" t="t" r="r" b="b"/>
              <a:pathLst>
                <a:path w="2934" h="1866" extrusionOk="0">
                  <a:moveTo>
                    <a:pt x="1" y="0"/>
                  </a:moveTo>
                  <a:lnTo>
                    <a:pt x="1" y="1866"/>
                  </a:lnTo>
                  <a:lnTo>
                    <a:pt x="2934" y="1866"/>
                  </a:lnTo>
                  <a:lnTo>
                    <a:pt x="2934"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74"/>
            <p:cNvSpPr/>
            <p:nvPr/>
          </p:nvSpPr>
          <p:spPr>
            <a:xfrm>
              <a:off x="5540013" y="2648389"/>
              <a:ext cx="76673" cy="24382"/>
            </a:xfrm>
            <a:custGeom>
              <a:avLst/>
              <a:gdLst/>
              <a:ahLst/>
              <a:cxnLst/>
              <a:rect l="l" t="t" r="r" b="b"/>
              <a:pathLst>
                <a:path w="2934" h="933" extrusionOk="0">
                  <a:moveTo>
                    <a:pt x="1" y="0"/>
                  </a:moveTo>
                  <a:lnTo>
                    <a:pt x="1" y="933"/>
                  </a:lnTo>
                  <a:lnTo>
                    <a:pt x="2934" y="933"/>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74"/>
            <p:cNvSpPr/>
            <p:nvPr/>
          </p:nvSpPr>
          <p:spPr>
            <a:xfrm>
              <a:off x="5597582" y="2591290"/>
              <a:ext cx="53545" cy="114121"/>
            </a:xfrm>
            <a:custGeom>
              <a:avLst/>
              <a:gdLst/>
              <a:ahLst/>
              <a:cxnLst/>
              <a:rect l="l" t="t" r="r" b="b"/>
              <a:pathLst>
                <a:path w="2049" h="4367" extrusionOk="0">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74"/>
            <p:cNvSpPr/>
            <p:nvPr/>
          </p:nvSpPr>
          <p:spPr>
            <a:xfrm>
              <a:off x="5317886" y="2567980"/>
              <a:ext cx="246037" cy="160584"/>
            </a:xfrm>
            <a:custGeom>
              <a:avLst/>
              <a:gdLst/>
              <a:ahLst/>
              <a:cxnLst/>
              <a:rect l="l" t="t" r="r" b="b"/>
              <a:pathLst>
                <a:path w="9415" h="6145" extrusionOk="0">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74"/>
            <p:cNvSpPr/>
            <p:nvPr/>
          </p:nvSpPr>
          <p:spPr>
            <a:xfrm>
              <a:off x="5317886" y="2567980"/>
              <a:ext cx="246037" cy="160846"/>
            </a:xfrm>
            <a:custGeom>
              <a:avLst/>
              <a:gdLst/>
              <a:ahLst/>
              <a:cxnLst/>
              <a:rect l="l" t="t" r="r" b="b"/>
              <a:pathLst>
                <a:path w="9415" h="6155" extrusionOk="0">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74"/>
            <p:cNvSpPr/>
            <p:nvPr/>
          </p:nvSpPr>
          <p:spPr>
            <a:xfrm>
              <a:off x="5290499" y="2481533"/>
              <a:ext cx="146760" cy="147021"/>
            </a:xfrm>
            <a:custGeom>
              <a:avLst/>
              <a:gdLst/>
              <a:ahLst/>
              <a:cxnLst/>
              <a:rect l="l" t="t" r="r" b="b"/>
              <a:pathLst>
                <a:path w="5616" h="5626" extrusionOk="0">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74"/>
            <p:cNvSpPr/>
            <p:nvPr/>
          </p:nvSpPr>
          <p:spPr>
            <a:xfrm>
              <a:off x="5311850" y="2503145"/>
              <a:ext cx="132701" cy="125279"/>
            </a:xfrm>
            <a:custGeom>
              <a:avLst/>
              <a:gdLst/>
              <a:ahLst/>
              <a:cxnLst/>
              <a:rect l="l" t="t" r="r" b="b"/>
              <a:pathLst>
                <a:path w="5078" h="4794" extrusionOk="0">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74"/>
            <p:cNvSpPr/>
            <p:nvPr/>
          </p:nvSpPr>
          <p:spPr>
            <a:xfrm>
              <a:off x="5476693" y="2650401"/>
              <a:ext cx="53807" cy="53781"/>
            </a:xfrm>
            <a:custGeom>
              <a:avLst/>
              <a:gdLst/>
              <a:ahLst/>
              <a:cxnLst/>
              <a:rect l="l" t="t" r="r" b="b"/>
              <a:pathLst>
                <a:path w="2059" h="2058" extrusionOk="0">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74"/>
            <p:cNvSpPr/>
            <p:nvPr/>
          </p:nvSpPr>
          <p:spPr>
            <a:xfrm>
              <a:off x="5330953" y="2530401"/>
              <a:ext cx="57570" cy="49155"/>
            </a:xfrm>
            <a:custGeom>
              <a:avLst/>
              <a:gdLst/>
              <a:ahLst/>
              <a:cxnLst/>
              <a:rect l="l" t="t" r="r" b="b"/>
              <a:pathLst>
                <a:path w="2203" h="1881" extrusionOk="0">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74"/>
            <p:cNvSpPr/>
            <p:nvPr/>
          </p:nvSpPr>
          <p:spPr>
            <a:xfrm>
              <a:off x="5456598" y="2498624"/>
              <a:ext cx="112866" cy="112840"/>
            </a:xfrm>
            <a:custGeom>
              <a:avLst/>
              <a:gdLst/>
              <a:ahLst/>
              <a:cxnLst/>
              <a:rect l="l" t="t" r="r" b="b"/>
              <a:pathLst>
                <a:path w="4319" h="4318" extrusionOk="0">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74"/>
            <p:cNvSpPr/>
            <p:nvPr/>
          </p:nvSpPr>
          <p:spPr>
            <a:xfrm>
              <a:off x="5473427" y="2515192"/>
              <a:ext cx="101551" cy="96272"/>
            </a:xfrm>
            <a:custGeom>
              <a:avLst/>
              <a:gdLst/>
              <a:ahLst/>
              <a:cxnLst/>
              <a:rect l="l" t="t" r="r" b="b"/>
              <a:pathLst>
                <a:path w="3886" h="3684" extrusionOk="0">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74"/>
            <p:cNvSpPr/>
            <p:nvPr/>
          </p:nvSpPr>
          <p:spPr>
            <a:xfrm>
              <a:off x="5493026" y="2539992"/>
              <a:ext cx="35200" cy="30261"/>
            </a:xfrm>
            <a:custGeom>
              <a:avLst/>
              <a:gdLst/>
              <a:ahLst/>
              <a:cxnLst/>
              <a:rect l="l" t="t" r="r" b="b"/>
              <a:pathLst>
                <a:path w="1347" h="1158" extrusionOk="0">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74"/>
            <p:cNvSpPr/>
            <p:nvPr/>
          </p:nvSpPr>
          <p:spPr>
            <a:xfrm>
              <a:off x="5384890" y="2509782"/>
              <a:ext cx="26603" cy="22160"/>
            </a:xfrm>
            <a:custGeom>
              <a:avLst/>
              <a:gdLst/>
              <a:ahLst/>
              <a:cxnLst/>
              <a:rect l="l" t="t" r="r" b="b"/>
              <a:pathLst>
                <a:path w="1018" h="848" extrusionOk="0">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74"/>
            <p:cNvSpPr/>
            <p:nvPr/>
          </p:nvSpPr>
          <p:spPr>
            <a:xfrm>
              <a:off x="5316109" y="2578276"/>
              <a:ext cx="26760" cy="22134"/>
            </a:xfrm>
            <a:custGeom>
              <a:avLst/>
              <a:gdLst/>
              <a:ahLst/>
              <a:cxnLst/>
              <a:rect l="l" t="t" r="r" b="b"/>
              <a:pathLst>
                <a:path w="1024" h="847" extrusionOk="0">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74"/>
            <p:cNvSpPr/>
            <p:nvPr/>
          </p:nvSpPr>
          <p:spPr>
            <a:xfrm>
              <a:off x="5384916" y="2578276"/>
              <a:ext cx="26551" cy="22134"/>
            </a:xfrm>
            <a:custGeom>
              <a:avLst/>
              <a:gdLst/>
              <a:ahLst/>
              <a:cxnLst/>
              <a:rect l="l" t="t" r="r" b="b"/>
              <a:pathLst>
                <a:path w="1016" h="847" extrusionOk="0">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74"/>
            <p:cNvSpPr/>
            <p:nvPr/>
          </p:nvSpPr>
          <p:spPr>
            <a:xfrm>
              <a:off x="5316083" y="2509782"/>
              <a:ext cx="26786" cy="22160"/>
            </a:xfrm>
            <a:custGeom>
              <a:avLst/>
              <a:gdLst/>
              <a:ahLst/>
              <a:cxnLst/>
              <a:rect l="l" t="t" r="r" b="b"/>
              <a:pathLst>
                <a:path w="1025" h="848" extrusionOk="0">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74"/>
            <p:cNvSpPr/>
            <p:nvPr/>
          </p:nvSpPr>
          <p:spPr>
            <a:xfrm>
              <a:off x="5528802" y="2520340"/>
              <a:ext cx="21324" cy="17012"/>
            </a:xfrm>
            <a:custGeom>
              <a:avLst/>
              <a:gdLst/>
              <a:ahLst/>
              <a:cxnLst/>
              <a:rect l="l" t="t" r="r" b="b"/>
              <a:pathLst>
                <a:path w="816" h="651" extrusionOk="0">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74"/>
            <p:cNvSpPr/>
            <p:nvPr/>
          </p:nvSpPr>
          <p:spPr>
            <a:xfrm>
              <a:off x="5476119" y="2572736"/>
              <a:ext cx="21533" cy="17117"/>
            </a:xfrm>
            <a:custGeom>
              <a:avLst/>
              <a:gdLst/>
              <a:ahLst/>
              <a:cxnLst/>
              <a:rect l="l" t="t" r="r" b="b"/>
              <a:pathLst>
                <a:path w="824" h="655" extrusionOk="0">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74"/>
            <p:cNvSpPr/>
            <p:nvPr/>
          </p:nvSpPr>
          <p:spPr>
            <a:xfrm>
              <a:off x="5528462" y="2572736"/>
              <a:ext cx="21664" cy="17117"/>
            </a:xfrm>
            <a:custGeom>
              <a:avLst/>
              <a:gdLst/>
              <a:ahLst/>
              <a:cxnLst/>
              <a:rect l="l" t="t" r="r" b="b"/>
              <a:pathLst>
                <a:path w="829" h="655" extrusionOk="0">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74"/>
            <p:cNvSpPr/>
            <p:nvPr/>
          </p:nvSpPr>
          <p:spPr>
            <a:xfrm>
              <a:off x="5476092" y="2520340"/>
              <a:ext cx="21612" cy="17117"/>
            </a:xfrm>
            <a:custGeom>
              <a:avLst/>
              <a:gdLst/>
              <a:ahLst/>
              <a:cxnLst/>
              <a:rect l="l" t="t" r="r" b="b"/>
              <a:pathLst>
                <a:path w="827" h="655" extrusionOk="0">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74"/>
            <p:cNvSpPr/>
            <p:nvPr/>
          </p:nvSpPr>
          <p:spPr>
            <a:xfrm>
              <a:off x="5339994" y="2645123"/>
              <a:ext cx="104556" cy="10819"/>
            </a:xfrm>
            <a:custGeom>
              <a:avLst/>
              <a:gdLst/>
              <a:ahLst/>
              <a:cxnLst/>
              <a:rect l="l" t="t" r="r" b="b"/>
              <a:pathLst>
                <a:path w="4001" h="414" extrusionOk="0">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74"/>
            <p:cNvSpPr/>
            <p:nvPr/>
          </p:nvSpPr>
          <p:spPr>
            <a:xfrm>
              <a:off x="5339994" y="2698642"/>
              <a:ext cx="104556" cy="11080"/>
            </a:xfrm>
            <a:custGeom>
              <a:avLst/>
              <a:gdLst/>
              <a:ahLst/>
              <a:cxnLst/>
              <a:rect l="l" t="t" r="r" b="b"/>
              <a:pathLst>
                <a:path w="4001" h="424" extrusionOk="0">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74"/>
            <p:cNvSpPr/>
            <p:nvPr/>
          </p:nvSpPr>
          <p:spPr>
            <a:xfrm>
              <a:off x="5339994" y="2671752"/>
              <a:ext cx="104556" cy="11080"/>
            </a:xfrm>
            <a:custGeom>
              <a:avLst/>
              <a:gdLst/>
              <a:ahLst/>
              <a:cxnLst/>
              <a:rect l="l" t="t" r="r" b="b"/>
              <a:pathLst>
                <a:path w="4001" h="424" extrusionOk="0">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74"/>
            <p:cNvSpPr/>
            <p:nvPr/>
          </p:nvSpPr>
          <p:spPr>
            <a:xfrm>
              <a:off x="5503584" y="2650401"/>
              <a:ext cx="26916" cy="53781"/>
            </a:xfrm>
            <a:custGeom>
              <a:avLst/>
              <a:gdLst/>
              <a:ahLst/>
              <a:cxnLst/>
              <a:rect l="l" t="t" r="r" b="b"/>
              <a:pathLst>
                <a:path w="1030" h="2058" extrusionOk="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74"/>
            <p:cNvSpPr/>
            <p:nvPr/>
          </p:nvSpPr>
          <p:spPr>
            <a:xfrm>
              <a:off x="5597582" y="2648128"/>
              <a:ext cx="53545" cy="57282"/>
            </a:xfrm>
            <a:custGeom>
              <a:avLst/>
              <a:gdLst/>
              <a:ahLst/>
              <a:cxnLst/>
              <a:rect l="l" t="t" r="r" b="b"/>
              <a:pathLst>
                <a:path w="2049" h="2192" extrusionOk="0">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74"/>
            <p:cNvSpPr/>
            <p:nvPr/>
          </p:nvSpPr>
          <p:spPr>
            <a:xfrm>
              <a:off x="5363879" y="2530532"/>
              <a:ext cx="23650" cy="49025"/>
            </a:xfrm>
            <a:custGeom>
              <a:avLst/>
              <a:gdLst/>
              <a:ahLst/>
              <a:cxnLst/>
              <a:rect l="l" t="t" r="r" b="b"/>
              <a:pathLst>
                <a:path w="905" h="1876" extrusionOk="0">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74"/>
            <p:cNvSpPr/>
            <p:nvPr/>
          </p:nvSpPr>
          <p:spPr>
            <a:xfrm>
              <a:off x="5513148" y="2540070"/>
              <a:ext cx="15078" cy="29948"/>
            </a:xfrm>
            <a:custGeom>
              <a:avLst/>
              <a:gdLst/>
              <a:ahLst/>
              <a:cxnLst/>
              <a:rect l="l" t="t" r="r" b="b"/>
              <a:pathLst>
                <a:path w="577" h="1146" extrusionOk="0">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2" name="Google Shape;15202;p74"/>
          <p:cNvGrpSpPr/>
          <p:nvPr/>
        </p:nvGrpSpPr>
        <p:grpSpPr>
          <a:xfrm>
            <a:off x="6201923" y="1796866"/>
            <a:ext cx="351325" cy="360576"/>
            <a:chOff x="6201923" y="1981514"/>
            <a:chExt cx="351325" cy="360576"/>
          </a:xfrm>
        </p:grpSpPr>
        <p:sp>
          <p:nvSpPr>
            <p:cNvPr id="15203" name="Google Shape;15203;p74"/>
            <p:cNvSpPr/>
            <p:nvPr/>
          </p:nvSpPr>
          <p:spPr>
            <a:xfrm>
              <a:off x="6201923" y="2195304"/>
              <a:ext cx="351325" cy="146786"/>
            </a:xfrm>
            <a:custGeom>
              <a:avLst/>
              <a:gdLst/>
              <a:ahLst/>
              <a:cxnLst/>
              <a:rect l="l" t="t" r="r" b="b"/>
              <a:pathLst>
                <a:path w="13444" h="5617" extrusionOk="0">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74"/>
            <p:cNvSpPr/>
            <p:nvPr/>
          </p:nvSpPr>
          <p:spPr>
            <a:xfrm>
              <a:off x="6231583" y="2195304"/>
              <a:ext cx="292527" cy="117126"/>
            </a:xfrm>
            <a:custGeom>
              <a:avLst/>
              <a:gdLst/>
              <a:ahLst/>
              <a:cxnLst/>
              <a:rect l="l" t="t" r="r" b="b"/>
              <a:pathLst>
                <a:path w="11194" h="4482" extrusionOk="0">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74"/>
            <p:cNvSpPr/>
            <p:nvPr/>
          </p:nvSpPr>
          <p:spPr>
            <a:xfrm>
              <a:off x="6377820" y="2195304"/>
              <a:ext cx="146290" cy="116891"/>
            </a:xfrm>
            <a:custGeom>
              <a:avLst/>
              <a:gdLst/>
              <a:ahLst/>
              <a:cxnLst/>
              <a:rect l="l" t="t" r="r" b="b"/>
              <a:pathLst>
                <a:path w="5598" h="4473" extrusionOk="0">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74"/>
            <p:cNvSpPr/>
            <p:nvPr/>
          </p:nvSpPr>
          <p:spPr>
            <a:xfrm>
              <a:off x="6280843" y="2023666"/>
              <a:ext cx="194008" cy="226961"/>
            </a:xfrm>
            <a:custGeom>
              <a:avLst/>
              <a:gdLst/>
              <a:ahLst/>
              <a:cxnLst/>
              <a:rect l="l" t="t" r="r" b="b"/>
              <a:pathLst>
                <a:path w="7424" h="8685" extrusionOk="0">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74"/>
            <p:cNvSpPr/>
            <p:nvPr/>
          </p:nvSpPr>
          <p:spPr>
            <a:xfrm>
              <a:off x="6298169" y="2023927"/>
              <a:ext cx="176943" cy="226935"/>
            </a:xfrm>
            <a:custGeom>
              <a:avLst/>
              <a:gdLst/>
              <a:ahLst/>
              <a:cxnLst/>
              <a:rect l="l" t="t" r="r" b="b"/>
              <a:pathLst>
                <a:path w="6771" h="8684" extrusionOk="0">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74"/>
            <p:cNvSpPr/>
            <p:nvPr/>
          </p:nvSpPr>
          <p:spPr>
            <a:xfrm>
              <a:off x="6280843" y="1981514"/>
              <a:ext cx="193746" cy="103746"/>
            </a:xfrm>
            <a:custGeom>
              <a:avLst/>
              <a:gdLst/>
              <a:ahLst/>
              <a:cxnLst/>
              <a:rect l="l" t="t" r="r" b="b"/>
              <a:pathLst>
                <a:path w="7414" h="3970" extrusionOk="0">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74"/>
            <p:cNvSpPr/>
            <p:nvPr/>
          </p:nvSpPr>
          <p:spPr>
            <a:xfrm>
              <a:off x="6428335" y="2023666"/>
              <a:ext cx="46255" cy="61594"/>
            </a:xfrm>
            <a:custGeom>
              <a:avLst/>
              <a:gdLst/>
              <a:ahLst/>
              <a:cxnLst/>
              <a:rect l="l" t="t" r="r" b="b"/>
              <a:pathLst>
                <a:path w="1770" h="2357" extrusionOk="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0" name="Google Shape;15210;p74"/>
          <p:cNvGrpSpPr/>
          <p:nvPr/>
        </p:nvGrpSpPr>
        <p:grpSpPr>
          <a:xfrm>
            <a:off x="4894461" y="3156044"/>
            <a:ext cx="312884" cy="360785"/>
            <a:chOff x="4894461" y="3340691"/>
            <a:chExt cx="312884" cy="360785"/>
          </a:xfrm>
        </p:grpSpPr>
        <p:sp>
          <p:nvSpPr>
            <p:cNvPr id="15211" name="Google Shape;15211;p74"/>
            <p:cNvSpPr/>
            <p:nvPr/>
          </p:nvSpPr>
          <p:spPr>
            <a:xfrm>
              <a:off x="4894461" y="3503732"/>
              <a:ext cx="312884" cy="76202"/>
            </a:xfrm>
            <a:custGeom>
              <a:avLst/>
              <a:gdLst/>
              <a:ahLst/>
              <a:cxnLst/>
              <a:rect l="l" t="t" r="r" b="b"/>
              <a:pathLst>
                <a:path w="11973" h="2916" extrusionOk="0">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74"/>
            <p:cNvSpPr/>
            <p:nvPr/>
          </p:nvSpPr>
          <p:spPr>
            <a:xfrm>
              <a:off x="4939200" y="3362042"/>
              <a:ext cx="223407" cy="178694"/>
            </a:xfrm>
            <a:custGeom>
              <a:avLst/>
              <a:gdLst/>
              <a:ahLst/>
              <a:cxnLst/>
              <a:rect l="l" t="t" r="r" b="b"/>
              <a:pathLst>
                <a:path w="8549" h="6838" extrusionOk="0">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74"/>
            <p:cNvSpPr/>
            <p:nvPr/>
          </p:nvSpPr>
          <p:spPr>
            <a:xfrm>
              <a:off x="5033173" y="3362042"/>
              <a:ext cx="129434" cy="178694"/>
            </a:xfrm>
            <a:custGeom>
              <a:avLst/>
              <a:gdLst/>
              <a:ahLst/>
              <a:cxnLst/>
              <a:rect l="l" t="t" r="r" b="b"/>
              <a:pathLst>
                <a:path w="4953" h="6838" extrusionOk="0">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74"/>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74"/>
            <p:cNvSpPr/>
            <p:nvPr/>
          </p:nvSpPr>
          <p:spPr>
            <a:xfrm>
              <a:off x="4968338" y="3499995"/>
              <a:ext cx="26" cy="6324"/>
            </a:xfrm>
            <a:custGeom>
              <a:avLst/>
              <a:gdLst/>
              <a:ahLst/>
              <a:cxnLst/>
              <a:rect l="l" t="t" r="r" b="b"/>
              <a:pathLst>
                <a:path w="1" h="242" extrusionOk="0">
                  <a:moveTo>
                    <a:pt x="0" y="1"/>
                  </a:moveTo>
                  <a:lnTo>
                    <a:pt x="0" y="1"/>
                  </a:lnTo>
                  <a:lnTo>
                    <a:pt x="0" y="24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74"/>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74"/>
            <p:cNvSpPr/>
            <p:nvPr/>
          </p:nvSpPr>
          <p:spPr>
            <a:xfrm>
              <a:off x="4968077" y="3499995"/>
              <a:ext cx="165393" cy="40741"/>
            </a:xfrm>
            <a:custGeom>
              <a:avLst/>
              <a:gdLst/>
              <a:ahLst/>
              <a:cxnLst/>
              <a:rect l="l" t="t" r="r" b="b"/>
              <a:pathLst>
                <a:path w="6329" h="1559" extrusionOk="0">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74"/>
            <p:cNvSpPr/>
            <p:nvPr/>
          </p:nvSpPr>
          <p:spPr>
            <a:xfrm>
              <a:off x="4939200" y="3340691"/>
              <a:ext cx="223407" cy="43484"/>
            </a:xfrm>
            <a:custGeom>
              <a:avLst/>
              <a:gdLst/>
              <a:ahLst/>
              <a:cxnLst/>
              <a:rect l="l" t="t" r="r" b="b"/>
              <a:pathLst>
                <a:path w="8549" h="1664" extrusionOk="0">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74"/>
            <p:cNvSpPr/>
            <p:nvPr/>
          </p:nvSpPr>
          <p:spPr>
            <a:xfrm>
              <a:off x="4936927" y="3599847"/>
              <a:ext cx="113859" cy="101629"/>
            </a:xfrm>
            <a:custGeom>
              <a:avLst/>
              <a:gdLst/>
              <a:ahLst/>
              <a:cxnLst/>
              <a:rect l="l" t="t" r="r" b="b"/>
              <a:pathLst>
                <a:path w="4357" h="3889" extrusionOk="0">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74"/>
            <p:cNvSpPr/>
            <p:nvPr/>
          </p:nvSpPr>
          <p:spPr>
            <a:xfrm>
              <a:off x="5051021" y="3599847"/>
              <a:ext cx="113859" cy="101629"/>
            </a:xfrm>
            <a:custGeom>
              <a:avLst/>
              <a:gdLst/>
              <a:ahLst/>
              <a:cxnLst/>
              <a:rect l="l" t="t" r="r" b="b"/>
              <a:pathLst>
                <a:path w="4357" h="3889" extrusionOk="0">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74"/>
            <p:cNvSpPr/>
            <p:nvPr/>
          </p:nvSpPr>
          <p:spPr>
            <a:xfrm>
              <a:off x="5059044" y="3628672"/>
              <a:ext cx="46437" cy="19364"/>
            </a:xfrm>
            <a:custGeom>
              <a:avLst/>
              <a:gdLst/>
              <a:ahLst/>
              <a:cxnLst/>
              <a:rect l="l" t="t" r="r" b="b"/>
              <a:pathLst>
                <a:path w="1777" h="741" extrusionOk="0">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74"/>
            <p:cNvSpPr/>
            <p:nvPr/>
          </p:nvSpPr>
          <p:spPr>
            <a:xfrm>
              <a:off x="5058913" y="3653053"/>
              <a:ext cx="46542" cy="19364"/>
            </a:xfrm>
            <a:custGeom>
              <a:avLst/>
              <a:gdLst/>
              <a:ahLst/>
              <a:cxnLst/>
              <a:rect l="l" t="t" r="r" b="b"/>
              <a:pathLst>
                <a:path w="1781" h="741" extrusionOk="0">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74"/>
            <p:cNvSpPr/>
            <p:nvPr/>
          </p:nvSpPr>
          <p:spPr>
            <a:xfrm>
              <a:off x="4996326" y="3628672"/>
              <a:ext cx="46568" cy="19364"/>
            </a:xfrm>
            <a:custGeom>
              <a:avLst/>
              <a:gdLst/>
              <a:ahLst/>
              <a:cxnLst/>
              <a:rect l="l" t="t" r="r" b="b"/>
              <a:pathLst>
                <a:path w="1782" h="741" extrusionOk="0">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74"/>
            <p:cNvSpPr/>
            <p:nvPr/>
          </p:nvSpPr>
          <p:spPr>
            <a:xfrm>
              <a:off x="4996326" y="3653053"/>
              <a:ext cx="46568" cy="19364"/>
            </a:xfrm>
            <a:custGeom>
              <a:avLst/>
              <a:gdLst/>
              <a:ahLst/>
              <a:cxnLst/>
              <a:rect l="l" t="t" r="r" b="b"/>
              <a:pathLst>
                <a:path w="1782" h="741" extrusionOk="0">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74"/>
            <p:cNvSpPr/>
            <p:nvPr/>
          </p:nvSpPr>
          <p:spPr>
            <a:xfrm>
              <a:off x="5033434" y="3619630"/>
              <a:ext cx="34939" cy="61829"/>
            </a:xfrm>
            <a:custGeom>
              <a:avLst/>
              <a:gdLst/>
              <a:ahLst/>
              <a:cxnLst/>
              <a:rect l="l" t="t" r="r" b="b"/>
              <a:pathLst>
                <a:path w="1337" h="2366" extrusionOk="0">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74"/>
            <p:cNvSpPr/>
            <p:nvPr/>
          </p:nvSpPr>
          <p:spPr>
            <a:xfrm>
              <a:off x="5042215" y="3619682"/>
              <a:ext cx="26159" cy="61542"/>
            </a:xfrm>
            <a:custGeom>
              <a:avLst/>
              <a:gdLst/>
              <a:ahLst/>
              <a:cxnLst/>
              <a:rect l="l" t="t" r="r" b="b"/>
              <a:pathLst>
                <a:path w="1001" h="2355" extrusionOk="0">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7" name="Google Shape;15227;p74"/>
          <p:cNvGrpSpPr/>
          <p:nvPr/>
        </p:nvGrpSpPr>
        <p:grpSpPr>
          <a:xfrm>
            <a:off x="5339237" y="1316603"/>
            <a:ext cx="245541" cy="360628"/>
            <a:chOff x="5339237" y="1501251"/>
            <a:chExt cx="245541" cy="360628"/>
          </a:xfrm>
        </p:grpSpPr>
        <p:sp>
          <p:nvSpPr>
            <p:cNvPr id="15228" name="Google Shape;15228;p74"/>
            <p:cNvSpPr/>
            <p:nvPr/>
          </p:nvSpPr>
          <p:spPr>
            <a:xfrm>
              <a:off x="5349794" y="1654021"/>
              <a:ext cx="220402" cy="10845"/>
            </a:xfrm>
            <a:custGeom>
              <a:avLst/>
              <a:gdLst/>
              <a:ahLst/>
              <a:cxnLst/>
              <a:rect l="l" t="t" r="r" b="b"/>
              <a:pathLst>
                <a:path w="8434" h="415" extrusionOk="0">
                  <a:moveTo>
                    <a:pt x="1" y="1"/>
                  </a:moveTo>
                  <a:lnTo>
                    <a:pt x="1" y="414"/>
                  </a:lnTo>
                  <a:lnTo>
                    <a:pt x="8434" y="414"/>
                  </a:lnTo>
                  <a:lnTo>
                    <a:pt x="8434"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74"/>
            <p:cNvSpPr/>
            <p:nvPr/>
          </p:nvSpPr>
          <p:spPr>
            <a:xfrm>
              <a:off x="5349794" y="1659562"/>
              <a:ext cx="220402" cy="5305"/>
            </a:xfrm>
            <a:custGeom>
              <a:avLst/>
              <a:gdLst/>
              <a:ahLst/>
              <a:cxnLst/>
              <a:rect l="l" t="t" r="r" b="b"/>
              <a:pathLst>
                <a:path w="8434" h="203" extrusionOk="0">
                  <a:moveTo>
                    <a:pt x="1" y="0"/>
                  </a:moveTo>
                  <a:lnTo>
                    <a:pt x="1" y="202"/>
                  </a:lnTo>
                  <a:lnTo>
                    <a:pt x="8434" y="202"/>
                  </a:lnTo>
                  <a:lnTo>
                    <a:pt x="843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74"/>
            <p:cNvSpPr/>
            <p:nvPr/>
          </p:nvSpPr>
          <p:spPr>
            <a:xfrm>
              <a:off x="5447791" y="1779170"/>
              <a:ext cx="28432" cy="70636"/>
            </a:xfrm>
            <a:custGeom>
              <a:avLst/>
              <a:gdLst/>
              <a:ahLst/>
              <a:cxnLst/>
              <a:rect l="l" t="t" r="r" b="b"/>
              <a:pathLst>
                <a:path w="1088" h="2703" extrusionOk="0">
                  <a:moveTo>
                    <a:pt x="1" y="0"/>
                  </a:moveTo>
                  <a:lnTo>
                    <a:pt x="1" y="2703"/>
                  </a:lnTo>
                  <a:lnTo>
                    <a:pt x="1087" y="2703"/>
                  </a:lnTo>
                  <a:lnTo>
                    <a:pt x="108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74"/>
            <p:cNvSpPr/>
            <p:nvPr/>
          </p:nvSpPr>
          <p:spPr>
            <a:xfrm>
              <a:off x="5462112" y="1779170"/>
              <a:ext cx="14112" cy="70636"/>
            </a:xfrm>
            <a:custGeom>
              <a:avLst/>
              <a:gdLst/>
              <a:ahLst/>
              <a:cxnLst/>
              <a:rect l="l" t="t" r="r" b="b"/>
              <a:pathLst>
                <a:path w="540" h="2703" extrusionOk="0">
                  <a:moveTo>
                    <a:pt x="1" y="0"/>
                  </a:moveTo>
                  <a:lnTo>
                    <a:pt x="1" y="2703"/>
                  </a:lnTo>
                  <a:lnTo>
                    <a:pt x="539" y="2703"/>
                  </a:lnTo>
                  <a:lnTo>
                    <a:pt x="539"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74"/>
            <p:cNvSpPr/>
            <p:nvPr/>
          </p:nvSpPr>
          <p:spPr>
            <a:xfrm>
              <a:off x="5378958" y="1501251"/>
              <a:ext cx="166359" cy="249539"/>
            </a:xfrm>
            <a:custGeom>
              <a:avLst/>
              <a:gdLst/>
              <a:ahLst/>
              <a:cxnLst/>
              <a:rect l="l" t="t" r="r" b="b"/>
              <a:pathLst>
                <a:path w="6366" h="9549" extrusionOk="0">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74"/>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74"/>
            <p:cNvSpPr/>
            <p:nvPr/>
          </p:nvSpPr>
          <p:spPr>
            <a:xfrm>
              <a:off x="5446798" y="1611060"/>
              <a:ext cx="30418" cy="30183"/>
            </a:xfrm>
            <a:custGeom>
              <a:avLst/>
              <a:gdLst/>
              <a:ahLst/>
              <a:cxnLst/>
              <a:rect l="l" t="t" r="r" b="b"/>
              <a:pathLst>
                <a:path w="1164" h="1155" extrusionOk="0">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74"/>
            <p:cNvSpPr/>
            <p:nvPr/>
          </p:nvSpPr>
          <p:spPr>
            <a:xfrm>
              <a:off x="5356092" y="1836975"/>
              <a:ext cx="212091" cy="24904"/>
            </a:xfrm>
            <a:custGeom>
              <a:avLst/>
              <a:gdLst/>
              <a:ahLst/>
              <a:cxnLst/>
              <a:rect l="l" t="t" r="r" b="b"/>
              <a:pathLst>
                <a:path w="8116" h="953" extrusionOk="0">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74"/>
            <p:cNvSpPr/>
            <p:nvPr/>
          </p:nvSpPr>
          <p:spPr>
            <a:xfrm>
              <a:off x="5339237" y="1637192"/>
              <a:ext cx="245541" cy="155332"/>
            </a:xfrm>
            <a:custGeom>
              <a:avLst/>
              <a:gdLst/>
              <a:ahLst/>
              <a:cxnLst/>
              <a:rect l="l" t="t" r="r" b="b"/>
              <a:pathLst>
                <a:path w="9396" h="5944" extrusionOk="0">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74"/>
            <p:cNvSpPr/>
            <p:nvPr/>
          </p:nvSpPr>
          <p:spPr>
            <a:xfrm>
              <a:off x="5378697" y="1609544"/>
              <a:ext cx="56577" cy="10845"/>
            </a:xfrm>
            <a:custGeom>
              <a:avLst/>
              <a:gdLst/>
              <a:ahLst/>
              <a:cxnLst/>
              <a:rect l="l" t="t" r="r" b="b"/>
              <a:pathLst>
                <a:path w="2165" h="415" extrusionOk="0">
                  <a:moveTo>
                    <a:pt x="0" y="1"/>
                  </a:moveTo>
                  <a:lnTo>
                    <a:pt x="0" y="414"/>
                  </a:lnTo>
                  <a:lnTo>
                    <a:pt x="1914" y="414"/>
                  </a:lnTo>
                  <a:cubicBezTo>
                    <a:pt x="2164" y="395"/>
                    <a:pt x="2164" y="20"/>
                    <a:pt x="19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74"/>
            <p:cNvSpPr/>
            <p:nvPr/>
          </p:nvSpPr>
          <p:spPr>
            <a:xfrm>
              <a:off x="5378697" y="1631913"/>
              <a:ext cx="55296" cy="10819"/>
            </a:xfrm>
            <a:custGeom>
              <a:avLst/>
              <a:gdLst/>
              <a:ahLst/>
              <a:cxnLst/>
              <a:rect l="l" t="t" r="r" b="b"/>
              <a:pathLst>
                <a:path w="2116" h="414" extrusionOk="0">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74"/>
            <p:cNvSpPr/>
            <p:nvPr/>
          </p:nvSpPr>
          <p:spPr>
            <a:xfrm>
              <a:off x="5378697" y="1654021"/>
              <a:ext cx="71394" cy="10845"/>
            </a:xfrm>
            <a:custGeom>
              <a:avLst/>
              <a:gdLst/>
              <a:ahLst/>
              <a:cxnLst/>
              <a:rect l="l" t="t" r="r" b="b"/>
              <a:pathLst>
                <a:path w="2732" h="415" extrusionOk="0">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74"/>
            <p:cNvSpPr/>
            <p:nvPr/>
          </p:nvSpPr>
          <p:spPr>
            <a:xfrm>
              <a:off x="5378697" y="156480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74"/>
            <p:cNvSpPr/>
            <p:nvPr/>
          </p:nvSpPr>
          <p:spPr>
            <a:xfrm>
              <a:off x="5378697" y="158717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74"/>
            <p:cNvSpPr/>
            <p:nvPr/>
          </p:nvSpPr>
          <p:spPr>
            <a:xfrm>
              <a:off x="5378697" y="1676391"/>
              <a:ext cx="71394" cy="10819"/>
            </a:xfrm>
            <a:custGeom>
              <a:avLst/>
              <a:gdLst/>
              <a:ahLst/>
              <a:cxnLst/>
              <a:rect l="l" t="t" r="r" b="b"/>
              <a:pathLst>
                <a:path w="2732" h="414" extrusionOk="0">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74"/>
            <p:cNvSpPr/>
            <p:nvPr/>
          </p:nvSpPr>
          <p:spPr>
            <a:xfrm>
              <a:off x="5473923" y="1654257"/>
              <a:ext cx="71394" cy="10610"/>
            </a:xfrm>
            <a:custGeom>
              <a:avLst/>
              <a:gdLst/>
              <a:ahLst/>
              <a:cxnLst/>
              <a:rect l="l" t="t" r="r" b="b"/>
              <a:pathLst>
                <a:path w="2732" h="406" extrusionOk="0">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74"/>
            <p:cNvSpPr/>
            <p:nvPr/>
          </p:nvSpPr>
          <p:spPr>
            <a:xfrm>
              <a:off x="5490021" y="1631913"/>
              <a:ext cx="55296" cy="10819"/>
            </a:xfrm>
            <a:custGeom>
              <a:avLst/>
              <a:gdLst/>
              <a:ahLst/>
              <a:cxnLst/>
              <a:rect l="l" t="t" r="r" b="b"/>
              <a:pathLst>
                <a:path w="2116" h="414" extrusionOk="0">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74"/>
            <p:cNvSpPr/>
            <p:nvPr/>
          </p:nvSpPr>
          <p:spPr>
            <a:xfrm>
              <a:off x="5472669" y="1676391"/>
              <a:ext cx="72648" cy="10819"/>
            </a:xfrm>
            <a:custGeom>
              <a:avLst/>
              <a:gdLst/>
              <a:ahLst/>
              <a:cxnLst/>
              <a:rect l="l" t="t" r="r" b="b"/>
              <a:pathLst>
                <a:path w="2780" h="414" extrusionOk="0">
                  <a:moveTo>
                    <a:pt x="251" y="0"/>
                  </a:moveTo>
                  <a:cubicBezTo>
                    <a:pt x="1" y="20"/>
                    <a:pt x="1" y="395"/>
                    <a:pt x="251" y="414"/>
                  </a:cubicBezTo>
                  <a:lnTo>
                    <a:pt x="2780" y="414"/>
                  </a:lnTo>
                  <a:lnTo>
                    <a:pt x="27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74"/>
            <p:cNvSpPr/>
            <p:nvPr/>
          </p:nvSpPr>
          <p:spPr>
            <a:xfrm>
              <a:off x="5473923" y="1587175"/>
              <a:ext cx="71394" cy="10845"/>
            </a:xfrm>
            <a:custGeom>
              <a:avLst/>
              <a:gdLst/>
              <a:ahLst/>
              <a:cxnLst/>
              <a:rect l="l" t="t" r="r" b="b"/>
              <a:pathLst>
                <a:path w="2732" h="415" extrusionOk="0">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74"/>
            <p:cNvSpPr/>
            <p:nvPr/>
          </p:nvSpPr>
          <p:spPr>
            <a:xfrm>
              <a:off x="5473923" y="1564805"/>
              <a:ext cx="71394" cy="10845"/>
            </a:xfrm>
            <a:custGeom>
              <a:avLst/>
              <a:gdLst/>
              <a:ahLst/>
              <a:cxnLst/>
              <a:rect l="l" t="t" r="r" b="b"/>
              <a:pathLst>
                <a:path w="2732" h="415" extrusionOk="0">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74"/>
            <p:cNvSpPr/>
            <p:nvPr/>
          </p:nvSpPr>
          <p:spPr>
            <a:xfrm>
              <a:off x="5490021" y="1609544"/>
              <a:ext cx="55296" cy="10845"/>
            </a:xfrm>
            <a:custGeom>
              <a:avLst/>
              <a:gdLst/>
              <a:ahLst/>
              <a:cxnLst/>
              <a:rect l="l" t="t" r="r" b="b"/>
              <a:pathLst>
                <a:path w="2116" h="415" extrusionOk="0">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74"/>
            <p:cNvSpPr/>
            <p:nvPr/>
          </p:nvSpPr>
          <p:spPr>
            <a:xfrm>
              <a:off x="5490021" y="1501251"/>
              <a:ext cx="10819" cy="39852"/>
            </a:xfrm>
            <a:custGeom>
              <a:avLst/>
              <a:gdLst/>
              <a:ahLst/>
              <a:cxnLst/>
              <a:rect l="l" t="t" r="r" b="b"/>
              <a:pathLst>
                <a:path w="414" h="1525" extrusionOk="0">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74"/>
            <p:cNvSpPr/>
            <p:nvPr/>
          </p:nvSpPr>
          <p:spPr>
            <a:xfrm>
              <a:off x="5423435" y="1501251"/>
              <a:ext cx="10558" cy="39852"/>
            </a:xfrm>
            <a:custGeom>
              <a:avLst/>
              <a:gdLst/>
              <a:ahLst/>
              <a:cxnLst/>
              <a:rect l="l" t="t" r="r" b="b"/>
              <a:pathLst>
                <a:path w="404" h="1525" extrusionOk="0">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74"/>
            <p:cNvSpPr/>
            <p:nvPr/>
          </p:nvSpPr>
          <p:spPr>
            <a:xfrm>
              <a:off x="5467652" y="1501251"/>
              <a:ext cx="10845" cy="40479"/>
            </a:xfrm>
            <a:custGeom>
              <a:avLst/>
              <a:gdLst/>
              <a:ahLst/>
              <a:cxnLst/>
              <a:rect l="l" t="t" r="r" b="b"/>
              <a:pathLst>
                <a:path w="415" h="1549" extrusionOk="0">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74"/>
            <p:cNvSpPr/>
            <p:nvPr/>
          </p:nvSpPr>
          <p:spPr>
            <a:xfrm>
              <a:off x="5490021" y="1501486"/>
              <a:ext cx="10819" cy="24904"/>
            </a:xfrm>
            <a:custGeom>
              <a:avLst/>
              <a:gdLst/>
              <a:ahLst/>
              <a:cxnLst/>
              <a:rect l="l" t="t" r="r" b="b"/>
              <a:pathLst>
                <a:path w="414" h="953" extrusionOk="0">
                  <a:moveTo>
                    <a:pt x="0" y="1"/>
                  </a:moveTo>
                  <a:lnTo>
                    <a:pt x="0" y="453"/>
                  </a:lnTo>
                  <a:cubicBezTo>
                    <a:pt x="164" y="597"/>
                    <a:pt x="298" y="760"/>
                    <a:pt x="414" y="953"/>
                  </a:cubicBez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74"/>
            <p:cNvSpPr/>
            <p:nvPr/>
          </p:nvSpPr>
          <p:spPr>
            <a:xfrm>
              <a:off x="5467652" y="1501251"/>
              <a:ext cx="10845" cy="4782"/>
            </a:xfrm>
            <a:custGeom>
              <a:avLst/>
              <a:gdLst/>
              <a:ahLst/>
              <a:cxnLst/>
              <a:rect l="l" t="t" r="r" b="b"/>
              <a:pathLst>
                <a:path w="415" h="183" extrusionOk="0">
                  <a:moveTo>
                    <a:pt x="1" y="0"/>
                  </a:moveTo>
                  <a:lnTo>
                    <a:pt x="1" y="39"/>
                  </a:lnTo>
                  <a:cubicBezTo>
                    <a:pt x="145" y="77"/>
                    <a:pt x="279" y="115"/>
                    <a:pt x="414" y="183"/>
                  </a:cubicBezTo>
                  <a:lnTo>
                    <a:pt x="41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74"/>
            <p:cNvSpPr/>
            <p:nvPr/>
          </p:nvSpPr>
          <p:spPr>
            <a:xfrm>
              <a:off x="5445544" y="1501251"/>
              <a:ext cx="10819" cy="40479"/>
            </a:xfrm>
            <a:custGeom>
              <a:avLst/>
              <a:gdLst/>
              <a:ahLst/>
              <a:cxnLst/>
              <a:rect l="l" t="t" r="r" b="b"/>
              <a:pathLst>
                <a:path w="414" h="1549" extrusionOk="0">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74"/>
            <p:cNvSpPr/>
            <p:nvPr/>
          </p:nvSpPr>
          <p:spPr>
            <a:xfrm>
              <a:off x="5490021" y="1710572"/>
              <a:ext cx="10819" cy="40218"/>
            </a:xfrm>
            <a:custGeom>
              <a:avLst/>
              <a:gdLst/>
              <a:ahLst/>
              <a:cxnLst/>
              <a:rect l="l" t="t" r="r" b="b"/>
              <a:pathLst>
                <a:path w="414" h="1539" extrusionOk="0">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74"/>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74"/>
            <p:cNvSpPr/>
            <p:nvPr/>
          </p:nvSpPr>
          <p:spPr>
            <a:xfrm>
              <a:off x="5490021" y="1725886"/>
              <a:ext cx="10819" cy="24904"/>
            </a:xfrm>
            <a:custGeom>
              <a:avLst/>
              <a:gdLst/>
              <a:ahLst/>
              <a:cxnLst/>
              <a:rect l="l" t="t" r="r" b="b"/>
              <a:pathLst>
                <a:path w="414" h="953" extrusionOk="0">
                  <a:moveTo>
                    <a:pt x="414" y="1"/>
                  </a:moveTo>
                  <a:cubicBezTo>
                    <a:pt x="298" y="184"/>
                    <a:pt x="164" y="347"/>
                    <a:pt x="0" y="491"/>
                  </a:cubicBezTo>
                  <a:lnTo>
                    <a:pt x="0" y="953"/>
                  </a:lnTo>
                  <a:lnTo>
                    <a:pt x="414" y="953"/>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74"/>
            <p:cNvSpPr/>
            <p:nvPr/>
          </p:nvSpPr>
          <p:spPr>
            <a:xfrm>
              <a:off x="5423174" y="1710938"/>
              <a:ext cx="10819" cy="39852"/>
            </a:xfrm>
            <a:custGeom>
              <a:avLst/>
              <a:gdLst/>
              <a:ahLst/>
              <a:cxnLst/>
              <a:rect l="l" t="t" r="r" b="b"/>
              <a:pathLst>
                <a:path w="414" h="1525" extrusionOk="0">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74"/>
            <p:cNvSpPr/>
            <p:nvPr/>
          </p:nvSpPr>
          <p:spPr>
            <a:xfrm>
              <a:off x="5445544" y="1710938"/>
              <a:ext cx="10819" cy="39852"/>
            </a:xfrm>
            <a:custGeom>
              <a:avLst/>
              <a:gdLst/>
              <a:ahLst/>
              <a:cxnLst/>
              <a:rect l="l" t="t" r="r" b="b"/>
              <a:pathLst>
                <a:path w="414" h="1525" extrusionOk="0">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74"/>
            <p:cNvSpPr/>
            <p:nvPr/>
          </p:nvSpPr>
          <p:spPr>
            <a:xfrm>
              <a:off x="5467652" y="1710546"/>
              <a:ext cx="10845" cy="40244"/>
            </a:xfrm>
            <a:custGeom>
              <a:avLst/>
              <a:gdLst/>
              <a:ahLst/>
              <a:cxnLst/>
              <a:rect l="l" t="t" r="r" b="b"/>
              <a:pathLst>
                <a:path w="415" h="1540" extrusionOk="0">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74"/>
            <p:cNvSpPr/>
            <p:nvPr/>
          </p:nvSpPr>
          <p:spPr>
            <a:xfrm>
              <a:off x="5467652" y="1746243"/>
              <a:ext cx="10845" cy="4547"/>
            </a:xfrm>
            <a:custGeom>
              <a:avLst/>
              <a:gdLst/>
              <a:ahLst/>
              <a:cxnLst/>
              <a:rect l="l" t="t" r="r" b="b"/>
              <a:pathLst>
                <a:path w="415" h="174" extrusionOk="0">
                  <a:moveTo>
                    <a:pt x="414" y="1"/>
                  </a:moveTo>
                  <a:cubicBezTo>
                    <a:pt x="279" y="58"/>
                    <a:pt x="145" y="106"/>
                    <a:pt x="1" y="135"/>
                  </a:cubicBezTo>
                  <a:lnTo>
                    <a:pt x="1" y="174"/>
                  </a:lnTo>
                  <a:lnTo>
                    <a:pt x="414" y="174"/>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74"/>
            <p:cNvSpPr/>
            <p:nvPr/>
          </p:nvSpPr>
          <p:spPr>
            <a:xfrm>
              <a:off x="5507608" y="1609544"/>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74"/>
            <p:cNvSpPr/>
            <p:nvPr/>
          </p:nvSpPr>
          <p:spPr>
            <a:xfrm>
              <a:off x="5507608" y="1654021"/>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74"/>
            <p:cNvSpPr/>
            <p:nvPr/>
          </p:nvSpPr>
          <p:spPr>
            <a:xfrm>
              <a:off x="5507608" y="1631913"/>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74"/>
            <p:cNvSpPr/>
            <p:nvPr/>
          </p:nvSpPr>
          <p:spPr>
            <a:xfrm>
              <a:off x="5507608" y="1676391"/>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74"/>
            <p:cNvSpPr/>
            <p:nvPr/>
          </p:nvSpPr>
          <p:spPr>
            <a:xfrm>
              <a:off x="5507608" y="156480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74"/>
            <p:cNvSpPr/>
            <p:nvPr/>
          </p:nvSpPr>
          <p:spPr>
            <a:xfrm>
              <a:off x="5507608" y="158717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74"/>
            <p:cNvSpPr/>
            <p:nvPr/>
          </p:nvSpPr>
          <p:spPr>
            <a:xfrm>
              <a:off x="5462112" y="1637192"/>
              <a:ext cx="122666" cy="155332"/>
            </a:xfrm>
            <a:custGeom>
              <a:avLst/>
              <a:gdLst/>
              <a:ahLst/>
              <a:cxnLst/>
              <a:rect l="l" t="t" r="r" b="b"/>
              <a:pathLst>
                <a:path w="4694" h="5944" extrusionOk="0">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74"/>
            <p:cNvSpPr/>
            <p:nvPr/>
          </p:nvSpPr>
          <p:spPr>
            <a:xfrm>
              <a:off x="5462112" y="1836975"/>
              <a:ext cx="106072" cy="24904"/>
            </a:xfrm>
            <a:custGeom>
              <a:avLst/>
              <a:gdLst/>
              <a:ahLst/>
              <a:cxnLst/>
              <a:rect l="l" t="t" r="r" b="b"/>
              <a:pathLst>
                <a:path w="4059" h="953" extrusionOk="0">
                  <a:moveTo>
                    <a:pt x="1" y="0"/>
                  </a:moveTo>
                  <a:lnTo>
                    <a:pt x="1" y="952"/>
                  </a:lnTo>
                  <a:lnTo>
                    <a:pt x="4059" y="952"/>
                  </a:lnTo>
                  <a:cubicBezTo>
                    <a:pt x="4059" y="423"/>
                    <a:pt x="3626" y="0"/>
                    <a:pt x="309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0" name="Google Shape;15270;p74"/>
          <p:cNvGrpSpPr/>
          <p:nvPr/>
        </p:nvGrpSpPr>
        <p:grpSpPr>
          <a:xfrm>
            <a:off x="7959464" y="2289568"/>
            <a:ext cx="370428" cy="261926"/>
            <a:chOff x="7959464" y="2474216"/>
            <a:chExt cx="370428" cy="261926"/>
          </a:xfrm>
        </p:grpSpPr>
        <p:sp>
          <p:nvSpPr>
            <p:cNvPr id="15271" name="Google Shape;15271;p74"/>
            <p:cNvSpPr/>
            <p:nvPr/>
          </p:nvSpPr>
          <p:spPr>
            <a:xfrm>
              <a:off x="8125301" y="2474216"/>
              <a:ext cx="204591" cy="234252"/>
            </a:xfrm>
            <a:custGeom>
              <a:avLst/>
              <a:gdLst/>
              <a:ahLst/>
              <a:cxnLst/>
              <a:rect l="l" t="t" r="r" b="b"/>
              <a:pathLst>
                <a:path w="7829" h="8964" extrusionOk="0">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74"/>
            <p:cNvSpPr/>
            <p:nvPr/>
          </p:nvSpPr>
          <p:spPr>
            <a:xfrm>
              <a:off x="8142653" y="2500375"/>
              <a:ext cx="187239" cy="208093"/>
            </a:xfrm>
            <a:custGeom>
              <a:avLst/>
              <a:gdLst/>
              <a:ahLst/>
              <a:cxnLst/>
              <a:rect l="l" t="t" r="r" b="b"/>
              <a:pathLst>
                <a:path w="7165" h="7963" extrusionOk="0">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74"/>
            <p:cNvSpPr/>
            <p:nvPr/>
          </p:nvSpPr>
          <p:spPr>
            <a:xfrm>
              <a:off x="8159743" y="2625053"/>
              <a:ext cx="76411" cy="48998"/>
            </a:xfrm>
            <a:custGeom>
              <a:avLst/>
              <a:gdLst/>
              <a:ahLst/>
              <a:cxnLst/>
              <a:rect l="l" t="t" r="r" b="b"/>
              <a:pathLst>
                <a:path w="2924" h="1875" extrusionOk="0">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74"/>
            <p:cNvSpPr/>
            <p:nvPr/>
          </p:nvSpPr>
          <p:spPr>
            <a:xfrm>
              <a:off x="8196433" y="2565157"/>
              <a:ext cx="38206" cy="52082"/>
            </a:xfrm>
            <a:custGeom>
              <a:avLst/>
              <a:gdLst/>
              <a:ahLst/>
              <a:cxnLst/>
              <a:rect l="l" t="t" r="r" b="b"/>
              <a:pathLst>
                <a:path w="1462" h="1993" extrusionOk="0">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74"/>
            <p:cNvSpPr/>
            <p:nvPr/>
          </p:nvSpPr>
          <p:spPr>
            <a:xfrm>
              <a:off x="8161259" y="2530427"/>
              <a:ext cx="55532" cy="22082"/>
            </a:xfrm>
            <a:custGeom>
              <a:avLst/>
              <a:gdLst/>
              <a:ahLst/>
              <a:cxnLst/>
              <a:rect l="l" t="t" r="r" b="b"/>
              <a:pathLst>
                <a:path w="2125" h="845" extrusionOk="0">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74"/>
            <p:cNvSpPr/>
            <p:nvPr/>
          </p:nvSpPr>
          <p:spPr>
            <a:xfrm>
              <a:off x="8246686" y="2553450"/>
              <a:ext cx="50880" cy="32352"/>
            </a:xfrm>
            <a:custGeom>
              <a:avLst/>
              <a:gdLst/>
              <a:ahLst/>
              <a:cxnLst/>
              <a:rect l="l" t="t" r="r" b="b"/>
              <a:pathLst>
                <a:path w="1947" h="1238" extrusionOk="0">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74"/>
            <p:cNvSpPr/>
            <p:nvPr/>
          </p:nvSpPr>
          <p:spPr>
            <a:xfrm>
              <a:off x="7959464" y="2502126"/>
              <a:ext cx="203311" cy="233990"/>
            </a:xfrm>
            <a:custGeom>
              <a:avLst/>
              <a:gdLst/>
              <a:ahLst/>
              <a:cxnLst/>
              <a:rect l="l" t="t" r="r" b="b"/>
              <a:pathLst>
                <a:path w="7780" h="8954" extrusionOk="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74"/>
            <p:cNvSpPr/>
            <p:nvPr/>
          </p:nvSpPr>
          <p:spPr>
            <a:xfrm>
              <a:off x="8061485" y="2502073"/>
              <a:ext cx="101290" cy="234069"/>
            </a:xfrm>
            <a:custGeom>
              <a:avLst/>
              <a:gdLst/>
              <a:ahLst/>
              <a:cxnLst/>
              <a:rect l="l" t="t" r="r" b="b"/>
              <a:pathLst>
                <a:path w="3876" h="8957" extrusionOk="0">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74"/>
            <p:cNvSpPr/>
            <p:nvPr/>
          </p:nvSpPr>
          <p:spPr>
            <a:xfrm>
              <a:off x="8045388" y="2647370"/>
              <a:ext cx="76438" cy="47561"/>
            </a:xfrm>
            <a:custGeom>
              <a:avLst/>
              <a:gdLst/>
              <a:ahLst/>
              <a:cxnLst/>
              <a:rect l="l" t="t" r="r" b="b"/>
              <a:pathLst>
                <a:path w="2925" h="1820" extrusionOk="0">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74"/>
            <p:cNvSpPr/>
            <p:nvPr/>
          </p:nvSpPr>
          <p:spPr>
            <a:xfrm>
              <a:off x="8055449" y="2591002"/>
              <a:ext cx="36246" cy="51376"/>
            </a:xfrm>
            <a:custGeom>
              <a:avLst/>
              <a:gdLst/>
              <a:ahLst/>
              <a:cxnLst/>
              <a:rect l="l" t="t" r="r" b="b"/>
              <a:pathLst>
                <a:path w="1387" h="1966" extrusionOk="0">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74"/>
            <p:cNvSpPr/>
            <p:nvPr/>
          </p:nvSpPr>
          <p:spPr>
            <a:xfrm>
              <a:off x="7988758" y="2585854"/>
              <a:ext cx="54643" cy="23859"/>
            </a:xfrm>
            <a:custGeom>
              <a:avLst/>
              <a:gdLst/>
              <a:ahLst/>
              <a:cxnLst/>
              <a:rect l="l" t="t" r="r" b="b"/>
              <a:pathLst>
                <a:path w="2091" h="913" extrusionOk="0">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74"/>
            <p:cNvSpPr/>
            <p:nvPr/>
          </p:nvSpPr>
          <p:spPr>
            <a:xfrm>
              <a:off x="8075309" y="2560349"/>
              <a:ext cx="53284" cy="31019"/>
            </a:xfrm>
            <a:custGeom>
              <a:avLst/>
              <a:gdLst/>
              <a:ahLst/>
              <a:cxnLst/>
              <a:rect l="l" t="t" r="r" b="b"/>
              <a:pathLst>
                <a:path w="2039" h="1187" extrusionOk="0">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3" name="Google Shape;15283;p74"/>
          <p:cNvGrpSpPr/>
          <p:nvPr/>
        </p:nvGrpSpPr>
        <p:grpSpPr>
          <a:xfrm>
            <a:off x="7518687" y="2273262"/>
            <a:ext cx="360629" cy="294461"/>
            <a:chOff x="7518687" y="2457909"/>
            <a:chExt cx="360629" cy="294461"/>
          </a:xfrm>
        </p:grpSpPr>
        <p:sp>
          <p:nvSpPr>
            <p:cNvPr id="15284" name="Google Shape;15284;p74"/>
            <p:cNvSpPr/>
            <p:nvPr/>
          </p:nvSpPr>
          <p:spPr>
            <a:xfrm>
              <a:off x="7671222" y="2457909"/>
              <a:ext cx="55558" cy="265376"/>
            </a:xfrm>
            <a:custGeom>
              <a:avLst/>
              <a:gdLst/>
              <a:ahLst/>
              <a:cxnLst/>
              <a:rect l="l" t="t" r="r" b="b"/>
              <a:pathLst>
                <a:path w="2126" h="10155" extrusionOk="0">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74"/>
            <p:cNvSpPr/>
            <p:nvPr/>
          </p:nvSpPr>
          <p:spPr>
            <a:xfrm>
              <a:off x="7699106" y="2457909"/>
              <a:ext cx="27674" cy="265376"/>
            </a:xfrm>
            <a:custGeom>
              <a:avLst/>
              <a:gdLst/>
              <a:ahLst/>
              <a:cxnLst/>
              <a:rect l="l" t="t" r="r" b="b"/>
              <a:pathLst>
                <a:path w="1059" h="10155" extrusionOk="0">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74"/>
            <p:cNvSpPr/>
            <p:nvPr/>
          </p:nvSpPr>
          <p:spPr>
            <a:xfrm>
              <a:off x="7694088" y="2574251"/>
              <a:ext cx="9826" cy="149034"/>
            </a:xfrm>
            <a:custGeom>
              <a:avLst/>
              <a:gdLst/>
              <a:ahLst/>
              <a:cxnLst/>
              <a:rect l="l" t="t" r="r" b="b"/>
              <a:pathLst>
                <a:path w="376" h="5703" extrusionOk="0">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74"/>
            <p:cNvSpPr/>
            <p:nvPr/>
          </p:nvSpPr>
          <p:spPr>
            <a:xfrm>
              <a:off x="7554384" y="2551516"/>
              <a:ext cx="148014" cy="171769"/>
            </a:xfrm>
            <a:custGeom>
              <a:avLst/>
              <a:gdLst/>
              <a:ahLst/>
              <a:cxnLst/>
              <a:rect l="l" t="t" r="r" b="b"/>
              <a:pathLst>
                <a:path w="5664" h="6573" extrusionOk="0">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74"/>
            <p:cNvSpPr/>
            <p:nvPr/>
          </p:nvSpPr>
          <p:spPr>
            <a:xfrm>
              <a:off x="7554384" y="2553136"/>
              <a:ext cx="148014" cy="170149"/>
            </a:xfrm>
            <a:custGeom>
              <a:avLst/>
              <a:gdLst/>
              <a:ahLst/>
              <a:cxnLst/>
              <a:rect l="l" t="t" r="r" b="b"/>
              <a:pathLst>
                <a:path w="5664" h="6511" extrusionOk="0">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74"/>
            <p:cNvSpPr/>
            <p:nvPr/>
          </p:nvSpPr>
          <p:spPr>
            <a:xfrm>
              <a:off x="7695604" y="2551516"/>
              <a:ext cx="148041" cy="171769"/>
            </a:xfrm>
            <a:custGeom>
              <a:avLst/>
              <a:gdLst/>
              <a:ahLst/>
              <a:cxnLst/>
              <a:rect l="l" t="t" r="r" b="b"/>
              <a:pathLst>
                <a:path w="5665" h="6573" extrusionOk="0">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74"/>
            <p:cNvSpPr/>
            <p:nvPr/>
          </p:nvSpPr>
          <p:spPr>
            <a:xfrm>
              <a:off x="7695604" y="2553136"/>
              <a:ext cx="148041" cy="170149"/>
            </a:xfrm>
            <a:custGeom>
              <a:avLst/>
              <a:gdLst/>
              <a:ahLst/>
              <a:cxnLst/>
              <a:rect l="l" t="t" r="r" b="b"/>
              <a:pathLst>
                <a:path w="5665" h="6511" extrusionOk="0">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74"/>
            <p:cNvSpPr/>
            <p:nvPr/>
          </p:nvSpPr>
          <p:spPr>
            <a:xfrm>
              <a:off x="7518687" y="2588833"/>
              <a:ext cx="180445" cy="148772"/>
            </a:xfrm>
            <a:custGeom>
              <a:avLst/>
              <a:gdLst/>
              <a:ahLst/>
              <a:cxnLst/>
              <a:rect l="l" t="t" r="r" b="b"/>
              <a:pathLst>
                <a:path w="6905" h="5693" extrusionOk="0">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74"/>
            <p:cNvSpPr/>
            <p:nvPr/>
          </p:nvSpPr>
          <p:spPr>
            <a:xfrm>
              <a:off x="7518687" y="2588833"/>
              <a:ext cx="180445" cy="138973"/>
            </a:xfrm>
            <a:custGeom>
              <a:avLst/>
              <a:gdLst/>
              <a:ahLst/>
              <a:cxnLst/>
              <a:rect l="l" t="t" r="r" b="b"/>
              <a:pathLst>
                <a:path w="6905" h="5318" extrusionOk="0">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74"/>
            <p:cNvSpPr/>
            <p:nvPr/>
          </p:nvSpPr>
          <p:spPr>
            <a:xfrm>
              <a:off x="7699106" y="2588833"/>
              <a:ext cx="180210" cy="148772"/>
            </a:xfrm>
            <a:custGeom>
              <a:avLst/>
              <a:gdLst/>
              <a:ahLst/>
              <a:cxnLst/>
              <a:rect l="l" t="t" r="r" b="b"/>
              <a:pathLst>
                <a:path w="6896" h="5693" extrusionOk="0">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74"/>
            <p:cNvSpPr/>
            <p:nvPr/>
          </p:nvSpPr>
          <p:spPr>
            <a:xfrm>
              <a:off x="7773244" y="2588833"/>
              <a:ext cx="106072" cy="148720"/>
            </a:xfrm>
            <a:custGeom>
              <a:avLst/>
              <a:gdLst/>
              <a:ahLst/>
              <a:cxnLst/>
              <a:rect l="l" t="t" r="r" b="b"/>
              <a:pathLst>
                <a:path w="4059" h="5691" extrusionOk="0">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74"/>
            <p:cNvSpPr/>
            <p:nvPr/>
          </p:nvSpPr>
          <p:spPr>
            <a:xfrm>
              <a:off x="7693592" y="2625732"/>
              <a:ext cx="51298" cy="103093"/>
            </a:xfrm>
            <a:custGeom>
              <a:avLst/>
              <a:gdLst/>
              <a:ahLst/>
              <a:cxnLst/>
              <a:rect l="l" t="t" r="r" b="b"/>
              <a:pathLst>
                <a:path w="1963" h="3945" extrusionOk="0">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74"/>
            <p:cNvSpPr/>
            <p:nvPr/>
          </p:nvSpPr>
          <p:spPr>
            <a:xfrm>
              <a:off x="7653139" y="2625732"/>
              <a:ext cx="51272" cy="103093"/>
            </a:xfrm>
            <a:custGeom>
              <a:avLst/>
              <a:gdLst/>
              <a:ahLst/>
              <a:cxnLst/>
              <a:rect l="l" t="t" r="r" b="b"/>
              <a:pathLst>
                <a:path w="1962" h="3945" extrusionOk="0">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74"/>
            <p:cNvSpPr/>
            <p:nvPr/>
          </p:nvSpPr>
          <p:spPr>
            <a:xfrm>
              <a:off x="7677494" y="2691168"/>
              <a:ext cx="43014" cy="61202"/>
            </a:xfrm>
            <a:custGeom>
              <a:avLst/>
              <a:gdLst/>
              <a:ahLst/>
              <a:cxnLst/>
              <a:rect l="l" t="t" r="r" b="b"/>
              <a:pathLst>
                <a:path w="1646" h="2342" extrusionOk="0">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74"/>
            <p:cNvSpPr/>
            <p:nvPr/>
          </p:nvSpPr>
          <p:spPr>
            <a:xfrm>
              <a:off x="7699106" y="2691351"/>
              <a:ext cx="21403" cy="60836"/>
            </a:xfrm>
            <a:custGeom>
              <a:avLst/>
              <a:gdLst/>
              <a:ahLst/>
              <a:cxnLst/>
              <a:rect l="l" t="t" r="r" b="b"/>
              <a:pathLst>
                <a:path w="819" h="2328" extrusionOk="0">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74"/>
            <p:cNvSpPr/>
            <p:nvPr/>
          </p:nvSpPr>
          <p:spPr>
            <a:xfrm>
              <a:off x="7575734" y="2657745"/>
              <a:ext cx="88981" cy="53493"/>
            </a:xfrm>
            <a:custGeom>
              <a:avLst/>
              <a:gdLst/>
              <a:ahLst/>
              <a:cxnLst/>
              <a:rect l="l" t="t" r="r" b="b"/>
              <a:pathLst>
                <a:path w="3405" h="2047" extrusionOk="0">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74"/>
            <p:cNvSpPr/>
            <p:nvPr/>
          </p:nvSpPr>
          <p:spPr>
            <a:xfrm>
              <a:off x="7581771" y="2663128"/>
              <a:ext cx="74661" cy="41446"/>
            </a:xfrm>
            <a:custGeom>
              <a:avLst/>
              <a:gdLst/>
              <a:ahLst/>
              <a:cxnLst/>
              <a:rect l="l" t="t" r="r" b="b"/>
              <a:pathLst>
                <a:path w="2857" h="1586" extrusionOk="0">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74"/>
            <p:cNvSpPr/>
            <p:nvPr/>
          </p:nvSpPr>
          <p:spPr>
            <a:xfrm>
              <a:off x="7733287" y="2657745"/>
              <a:ext cx="88981" cy="53493"/>
            </a:xfrm>
            <a:custGeom>
              <a:avLst/>
              <a:gdLst/>
              <a:ahLst/>
              <a:cxnLst/>
              <a:rect l="l" t="t" r="r" b="b"/>
              <a:pathLst>
                <a:path w="3405" h="2047" extrusionOk="0">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74"/>
            <p:cNvSpPr/>
            <p:nvPr/>
          </p:nvSpPr>
          <p:spPr>
            <a:xfrm>
              <a:off x="7741597" y="2663128"/>
              <a:ext cx="74634" cy="41446"/>
            </a:xfrm>
            <a:custGeom>
              <a:avLst/>
              <a:gdLst/>
              <a:ahLst/>
              <a:cxnLst/>
              <a:rect l="l" t="t" r="r" b="b"/>
              <a:pathLst>
                <a:path w="2856" h="1586" extrusionOk="0">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3" name="Google Shape;15303;p74"/>
          <p:cNvGrpSpPr/>
          <p:nvPr/>
        </p:nvGrpSpPr>
        <p:grpSpPr>
          <a:xfrm>
            <a:off x="7086220" y="1796919"/>
            <a:ext cx="343799" cy="360524"/>
            <a:chOff x="7086220" y="1981566"/>
            <a:chExt cx="343799" cy="360524"/>
          </a:xfrm>
        </p:grpSpPr>
        <p:sp>
          <p:nvSpPr>
            <p:cNvPr id="15304" name="Google Shape;15304;p74"/>
            <p:cNvSpPr/>
            <p:nvPr/>
          </p:nvSpPr>
          <p:spPr>
            <a:xfrm>
              <a:off x="7111098" y="2115156"/>
              <a:ext cx="222414" cy="226935"/>
            </a:xfrm>
            <a:custGeom>
              <a:avLst/>
              <a:gdLst/>
              <a:ahLst/>
              <a:cxnLst/>
              <a:rect l="l" t="t" r="r" b="b"/>
              <a:pathLst>
                <a:path w="8511" h="8684" extrusionOk="0">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74"/>
            <p:cNvSpPr/>
            <p:nvPr/>
          </p:nvSpPr>
          <p:spPr>
            <a:xfrm>
              <a:off x="7111098" y="2115156"/>
              <a:ext cx="222414" cy="226673"/>
            </a:xfrm>
            <a:custGeom>
              <a:avLst/>
              <a:gdLst/>
              <a:ahLst/>
              <a:cxnLst/>
              <a:rect l="l" t="t" r="r" b="b"/>
              <a:pathLst>
                <a:path w="8511" h="8674" extrusionOk="0">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74"/>
            <p:cNvSpPr/>
            <p:nvPr/>
          </p:nvSpPr>
          <p:spPr>
            <a:xfrm>
              <a:off x="7140236" y="2115156"/>
              <a:ext cx="163616" cy="73641"/>
            </a:xfrm>
            <a:custGeom>
              <a:avLst/>
              <a:gdLst/>
              <a:ahLst/>
              <a:cxnLst/>
              <a:rect l="l" t="t" r="r" b="b"/>
              <a:pathLst>
                <a:path w="6261" h="2818" extrusionOk="0">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74"/>
            <p:cNvSpPr/>
            <p:nvPr/>
          </p:nvSpPr>
          <p:spPr>
            <a:xfrm>
              <a:off x="7261622" y="2115156"/>
              <a:ext cx="42230" cy="71891"/>
            </a:xfrm>
            <a:custGeom>
              <a:avLst/>
              <a:gdLst/>
              <a:ahLst/>
              <a:cxnLst/>
              <a:rect l="l" t="t" r="r" b="b"/>
              <a:pathLst>
                <a:path w="1616" h="2751" extrusionOk="0">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74"/>
            <p:cNvSpPr/>
            <p:nvPr/>
          </p:nvSpPr>
          <p:spPr>
            <a:xfrm>
              <a:off x="7086220" y="2087743"/>
              <a:ext cx="271909" cy="65619"/>
            </a:xfrm>
            <a:custGeom>
              <a:avLst/>
              <a:gdLst/>
              <a:ahLst/>
              <a:cxnLst/>
              <a:rect l="l" t="t" r="r" b="b"/>
              <a:pathLst>
                <a:path w="10405" h="2511" extrusionOk="0">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74"/>
            <p:cNvSpPr/>
            <p:nvPr/>
          </p:nvSpPr>
          <p:spPr>
            <a:xfrm>
              <a:off x="7125916" y="2108622"/>
              <a:ext cx="192518" cy="23911"/>
            </a:xfrm>
            <a:custGeom>
              <a:avLst/>
              <a:gdLst/>
              <a:ahLst/>
              <a:cxnLst/>
              <a:rect l="l" t="t" r="r" b="b"/>
              <a:pathLst>
                <a:path w="7367" h="915" extrusionOk="0">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74"/>
            <p:cNvSpPr/>
            <p:nvPr/>
          </p:nvSpPr>
          <p:spPr>
            <a:xfrm>
              <a:off x="7182701" y="1981566"/>
              <a:ext cx="247318" cy="90758"/>
            </a:xfrm>
            <a:custGeom>
              <a:avLst/>
              <a:gdLst/>
              <a:ahLst/>
              <a:cxnLst/>
              <a:rect l="l" t="t" r="r" b="b"/>
              <a:pathLst>
                <a:path w="9464" h="3473" extrusionOk="0">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74"/>
            <p:cNvSpPr/>
            <p:nvPr/>
          </p:nvSpPr>
          <p:spPr>
            <a:xfrm>
              <a:off x="7184478" y="1993012"/>
              <a:ext cx="245541" cy="79312"/>
            </a:xfrm>
            <a:custGeom>
              <a:avLst/>
              <a:gdLst/>
              <a:ahLst/>
              <a:cxnLst/>
              <a:rect l="l" t="t" r="r" b="b"/>
              <a:pathLst>
                <a:path w="9396" h="3035" extrusionOk="0">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74"/>
            <p:cNvSpPr/>
            <p:nvPr/>
          </p:nvSpPr>
          <p:spPr>
            <a:xfrm>
              <a:off x="7182466" y="2042507"/>
              <a:ext cx="52291" cy="30000"/>
            </a:xfrm>
            <a:custGeom>
              <a:avLst/>
              <a:gdLst/>
              <a:ahLst/>
              <a:cxnLst/>
              <a:rect l="l" t="t" r="r" b="b"/>
              <a:pathLst>
                <a:path w="2001" h="1148" extrusionOk="0">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74"/>
            <p:cNvSpPr/>
            <p:nvPr/>
          </p:nvSpPr>
          <p:spPr>
            <a:xfrm>
              <a:off x="7184478" y="2052333"/>
              <a:ext cx="50279" cy="19103"/>
            </a:xfrm>
            <a:custGeom>
              <a:avLst/>
              <a:gdLst/>
              <a:ahLst/>
              <a:cxnLst/>
              <a:rect l="l" t="t" r="r" b="b"/>
              <a:pathLst>
                <a:path w="1924" h="731" extrusionOk="0">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74"/>
            <p:cNvSpPr/>
            <p:nvPr/>
          </p:nvSpPr>
          <p:spPr>
            <a:xfrm>
              <a:off x="7113607" y="2030460"/>
              <a:ext cx="37213" cy="33685"/>
            </a:xfrm>
            <a:custGeom>
              <a:avLst/>
              <a:gdLst/>
              <a:ahLst/>
              <a:cxnLst/>
              <a:rect l="l" t="t" r="r" b="b"/>
              <a:pathLst>
                <a:path w="1424" h="1289" extrusionOk="0">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74"/>
            <p:cNvSpPr/>
            <p:nvPr/>
          </p:nvSpPr>
          <p:spPr>
            <a:xfrm>
              <a:off x="7312371" y="2051314"/>
              <a:ext cx="37213" cy="33711"/>
            </a:xfrm>
            <a:custGeom>
              <a:avLst/>
              <a:gdLst/>
              <a:ahLst/>
              <a:cxnLst/>
              <a:rect l="l" t="t" r="r" b="b"/>
              <a:pathLst>
                <a:path w="1424" h="1290" extrusionOk="0">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74"/>
            <p:cNvSpPr/>
            <p:nvPr/>
          </p:nvSpPr>
          <p:spPr>
            <a:xfrm>
              <a:off x="7235489" y="1982455"/>
              <a:ext cx="37213" cy="33711"/>
            </a:xfrm>
            <a:custGeom>
              <a:avLst/>
              <a:gdLst/>
              <a:ahLst/>
              <a:cxnLst/>
              <a:rect l="l" t="t" r="r" b="b"/>
              <a:pathLst>
                <a:path w="1424" h="1290" extrusionOk="0">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74"/>
            <p:cNvSpPr/>
            <p:nvPr/>
          </p:nvSpPr>
          <p:spPr>
            <a:xfrm>
              <a:off x="7132213" y="2030460"/>
              <a:ext cx="18606" cy="33685"/>
            </a:xfrm>
            <a:custGeom>
              <a:avLst/>
              <a:gdLst/>
              <a:ahLst/>
              <a:cxnLst/>
              <a:rect l="l" t="t" r="r" b="b"/>
              <a:pathLst>
                <a:path w="712" h="1289" extrusionOk="0">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74"/>
            <p:cNvSpPr/>
            <p:nvPr/>
          </p:nvSpPr>
          <p:spPr>
            <a:xfrm>
              <a:off x="7254069" y="1982455"/>
              <a:ext cx="18632" cy="33711"/>
            </a:xfrm>
            <a:custGeom>
              <a:avLst/>
              <a:gdLst/>
              <a:ahLst/>
              <a:cxnLst/>
              <a:rect l="l" t="t" r="r" b="b"/>
              <a:pathLst>
                <a:path w="713" h="1290" extrusionOk="0">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74"/>
            <p:cNvSpPr/>
            <p:nvPr/>
          </p:nvSpPr>
          <p:spPr>
            <a:xfrm>
              <a:off x="7330977" y="2051314"/>
              <a:ext cx="18606" cy="33946"/>
            </a:xfrm>
            <a:custGeom>
              <a:avLst/>
              <a:gdLst/>
              <a:ahLst/>
              <a:cxnLst/>
              <a:rect l="l" t="t" r="r" b="b"/>
              <a:pathLst>
                <a:path w="712" h="1299" extrusionOk="0">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0" name="Google Shape;15320;p74"/>
          <p:cNvGrpSpPr/>
          <p:nvPr/>
        </p:nvGrpSpPr>
        <p:grpSpPr>
          <a:xfrm>
            <a:off x="6141112" y="2742915"/>
            <a:ext cx="368416" cy="311369"/>
            <a:chOff x="6141112" y="2927563"/>
            <a:chExt cx="368416" cy="311369"/>
          </a:xfrm>
        </p:grpSpPr>
        <p:sp>
          <p:nvSpPr>
            <p:cNvPr id="15321" name="Google Shape;15321;p74"/>
            <p:cNvSpPr/>
            <p:nvPr/>
          </p:nvSpPr>
          <p:spPr>
            <a:xfrm>
              <a:off x="6141112" y="3157163"/>
              <a:ext cx="368416" cy="81769"/>
            </a:xfrm>
            <a:custGeom>
              <a:avLst/>
              <a:gdLst/>
              <a:ahLst/>
              <a:cxnLst/>
              <a:rect l="l" t="t" r="r" b="b"/>
              <a:pathLst>
                <a:path w="14098" h="3129" extrusionOk="0">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74"/>
            <p:cNvSpPr/>
            <p:nvPr/>
          </p:nvSpPr>
          <p:spPr>
            <a:xfrm>
              <a:off x="6192619" y="2953460"/>
              <a:ext cx="265402" cy="248781"/>
            </a:xfrm>
            <a:custGeom>
              <a:avLst/>
              <a:gdLst/>
              <a:ahLst/>
              <a:cxnLst/>
              <a:rect l="l" t="t" r="r" b="b"/>
              <a:pathLst>
                <a:path w="10156" h="9520" extrusionOk="0">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74"/>
            <p:cNvSpPr/>
            <p:nvPr/>
          </p:nvSpPr>
          <p:spPr>
            <a:xfrm>
              <a:off x="6306453" y="2953460"/>
              <a:ext cx="151568" cy="248781"/>
            </a:xfrm>
            <a:custGeom>
              <a:avLst/>
              <a:gdLst/>
              <a:ahLst/>
              <a:cxnLst/>
              <a:rect l="l" t="t" r="r" b="b"/>
              <a:pathLst>
                <a:path w="5800" h="9520" extrusionOk="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74"/>
            <p:cNvSpPr/>
            <p:nvPr/>
          </p:nvSpPr>
          <p:spPr>
            <a:xfrm>
              <a:off x="6192619" y="2927563"/>
              <a:ext cx="265402" cy="52788"/>
            </a:xfrm>
            <a:custGeom>
              <a:avLst/>
              <a:gdLst/>
              <a:ahLst/>
              <a:cxnLst/>
              <a:rect l="l" t="t" r="r" b="b"/>
              <a:pathLst>
                <a:path w="10156" h="2020" extrusionOk="0">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74"/>
            <p:cNvSpPr/>
            <p:nvPr/>
          </p:nvSpPr>
          <p:spPr>
            <a:xfrm>
              <a:off x="6227062" y="3142921"/>
              <a:ext cx="196778" cy="59321"/>
            </a:xfrm>
            <a:custGeom>
              <a:avLst/>
              <a:gdLst/>
              <a:ahLst/>
              <a:cxnLst/>
              <a:rect l="l" t="t" r="r" b="b"/>
              <a:pathLst>
                <a:path w="7530" h="2270" extrusionOk="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74"/>
            <p:cNvSpPr/>
            <p:nvPr/>
          </p:nvSpPr>
          <p:spPr>
            <a:xfrm>
              <a:off x="6227062" y="3142921"/>
              <a:ext cx="523" cy="18868"/>
            </a:xfrm>
            <a:custGeom>
              <a:avLst/>
              <a:gdLst/>
              <a:ahLst/>
              <a:cxnLst/>
              <a:rect l="l" t="t" r="r" b="b"/>
              <a:pathLst>
                <a:path w="20" h="722" extrusionOk="0">
                  <a:moveTo>
                    <a:pt x="0" y="1"/>
                  </a:moveTo>
                  <a:cubicBezTo>
                    <a:pt x="10" y="231"/>
                    <a:pt x="10" y="472"/>
                    <a:pt x="10" y="722"/>
                  </a:cubicBezTo>
                  <a:cubicBezTo>
                    <a:pt x="19" y="481"/>
                    <a:pt x="10" y="241"/>
                    <a:pt x="1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74"/>
            <p:cNvSpPr/>
            <p:nvPr/>
          </p:nvSpPr>
          <p:spPr>
            <a:xfrm>
              <a:off x="6226801" y="3142921"/>
              <a:ext cx="196778" cy="59321"/>
            </a:xfrm>
            <a:custGeom>
              <a:avLst/>
              <a:gdLst/>
              <a:ahLst/>
              <a:cxnLst/>
              <a:rect l="l" t="t" r="r" b="b"/>
              <a:pathLst>
                <a:path w="7530" h="2270" extrusionOk="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8" name="Google Shape;15328;p74"/>
          <p:cNvGrpSpPr/>
          <p:nvPr/>
        </p:nvGrpSpPr>
        <p:grpSpPr>
          <a:xfrm>
            <a:off x="7520699" y="2718298"/>
            <a:ext cx="335489" cy="360629"/>
            <a:chOff x="7520699" y="2902946"/>
            <a:chExt cx="335489" cy="360629"/>
          </a:xfrm>
        </p:grpSpPr>
        <p:sp>
          <p:nvSpPr>
            <p:cNvPr id="15329" name="Google Shape;15329;p74"/>
            <p:cNvSpPr/>
            <p:nvPr/>
          </p:nvSpPr>
          <p:spPr>
            <a:xfrm>
              <a:off x="7520699" y="2946666"/>
              <a:ext cx="128441" cy="174173"/>
            </a:xfrm>
            <a:custGeom>
              <a:avLst/>
              <a:gdLst/>
              <a:ahLst/>
              <a:cxnLst/>
              <a:rect l="l" t="t" r="r" b="b"/>
              <a:pathLst>
                <a:path w="4915" h="6665" extrusionOk="0">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74"/>
            <p:cNvSpPr/>
            <p:nvPr/>
          </p:nvSpPr>
          <p:spPr>
            <a:xfrm>
              <a:off x="7727512" y="2946404"/>
              <a:ext cx="128676" cy="174434"/>
            </a:xfrm>
            <a:custGeom>
              <a:avLst/>
              <a:gdLst/>
              <a:ahLst/>
              <a:cxnLst/>
              <a:rect l="l" t="t" r="r" b="b"/>
              <a:pathLst>
                <a:path w="4924" h="6675" extrusionOk="0">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74"/>
            <p:cNvSpPr/>
            <p:nvPr/>
          </p:nvSpPr>
          <p:spPr>
            <a:xfrm>
              <a:off x="7639315" y="3118800"/>
              <a:ext cx="98284" cy="97030"/>
            </a:xfrm>
            <a:custGeom>
              <a:avLst/>
              <a:gdLst/>
              <a:ahLst/>
              <a:cxnLst/>
              <a:rect l="l" t="t" r="r" b="b"/>
              <a:pathLst>
                <a:path w="3761" h="3713" extrusionOk="0">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74"/>
            <p:cNvSpPr/>
            <p:nvPr/>
          </p:nvSpPr>
          <p:spPr>
            <a:xfrm>
              <a:off x="7688313" y="3118800"/>
              <a:ext cx="49286" cy="96769"/>
            </a:xfrm>
            <a:custGeom>
              <a:avLst/>
              <a:gdLst/>
              <a:ahLst/>
              <a:cxnLst/>
              <a:rect l="l" t="t" r="r" b="b"/>
              <a:pathLst>
                <a:path w="1886" h="3703" extrusionOk="0">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74"/>
            <p:cNvSpPr/>
            <p:nvPr/>
          </p:nvSpPr>
          <p:spPr>
            <a:xfrm>
              <a:off x="7600351" y="2917502"/>
              <a:ext cx="175950" cy="221421"/>
            </a:xfrm>
            <a:custGeom>
              <a:avLst/>
              <a:gdLst/>
              <a:ahLst/>
              <a:cxnLst/>
              <a:rect l="l" t="t" r="r" b="b"/>
              <a:pathLst>
                <a:path w="6733" h="8473" extrusionOk="0">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74"/>
            <p:cNvSpPr/>
            <p:nvPr/>
          </p:nvSpPr>
          <p:spPr>
            <a:xfrm>
              <a:off x="7688313" y="2917502"/>
              <a:ext cx="87988" cy="221421"/>
            </a:xfrm>
            <a:custGeom>
              <a:avLst/>
              <a:gdLst/>
              <a:ahLst/>
              <a:cxnLst/>
              <a:rect l="l" t="t" r="r" b="b"/>
              <a:pathLst>
                <a:path w="3367" h="8473" extrusionOk="0">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74"/>
            <p:cNvSpPr/>
            <p:nvPr/>
          </p:nvSpPr>
          <p:spPr>
            <a:xfrm>
              <a:off x="7585534" y="2902946"/>
              <a:ext cx="205820" cy="25139"/>
            </a:xfrm>
            <a:custGeom>
              <a:avLst/>
              <a:gdLst/>
              <a:ahLst/>
              <a:cxnLst/>
              <a:rect l="l" t="t" r="r" b="b"/>
              <a:pathLst>
                <a:path w="7876" h="962" extrusionOk="0">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74"/>
            <p:cNvSpPr/>
            <p:nvPr/>
          </p:nvSpPr>
          <p:spPr>
            <a:xfrm>
              <a:off x="7585534" y="2909218"/>
              <a:ext cx="205820" cy="18868"/>
            </a:xfrm>
            <a:custGeom>
              <a:avLst/>
              <a:gdLst/>
              <a:ahLst/>
              <a:cxnLst/>
              <a:rect l="l" t="t" r="r" b="b"/>
              <a:pathLst>
                <a:path w="7876" h="722" extrusionOk="0">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74"/>
            <p:cNvSpPr/>
            <p:nvPr/>
          </p:nvSpPr>
          <p:spPr>
            <a:xfrm>
              <a:off x="7602625" y="3194689"/>
              <a:ext cx="171664" cy="49521"/>
            </a:xfrm>
            <a:custGeom>
              <a:avLst/>
              <a:gdLst/>
              <a:ahLst/>
              <a:cxnLst/>
              <a:rect l="l" t="t" r="r" b="b"/>
              <a:pathLst>
                <a:path w="6569" h="1895" extrusionOk="0">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74"/>
            <p:cNvSpPr/>
            <p:nvPr/>
          </p:nvSpPr>
          <p:spPr>
            <a:xfrm>
              <a:off x="7602625" y="3194689"/>
              <a:ext cx="171664" cy="49521"/>
            </a:xfrm>
            <a:custGeom>
              <a:avLst/>
              <a:gdLst/>
              <a:ahLst/>
              <a:cxnLst/>
              <a:rect l="l" t="t" r="r" b="b"/>
              <a:pathLst>
                <a:path w="6569" h="1895" extrusionOk="0">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74"/>
            <p:cNvSpPr/>
            <p:nvPr/>
          </p:nvSpPr>
          <p:spPr>
            <a:xfrm>
              <a:off x="7585795" y="3240421"/>
              <a:ext cx="205323" cy="23153"/>
            </a:xfrm>
            <a:custGeom>
              <a:avLst/>
              <a:gdLst/>
              <a:ahLst/>
              <a:cxnLst/>
              <a:rect l="l" t="t" r="r" b="b"/>
              <a:pathLst>
                <a:path w="7857" h="886" extrusionOk="0">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74"/>
            <p:cNvSpPr/>
            <p:nvPr/>
          </p:nvSpPr>
          <p:spPr>
            <a:xfrm>
              <a:off x="7655647" y="3121806"/>
              <a:ext cx="65357" cy="23650"/>
            </a:xfrm>
            <a:custGeom>
              <a:avLst/>
              <a:gdLst/>
              <a:ahLst/>
              <a:cxnLst/>
              <a:rect l="l" t="t" r="r" b="b"/>
              <a:pathLst>
                <a:path w="2501" h="905" extrusionOk="0">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74"/>
            <p:cNvSpPr/>
            <p:nvPr/>
          </p:nvSpPr>
          <p:spPr>
            <a:xfrm>
              <a:off x="7655647" y="3127581"/>
              <a:ext cx="65357" cy="17639"/>
            </a:xfrm>
            <a:custGeom>
              <a:avLst/>
              <a:gdLst/>
              <a:ahLst/>
              <a:cxnLst/>
              <a:rect l="l" t="t" r="r" b="b"/>
              <a:pathLst>
                <a:path w="2501" h="675" extrusionOk="0">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74"/>
            <p:cNvSpPr/>
            <p:nvPr/>
          </p:nvSpPr>
          <p:spPr>
            <a:xfrm>
              <a:off x="7634794" y="2953878"/>
              <a:ext cx="107065" cy="101081"/>
            </a:xfrm>
            <a:custGeom>
              <a:avLst/>
              <a:gdLst/>
              <a:ahLst/>
              <a:cxnLst/>
              <a:rect l="l" t="t" r="r" b="b"/>
              <a:pathLst>
                <a:path w="4097" h="3868" extrusionOk="0">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74"/>
            <p:cNvSpPr/>
            <p:nvPr/>
          </p:nvSpPr>
          <p:spPr>
            <a:xfrm>
              <a:off x="7585795" y="3240160"/>
              <a:ext cx="205323" cy="23415"/>
            </a:xfrm>
            <a:custGeom>
              <a:avLst/>
              <a:gdLst/>
              <a:ahLst/>
              <a:cxnLst/>
              <a:rect l="l" t="t" r="r" b="b"/>
              <a:pathLst>
                <a:path w="7857" h="896" extrusionOk="0">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44" name="Google Shape;15344;p74"/>
          <p:cNvGrpSpPr/>
          <p:nvPr/>
        </p:nvGrpSpPr>
        <p:grpSpPr>
          <a:xfrm>
            <a:off x="7988340" y="2718298"/>
            <a:ext cx="308886" cy="360628"/>
            <a:chOff x="7988340" y="2902946"/>
            <a:chExt cx="308886" cy="360628"/>
          </a:xfrm>
        </p:grpSpPr>
        <p:sp>
          <p:nvSpPr>
            <p:cNvPr id="15345" name="Google Shape;15345;p74"/>
            <p:cNvSpPr/>
            <p:nvPr/>
          </p:nvSpPr>
          <p:spPr>
            <a:xfrm>
              <a:off x="8048654" y="3170072"/>
              <a:ext cx="27413" cy="88223"/>
            </a:xfrm>
            <a:custGeom>
              <a:avLst/>
              <a:gdLst/>
              <a:ahLst/>
              <a:cxnLst/>
              <a:rect l="l" t="t" r="r" b="b"/>
              <a:pathLst>
                <a:path w="1049" h="3376" extrusionOk="0">
                  <a:moveTo>
                    <a:pt x="1" y="0"/>
                  </a:moveTo>
                  <a:lnTo>
                    <a:pt x="1"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74"/>
            <p:cNvSpPr/>
            <p:nvPr/>
          </p:nvSpPr>
          <p:spPr>
            <a:xfrm>
              <a:off x="8062478" y="3170072"/>
              <a:ext cx="13589" cy="88223"/>
            </a:xfrm>
            <a:custGeom>
              <a:avLst/>
              <a:gdLst/>
              <a:ahLst/>
              <a:cxnLst/>
              <a:rect l="l" t="t" r="r" b="b"/>
              <a:pathLst>
                <a:path w="520" h="3376" extrusionOk="0">
                  <a:moveTo>
                    <a:pt x="1" y="0"/>
                  </a:moveTo>
                  <a:lnTo>
                    <a:pt x="1"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74"/>
            <p:cNvSpPr/>
            <p:nvPr/>
          </p:nvSpPr>
          <p:spPr>
            <a:xfrm>
              <a:off x="8207984" y="3170072"/>
              <a:ext cx="27413" cy="88223"/>
            </a:xfrm>
            <a:custGeom>
              <a:avLst/>
              <a:gdLst/>
              <a:ahLst/>
              <a:cxnLst/>
              <a:rect l="l" t="t" r="r" b="b"/>
              <a:pathLst>
                <a:path w="1049" h="3376" extrusionOk="0">
                  <a:moveTo>
                    <a:pt x="0" y="0"/>
                  </a:moveTo>
                  <a:lnTo>
                    <a:pt x="0"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74"/>
            <p:cNvSpPr/>
            <p:nvPr/>
          </p:nvSpPr>
          <p:spPr>
            <a:xfrm>
              <a:off x="8221808" y="3170072"/>
              <a:ext cx="13589" cy="88223"/>
            </a:xfrm>
            <a:custGeom>
              <a:avLst/>
              <a:gdLst/>
              <a:ahLst/>
              <a:cxnLst/>
              <a:rect l="l" t="t" r="r" b="b"/>
              <a:pathLst>
                <a:path w="520" h="3376" extrusionOk="0">
                  <a:moveTo>
                    <a:pt x="0" y="0"/>
                  </a:moveTo>
                  <a:lnTo>
                    <a:pt x="0"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74"/>
            <p:cNvSpPr/>
            <p:nvPr/>
          </p:nvSpPr>
          <p:spPr>
            <a:xfrm>
              <a:off x="8021032" y="3149715"/>
              <a:ext cx="242248" cy="46516"/>
            </a:xfrm>
            <a:custGeom>
              <a:avLst/>
              <a:gdLst/>
              <a:ahLst/>
              <a:cxnLst/>
              <a:rect l="l" t="t" r="r" b="b"/>
              <a:pathLst>
                <a:path w="9270" h="1780" extrusionOk="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74"/>
            <p:cNvSpPr/>
            <p:nvPr/>
          </p:nvSpPr>
          <p:spPr>
            <a:xfrm>
              <a:off x="8028062" y="2902946"/>
              <a:ext cx="227954" cy="267153"/>
            </a:xfrm>
            <a:custGeom>
              <a:avLst/>
              <a:gdLst/>
              <a:ahLst/>
              <a:cxnLst/>
              <a:rect l="l" t="t" r="r" b="b"/>
              <a:pathLst>
                <a:path w="8723" h="10223" extrusionOk="0">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74"/>
            <p:cNvSpPr/>
            <p:nvPr/>
          </p:nvSpPr>
          <p:spPr>
            <a:xfrm>
              <a:off x="8179578" y="2902946"/>
              <a:ext cx="76438" cy="267153"/>
            </a:xfrm>
            <a:custGeom>
              <a:avLst/>
              <a:gdLst/>
              <a:ahLst/>
              <a:cxnLst/>
              <a:rect l="l" t="t" r="r" b="b"/>
              <a:pathLst>
                <a:path w="2925" h="10223" extrusionOk="0">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74"/>
            <p:cNvSpPr/>
            <p:nvPr/>
          </p:nvSpPr>
          <p:spPr>
            <a:xfrm>
              <a:off x="8001668" y="3072572"/>
              <a:ext cx="55558" cy="97526"/>
            </a:xfrm>
            <a:custGeom>
              <a:avLst/>
              <a:gdLst/>
              <a:ahLst/>
              <a:cxnLst/>
              <a:rect l="l" t="t" r="r" b="b"/>
              <a:pathLst>
                <a:path w="2126" h="3732" extrusionOk="0">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74"/>
            <p:cNvSpPr/>
            <p:nvPr/>
          </p:nvSpPr>
          <p:spPr>
            <a:xfrm>
              <a:off x="8029577" y="3072572"/>
              <a:ext cx="27648" cy="97526"/>
            </a:xfrm>
            <a:custGeom>
              <a:avLst/>
              <a:gdLst/>
              <a:ahLst/>
              <a:cxnLst/>
              <a:rect l="l" t="t" r="r" b="b"/>
              <a:pathLst>
                <a:path w="1058" h="3732" extrusionOk="0">
                  <a:moveTo>
                    <a:pt x="0" y="0"/>
                  </a:moveTo>
                  <a:lnTo>
                    <a:pt x="0" y="3731"/>
                  </a:lnTo>
                  <a:lnTo>
                    <a:pt x="1058" y="3731"/>
                  </a:lnTo>
                  <a:lnTo>
                    <a:pt x="1058"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74"/>
            <p:cNvSpPr/>
            <p:nvPr/>
          </p:nvSpPr>
          <p:spPr>
            <a:xfrm>
              <a:off x="8226826" y="3072572"/>
              <a:ext cx="55558" cy="97526"/>
            </a:xfrm>
            <a:custGeom>
              <a:avLst/>
              <a:gdLst/>
              <a:ahLst/>
              <a:cxnLst/>
              <a:rect l="l" t="t" r="r" b="b"/>
              <a:pathLst>
                <a:path w="2126" h="3732" extrusionOk="0">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74"/>
            <p:cNvSpPr/>
            <p:nvPr/>
          </p:nvSpPr>
          <p:spPr>
            <a:xfrm>
              <a:off x="8238899" y="3072572"/>
              <a:ext cx="43249" cy="97526"/>
            </a:xfrm>
            <a:custGeom>
              <a:avLst/>
              <a:gdLst/>
              <a:ahLst/>
              <a:cxnLst/>
              <a:rect l="l" t="t" r="r" b="b"/>
              <a:pathLst>
                <a:path w="1655" h="3732" extrusionOk="0">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74"/>
            <p:cNvSpPr/>
            <p:nvPr/>
          </p:nvSpPr>
          <p:spPr>
            <a:xfrm>
              <a:off x="8057199" y="3109759"/>
              <a:ext cx="169652" cy="60340"/>
            </a:xfrm>
            <a:custGeom>
              <a:avLst/>
              <a:gdLst/>
              <a:ahLst/>
              <a:cxnLst/>
              <a:rect l="l" t="t" r="r" b="b"/>
              <a:pathLst>
                <a:path w="6492" h="2309" extrusionOk="0">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74"/>
            <p:cNvSpPr/>
            <p:nvPr/>
          </p:nvSpPr>
          <p:spPr>
            <a:xfrm>
              <a:off x="8028297" y="3252729"/>
              <a:ext cx="68127" cy="10845"/>
            </a:xfrm>
            <a:custGeom>
              <a:avLst/>
              <a:gdLst/>
              <a:ahLst/>
              <a:cxnLst/>
              <a:rect l="l" t="t" r="r" b="b"/>
              <a:pathLst>
                <a:path w="2607" h="415" extrusionOk="0">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74"/>
            <p:cNvSpPr/>
            <p:nvPr/>
          </p:nvSpPr>
          <p:spPr>
            <a:xfrm>
              <a:off x="8187627" y="3252729"/>
              <a:ext cx="67866" cy="10845"/>
            </a:xfrm>
            <a:custGeom>
              <a:avLst/>
              <a:gdLst/>
              <a:ahLst/>
              <a:cxnLst/>
              <a:rect l="l" t="t" r="r" b="b"/>
              <a:pathLst>
                <a:path w="2597" h="415" extrusionOk="0">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74"/>
            <p:cNvSpPr/>
            <p:nvPr/>
          </p:nvSpPr>
          <p:spPr>
            <a:xfrm>
              <a:off x="7988340" y="3054723"/>
              <a:ext cx="82213" cy="25897"/>
            </a:xfrm>
            <a:custGeom>
              <a:avLst/>
              <a:gdLst/>
              <a:ahLst/>
              <a:cxnLst/>
              <a:rect l="l" t="t" r="r" b="b"/>
              <a:pathLst>
                <a:path w="3146" h="991" extrusionOk="0">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74"/>
            <p:cNvSpPr/>
            <p:nvPr/>
          </p:nvSpPr>
          <p:spPr>
            <a:xfrm>
              <a:off x="7988340" y="3062014"/>
              <a:ext cx="82213" cy="18606"/>
            </a:xfrm>
            <a:custGeom>
              <a:avLst/>
              <a:gdLst/>
              <a:ahLst/>
              <a:cxnLst/>
              <a:rect l="l" t="t" r="r" b="b"/>
              <a:pathLst>
                <a:path w="3146" h="712" extrusionOk="0">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74"/>
            <p:cNvSpPr/>
            <p:nvPr/>
          </p:nvSpPr>
          <p:spPr>
            <a:xfrm>
              <a:off x="8214778" y="3054959"/>
              <a:ext cx="82448" cy="25662"/>
            </a:xfrm>
            <a:custGeom>
              <a:avLst/>
              <a:gdLst/>
              <a:ahLst/>
              <a:cxnLst/>
              <a:rect l="l" t="t" r="r" b="b"/>
              <a:pathLst>
                <a:path w="3155" h="982" extrusionOk="0">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74"/>
            <p:cNvSpPr/>
            <p:nvPr/>
          </p:nvSpPr>
          <p:spPr>
            <a:xfrm>
              <a:off x="8214778" y="3062250"/>
              <a:ext cx="82448" cy="18371"/>
            </a:xfrm>
            <a:custGeom>
              <a:avLst/>
              <a:gdLst/>
              <a:ahLst/>
              <a:cxnLst/>
              <a:rect l="l" t="t" r="r" b="b"/>
              <a:pathLst>
                <a:path w="3155" h="703" extrusionOk="0">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74"/>
            <p:cNvSpPr/>
            <p:nvPr/>
          </p:nvSpPr>
          <p:spPr>
            <a:xfrm>
              <a:off x="8057461" y="3109759"/>
              <a:ext cx="169130" cy="30183"/>
            </a:xfrm>
            <a:custGeom>
              <a:avLst/>
              <a:gdLst/>
              <a:ahLst/>
              <a:cxnLst/>
              <a:rect l="l" t="t" r="r" b="b"/>
              <a:pathLst>
                <a:path w="6472" h="1155" extrusionOk="0">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74"/>
            <p:cNvSpPr/>
            <p:nvPr/>
          </p:nvSpPr>
          <p:spPr>
            <a:xfrm>
              <a:off x="8076564" y="2952937"/>
              <a:ext cx="34939" cy="31385"/>
            </a:xfrm>
            <a:custGeom>
              <a:avLst/>
              <a:gdLst/>
              <a:ahLst/>
              <a:cxnLst/>
              <a:rect l="l" t="t" r="r" b="b"/>
              <a:pathLst>
                <a:path w="1337" h="1201" extrusionOk="0">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74"/>
            <p:cNvSpPr/>
            <p:nvPr/>
          </p:nvSpPr>
          <p:spPr>
            <a:xfrm>
              <a:off x="8173803" y="2952937"/>
              <a:ext cx="34965" cy="31202"/>
            </a:xfrm>
            <a:custGeom>
              <a:avLst/>
              <a:gdLst/>
              <a:ahLst/>
              <a:cxnLst/>
              <a:rect l="l" t="t" r="r" b="b"/>
              <a:pathLst>
                <a:path w="1338" h="1194" extrusionOk="0">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74"/>
            <p:cNvSpPr/>
            <p:nvPr/>
          </p:nvSpPr>
          <p:spPr>
            <a:xfrm>
              <a:off x="8076564" y="3026579"/>
              <a:ext cx="34939" cy="31359"/>
            </a:xfrm>
            <a:custGeom>
              <a:avLst/>
              <a:gdLst/>
              <a:ahLst/>
              <a:cxnLst/>
              <a:rect l="l" t="t" r="r" b="b"/>
              <a:pathLst>
                <a:path w="1337" h="1200" extrusionOk="0">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74"/>
            <p:cNvSpPr/>
            <p:nvPr/>
          </p:nvSpPr>
          <p:spPr>
            <a:xfrm>
              <a:off x="8173803" y="3026579"/>
              <a:ext cx="34965" cy="31359"/>
            </a:xfrm>
            <a:custGeom>
              <a:avLst/>
              <a:gdLst/>
              <a:ahLst/>
              <a:cxnLst/>
              <a:rect l="l" t="t" r="r" b="b"/>
              <a:pathLst>
                <a:path w="1338" h="1200" extrusionOk="0">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8" name="Google Shape;15368;p74"/>
          <p:cNvGrpSpPr/>
          <p:nvPr/>
        </p:nvGrpSpPr>
        <p:grpSpPr>
          <a:xfrm>
            <a:off x="5690039" y="2718351"/>
            <a:ext cx="362902" cy="360498"/>
            <a:chOff x="5690039" y="2902998"/>
            <a:chExt cx="362902" cy="360498"/>
          </a:xfrm>
        </p:grpSpPr>
        <p:sp>
          <p:nvSpPr>
            <p:cNvPr id="15369" name="Google Shape;15369;p74"/>
            <p:cNvSpPr/>
            <p:nvPr/>
          </p:nvSpPr>
          <p:spPr>
            <a:xfrm>
              <a:off x="5690039" y="2902998"/>
              <a:ext cx="361883" cy="360498"/>
            </a:xfrm>
            <a:custGeom>
              <a:avLst/>
              <a:gdLst/>
              <a:ahLst/>
              <a:cxnLst/>
              <a:rect l="l" t="t" r="r" b="b"/>
              <a:pathLst>
                <a:path w="13848" h="13795" extrusionOk="0">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74"/>
            <p:cNvSpPr/>
            <p:nvPr/>
          </p:nvSpPr>
          <p:spPr>
            <a:xfrm>
              <a:off x="5808158" y="2902998"/>
              <a:ext cx="244783" cy="360498"/>
            </a:xfrm>
            <a:custGeom>
              <a:avLst/>
              <a:gdLst/>
              <a:ahLst/>
              <a:cxnLst/>
              <a:rect l="l" t="t" r="r" b="b"/>
              <a:pathLst>
                <a:path w="9367" h="13795" extrusionOk="0">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74"/>
            <p:cNvSpPr/>
            <p:nvPr/>
          </p:nvSpPr>
          <p:spPr>
            <a:xfrm>
              <a:off x="5740292" y="2985551"/>
              <a:ext cx="228450" cy="228398"/>
            </a:xfrm>
            <a:custGeom>
              <a:avLst/>
              <a:gdLst/>
              <a:ahLst/>
              <a:cxnLst/>
              <a:rect l="l" t="t" r="r" b="b"/>
              <a:pathLst>
                <a:path w="8742" h="8740" extrusionOk="0">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74"/>
            <p:cNvSpPr/>
            <p:nvPr/>
          </p:nvSpPr>
          <p:spPr>
            <a:xfrm>
              <a:off x="5826007" y="2985551"/>
              <a:ext cx="142997" cy="228398"/>
            </a:xfrm>
            <a:custGeom>
              <a:avLst/>
              <a:gdLst/>
              <a:ahLst/>
              <a:cxnLst/>
              <a:rect l="l" t="t" r="r" b="b"/>
              <a:pathLst>
                <a:path w="5472" h="8740" extrusionOk="0">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74"/>
            <p:cNvSpPr/>
            <p:nvPr/>
          </p:nvSpPr>
          <p:spPr>
            <a:xfrm>
              <a:off x="5767940" y="3015028"/>
              <a:ext cx="116708" cy="112579"/>
            </a:xfrm>
            <a:custGeom>
              <a:avLst/>
              <a:gdLst/>
              <a:ahLst/>
              <a:cxnLst/>
              <a:rect l="l" t="t" r="r" b="b"/>
              <a:pathLst>
                <a:path w="4466" h="4308" extrusionOk="0">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74"/>
            <p:cNvSpPr/>
            <p:nvPr/>
          </p:nvSpPr>
          <p:spPr>
            <a:xfrm>
              <a:off x="5796581" y="3043669"/>
              <a:ext cx="116917" cy="112605"/>
            </a:xfrm>
            <a:custGeom>
              <a:avLst/>
              <a:gdLst/>
              <a:ahLst/>
              <a:cxnLst/>
              <a:rect l="l" t="t" r="r" b="b"/>
              <a:pathLst>
                <a:path w="4474" h="4309" extrusionOk="0">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74"/>
            <p:cNvSpPr/>
            <p:nvPr/>
          </p:nvSpPr>
          <p:spPr>
            <a:xfrm>
              <a:off x="5825249" y="3072311"/>
              <a:ext cx="116682" cy="112605"/>
            </a:xfrm>
            <a:custGeom>
              <a:avLst/>
              <a:gdLst/>
              <a:ahLst/>
              <a:cxnLst/>
              <a:rect l="l" t="t" r="r" b="b"/>
              <a:pathLst>
                <a:path w="4465" h="4309" extrusionOk="0">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6" name="Google Shape;15376;p74"/>
          <p:cNvGrpSpPr/>
          <p:nvPr/>
        </p:nvGrpSpPr>
        <p:grpSpPr>
          <a:xfrm>
            <a:off x="4871935" y="1316342"/>
            <a:ext cx="258503" cy="360890"/>
            <a:chOff x="4871935" y="1500990"/>
            <a:chExt cx="258503" cy="360890"/>
          </a:xfrm>
        </p:grpSpPr>
        <p:sp>
          <p:nvSpPr>
            <p:cNvPr id="15377" name="Google Shape;15377;p74"/>
            <p:cNvSpPr/>
            <p:nvPr/>
          </p:nvSpPr>
          <p:spPr>
            <a:xfrm>
              <a:off x="4871935" y="1500990"/>
              <a:ext cx="258503" cy="147570"/>
            </a:xfrm>
            <a:custGeom>
              <a:avLst/>
              <a:gdLst/>
              <a:ahLst/>
              <a:cxnLst/>
              <a:rect l="l" t="t" r="r" b="b"/>
              <a:pathLst>
                <a:path w="9892" h="5647" extrusionOk="0">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74"/>
            <p:cNvSpPr/>
            <p:nvPr/>
          </p:nvSpPr>
          <p:spPr>
            <a:xfrm>
              <a:off x="4984671" y="1500990"/>
              <a:ext cx="145271" cy="147544"/>
            </a:xfrm>
            <a:custGeom>
              <a:avLst/>
              <a:gdLst/>
              <a:ahLst/>
              <a:cxnLst/>
              <a:rect l="l" t="t" r="r" b="b"/>
              <a:pathLst>
                <a:path w="5559" h="5646" extrusionOk="0">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74"/>
            <p:cNvSpPr/>
            <p:nvPr/>
          </p:nvSpPr>
          <p:spPr>
            <a:xfrm>
              <a:off x="4882911" y="1623107"/>
              <a:ext cx="237205" cy="238773"/>
            </a:xfrm>
            <a:custGeom>
              <a:avLst/>
              <a:gdLst/>
              <a:ahLst/>
              <a:cxnLst/>
              <a:rect l="l" t="t" r="r" b="b"/>
              <a:pathLst>
                <a:path w="9077" h="9137" extrusionOk="0">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74"/>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74"/>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74"/>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74"/>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74"/>
            <p:cNvSpPr/>
            <p:nvPr/>
          </p:nvSpPr>
          <p:spPr>
            <a:xfrm>
              <a:off x="5017101" y="1750529"/>
              <a:ext cx="42988" cy="111351"/>
            </a:xfrm>
            <a:custGeom>
              <a:avLst/>
              <a:gdLst/>
              <a:ahLst/>
              <a:cxnLst/>
              <a:rect l="l" t="t" r="r" b="b"/>
              <a:pathLst>
                <a:path w="1645" h="4261" extrusionOk="0">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74"/>
            <p:cNvSpPr/>
            <p:nvPr/>
          </p:nvSpPr>
          <p:spPr>
            <a:xfrm>
              <a:off x="4927624" y="1567836"/>
              <a:ext cx="34207" cy="32195"/>
            </a:xfrm>
            <a:custGeom>
              <a:avLst/>
              <a:gdLst/>
              <a:ahLst/>
              <a:cxnLst/>
              <a:rect l="l" t="t" r="r" b="b"/>
              <a:pathLst>
                <a:path w="1309" h="1232" extrusionOk="0">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74"/>
            <p:cNvSpPr/>
            <p:nvPr/>
          </p:nvSpPr>
          <p:spPr>
            <a:xfrm>
              <a:off x="5039967" y="1589187"/>
              <a:ext cx="33946" cy="32195"/>
            </a:xfrm>
            <a:custGeom>
              <a:avLst/>
              <a:gdLst/>
              <a:ahLst/>
              <a:cxnLst/>
              <a:rect l="l" t="t" r="r" b="b"/>
              <a:pathLst>
                <a:path w="1299" h="1232" extrusionOk="0">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74"/>
            <p:cNvSpPr/>
            <p:nvPr/>
          </p:nvSpPr>
          <p:spPr>
            <a:xfrm>
              <a:off x="4988146" y="1526469"/>
              <a:ext cx="39277" cy="27570"/>
            </a:xfrm>
            <a:custGeom>
              <a:avLst/>
              <a:gdLst/>
              <a:ahLst/>
              <a:cxnLst/>
              <a:rect l="l" t="t" r="r" b="b"/>
              <a:pathLst>
                <a:path w="1503" h="1055" extrusionOk="0">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74"/>
            <p:cNvSpPr/>
            <p:nvPr/>
          </p:nvSpPr>
          <p:spPr>
            <a:xfrm>
              <a:off x="4930132" y="1623107"/>
              <a:ext cx="56080" cy="238773"/>
            </a:xfrm>
            <a:custGeom>
              <a:avLst/>
              <a:gdLst/>
              <a:ahLst/>
              <a:cxnLst/>
              <a:rect l="l" t="t" r="r" b="b"/>
              <a:pathLst>
                <a:path w="2146" h="9137" extrusionOk="0">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74"/>
            <p:cNvSpPr/>
            <p:nvPr/>
          </p:nvSpPr>
          <p:spPr>
            <a:xfrm>
              <a:off x="4953260" y="1843508"/>
              <a:ext cx="32953" cy="18371"/>
            </a:xfrm>
            <a:custGeom>
              <a:avLst/>
              <a:gdLst/>
              <a:ahLst/>
              <a:cxnLst/>
              <a:rect l="l" t="t" r="r" b="b"/>
              <a:pathLst>
                <a:path w="1261" h="703" extrusionOk="0">
                  <a:moveTo>
                    <a:pt x="1" y="0"/>
                  </a:moveTo>
                  <a:lnTo>
                    <a:pt x="77" y="702"/>
                  </a:lnTo>
                  <a:lnTo>
                    <a:pt x="1260" y="702"/>
                  </a:lnTo>
                  <a:lnTo>
                    <a:pt x="1231"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74"/>
            <p:cNvSpPr/>
            <p:nvPr/>
          </p:nvSpPr>
          <p:spPr>
            <a:xfrm>
              <a:off x="4929636" y="1696748"/>
              <a:ext cx="143520" cy="99042"/>
            </a:xfrm>
            <a:custGeom>
              <a:avLst/>
              <a:gdLst/>
              <a:ahLst/>
              <a:cxnLst/>
              <a:rect l="l" t="t" r="r" b="b"/>
              <a:pathLst>
                <a:path w="5492" h="3790" extrusionOk="0">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91" name="Google Shape;15391;p74"/>
          <p:cNvSpPr/>
          <p:nvPr/>
        </p:nvSpPr>
        <p:spPr>
          <a:xfrm>
            <a:off x="6342646" y="1664375"/>
            <a:ext cx="27413" cy="12857"/>
          </a:xfrm>
          <a:custGeom>
            <a:avLst/>
            <a:gdLst/>
            <a:ahLst/>
            <a:cxnLst/>
            <a:rect l="l" t="t" r="r" b="b"/>
            <a:pathLst>
              <a:path w="1049" h="492" extrusionOk="0">
                <a:moveTo>
                  <a:pt x="1" y="1"/>
                </a:moveTo>
                <a:lnTo>
                  <a:pt x="39" y="491"/>
                </a:lnTo>
                <a:lnTo>
                  <a:pt x="1049" y="491"/>
                </a:lnTo>
                <a:lnTo>
                  <a:pt x="1039"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92" name="Google Shape;15392;p74"/>
          <p:cNvGrpSpPr/>
          <p:nvPr/>
        </p:nvGrpSpPr>
        <p:grpSpPr>
          <a:xfrm>
            <a:off x="6265764" y="1316603"/>
            <a:ext cx="234983" cy="360628"/>
            <a:chOff x="6265764" y="1501251"/>
            <a:chExt cx="234983" cy="360628"/>
          </a:xfrm>
        </p:grpSpPr>
        <p:sp>
          <p:nvSpPr>
            <p:cNvPr id="15393" name="Google Shape;15393;p74"/>
            <p:cNvSpPr/>
            <p:nvPr/>
          </p:nvSpPr>
          <p:spPr>
            <a:xfrm>
              <a:off x="6347167" y="1501251"/>
              <a:ext cx="118642" cy="179687"/>
            </a:xfrm>
            <a:custGeom>
              <a:avLst/>
              <a:gdLst/>
              <a:ahLst/>
              <a:cxnLst/>
              <a:rect l="l" t="t" r="r" b="b"/>
              <a:pathLst>
                <a:path w="4540" h="6876" extrusionOk="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74"/>
            <p:cNvSpPr/>
            <p:nvPr/>
          </p:nvSpPr>
          <p:spPr>
            <a:xfrm>
              <a:off x="6288369" y="1614561"/>
              <a:ext cx="189487" cy="247318"/>
            </a:xfrm>
            <a:custGeom>
              <a:avLst/>
              <a:gdLst/>
              <a:ahLst/>
              <a:cxnLst/>
              <a:rect l="l" t="t" r="r" b="b"/>
              <a:pathLst>
                <a:path w="7251" h="9464" extrusionOk="0">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74"/>
            <p:cNvSpPr/>
            <p:nvPr/>
          </p:nvSpPr>
          <p:spPr>
            <a:xfrm>
              <a:off x="6314005" y="1614561"/>
              <a:ext cx="163851" cy="247318"/>
            </a:xfrm>
            <a:custGeom>
              <a:avLst/>
              <a:gdLst/>
              <a:ahLst/>
              <a:cxnLst/>
              <a:rect l="l" t="t" r="r" b="b"/>
              <a:pathLst>
                <a:path w="6270" h="9464" extrusionOk="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74"/>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74"/>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74"/>
            <p:cNvSpPr/>
            <p:nvPr/>
          </p:nvSpPr>
          <p:spPr>
            <a:xfrm>
              <a:off x="6396427" y="1614561"/>
              <a:ext cx="43746" cy="247318"/>
            </a:xfrm>
            <a:custGeom>
              <a:avLst/>
              <a:gdLst/>
              <a:ahLst/>
              <a:cxnLst/>
              <a:rect l="l" t="t" r="r" b="b"/>
              <a:pathLst>
                <a:path w="1674" h="9464" extrusionOk="0">
                  <a:moveTo>
                    <a:pt x="222" y="1"/>
                  </a:moveTo>
                  <a:lnTo>
                    <a:pt x="0" y="9463"/>
                  </a:lnTo>
                  <a:lnTo>
                    <a:pt x="1010" y="9463"/>
                  </a:lnTo>
                  <a:lnTo>
                    <a:pt x="1674"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74"/>
            <p:cNvSpPr/>
            <p:nvPr/>
          </p:nvSpPr>
          <p:spPr>
            <a:xfrm>
              <a:off x="6396427" y="1614561"/>
              <a:ext cx="43746" cy="247318"/>
            </a:xfrm>
            <a:custGeom>
              <a:avLst/>
              <a:gdLst/>
              <a:ahLst/>
              <a:cxnLst/>
              <a:rect l="l" t="t" r="r" b="b"/>
              <a:pathLst>
                <a:path w="1674" h="9464" extrusionOk="0">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74"/>
            <p:cNvSpPr/>
            <p:nvPr/>
          </p:nvSpPr>
          <p:spPr>
            <a:xfrm>
              <a:off x="6299919" y="1575624"/>
              <a:ext cx="166647" cy="33450"/>
            </a:xfrm>
            <a:custGeom>
              <a:avLst/>
              <a:gdLst/>
              <a:ahLst/>
              <a:cxnLst/>
              <a:rect l="l" t="t" r="r" b="b"/>
              <a:pathLst>
                <a:path w="6377" h="1280" extrusionOk="0">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74"/>
            <p:cNvSpPr/>
            <p:nvPr/>
          </p:nvSpPr>
          <p:spPr>
            <a:xfrm>
              <a:off x="6299919" y="1575624"/>
              <a:ext cx="166647" cy="33450"/>
            </a:xfrm>
            <a:custGeom>
              <a:avLst/>
              <a:gdLst/>
              <a:ahLst/>
              <a:cxnLst/>
              <a:rect l="l" t="t" r="r" b="b"/>
              <a:pathLst>
                <a:path w="6377" h="1280" extrusionOk="0">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74"/>
            <p:cNvSpPr/>
            <p:nvPr/>
          </p:nvSpPr>
          <p:spPr>
            <a:xfrm>
              <a:off x="6265764" y="1605781"/>
              <a:ext cx="234983" cy="29425"/>
            </a:xfrm>
            <a:custGeom>
              <a:avLst/>
              <a:gdLst/>
              <a:ahLst/>
              <a:cxnLst/>
              <a:rect l="l" t="t" r="r" b="b"/>
              <a:pathLst>
                <a:path w="8992" h="1126" extrusionOk="0">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74"/>
            <p:cNvSpPr/>
            <p:nvPr/>
          </p:nvSpPr>
          <p:spPr>
            <a:xfrm>
              <a:off x="6265764" y="1605781"/>
              <a:ext cx="234983" cy="29425"/>
            </a:xfrm>
            <a:custGeom>
              <a:avLst/>
              <a:gdLst/>
              <a:ahLst/>
              <a:cxnLst/>
              <a:rect l="l" t="t" r="r" b="b"/>
              <a:pathLst>
                <a:path w="8992" h="1126" extrusionOk="0">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74"/>
            <p:cNvSpPr/>
            <p:nvPr/>
          </p:nvSpPr>
          <p:spPr>
            <a:xfrm>
              <a:off x="6325817" y="1708795"/>
              <a:ext cx="113859" cy="78450"/>
            </a:xfrm>
            <a:custGeom>
              <a:avLst/>
              <a:gdLst/>
              <a:ahLst/>
              <a:cxnLst/>
              <a:rect l="l" t="t" r="r" b="b"/>
              <a:pathLst>
                <a:path w="4357" h="3002" extrusionOk="0">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5" name="Google Shape;15405;p74"/>
          <p:cNvGrpSpPr/>
          <p:nvPr/>
        </p:nvGrpSpPr>
        <p:grpSpPr>
          <a:xfrm>
            <a:off x="6193639" y="3217351"/>
            <a:ext cx="360628" cy="238250"/>
            <a:chOff x="6193639" y="3401998"/>
            <a:chExt cx="360628" cy="238250"/>
          </a:xfrm>
        </p:grpSpPr>
        <p:sp>
          <p:nvSpPr>
            <p:cNvPr id="15406" name="Google Shape;15406;p74"/>
            <p:cNvSpPr/>
            <p:nvPr/>
          </p:nvSpPr>
          <p:spPr>
            <a:xfrm>
              <a:off x="6417542" y="3401998"/>
              <a:ext cx="136725" cy="145532"/>
            </a:xfrm>
            <a:custGeom>
              <a:avLst/>
              <a:gdLst/>
              <a:ahLst/>
              <a:cxnLst/>
              <a:rect l="l" t="t" r="r" b="b"/>
              <a:pathLst>
                <a:path w="5232" h="5569" extrusionOk="0">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74"/>
            <p:cNvSpPr/>
            <p:nvPr/>
          </p:nvSpPr>
          <p:spPr>
            <a:xfrm>
              <a:off x="6429850" y="3421781"/>
              <a:ext cx="118380" cy="125750"/>
            </a:xfrm>
            <a:custGeom>
              <a:avLst/>
              <a:gdLst/>
              <a:ahLst/>
              <a:cxnLst/>
              <a:rect l="l" t="t" r="r" b="b"/>
              <a:pathLst>
                <a:path w="4530" h="4812" extrusionOk="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74"/>
            <p:cNvSpPr/>
            <p:nvPr/>
          </p:nvSpPr>
          <p:spPr>
            <a:xfrm>
              <a:off x="6193639" y="3401998"/>
              <a:ext cx="136725" cy="145532"/>
            </a:xfrm>
            <a:custGeom>
              <a:avLst/>
              <a:gdLst/>
              <a:ahLst/>
              <a:cxnLst/>
              <a:rect l="l" t="t" r="r" b="b"/>
              <a:pathLst>
                <a:path w="5232" h="5569" extrusionOk="0">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74"/>
            <p:cNvSpPr/>
            <p:nvPr/>
          </p:nvSpPr>
          <p:spPr>
            <a:xfrm>
              <a:off x="6199910" y="3421781"/>
              <a:ext cx="118380" cy="125750"/>
            </a:xfrm>
            <a:custGeom>
              <a:avLst/>
              <a:gdLst/>
              <a:ahLst/>
              <a:cxnLst/>
              <a:rect l="l" t="t" r="r" b="b"/>
              <a:pathLst>
                <a:path w="4530" h="4812" extrusionOk="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74"/>
            <p:cNvSpPr/>
            <p:nvPr/>
          </p:nvSpPr>
          <p:spPr>
            <a:xfrm>
              <a:off x="6193639" y="3522365"/>
              <a:ext cx="360628" cy="117884"/>
            </a:xfrm>
            <a:custGeom>
              <a:avLst/>
              <a:gdLst/>
              <a:ahLst/>
              <a:cxnLst/>
              <a:rect l="l" t="t" r="r" b="b"/>
              <a:pathLst>
                <a:path w="13800" h="4511" extrusionOk="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74"/>
            <p:cNvSpPr/>
            <p:nvPr/>
          </p:nvSpPr>
          <p:spPr>
            <a:xfrm>
              <a:off x="6219510" y="3548001"/>
              <a:ext cx="128938" cy="66377"/>
            </a:xfrm>
            <a:custGeom>
              <a:avLst/>
              <a:gdLst/>
              <a:ahLst/>
              <a:cxnLst/>
              <a:rect l="l" t="t" r="r" b="b"/>
              <a:pathLst>
                <a:path w="4934" h="2540" extrusionOk="0">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74"/>
            <p:cNvSpPr/>
            <p:nvPr/>
          </p:nvSpPr>
          <p:spPr>
            <a:xfrm>
              <a:off x="6306975" y="3548262"/>
              <a:ext cx="41237" cy="66350"/>
            </a:xfrm>
            <a:custGeom>
              <a:avLst/>
              <a:gdLst/>
              <a:ahLst/>
              <a:cxnLst/>
              <a:rect l="l" t="t" r="r" b="b"/>
              <a:pathLst>
                <a:path w="1578" h="2539" extrusionOk="0">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74"/>
            <p:cNvSpPr/>
            <p:nvPr/>
          </p:nvSpPr>
          <p:spPr>
            <a:xfrm>
              <a:off x="6394911" y="3522365"/>
              <a:ext cx="159356" cy="117884"/>
            </a:xfrm>
            <a:custGeom>
              <a:avLst/>
              <a:gdLst/>
              <a:ahLst/>
              <a:cxnLst/>
              <a:rect l="l" t="t" r="r" b="b"/>
              <a:pathLst>
                <a:path w="6098" h="4511" extrusionOk="0">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74"/>
            <p:cNvSpPr/>
            <p:nvPr/>
          </p:nvSpPr>
          <p:spPr>
            <a:xfrm>
              <a:off x="6399955" y="3548001"/>
              <a:ext cx="128676" cy="66377"/>
            </a:xfrm>
            <a:custGeom>
              <a:avLst/>
              <a:gdLst/>
              <a:ahLst/>
              <a:cxnLst/>
              <a:rect l="l" t="t" r="r" b="b"/>
              <a:pathLst>
                <a:path w="4924" h="2540" extrusionOk="0">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74"/>
            <p:cNvSpPr/>
            <p:nvPr/>
          </p:nvSpPr>
          <p:spPr>
            <a:xfrm>
              <a:off x="6487394" y="3548262"/>
              <a:ext cx="41237" cy="66350"/>
            </a:xfrm>
            <a:custGeom>
              <a:avLst/>
              <a:gdLst/>
              <a:ahLst/>
              <a:cxnLst/>
              <a:rect l="l" t="t" r="r" b="b"/>
              <a:pathLst>
                <a:path w="1578" h="2539" extrusionOk="0">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74"/>
            <p:cNvSpPr/>
            <p:nvPr/>
          </p:nvSpPr>
          <p:spPr>
            <a:xfrm>
              <a:off x="6193874" y="3627652"/>
              <a:ext cx="159356" cy="12596"/>
            </a:xfrm>
            <a:custGeom>
              <a:avLst/>
              <a:gdLst/>
              <a:ahLst/>
              <a:cxnLst/>
              <a:rect l="l" t="t" r="r" b="b"/>
              <a:pathLst>
                <a:path w="6098" h="482" extrusionOk="0">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17" name="Google Shape;15417;p74"/>
          <p:cNvGrpSpPr/>
          <p:nvPr/>
        </p:nvGrpSpPr>
        <p:grpSpPr>
          <a:xfrm>
            <a:off x="5801625" y="1316603"/>
            <a:ext cx="246037" cy="360629"/>
            <a:chOff x="5801625" y="1501251"/>
            <a:chExt cx="246037" cy="360629"/>
          </a:xfrm>
        </p:grpSpPr>
        <p:sp>
          <p:nvSpPr>
            <p:cNvPr id="15418" name="Google Shape;15418;p74"/>
            <p:cNvSpPr/>
            <p:nvPr/>
          </p:nvSpPr>
          <p:spPr>
            <a:xfrm>
              <a:off x="5872470" y="1548054"/>
              <a:ext cx="10845" cy="307527"/>
            </a:xfrm>
            <a:custGeom>
              <a:avLst/>
              <a:gdLst/>
              <a:ahLst/>
              <a:cxnLst/>
              <a:rect l="l" t="t" r="r" b="b"/>
              <a:pathLst>
                <a:path w="415" h="11768" extrusionOk="0">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74"/>
            <p:cNvSpPr/>
            <p:nvPr/>
          </p:nvSpPr>
          <p:spPr>
            <a:xfrm>
              <a:off x="5901634" y="1556077"/>
              <a:ext cx="11080" cy="244966"/>
            </a:xfrm>
            <a:custGeom>
              <a:avLst/>
              <a:gdLst/>
              <a:ahLst/>
              <a:cxnLst/>
              <a:rect l="l" t="t" r="r" b="b"/>
              <a:pathLst>
                <a:path w="424" h="9374" extrusionOk="0">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74"/>
            <p:cNvSpPr/>
            <p:nvPr/>
          </p:nvSpPr>
          <p:spPr>
            <a:xfrm>
              <a:off x="5930772" y="1577688"/>
              <a:ext cx="11080" cy="178380"/>
            </a:xfrm>
            <a:custGeom>
              <a:avLst/>
              <a:gdLst/>
              <a:ahLst/>
              <a:cxnLst/>
              <a:rect l="l" t="t" r="r" b="b"/>
              <a:pathLst>
                <a:path w="424" h="6826" extrusionOk="0">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74"/>
            <p:cNvSpPr/>
            <p:nvPr/>
          </p:nvSpPr>
          <p:spPr>
            <a:xfrm>
              <a:off x="5960171" y="1611870"/>
              <a:ext cx="10845" cy="107509"/>
            </a:xfrm>
            <a:custGeom>
              <a:avLst/>
              <a:gdLst/>
              <a:ahLst/>
              <a:cxnLst/>
              <a:rect l="l" t="t" r="r" b="b"/>
              <a:pathLst>
                <a:path w="415" h="4114" extrusionOk="0">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74"/>
            <p:cNvSpPr/>
            <p:nvPr/>
          </p:nvSpPr>
          <p:spPr>
            <a:xfrm>
              <a:off x="5989335" y="1607845"/>
              <a:ext cx="11080" cy="67317"/>
            </a:xfrm>
            <a:custGeom>
              <a:avLst/>
              <a:gdLst/>
              <a:ahLst/>
              <a:cxnLst/>
              <a:rect l="l" t="t" r="r" b="b"/>
              <a:pathLst>
                <a:path w="424" h="2576" extrusionOk="0">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74"/>
            <p:cNvSpPr/>
            <p:nvPr/>
          </p:nvSpPr>
          <p:spPr>
            <a:xfrm>
              <a:off x="5839805" y="1522366"/>
              <a:ext cx="207858" cy="329452"/>
            </a:xfrm>
            <a:custGeom>
              <a:avLst/>
              <a:gdLst/>
              <a:ahLst/>
              <a:cxnLst/>
              <a:rect l="l" t="t" r="r" b="b"/>
              <a:pathLst>
                <a:path w="7954" h="12607" extrusionOk="0">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74"/>
            <p:cNvSpPr/>
            <p:nvPr/>
          </p:nvSpPr>
          <p:spPr>
            <a:xfrm>
              <a:off x="5839805" y="1542383"/>
              <a:ext cx="199809" cy="309435"/>
            </a:xfrm>
            <a:custGeom>
              <a:avLst/>
              <a:gdLst/>
              <a:ahLst/>
              <a:cxnLst/>
              <a:rect l="l" t="t" r="r" b="b"/>
              <a:pathLst>
                <a:path w="7646" h="11841" extrusionOk="0">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74"/>
            <p:cNvSpPr/>
            <p:nvPr/>
          </p:nvSpPr>
          <p:spPr>
            <a:xfrm>
              <a:off x="5826738" y="1530389"/>
              <a:ext cx="24146" cy="313381"/>
            </a:xfrm>
            <a:custGeom>
              <a:avLst/>
              <a:gdLst/>
              <a:ahLst/>
              <a:cxnLst/>
              <a:rect l="l" t="t" r="r" b="b"/>
              <a:pathLst>
                <a:path w="924" h="11992" extrusionOk="0">
                  <a:moveTo>
                    <a:pt x="1" y="1"/>
                  </a:moveTo>
                  <a:lnTo>
                    <a:pt x="1" y="11992"/>
                  </a:lnTo>
                  <a:lnTo>
                    <a:pt x="924" y="11992"/>
                  </a:lnTo>
                  <a:lnTo>
                    <a:pt x="924"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74"/>
            <p:cNvSpPr/>
            <p:nvPr/>
          </p:nvSpPr>
          <p:spPr>
            <a:xfrm>
              <a:off x="5838812" y="1530389"/>
              <a:ext cx="12073" cy="313381"/>
            </a:xfrm>
            <a:custGeom>
              <a:avLst/>
              <a:gdLst/>
              <a:ahLst/>
              <a:cxnLst/>
              <a:rect l="l" t="t" r="r" b="b"/>
              <a:pathLst>
                <a:path w="462" h="11992" extrusionOk="0">
                  <a:moveTo>
                    <a:pt x="0" y="1"/>
                  </a:moveTo>
                  <a:lnTo>
                    <a:pt x="0" y="11992"/>
                  </a:lnTo>
                  <a:lnTo>
                    <a:pt x="462" y="11992"/>
                  </a:lnTo>
                  <a:lnTo>
                    <a:pt x="462"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74"/>
            <p:cNvSpPr/>
            <p:nvPr/>
          </p:nvSpPr>
          <p:spPr>
            <a:xfrm>
              <a:off x="5818951" y="1541443"/>
              <a:ext cx="39486" cy="17613"/>
            </a:xfrm>
            <a:custGeom>
              <a:avLst/>
              <a:gdLst/>
              <a:ahLst/>
              <a:cxnLst/>
              <a:rect l="l" t="t" r="r" b="b"/>
              <a:pathLst>
                <a:path w="1511" h="674" extrusionOk="0">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74"/>
            <p:cNvSpPr/>
            <p:nvPr/>
          </p:nvSpPr>
          <p:spPr>
            <a:xfrm>
              <a:off x="5819447" y="1501251"/>
              <a:ext cx="38728" cy="40479"/>
            </a:xfrm>
            <a:custGeom>
              <a:avLst/>
              <a:gdLst/>
              <a:ahLst/>
              <a:cxnLst/>
              <a:rect l="l" t="t" r="r" b="b"/>
              <a:pathLst>
                <a:path w="1482" h="1549" extrusionOk="0">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74"/>
            <p:cNvSpPr/>
            <p:nvPr/>
          </p:nvSpPr>
          <p:spPr>
            <a:xfrm>
              <a:off x="5818951" y="1780921"/>
              <a:ext cx="39486" cy="17378"/>
            </a:xfrm>
            <a:custGeom>
              <a:avLst/>
              <a:gdLst/>
              <a:ahLst/>
              <a:cxnLst/>
              <a:rect l="l" t="t" r="r" b="b"/>
              <a:pathLst>
                <a:path w="1511" h="665" extrusionOk="0">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74"/>
            <p:cNvSpPr/>
            <p:nvPr/>
          </p:nvSpPr>
          <p:spPr>
            <a:xfrm>
              <a:off x="5819447" y="1798508"/>
              <a:ext cx="38728" cy="40244"/>
            </a:xfrm>
            <a:custGeom>
              <a:avLst/>
              <a:gdLst/>
              <a:ahLst/>
              <a:cxnLst/>
              <a:rect l="l" t="t" r="r" b="b"/>
              <a:pathLst>
                <a:path w="1482" h="1540" extrusionOk="0">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74"/>
            <p:cNvSpPr/>
            <p:nvPr/>
          </p:nvSpPr>
          <p:spPr>
            <a:xfrm>
              <a:off x="5838812" y="1541704"/>
              <a:ext cx="19626" cy="17352"/>
            </a:xfrm>
            <a:custGeom>
              <a:avLst/>
              <a:gdLst/>
              <a:ahLst/>
              <a:cxnLst/>
              <a:rect l="l" t="t" r="r" b="b"/>
              <a:pathLst>
                <a:path w="751" h="664" extrusionOk="0">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74"/>
            <p:cNvSpPr/>
            <p:nvPr/>
          </p:nvSpPr>
          <p:spPr>
            <a:xfrm>
              <a:off x="5838812" y="1780921"/>
              <a:ext cx="19626" cy="17613"/>
            </a:xfrm>
            <a:custGeom>
              <a:avLst/>
              <a:gdLst/>
              <a:ahLst/>
              <a:cxnLst/>
              <a:rect l="l" t="t" r="r" b="b"/>
              <a:pathLst>
                <a:path w="751" h="674" extrusionOk="0">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74"/>
            <p:cNvSpPr/>
            <p:nvPr/>
          </p:nvSpPr>
          <p:spPr>
            <a:xfrm>
              <a:off x="5838812" y="1501251"/>
              <a:ext cx="19364" cy="40479"/>
            </a:xfrm>
            <a:custGeom>
              <a:avLst/>
              <a:gdLst/>
              <a:ahLst/>
              <a:cxnLst/>
              <a:rect l="l" t="t" r="r" b="b"/>
              <a:pathLst>
                <a:path w="741" h="1549" extrusionOk="0">
                  <a:moveTo>
                    <a:pt x="0" y="0"/>
                  </a:moveTo>
                  <a:lnTo>
                    <a:pt x="0" y="1548"/>
                  </a:lnTo>
                  <a:lnTo>
                    <a:pt x="491" y="1548"/>
                  </a:lnTo>
                  <a:lnTo>
                    <a:pt x="731" y="39"/>
                  </a:lnTo>
                  <a:cubicBezTo>
                    <a:pt x="741" y="19"/>
                    <a:pt x="731" y="0"/>
                    <a:pt x="7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74"/>
            <p:cNvSpPr/>
            <p:nvPr/>
          </p:nvSpPr>
          <p:spPr>
            <a:xfrm>
              <a:off x="5838812" y="1798508"/>
              <a:ext cx="19364" cy="40244"/>
            </a:xfrm>
            <a:custGeom>
              <a:avLst/>
              <a:gdLst/>
              <a:ahLst/>
              <a:cxnLst/>
              <a:rect l="l" t="t" r="r" b="b"/>
              <a:pathLst>
                <a:path w="741" h="1540" extrusionOk="0">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74"/>
            <p:cNvSpPr/>
            <p:nvPr/>
          </p:nvSpPr>
          <p:spPr>
            <a:xfrm>
              <a:off x="5801625" y="1837210"/>
              <a:ext cx="141246" cy="24669"/>
            </a:xfrm>
            <a:custGeom>
              <a:avLst/>
              <a:gdLst/>
              <a:ahLst/>
              <a:cxnLst/>
              <a:rect l="l" t="t" r="r" b="b"/>
              <a:pathLst>
                <a:path w="5405" h="944" extrusionOk="0">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74"/>
            <p:cNvSpPr/>
            <p:nvPr/>
          </p:nvSpPr>
          <p:spPr>
            <a:xfrm>
              <a:off x="5801625" y="1843743"/>
              <a:ext cx="141246" cy="18136"/>
            </a:xfrm>
            <a:custGeom>
              <a:avLst/>
              <a:gdLst/>
              <a:ahLst/>
              <a:cxnLst/>
              <a:rect l="l" t="t" r="r" b="b"/>
              <a:pathLst>
                <a:path w="5405" h="694" extrusionOk="0">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7" name="Google Shape;15437;p74"/>
          <p:cNvGrpSpPr/>
          <p:nvPr/>
        </p:nvGrpSpPr>
        <p:grpSpPr>
          <a:xfrm>
            <a:off x="6641680" y="1796814"/>
            <a:ext cx="352083" cy="360864"/>
            <a:chOff x="6641680" y="1981462"/>
            <a:chExt cx="352083" cy="360864"/>
          </a:xfrm>
        </p:grpSpPr>
        <p:sp>
          <p:nvSpPr>
            <p:cNvPr id="15438" name="Google Shape;15438;p74"/>
            <p:cNvSpPr/>
            <p:nvPr/>
          </p:nvSpPr>
          <p:spPr>
            <a:xfrm>
              <a:off x="6641680" y="1981462"/>
              <a:ext cx="351848" cy="351587"/>
            </a:xfrm>
            <a:custGeom>
              <a:avLst/>
              <a:gdLst/>
              <a:ahLst/>
              <a:cxnLst/>
              <a:rect l="l" t="t" r="r" b="b"/>
              <a:pathLst>
                <a:path w="13464" h="13454" extrusionOk="0">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74"/>
            <p:cNvSpPr/>
            <p:nvPr/>
          </p:nvSpPr>
          <p:spPr>
            <a:xfrm>
              <a:off x="6759041" y="1981462"/>
              <a:ext cx="234722" cy="351587"/>
            </a:xfrm>
            <a:custGeom>
              <a:avLst/>
              <a:gdLst/>
              <a:ahLst/>
              <a:cxnLst/>
              <a:rect l="l" t="t" r="r" b="b"/>
              <a:pathLst>
                <a:path w="8982" h="13454" extrusionOk="0">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74"/>
            <p:cNvSpPr/>
            <p:nvPr/>
          </p:nvSpPr>
          <p:spPr>
            <a:xfrm>
              <a:off x="6641680" y="2266410"/>
              <a:ext cx="352083" cy="66873"/>
            </a:xfrm>
            <a:custGeom>
              <a:avLst/>
              <a:gdLst/>
              <a:ahLst/>
              <a:cxnLst/>
              <a:rect l="l" t="t" r="r" b="b"/>
              <a:pathLst>
                <a:path w="13473" h="2559" extrusionOk="0">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74"/>
            <p:cNvSpPr/>
            <p:nvPr/>
          </p:nvSpPr>
          <p:spPr>
            <a:xfrm>
              <a:off x="6641680" y="2266410"/>
              <a:ext cx="34469" cy="75915"/>
            </a:xfrm>
            <a:custGeom>
              <a:avLst/>
              <a:gdLst/>
              <a:ahLst/>
              <a:cxnLst/>
              <a:rect l="l" t="t" r="r" b="b"/>
              <a:pathLst>
                <a:path w="1319" h="2905" extrusionOk="0">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74"/>
            <p:cNvSpPr/>
            <p:nvPr/>
          </p:nvSpPr>
          <p:spPr>
            <a:xfrm>
              <a:off x="6659032" y="2266410"/>
              <a:ext cx="17117" cy="75680"/>
            </a:xfrm>
            <a:custGeom>
              <a:avLst/>
              <a:gdLst/>
              <a:ahLst/>
              <a:cxnLst/>
              <a:rect l="l" t="t" r="r" b="b"/>
              <a:pathLst>
                <a:path w="655" h="2896" extrusionOk="0">
                  <a:moveTo>
                    <a:pt x="0" y="1"/>
                  </a:moveTo>
                  <a:lnTo>
                    <a:pt x="0" y="2895"/>
                  </a:lnTo>
                  <a:lnTo>
                    <a:pt x="654" y="2895"/>
                  </a:lnTo>
                  <a:lnTo>
                    <a:pt x="654"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74"/>
            <p:cNvSpPr/>
            <p:nvPr/>
          </p:nvSpPr>
          <p:spPr>
            <a:xfrm>
              <a:off x="6959060" y="2266410"/>
              <a:ext cx="34469" cy="75680"/>
            </a:xfrm>
            <a:custGeom>
              <a:avLst/>
              <a:gdLst/>
              <a:ahLst/>
              <a:cxnLst/>
              <a:rect l="l" t="t" r="r" b="b"/>
              <a:pathLst>
                <a:path w="1319" h="2896" extrusionOk="0">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74"/>
            <p:cNvSpPr/>
            <p:nvPr/>
          </p:nvSpPr>
          <p:spPr>
            <a:xfrm>
              <a:off x="6970375" y="2266410"/>
              <a:ext cx="23389" cy="75915"/>
            </a:xfrm>
            <a:custGeom>
              <a:avLst/>
              <a:gdLst/>
              <a:ahLst/>
              <a:cxnLst/>
              <a:rect l="l" t="t" r="r" b="b"/>
              <a:pathLst>
                <a:path w="895" h="2905" extrusionOk="0">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74"/>
            <p:cNvSpPr/>
            <p:nvPr/>
          </p:nvSpPr>
          <p:spPr>
            <a:xfrm>
              <a:off x="6676123"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74"/>
            <p:cNvSpPr/>
            <p:nvPr/>
          </p:nvSpPr>
          <p:spPr>
            <a:xfrm>
              <a:off x="670450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74"/>
            <p:cNvSpPr/>
            <p:nvPr/>
          </p:nvSpPr>
          <p:spPr>
            <a:xfrm>
              <a:off x="673264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74"/>
            <p:cNvSpPr/>
            <p:nvPr/>
          </p:nvSpPr>
          <p:spPr>
            <a:xfrm>
              <a:off x="6761054"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74"/>
            <p:cNvSpPr/>
            <p:nvPr/>
          </p:nvSpPr>
          <p:spPr>
            <a:xfrm>
              <a:off x="678943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74"/>
            <p:cNvSpPr/>
            <p:nvPr/>
          </p:nvSpPr>
          <p:spPr>
            <a:xfrm>
              <a:off x="681757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74"/>
            <p:cNvSpPr/>
            <p:nvPr/>
          </p:nvSpPr>
          <p:spPr>
            <a:xfrm>
              <a:off x="6845984" y="2259146"/>
              <a:ext cx="28171" cy="73903"/>
            </a:xfrm>
            <a:custGeom>
              <a:avLst/>
              <a:gdLst/>
              <a:ahLst/>
              <a:cxnLst/>
              <a:rect l="l" t="t" r="r" b="b"/>
              <a:pathLst>
                <a:path w="1078" h="2828" extrusionOk="0">
                  <a:moveTo>
                    <a:pt x="0" y="0"/>
                  </a:moveTo>
                  <a:lnTo>
                    <a:pt x="0" y="2827"/>
                  </a:lnTo>
                  <a:lnTo>
                    <a:pt x="1077" y="2827"/>
                  </a:lnTo>
                  <a:lnTo>
                    <a:pt x="107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74"/>
            <p:cNvSpPr/>
            <p:nvPr/>
          </p:nvSpPr>
          <p:spPr>
            <a:xfrm>
              <a:off x="6874129" y="2259146"/>
              <a:ext cx="28432" cy="73903"/>
            </a:xfrm>
            <a:custGeom>
              <a:avLst/>
              <a:gdLst/>
              <a:ahLst/>
              <a:cxnLst/>
              <a:rect l="l" t="t" r="r" b="b"/>
              <a:pathLst>
                <a:path w="1088"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74"/>
            <p:cNvSpPr/>
            <p:nvPr/>
          </p:nvSpPr>
          <p:spPr>
            <a:xfrm>
              <a:off x="6902535"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74"/>
            <p:cNvSpPr/>
            <p:nvPr/>
          </p:nvSpPr>
          <p:spPr>
            <a:xfrm>
              <a:off x="6930915"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74"/>
            <p:cNvSpPr/>
            <p:nvPr/>
          </p:nvSpPr>
          <p:spPr>
            <a:xfrm>
              <a:off x="6694207"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74"/>
            <p:cNvSpPr/>
            <p:nvPr/>
          </p:nvSpPr>
          <p:spPr>
            <a:xfrm>
              <a:off x="6699224" y="2259146"/>
              <a:ext cx="15601" cy="39068"/>
            </a:xfrm>
            <a:custGeom>
              <a:avLst/>
              <a:gdLst/>
              <a:ahLst/>
              <a:cxnLst/>
              <a:rect l="l" t="t" r="r" b="b"/>
              <a:pathLst>
                <a:path w="597" h="1495" extrusionOk="0">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74"/>
            <p:cNvSpPr/>
            <p:nvPr/>
          </p:nvSpPr>
          <p:spPr>
            <a:xfrm>
              <a:off x="6750757" y="2259146"/>
              <a:ext cx="20619" cy="38964"/>
            </a:xfrm>
            <a:custGeom>
              <a:avLst/>
              <a:gdLst/>
              <a:ahLst/>
              <a:cxnLst/>
              <a:rect l="l" t="t" r="r" b="b"/>
              <a:pathLst>
                <a:path w="789" h="1491" extrusionOk="0">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74"/>
            <p:cNvSpPr/>
            <p:nvPr/>
          </p:nvSpPr>
          <p:spPr>
            <a:xfrm>
              <a:off x="6807282" y="2259146"/>
              <a:ext cx="20645" cy="38964"/>
            </a:xfrm>
            <a:custGeom>
              <a:avLst/>
              <a:gdLst/>
              <a:ahLst/>
              <a:cxnLst/>
              <a:rect l="l" t="t" r="r" b="b"/>
              <a:pathLst>
                <a:path w="790" h="1491" extrusionOk="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74"/>
            <p:cNvSpPr/>
            <p:nvPr/>
          </p:nvSpPr>
          <p:spPr>
            <a:xfrm>
              <a:off x="6863833" y="2259146"/>
              <a:ext cx="20619" cy="38964"/>
            </a:xfrm>
            <a:custGeom>
              <a:avLst/>
              <a:gdLst/>
              <a:ahLst/>
              <a:cxnLst/>
              <a:rect l="l" t="t" r="r" b="b"/>
              <a:pathLst>
                <a:path w="789" h="1491" extrusionOk="0">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74"/>
            <p:cNvSpPr/>
            <p:nvPr/>
          </p:nvSpPr>
          <p:spPr>
            <a:xfrm>
              <a:off x="6920619"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74"/>
            <p:cNvSpPr/>
            <p:nvPr/>
          </p:nvSpPr>
          <p:spPr>
            <a:xfrm>
              <a:off x="6755775" y="2259146"/>
              <a:ext cx="15601" cy="39068"/>
            </a:xfrm>
            <a:custGeom>
              <a:avLst/>
              <a:gdLst/>
              <a:ahLst/>
              <a:cxnLst/>
              <a:rect l="l" t="t" r="r" b="b"/>
              <a:pathLst>
                <a:path w="597" h="1495" extrusionOk="0">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74"/>
            <p:cNvSpPr/>
            <p:nvPr/>
          </p:nvSpPr>
          <p:spPr>
            <a:xfrm>
              <a:off x="6812561" y="2259146"/>
              <a:ext cx="15366" cy="39068"/>
            </a:xfrm>
            <a:custGeom>
              <a:avLst/>
              <a:gdLst/>
              <a:ahLst/>
              <a:cxnLst/>
              <a:rect l="l" t="t" r="r" b="b"/>
              <a:pathLst>
                <a:path w="588" h="1495" extrusionOk="0">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74"/>
            <p:cNvSpPr/>
            <p:nvPr/>
          </p:nvSpPr>
          <p:spPr>
            <a:xfrm>
              <a:off x="6869111" y="2259146"/>
              <a:ext cx="15340" cy="39068"/>
            </a:xfrm>
            <a:custGeom>
              <a:avLst/>
              <a:gdLst/>
              <a:ahLst/>
              <a:cxnLst/>
              <a:rect l="l" t="t" r="r" b="b"/>
              <a:pathLst>
                <a:path w="587" h="1495" extrusionOk="0">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74"/>
            <p:cNvSpPr/>
            <p:nvPr/>
          </p:nvSpPr>
          <p:spPr>
            <a:xfrm>
              <a:off x="6925636" y="2259146"/>
              <a:ext cx="15601" cy="39068"/>
            </a:xfrm>
            <a:custGeom>
              <a:avLst/>
              <a:gdLst/>
              <a:ahLst/>
              <a:cxnLst/>
              <a:rect l="l" t="t" r="r" b="b"/>
              <a:pathLst>
                <a:path w="597" h="1495" extrusionOk="0">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74"/>
            <p:cNvSpPr/>
            <p:nvPr/>
          </p:nvSpPr>
          <p:spPr>
            <a:xfrm>
              <a:off x="6641680" y="2239781"/>
              <a:ext cx="352083" cy="26655"/>
            </a:xfrm>
            <a:custGeom>
              <a:avLst/>
              <a:gdLst/>
              <a:ahLst/>
              <a:cxnLst/>
              <a:rect l="l" t="t" r="r" b="b"/>
              <a:pathLst>
                <a:path w="13473" h="1020" extrusionOk="0">
                  <a:moveTo>
                    <a:pt x="1" y="1"/>
                  </a:moveTo>
                  <a:lnTo>
                    <a:pt x="1" y="1020"/>
                  </a:lnTo>
                  <a:lnTo>
                    <a:pt x="13473" y="1020"/>
                  </a:ln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6" name="Google Shape;15466;p74"/>
          <p:cNvGrpSpPr/>
          <p:nvPr/>
        </p:nvGrpSpPr>
        <p:grpSpPr>
          <a:xfrm>
            <a:off x="7205332" y="1316603"/>
            <a:ext cx="198032" cy="360629"/>
            <a:chOff x="7205332" y="1501251"/>
            <a:chExt cx="198032" cy="360629"/>
          </a:xfrm>
        </p:grpSpPr>
        <p:sp>
          <p:nvSpPr>
            <p:cNvPr id="15467" name="Google Shape;15467;p74"/>
            <p:cNvSpPr/>
            <p:nvPr/>
          </p:nvSpPr>
          <p:spPr>
            <a:xfrm>
              <a:off x="7237005" y="1701766"/>
              <a:ext cx="38467" cy="10845"/>
            </a:xfrm>
            <a:custGeom>
              <a:avLst/>
              <a:gdLst/>
              <a:ahLst/>
              <a:cxnLst/>
              <a:rect l="l" t="t" r="r" b="b"/>
              <a:pathLst>
                <a:path w="1472" h="415" extrusionOk="0">
                  <a:moveTo>
                    <a:pt x="0" y="1"/>
                  </a:moveTo>
                  <a:lnTo>
                    <a:pt x="0" y="414"/>
                  </a:lnTo>
                  <a:lnTo>
                    <a:pt x="1192" y="414"/>
                  </a:lnTo>
                  <a:cubicBezTo>
                    <a:pt x="1471" y="41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74"/>
            <p:cNvSpPr/>
            <p:nvPr/>
          </p:nvSpPr>
          <p:spPr>
            <a:xfrm>
              <a:off x="7231465" y="1688778"/>
              <a:ext cx="11080" cy="36821"/>
            </a:xfrm>
            <a:custGeom>
              <a:avLst/>
              <a:gdLst/>
              <a:ahLst/>
              <a:cxnLst/>
              <a:rect l="l" t="t" r="r" b="b"/>
              <a:pathLst>
                <a:path w="424" h="1409" extrusionOk="0">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74"/>
            <p:cNvSpPr/>
            <p:nvPr/>
          </p:nvSpPr>
          <p:spPr>
            <a:xfrm>
              <a:off x="7237005" y="1753273"/>
              <a:ext cx="38467" cy="10845"/>
            </a:xfrm>
            <a:custGeom>
              <a:avLst/>
              <a:gdLst/>
              <a:ahLst/>
              <a:cxnLst/>
              <a:rect l="l" t="t" r="r" b="b"/>
              <a:pathLst>
                <a:path w="1472" h="415" extrusionOk="0">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74"/>
            <p:cNvSpPr/>
            <p:nvPr/>
          </p:nvSpPr>
          <p:spPr>
            <a:xfrm>
              <a:off x="7231465" y="1740285"/>
              <a:ext cx="11080" cy="36899"/>
            </a:xfrm>
            <a:custGeom>
              <a:avLst/>
              <a:gdLst/>
              <a:ahLst/>
              <a:cxnLst/>
              <a:rect l="l" t="t" r="r" b="b"/>
              <a:pathLst>
                <a:path w="424" h="1412" extrusionOk="0">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74"/>
            <p:cNvSpPr/>
            <p:nvPr/>
          </p:nvSpPr>
          <p:spPr>
            <a:xfrm>
              <a:off x="7237005" y="1649997"/>
              <a:ext cx="38467" cy="11080"/>
            </a:xfrm>
            <a:custGeom>
              <a:avLst/>
              <a:gdLst/>
              <a:ahLst/>
              <a:cxnLst/>
              <a:rect l="l" t="t" r="r" b="b"/>
              <a:pathLst>
                <a:path w="1472" h="424" extrusionOk="0">
                  <a:moveTo>
                    <a:pt x="0" y="1"/>
                  </a:moveTo>
                  <a:lnTo>
                    <a:pt x="0" y="424"/>
                  </a:lnTo>
                  <a:lnTo>
                    <a:pt x="1192" y="424"/>
                  </a:lnTo>
                  <a:cubicBezTo>
                    <a:pt x="1471" y="42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74"/>
            <p:cNvSpPr/>
            <p:nvPr/>
          </p:nvSpPr>
          <p:spPr>
            <a:xfrm>
              <a:off x="7231465" y="1637192"/>
              <a:ext cx="11080" cy="36899"/>
            </a:xfrm>
            <a:custGeom>
              <a:avLst/>
              <a:gdLst/>
              <a:ahLst/>
              <a:cxnLst/>
              <a:rect l="l" t="t" r="r" b="b"/>
              <a:pathLst>
                <a:path w="424" h="1412" extrusionOk="0">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74"/>
            <p:cNvSpPr/>
            <p:nvPr/>
          </p:nvSpPr>
          <p:spPr>
            <a:xfrm>
              <a:off x="7273669" y="1594230"/>
              <a:ext cx="107091" cy="227170"/>
            </a:xfrm>
            <a:custGeom>
              <a:avLst/>
              <a:gdLst/>
              <a:ahLst/>
              <a:cxnLst/>
              <a:rect l="l" t="t" r="r" b="b"/>
              <a:pathLst>
                <a:path w="4098" h="8693" extrusionOk="0">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74"/>
            <p:cNvSpPr/>
            <p:nvPr/>
          </p:nvSpPr>
          <p:spPr>
            <a:xfrm>
              <a:off x="7280724" y="1601495"/>
              <a:ext cx="92483" cy="212640"/>
            </a:xfrm>
            <a:custGeom>
              <a:avLst/>
              <a:gdLst/>
              <a:ahLst/>
              <a:cxnLst/>
              <a:rect l="l" t="t" r="r" b="b"/>
              <a:pathLst>
                <a:path w="3539" h="8137" extrusionOk="0">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74"/>
            <p:cNvSpPr/>
            <p:nvPr/>
          </p:nvSpPr>
          <p:spPr>
            <a:xfrm>
              <a:off x="7219156" y="1515807"/>
              <a:ext cx="136229" cy="332484"/>
            </a:xfrm>
            <a:custGeom>
              <a:avLst/>
              <a:gdLst/>
              <a:ahLst/>
              <a:cxnLst/>
              <a:rect l="l" t="t" r="r" b="b"/>
              <a:pathLst>
                <a:path w="5213" h="12723" extrusionOk="0">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74"/>
            <p:cNvSpPr/>
            <p:nvPr/>
          </p:nvSpPr>
          <p:spPr>
            <a:xfrm>
              <a:off x="7286996" y="1515807"/>
              <a:ext cx="68389" cy="332484"/>
            </a:xfrm>
            <a:custGeom>
              <a:avLst/>
              <a:gdLst/>
              <a:ahLst/>
              <a:cxnLst/>
              <a:rect l="l" t="t" r="r" b="b"/>
              <a:pathLst>
                <a:path w="2617" h="12723" extrusionOk="0">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74"/>
            <p:cNvSpPr/>
            <p:nvPr/>
          </p:nvSpPr>
          <p:spPr>
            <a:xfrm>
              <a:off x="7208599" y="1501251"/>
              <a:ext cx="157344" cy="25139"/>
            </a:xfrm>
            <a:custGeom>
              <a:avLst/>
              <a:gdLst/>
              <a:ahLst/>
              <a:cxnLst/>
              <a:rect l="l" t="t" r="r" b="b"/>
              <a:pathLst>
                <a:path w="6021" h="962" extrusionOk="0">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74"/>
            <p:cNvSpPr/>
            <p:nvPr/>
          </p:nvSpPr>
          <p:spPr>
            <a:xfrm>
              <a:off x="7205332" y="1507523"/>
              <a:ext cx="163877" cy="18868"/>
            </a:xfrm>
            <a:custGeom>
              <a:avLst/>
              <a:gdLst/>
              <a:ahLst/>
              <a:cxnLst/>
              <a:rect l="l" t="t" r="r" b="b"/>
              <a:pathLst>
                <a:path w="6271" h="722" extrusionOk="0">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74"/>
            <p:cNvSpPr/>
            <p:nvPr/>
          </p:nvSpPr>
          <p:spPr>
            <a:xfrm>
              <a:off x="7254592" y="1643725"/>
              <a:ext cx="145767" cy="23650"/>
            </a:xfrm>
            <a:custGeom>
              <a:avLst/>
              <a:gdLst/>
              <a:ahLst/>
              <a:cxnLst/>
              <a:rect l="l" t="t" r="r" b="b"/>
              <a:pathLst>
                <a:path w="5578" h="905" extrusionOk="0">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74"/>
            <p:cNvSpPr/>
            <p:nvPr/>
          </p:nvSpPr>
          <p:spPr>
            <a:xfrm>
              <a:off x="7254592" y="1649501"/>
              <a:ext cx="148772" cy="18110"/>
            </a:xfrm>
            <a:custGeom>
              <a:avLst/>
              <a:gdLst/>
              <a:ahLst/>
              <a:cxnLst/>
              <a:rect l="l" t="t" r="r" b="b"/>
              <a:pathLst>
                <a:path w="5693" h="693" extrusionOk="0">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74"/>
            <p:cNvSpPr/>
            <p:nvPr/>
          </p:nvSpPr>
          <p:spPr>
            <a:xfrm>
              <a:off x="7254592" y="1695232"/>
              <a:ext cx="145506" cy="23911"/>
            </a:xfrm>
            <a:custGeom>
              <a:avLst/>
              <a:gdLst/>
              <a:ahLst/>
              <a:cxnLst/>
              <a:rect l="l" t="t" r="r" b="b"/>
              <a:pathLst>
                <a:path w="5568" h="915" extrusionOk="0">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74"/>
            <p:cNvSpPr/>
            <p:nvPr/>
          </p:nvSpPr>
          <p:spPr>
            <a:xfrm>
              <a:off x="7254592" y="1701530"/>
              <a:ext cx="148537" cy="17613"/>
            </a:xfrm>
            <a:custGeom>
              <a:avLst/>
              <a:gdLst/>
              <a:ahLst/>
              <a:cxnLst/>
              <a:rect l="l" t="t" r="r" b="b"/>
              <a:pathLst>
                <a:path w="5684" h="674" extrusionOk="0">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74"/>
            <p:cNvSpPr/>
            <p:nvPr/>
          </p:nvSpPr>
          <p:spPr>
            <a:xfrm>
              <a:off x="7254592" y="1746740"/>
              <a:ext cx="145767" cy="23911"/>
            </a:xfrm>
            <a:custGeom>
              <a:avLst/>
              <a:gdLst/>
              <a:ahLst/>
              <a:cxnLst/>
              <a:rect l="l" t="t" r="r" b="b"/>
              <a:pathLst>
                <a:path w="5578" h="915" extrusionOk="0">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74"/>
            <p:cNvSpPr/>
            <p:nvPr/>
          </p:nvSpPr>
          <p:spPr>
            <a:xfrm>
              <a:off x="7254592" y="1752776"/>
              <a:ext cx="148772" cy="17875"/>
            </a:xfrm>
            <a:custGeom>
              <a:avLst/>
              <a:gdLst/>
              <a:ahLst/>
              <a:cxnLst/>
              <a:rect l="l" t="t" r="r" b="b"/>
              <a:pathLst>
                <a:path w="5693" h="684" extrusionOk="0">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74"/>
            <p:cNvSpPr/>
            <p:nvPr/>
          </p:nvSpPr>
          <p:spPr>
            <a:xfrm>
              <a:off x="7260864" y="1836714"/>
              <a:ext cx="52788" cy="25166"/>
            </a:xfrm>
            <a:custGeom>
              <a:avLst/>
              <a:gdLst/>
              <a:ahLst/>
              <a:cxnLst/>
              <a:rect l="l" t="t" r="r" b="b"/>
              <a:pathLst>
                <a:path w="2020" h="963" extrusionOk="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74"/>
            <p:cNvSpPr/>
            <p:nvPr/>
          </p:nvSpPr>
          <p:spPr>
            <a:xfrm>
              <a:off x="7287258" y="1836714"/>
              <a:ext cx="26394" cy="25166"/>
            </a:xfrm>
            <a:custGeom>
              <a:avLst/>
              <a:gdLst/>
              <a:ahLst/>
              <a:cxnLst/>
              <a:rect l="l" t="t" r="r" b="b"/>
              <a:pathLst>
                <a:path w="1010" h="963" extrusionOk="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7" name="Google Shape;15487;p74"/>
          <p:cNvGrpSpPr/>
          <p:nvPr/>
        </p:nvGrpSpPr>
        <p:grpSpPr>
          <a:xfrm>
            <a:off x="7688313" y="1316603"/>
            <a:ext cx="153058" cy="360628"/>
            <a:chOff x="7688313" y="1501251"/>
            <a:chExt cx="153058" cy="360628"/>
          </a:xfrm>
        </p:grpSpPr>
        <p:sp>
          <p:nvSpPr>
            <p:cNvPr id="15488" name="Google Shape;15488;p74"/>
            <p:cNvSpPr/>
            <p:nvPr/>
          </p:nvSpPr>
          <p:spPr>
            <a:xfrm>
              <a:off x="7688313" y="1637192"/>
              <a:ext cx="153058" cy="211098"/>
            </a:xfrm>
            <a:custGeom>
              <a:avLst/>
              <a:gdLst/>
              <a:ahLst/>
              <a:cxnLst/>
              <a:rect l="l" t="t" r="r" b="b"/>
              <a:pathLst>
                <a:path w="5857" h="8078" extrusionOk="0">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74"/>
            <p:cNvSpPr/>
            <p:nvPr/>
          </p:nvSpPr>
          <p:spPr>
            <a:xfrm>
              <a:off x="7745857" y="1637192"/>
              <a:ext cx="95514" cy="211098"/>
            </a:xfrm>
            <a:custGeom>
              <a:avLst/>
              <a:gdLst/>
              <a:ahLst/>
              <a:cxnLst/>
              <a:rect l="l" t="t" r="r" b="b"/>
              <a:pathLst>
                <a:path w="3655" h="8078" extrusionOk="0">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74"/>
            <p:cNvSpPr/>
            <p:nvPr/>
          </p:nvSpPr>
          <p:spPr>
            <a:xfrm>
              <a:off x="7750143" y="1792210"/>
              <a:ext cx="29634" cy="69669"/>
            </a:xfrm>
            <a:custGeom>
              <a:avLst/>
              <a:gdLst/>
              <a:ahLst/>
              <a:cxnLst/>
              <a:rect l="l" t="t" r="r" b="b"/>
              <a:pathLst>
                <a:path w="1134" h="2666" extrusionOk="0">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74"/>
            <p:cNvSpPr/>
            <p:nvPr/>
          </p:nvSpPr>
          <p:spPr>
            <a:xfrm>
              <a:off x="7766214" y="1504256"/>
              <a:ext cx="23389" cy="11080"/>
            </a:xfrm>
            <a:custGeom>
              <a:avLst/>
              <a:gdLst/>
              <a:ahLst/>
              <a:cxnLst/>
              <a:rect l="l" t="t" r="r" b="b"/>
              <a:pathLst>
                <a:path w="895" h="424" extrusionOk="0">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74"/>
            <p:cNvSpPr/>
            <p:nvPr/>
          </p:nvSpPr>
          <p:spPr>
            <a:xfrm>
              <a:off x="7741075" y="1503995"/>
              <a:ext cx="22657" cy="11080"/>
            </a:xfrm>
            <a:custGeom>
              <a:avLst/>
              <a:gdLst/>
              <a:ahLst/>
              <a:cxnLst/>
              <a:rect l="l" t="t" r="r" b="b"/>
              <a:pathLst>
                <a:path w="867" h="424" extrusionOk="0">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74"/>
            <p:cNvSpPr/>
            <p:nvPr/>
          </p:nvSpPr>
          <p:spPr>
            <a:xfrm>
              <a:off x="7765953" y="1529134"/>
              <a:ext cx="27178" cy="10819"/>
            </a:xfrm>
            <a:custGeom>
              <a:avLst/>
              <a:gdLst/>
              <a:ahLst/>
              <a:cxnLst/>
              <a:rect l="l" t="t" r="r" b="b"/>
              <a:pathLst>
                <a:path w="1040" h="414" extrusionOk="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74"/>
            <p:cNvSpPr/>
            <p:nvPr/>
          </p:nvSpPr>
          <p:spPr>
            <a:xfrm>
              <a:off x="7737573" y="1528873"/>
              <a:ext cx="26159" cy="10845"/>
            </a:xfrm>
            <a:custGeom>
              <a:avLst/>
              <a:gdLst/>
              <a:ahLst/>
              <a:cxnLst/>
              <a:rect l="l" t="t" r="r" b="b"/>
              <a:pathLst>
                <a:path w="1001" h="415" extrusionOk="0">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74"/>
            <p:cNvSpPr/>
            <p:nvPr/>
          </p:nvSpPr>
          <p:spPr>
            <a:xfrm>
              <a:off x="7751632" y="1523594"/>
              <a:ext cx="26420" cy="186482"/>
            </a:xfrm>
            <a:custGeom>
              <a:avLst/>
              <a:gdLst/>
              <a:ahLst/>
              <a:cxnLst/>
              <a:rect l="l" t="t" r="r" b="b"/>
              <a:pathLst>
                <a:path w="1011" h="7136" extrusionOk="0">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74"/>
            <p:cNvSpPr/>
            <p:nvPr/>
          </p:nvSpPr>
          <p:spPr>
            <a:xfrm>
              <a:off x="7764960" y="1523594"/>
              <a:ext cx="13092" cy="186482"/>
            </a:xfrm>
            <a:custGeom>
              <a:avLst/>
              <a:gdLst/>
              <a:ahLst/>
              <a:cxnLst/>
              <a:rect l="l" t="t" r="r" b="b"/>
              <a:pathLst>
                <a:path w="501" h="7136" extrusionOk="0">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74"/>
            <p:cNvSpPr/>
            <p:nvPr/>
          </p:nvSpPr>
          <p:spPr>
            <a:xfrm>
              <a:off x="7749881" y="1501251"/>
              <a:ext cx="30418" cy="41498"/>
            </a:xfrm>
            <a:custGeom>
              <a:avLst/>
              <a:gdLst/>
              <a:ahLst/>
              <a:cxnLst/>
              <a:rect l="l" t="t" r="r" b="b"/>
              <a:pathLst>
                <a:path w="1164" h="1588" extrusionOk="0">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74"/>
            <p:cNvSpPr/>
            <p:nvPr/>
          </p:nvSpPr>
          <p:spPr>
            <a:xfrm>
              <a:off x="7718967" y="1737201"/>
              <a:ext cx="24904" cy="60444"/>
            </a:xfrm>
            <a:custGeom>
              <a:avLst/>
              <a:gdLst/>
              <a:ahLst/>
              <a:cxnLst/>
              <a:rect l="l" t="t" r="r" b="b"/>
              <a:pathLst>
                <a:path w="953" h="2313" extrusionOk="0">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74"/>
            <p:cNvSpPr/>
            <p:nvPr/>
          </p:nvSpPr>
          <p:spPr>
            <a:xfrm>
              <a:off x="7786075" y="1737201"/>
              <a:ext cx="24904" cy="60444"/>
            </a:xfrm>
            <a:custGeom>
              <a:avLst/>
              <a:gdLst/>
              <a:ahLst/>
              <a:cxnLst/>
              <a:rect l="l" t="t" r="r" b="b"/>
              <a:pathLst>
                <a:path w="953" h="2313" extrusionOk="0">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74"/>
            <p:cNvSpPr/>
            <p:nvPr/>
          </p:nvSpPr>
          <p:spPr>
            <a:xfrm>
              <a:off x="7764960" y="1792210"/>
              <a:ext cx="14608" cy="69669"/>
            </a:xfrm>
            <a:custGeom>
              <a:avLst/>
              <a:gdLst/>
              <a:ahLst/>
              <a:cxnLst/>
              <a:rect l="l" t="t" r="r" b="b"/>
              <a:pathLst>
                <a:path w="559" h="2666" extrusionOk="0">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74"/>
            <p:cNvSpPr/>
            <p:nvPr/>
          </p:nvSpPr>
          <p:spPr>
            <a:xfrm>
              <a:off x="7751397" y="1814109"/>
              <a:ext cx="27152" cy="11080"/>
            </a:xfrm>
            <a:custGeom>
              <a:avLst/>
              <a:gdLst/>
              <a:ahLst/>
              <a:cxnLst/>
              <a:rect l="l" t="t" r="r" b="b"/>
              <a:pathLst>
                <a:path w="1039" h="424" extrusionOk="0">
                  <a:moveTo>
                    <a:pt x="0" y="0"/>
                  </a:moveTo>
                  <a:lnTo>
                    <a:pt x="29" y="423"/>
                  </a:lnTo>
                  <a:lnTo>
                    <a:pt x="1010" y="423"/>
                  </a:lnTo>
                  <a:lnTo>
                    <a:pt x="103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74"/>
            <p:cNvSpPr/>
            <p:nvPr/>
          </p:nvSpPr>
          <p:spPr>
            <a:xfrm>
              <a:off x="7764960" y="1814109"/>
              <a:ext cx="13589" cy="11080"/>
            </a:xfrm>
            <a:custGeom>
              <a:avLst/>
              <a:gdLst/>
              <a:ahLst/>
              <a:cxnLst/>
              <a:rect l="l" t="t" r="r" b="b"/>
              <a:pathLst>
                <a:path w="520" h="424" extrusionOk="0">
                  <a:moveTo>
                    <a:pt x="0" y="0"/>
                  </a:moveTo>
                  <a:lnTo>
                    <a:pt x="0" y="423"/>
                  </a:lnTo>
                  <a:lnTo>
                    <a:pt x="491" y="423"/>
                  </a:lnTo>
                  <a:lnTo>
                    <a:pt x="520"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74"/>
            <p:cNvSpPr/>
            <p:nvPr/>
          </p:nvSpPr>
          <p:spPr>
            <a:xfrm>
              <a:off x="7764960" y="1501251"/>
              <a:ext cx="15105" cy="41472"/>
            </a:xfrm>
            <a:custGeom>
              <a:avLst/>
              <a:gdLst/>
              <a:ahLst/>
              <a:cxnLst/>
              <a:rect l="l" t="t" r="r" b="b"/>
              <a:pathLst>
                <a:path w="578" h="1587" extrusionOk="0">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04" name="Google Shape;15504;p74"/>
          <p:cNvGrpSpPr/>
          <p:nvPr/>
        </p:nvGrpSpPr>
        <p:grpSpPr>
          <a:xfrm>
            <a:off x="8150179" y="1316603"/>
            <a:ext cx="150811" cy="360628"/>
            <a:chOff x="8150179" y="1501251"/>
            <a:chExt cx="150811" cy="360628"/>
          </a:xfrm>
        </p:grpSpPr>
        <p:sp>
          <p:nvSpPr>
            <p:cNvPr id="15505" name="Google Shape;15505;p74"/>
            <p:cNvSpPr/>
            <p:nvPr/>
          </p:nvSpPr>
          <p:spPr>
            <a:xfrm>
              <a:off x="8150179" y="1656034"/>
              <a:ext cx="150549" cy="205846"/>
            </a:xfrm>
            <a:custGeom>
              <a:avLst/>
              <a:gdLst/>
              <a:ahLst/>
              <a:cxnLst/>
              <a:rect l="l" t="t" r="r" b="b"/>
              <a:pathLst>
                <a:path w="5761" h="7877" extrusionOk="0">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74"/>
            <p:cNvSpPr/>
            <p:nvPr/>
          </p:nvSpPr>
          <p:spPr>
            <a:xfrm>
              <a:off x="8206468" y="1656034"/>
              <a:ext cx="94521" cy="205846"/>
            </a:xfrm>
            <a:custGeom>
              <a:avLst/>
              <a:gdLst/>
              <a:ahLst/>
              <a:cxnLst/>
              <a:rect l="l" t="t" r="r" b="b"/>
              <a:pathLst>
                <a:path w="3617" h="7877" extrusionOk="0">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74"/>
            <p:cNvSpPr/>
            <p:nvPr/>
          </p:nvSpPr>
          <p:spPr>
            <a:xfrm>
              <a:off x="8209996" y="1513559"/>
              <a:ext cx="30941" cy="168894"/>
            </a:xfrm>
            <a:custGeom>
              <a:avLst/>
              <a:gdLst/>
              <a:ahLst/>
              <a:cxnLst/>
              <a:rect l="l" t="t" r="r" b="b"/>
              <a:pathLst>
                <a:path w="1184" h="6463" extrusionOk="0">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74"/>
            <p:cNvSpPr/>
            <p:nvPr/>
          </p:nvSpPr>
          <p:spPr>
            <a:xfrm>
              <a:off x="8198419" y="1702785"/>
              <a:ext cx="54329" cy="54303"/>
            </a:xfrm>
            <a:custGeom>
              <a:avLst/>
              <a:gdLst/>
              <a:ahLst/>
              <a:cxnLst/>
              <a:rect l="l" t="t" r="r" b="b"/>
              <a:pathLst>
                <a:path w="2079" h="2078" extrusionOk="0">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74"/>
            <p:cNvSpPr/>
            <p:nvPr/>
          </p:nvSpPr>
          <p:spPr>
            <a:xfrm>
              <a:off x="8189639" y="1809327"/>
              <a:ext cx="71629" cy="21141"/>
            </a:xfrm>
            <a:custGeom>
              <a:avLst/>
              <a:gdLst/>
              <a:ahLst/>
              <a:cxnLst/>
              <a:rect l="l" t="t" r="r" b="b"/>
              <a:pathLst>
                <a:path w="2741" h="809" extrusionOk="0">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74"/>
            <p:cNvSpPr/>
            <p:nvPr/>
          </p:nvSpPr>
          <p:spPr>
            <a:xfrm>
              <a:off x="8189639" y="1817114"/>
              <a:ext cx="71629" cy="13354"/>
            </a:xfrm>
            <a:custGeom>
              <a:avLst/>
              <a:gdLst/>
              <a:ahLst/>
              <a:cxnLst/>
              <a:rect l="l" t="t" r="r" b="b"/>
              <a:pathLst>
                <a:path w="2741" h="511" extrusionOk="0">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74"/>
            <p:cNvSpPr/>
            <p:nvPr/>
          </p:nvSpPr>
          <p:spPr>
            <a:xfrm>
              <a:off x="8225571" y="1513559"/>
              <a:ext cx="15366" cy="168894"/>
            </a:xfrm>
            <a:custGeom>
              <a:avLst/>
              <a:gdLst/>
              <a:ahLst/>
              <a:cxnLst/>
              <a:rect l="l" t="t" r="r" b="b"/>
              <a:pathLst>
                <a:path w="588" h="6463" extrusionOk="0">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74"/>
            <p:cNvSpPr/>
            <p:nvPr/>
          </p:nvSpPr>
          <p:spPr>
            <a:xfrm>
              <a:off x="8204456" y="1501251"/>
              <a:ext cx="41995" cy="50018"/>
            </a:xfrm>
            <a:custGeom>
              <a:avLst/>
              <a:gdLst/>
              <a:ahLst/>
              <a:cxnLst/>
              <a:rect l="l" t="t" r="r" b="b"/>
              <a:pathLst>
                <a:path w="1607" h="1914" extrusionOk="0">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74"/>
            <p:cNvSpPr/>
            <p:nvPr/>
          </p:nvSpPr>
          <p:spPr>
            <a:xfrm>
              <a:off x="8225571" y="1501251"/>
              <a:ext cx="20880" cy="50018"/>
            </a:xfrm>
            <a:custGeom>
              <a:avLst/>
              <a:gdLst/>
              <a:ahLst/>
              <a:cxnLst/>
              <a:rect l="l" t="t" r="r" b="b"/>
              <a:pathLst>
                <a:path w="799" h="1914" extrusionOk="0">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14" name="Google Shape;15514;p74"/>
          <p:cNvSpPr/>
          <p:nvPr/>
        </p:nvSpPr>
        <p:spPr>
          <a:xfrm>
            <a:off x="4948085" y="2722297"/>
            <a:ext cx="32744" cy="15889"/>
          </a:xfrm>
          <a:custGeom>
            <a:avLst/>
            <a:gdLst/>
            <a:ahLst/>
            <a:cxnLst/>
            <a:rect l="l" t="t" r="r" b="b"/>
            <a:pathLst>
              <a:path w="1253" h="608" extrusionOk="0">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15" name="Google Shape;15515;p74"/>
          <p:cNvGrpSpPr/>
          <p:nvPr/>
        </p:nvGrpSpPr>
        <p:grpSpPr>
          <a:xfrm>
            <a:off x="4877867" y="2718298"/>
            <a:ext cx="170149" cy="360629"/>
            <a:chOff x="4877867" y="2902946"/>
            <a:chExt cx="170149" cy="360629"/>
          </a:xfrm>
        </p:grpSpPr>
        <p:sp>
          <p:nvSpPr>
            <p:cNvPr id="15516" name="Google Shape;15516;p74"/>
            <p:cNvSpPr/>
            <p:nvPr/>
          </p:nvSpPr>
          <p:spPr>
            <a:xfrm>
              <a:off x="4942780" y="2925315"/>
              <a:ext cx="32692" cy="15915"/>
            </a:xfrm>
            <a:custGeom>
              <a:avLst/>
              <a:gdLst/>
              <a:ahLst/>
              <a:cxnLst/>
              <a:rect l="l" t="t" r="r" b="b"/>
              <a:pathLst>
                <a:path w="1251" h="609" extrusionOk="0">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74"/>
            <p:cNvSpPr/>
            <p:nvPr/>
          </p:nvSpPr>
          <p:spPr>
            <a:xfrm>
              <a:off x="4937345" y="2943843"/>
              <a:ext cx="32927" cy="15915"/>
            </a:xfrm>
            <a:custGeom>
              <a:avLst/>
              <a:gdLst/>
              <a:ahLst/>
              <a:cxnLst/>
              <a:rect l="l" t="t" r="r" b="b"/>
              <a:pathLst>
                <a:path w="1260" h="609" extrusionOk="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74"/>
            <p:cNvSpPr/>
            <p:nvPr/>
          </p:nvSpPr>
          <p:spPr>
            <a:xfrm>
              <a:off x="4877867" y="3063164"/>
              <a:ext cx="170149" cy="200410"/>
            </a:xfrm>
            <a:custGeom>
              <a:avLst/>
              <a:gdLst/>
              <a:ahLst/>
              <a:cxnLst/>
              <a:rect l="l" t="t" r="r" b="b"/>
              <a:pathLst>
                <a:path w="6511" h="7669" extrusionOk="0">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74"/>
            <p:cNvSpPr/>
            <p:nvPr/>
          </p:nvSpPr>
          <p:spPr>
            <a:xfrm>
              <a:off x="4942963" y="3088905"/>
              <a:ext cx="105053" cy="174670"/>
            </a:xfrm>
            <a:custGeom>
              <a:avLst/>
              <a:gdLst/>
              <a:ahLst/>
              <a:cxnLst/>
              <a:rect l="l" t="t" r="r" b="b"/>
              <a:pathLst>
                <a:path w="4020" h="6684" extrusionOk="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74"/>
            <p:cNvSpPr/>
            <p:nvPr/>
          </p:nvSpPr>
          <p:spPr>
            <a:xfrm>
              <a:off x="4949496" y="2966761"/>
              <a:ext cx="25662" cy="161368"/>
            </a:xfrm>
            <a:custGeom>
              <a:avLst/>
              <a:gdLst/>
              <a:ahLst/>
              <a:cxnLst/>
              <a:rect l="l" t="t" r="r" b="b"/>
              <a:pathLst>
                <a:path w="982" h="6175" extrusionOk="0">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74"/>
            <p:cNvSpPr/>
            <p:nvPr/>
          </p:nvSpPr>
          <p:spPr>
            <a:xfrm>
              <a:off x="4962301" y="2967023"/>
              <a:ext cx="12857" cy="161107"/>
            </a:xfrm>
            <a:custGeom>
              <a:avLst/>
              <a:gdLst/>
              <a:ahLst/>
              <a:cxnLst/>
              <a:rect l="l" t="t" r="r" b="b"/>
              <a:pathLst>
                <a:path w="492" h="6165" extrusionOk="0">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74"/>
            <p:cNvSpPr/>
            <p:nvPr/>
          </p:nvSpPr>
          <p:spPr>
            <a:xfrm>
              <a:off x="4948739" y="2902946"/>
              <a:ext cx="33685" cy="71394"/>
            </a:xfrm>
            <a:custGeom>
              <a:avLst/>
              <a:gdLst/>
              <a:ahLst/>
              <a:cxnLst/>
              <a:rect l="l" t="t" r="r" b="b"/>
              <a:pathLst>
                <a:path w="1289" h="2732" extrusionOk="0">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74"/>
            <p:cNvSpPr/>
            <p:nvPr/>
          </p:nvSpPr>
          <p:spPr>
            <a:xfrm>
              <a:off x="4937423" y="3148199"/>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74"/>
            <p:cNvSpPr/>
            <p:nvPr/>
          </p:nvSpPr>
          <p:spPr>
            <a:xfrm>
              <a:off x="4937423" y="3177102"/>
              <a:ext cx="49782" cy="11080"/>
            </a:xfrm>
            <a:custGeom>
              <a:avLst/>
              <a:gdLst/>
              <a:ahLst/>
              <a:cxnLst/>
              <a:rect l="l" t="t" r="r" b="b"/>
              <a:pathLst>
                <a:path w="1905" h="424" extrusionOk="0">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74"/>
            <p:cNvSpPr/>
            <p:nvPr/>
          </p:nvSpPr>
          <p:spPr>
            <a:xfrm>
              <a:off x="4937423" y="3205247"/>
              <a:ext cx="49782" cy="10819"/>
            </a:xfrm>
            <a:custGeom>
              <a:avLst/>
              <a:gdLst/>
              <a:ahLst/>
              <a:cxnLst/>
              <a:rect l="l" t="t" r="r" b="b"/>
              <a:pathLst>
                <a:path w="1905" h="414" extrusionOk="0">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74"/>
            <p:cNvSpPr/>
            <p:nvPr/>
          </p:nvSpPr>
          <p:spPr>
            <a:xfrm>
              <a:off x="4999253" y="3176841"/>
              <a:ext cx="11080" cy="11342"/>
            </a:xfrm>
            <a:custGeom>
              <a:avLst/>
              <a:gdLst/>
              <a:ahLst/>
              <a:cxnLst/>
              <a:rect l="l" t="t" r="r" b="b"/>
              <a:pathLst>
                <a:path w="424" h="434" extrusionOk="0">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74"/>
            <p:cNvSpPr/>
            <p:nvPr/>
          </p:nvSpPr>
          <p:spPr>
            <a:xfrm>
              <a:off x="4999253" y="3204985"/>
              <a:ext cx="11080" cy="11342"/>
            </a:xfrm>
            <a:custGeom>
              <a:avLst/>
              <a:gdLst/>
              <a:ahLst/>
              <a:cxnLst/>
              <a:rect l="l" t="t" r="r" b="b"/>
              <a:pathLst>
                <a:path w="424" h="434" extrusionOk="0">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74"/>
            <p:cNvSpPr/>
            <p:nvPr/>
          </p:nvSpPr>
          <p:spPr>
            <a:xfrm>
              <a:off x="4957284" y="2914235"/>
              <a:ext cx="18110" cy="53572"/>
            </a:xfrm>
            <a:custGeom>
              <a:avLst/>
              <a:gdLst/>
              <a:ahLst/>
              <a:cxnLst/>
              <a:rect l="l" t="t" r="r" b="b"/>
              <a:pathLst>
                <a:path w="693" h="2050" extrusionOk="0">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29" name="Google Shape;15529;p74"/>
          <p:cNvGrpSpPr/>
          <p:nvPr/>
        </p:nvGrpSpPr>
        <p:grpSpPr>
          <a:xfrm>
            <a:off x="6741689" y="1316028"/>
            <a:ext cx="207962" cy="361203"/>
            <a:chOff x="6741689" y="1500676"/>
            <a:chExt cx="207962" cy="361203"/>
          </a:xfrm>
        </p:grpSpPr>
        <p:sp>
          <p:nvSpPr>
            <p:cNvPr id="15530" name="Google Shape;15530;p74"/>
            <p:cNvSpPr/>
            <p:nvPr/>
          </p:nvSpPr>
          <p:spPr>
            <a:xfrm>
              <a:off x="6749242" y="1500676"/>
              <a:ext cx="184469" cy="361203"/>
            </a:xfrm>
            <a:custGeom>
              <a:avLst/>
              <a:gdLst/>
              <a:ahLst/>
              <a:cxnLst/>
              <a:rect l="l" t="t" r="r" b="b"/>
              <a:pathLst>
                <a:path w="7059" h="13822" extrusionOk="0">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74"/>
            <p:cNvSpPr/>
            <p:nvPr/>
          </p:nvSpPr>
          <p:spPr>
            <a:xfrm>
              <a:off x="6775113" y="1501199"/>
              <a:ext cx="37735" cy="310167"/>
            </a:xfrm>
            <a:custGeom>
              <a:avLst/>
              <a:gdLst/>
              <a:ahLst/>
              <a:cxnLst/>
              <a:rect l="l" t="t" r="r" b="b"/>
              <a:pathLst>
                <a:path w="1444" h="11869" extrusionOk="0">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74"/>
            <p:cNvSpPr/>
            <p:nvPr/>
          </p:nvSpPr>
          <p:spPr>
            <a:xfrm>
              <a:off x="6773623" y="1645241"/>
              <a:ext cx="159330" cy="216638"/>
            </a:xfrm>
            <a:custGeom>
              <a:avLst/>
              <a:gdLst/>
              <a:ahLst/>
              <a:cxnLst/>
              <a:rect l="l" t="t" r="r" b="b"/>
              <a:pathLst>
                <a:path w="6097" h="8290" extrusionOk="0">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74"/>
            <p:cNvSpPr/>
            <p:nvPr/>
          </p:nvSpPr>
          <p:spPr>
            <a:xfrm>
              <a:off x="6854530" y="1589082"/>
              <a:ext cx="93006" cy="108502"/>
            </a:xfrm>
            <a:custGeom>
              <a:avLst/>
              <a:gdLst/>
              <a:ahLst/>
              <a:cxnLst/>
              <a:rect l="l" t="t" r="r" b="b"/>
              <a:pathLst>
                <a:path w="3559" h="4152" extrusionOk="0">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74"/>
            <p:cNvSpPr/>
            <p:nvPr/>
          </p:nvSpPr>
          <p:spPr>
            <a:xfrm>
              <a:off x="6857796" y="1589134"/>
              <a:ext cx="91856" cy="108398"/>
            </a:xfrm>
            <a:custGeom>
              <a:avLst/>
              <a:gdLst/>
              <a:ahLst/>
              <a:cxnLst/>
              <a:rect l="l" t="t" r="r" b="b"/>
              <a:pathLst>
                <a:path w="3515" h="4148" extrusionOk="0">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74"/>
            <p:cNvSpPr/>
            <p:nvPr/>
          </p:nvSpPr>
          <p:spPr>
            <a:xfrm>
              <a:off x="6801245" y="1635441"/>
              <a:ext cx="31699" cy="11315"/>
            </a:xfrm>
            <a:custGeom>
              <a:avLst/>
              <a:gdLst/>
              <a:ahLst/>
              <a:cxnLst/>
              <a:rect l="l" t="t" r="r" b="b"/>
              <a:pathLst>
                <a:path w="1213" h="433" extrusionOk="0">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74"/>
            <p:cNvSpPr/>
            <p:nvPr/>
          </p:nvSpPr>
          <p:spPr>
            <a:xfrm>
              <a:off x="6819852" y="1626765"/>
              <a:ext cx="11342" cy="28537"/>
            </a:xfrm>
            <a:custGeom>
              <a:avLst/>
              <a:gdLst/>
              <a:ahLst/>
              <a:cxnLst/>
              <a:rect l="l" t="t" r="r" b="b"/>
              <a:pathLst>
                <a:path w="434" h="1092" extrusionOk="0">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74"/>
            <p:cNvSpPr/>
            <p:nvPr/>
          </p:nvSpPr>
          <p:spPr>
            <a:xfrm>
              <a:off x="6754756" y="1761583"/>
              <a:ext cx="29687" cy="11315"/>
            </a:xfrm>
            <a:custGeom>
              <a:avLst/>
              <a:gdLst/>
              <a:ahLst/>
              <a:cxnLst/>
              <a:rect l="l" t="t" r="r" b="b"/>
              <a:pathLst>
                <a:path w="1136" h="433" extrusionOk="0">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74"/>
            <p:cNvSpPr/>
            <p:nvPr/>
          </p:nvSpPr>
          <p:spPr>
            <a:xfrm>
              <a:off x="6756768" y="1752907"/>
              <a:ext cx="11342" cy="28537"/>
            </a:xfrm>
            <a:custGeom>
              <a:avLst/>
              <a:gdLst/>
              <a:ahLst/>
              <a:cxnLst/>
              <a:rect l="l" t="t" r="r" b="b"/>
              <a:pathLst>
                <a:path w="434" h="1092" extrusionOk="0">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74"/>
            <p:cNvSpPr/>
            <p:nvPr/>
          </p:nvSpPr>
          <p:spPr>
            <a:xfrm>
              <a:off x="6754756" y="1717863"/>
              <a:ext cx="31699" cy="11577"/>
            </a:xfrm>
            <a:custGeom>
              <a:avLst/>
              <a:gdLst/>
              <a:ahLst/>
              <a:cxnLst/>
              <a:rect l="l" t="t" r="r" b="b"/>
              <a:pathLst>
                <a:path w="1213" h="443" extrusionOk="0">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74"/>
            <p:cNvSpPr/>
            <p:nvPr/>
          </p:nvSpPr>
          <p:spPr>
            <a:xfrm>
              <a:off x="6756768" y="1709422"/>
              <a:ext cx="11342" cy="28563"/>
            </a:xfrm>
            <a:custGeom>
              <a:avLst/>
              <a:gdLst/>
              <a:ahLst/>
              <a:cxnLst/>
              <a:rect l="l" t="t" r="r" b="b"/>
              <a:pathLst>
                <a:path w="434" h="1093" extrusionOk="0">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74"/>
            <p:cNvSpPr/>
            <p:nvPr/>
          </p:nvSpPr>
          <p:spPr>
            <a:xfrm>
              <a:off x="6833414" y="1779431"/>
              <a:ext cx="43014" cy="11315"/>
            </a:xfrm>
            <a:custGeom>
              <a:avLst/>
              <a:gdLst/>
              <a:ahLst/>
              <a:cxnLst/>
              <a:rect l="l" t="t" r="r" b="b"/>
              <a:pathLst>
                <a:path w="1646" h="433" extrusionOk="0">
                  <a:moveTo>
                    <a:pt x="1" y="0"/>
                  </a:moveTo>
                  <a:lnTo>
                    <a:pt x="1" y="433"/>
                  </a:lnTo>
                  <a:lnTo>
                    <a:pt x="1645" y="433"/>
                  </a:lnTo>
                  <a:lnTo>
                    <a:pt x="16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74"/>
            <p:cNvSpPr/>
            <p:nvPr/>
          </p:nvSpPr>
          <p:spPr>
            <a:xfrm>
              <a:off x="6775871" y="1779431"/>
              <a:ext cx="32692" cy="11315"/>
            </a:xfrm>
            <a:custGeom>
              <a:avLst/>
              <a:gdLst/>
              <a:ahLst/>
              <a:cxnLst/>
              <a:rect l="l" t="t" r="r" b="b"/>
              <a:pathLst>
                <a:path w="1251" h="433" extrusionOk="0">
                  <a:moveTo>
                    <a:pt x="20" y="0"/>
                  </a:moveTo>
                  <a:lnTo>
                    <a:pt x="1" y="433"/>
                  </a:lnTo>
                  <a:lnTo>
                    <a:pt x="1251" y="433"/>
                  </a:lnTo>
                  <a:lnTo>
                    <a:pt x="1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74"/>
            <p:cNvSpPr/>
            <p:nvPr/>
          </p:nvSpPr>
          <p:spPr>
            <a:xfrm>
              <a:off x="6801245" y="1596974"/>
              <a:ext cx="31699" cy="11342"/>
            </a:xfrm>
            <a:custGeom>
              <a:avLst/>
              <a:gdLst/>
              <a:ahLst/>
              <a:cxnLst/>
              <a:rect l="l" t="t" r="r" b="b"/>
              <a:pathLst>
                <a:path w="1213" h="434" extrusionOk="0">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74"/>
            <p:cNvSpPr/>
            <p:nvPr/>
          </p:nvSpPr>
          <p:spPr>
            <a:xfrm>
              <a:off x="6819852" y="1588560"/>
              <a:ext cx="11342" cy="28563"/>
            </a:xfrm>
            <a:custGeom>
              <a:avLst/>
              <a:gdLst/>
              <a:ahLst/>
              <a:cxnLst/>
              <a:rect l="l" t="t" r="r" b="b"/>
              <a:pathLst>
                <a:path w="434" h="1093" extrusionOk="0">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74"/>
            <p:cNvSpPr/>
            <p:nvPr/>
          </p:nvSpPr>
          <p:spPr>
            <a:xfrm>
              <a:off x="6789956" y="1657053"/>
              <a:ext cx="10558" cy="10558"/>
            </a:xfrm>
            <a:custGeom>
              <a:avLst/>
              <a:gdLst/>
              <a:ahLst/>
              <a:cxnLst/>
              <a:rect l="l" t="t" r="r" b="b"/>
              <a:pathLst>
                <a:path w="404" h="404" extrusionOk="0">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74"/>
            <p:cNvSpPr/>
            <p:nvPr/>
          </p:nvSpPr>
          <p:spPr>
            <a:xfrm>
              <a:off x="6788702" y="1704536"/>
              <a:ext cx="10819" cy="10584"/>
            </a:xfrm>
            <a:custGeom>
              <a:avLst/>
              <a:gdLst/>
              <a:ahLst/>
              <a:cxnLst/>
              <a:rect l="l" t="t" r="r" b="b"/>
              <a:pathLst>
                <a:path w="414" h="405" extrusionOk="0">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74"/>
            <p:cNvSpPr/>
            <p:nvPr/>
          </p:nvSpPr>
          <p:spPr>
            <a:xfrm>
              <a:off x="6787683" y="1755050"/>
              <a:ext cx="10584" cy="10819"/>
            </a:xfrm>
            <a:custGeom>
              <a:avLst/>
              <a:gdLst/>
              <a:ahLst/>
              <a:cxnLst/>
              <a:rect l="l" t="t" r="r" b="b"/>
              <a:pathLst>
                <a:path w="405" h="414" extrusionOk="0">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74"/>
            <p:cNvSpPr/>
            <p:nvPr/>
          </p:nvSpPr>
          <p:spPr>
            <a:xfrm>
              <a:off x="6741689" y="1509509"/>
              <a:ext cx="42753" cy="11368"/>
            </a:xfrm>
            <a:custGeom>
              <a:avLst/>
              <a:gdLst/>
              <a:ahLst/>
              <a:cxnLst/>
              <a:rect l="l" t="t" r="r" b="b"/>
              <a:pathLst>
                <a:path w="1636" h="435" extrusionOk="0">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9" name="Google Shape;15549;p74"/>
          <p:cNvGrpSpPr/>
          <p:nvPr/>
        </p:nvGrpSpPr>
        <p:grpSpPr>
          <a:xfrm>
            <a:off x="5752627" y="3245757"/>
            <a:ext cx="360628" cy="181464"/>
            <a:chOff x="5752627" y="3430404"/>
            <a:chExt cx="360628" cy="181464"/>
          </a:xfrm>
        </p:grpSpPr>
        <p:sp>
          <p:nvSpPr>
            <p:cNvPr id="15550" name="Google Shape;15550;p74"/>
            <p:cNvSpPr/>
            <p:nvPr/>
          </p:nvSpPr>
          <p:spPr>
            <a:xfrm>
              <a:off x="5752627" y="3430404"/>
              <a:ext cx="360628" cy="181203"/>
            </a:xfrm>
            <a:custGeom>
              <a:avLst/>
              <a:gdLst/>
              <a:ahLst/>
              <a:cxnLst/>
              <a:rect l="l" t="t" r="r" b="b"/>
              <a:pathLst>
                <a:path w="13800" h="6934" extrusionOk="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74"/>
            <p:cNvSpPr/>
            <p:nvPr/>
          </p:nvSpPr>
          <p:spPr>
            <a:xfrm>
              <a:off x="5752627" y="3430404"/>
              <a:ext cx="360628" cy="96507"/>
            </a:xfrm>
            <a:custGeom>
              <a:avLst/>
              <a:gdLst/>
              <a:ahLst/>
              <a:cxnLst/>
              <a:rect l="l" t="t" r="r" b="b"/>
              <a:pathLst>
                <a:path w="13800" h="3693" extrusionOk="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74"/>
            <p:cNvSpPr/>
            <p:nvPr/>
          </p:nvSpPr>
          <p:spPr>
            <a:xfrm>
              <a:off x="5752627" y="3430404"/>
              <a:ext cx="360628" cy="96507"/>
            </a:xfrm>
            <a:custGeom>
              <a:avLst/>
              <a:gdLst/>
              <a:ahLst/>
              <a:cxnLst/>
              <a:rect l="l" t="t" r="r" b="b"/>
              <a:pathLst>
                <a:path w="13800" h="3693" extrusionOk="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74"/>
            <p:cNvSpPr/>
            <p:nvPr/>
          </p:nvSpPr>
          <p:spPr>
            <a:xfrm>
              <a:off x="5788036" y="3526885"/>
              <a:ext cx="28929" cy="84722"/>
            </a:xfrm>
            <a:custGeom>
              <a:avLst/>
              <a:gdLst/>
              <a:ahLst/>
              <a:cxnLst/>
              <a:rect l="l" t="t" r="r" b="b"/>
              <a:pathLst>
                <a:path w="1107" h="3242" extrusionOk="0">
                  <a:moveTo>
                    <a:pt x="1" y="1"/>
                  </a:moveTo>
                  <a:lnTo>
                    <a:pt x="1" y="3241"/>
                  </a:lnTo>
                  <a:lnTo>
                    <a:pt x="1107" y="3241"/>
                  </a:lnTo>
                  <a:lnTo>
                    <a:pt x="1107"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74"/>
            <p:cNvSpPr/>
            <p:nvPr/>
          </p:nvSpPr>
          <p:spPr>
            <a:xfrm>
              <a:off x="5816939"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74"/>
            <p:cNvSpPr/>
            <p:nvPr/>
          </p:nvSpPr>
          <p:spPr>
            <a:xfrm>
              <a:off x="5846102"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74"/>
            <p:cNvSpPr/>
            <p:nvPr/>
          </p:nvSpPr>
          <p:spPr>
            <a:xfrm>
              <a:off x="5875005" y="3526885"/>
              <a:ext cx="28903" cy="84722"/>
            </a:xfrm>
            <a:custGeom>
              <a:avLst/>
              <a:gdLst/>
              <a:ahLst/>
              <a:cxnLst/>
              <a:rect l="l" t="t" r="r" b="b"/>
              <a:pathLst>
                <a:path w="1106"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74"/>
            <p:cNvSpPr/>
            <p:nvPr/>
          </p:nvSpPr>
          <p:spPr>
            <a:xfrm>
              <a:off x="5903881"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74"/>
            <p:cNvSpPr/>
            <p:nvPr/>
          </p:nvSpPr>
          <p:spPr>
            <a:xfrm>
              <a:off x="5933045"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74"/>
            <p:cNvSpPr/>
            <p:nvPr/>
          </p:nvSpPr>
          <p:spPr>
            <a:xfrm>
              <a:off x="5961948"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74"/>
            <p:cNvSpPr/>
            <p:nvPr/>
          </p:nvSpPr>
          <p:spPr>
            <a:xfrm>
              <a:off x="5990850" y="3526885"/>
              <a:ext cx="29164" cy="84722"/>
            </a:xfrm>
            <a:custGeom>
              <a:avLst/>
              <a:gdLst/>
              <a:ahLst/>
              <a:cxnLst/>
              <a:rect l="l" t="t" r="r" b="b"/>
              <a:pathLst>
                <a:path w="1116" h="3242" extrusionOk="0">
                  <a:moveTo>
                    <a:pt x="0" y="1"/>
                  </a:moveTo>
                  <a:lnTo>
                    <a:pt x="0"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74"/>
            <p:cNvSpPr/>
            <p:nvPr/>
          </p:nvSpPr>
          <p:spPr>
            <a:xfrm>
              <a:off x="6019988" y="3526885"/>
              <a:ext cx="28929" cy="84722"/>
            </a:xfrm>
            <a:custGeom>
              <a:avLst/>
              <a:gdLst/>
              <a:ahLst/>
              <a:cxnLst/>
              <a:rect l="l" t="t" r="r" b="b"/>
              <a:pathLst>
                <a:path w="1107" h="3242" extrusionOk="0">
                  <a:moveTo>
                    <a:pt x="1" y="1"/>
                  </a:moveTo>
                  <a:lnTo>
                    <a:pt x="1"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74"/>
            <p:cNvSpPr/>
            <p:nvPr/>
          </p:nvSpPr>
          <p:spPr>
            <a:xfrm>
              <a:off x="6048891"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74"/>
            <p:cNvSpPr/>
            <p:nvPr/>
          </p:nvSpPr>
          <p:spPr>
            <a:xfrm>
              <a:off x="5806381" y="3526885"/>
              <a:ext cx="21403" cy="48032"/>
            </a:xfrm>
            <a:custGeom>
              <a:avLst/>
              <a:gdLst/>
              <a:ahLst/>
              <a:cxnLst/>
              <a:rect l="l" t="t" r="r" b="b"/>
              <a:pathLst>
                <a:path w="819" h="1838" extrusionOk="0">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74"/>
            <p:cNvSpPr/>
            <p:nvPr/>
          </p:nvSpPr>
          <p:spPr>
            <a:xfrm>
              <a:off x="5864186"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74"/>
            <p:cNvSpPr/>
            <p:nvPr/>
          </p:nvSpPr>
          <p:spPr>
            <a:xfrm>
              <a:off x="5922226" y="3526885"/>
              <a:ext cx="21638" cy="48032"/>
            </a:xfrm>
            <a:custGeom>
              <a:avLst/>
              <a:gdLst/>
              <a:ahLst/>
              <a:cxnLst/>
              <a:rect l="l" t="t" r="r" b="b"/>
              <a:pathLst>
                <a:path w="828" h="1838" extrusionOk="0">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74"/>
            <p:cNvSpPr/>
            <p:nvPr/>
          </p:nvSpPr>
          <p:spPr>
            <a:xfrm>
              <a:off x="5980293" y="3526885"/>
              <a:ext cx="21638" cy="48032"/>
            </a:xfrm>
            <a:custGeom>
              <a:avLst/>
              <a:gdLst/>
              <a:ahLst/>
              <a:cxnLst/>
              <a:rect l="l" t="t" r="r" b="b"/>
              <a:pathLst>
                <a:path w="828" h="1838" extrusionOk="0">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74"/>
            <p:cNvSpPr/>
            <p:nvPr/>
          </p:nvSpPr>
          <p:spPr>
            <a:xfrm>
              <a:off x="6038072"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74"/>
            <p:cNvSpPr/>
            <p:nvPr/>
          </p:nvSpPr>
          <p:spPr>
            <a:xfrm>
              <a:off x="5926774" y="3454995"/>
              <a:ext cx="139234" cy="42282"/>
            </a:xfrm>
            <a:custGeom>
              <a:avLst/>
              <a:gdLst/>
              <a:ahLst/>
              <a:cxnLst/>
              <a:rect l="l" t="t" r="r" b="b"/>
              <a:pathLst>
                <a:path w="5328" h="1618" extrusionOk="0">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74"/>
            <p:cNvSpPr/>
            <p:nvPr/>
          </p:nvSpPr>
          <p:spPr>
            <a:xfrm>
              <a:off x="5926774" y="3471615"/>
              <a:ext cx="139234" cy="25662"/>
            </a:xfrm>
            <a:custGeom>
              <a:avLst/>
              <a:gdLst/>
              <a:ahLst/>
              <a:cxnLst/>
              <a:rect l="l" t="t" r="r" b="b"/>
              <a:pathLst>
                <a:path w="5328" h="982" extrusionOk="0">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74"/>
            <p:cNvSpPr/>
            <p:nvPr/>
          </p:nvSpPr>
          <p:spPr>
            <a:xfrm>
              <a:off x="5870981" y="3449559"/>
              <a:ext cx="10819" cy="53232"/>
            </a:xfrm>
            <a:custGeom>
              <a:avLst/>
              <a:gdLst/>
              <a:ahLst/>
              <a:cxnLst/>
              <a:rect l="l" t="t" r="r" b="b"/>
              <a:pathLst>
                <a:path w="414" h="2037" extrusionOk="0">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74"/>
            <p:cNvSpPr/>
            <p:nvPr/>
          </p:nvSpPr>
          <p:spPr>
            <a:xfrm>
              <a:off x="5834787" y="3449559"/>
              <a:ext cx="10845" cy="53232"/>
            </a:xfrm>
            <a:custGeom>
              <a:avLst/>
              <a:gdLst/>
              <a:ahLst/>
              <a:cxnLst/>
              <a:rect l="l" t="t" r="r" b="b"/>
              <a:pathLst>
                <a:path w="415" h="2037" extrusionOk="0">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74"/>
            <p:cNvSpPr/>
            <p:nvPr/>
          </p:nvSpPr>
          <p:spPr>
            <a:xfrm>
              <a:off x="5797601" y="3449559"/>
              <a:ext cx="11080" cy="53232"/>
            </a:xfrm>
            <a:custGeom>
              <a:avLst/>
              <a:gdLst/>
              <a:ahLst/>
              <a:cxnLst/>
              <a:rect l="l" t="t" r="r" b="b"/>
              <a:pathLst>
                <a:path w="424" h="2037" extrusionOk="0">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74"/>
            <p:cNvSpPr/>
            <p:nvPr/>
          </p:nvSpPr>
          <p:spPr>
            <a:xfrm>
              <a:off x="6094361" y="3526885"/>
              <a:ext cx="18632" cy="84983"/>
            </a:xfrm>
            <a:custGeom>
              <a:avLst/>
              <a:gdLst/>
              <a:ahLst/>
              <a:cxnLst/>
              <a:rect l="l" t="t" r="r" b="b"/>
              <a:pathLst>
                <a:path w="713" h="3252" extrusionOk="0">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74"/>
            <p:cNvSpPr/>
            <p:nvPr/>
          </p:nvSpPr>
          <p:spPr>
            <a:xfrm>
              <a:off x="5769456" y="3526885"/>
              <a:ext cx="18606" cy="84983"/>
            </a:xfrm>
            <a:custGeom>
              <a:avLst/>
              <a:gdLst/>
              <a:ahLst/>
              <a:cxnLst/>
              <a:rect l="l" t="t" r="r" b="b"/>
              <a:pathLst>
                <a:path w="712" h="3252" extrusionOk="0">
                  <a:moveTo>
                    <a:pt x="0" y="1"/>
                  </a:moveTo>
                  <a:lnTo>
                    <a:pt x="0" y="3251"/>
                  </a:lnTo>
                  <a:lnTo>
                    <a:pt x="712" y="3251"/>
                  </a:lnTo>
                  <a:lnTo>
                    <a:pt x="71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74"/>
            <p:cNvSpPr/>
            <p:nvPr/>
          </p:nvSpPr>
          <p:spPr>
            <a:xfrm>
              <a:off x="5860684" y="3457530"/>
              <a:ext cx="31437" cy="10845"/>
            </a:xfrm>
            <a:custGeom>
              <a:avLst/>
              <a:gdLst/>
              <a:ahLst/>
              <a:cxnLst/>
              <a:rect l="l" t="t" r="r" b="b"/>
              <a:pathLst>
                <a:path w="1203" h="415" extrusionOk="0">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74"/>
            <p:cNvSpPr/>
            <p:nvPr/>
          </p:nvSpPr>
          <p:spPr>
            <a:xfrm>
              <a:off x="5824491" y="3477652"/>
              <a:ext cx="31673" cy="11080"/>
            </a:xfrm>
            <a:custGeom>
              <a:avLst/>
              <a:gdLst/>
              <a:ahLst/>
              <a:cxnLst/>
              <a:rect l="l" t="t" r="r" b="b"/>
              <a:pathLst>
                <a:path w="1212" h="424" extrusionOk="0">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74"/>
            <p:cNvSpPr/>
            <p:nvPr/>
          </p:nvSpPr>
          <p:spPr>
            <a:xfrm>
              <a:off x="5787304" y="3457530"/>
              <a:ext cx="31673" cy="10845"/>
            </a:xfrm>
            <a:custGeom>
              <a:avLst/>
              <a:gdLst/>
              <a:ahLst/>
              <a:cxnLst/>
              <a:rect l="l" t="t" r="r" b="b"/>
              <a:pathLst>
                <a:path w="1212" h="415" extrusionOk="0">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8" name="Google Shape;15578;p74"/>
          <p:cNvGrpSpPr/>
          <p:nvPr/>
        </p:nvGrpSpPr>
        <p:grpSpPr>
          <a:xfrm>
            <a:off x="5235700" y="2718351"/>
            <a:ext cx="361909" cy="360759"/>
            <a:chOff x="5235700" y="2902998"/>
            <a:chExt cx="361909" cy="360759"/>
          </a:xfrm>
        </p:grpSpPr>
        <p:sp>
          <p:nvSpPr>
            <p:cNvPr id="15579" name="Google Shape;15579;p74"/>
            <p:cNvSpPr/>
            <p:nvPr/>
          </p:nvSpPr>
          <p:spPr>
            <a:xfrm>
              <a:off x="5235700" y="2902998"/>
              <a:ext cx="361909" cy="360498"/>
            </a:xfrm>
            <a:custGeom>
              <a:avLst/>
              <a:gdLst/>
              <a:ahLst/>
              <a:cxnLst/>
              <a:rect l="l" t="t" r="r" b="b"/>
              <a:pathLst>
                <a:path w="13849" h="13795" extrusionOk="0">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74"/>
            <p:cNvSpPr/>
            <p:nvPr/>
          </p:nvSpPr>
          <p:spPr>
            <a:xfrm>
              <a:off x="5353061" y="2902998"/>
              <a:ext cx="244287" cy="360759"/>
            </a:xfrm>
            <a:custGeom>
              <a:avLst/>
              <a:gdLst/>
              <a:ahLst/>
              <a:cxnLst/>
              <a:rect l="l" t="t" r="r" b="b"/>
              <a:pathLst>
                <a:path w="9348" h="13805" extrusionOk="0">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74"/>
            <p:cNvSpPr/>
            <p:nvPr/>
          </p:nvSpPr>
          <p:spPr>
            <a:xfrm>
              <a:off x="5294001" y="2977267"/>
              <a:ext cx="228712" cy="228372"/>
            </a:xfrm>
            <a:custGeom>
              <a:avLst/>
              <a:gdLst/>
              <a:ahLst/>
              <a:cxnLst/>
              <a:rect l="l" t="t" r="r" b="b"/>
              <a:pathLst>
                <a:path w="8752" h="8739" extrusionOk="0">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74"/>
            <p:cNvSpPr/>
            <p:nvPr/>
          </p:nvSpPr>
          <p:spPr>
            <a:xfrm>
              <a:off x="5374672" y="2977267"/>
              <a:ext cx="148041" cy="228372"/>
            </a:xfrm>
            <a:custGeom>
              <a:avLst/>
              <a:gdLst/>
              <a:ahLst/>
              <a:cxnLst/>
              <a:rect l="l" t="t" r="r" b="b"/>
              <a:pathLst>
                <a:path w="5665" h="8739" extrusionOk="0">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74"/>
            <p:cNvSpPr/>
            <p:nvPr/>
          </p:nvSpPr>
          <p:spPr>
            <a:xfrm>
              <a:off x="5335473" y="3083783"/>
              <a:ext cx="73145" cy="71499"/>
            </a:xfrm>
            <a:custGeom>
              <a:avLst/>
              <a:gdLst/>
              <a:ahLst/>
              <a:cxnLst/>
              <a:rect l="l" t="t" r="r" b="b"/>
              <a:pathLst>
                <a:path w="2799" h="2736" extrusionOk="0">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74"/>
            <p:cNvSpPr/>
            <p:nvPr/>
          </p:nvSpPr>
          <p:spPr>
            <a:xfrm>
              <a:off x="5380447" y="3068025"/>
              <a:ext cx="57831" cy="56237"/>
            </a:xfrm>
            <a:custGeom>
              <a:avLst/>
              <a:gdLst/>
              <a:ahLst/>
              <a:cxnLst/>
              <a:rect l="l" t="t" r="r" b="b"/>
              <a:pathLst>
                <a:path w="2213" h="2152" extrusionOk="0">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74"/>
            <p:cNvSpPr/>
            <p:nvPr/>
          </p:nvSpPr>
          <p:spPr>
            <a:xfrm>
              <a:off x="5399289" y="3031309"/>
              <a:ext cx="58850" cy="74425"/>
            </a:xfrm>
            <a:custGeom>
              <a:avLst/>
              <a:gdLst/>
              <a:ahLst/>
              <a:cxnLst/>
              <a:rect l="l" t="t" r="r" b="b"/>
              <a:pathLst>
                <a:path w="2252" h="2848" extrusionOk="0">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6" name="Google Shape;15586;p74"/>
          <p:cNvGrpSpPr/>
          <p:nvPr/>
        </p:nvGrpSpPr>
        <p:grpSpPr>
          <a:xfrm>
            <a:off x="6634912" y="3210321"/>
            <a:ext cx="360367" cy="252309"/>
            <a:chOff x="6634912" y="3394969"/>
            <a:chExt cx="360367" cy="252309"/>
          </a:xfrm>
        </p:grpSpPr>
        <p:sp>
          <p:nvSpPr>
            <p:cNvPr id="15587" name="Google Shape;15587;p74"/>
            <p:cNvSpPr/>
            <p:nvPr/>
          </p:nvSpPr>
          <p:spPr>
            <a:xfrm>
              <a:off x="6784913" y="3403749"/>
              <a:ext cx="106830" cy="39748"/>
            </a:xfrm>
            <a:custGeom>
              <a:avLst/>
              <a:gdLst/>
              <a:ahLst/>
              <a:cxnLst/>
              <a:rect l="l" t="t" r="r" b="b"/>
              <a:pathLst>
                <a:path w="4088" h="1521" extrusionOk="0">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74"/>
            <p:cNvSpPr/>
            <p:nvPr/>
          </p:nvSpPr>
          <p:spPr>
            <a:xfrm>
              <a:off x="6916333" y="3417835"/>
              <a:ext cx="56080" cy="30444"/>
            </a:xfrm>
            <a:custGeom>
              <a:avLst/>
              <a:gdLst/>
              <a:ahLst/>
              <a:cxnLst/>
              <a:rect l="l" t="t" r="r" b="b"/>
              <a:pathLst>
                <a:path w="2146" h="1165" extrusionOk="0">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74"/>
            <p:cNvSpPr/>
            <p:nvPr/>
          </p:nvSpPr>
          <p:spPr>
            <a:xfrm>
              <a:off x="6634912" y="3442974"/>
              <a:ext cx="360367" cy="204304"/>
            </a:xfrm>
            <a:custGeom>
              <a:avLst/>
              <a:gdLst/>
              <a:ahLst/>
              <a:cxnLst/>
              <a:rect l="l" t="t" r="r" b="b"/>
              <a:pathLst>
                <a:path w="13790" h="7818" extrusionOk="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74"/>
            <p:cNvSpPr/>
            <p:nvPr/>
          </p:nvSpPr>
          <p:spPr>
            <a:xfrm>
              <a:off x="6943981" y="3477129"/>
              <a:ext cx="51298" cy="142762"/>
            </a:xfrm>
            <a:custGeom>
              <a:avLst/>
              <a:gdLst/>
              <a:ahLst/>
              <a:cxnLst/>
              <a:rect l="l" t="t" r="r" b="b"/>
              <a:pathLst>
                <a:path w="1963" h="5463" extrusionOk="0">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74"/>
            <p:cNvSpPr/>
            <p:nvPr/>
          </p:nvSpPr>
          <p:spPr>
            <a:xfrm>
              <a:off x="6723344" y="3457530"/>
              <a:ext cx="205846" cy="176081"/>
            </a:xfrm>
            <a:custGeom>
              <a:avLst/>
              <a:gdLst/>
              <a:ahLst/>
              <a:cxnLst/>
              <a:rect l="l" t="t" r="r" b="b"/>
              <a:pathLst>
                <a:path w="7877" h="6738" extrusionOk="0">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74"/>
            <p:cNvSpPr/>
            <p:nvPr/>
          </p:nvSpPr>
          <p:spPr>
            <a:xfrm>
              <a:off x="6743702" y="3472870"/>
              <a:ext cx="170410" cy="145793"/>
            </a:xfrm>
            <a:custGeom>
              <a:avLst/>
              <a:gdLst/>
              <a:ahLst/>
              <a:cxnLst/>
              <a:rect l="l" t="t" r="r" b="b"/>
              <a:pathLst>
                <a:path w="6521" h="5579" extrusionOk="0">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74"/>
            <p:cNvSpPr/>
            <p:nvPr/>
          </p:nvSpPr>
          <p:spPr>
            <a:xfrm>
              <a:off x="6781411" y="3491816"/>
              <a:ext cx="119373" cy="106046"/>
            </a:xfrm>
            <a:custGeom>
              <a:avLst/>
              <a:gdLst/>
              <a:ahLst/>
              <a:cxnLst/>
              <a:rect l="l" t="t" r="r" b="b"/>
              <a:pathLst>
                <a:path w="4568" h="4058" extrusionOk="0">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74"/>
            <p:cNvSpPr/>
            <p:nvPr/>
          </p:nvSpPr>
          <p:spPr>
            <a:xfrm>
              <a:off x="6783867" y="3491711"/>
              <a:ext cx="116159" cy="106176"/>
            </a:xfrm>
            <a:custGeom>
              <a:avLst/>
              <a:gdLst/>
              <a:ahLst/>
              <a:cxnLst/>
              <a:rect l="l" t="t" r="r" b="b"/>
              <a:pathLst>
                <a:path w="4445" h="4063" extrusionOk="0">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74"/>
            <p:cNvSpPr/>
            <p:nvPr/>
          </p:nvSpPr>
          <p:spPr>
            <a:xfrm>
              <a:off x="6833414" y="3519595"/>
              <a:ext cx="33450" cy="33450"/>
            </a:xfrm>
            <a:custGeom>
              <a:avLst/>
              <a:gdLst/>
              <a:ahLst/>
              <a:cxnLst/>
              <a:rect l="l" t="t" r="r" b="b"/>
              <a:pathLst>
                <a:path w="1280" h="1280" extrusionOk="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74"/>
            <p:cNvSpPr/>
            <p:nvPr/>
          </p:nvSpPr>
          <p:spPr>
            <a:xfrm>
              <a:off x="6667055" y="3394969"/>
              <a:ext cx="34469" cy="30183"/>
            </a:xfrm>
            <a:custGeom>
              <a:avLst/>
              <a:gdLst/>
              <a:ahLst/>
              <a:cxnLst/>
              <a:rect l="l" t="t" r="r" b="b"/>
              <a:pathLst>
                <a:path w="1319" h="1155" extrusionOk="0">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74"/>
            <p:cNvSpPr/>
            <p:nvPr/>
          </p:nvSpPr>
          <p:spPr>
            <a:xfrm>
              <a:off x="6634912" y="3416580"/>
              <a:ext cx="99016" cy="230463"/>
            </a:xfrm>
            <a:custGeom>
              <a:avLst/>
              <a:gdLst/>
              <a:ahLst/>
              <a:cxnLst/>
              <a:rect l="l" t="t" r="r" b="b"/>
              <a:pathLst>
                <a:path w="3789" h="8819" extrusionOk="0">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74"/>
            <p:cNvSpPr/>
            <p:nvPr/>
          </p:nvSpPr>
          <p:spPr>
            <a:xfrm>
              <a:off x="6634912" y="3416580"/>
              <a:ext cx="77666" cy="204827"/>
            </a:xfrm>
            <a:custGeom>
              <a:avLst/>
              <a:gdLst/>
              <a:ahLst/>
              <a:cxnLst/>
              <a:rect l="l" t="t" r="r" b="b"/>
              <a:pathLst>
                <a:path w="2972" h="7838" extrusionOk="0">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74"/>
            <p:cNvSpPr/>
            <p:nvPr/>
          </p:nvSpPr>
          <p:spPr>
            <a:xfrm>
              <a:off x="6915836" y="3461058"/>
              <a:ext cx="22134" cy="22134"/>
            </a:xfrm>
            <a:custGeom>
              <a:avLst/>
              <a:gdLst/>
              <a:ahLst/>
              <a:cxnLst/>
              <a:rect l="l" t="t" r="r" b="b"/>
              <a:pathLst>
                <a:path w="847" h="847" extrusionOk="0">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0" name="Google Shape;15600;p74"/>
          <p:cNvGrpSpPr/>
          <p:nvPr/>
        </p:nvGrpSpPr>
        <p:grpSpPr>
          <a:xfrm>
            <a:off x="7059330" y="3156148"/>
            <a:ext cx="377170" cy="360655"/>
            <a:chOff x="7059330" y="3340796"/>
            <a:chExt cx="377170" cy="360655"/>
          </a:xfrm>
        </p:grpSpPr>
        <p:sp>
          <p:nvSpPr>
            <p:cNvPr id="15601" name="Google Shape;15601;p74"/>
            <p:cNvSpPr/>
            <p:nvPr/>
          </p:nvSpPr>
          <p:spPr>
            <a:xfrm>
              <a:off x="7059330" y="3424629"/>
              <a:ext cx="317144" cy="276822"/>
            </a:xfrm>
            <a:custGeom>
              <a:avLst/>
              <a:gdLst/>
              <a:ahLst/>
              <a:cxnLst/>
              <a:rect l="l" t="t" r="r" b="b"/>
              <a:pathLst>
                <a:path w="12136" h="10593" extrusionOk="0">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74"/>
            <p:cNvSpPr/>
            <p:nvPr/>
          </p:nvSpPr>
          <p:spPr>
            <a:xfrm>
              <a:off x="7076917" y="3424629"/>
              <a:ext cx="299322" cy="254583"/>
            </a:xfrm>
            <a:custGeom>
              <a:avLst/>
              <a:gdLst/>
              <a:ahLst/>
              <a:cxnLst/>
              <a:rect l="l" t="t" r="r" b="b"/>
              <a:pathLst>
                <a:path w="11454" h="9742" extrusionOk="0">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74"/>
            <p:cNvSpPr/>
            <p:nvPr/>
          </p:nvSpPr>
          <p:spPr>
            <a:xfrm>
              <a:off x="7155079" y="3466232"/>
              <a:ext cx="80671" cy="49390"/>
            </a:xfrm>
            <a:custGeom>
              <a:avLst/>
              <a:gdLst/>
              <a:ahLst/>
              <a:cxnLst/>
              <a:rect l="l" t="t" r="r" b="b"/>
              <a:pathLst>
                <a:path w="3087" h="1890" extrusionOk="0">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74"/>
            <p:cNvSpPr/>
            <p:nvPr/>
          </p:nvSpPr>
          <p:spPr>
            <a:xfrm>
              <a:off x="7175437" y="3466336"/>
              <a:ext cx="60575" cy="48528"/>
            </a:xfrm>
            <a:custGeom>
              <a:avLst/>
              <a:gdLst/>
              <a:ahLst/>
              <a:cxnLst/>
              <a:rect l="l" t="t" r="r" b="b"/>
              <a:pathLst>
                <a:path w="2318" h="1857" extrusionOk="0">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74"/>
            <p:cNvSpPr/>
            <p:nvPr/>
          </p:nvSpPr>
          <p:spPr>
            <a:xfrm>
              <a:off x="7199296" y="3550457"/>
              <a:ext cx="64103" cy="71838"/>
            </a:xfrm>
            <a:custGeom>
              <a:avLst/>
              <a:gdLst/>
              <a:ahLst/>
              <a:cxnLst/>
              <a:rect l="l" t="t" r="r" b="b"/>
              <a:pathLst>
                <a:path w="2453" h="2749" extrusionOk="0">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74"/>
            <p:cNvSpPr/>
            <p:nvPr/>
          </p:nvSpPr>
          <p:spPr>
            <a:xfrm>
              <a:off x="7216648" y="3550457"/>
              <a:ext cx="47012" cy="63920"/>
            </a:xfrm>
            <a:custGeom>
              <a:avLst/>
              <a:gdLst/>
              <a:ahLst/>
              <a:cxnLst/>
              <a:rect l="l" t="t" r="r" b="b"/>
              <a:pathLst>
                <a:path w="1799" h="2446" extrusionOk="0">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74"/>
            <p:cNvSpPr/>
            <p:nvPr/>
          </p:nvSpPr>
          <p:spPr>
            <a:xfrm>
              <a:off x="7106316" y="3524690"/>
              <a:ext cx="68127" cy="69565"/>
            </a:xfrm>
            <a:custGeom>
              <a:avLst/>
              <a:gdLst/>
              <a:ahLst/>
              <a:cxnLst/>
              <a:rect l="l" t="t" r="r" b="b"/>
              <a:pathLst>
                <a:path w="2607" h="2662" extrusionOk="0">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74"/>
            <p:cNvSpPr/>
            <p:nvPr/>
          </p:nvSpPr>
          <p:spPr>
            <a:xfrm>
              <a:off x="7113607" y="3541049"/>
              <a:ext cx="60836" cy="53206"/>
            </a:xfrm>
            <a:custGeom>
              <a:avLst/>
              <a:gdLst/>
              <a:ahLst/>
              <a:cxnLst/>
              <a:rect l="l" t="t" r="r" b="b"/>
              <a:pathLst>
                <a:path w="2328" h="2036" extrusionOk="0">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74"/>
            <p:cNvSpPr/>
            <p:nvPr/>
          </p:nvSpPr>
          <p:spPr>
            <a:xfrm>
              <a:off x="7312632" y="3340796"/>
              <a:ext cx="123868" cy="140645"/>
            </a:xfrm>
            <a:custGeom>
              <a:avLst/>
              <a:gdLst/>
              <a:ahLst/>
              <a:cxnLst/>
              <a:rect l="l" t="t" r="r" b="b"/>
              <a:pathLst>
                <a:path w="4740" h="5382" extrusionOk="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74"/>
            <p:cNvSpPr/>
            <p:nvPr/>
          </p:nvSpPr>
          <p:spPr>
            <a:xfrm>
              <a:off x="7331735" y="3413575"/>
              <a:ext cx="46516" cy="44242"/>
            </a:xfrm>
            <a:custGeom>
              <a:avLst/>
              <a:gdLst/>
              <a:ahLst/>
              <a:cxnLst/>
              <a:rect l="l" t="t" r="r" b="b"/>
              <a:pathLst>
                <a:path w="1780" h="1693" extrusionOk="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74"/>
            <p:cNvSpPr/>
            <p:nvPr/>
          </p:nvSpPr>
          <p:spPr>
            <a:xfrm>
              <a:off x="7231465" y="3453140"/>
              <a:ext cx="117622" cy="80122"/>
            </a:xfrm>
            <a:custGeom>
              <a:avLst/>
              <a:gdLst/>
              <a:ahLst/>
              <a:cxnLst/>
              <a:rect l="l" t="t" r="r" b="b"/>
              <a:pathLst>
                <a:path w="4501" h="3066" extrusionOk="0">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74"/>
            <p:cNvSpPr/>
            <p:nvPr/>
          </p:nvSpPr>
          <p:spPr>
            <a:xfrm>
              <a:off x="7245785" y="3452878"/>
              <a:ext cx="93502" cy="59713"/>
            </a:xfrm>
            <a:custGeom>
              <a:avLst/>
              <a:gdLst/>
              <a:ahLst/>
              <a:cxnLst/>
              <a:rect l="l" t="t" r="r" b="b"/>
              <a:pathLst>
                <a:path w="3578" h="2285" extrusionOk="0">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3" name="Google Shape;15613;p74"/>
          <p:cNvGrpSpPr/>
          <p:nvPr/>
        </p:nvGrpSpPr>
        <p:grpSpPr>
          <a:xfrm>
            <a:off x="7957948" y="3190983"/>
            <a:ext cx="360629" cy="291012"/>
            <a:chOff x="7957948" y="3375631"/>
            <a:chExt cx="360629" cy="291012"/>
          </a:xfrm>
        </p:grpSpPr>
        <p:sp>
          <p:nvSpPr>
            <p:cNvPr id="15614" name="Google Shape;15614;p74"/>
            <p:cNvSpPr/>
            <p:nvPr/>
          </p:nvSpPr>
          <p:spPr>
            <a:xfrm>
              <a:off x="7957948" y="3393714"/>
              <a:ext cx="360629" cy="261116"/>
            </a:xfrm>
            <a:custGeom>
              <a:avLst/>
              <a:gdLst/>
              <a:ahLst/>
              <a:cxnLst/>
              <a:rect l="l" t="t" r="r" b="b"/>
              <a:pathLst>
                <a:path w="13800" h="9992" extrusionOk="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74"/>
            <p:cNvSpPr/>
            <p:nvPr/>
          </p:nvSpPr>
          <p:spPr>
            <a:xfrm>
              <a:off x="8286643" y="3393714"/>
              <a:ext cx="31934" cy="261116"/>
            </a:xfrm>
            <a:custGeom>
              <a:avLst/>
              <a:gdLst/>
              <a:ahLst/>
              <a:cxnLst/>
              <a:rect l="l" t="t" r="r" b="b"/>
              <a:pathLst>
                <a:path w="1222" h="9992" extrusionOk="0">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74"/>
            <p:cNvSpPr/>
            <p:nvPr/>
          </p:nvSpPr>
          <p:spPr>
            <a:xfrm>
              <a:off x="7978541" y="3597757"/>
              <a:ext cx="159853" cy="33946"/>
            </a:xfrm>
            <a:custGeom>
              <a:avLst/>
              <a:gdLst/>
              <a:ahLst/>
              <a:cxnLst/>
              <a:rect l="l" t="t" r="r" b="b"/>
              <a:pathLst>
                <a:path w="6117" h="1299" extrusionOk="0">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74"/>
            <p:cNvSpPr/>
            <p:nvPr/>
          </p:nvSpPr>
          <p:spPr>
            <a:xfrm>
              <a:off x="8138367" y="3597757"/>
              <a:ext cx="159591" cy="33946"/>
            </a:xfrm>
            <a:custGeom>
              <a:avLst/>
              <a:gdLst/>
              <a:ahLst/>
              <a:cxnLst/>
              <a:rect l="l" t="t" r="r" b="b"/>
              <a:pathLst>
                <a:path w="6107" h="1299" extrusionOk="0">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74"/>
            <p:cNvSpPr/>
            <p:nvPr/>
          </p:nvSpPr>
          <p:spPr>
            <a:xfrm>
              <a:off x="8122531" y="3631677"/>
              <a:ext cx="31202" cy="34965"/>
            </a:xfrm>
            <a:custGeom>
              <a:avLst/>
              <a:gdLst/>
              <a:ahLst/>
              <a:cxnLst/>
              <a:rect l="l" t="t" r="r" b="b"/>
              <a:pathLst>
                <a:path w="1194" h="1338" extrusionOk="0">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74"/>
            <p:cNvSpPr/>
            <p:nvPr/>
          </p:nvSpPr>
          <p:spPr>
            <a:xfrm>
              <a:off x="7978541" y="3375631"/>
              <a:ext cx="159853" cy="234226"/>
            </a:xfrm>
            <a:custGeom>
              <a:avLst/>
              <a:gdLst/>
              <a:ahLst/>
              <a:cxnLst/>
              <a:rect l="l" t="t" r="r" b="b"/>
              <a:pathLst>
                <a:path w="6117" h="8963" extrusionOk="0">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74"/>
            <p:cNvSpPr/>
            <p:nvPr/>
          </p:nvSpPr>
          <p:spPr>
            <a:xfrm>
              <a:off x="8138367" y="3375631"/>
              <a:ext cx="159591" cy="234252"/>
            </a:xfrm>
            <a:custGeom>
              <a:avLst/>
              <a:gdLst/>
              <a:ahLst/>
              <a:cxnLst/>
              <a:rect l="l" t="t" r="r" b="b"/>
              <a:pathLst>
                <a:path w="6107" h="8964" extrusionOk="0">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74"/>
            <p:cNvSpPr/>
            <p:nvPr/>
          </p:nvSpPr>
          <p:spPr>
            <a:xfrm>
              <a:off x="8033576" y="3407277"/>
              <a:ext cx="80958" cy="10584"/>
            </a:xfrm>
            <a:custGeom>
              <a:avLst/>
              <a:gdLst/>
              <a:ahLst/>
              <a:cxnLst/>
              <a:rect l="l" t="t" r="r" b="b"/>
              <a:pathLst>
                <a:path w="3098" h="405" extrusionOk="0">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74"/>
            <p:cNvSpPr/>
            <p:nvPr/>
          </p:nvSpPr>
          <p:spPr>
            <a:xfrm>
              <a:off x="8003184" y="3428889"/>
              <a:ext cx="111351" cy="10584"/>
            </a:xfrm>
            <a:custGeom>
              <a:avLst/>
              <a:gdLst/>
              <a:ahLst/>
              <a:cxnLst/>
              <a:rect l="l" t="t" r="r" b="b"/>
              <a:pathLst>
                <a:path w="4261" h="405" extrusionOk="0">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74"/>
            <p:cNvSpPr/>
            <p:nvPr/>
          </p:nvSpPr>
          <p:spPr>
            <a:xfrm>
              <a:off x="8003184" y="3450761"/>
              <a:ext cx="111351" cy="10584"/>
            </a:xfrm>
            <a:custGeom>
              <a:avLst/>
              <a:gdLst/>
              <a:ahLst/>
              <a:cxnLst/>
              <a:rect l="l" t="t" r="r" b="b"/>
              <a:pathLst>
                <a:path w="4261" h="405" extrusionOk="0">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74"/>
            <p:cNvSpPr/>
            <p:nvPr/>
          </p:nvSpPr>
          <p:spPr>
            <a:xfrm>
              <a:off x="8003184" y="3472608"/>
              <a:ext cx="88720" cy="10584"/>
            </a:xfrm>
            <a:custGeom>
              <a:avLst/>
              <a:gdLst/>
              <a:ahLst/>
              <a:cxnLst/>
              <a:rect l="l" t="t" r="r" b="b"/>
              <a:pathLst>
                <a:path w="3395" h="405" extrusionOk="0">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74"/>
            <p:cNvSpPr/>
            <p:nvPr/>
          </p:nvSpPr>
          <p:spPr>
            <a:xfrm>
              <a:off x="8033576" y="3515831"/>
              <a:ext cx="80958" cy="10584"/>
            </a:xfrm>
            <a:custGeom>
              <a:avLst/>
              <a:gdLst/>
              <a:ahLst/>
              <a:cxnLst/>
              <a:rect l="l" t="t" r="r" b="b"/>
              <a:pathLst>
                <a:path w="3098" h="405" extrusionOk="0">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74"/>
            <p:cNvSpPr/>
            <p:nvPr/>
          </p:nvSpPr>
          <p:spPr>
            <a:xfrm>
              <a:off x="8003184" y="3537443"/>
              <a:ext cx="111351" cy="10584"/>
            </a:xfrm>
            <a:custGeom>
              <a:avLst/>
              <a:gdLst/>
              <a:ahLst/>
              <a:cxnLst/>
              <a:rect l="l" t="t" r="r" b="b"/>
              <a:pathLst>
                <a:path w="4261" h="405" extrusionOk="0">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74"/>
            <p:cNvSpPr/>
            <p:nvPr/>
          </p:nvSpPr>
          <p:spPr>
            <a:xfrm>
              <a:off x="8003184" y="3559316"/>
              <a:ext cx="55296" cy="10584"/>
            </a:xfrm>
            <a:custGeom>
              <a:avLst/>
              <a:gdLst/>
              <a:ahLst/>
              <a:cxnLst/>
              <a:rect l="l" t="t" r="r" b="b"/>
              <a:pathLst>
                <a:path w="2116" h="405" extrusionOk="0">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74"/>
            <p:cNvSpPr/>
            <p:nvPr/>
          </p:nvSpPr>
          <p:spPr>
            <a:xfrm>
              <a:off x="8190632" y="3479664"/>
              <a:ext cx="81194" cy="10558"/>
            </a:xfrm>
            <a:custGeom>
              <a:avLst/>
              <a:gdLst/>
              <a:ahLst/>
              <a:cxnLst/>
              <a:rect l="l" t="t" r="r" b="b"/>
              <a:pathLst>
                <a:path w="3107" h="404" extrusionOk="0">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74"/>
            <p:cNvSpPr/>
            <p:nvPr/>
          </p:nvSpPr>
          <p:spPr>
            <a:xfrm>
              <a:off x="8160240" y="3501511"/>
              <a:ext cx="111586" cy="10584"/>
            </a:xfrm>
            <a:custGeom>
              <a:avLst/>
              <a:gdLst/>
              <a:ahLst/>
              <a:cxnLst/>
              <a:rect l="l" t="t" r="r" b="b"/>
              <a:pathLst>
                <a:path w="4270" h="405" extrusionOk="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74"/>
            <p:cNvSpPr/>
            <p:nvPr/>
          </p:nvSpPr>
          <p:spPr>
            <a:xfrm>
              <a:off x="8160475" y="3523122"/>
              <a:ext cx="55061" cy="10584"/>
            </a:xfrm>
            <a:custGeom>
              <a:avLst/>
              <a:gdLst/>
              <a:ahLst/>
              <a:cxnLst/>
              <a:rect l="l" t="t" r="r" b="b"/>
              <a:pathLst>
                <a:path w="2107" h="405" extrusionOk="0">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74"/>
            <p:cNvSpPr/>
            <p:nvPr/>
          </p:nvSpPr>
          <p:spPr>
            <a:xfrm>
              <a:off x="8169778" y="3412556"/>
              <a:ext cx="97291" cy="36220"/>
            </a:xfrm>
            <a:custGeom>
              <a:avLst/>
              <a:gdLst/>
              <a:ahLst/>
              <a:cxnLst/>
              <a:rect l="l" t="t" r="r" b="b"/>
              <a:pathLst>
                <a:path w="3723" h="1386" extrusionOk="0">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2" name="Google Shape;15632;p74"/>
          <p:cNvGrpSpPr/>
          <p:nvPr/>
        </p:nvGrpSpPr>
        <p:grpSpPr>
          <a:xfrm>
            <a:off x="6198656" y="3683241"/>
            <a:ext cx="347562" cy="227954"/>
            <a:chOff x="6198656" y="3867888"/>
            <a:chExt cx="347562" cy="227954"/>
          </a:xfrm>
        </p:grpSpPr>
        <p:sp>
          <p:nvSpPr>
            <p:cNvPr id="15633" name="Google Shape;15633;p74"/>
            <p:cNvSpPr/>
            <p:nvPr/>
          </p:nvSpPr>
          <p:spPr>
            <a:xfrm>
              <a:off x="6198656" y="3867888"/>
              <a:ext cx="347562" cy="227954"/>
            </a:xfrm>
            <a:custGeom>
              <a:avLst/>
              <a:gdLst/>
              <a:ahLst/>
              <a:cxnLst/>
              <a:rect l="l" t="t" r="r" b="b"/>
              <a:pathLst>
                <a:path w="13300" h="8723" extrusionOk="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74"/>
            <p:cNvSpPr/>
            <p:nvPr/>
          </p:nvSpPr>
          <p:spPr>
            <a:xfrm>
              <a:off x="6234353" y="3885998"/>
              <a:ext cx="275933" cy="191760"/>
            </a:xfrm>
            <a:custGeom>
              <a:avLst/>
              <a:gdLst/>
              <a:ahLst/>
              <a:cxnLst/>
              <a:rect l="l" t="t" r="r" b="b"/>
              <a:pathLst>
                <a:path w="10559" h="7338" extrusionOk="0">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74"/>
            <p:cNvSpPr/>
            <p:nvPr/>
          </p:nvSpPr>
          <p:spPr>
            <a:xfrm>
              <a:off x="6210468" y="3970119"/>
              <a:ext cx="12335" cy="23964"/>
            </a:xfrm>
            <a:custGeom>
              <a:avLst/>
              <a:gdLst/>
              <a:ahLst/>
              <a:cxnLst/>
              <a:rect l="l" t="t" r="r" b="b"/>
              <a:pathLst>
                <a:path w="472" h="917" extrusionOk="0">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74"/>
            <p:cNvSpPr/>
            <p:nvPr/>
          </p:nvSpPr>
          <p:spPr>
            <a:xfrm>
              <a:off x="6522333" y="3963899"/>
              <a:ext cx="12073" cy="35958"/>
            </a:xfrm>
            <a:custGeom>
              <a:avLst/>
              <a:gdLst/>
              <a:ahLst/>
              <a:cxnLst/>
              <a:rect l="l" t="t" r="r" b="b"/>
              <a:pathLst>
                <a:path w="462" h="1376" extrusionOk="0">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74"/>
            <p:cNvSpPr/>
            <p:nvPr/>
          </p:nvSpPr>
          <p:spPr>
            <a:xfrm>
              <a:off x="6520321" y="3885998"/>
              <a:ext cx="16098" cy="12073"/>
            </a:xfrm>
            <a:custGeom>
              <a:avLst/>
              <a:gdLst/>
              <a:ahLst/>
              <a:cxnLst/>
              <a:rect l="l" t="t" r="r" b="b"/>
              <a:pathLst>
                <a:path w="616" h="462" extrusionOk="0">
                  <a:moveTo>
                    <a:pt x="308" y="0"/>
                  </a:moveTo>
                  <a:cubicBezTo>
                    <a:pt x="0" y="0"/>
                    <a:pt x="0" y="462"/>
                    <a:pt x="308" y="462"/>
                  </a:cubicBezTo>
                  <a:cubicBezTo>
                    <a:pt x="616" y="462"/>
                    <a:pt x="616" y="0"/>
                    <a:pt x="308" y="0"/>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74"/>
            <p:cNvSpPr/>
            <p:nvPr/>
          </p:nvSpPr>
          <p:spPr>
            <a:xfrm>
              <a:off x="6210468" y="3940014"/>
              <a:ext cx="12099" cy="17875"/>
            </a:xfrm>
            <a:custGeom>
              <a:avLst/>
              <a:gdLst/>
              <a:ahLst/>
              <a:cxnLst/>
              <a:rect l="l" t="t" r="r" b="b"/>
              <a:pathLst>
                <a:path w="463" h="684" extrusionOk="0">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74"/>
            <p:cNvSpPr/>
            <p:nvPr/>
          </p:nvSpPr>
          <p:spPr>
            <a:xfrm>
              <a:off x="6210468" y="4005842"/>
              <a:ext cx="12099" cy="18136"/>
            </a:xfrm>
            <a:custGeom>
              <a:avLst/>
              <a:gdLst/>
              <a:ahLst/>
              <a:cxnLst/>
              <a:rect l="l" t="t" r="r" b="b"/>
              <a:pathLst>
                <a:path w="463" h="694" extrusionOk="0">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74"/>
            <p:cNvSpPr/>
            <p:nvPr/>
          </p:nvSpPr>
          <p:spPr>
            <a:xfrm>
              <a:off x="6312489" y="3915894"/>
              <a:ext cx="119896" cy="95776"/>
            </a:xfrm>
            <a:custGeom>
              <a:avLst/>
              <a:gdLst/>
              <a:ahLst/>
              <a:cxnLst/>
              <a:rect l="l" t="t" r="r" b="b"/>
              <a:pathLst>
                <a:path w="4588" h="3665" extrusionOk="0">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74"/>
            <p:cNvSpPr/>
            <p:nvPr/>
          </p:nvSpPr>
          <p:spPr>
            <a:xfrm>
              <a:off x="6252437" y="4035764"/>
              <a:ext cx="240001" cy="12073"/>
            </a:xfrm>
            <a:custGeom>
              <a:avLst/>
              <a:gdLst/>
              <a:ahLst/>
              <a:cxnLst/>
              <a:rect l="l" t="t" r="r" b="b"/>
              <a:pathLst>
                <a:path w="9184" h="462" extrusionOk="0">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74"/>
            <p:cNvSpPr/>
            <p:nvPr/>
          </p:nvSpPr>
          <p:spPr>
            <a:xfrm>
              <a:off x="6252437" y="4035764"/>
              <a:ext cx="54042" cy="12073"/>
            </a:xfrm>
            <a:custGeom>
              <a:avLst/>
              <a:gdLst/>
              <a:ahLst/>
              <a:cxnLst/>
              <a:rect l="l" t="t" r="r" b="b"/>
              <a:pathLst>
                <a:path w="2068" h="462" extrusionOk="0">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74"/>
            <p:cNvSpPr/>
            <p:nvPr/>
          </p:nvSpPr>
          <p:spPr>
            <a:xfrm>
              <a:off x="6294406" y="4029727"/>
              <a:ext cx="24146" cy="24146"/>
            </a:xfrm>
            <a:custGeom>
              <a:avLst/>
              <a:gdLst/>
              <a:ahLst/>
              <a:cxnLst/>
              <a:rect l="l" t="t" r="r" b="b"/>
              <a:pathLst>
                <a:path w="924" h="924" extrusionOk="0">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4" name="Google Shape;15644;p74"/>
          <p:cNvGrpSpPr/>
          <p:nvPr/>
        </p:nvGrpSpPr>
        <p:grpSpPr>
          <a:xfrm>
            <a:off x="5706895" y="3634504"/>
            <a:ext cx="349392" cy="325454"/>
            <a:chOff x="5706895" y="3819151"/>
            <a:chExt cx="349392" cy="325454"/>
          </a:xfrm>
        </p:grpSpPr>
        <p:sp>
          <p:nvSpPr>
            <p:cNvPr id="15645" name="Google Shape;15645;p74"/>
            <p:cNvSpPr/>
            <p:nvPr/>
          </p:nvSpPr>
          <p:spPr>
            <a:xfrm>
              <a:off x="5761172" y="4052332"/>
              <a:ext cx="43484" cy="43511"/>
            </a:xfrm>
            <a:custGeom>
              <a:avLst/>
              <a:gdLst/>
              <a:ahLst/>
              <a:cxnLst/>
              <a:rect l="l" t="t" r="r" b="b"/>
              <a:pathLst>
                <a:path w="1664" h="1665" extrusionOk="0">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74"/>
            <p:cNvSpPr/>
            <p:nvPr/>
          </p:nvSpPr>
          <p:spPr>
            <a:xfrm>
              <a:off x="5903881" y="3938498"/>
              <a:ext cx="101316" cy="86995"/>
            </a:xfrm>
            <a:custGeom>
              <a:avLst/>
              <a:gdLst/>
              <a:ahLst/>
              <a:cxnLst/>
              <a:rect l="l" t="t" r="r" b="b"/>
              <a:pathLst>
                <a:path w="3877" h="3329" extrusionOk="0">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74"/>
            <p:cNvSpPr/>
            <p:nvPr/>
          </p:nvSpPr>
          <p:spPr>
            <a:xfrm>
              <a:off x="5913942" y="3973699"/>
              <a:ext cx="95514" cy="51795"/>
            </a:xfrm>
            <a:custGeom>
              <a:avLst/>
              <a:gdLst/>
              <a:ahLst/>
              <a:cxnLst/>
              <a:rect l="l" t="t" r="r" b="b"/>
              <a:pathLst>
                <a:path w="3655" h="1982" extrusionOk="0">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74"/>
            <p:cNvSpPr/>
            <p:nvPr/>
          </p:nvSpPr>
          <p:spPr>
            <a:xfrm>
              <a:off x="5788297" y="3840998"/>
              <a:ext cx="146525" cy="281891"/>
            </a:xfrm>
            <a:custGeom>
              <a:avLst/>
              <a:gdLst/>
              <a:ahLst/>
              <a:cxnLst/>
              <a:rect l="l" t="t" r="r" b="b"/>
              <a:pathLst>
                <a:path w="5607" h="10787" extrusionOk="0">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74"/>
            <p:cNvSpPr/>
            <p:nvPr/>
          </p:nvSpPr>
          <p:spPr>
            <a:xfrm>
              <a:off x="5788297" y="4009135"/>
              <a:ext cx="146525" cy="113755"/>
            </a:xfrm>
            <a:custGeom>
              <a:avLst/>
              <a:gdLst/>
              <a:ahLst/>
              <a:cxnLst/>
              <a:rect l="l" t="t" r="r" b="b"/>
              <a:pathLst>
                <a:path w="5607" h="4353" extrusionOk="0">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74"/>
            <p:cNvSpPr/>
            <p:nvPr/>
          </p:nvSpPr>
          <p:spPr>
            <a:xfrm>
              <a:off x="5923742" y="3819151"/>
              <a:ext cx="43511" cy="325454"/>
            </a:xfrm>
            <a:custGeom>
              <a:avLst/>
              <a:gdLst/>
              <a:ahLst/>
              <a:cxnLst/>
              <a:rect l="l" t="t" r="r" b="b"/>
              <a:pathLst>
                <a:path w="1665" h="12454" extrusionOk="0">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74"/>
            <p:cNvSpPr/>
            <p:nvPr/>
          </p:nvSpPr>
          <p:spPr>
            <a:xfrm>
              <a:off x="5923742" y="4117428"/>
              <a:ext cx="43511" cy="27178"/>
            </a:xfrm>
            <a:custGeom>
              <a:avLst/>
              <a:gdLst/>
              <a:ahLst/>
              <a:cxnLst/>
              <a:rect l="l" t="t" r="r" b="b"/>
              <a:pathLst>
                <a:path w="1665" h="1040" extrusionOk="0">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74"/>
            <p:cNvSpPr/>
            <p:nvPr/>
          </p:nvSpPr>
          <p:spPr>
            <a:xfrm>
              <a:off x="5706895" y="3933220"/>
              <a:ext cx="43484" cy="97291"/>
            </a:xfrm>
            <a:custGeom>
              <a:avLst/>
              <a:gdLst/>
              <a:ahLst/>
              <a:cxnLst/>
              <a:rect l="l" t="t" r="r" b="b"/>
              <a:pathLst>
                <a:path w="1664" h="3723" extrusionOk="0">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74"/>
            <p:cNvSpPr/>
            <p:nvPr/>
          </p:nvSpPr>
          <p:spPr>
            <a:xfrm>
              <a:off x="5706895" y="3938002"/>
              <a:ext cx="43484" cy="92509"/>
            </a:xfrm>
            <a:custGeom>
              <a:avLst/>
              <a:gdLst/>
              <a:ahLst/>
              <a:cxnLst/>
              <a:rect l="l" t="t" r="r" b="b"/>
              <a:pathLst>
                <a:path w="1664" h="3540" extrusionOk="0">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74"/>
            <p:cNvSpPr/>
            <p:nvPr/>
          </p:nvSpPr>
          <p:spPr>
            <a:xfrm>
              <a:off x="5744839" y="3932985"/>
              <a:ext cx="54303" cy="97762"/>
            </a:xfrm>
            <a:custGeom>
              <a:avLst/>
              <a:gdLst/>
              <a:ahLst/>
              <a:cxnLst/>
              <a:rect l="l" t="t" r="r" b="b"/>
              <a:pathLst>
                <a:path w="2078" h="3741" extrusionOk="0">
                  <a:moveTo>
                    <a:pt x="0" y="0"/>
                  </a:moveTo>
                  <a:lnTo>
                    <a:pt x="0" y="3741"/>
                  </a:lnTo>
                  <a:lnTo>
                    <a:pt x="2077" y="3741"/>
                  </a:lnTo>
                  <a:lnTo>
                    <a:pt x="2077" y="0"/>
                  </a:ln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74"/>
            <p:cNvSpPr/>
            <p:nvPr/>
          </p:nvSpPr>
          <p:spPr>
            <a:xfrm>
              <a:off x="5744839" y="4014387"/>
              <a:ext cx="54303" cy="16359"/>
            </a:xfrm>
            <a:custGeom>
              <a:avLst/>
              <a:gdLst/>
              <a:ahLst/>
              <a:cxnLst/>
              <a:rect l="l" t="t" r="r" b="b"/>
              <a:pathLst>
                <a:path w="2078" h="626" extrusionOk="0">
                  <a:moveTo>
                    <a:pt x="0" y="1"/>
                  </a:moveTo>
                  <a:lnTo>
                    <a:pt x="0" y="626"/>
                  </a:lnTo>
                  <a:lnTo>
                    <a:pt x="2077" y="626"/>
                  </a:lnTo>
                  <a:lnTo>
                    <a:pt x="2077"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74"/>
            <p:cNvSpPr/>
            <p:nvPr/>
          </p:nvSpPr>
          <p:spPr>
            <a:xfrm>
              <a:off x="5744839" y="4030720"/>
              <a:ext cx="54539" cy="86734"/>
            </a:xfrm>
            <a:custGeom>
              <a:avLst/>
              <a:gdLst/>
              <a:ahLst/>
              <a:cxnLst/>
              <a:rect l="l" t="t" r="r" b="b"/>
              <a:pathLst>
                <a:path w="2087" h="3319" extrusionOk="0">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74"/>
            <p:cNvSpPr/>
            <p:nvPr/>
          </p:nvSpPr>
          <p:spPr>
            <a:xfrm>
              <a:off x="6025528" y="3976443"/>
              <a:ext cx="30758" cy="10871"/>
            </a:xfrm>
            <a:custGeom>
              <a:avLst/>
              <a:gdLst/>
              <a:ahLst/>
              <a:cxnLst/>
              <a:rect l="l" t="t" r="r" b="b"/>
              <a:pathLst>
                <a:path w="1177" h="416" extrusionOk="0">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74"/>
            <p:cNvSpPr/>
            <p:nvPr/>
          </p:nvSpPr>
          <p:spPr>
            <a:xfrm>
              <a:off x="6004675" y="3914718"/>
              <a:ext cx="26786" cy="22814"/>
            </a:xfrm>
            <a:custGeom>
              <a:avLst/>
              <a:gdLst/>
              <a:ahLst/>
              <a:cxnLst/>
              <a:rect l="l" t="t" r="r" b="b"/>
              <a:pathLst>
                <a:path w="1025" h="873" extrusionOk="0">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74"/>
            <p:cNvSpPr/>
            <p:nvPr/>
          </p:nvSpPr>
          <p:spPr>
            <a:xfrm>
              <a:off x="6003368" y="4025886"/>
              <a:ext cx="26943" cy="22709"/>
            </a:xfrm>
            <a:custGeom>
              <a:avLst/>
              <a:gdLst/>
              <a:ahLst/>
              <a:cxnLst/>
              <a:rect l="l" t="t" r="r" b="b"/>
              <a:pathLst>
                <a:path w="1031" h="869" extrusionOk="0">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0" name="Google Shape;15660;p74"/>
          <p:cNvGrpSpPr/>
          <p:nvPr/>
        </p:nvGrpSpPr>
        <p:grpSpPr>
          <a:xfrm>
            <a:off x="7648618" y="3156096"/>
            <a:ext cx="97265" cy="360393"/>
            <a:chOff x="7648618" y="3340744"/>
            <a:chExt cx="97265" cy="360393"/>
          </a:xfrm>
        </p:grpSpPr>
        <p:sp>
          <p:nvSpPr>
            <p:cNvPr id="15661" name="Google Shape;15661;p74"/>
            <p:cNvSpPr/>
            <p:nvPr/>
          </p:nvSpPr>
          <p:spPr>
            <a:xfrm>
              <a:off x="7648618" y="3340744"/>
              <a:ext cx="97265" cy="307057"/>
            </a:xfrm>
            <a:custGeom>
              <a:avLst/>
              <a:gdLst/>
              <a:ahLst/>
              <a:cxnLst/>
              <a:rect l="l" t="t" r="r" b="b"/>
              <a:pathLst>
                <a:path w="3722" h="11750" extrusionOk="0">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74"/>
            <p:cNvSpPr/>
            <p:nvPr/>
          </p:nvSpPr>
          <p:spPr>
            <a:xfrm>
              <a:off x="7672477" y="3346467"/>
              <a:ext cx="73406" cy="284740"/>
            </a:xfrm>
            <a:custGeom>
              <a:avLst/>
              <a:gdLst/>
              <a:ahLst/>
              <a:cxnLst/>
              <a:rect l="l" t="t" r="r" b="b"/>
              <a:pathLst>
                <a:path w="2809" h="10896" extrusionOk="0">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74"/>
            <p:cNvSpPr/>
            <p:nvPr/>
          </p:nvSpPr>
          <p:spPr>
            <a:xfrm>
              <a:off x="7656562" y="3376571"/>
              <a:ext cx="80018" cy="324566"/>
            </a:xfrm>
            <a:custGeom>
              <a:avLst/>
              <a:gdLst/>
              <a:ahLst/>
              <a:cxnLst/>
              <a:rect l="l" t="t" r="r" b="b"/>
              <a:pathLst>
                <a:path w="3062" h="12420" extrusionOk="0">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4" name="Google Shape;15664;p74"/>
          <p:cNvGrpSpPr/>
          <p:nvPr/>
        </p:nvGrpSpPr>
        <p:grpSpPr>
          <a:xfrm>
            <a:off x="7164356" y="3606019"/>
            <a:ext cx="385507" cy="382501"/>
            <a:chOff x="7164356" y="3790667"/>
            <a:chExt cx="385507" cy="382501"/>
          </a:xfrm>
        </p:grpSpPr>
        <p:sp>
          <p:nvSpPr>
            <p:cNvPr id="15665" name="Google Shape;15665;p74"/>
            <p:cNvSpPr/>
            <p:nvPr/>
          </p:nvSpPr>
          <p:spPr>
            <a:xfrm>
              <a:off x="7241526" y="3981983"/>
              <a:ext cx="114852" cy="114852"/>
            </a:xfrm>
            <a:custGeom>
              <a:avLst/>
              <a:gdLst/>
              <a:ahLst/>
              <a:cxnLst/>
              <a:rect l="l" t="t" r="r" b="b"/>
              <a:pathLst>
                <a:path w="4395" h="4395" extrusionOk="0">
                  <a:moveTo>
                    <a:pt x="1212" y="0"/>
                  </a:moveTo>
                  <a:lnTo>
                    <a:pt x="0" y="1202"/>
                  </a:lnTo>
                  <a:lnTo>
                    <a:pt x="3183" y="4395"/>
                  </a:lnTo>
                  <a:lnTo>
                    <a:pt x="4395" y="3183"/>
                  </a:lnTo>
                  <a:lnTo>
                    <a:pt x="121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74"/>
            <p:cNvSpPr/>
            <p:nvPr/>
          </p:nvSpPr>
          <p:spPr>
            <a:xfrm>
              <a:off x="7247536" y="3984988"/>
              <a:ext cx="56838" cy="56577"/>
            </a:xfrm>
            <a:custGeom>
              <a:avLst/>
              <a:gdLst/>
              <a:ahLst/>
              <a:cxnLst/>
              <a:rect l="l" t="t" r="r" b="b"/>
              <a:pathLst>
                <a:path w="2175" h="2165" extrusionOk="0">
                  <a:moveTo>
                    <a:pt x="1097" y="1"/>
                  </a:moveTo>
                  <a:lnTo>
                    <a:pt x="1" y="1328"/>
                  </a:lnTo>
                  <a:lnTo>
                    <a:pt x="847" y="2164"/>
                  </a:lnTo>
                  <a:lnTo>
                    <a:pt x="2174" y="1078"/>
                  </a:lnTo>
                  <a:lnTo>
                    <a:pt x="1097"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74"/>
            <p:cNvSpPr/>
            <p:nvPr/>
          </p:nvSpPr>
          <p:spPr>
            <a:xfrm>
              <a:off x="7296561" y="4033987"/>
              <a:ext cx="56812" cy="56838"/>
            </a:xfrm>
            <a:custGeom>
              <a:avLst/>
              <a:gdLst/>
              <a:ahLst/>
              <a:cxnLst/>
              <a:rect l="l" t="t" r="r" b="b"/>
              <a:pathLst>
                <a:path w="2174" h="2175" extrusionOk="0">
                  <a:moveTo>
                    <a:pt x="1096" y="1"/>
                  </a:moveTo>
                  <a:lnTo>
                    <a:pt x="0" y="1328"/>
                  </a:lnTo>
                  <a:lnTo>
                    <a:pt x="846" y="2174"/>
                  </a:lnTo>
                  <a:lnTo>
                    <a:pt x="2173" y="1078"/>
                  </a:lnTo>
                  <a:lnTo>
                    <a:pt x="1096"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74"/>
            <p:cNvSpPr/>
            <p:nvPr/>
          </p:nvSpPr>
          <p:spPr>
            <a:xfrm>
              <a:off x="7445307" y="3826468"/>
              <a:ext cx="68859" cy="64312"/>
            </a:xfrm>
            <a:custGeom>
              <a:avLst/>
              <a:gdLst/>
              <a:ahLst/>
              <a:cxnLst/>
              <a:rect l="l" t="t" r="r" b="b"/>
              <a:pathLst>
                <a:path w="2635" h="2461" extrusionOk="0">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74"/>
            <p:cNvSpPr/>
            <p:nvPr/>
          </p:nvSpPr>
          <p:spPr>
            <a:xfrm>
              <a:off x="7423957" y="3793097"/>
              <a:ext cx="33789" cy="83363"/>
            </a:xfrm>
            <a:custGeom>
              <a:avLst/>
              <a:gdLst/>
              <a:ahLst/>
              <a:cxnLst/>
              <a:rect l="l" t="t" r="r" b="b"/>
              <a:pathLst>
                <a:path w="1293" h="3190" extrusionOk="0">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74"/>
            <p:cNvSpPr/>
            <p:nvPr/>
          </p:nvSpPr>
          <p:spPr>
            <a:xfrm>
              <a:off x="7378852" y="3790667"/>
              <a:ext cx="35331" cy="82788"/>
            </a:xfrm>
            <a:custGeom>
              <a:avLst/>
              <a:gdLst/>
              <a:ahLst/>
              <a:cxnLst/>
              <a:rect l="l" t="t" r="r" b="b"/>
              <a:pathLst>
                <a:path w="1352" h="3168" extrusionOk="0">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74"/>
            <p:cNvSpPr/>
            <p:nvPr/>
          </p:nvSpPr>
          <p:spPr>
            <a:xfrm>
              <a:off x="7459392" y="3881477"/>
              <a:ext cx="88354" cy="32169"/>
            </a:xfrm>
            <a:custGeom>
              <a:avLst/>
              <a:gdLst/>
              <a:ahLst/>
              <a:cxnLst/>
              <a:rect l="l" t="t" r="r" b="b"/>
              <a:pathLst>
                <a:path w="3381" h="1231" extrusionOk="0">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74"/>
            <p:cNvSpPr/>
            <p:nvPr/>
          </p:nvSpPr>
          <p:spPr>
            <a:xfrm>
              <a:off x="7462084" y="3924883"/>
              <a:ext cx="87779" cy="33502"/>
            </a:xfrm>
            <a:custGeom>
              <a:avLst/>
              <a:gdLst/>
              <a:ahLst/>
              <a:cxnLst/>
              <a:rect l="l" t="t" r="r" b="b"/>
              <a:pathLst>
                <a:path w="3359" h="1282" extrusionOk="0">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74"/>
            <p:cNvSpPr/>
            <p:nvPr/>
          </p:nvSpPr>
          <p:spPr>
            <a:xfrm>
              <a:off x="7325202" y="3850406"/>
              <a:ext cx="74399" cy="66167"/>
            </a:xfrm>
            <a:custGeom>
              <a:avLst/>
              <a:gdLst/>
              <a:ahLst/>
              <a:cxnLst/>
              <a:rect l="l" t="t" r="r" b="b"/>
              <a:pathLst>
                <a:path w="2847" h="2532" extrusionOk="0">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74"/>
            <p:cNvSpPr/>
            <p:nvPr/>
          </p:nvSpPr>
          <p:spPr>
            <a:xfrm>
              <a:off x="7309627" y="3852392"/>
              <a:ext cx="84460" cy="83885"/>
            </a:xfrm>
            <a:custGeom>
              <a:avLst/>
              <a:gdLst/>
              <a:ahLst/>
              <a:cxnLst/>
              <a:rect l="l" t="t" r="r" b="b"/>
              <a:pathLst>
                <a:path w="3232" h="3210" extrusionOk="0">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74"/>
            <p:cNvSpPr/>
            <p:nvPr/>
          </p:nvSpPr>
          <p:spPr>
            <a:xfrm>
              <a:off x="7309627" y="3859604"/>
              <a:ext cx="76647" cy="76673"/>
            </a:xfrm>
            <a:custGeom>
              <a:avLst/>
              <a:gdLst/>
              <a:ahLst/>
              <a:cxnLst/>
              <a:rect l="l" t="t" r="r" b="b"/>
              <a:pathLst>
                <a:path w="2933" h="2934" extrusionOk="0">
                  <a:moveTo>
                    <a:pt x="577" y="0"/>
                  </a:moveTo>
                  <a:lnTo>
                    <a:pt x="0" y="587"/>
                  </a:lnTo>
                  <a:lnTo>
                    <a:pt x="2346" y="2933"/>
                  </a:lnTo>
                  <a:lnTo>
                    <a:pt x="2933" y="2347"/>
                  </a:lnTo>
                  <a:lnTo>
                    <a:pt x="577"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74"/>
            <p:cNvSpPr/>
            <p:nvPr/>
          </p:nvSpPr>
          <p:spPr>
            <a:xfrm>
              <a:off x="7187980" y="3869927"/>
              <a:ext cx="188755" cy="187971"/>
            </a:xfrm>
            <a:custGeom>
              <a:avLst/>
              <a:gdLst/>
              <a:ahLst/>
              <a:cxnLst/>
              <a:rect l="l" t="t" r="r" b="b"/>
              <a:pathLst>
                <a:path w="7223" h="7193" extrusionOk="0">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74"/>
            <p:cNvSpPr/>
            <p:nvPr/>
          </p:nvSpPr>
          <p:spPr>
            <a:xfrm>
              <a:off x="7187980" y="3922924"/>
              <a:ext cx="188755" cy="134974"/>
            </a:xfrm>
            <a:custGeom>
              <a:avLst/>
              <a:gdLst/>
              <a:ahLst/>
              <a:cxnLst/>
              <a:rect l="l" t="t" r="r" b="b"/>
              <a:pathLst>
                <a:path w="7223" h="5165" extrusionOk="0">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74"/>
            <p:cNvSpPr/>
            <p:nvPr/>
          </p:nvSpPr>
          <p:spPr>
            <a:xfrm>
              <a:off x="7164356" y="4005215"/>
              <a:ext cx="76934" cy="75680"/>
            </a:xfrm>
            <a:custGeom>
              <a:avLst/>
              <a:gdLst/>
              <a:ahLst/>
              <a:cxnLst/>
              <a:rect l="l" t="t" r="r" b="b"/>
              <a:pathLst>
                <a:path w="2944" h="2896" extrusionOk="0">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74"/>
            <p:cNvSpPr/>
            <p:nvPr/>
          </p:nvSpPr>
          <p:spPr>
            <a:xfrm>
              <a:off x="7164356" y="4015406"/>
              <a:ext cx="66115" cy="65488"/>
            </a:xfrm>
            <a:custGeom>
              <a:avLst/>
              <a:gdLst/>
              <a:ahLst/>
              <a:cxnLst/>
              <a:rect l="l" t="t" r="r" b="b"/>
              <a:pathLst>
                <a:path w="2530" h="2506" extrusionOk="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74"/>
            <p:cNvSpPr/>
            <p:nvPr/>
          </p:nvSpPr>
          <p:spPr>
            <a:xfrm>
              <a:off x="7217379" y="3915580"/>
              <a:ext cx="86211" cy="94835"/>
            </a:xfrm>
            <a:custGeom>
              <a:avLst/>
              <a:gdLst/>
              <a:ahLst/>
              <a:cxnLst/>
              <a:rect l="l" t="t" r="r" b="b"/>
              <a:pathLst>
                <a:path w="3299" h="3629" extrusionOk="0">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74"/>
            <p:cNvSpPr/>
            <p:nvPr/>
          </p:nvSpPr>
          <p:spPr>
            <a:xfrm>
              <a:off x="7417424" y="3942732"/>
              <a:ext cx="74661" cy="66220"/>
            </a:xfrm>
            <a:custGeom>
              <a:avLst/>
              <a:gdLst/>
              <a:ahLst/>
              <a:cxnLst/>
              <a:rect l="l" t="t" r="r" b="b"/>
              <a:pathLst>
                <a:path w="2857" h="2534" extrusionOk="0">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74"/>
            <p:cNvSpPr/>
            <p:nvPr/>
          </p:nvSpPr>
          <p:spPr>
            <a:xfrm>
              <a:off x="7402084" y="3944666"/>
              <a:ext cx="84460" cy="84094"/>
            </a:xfrm>
            <a:custGeom>
              <a:avLst/>
              <a:gdLst/>
              <a:ahLst/>
              <a:cxnLst/>
              <a:rect l="l" t="t" r="r" b="b"/>
              <a:pathLst>
                <a:path w="3232" h="3218" extrusionOk="0">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74"/>
            <p:cNvSpPr/>
            <p:nvPr/>
          </p:nvSpPr>
          <p:spPr>
            <a:xfrm>
              <a:off x="7402084" y="3952087"/>
              <a:ext cx="76438" cy="76673"/>
            </a:xfrm>
            <a:custGeom>
              <a:avLst/>
              <a:gdLst/>
              <a:ahLst/>
              <a:cxnLst/>
              <a:rect l="l" t="t" r="r" b="b"/>
              <a:pathLst>
                <a:path w="2925" h="2934" extrusionOk="0">
                  <a:moveTo>
                    <a:pt x="578" y="0"/>
                  </a:moveTo>
                  <a:lnTo>
                    <a:pt x="1" y="577"/>
                  </a:lnTo>
                  <a:lnTo>
                    <a:pt x="2347" y="2933"/>
                  </a:lnTo>
                  <a:lnTo>
                    <a:pt x="2924" y="2346"/>
                  </a:lnTo>
                  <a:lnTo>
                    <a:pt x="57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74"/>
            <p:cNvSpPr/>
            <p:nvPr/>
          </p:nvSpPr>
          <p:spPr>
            <a:xfrm>
              <a:off x="7280202" y="3962279"/>
              <a:ext cx="189016" cy="188102"/>
            </a:xfrm>
            <a:custGeom>
              <a:avLst/>
              <a:gdLst/>
              <a:ahLst/>
              <a:cxnLst/>
              <a:rect l="l" t="t" r="r" b="b"/>
              <a:pathLst>
                <a:path w="7233" h="7198" extrusionOk="0">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74"/>
            <p:cNvSpPr/>
            <p:nvPr/>
          </p:nvSpPr>
          <p:spPr>
            <a:xfrm>
              <a:off x="7280202" y="4015406"/>
              <a:ext cx="188755" cy="134974"/>
            </a:xfrm>
            <a:custGeom>
              <a:avLst/>
              <a:gdLst/>
              <a:ahLst/>
              <a:cxnLst/>
              <a:rect l="l" t="t" r="r" b="b"/>
              <a:pathLst>
                <a:path w="7223" h="5165" extrusionOk="0">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74"/>
            <p:cNvSpPr/>
            <p:nvPr/>
          </p:nvSpPr>
          <p:spPr>
            <a:xfrm>
              <a:off x="7256839" y="4097698"/>
              <a:ext cx="76673" cy="75471"/>
            </a:xfrm>
            <a:custGeom>
              <a:avLst/>
              <a:gdLst/>
              <a:ahLst/>
              <a:cxnLst/>
              <a:rect l="l" t="t" r="r" b="b"/>
              <a:pathLst>
                <a:path w="2934" h="2888" extrusionOk="0">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74"/>
            <p:cNvSpPr/>
            <p:nvPr/>
          </p:nvSpPr>
          <p:spPr>
            <a:xfrm>
              <a:off x="7256839" y="4107628"/>
              <a:ext cx="66115" cy="65540"/>
            </a:xfrm>
            <a:custGeom>
              <a:avLst/>
              <a:gdLst/>
              <a:ahLst/>
              <a:cxnLst/>
              <a:rect l="l" t="t" r="r" b="b"/>
              <a:pathLst>
                <a:path w="2530" h="2508" extrusionOk="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74"/>
            <p:cNvSpPr/>
            <p:nvPr/>
          </p:nvSpPr>
          <p:spPr>
            <a:xfrm>
              <a:off x="7309862" y="4008011"/>
              <a:ext cx="86002" cy="94626"/>
            </a:xfrm>
            <a:custGeom>
              <a:avLst/>
              <a:gdLst/>
              <a:ahLst/>
              <a:cxnLst/>
              <a:rect l="l" t="t" r="r" b="b"/>
              <a:pathLst>
                <a:path w="3291" h="3621" extrusionOk="0">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89" name="Google Shape;15689;p74"/>
          <p:cNvGrpSpPr/>
          <p:nvPr/>
        </p:nvGrpSpPr>
        <p:grpSpPr>
          <a:xfrm>
            <a:off x="6670400" y="3641821"/>
            <a:ext cx="387911" cy="310846"/>
            <a:chOff x="6670400" y="3826468"/>
            <a:chExt cx="387911" cy="310846"/>
          </a:xfrm>
        </p:grpSpPr>
        <p:sp>
          <p:nvSpPr>
            <p:cNvPr id="15690" name="Google Shape;15690;p74"/>
            <p:cNvSpPr/>
            <p:nvPr/>
          </p:nvSpPr>
          <p:spPr>
            <a:xfrm>
              <a:off x="6732648" y="3971687"/>
              <a:ext cx="263625" cy="165628"/>
            </a:xfrm>
            <a:custGeom>
              <a:avLst/>
              <a:gdLst/>
              <a:ahLst/>
              <a:cxnLst/>
              <a:rect l="l" t="t" r="r" b="b"/>
              <a:pathLst>
                <a:path w="10088" h="6338" extrusionOk="0">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74"/>
            <p:cNvSpPr/>
            <p:nvPr/>
          </p:nvSpPr>
          <p:spPr>
            <a:xfrm>
              <a:off x="6980175" y="3971687"/>
              <a:ext cx="16098" cy="145271"/>
            </a:xfrm>
            <a:custGeom>
              <a:avLst/>
              <a:gdLst/>
              <a:ahLst/>
              <a:cxnLst/>
              <a:rect l="l" t="t" r="r" b="b"/>
              <a:pathLst>
                <a:path w="616" h="5559" extrusionOk="0">
                  <a:moveTo>
                    <a:pt x="0" y="0"/>
                  </a:moveTo>
                  <a:lnTo>
                    <a:pt x="0" y="5558"/>
                  </a:lnTo>
                  <a:cubicBezTo>
                    <a:pt x="395" y="5347"/>
                    <a:pt x="616" y="5106"/>
                    <a:pt x="616" y="4847"/>
                  </a:cubicBezTo>
                  <a:lnTo>
                    <a:pt x="61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74"/>
            <p:cNvSpPr/>
            <p:nvPr/>
          </p:nvSpPr>
          <p:spPr>
            <a:xfrm>
              <a:off x="6858789" y="3989823"/>
              <a:ext cx="11342" cy="147492"/>
            </a:xfrm>
            <a:custGeom>
              <a:avLst/>
              <a:gdLst/>
              <a:ahLst/>
              <a:cxnLst/>
              <a:rect l="l" t="t" r="r" b="b"/>
              <a:pathLst>
                <a:path w="434" h="5644" extrusionOk="0">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74"/>
            <p:cNvSpPr/>
            <p:nvPr/>
          </p:nvSpPr>
          <p:spPr>
            <a:xfrm>
              <a:off x="6772108" y="3989770"/>
              <a:ext cx="11342" cy="72910"/>
            </a:xfrm>
            <a:custGeom>
              <a:avLst/>
              <a:gdLst/>
              <a:ahLst/>
              <a:cxnLst/>
              <a:rect l="l" t="t" r="r" b="b"/>
              <a:pathLst>
                <a:path w="434" h="2790" extrusionOk="0">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74"/>
            <p:cNvSpPr/>
            <p:nvPr/>
          </p:nvSpPr>
          <p:spPr>
            <a:xfrm>
              <a:off x="6772108" y="4074701"/>
              <a:ext cx="11342" cy="54303"/>
            </a:xfrm>
            <a:custGeom>
              <a:avLst/>
              <a:gdLst/>
              <a:ahLst/>
              <a:cxnLst/>
              <a:rect l="l" t="t" r="r" b="b"/>
              <a:pathLst>
                <a:path w="434" h="2078" extrusionOk="0">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74"/>
            <p:cNvSpPr/>
            <p:nvPr/>
          </p:nvSpPr>
          <p:spPr>
            <a:xfrm>
              <a:off x="6945235" y="3989823"/>
              <a:ext cx="11342" cy="139182"/>
            </a:xfrm>
            <a:custGeom>
              <a:avLst/>
              <a:gdLst/>
              <a:ahLst/>
              <a:cxnLst/>
              <a:rect l="l" t="t" r="r" b="b"/>
              <a:pathLst>
                <a:path w="434" h="5326" extrusionOk="0">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74"/>
            <p:cNvSpPr/>
            <p:nvPr/>
          </p:nvSpPr>
          <p:spPr>
            <a:xfrm>
              <a:off x="6732412" y="3961887"/>
              <a:ext cx="263860" cy="63084"/>
            </a:xfrm>
            <a:custGeom>
              <a:avLst/>
              <a:gdLst/>
              <a:ahLst/>
              <a:cxnLst/>
              <a:rect l="l" t="t" r="r" b="b"/>
              <a:pathLst>
                <a:path w="10097" h="2414" extrusionOk="0">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74"/>
            <p:cNvSpPr/>
            <p:nvPr/>
          </p:nvSpPr>
          <p:spPr>
            <a:xfrm>
              <a:off x="6980175" y="3961887"/>
              <a:ext cx="16098" cy="42727"/>
            </a:xfrm>
            <a:custGeom>
              <a:avLst/>
              <a:gdLst/>
              <a:ahLst/>
              <a:cxnLst/>
              <a:rect l="l" t="t" r="r" b="b"/>
              <a:pathLst>
                <a:path w="616" h="1635" extrusionOk="0">
                  <a:moveTo>
                    <a:pt x="0" y="0"/>
                  </a:moveTo>
                  <a:lnTo>
                    <a:pt x="0" y="1635"/>
                  </a:lnTo>
                  <a:cubicBezTo>
                    <a:pt x="395" y="1423"/>
                    <a:pt x="616" y="1183"/>
                    <a:pt x="616" y="933"/>
                  </a:cubicBezTo>
                  <a:lnTo>
                    <a:pt x="61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74"/>
            <p:cNvSpPr/>
            <p:nvPr/>
          </p:nvSpPr>
          <p:spPr>
            <a:xfrm>
              <a:off x="6732412" y="3922924"/>
              <a:ext cx="263860" cy="77692"/>
            </a:xfrm>
            <a:custGeom>
              <a:avLst/>
              <a:gdLst/>
              <a:ahLst/>
              <a:cxnLst/>
              <a:rect l="l" t="t" r="r" b="b"/>
              <a:pathLst>
                <a:path w="10097" h="2973" extrusionOk="0">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74"/>
            <p:cNvSpPr/>
            <p:nvPr/>
          </p:nvSpPr>
          <p:spPr>
            <a:xfrm>
              <a:off x="6843475" y="3922924"/>
              <a:ext cx="152797" cy="77692"/>
            </a:xfrm>
            <a:custGeom>
              <a:avLst/>
              <a:gdLst/>
              <a:ahLst/>
              <a:cxnLst/>
              <a:rect l="l" t="t" r="r" b="b"/>
              <a:pathLst>
                <a:path w="5847" h="2973" extrusionOk="0">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74"/>
            <p:cNvSpPr/>
            <p:nvPr/>
          </p:nvSpPr>
          <p:spPr>
            <a:xfrm>
              <a:off x="6884190" y="3826678"/>
              <a:ext cx="131708" cy="127448"/>
            </a:xfrm>
            <a:custGeom>
              <a:avLst/>
              <a:gdLst/>
              <a:ahLst/>
              <a:cxnLst/>
              <a:rect l="l" t="t" r="r" b="b"/>
              <a:pathLst>
                <a:path w="5040" h="4877" extrusionOk="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74"/>
            <p:cNvSpPr/>
            <p:nvPr/>
          </p:nvSpPr>
          <p:spPr>
            <a:xfrm>
              <a:off x="6878153" y="3942026"/>
              <a:ext cx="19861" cy="19887"/>
            </a:xfrm>
            <a:custGeom>
              <a:avLst/>
              <a:gdLst/>
              <a:ahLst/>
              <a:cxnLst/>
              <a:rect l="l" t="t" r="r" b="b"/>
              <a:pathLst>
                <a:path w="760" h="761" extrusionOk="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74"/>
            <p:cNvSpPr/>
            <p:nvPr/>
          </p:nvSpPr>
          <p:spPr>
            <a:xfrm>
              <a:off x="6712996" y="3826468"/>
              <a:ext cx="131499" cy="127657"/>
            </a:xfrm>
            <a:custGeom>
              <a:avLst/>
              <a:gdLst/>
              <a:ahLst/>
              <a:cxnLst/>
              <a:rect l="l" t="t" r="r" b="b"/>
              <a:pathLst>
                <a:path w="5032" h="4885" extrusionOk="0">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74"/>
            <p:cNvSpPr/>
            <p:nvPr/>
          </p:nvSpPr>
          <p:spPr>
            <a:xfrm>
              <a:off x="6830906" y="3942026"/>
              <a:ext cx="19626" cy="19887"/>
            </a:xfrm>
            <a:custGeom>
              <a:avLst/>
              <a:gdLst/>
              <a:ahLst/>
              <a:cxnLst/>
              <a:rect l="l" t="t" r="r" b="b"/>
              <a:pathLst>
                <a:path w="751" h="761" extrusionOk="0">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74"/>
            <p:cNvSpPr/>
            <p:nvPr/>
          </p:nvSpPr>
          <p:spPr>
            <a:xfrm>
              <a:off x="6706933" y="3869822"/>
              <a:ext cx="45601" cy="58903"/>
            </a:xfrm>
            <a:custGeom>
              <a:avLst/>
              <a:gdLst/>
              <a:ahLst/>
              <a:cxnLst/>
              <a:rect l="l" t="t" r="r" b="b"/>
              <a:pathLst>
                <a:path w="1745" h="2254" extrusionOk="0">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74"/>
            <p:cNvSpPr/>
            <p:nvPr/>
          </p:nvSpPr>
          <p:spPr>
            <a:xfrm>
              <a:off x="6670400" y="3912653"/>
              <a:ext cx="65201" cy="31673"/>
            </a:xfrm>
            <a:custGeom>
              <a:avLst/>
              <a:gdLst/>
              <a:ahLst/>
              <a:cxnLst/>
              <a:rect l="l" t="t" r="r" b="b"/>
              <a:pathLst>
                <a:path w="2495" h="1212" extrusionOk="0">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74"/>
            <p:cNvSpPr/>
            <p:nvPr/>
          </p:nvSpPr>
          <p:spPr>
            <a:xfrm>
              <a:off x="6976412" y="3869822"/>
              <a:ext cx="45340" cy="58903"/>
            </a:xfrm>
            <a:custGeom>
              <a:avLst/>
              <a:gdLst/>
              <a:ahLst/>
              <a:cxnLst/>
              <a:rect l="l" t="t" r="r" b="b"/>
              <a:pathLst>
                <a:path w="1735" h="2254" extrusionOk="0">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74"/>
            <p:cNvSpPr/>
            <p:nvPr/>
          </p:nvSpPr>
          <p:spPr>
            <a:xfrm>
              <a:off x="6993084" y="3912653"/>
              <a:ext cx="65227" cy="31673"/>
            </a:xfrm>
            <a:custGeom>
              <a:avLst/>
              <a:gdLst/>
              <a:ahLst/>
              <a:cxnLst/>
              <a:rect l="l" t="t" r="r" b="b"/>
              <a:pathLst>
                <a:path w="2496" h="1212" extrusionOk="0">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8" name="Google Shape;15708;p74"/>
          <p:cNvGrpSpPr/>
          <p:nvPr/>
        </p:nvGrpSpPr>
        <p:grpSpPr>
          <a:xfrm>
            <a:off x="7662181" y="3618798"/>
            <a:ext cx="302823" cy="360498"/>
            <a:chOff x="7662181" y="3803446"/>
            <a:chExt cx="302823" cy="360498"/>
          </a:xfrm>
        </p:grpSpPr>
        <p:sp>
          <p:nvSpPr>
            <p:cNvPr id="15709" name="Google Shape;15709;p74"/>
            <p:cNvSpPr/>
            <p:nvPr/>
          </p:nvSpPr>
          <p:spPr>
            <a:xfrm>
              <a:off x="7801388" y="4144161"/>
              <a:ext cx="22683" cy="19782"/>
            </a:xfrm>
            <a:custGeom>
              <a:avLst/>
              <a:gdLst/>
              <a:ahLst/>
              <a:cxnLst/>
              <a:rect l="l" t="t" r="r" b="b"/>
              <a:pathLst>
                <a:path w="868" h="757" extrusionOk="0">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74"/>
            <p:cNvSpPr/>
            <p:nvPr/>
          </p:nvSpPr>
          <p:spPr>
            <a:xfrm>
              <a:off x="7662181" y="4059283"/>
              <a:ext cx="199286" cy="89399"/>
            </a:xfrm>
            <a:custGeom>
              <a:avLst/>
              <a:gdLst/>
              <a:ahLst/>
              <a:cxnLst/>
              <a:rect l="l" t="t" r="r" b="b"/>
              <a:pathLst>
                <a:path w="7626" h="3421" extrusionOk="0">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74"/>
            <p:cNvSpPr/>
            <p:nvPr/>
          </p:nvSpPr>
          <p:spPr>
            <a:xfrm>
              <a:off x="7673731" y="4032497"/>
              <a:ext cx="55819" cy="55401"/>
            </a:xfrm>
            <a:custGeom>
              <a:avLst/>
              <a:gdLst/>
              <a:ahLst/>
              <a:cxnLst/>
              <a:rect l="l" t="t" r="r" b="b"/>
              <a:pathLst>
                <a:path w="2136" h="2120" extrusionOk="0">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74"/>
            <p:cNvSpPr/>
            <p:nvPr/>
          </p:nvSpPr>
          <p:spPr>
            <a:xfrm>
              <a:off x="7680264" y="4043055"/>
              <a:ext cx="49286" cy="44948"/>
            </a:xfrm>
            <a:custGeom>
              <a:avLst/>
              <a:gdLst/>
              <a:ahLst/>
              <a:cxnLst/>
              <a:rect l="l" t="t" r="r" b="b"/>
              <a:pathLst>
                <a:path w="1886" h="1720" extrusionOk="0">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74"/>
            <p:cNvSpPr/>
            <p:nvPr/>
          </p:nvSpPr>
          <p:spPr>
            <a:xfrm>
              <a:off x="7693331" y="3857096"/>
              <a:ext cx="211882" cy="211072"/>
            </a:xfrm>
            <a:custGeom>
              <a:avLst/>
              <a:gdLst/>
              <a:ahLst/>
              <a:cxnLst/>
              <a:rect l="l" t="t" r="r" b="b"/>
              <a:pathLst>
                <a:path w="8108" h="8077" extrusionOk="0">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74"/>
            <p:cNvSpPr/>
            <p:nvPr/>
          </p:nvSpPr>
          <p:spPr>
            <a:xfrm>
              <a:off x="7704385" y="3886495"/>
              <a:ext cx="200828" cy="181542"/>
            </a:xfrm>
            <a:custGeom>
              <a:avLst/>
              <a:gdLst/>
              <a:ahLst/>
              <a:cxnLst/>
              <a:rect l="l" t="t" r="r" b="b"/>
              <a:pathLst>
                <a:path w="7685" h="6947" extrusionOk="0">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74"/>
            <p:cNvSpPr/>
            <p:nvPr/>
          </p:nvSpPr>
          <p:spPr>
            <a:xfrm>
              <a:off x="7799376" y="3803446"/>
              <a:ext cx="165628" cy="138555"/>
            </a:xfrm>
            <a:custGeom>
              <a:avLst/>
              <a:gdLst/>
              <a:ahLst/>
              <a:cxnLst/>
              <a:rect l="l" t="t" r="r" b="b"/>
              <a:pathLst>
                <a:path w="6338" h="5302" extrusionOk="0">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74"/>
            <p:cNvSpPr/>
            <p:nvPr/>
          </p:nvSpPr>
          <p:spPr>
            <a:xfrm>
              <a:off x="7833296" y="3810606"/>
              <a:ext cx="131708" cy="131394"/>
            </a:xfrm>
            <a:custGeom>
              <a:avLst/>
              <a:gdLst/>
              <a:ahLst/>
              <a:cxnLst/>
              <a:rect l="l" t="t" r="r" b="b"/>
              <a:pathLst>
                <a:path w="5040" h="5028" extrusionOk="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74"/>
            <p:cNvSpPr/>
            <p:nvPr/>
          </p:nvSpPr>
          <p:spPr>
            <a:xfrm>
              <a:off x="7804158" y="3929457"/>
              <a:ext cx="28667" cy="28432"/>
            </a:xfrm>
            <a:custGeom>
              <a:avLst/>
              <a:gdLst/>
              <a:ahLst/>
              <a:cxnLst/>
              <a:rect l="l" t="t" r="r" b="b"/>
              <a:pathLst>
                <a:path w="1097" h="1088" extrusionOk="0">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74"/>
            <p:cNvSpPr/>
            <p:nvPr/>
          </p:nvSpPr>
          <p:spPr>
            <a:xfrm>
              <a:off x="7806929" y="4129710"/>
              <a:ext cx="29922" cy="28929"/>
            </a:xfrm>
            <a:custGeom>
              <a:avLst/>
              <a:gdLst/>
              <a:ahLst/>
              <a:cxnLst/>
              <a:rect l="l" t="t" r="r" b="b"/>
              <a:pathLst>
                <a:path w="1145" h="1107" extrusionOk="0">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9" name="Google Shape;15719;p74"/>
          <p:cNvGrpSpPr/>
          <p:nvPr/>
        </p:nvGrpSpPr>
        <p:grpSpPr>
          <a:xfrm>
            <a:off x="5206562" y="3619347"/>
            <a:ext cx="363895" cy="355663"/>
            <a:chOff x="5206562" y="3803994"/>
            <a:chExt cx="363895" cy="355663"/>
          </a:xfrm>
        </p:grpSpPr>
        <p:sp>
          <p:nvSpPr>
            <p:cNvPr id="15720" name="Google Shape;15720;p74"/>
            <p:cNvSpPr/>
            <p:nvPr/>
          </p:nvSpPr>
          <p:spPr>
            <a:xfrm>
              <a:off x="5284724" y="3924701"/>
              <a:ext cx="212849" cy="192753"/>
            </a:xfrm>
            <a:custGeom>
              <a:avLst/>
              <a:gdLst/>
              <a:ahLst/>
              <a:cxnLst/>
              <a:rect l="l" t="t" r="r" b="b"/>
              <a:pathLst>
                <a:path w="8145" h="7376" extrusionOk="0">
                  <a:moveTo>
                    <a:pt x="0" y="0"/>
                  </a:moveTo>
                  <a:lnTo>
                    <a:pt x="0" y="7376"/>
                  </a:lnTo>
                  <a:lnTo>
                    <a:pt x="8145" y="7376"/>
                  </a:lnTo>
                  <a:lnTo>
                    <a:pt x="8145"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74"/>
            <p:cNvSpPr/>
            <p:nvPr/>
          </p:nvSpPr>
          <p:spPr>
            <a:xfrm>
              <a:off x="5241240" y="3803994"/>
              <a:ext cx="294539" cy="96586"/>
            </a:xfrm>
            <a:custGeom>
              <a:avLst/>
              <a:gdLst/>
              <a:ahLst/>
              <a:cxnLst/>
              <a:rect l="l" t="t" r="r" b="b"/>
              <a:pathLst>
                <a:path w="11271" h="3696" extrusionOk="0">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74"/>
            <p:cNvSpPr/>
            <p:nvPr/>
          </p:nvSpPr>
          <p:spPr>
            <a:xfrm>
              <a:off x="5277172" y="3828820"/>
              <a:ext cx="222675" cy="73014"/>
            </a:xfrm>
            <a:custGeom>
              <a:avLst/>
              <a:gdLst/>
              <a:ahLst/>
              <a:cxnLst/>
              <a:rect l="l" t="t" r="r" b="b"/>
              <a:pathLst>
                <a:path w="8521" h="2794" extrusionOk="0">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74"/>
            <p:cNvSpPr/>
            <p:nvPr/>
          </p:nvSpPr>
          <p:spPr>
            <a:xfrm>
              <a:off x="5238731" y="3888507"/>
              <a:ext cx="299557" cy="36220"/>
            </a:xfrm>
            <a:custGeom>
              <a:avLst/>
              <a:gdLst/>
              <a:ahLst/>
              <a:cxnLst/>
              <a:rect l="l" t="t" r="r" b="b"/>
              <a:pathLst>
                <a:path w="11463" h="1386" extrusionOk="0">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74"/>
            <p:cNvSpPr/>
            <p:nvPr/>
          </p:nvSpPr>
          <p:spPr>
            <a:xfrm>
              <a:off x="5284724" y="3924701"/>
              <a:ext cx="212849" cy="186978"/>
            </a:xfrm>
            <a:custGeom>
              <a:avLst/>
              <a:gdLst/>
              <a:ahLst/>
              <a:cxnLst/>
              <a:rect l="l" t="t" r="r" b="b"/>
              <a:pathLst>
                <a:path w="8145" h="7155" extrusionOk="0">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74"/>
            <p:cNvSpPr/>
            <p:nvPr/>
          </p:nvSpPr>
          <p:spPr>
            <a:xfrm>
              <a:off x="5245421" y="3924701"/>
              <a:ext cx="77012" cy="170645"/>
            </a:xfrm>
            <a:custGeom>
              <a:avLst/>
              <a:gdLst/>
              <a:ahLst/>
              <a:cxnLst/>
              <a:rect l="l" t="t" r="r" b="b"/>
              <a:pathLst>
                <a:path w="2947" h="6530" extrusionOk="0">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74"/>
            <p:cNvSpPr/>
            <p:nvPr/>
          </p:nvSpPr>
          <p:spPr>
            <a:xfrm>
              <a:off x="5262093" y="4095058"/>
              <a:ext cx="40479" cy="20880"/>
            </a:xfrm>
            <a:custGeom>
              <a:avLst/>
              <a:gdLst/>
              <a:ahLst/>
              <a:cxnLst/>
              <a:rect l="l" t="t" r="r" b="b"/>
              <a:pathLst>
                <a:path w="1549" h="799" extrusionOk="0">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74"/>
            <p:cNvSpPr/>
            <p:nvPr/>
          </p:nvSpPr>
          <p:spPr>
            <a:xfrm>
              <a:off x="5353479" y="3924701"/>
              <a:ext cx="77012" cy="170645"/>
            </a:xfrm>
            <a:custGeom>
              <a:avLst/>
              <a:gdLst/>
              <a:ahLst/>
              <a:cxnLst/>
              <a:rect l="l" t="t" r="r" b="b"/>
              <a:pathLst>
                <a:path w="2947" h="6530" extrusionOk="0">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74"/>
            <p:cNvSpPr/>
            <p:nvPr/>
          </p:nvSpPr>
          <p:spPr>
            <a:xfrm>
              <a:off x="5370151" y="4095058"/>
              <a:ext cx="40741" cy="20880"/>
            </a:xfrm>
            <a:custGeom>
              <a:avLst/>
              <a:gdLst/>
              <a:ahLst/>
              <a:cxnLst/>
              <a:rect l="l" t="t" r="r" b="b"/>
              <a:pathLst>
                <a:path w="1559" h="799" extrusionOk="0">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74"/>
            <p:cNvSpPr/>
            <p:nvPr/>
          </p:nvSpPr>
          <p:spPr>
            <a:xfrm>
              <a:off x="5462033" y="3924701"/>
              <a:ext cx="77012" cy="170645"/>
            </a:xfrm>
            <a:custGeom>
              <a:avLst/>
              <a:gdLst/>
              <a:ahLst/>
              <a:cxnLst/>
              <a:rect l="l" t="t" r="r" b="b"/>
              <a:pathLst>
                <a:path w="2947" h="6530" extrusionOk="0">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74"/>
            <p:cNvSpPr/>
            <p:nvPr/>
          </p:nvSpPr>
          <p:spPr>
            <a:xfrm>
              <a:off x="5478470" y="4095058"/>
              <a:ext cx="40479" cy="20880"/>
            </a:xfrm>
            <a:custGeom>
              <a:avLst/>
              <a:gdLst/>
              <a:ahLst/>
              <a:cxnLst/>
              <a:rect l="l" t="t" r="r" b="b"/>
              <a:pathLst>
                <a:path w="1549" h="799" extrusionOk="0">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74"/>
            <p:cNvSpPr/>
            <p:nvPr/>
          </p:nvSpPr>
          <p:spPr>
            <a:xfrm>
              <a:off x="5240247" y="4111652"/>
              <a:ext cx="296525" cy="25139"/>
            </a:xfrm>
            <a:custGeom>
              <a:avLst/>
              <a:gdLst/>
              <a:ahLst/>
              <a:cxnLst/>
              <a:rect l="l" t="t" r="r" b="b"/>
              <a:pathLst>
                <a:path w="11347" h="962" extrusionOk="0">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74"/>
            <p:cNvSpPr/>
            <p:nvPr/>
          </p:nvSpPr>
          <p:spPr>
            <a:xfrm>
              <a:off x="5229166" y="4133003"/>
              <a:ext cx="318686" cy="21403"/>
            </a:xfrm>
            <a:custGeom>
              <a:avLst/>
              <a:gdLst/>
              <a:ahLst/>
              <a:cxnLst/>
              <a:rect l="l" t="t" r="r" b="b"/>
              <a:pathLst>
                <a:path w="12195" h="819" extrusionOk="0">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74"/>
            <p:cNvSpPr/>
            <p:nvPr/>
          </p:nvSpPr>
          <p:spPr>
            <a:xfrm>
              <a:off x="5206562" y="4149100"/>
              <a:ext cx="363895" cy="10558"/>
            </a:xfrm>
            <a:custGeom>
              <a:avLst/>
              <a:gdLst/>
              <a:ahLst/>
              <a:cxnLst/>
              <a:rect l="l" t="t" r="r" b="b"/>
              <a:pathLst>
                <a:path w="13925" h="404" extrusionOk="0">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34" name="Google Shape;15734;p74"/>
          <p:cNvSpPr txBox="1"/>
          <p:nvPr/>
        </p:nvSpPr>
        <p:spPr>
          <a:xfrm>
            <a:off x="849675"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15735" name="Google Shape;15735;p74"/>
          <p:cNvSpPr txBox="1"/>
          <p:nvPr/>
        </p:nvSpPr>
        <p:spPr>
          <a:xfrm>
            <a:off x="4858400"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transition>
    <p:fade/>
  </p:transition>
</p:sld>
</file>

<file path=ppt/slides/slide6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739"/>
        <p:cNvGrpSpPr/>
        <p:nvPr/>
      </p:nvGrpSpPr>
      <p:grpSpPr>
        <a:xfrm>
          <a:off x="0" y="0"/>
          <a:ext cx="0" cy="0"/>
          <a:chOff x="0" y="0"/>
          <a:chExt cx="0" cy="0"/>
        </a:xfrm>
      </p:grpSpPr>
      <p:grpSp>
        <p:nvGrpSpPr>
          <p:cNvPr id="15740" name="Google Shape;15740;p75"/>
          <p:cNvGrpSpPr/>
          <p:nvPr/>
        </p:nvGrpSpPr>
        <p:grpSpPr>
          <a:xfrm>
            <a:off x="4682526" y="1512217"/>
            <a:ext cx="369948" cy="370132"/>
            <a:chOff x="4682526" y="1512217"/>
            <a:chExt cx="369948" cy="370132"/>
          </a:xfrm>
        </p:grpSpPr>
        <p:sp>
          <p:nvSpPr>
            <p:cNvPr id="15741" name="Google Shape;15741;p75"/>
            <p:cNvSpPr/>
            <p:nvPr/>
          </p:nvSpPr>
          <p:spPr>
            <a:xfrm>
              <a:off x="4921192"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75"/>
            <p:cNvSpPr/>
            <p:nvPr/>
          </p:nvSpPr>
          <p:spPr>
            <a:xfrm>
              <a:off x="4945036"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75"/>
            <p:cNvSpPr/>
            <p:nvPr/>
          </p:nvSpPr>
          <p:spPr>
            <a:xfrm>
              <a:off x="4682526"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75"/>
            <p:cNvSpPr/>
            <p:nvPr/>
          </p:nvSpPr>
          <p:spPr>
            <a:xfrm>
              <a:off x="4706343"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75"/>
            <p:cNvSpPr/>
            <p:nvPr/>
          </p:nvSpPr>
          <p:spPr>
            <a:xfrm>
              <a:off x="4694434" y="1547942"/>
              <a:ext cx="346131" cy="320006"/>
            </a:xfrm>
            <a:custGeom>
              <a:avLst/>
              <a:gdLst/>
              <a:ahLst/>
              <a:cxnLst/>
              <a:rect l="l" t="t" r="r" b="b"/>
              <a:pathLst>
                <a:path w="13196" h="12200" extrusionOk="0">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75"/>
            <p:cNvSpPr/>
            <p:nvPr/>
          </p:nvSpPr>
          <p:spPr>
            <a:xfrm>
              <a:off x="4694434" y="1547942"/>
              <a:ext cx="174849" cy="320163"/>
            </a:xfrm>
            <a:custGeom>
              <a:avLst/>
              <a:gdLst/>
              <a:ahLst/>
              <a:cxnLst/>
              <a:rect l="l" t="t" r="r" b="b"/>
              <a:pathLst>
                <a:path w="6666" h="12206" extrusionOk="0">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75"/>
            <p:cNvSpPr/>
            <p:nvPr/>
          </p:nvSpPr>
          <p:spPr>
            <a:xfrm>
              <a:off x="4826397" y="1738975"/>
              <a:ext cx="82021" cy="143373"/>
            </a:xfrm>
            <a:custGeom>
              <a:avLst/>
              <a:gdLst/>
              <a:ahLst/>
              <a:cxnLst/>
              <a:rect l="l" t="t" r="r" b="b"/>
              <a:pathLst>
                <a:path w="3127" h="5466" extrusionOk="0">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75"/>
            <p:cNvSpPr/>
            <p:nvPr/>
          </p:nvSpPr>
          <p:spPr>
            <a:xfrm>
              <a:off x="4826397" y="1738975"/>
              <a:ext cx="82205" cy="101484"/>
            </a:xfrm>
            <a:custGeom>
              <a:avLst/>
              <a:gdLst/>
              <a:ahLst/>
              <a:cxnLst/>
              <a:rect l="l" t="t" r="r" b="b"/>
              <a:pathLst>
                <a:path w="3134" h="3869" extrusionOk="0">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75"/>
            <p:cNvSpPr/>
            <p:nvPr/>
          </p:nvSpPr>
          <p:spPr>
            <a:xfrm>
              <a:off x="4766121" y="1685256"/>
              <a:ext cx="41811" cy="53745"/>
            </a:xfrm>
            <a:custGeom>
              <a:avLst/>
              <a:gdLst/>
              <a:ahLst/>
              <a:cxnLst/>
              <a:rect l="l" t="t" r="r" b="b"/>
              <a:pathLst>
                <a:path w="1594" h="2049" extrusionOk="0">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75"/>
            <p:cNvSpPr/>
            <p:nvPr/>
          </p:nvSpPr>
          <p:spPr>
            <a:xfrm>
              <a:off x="4783905" y="1685256"/>
              <a:ext cx="24027" cy="41811"/>
            </a:xfrm>
            <a:custGeom>
              <a:avLst/>
              <a:gdLst/>
              <a:ahLst/>
              <a:cxnLst/>
              <a:rect l="l" t="t" r="r" b="b"/>
              <a:pathLst>
                <a:path w="916" h="1594" extrusionOk="0">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75"/>
            <p:cNvSpPr/>
            <p:nvPr/>
          </p:nvSpPr>
          <p:spPr>
            <a:xfrm>
              <a:off x="4778029" y="1691315"/>
              <a:ext cx="17810" cy="17810"/>
            </a:xfrm>
            <a:custGeom>
              <a:avLst/>
              <a:gdLst/>
              <a:ahLst/>
              <a:cxnLst/>
              <a:rect l="l" t="t" r="r" b="b"/>
              <a:pathLst>
                <a:path w="679" h="679" extrusionOk="0">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75"/>
            <p:cNvSpPr/>
            <p:nvPr/>
          </p:nvSpPr>
          <p:spPr>
            <a:xfrm>
              <a:off x="4927252" y="1685256"/>
              <a:ext cx="41811" cy="53745"/>
            </a:xfrm>
            <a:custGeom>
              <a:avLst/>
              <a:gdLst/>
              <a:ahLst/>
              <a:cxnLst/>
              <a:rect l="l" t="t" r="r" b="b"/>
              <a:pathLst>
                <a:path w="1594" h="2049" extrusionOk="0">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75"/>
            <p:cNvSpPr/>
            <p:nvPr/>
          </p:nvSpPr>
          <p:spPr>
            <a:xfrm>
              <a:off x="4945219" y="1685256"/>
              <a:ext cx="23843" cy="41811"/>
            </a:xfrm>
            <a:custGeom>
              <a:avLst/>
              <a:gdLst/>
              <a:ahLst/>
              <a:cxnLst/>
              <a:rect l="l" t="t" r="r" b="b"/>
              <a:pathLst>
                <a:path w="909" h="1594" extrusionOk="0">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75"/>
            <p:cNvSpPr/>
            <p:nvPr/>
          </p:nvSpPr>
          <p:spPr>
            <a:xfrm>
              <a:off x="4939160" y="1691315"/>
              <a:ext cx="17810" cy="17810"/>
            </a:xfrm>
            <a:custGeom>
              <a:avLst/>
              <a:gdLst/>
              <a:ahLst/>
              <a:cxnLst/>
              <a:rect l="l" t="t" r="r" b="b"/>
              <a:pathLst>
                <a:path w="679" h="679" extrusionOk="0">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75"/>
            <p:cNvSpPr/>
            <p:nvPr/>
          </p:nvSpPr>
          <p:spPr>
            <a:xfrm>
              <a:off x="4810922" y="1739001"/>
              <a:ext cx="111005" cy="107412"/>
            </a:xfrm>
            <a:custGeom>
              <a:avLst/>
              <a:gdLst/>
              <a:ahLst/>
              <a:cxnLst/>
              <a:rect l="l" t="t" r="r" b="b"/>
              <a:pathLst>
                <a:path w="4232" h="4095" extrusionOk="0">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56" name="Google Shape;15756;p75"/>
          <p:cNvGrpSpPr/>
          <p:nvPr/>
        </p:nvGrpSpPr>
        <p:grpSpPr>
          <a:xfrm>
            <a:off x="3592433" y="1980212"/>
            <a:ext cx="381542" cy="370079"/>
            <a:chOff x="3592433" y="1980212"/>
            <a:chExt cx="381542" cy="370079"/>
          </a:xfrm>
        </p:grpSpPr>
        <p:sp>
          <p:nvSpPr>
            <p:cNvPr id="15757" name="Google Shape;15757;p75"/>
            <p:cNvSpPr/>
            <p:nvPr/>
          </p:nvSpPr>
          <p:spPr>
            <a:xfrm>
              <a:off x="3790916" y="1980212"/>
              <a:ext cx="165800" cy="370079"/>
            </a:xfrm>
            <a:custGeom>
              <a:avLst/>
              <a:gdLst/>
              <a:ahLst/>
              <a:cxnLst/>
              <a:rect l="l" t="t" r="r" b="b"/>
              <a:pathLst>
                <a:path w="6321" h="14109" extrusionOk="0">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75"/>
            <p:cNvSpPr/>
            <p:nvPr/>
          </p:nvSpPr>
          <p:spPr>
            <a:xfrm>
              <a:off x="3601509" y="2157448"/>
              <a:ext cx="11935" cy="19777"/>
            </a:xfrm>
            <a:custGeom>
              <a:avLst/>
              <a:gdLst/>
              <a:ahLst/>
              <a:cxnLst/>
              <a:rect l="l" t="t" r="r" b="b"/>
              <a:pathLst>
                <a:path w="455" h="754" extrusionOk="0">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75"/>
            <p:cNvSpPr/>
            <p:nvPr/>
          </p:nvSpPr>
          <p:spPr>
            <a:xfrm>
              <a:off x="3592433" y="2165291"/>
              <a:ext cx="29902" cy="35778"/>
            </a:xfrm>
            <a:custGeom>
              <a:avLst/>
              <a:gdLst/>
              <a:ahLst/>
              <a:cxnLst/>
              <a:rect l="l" t="t" r="r" b="b"/>
              <a:pathLst>
                <a:path w="1140" h="1364" extrusionOk="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75"/>
            <p:cNvSpPr/>
            <p:nvPr/>
          </p:nvSpPr>
          <p:spPr>
            <a:xfrm>
              <a:off x="3722088" y="2190551"/>
              <a:ext cx="61404" cy="80054"/>
            </a:xfrm>
            <a:custGeom>
              <a:avLst/>
              <a:gdLst/>
              <a:ahLst/>
              <a:cxnLst/>
              <a:rect l="l" t="t" r="r" b="b"/>
              <a:pathLst>
                <a:path w="2341" h="3052" extrusionOk="0">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75"/>
            <p:cNvSpPr/>
            <p:nvPr/>
          </p:nvSpPr>
          <p:spPr>
            <a:xfrm>
              <a:off x="3701471" y="2022364"/>
              <a:ext cx="15004" cy="26440"/>
            </a:xfrm>
            <a:custGeom>
              <a:avLst/>
              <a:gdLst/>
              <a:ahLst/>
              <a:cxnLst/>
              <a:rect l="l" t="t" r="r" b="b"/>
              <a:pathLst>
                <a:path w="572" h="1008" extrusionOk="0">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75"/>
            <p:cNvSpPr/>
            <p:nvPr/>
          </p:nvSpPr>
          <p:spPr>
            <a:xfrm>
              <a:off x="3611109" y="2065040"/>
              <a:ext cx="319455" cy="285068"/>
            </a:xfrm>
            <a:custGeom>
              <a:avLst/>
              <a:gdLst/>
              <a:ahLst/>
              <a:cxnLst/>
              <a:rect l="l" t="t" r="r" b="b"/>
              <a:pathLst>
                <a:path w="12179" h="10868" extrusionOk="0">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75"/>
            <p:cNvSpPr/>
            <p:nvPr/>
          </p:nvSpPr>
          <p:spPr>
            <a:xfrm>
              <a:off x="3685628" y="2035636"/>
              <a:ext cx="34361" cy="50886"/>
            </a:xfrm>
            <a:custGeom>
              <a:avLst/>
              <a:gdLst/>
              <a:ahLst/>
              <a:cxnLst/>
              <a:rect l="l" t="t" r="r" b="b"/>
              <a:pathLst>
                <a:path w="1310" h="1940" extrusionOk="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75"/>
            <p:cNvSpPr/>
            <p:nvPr/>
          </p:nvSpPr>
          <p:spPr>
            <a:xfrm>
              <a:off x="3658244" y="2099480"/>
              <a:ext cx="17810" cy="17994"/>
            </a:xfrm>
            <a:custGeom>
              <a:avLst/>
              <a:gdLst/>
              <a:ahLst/>
              <a:cxnLst/>
              <a:rect l="l" t="t" r="r" b="b"/>
              <a:pathLst>
                <a:path w="679" h="686" extrusionOk="0">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75"/>
            <p:cNvSpPr/>
            <p:nvPr/>
          </p:nvSpPr>
          <p:spPr>
            <a:xfrm>
              <a:off x="3645077" y="2133264"/>
              <a:ext cx="89497" cy="35594"/>
            </a:xfrm>
            <a:custGeom>
              <a:avLst/>
              <a:gdLst/>
              <a:ahLst/>
              <a:cxnLst/>
              <a:rect l="l" t="t" r="r" b="b"/>
              <a:pathLst>
                <a:path w="3412" h="1357" extrusionOk="0">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75"/>
            <p:cNvSpPr/>
            <p:nvPr/>
          </p:nvSpPr>
          <p:spPr>
            <a:xfrm>
              <a:off x="3623752" y="2119231"/>
              <a:ext cx="20459" cy="24394"/>
            </a:xfrm>
            <a:custGeom>
              <a:avLst/>
              <a:gdLst/>
              <a:ahLst/>
              <a:cxnLst/>
              <a:rect l="l" t="t" r="r" b="b"/>
              <a:pathLst>
                <a:path w="780" h="930" extrusionOk="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75"/>
            <p:cNvSpPr/>
            <p:nvPr/>
          </p:nvSpPr>
          <p:spPr>
            <a:xfrm>
              <a:off x="3744856" y="2237660"/>
              <a:ext cx="88421" cy="88789"/>
            </a:xfrm>
            <a:custGeom>
              <a:avLst/>
              <a:gdLst/>
              <a:ahLst/>
              <a:cxnLst/>
              <a:rect l="l" t="t" r="r" b="b"/>
              <a:pathLst>
                <a:path w="3371" h="3385" extrusionOk="0">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75"/>
            <p:cNvSpPr/>
            <p:nvPr/>
          </p:nvSpPr>
          <p:spPr>
            <a:xfrm>
              <a:off x="3829159" y="1998626"/>
              <a:ext cx="144816" cy="333147"/>
            </a:xfrm>
            <a:custGeom>
              <a:avLst/>
              <a:gdLst/>
              <a:ahLst/>
              <a:cxnLst/>
              <a:rect l="l" t="t" r="r" b="b"/>
              <a:pathLst>
                <a:path w="5521" h="12701" extrusionOk="0">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69" name="Google Shape;15769;p75"/>
          <p:cNvGrpSpPr/>
          <p:nvPr/>
        </p:nvGrpSpPr>
        <p:grpSpPr>
          <a:xfrm>
            <a:off x="1398582" y="2973490"/>
            <a:ext cx="371391" cy="235126"/>
            <a:chOff x="1398582" y="2973490"/>
            <a:chExt cx="371391" cy="235126"/>
          </a:xfrm>
        </p:grpSpPr>
        <p:sp>
          <p:nvSpPr>
            <p:cNvPr id="15770" name="Google Shape;15770;p75"/>
            <p:cNvSpPr/>
            <p:nvPr/>
          </p:nvSpPr>
          <p:spPr>
            <a:xfrm>
              <a:off x="1398582" y="2973490"/>
              <a:ext cx="44302" cy="114704"/>
            </a:xfrm>
            <a:custGeom>
              <a:avLst/>
              <a:gdLst/>
              <a:ahLst/>
              <a:cxnLst/>
              <a:rect l="l" t="t" r="r" b="b"/>
              <a:pathLst>
                <a:path w="1689" h="4373" extrusionOk="0">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75"/>
            <p:cNvSpPr/>
            <p:nvPr/>
          </p:nvSpPr>
          <p:spPr>
            <a:xfrm>
              <a:off x="1403907" y="2991903"/>
              <a:ext cx="38847" cy="96290"/>
            </a:xfrm>
            <a:custGeom>
              <a:avLst/>
              <a:gdLst/>
              <a:ahLst/>
              <a:cxnLst/>
              <a:rect l="l" t="t" r="r" b="b"/>
              <a:pathLst>
                <a:path w="1481" h="3671" extrusionOk="0">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75"/>
            <p:cNvSpPr/>
            <p:nvPr/>
          </p:nvSpPr>
          <p:spPr>
            <a:xfrm>
              <a:off x="1459226" y="3099210"/>
              <a:ext cx="280320" cy="80001"/>
            </a:xfrm>
            <a:custGeom>
              <a:avLst/>
              <a:gdLst/>
              <a:ahLst/>
              <a:cxnLst/>
              <a:rect l="l" t="t" r="r" b="b"/>
              <a:pathLst>
                <a:path w="10687" h="3050" extrusionOk="0">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75"/>
            <p:cNvSpPr/>
            <p:nvPr/>
          </p:nvSpPr>
          <p:spPr>
            <a:xfrm>
              <a:off x="1459226" y="3099210"/>
              <a:ext cx="276071" cy="71870"/>
            </a:xfrm>
            <a:custGeom>
              <a:avLst/>
              <a:gdLst/>
              <a:ahLst/>
              <a:cxnLst/>
              <a:rect l="l" t="t" r="r" b="b"/>
              <a:pathLst>
                <a:path w="10525" h="2740" extrusionOk="0">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75"/>
            <p:cNvSpPr/>
            <p:nvPr/>
          </p:nvSpPr>
          <p:spPr>
            <a:xfrm>
              <a:off x="1446609" y="3061780"/>
              <a:ext cx="323363" cy="65732"/>
            </a:xfrm>
            <a:custGeom>
              <a:avLst/>
              <a:gdLst/>
              <a:ahLst/>
              <a:cxnLst/>
              <a:rect l="l" t="t" r="r" b="b"/>
              <a:pathLst>
                <a:path w="12328" h="2506" extrusionOk="0">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75"/>
            <p:cNvSpPr/>
            <p:nvPr/>
          </p:nvSpPr>
          <p:spPr>
            <a:xfrm>
              <a:off x="1404615" y="3076076"/>
              <a:ext cx="72237" cy="102481"/>
            </a:xfrm>
            <a:custGeom>
              <a:avLst/>
              <a:gdLst/>
              <a:ahLst/>
              <a:cxnLst/>
              <a:rect l="l" t="t" r="r" b="b"/>
              <a:pathLst>
                <a:path w="2754" h="3907" extrusionOk="0">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75"/>
            <p:cNvSpPr/>
            <p:nvPr/>
          </p:nvSpPr>
          <p:spPr>
            <a:xfrm>
              <a:off x="1650967" y="3040324"/>
              <a:ext cx="110455" cy="168292"/>
            </a:xfrm>
            <a:custGeom>
              <a:avLst/>
              <a:gdLst/>
              <a:ahLst/>
              <a:cxnLst/>
              <a:rect l="l" t="t" r="r" b="b"/>
              <a:pathLst>
                <a:path w="4211" h="6416" extrusionOk="0">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75"/>
            <p:cNvSpPr/>
            <p:nvPr/>
          </p:nvSpPr>
          <p:spPr>
            <a:xfrm>
              <a:off x="1521312" y="3032953"/>
              <a:ext cx="138730" cy="154259"/>
            </a:xfrm>
            <a:custGeom>
              <a:avLst/>
              <a:gdLst/>
              <a:ahLst/>
              <a:cxnLst/>
              <a:rect l="l" t="t" r="r" b="b"/>
              <a:pathLst>
                <a:path w="5289" h="5881" extrusionOk="0">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75"/>
            <p:cNvSpPr/>
            <p:nvPr/>
          </p:nvSpPr>
          <p:spPr>
            <a:xfrm>
              <a:off x="1428642" y="3100260"/>
              <a:ext cx="30086" cy="36145"/>
            </a:xfrm>
            <a:custGeom>
              <a:avLst/>
              <a:gdLst/>
              <a:ahLst/>
              <a:cxnLst/>
              <a:rect l="l" t="t" r="r" b="b"/>
              <a:pathLst>
                <a:path w="1147" h="1378" extrusionOk="0">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75"/>
            <p:cNvSpPr/>
            <p:nvPr/>
          </p:nvSpPr>
          <p:spPr>
            <a:xfrm>
              <a:off x="1446609" y="3100443"/>
              <a:ext cx="12118" cy="23948"/>
            </a:xfrm>
            <a:custGeom>
              <a:avLst/>
              <a:gdLst/>
              <a:ahLst/>
              <a:cxnLst/>
              <a:rect l="l" t="t" r="r" b="b"/>
              <a:pathLst>
                <a:path w="462" h="913" extrusionOk="0">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75"/>
            <p:cNvSpPr/>
            <p:nvPr/>
          </p:nvSpPr>
          <p:spPr>
            <a:xfrm>
              <a:off x="1440734" y="3106319"/>
              <a:ext cx="11935" cy="11935"/>
            </a:xfrm>
            <a:custGeom>
              <a:avLst/>
              <a:gdLst/>
              <a:ahLst/>
              <a:cxnLst/>
              <a:rect l="l" t="t" r="r" b="b"/>
              <a:pathLst>
                <a:path w="455" h="455" extrusionOk="0">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75"/>
            <p:cNvSpPr/>
            <p:nvPr/>
          </p:nvSpPr>
          <p:spPr>
            <a:xfrm>
              <a:off x="1404615" y="3081584"/>
              <a:ext cx="56054" cy="96972"/>
            </a:xfrm>
            <a:custGeom>
              <a:avLst/>
              <a:gdLst/>
              <a:ahLst/>
              <a:cxnLst/>
              <a:rect l="l" t="t" r="r" b="b"/>
              <a:pathLst>
                <a:path w="2137" h="3697" extrusionOk="0">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75"/>
            <p:cNvSpPr/>
            <p:nvPr/>
          </p:nvSpPr>
          <p:spPr>
            <a:xfrm>
              <a:off x="1414582" y="3154005"/>
              <a:ext cx="76513" cy="54611"/>
            </a:xfrm>
            <a:custGeom>
              <a:avLst/>
              <a:gdLst/>
              <a:ahLst/>
              <a:cxnLst/>
              <a:rect l="l" t="t" r="r" b="b"/>
              <a:pathLst>
                <a:path w="2917" h="2082" extrusionOk="0">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75"/>
            <p:cNvSpPr/>
            <p:nvPr/>
          </p:nvSpPr>
          <p:spPr>
            <a:xfrm>
              <a:off x="1474702" y="3154372"/>
              <a:ext cx="32210" cy="54244"/>
            </a:xfrm>
            <a:custGeom>
              <a:avLst/>
              <a:gdLst/>
              <a:ahLst/>
              <a:cxnLst/>
              <a:rect l="l" t="t" r="r" b="b"/>
              <a:pathLst>
                <a:path w="1228" h="2068" extrusionOk="0">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75"/>
            <p:cNvSpPr/>
            <p:nvPr/>
          </p:nvSpPr>
          <p:spPr>
            <a:xfrm>
              <a:off x="1469534" y="3061859"/>
              <a:ext cx="102664" cy="48027"/>
            </a:xfrm>
            <a:custGeom>
              <a:avLst/>
              <a:gdLst/>
              <a:ahLst/>
              <a:cxnLst/>
              <a:rect l="l" t="t" r="r" b="b"/>
              <a:pathLst>
                <a:path w="3914" h="1831" extrusionOk="0">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5" name="Google Shape;15785;p75"/>
          <p:cNvGrpSpPr/>
          <p:nvPr/>
        </p:nvGrpSpPr>
        <p:grpSpPr>
          <a:xfrm>
            <a:off x="850795" y="1512217"/>
            <a:ext cx="370132" cy="370132"/>
            <a:chOff x="850795" y="1512217"/>
            <a:chExt cx="370132" cy="370132"/>
          </a:xfrm>
        </p:grpSpPr>
        <p:sp>
          <p:nvSpPr>
            <p:cNvPr id="15786" name="Google Shape;15786;p75"/>
            <p:cNvSpPr/>
            <p:nvPr/>
          </p:nvSpPr>
          <p:spPr>
            <a:xfrm>
              <a:off x="1089462" y="1512217"/>
              <a:ext cx="131465" cy="131281"/>
            </a:xfrm>
            <a:custGeom>
              <a:avLst/>
              <a:gdLst/>
              <a:ahLst/>
              <a:cxnLst/>
              <a:rect l="l" t="t" r="r" b="b"/>
              <a:pathLst>
                <a:path w="5012" h="5005" extrusionOk="0">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75"/>
            <p:cNvSpPr/>
            <p:nvPr/>
          </p:nvSpPr>
          <p:spPr>
            <a:xfrm>
              <a:off x="1113488" y="1536034"/>
              <a:ext cx="83438" cy="83621"/>
            </a:xfrm>
            <a:custGeom>
              <a:avLst/>
              <a:gdLst/>
              <a:ahLst/>
              <a:cxnLst/>
              <a:rect l="l" t="t" r="r" b="b"/>
              <a:pathLst>
                <a:path w="3181" h="3188" extrusionOk="0">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75"/>
            <p:cNvSpPr/>
            <p:nvPr/>
          </p:nvSpPr>
          <p:spPr>
            <a:xfrm>
              <a:off x="850795"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75"/>
            <p:cNvSpPr/>
            <p:nvPr/>
          </p:nvSpPr>
          <p:spPr>
            <a:xfrm>
              <a:off x="874612"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75"/>
            <p:cNvSpPr/>
            <p:nvPr/>
          </p:nvSpPr>
          <p:spPr>
            <a:xfrm>
              <a:off x="862703" y="1547942"/>
              <a:ext cx="346315" cy="334406"/>
            </a:xfrm>
            <a:custGeom>
              <a:avLst/>
              <a:gdLst/>
              <a:ahLst/>
              <a:cxnLst/>
              <a:rect l="l" t="t" r="r" b="b"/>
              <a:pathLst>
                <a:path w="13203" h="12749" extrusionOk="0">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75"/>
            <p:cNvSpPr/>
            <p:nvPr/>
          </p:nvSpPr>
          <p:spPr>
            <a:xfrm>
              <a:off x="1058353" y="1661387"/>
              <a:ext cx="120789" cy="115202"/>
            </a:xfrm>
            <a:custGeom>
              <a:avLst/>
              <a:gdLst/>
              <a:ahLst/>
              <a:cxnLst/>
              <a:rect l="l" t="t" r="r" b="b"/>
              <a:pathLst>
                <a:path w="4605" h="4392" extrusionOk="0">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75"/>
            <p:cNvSpPr/>
            <p:nvPr/>
          </p:nvSpPr>
          <p:spPr>
            <a:xfrm>
              <a:off x="862703" y="1552034"/>
              <a:ext cx="165249" cy="330131"/>
            </a:xfrm>
            <a:custGeom>
              <a:avLst/>
              <a:gdLst/>
              <a:ahLst/>
              <a:cxnLst/>
              <a:rect l="l" t="t" r="r" b="b"/>
              <a:pathLst>
                <a:path w="6300" h="12586" extrusionOk="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75"/>
            <p:cNvSpPr/>
            <p:nvPr/>
          </p:nvSpPr>
          <p:spPr>
            <a:xfrm>
              <a:off x="108946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75"/>
            <p:cNvSpPr/>
            <p:nvPr/>
          </p:nvSpPr>
          <p:spPr>
            <a:xfrm>
              <a:off x="110742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75"/>
            <p:cNvSpPr/>
            <p:nvPr/>
          </p:nvSpPr>
          <p:spPr>
            <a:xfrm>
              <a:off x="1101554" y="1697164"/>
              <a:ext cx="11961" cy="11961"/>
            </a:xfrm>
            <a:custGeom>
              <a:avLst/>
              <a:gdLst/>
              <a:ahLst/>
              <a:cxnLst/>
              <a:rect l="l" t="t" r="r" b="b"/>
              <a:pathLst>
                <a:path w="456" h="456" extrusionOk="0">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75"/>
            <p:cNvSpPr/>
            <p:nvPr/>
          </p:nvSpPr>
          <p:spPr>
            <a:xfrm>
              <a:off x="976174" y="1780759"/>
              <a:ext cx="119373" cy="77562"/>
            </a:xfrm>
            <a:custGeom>
              <a:avLst/>
              <a:gdLst/>
              <a:ahLst/>
              <a:cxnLst/>
              <a:rect l="l" t="t" r="r" b="b"/>
              <a:pathLst>
                <a:path w="4551" h="2957" extrusionOk="0">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75"/>
            <p:cNvSpPr/>
            <p:nvPr/>
          </p:nvSpPr>
          <p:spPr>
            <a:xfrm>
              <a:off x="1006050" y="1762976"/>
              <a:ext cx="59621" cy="41653"/>
            </a:xfrm>
            <a:custGeom>
              <a:avLst/>
              <a:gdLst/>
              <a:ahLst/>
              <a:cxnLst/>
              <a:rect l="l" t="t" r="r" b="b"/>
              <a:pathLst>
                <a:path w="2273" h="1588" extrusionOk="0">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75"/>
            <p:cNvSpPr/>
            <p:nvPr/>
          </p:nvSpPr>
          <p:spPr>
            <a:xfrm>
              <a:off x="975282" y="1798360"/>
              <a:ext cx="121156" cy="33024"/>
            </a:xfrm>
            <a:custGeom>
              <a:avLst/>
              <a:gdLst/>
              <a:ahLst/>
              <a:cxnLst/>
              <a:rect l="l" t="t" r="r" b="b"/>
              <a:pathLst>
                <a:path w="4619" h="1259" extrusionOk="0">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75"/>
            <p:cNvSpPr/>
            <p:nvPr/>
          </p:nvSpPr>
          <p:spPr>
            <a:xfrm>
              <a:off x="1006050" y="1765992"/>
              <a:ext cx="49470" cy="38820"/>
            </a:xfrm>
            <a:custGeom>
              <a:avLst/>
              <a:gdLst/>
              <a:ahLst/>
              <a:cxnLst/>
              <a:rect l="l" t="t" r="r" b="b"/>
              <a:pathLst>
                <a:path w="1886" h="1480" extrusionOk="0">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75"/>
            <p:cNvSpPr/>
            <p:nvPr/>
          </p:nvSpPr>
          <p:spPr>
            <a:xfrm>
              <a:off x="892396" y="1661387"/>
              <a:ext cx="120789" cy="115202"/>
            </a:xfrm>
            <a:custGeom>
              <a:avLst/>
              <a:gdLst/>
              <a:ahLst/>
              <a:cxnLst/>
              <a:rect l="l" t="t" r="r" b="b"/>
              <a:pathLst>
                <a:path w="4605" h="4392" extrusionOk="0">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75"/>
            <p:cNvSpPr/>
            <p:nvPr/>
          </p:nvSpPr>
          <p:spPr>
            <a:xfrm>
              <a:off x="946298" y="1691315"/>
              <a:ext cx="35778" cy="41811"/>
            </a:xfrm>
            <a:custGeom>
              <a:avLst/>
              <a:gdLst/>
              <a:ahLst/>
              <a:cxnLst/>
              <a:rect l="l" t="t" r="r" b="b"/>
              <a:pathLst>
                <a:path w="1364" h="1594" extrusionOk="0">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75"/>
            <p:cNvSpPr/>
            <p:nvPr/>
          </p:nvSpPr>
          <p:spPr>
            <a:xfrm>
              <a:off x="964266" y="1691315"/>
              <a:ext cx="17810" cy="29771"/>
            </a:xfrm>
            <a:custGeom>
              <a:avLst/>
              <a:gdLst/>
              <a:ahLst/>
              <a:cxnLst/>
              <a:rect l="l" t="t" r="r" b="b"/>
              <a:pathLst>
                <a:path w="679" h="1135" extrusionOk="0">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75"/>
            <p:cNvSpPr/>
            <p:nvPr/>
          </p:nvSpPr>
          <p:spPr>
            <a:xfrm>
              <a:off x="958207" y="1697164"/>
              <a:ext cx="11935" cy="11961"/>
            </a:xfrm>
            <a:custGeom>
              <a:avLst/>
              <a:gdLst/>
              <a:ahLst/>
              <a:cxnLst/>
              <a:rect l="l" t="t" r="r" b="b"/>
              <a:pathLst>
                <a:path w="455" h="456" extrusionOk="0">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4" name="Google Shape;15804;p75"/>
          <p:cNvGrpSpPr/>
          <p:nvPr/>
        </p:nvGrpSpPr>
        <p:grpSpPr>
          <a:xfrm>
            <a:off x="8038497" y="2906079"/>
            <a:ext cx="236568" cy="370105"/>
            <a:chOff x="8038497" y="2906079"/>
            <a:chExt cx="236568" cy="370105"/>
          </a:xfrm>
        </p:grpSpPr>
        <p:sp>
          <p:nvSpPr>
            <p:cNvPr id="15805" name="Google Shape;15805;p75"/>
            <p:cNvSpPr/>
            <p:nvPr/>
          </p:nvSpPr>
          <p:spPr>
            <a:xfrm>
              <a:off x="8114616" y="3032508"/>
              <a:ext cx="55345" cy="237801"/>
            </a:xfrm>
            <a:custGeom>
              <a:avLst/>
              <a:gdLst/>
              <a:ahLst/>
              <a:cxnLst/>
              <a:rect l="l" t="t" r="r" b="b"/>
              <a:pathLst>
                <a:path w="2110" h="9066" extrusionOk="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75"/>
            <p:cNvSpPr/>
            <p:nvPr/>
          </p:nvSpPr>
          <p:spPr>
            <a:xfrm>
              <a:off x="8114800" y="2997123"/>
              <a:ext cx="83070" cy="273185"/>
            </a:xfrm>
            <a:custGeom>
              <a:avLst/>
              <a:gdLst/>
              <a:ahLst/>
              <a:cxnLst/>
              <a:rect l="l" t="t" r="r" b="b"/>
              <a:pathLst>
                <a:path w="3167" h="10415" extrusionOk="0">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75"/>
            <p:cNvSpPr/>
            <p:nvPr/>
          </p:nvSpPr>
          <p:spPr>
            <a:xfrm>
              <a:off x="8104649" y="3264433"/>
              <a:ext cx="74729" cy="11751"/>
            </a:xfrm>
            <a:custGeom>
              <a:avLst/>
              <a:gdLst/>
              <a:ahLst/>
              <a:cxnLst/>
              <a:rect l="l" t="t" r="r" b="b"/>
              <a:pathLst>
                <a:path w="2849" h="448" extrusionOk="0">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75"/>
            <p:cNvSpPr/>
            <p:nvPr/>
          </p:nvSpPr>
          <p:spPr>
            <a:xfrm>
              <a:off x="8139666" y="2906079"/>
              <a:ext cx="60355" cy="104763"/>
            </a:xfrm>
            <a:custGeom>
              <a:avLst/>
              <a:gdLst/>
              <a:ahLst/>
              <a:cxnLst/>
              <a:rect l="l" t="t" r="r" b="b"/>
              <a:pathLst>
                <a:path w="2301" h="3994" extrusionOk="0">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75"/>
            <p:cNvSpPr/>
            <p:nvPr/>
          </p:nvSpPr>
          <p:spPr>
            <a:xfrm>
              <a:off x="8038497" y="2975169"/>
              <a:ext cx="133065" cy="50598"/>
            </a:xfrm>
            <a:custGeom>
              <a:avLst/>
              <a:gdLst/>
              <a:ahLst/>
              <a:cxnLst/>
              <a:rect l="l" t="t" r="r" b="b"/>
              <a:pathLst>
                <a:path w="5073" h="1929" extrusionOk="0">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75"/>
            <p:cNvSpPr/>
            <p:nvPr/>
          </p:nvSpPr>
          <p:spPr>
            <a:xfrm>
              <a:off x="8171535" y="2996048"/>
              <a:ext cx="93221" cy="82152"/>
            </a:xfrm>
            <a:custGeom>
              <a:avLst/>
              <a:gdLst/>
              <a:ahLst/>
              <a:cxnLst/>
              <a:rect l="l" t="t" r="r" b="b"/>
              <a:pathLst>
                <a:path w="3554" h="3132" extrusionOk="0">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75"/>
            <p:cNvSpPr/>
            <p:nvPr/>
          </p:nvSpPr>
          <p:spPr>
            <a:xfrm>
              <a:off x="8067297" y="2917646"/>
              <a:ext cx="207768" cy="93195"/>
            </a:xfrm>
            <a:custGeom>
              <a:avLst/>
              <a:gdLst/>
              <a:ahLst/>
              <a:cxnLst/>
              <a:rect l="l" t="t" r="r" b="b"/>
              <a:pathLst>
                <a:path w="7921" h="3553" extrusionOk="0">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12" name="Google Shape;15812;p75"/>
          <p:cNvGrpSpPr/>
          <p:nvPr/>
        </p:nvGrpSpPr>
        <p:grpSpPr>
          <a:xfrm>
            <a:off x="6324130" y="1566303"/>
            <a:ext cx="370630" cy="261802"/>
            <a:chOff x="6324130" y="1566303"/>
            <a:chExt cx="370630" cy="261802"/>
          </a:xfrm>
        </p:grpSpPr>
        <p:sp>
          <p:nvSpPr>
            <p:cNvPr id="15813" name="Google Shape;15813;p75"/>
            <p:cNvSpPr/>
            <p:nvPr/>
          </p:nvSpPr>
          <p:spPr>
            <a:xfrm>
              <a:off x="6536147"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75"/>
            <p:cNvSpPr/>
            <p:nvPr/>
          </p:nvSpPr>
          <p:spPr>
            <a:xfrm>
              <a:off x="6404525" y="1787343"/>
              <a:ext cx="51253" cy="40761"/>
            </a:xfrm>
            <a:custGeom>
              <a:avLst/>
              <a:gdLst/>
              <a:ahLst/>
              <a:cxnLst/>
              <a:rect l="l" t="t" r="r" b="b"/>
              <a:pathLst>
                <a:path w="1954" h="1554" extrusionOk="0">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75"/>
            <p:cNvSpPr/>
            <p:nvPr/>
          </p:nvSpPr>
          <p:spPr>
            <a:xfrm>
              <a:off x="6566023"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75"/>
            <p:cNvSpPr/>
            <p:nvPr/>
          </p:nvSpPr>
          <p:spPr>
            <a:xfrm>
              <a:off x="6434401" y="1787343"/>
              <a:ext cx="51253" cy="40761"/>
            </a:xfrm>
            <a:custGeom>
              <a:avLst/>
              <a:gdLst/>
              <a:ahLst/>
              <a:cxnLst/>
              <a:rect l="l" t="t" r="r" b="b"/>
              <a:pathLst>
                <a:path w="1954" h="1554" extrusionOk="0">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75"/>
            <p:cNvSpPr/>
            <p:nvPr/>
          </p:nvSpPr>
          <p:spPr>
            <a:xfrm>
              <a:off x="6324314" y="1684889"/>
              <a:ext cx="362315" cy="112212"/>
            </a:xfrm>
            <a:custGeom>
              <a:avLst/>
              <a:gdLst/>
              <a:ahLst/>
              <a:cxnLst/>
              <a:rect l="l" t="t" r="r" b="b"/>
              <a:pathLst>
                <a:path w="13813" h="4278" extrusionOk="0">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75"/>
            <p:cNvSpPr/>
            <p:nvPr/>
          </p:nvSpPr>
          <p:spPr>
            <a:xfrm>
              <a:off x="6324314" y="1715316"/>
              <a:ext cx="362315" cy="81785"/>
            </a:xfrm>
            <a:custGeom>
              <a:avLst/>
              <a:gdLst/>
              <a:ahLst/>
              <a:cxnLst/>
              <a:rect l="l" t="t" r="r" b="b"/>
              <a:pathLst>
                <a:path w="13813" h="3118" extrusionOk="0">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75"/>
            <p:cNvSpPr/>
            <p:nvPr/>
          </p:nvSpPr>
          <p:spPr>
            <a:xfrm>
              <a:off x="6324130" y="1684836"/>
              <a:ext cx="117405" cy="98258"/>
            </a:xfrm>
            <a:custGeom>
              <a:avLst/>
              <a:gdLst/>
              <a:ahLst/>
              <a:cxnLst/>
              <a:rect l="l" t="t" r="r" b="b"/>
              <a:pathLst>
                <a:path w="4476" h="3746" extrusionOk="0">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75"/>
            <p:cNvSpPr/>
            <p:nvPr/>
          </p:nvSpPr>
          <p:spPr>
            <a:xfrm>
              <a:off x="6382833" y="1566303"/>
              <a:ext cx="311927" cy="177498"/>
            </a:xfrm>
            <a:custGeom>
              <a:avLst/>
              <a:gdLst/>
              <a:ahLst/>
              <a:cxnLst/>
              <a:rect l="l" t="t" r="r" b="b"/>
              <a:pathLst>
                <a:path w="11892" h="6767"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75"/>
            <p:cNvSpPr/>
            <p:nvPr/>
          </p:nvSpPr>
          <p:spPr>
            <a:xfrm>
              <a:off x="6382833" y="1566303"/>
              <a:ext cx="275520" cy="125904"/>
            </a:xfrm>
            <a:custGeom>
              <a:avLst/>
              <a:gdLst/>
              <a:ahLst/>
              <a:cxnLst/>
              <a:rect l="l" t="t" r="r" b="b"/>
              <a:pathLst>
                <a:path w="10504" h="4800"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75"/>
            <p:cNvSpPr/>
            <p:nvPr/>
          </p:nvSpPr>
          <p:spPr>
            <a:xfrm>
              <a:off x="6389941" y="1714607"/>
              <a:ext cx="24027" cy="23843"/>
            </a:xfrm>
            <a:custGeom>
              <a:avLst/>
              <a:gdLst/>
              <a:ahLst/>
              <a:cxnLst/>
              <a:rect l="l" t="t" r="r" b="b"/>
              <a:pathLst>
                <a:path w="916" h="909" extrusionOk="0">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75"/>
            <p:cNvSpPr/>
            <p:nvPr/>
          </p:nvSpPr>
          <p:spPr>
            <a:xfrm>
              <a:off x="6456644" y="1601792"/>
              <a:ext cx="49365" cy="43830"/>
            </a:xfrm>
            <a:custGeom>
              <a:avLst/>
              <a:gdLst/>
              <a:ahLst/>
              <a:cxnLst/>
              <a:rect l="l" t="t" r="r" b="b"/>
              <a:pathLst>
                <a:path w="1882" h="1671" extrusionOk="0">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75"/>
            <p:cNvSpPr/>
            <p:nvPr/>
          </p:nvSpPr>
          <p:spPr>
            <a:xfrm>
              <a:off x="6516763" y="1605753"/>
              <a:ext cx="49286" cy="26519"/>
            </a:xfrm>
            <a:custGeom>
              <a:avLst/>
              <a:gdLst/>
              <a:ahLst/>
              <a:cxnLst/>
              <a:rect l="l" t="t" r="r" b="b"/>
              <a:pathLst>
                <a:path w="1879" h="1011" extrusionOk="0">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75"/>
            <p:cNvSpPr/>
            <p:nvPr/>
          </p:nvSpPr>
          <p:spPr>
            <a:xfrm>
              <a:off x="6575440" y="1631012"/>
              <a:ext cx="44145" cy="13194"/>
            </a:xfrm>
            <a:custGeom>
              <a:avLst/>
              <a:gdLst/>
              <a:ahLst/>
              <a:cxnLst/>
              <a:rect l="l" t="t" r="r" b="b"/>
              <a:pathLst>
                <a:path w="1683" h="503" extrusionOk="0">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75"/>
            <p:cNvSpPr/>
            <p:nvPr/>
          </p:nvSpPr>
          <p:spPr>
            <a:xfrm>
              <a:off x="6632962" y="1667026"/>
              <a:ext cx="32499" cy="19856"/>
            </a:xfrm>
            <a:custGeom>
              <a:avLst/>
              <a:gdLst/>
              <a:ahLst/>
              <a:cxnLst/>
              <a:rect l="l" t="t" r="r" b="b"/>
              <a:pathLst>
                <a:path w="1239" h="757" extrusionOk="0">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75"/>
            <p:cNvSpPr/>
            <p:nvPr/>
          </p:nvSpPr>
          <p:spPr>
            <a:xfrm>
              <a:off x="6428526" y="1678594"/>
              <a:ext cx="52067" cy="35568"/>
            </a:xfrm>
            <a:custGeom>
              <a:avLst/>
              <a:gdLst/>
              <a:ahLst/>
              <a:cxnLst/>
              <a:rect l="l" t="t" r="r" b="b"/>
              <a:pathLst>
                <a:path w="1985" h="1356" extrusionOk="0">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75"/>
            <p:cNvSpPr/>
            <p:nvPr/>
          </p:nvSpPr>
          <p:spPr>
            <a:xfrm>
              <a:off x="6324314" y="1715316"/>
              <a:ext cx="103713" cy="67778"/>
            </a:xfrm>
            <a:custGeom>
              <a:avLst/>
              <a:gdLst/>
              <a:ahLst/>
              <a:cxnLst/>
              <a:rect l="l" t="t" r="r" b="b"/>
              <a:pathLst>
                <a:path w="3954" h="2584" extrusionOk="0">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75"/>
            <p:cNvSpPr/>
            <p:nvPr/>
          </p:nvSpPr>
          <p:spPr>
            <a:xfrm>
              <a:off x="6324130" y="1708024"/>
              <a:ext cx="24210" cy="30086"/>
            </a:xfrm>
            <a:custGeom>
              <a:avLst/>
              <a:gdLst/>
              <a:ahLst/>
              <a:cxnLst/>
              <a:rect l="l" t="t" r="r" b="b"/>
              <a:pathLst>
                <a:path w="923" h="1147" extrusionOk="0">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0" name="Google Shape;15830;p75"/>
          <p:cNvGrpSpPr/>
          <p:nvPr/>
        </p:nvGrpSpPr>
        <p:grpSpPr>
          <a:xfrm>
            <a:off x="5232280" y="2026587"/>
            <a:ext cx="370840" cy="353213"/>
            <a:chOff x="5232280" y="2026587"/>
            <a:chExt cx="370840" cy="353213"/>
          </a:xfrm>
        </p:grpSpPr>
        <p:sp>
          <p:nvSpPr>
            <p:cNvPr id="15831" name="Google Shape;15831;p75"/>
            <p:cNvSpPr/>
            <p:nvPr/>
          </p:nvSpPr>
          <p:spPr>
            <a:xfrm>
              <a:off x="5232280" y="2058561"/>
              <a:ext cx="370840" cy="321239"/>
            </a:xfrm>
            <a:custGeom>
              <a:avLst/>
              <a:gdLst/>
              <a:ahLst/>
              <a:cxnLst/>
              <a:rect l="l" t="t" r="r" b="b"/>
              <a:pathLst>
                <a:path w="14138" h="12247" extrusionOk="0">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75"/>
            <p:cNvSpPr/>
            <p:nvPr/>
          </p:nvSpPr>
          <p:spPr>
            <a:xfrm>
              <a:off x="5287048" y="2026587"/>
              <a:ext cx="105550" cy="71687"/>
            </a:xfrm>
            <a:custGeom>
              <a:avLst/>
              <a:gdLst/>
              <a:ahLst/>
              <a:cxnLst/>
              <a:rect l="l" t="t" r="r" b="b"/>
              <a:pathLst>
                <a:path w="4024" h="2733" extrusionOk="0">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75"/>
            <p:cNvSpPr/>
            <p:nvPr/>
          </p:nvSpPr>
          <p:spPr>
            <a:xfrm>
              <a:off x="5276740" y="2088621"/>
              <a:ext cx="15135" cy="11961"/>
            </a:xfrm>
            <a:custGeom>
              <a:avLst/>
              <a:gdLst/>
              <a:ahLst/>
              <a:cxnLst/>
              <a:rect l="l" t="t" r="r" b="b"/>
              <a:pathLst>
                <a:path w="577" h="456" extrusionOk="0">
                  <a:moveTo>
                    <a:pt x="285" y="1"/>
                  </a:moveTo>
                  <a:cubicBezTo>
                    <a:pt x="0" y="21"/>
                    <a:pt x="0" y="442"/>
                    <a:pt x="285" y="455"/>
                  </a:cubicBezTo>
                  <a:cubicBezTo>
                    <a:pt x="577" y="442"/>
                    <a:pt x="577" y="21"/>
                    <a:pt x="2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75"/>
            <p:cNvSpPr/>
            <p:nvPr/>
          </p:nvSpPr>
          <p:spPr>
            <a:xfrm>
              <a:off x="5370827" y="2355406"/>
              <a:ext cx="29902" cy="24394"/>
            </a:xfrm>
            <a:custGeom>
              <a:avLst/>
              <a:gdLst/>
              <a:ahLst/>
              <a:cxnLst/>
              <a:rect l="l" t="t" r="r" b="b"/>
              <a:pathLst>
                <a:path w="1140" h="930" extrusionOk="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75"/>
            <p:cNvSpPr/>
            <p:nvPr/>
          </p:nvSpPr>
          <p:spPr>
            <a:xfrm>
              <a:off x="5561126" y="2355223"/>
              <a:ext cx="31345" cy="24578"/>
            </a:xfrm>
            <a:custGeom>
              <a:avLst/>
              <a:gdLst/>
              <a:ahLst/>
              <a:cxnLst/>
              <a:rect l="l" t="t" r="r" b="b"/>
              <a:pathLst>
                <a:path w="1195" h="937" extrusionOk="0">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75"/>
            <p:cNvSpPr/>
            <p:nvPr/>
          </p:nvSpPr>
          <p:spPr>
            <a:xfrm>
              <a:off x="5232280" y="2095756"/>
              <a:ext cx="46978" cy="46689"/>
            </a:xfrm>
            <a:custGeom>
              <a:avLst/>
              <a:gdLst/>
              <a:ahLst/>
              <a:cxnLst/>
              <a:rect l="l" t="t" r="r" b="b"/>
              <a:pathLst>
                <a:path w="1791" h="1780" extrusionOk="0">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75"/>
            <p:cNvSpPr/>
            <p:nvPr/>
          </p:nvSpPr>
          <p:spPr>
            <a:xfrm>
              <a:off x="5232621" y="2121933"/>
              <a:ext cx="9469" cy="9574"/>
            </a:xfrm>
            <a:custGeom>
              <a:avLst/>
              <a:gdLst/>
              <a:ahLst/>
              <a:cxnLst/>
              <a:rect l="l" t="t" r="r" b="b"/>
              <a:pathLst>
                <a:path w="361" h="365" extrusionOk="0">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75"/>
            <p:cNvSpPr/>
            <p:nvPr/>
          </p:nvSpPr>
          <p:spPr>
            <a:xfrm>
              <a:off x="5305908" y="2118235"/>
              <a:ext cx="65654" cy="132802"/>
            </a:xfrm>
            <a:custGeom>
              <a:avLst/>
              <a:gdLst/>
              <a:ahLst/>
              <a:cxnLst/>
              <a:rect l="l" t="t" r="r" b="b"/>
              <a:pathLst>
                <a:path w="2503" h="5063" extrusionOk="0">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75"/>
            <p:cNvSpPr/>
            <p:nvPr/>
          </p:nvSpPr>
          <p:spPr>
            <a:xfrm>
              <a:off x="5406762" y="2226302"/>
              <a:ext cx="120947" cy="37745"/>
            </a:xfrm>
            <a:custGeom>
              <a:avLst/>
              <a:gdLst/>
              <a:ahLst/>
              <a:cxnLst/>
              <a:rect l="l" t="t" r="r" b="b"/>
              <a:pathLst>
                <a:path w="4611" h="1439" extrusionOk="0">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75"/>
            <p:cNvSpPr/>
            <p:nvPr/>
          </p:nvSpPr>
          <p:spPr>
            <a:xfrm>
              <a:off x="5302524" y="2046207"/>
              <a:ext cx="73680" cy="48001"/>
            </a:xfrm>
            <a:custGeom>
              <a:avLst/>
              <a:gdLst/>
              <a:ahLst/>
              <a:cxnLst/>
              <a:rect l="l" t="t" r="r" b="b"/>
              <a:pathLst>
                <a:path w="2809" h="1830" extrusionOk="0">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1" name="Google Shape;15841;p75"/>
          <p:cNvGrpSpPr/>
          <p:nvPr/>
        </p:nvGrpSpPr>
        <p:grpSpPr>
          <a:xfrm>
            <a:off x="7968961" y="2435329"/>
            <a:ext cx="379548" cy="365331"/>
            <a:chOff x="7968961" y="2435329"/>
            <a:chExt cx="379548" cy="365331"/>
          </a:xfrm>
        </p:grpSpPr>
        <p:sp>
          <p:nvSpPr>
            <p:cNvPr id="15842" name="Google Shape;15842;p75"/>
            <p:cNvSpPr/>
            <p:nvPr/>
          </p:nvSpPr>
          <p:spPr>
            <a:xfrm>
              <a:off x="8154276" y="2638638"/>
              <a:ext cx="118297" cy="162023"/>
            </a:xfrm>
            <a:custGeom>
              <a:avLst/>
              <a:gdLst/>
              <a:ahLst/>
              <a:cxnLst/>
              <a:rect l="l" t="t" r="r" b="b"/>
              <a:pathLst>
                <a:path w="45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75"/>
            <p:cNvSpPr/>
            <p:nvPr/>
          </p:nvSpPr>
          <p:spPr>
            <a:xfrm>
              <a:off x="8154276" y="2638638"/>
              <a:ext cx="107805" cy="162023"/>
            </a:xfrm>
            <a:custGeom>
              <a:avLst/>
              <a:gdLst/>
              <a:ahLst/>
              <a:cxnLst/>
              <a:rect l="l" t="t" r="r" b="b"/>
              <a:pathLst>
                <a:path w="41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75"/>
            <p:cNvSpPr/>
            <p:nvPr/>
          </p:nvSpPr>
          <p:spPr>
            <a:xfrm>
              <a:off x="8145332" y="2435382"/>
              <a:ext cx="203178" cy="195886"/>
            </a:xfrm>
            <a:custGeom>
              <a:avLst/>
              <a:gdLst/>
              <a:ahLst/>
              <a:cxnLst/>
              <a:rect l="l" t="t" r="r" b="b"/>
              <a:pathLst>
                <a:path w="7746" h="7468" extrusionOk="0">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75"/>
            <p:cNvSpPr/>
            <p:nvPr/>
          </p:nvSpPr>
          <p:spPr>
            <a:xfrm>
              <a:off x="8145489" y="2435329"/>
              <a:ext cx="196095" cy="195886"/>
            </a:xfrm>
            <a:custGeom>
              <a:avLst/>
              <a:gdLst/>
              <a:ahLst/>
              <a:cxnLst/>
              <a:rect l="l" t="t" r="r" b="b"/>
              <a:pathLst>
                <a:path w="7476" h="7468" extrusionOk="0">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75"/>
            <p:cNvSpPr/>
            <p:nvPr/>
          </p:nvSpPr>
          <p:spPr>
            <a:xfrm>
              <a:off x="7968961" y="2488183"/>
              <a:ext cx="136606" cy="226968"/>
            </a:xfrm>
            <a:custGeom>
              <a:avLst/>
              <a:gdLst/>
              <a:ahLst/>
              <a:cxnLst/>
              <a:rect l="l" t="t" r="r" b="b"/>
              <a:pathLst>
                <a:path w="5208" h="8653" extrusionOk="0">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75"/>
            <p:cNvSpPr/>
            <p:nvPr/>
          </p:nvSpPr>
          <p:spPr>
            <a:xfrm>
              <a:off x="7968961" y="2488104"/>
              <a:ext cx="117038" cy="227047"/>
            </a:xfrm>
            <a:custGeom>
              <a:avLst/>
              <a:gdLst/>
              <a:ahLst/>
              <a:cxnLst/>
              <a:rect l="l" t="t" r="r" b="b"/>
              <a:pathLst>
                <a:path w="4462" h="8656" extrusionOk="0">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8" name="Google Shape;15848;p75"/>
          <p:cNvGrpSpPr/>
          <p:nvPr/>
        </p:nvGrpSpPr>
        <p:grpSpPr>
          <a:xfrm>
            <a:off x="4136679" y="2115323"/>
            <a:ext cx="373305" cy="223217"/>
            <a:chOff x="4136679" y="2115323"/>
            <a:chExt cx="373305" cy="223217"/>
          </a:xfrm>
        </p:grpSpPr>
        <p:sp>
          <p:nvSpPr>
            <p:cNvPr id="15849" name="Google Shape;15849;p75"/>
            <p:cNvSpPr/>
            <p:nvPr/>
          </p:nvSpPr>
          <p:spPr>
            <a:xfrm>
              <a:off x="4453092" y="2115323"/>
              <a:ext cx="56893" cy="53903"/>
            </a:xfrm>
            <a:custGeom>
              <a:avLst/>
              <a:gdLst/>
              <a:ahLst/>
              <a:cxnLst/>
              <a:rect l="l" t="t" r="r" b="b"/>
              <a:pathLst>
                <a:path w="2169" h="2055" extrusionOk="0">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75"/>
            <p:cNvSpPr/>
            <p:nvPr/>
          </p:nvSpPr>
          <p:spPr>
            <a:xfrm>
              <a:off x="4136679" y="2131691"/>
              <a:ext cx="367823" cy="206850"/>
            </a:xfrm>
            <a:custGeom>
              <a:avLst/>
              <a:gdLst/>
              <a:ahLst/>
              <a:cxnLst/>
              <a:rect l="l" t="t" r="r" b="b"/>
              <a:pathLst>
                <a:path w="14023" h="7886" extrusionOk="0">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75"/>
            <p:cNvSpPr/>
            <p:nvPr/>
          </p:nvSpPr>
          <p:spPr>
            <a:xfrm>
              <a:off x="4191998" y="2139481"/>
              <a:ext cx="33810" cy="38952"/>
            </a:xfrm>
            <a:custGeom>
              <a:avLst/>
              <a:gdLst/>
              <a:ahLst/>
              <a:cxnLst/>
              <a:rect l="l" t="t" r="r" b="b"/>
              <a:pathLst>
                <a:path w="1289" h="1485" extrusionOk="0">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75"/>
            <p:cNvSpPr/>
            <p:nvPr/>
          </p:nvSpPr>
          <p:spPr>
            <a:xfrm>
              <a:off x="4178123" y="2194275"/>
              <a:ext cx="15686" cy="11777"/>
            </a:xfrm>
            <a:custGeom>
              <a:avLst/>
              <a:gdLst/>
              <a:ahLst/>
              <a:cxnLst/>
              <a:rect l="l" t="t" r="r" b="b"/>
              <a:pathLst>
                <a:path w="598" h="449" extrusionOk="0">
                  <a:moveTo>
                    <a:pt x="299" y="1"/>
                  </a:moveTo>
                  <a:cubicBezTo>
                    <a:pt x="0" y="1"/>
                    <a:pt x="0" y="448"/>
                    <a:pt x="299" y="448"/>
                  </a:cubicBezTo>
                  <a:cubicBezTo>
                    <a:pt x="597" y="448"/>
                    <a:pt x="597"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75"/>
            <p:cNvSpPr/>
            <p:nvPr/>
          </p:nvSpPr>
          <p:spPr>
            <a:xfrm>
              <a:off x="4152339" y="2228637"/>
              <a:ext cx="29902" cy="15817"/>
            </a:xfrm>
            <a:custGeom>
              <a:avLst/>
              <a:gdLst/>
              <a:ahLst/>
              <a:cxnLst/>
              <a:rect l="l" t="t" r="r" b="b"/>
              <a:pathLst>
                <a:path w="1140" h="603" extrusionOk="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75"/>
            <p:cNvSpPr/>
            <p:nvPr/>
          </p:nvSpPr>
          <p:spPr>
            <a:xfrm>
              <a:off x="4136863" y="2204584"/>
              <a:ext cx="15502" cy="29194"/>
            </a:xfrm>
            <a:custGeom>
              <a:avLst/>
              <a:gdLst/>
              <a:ahLst/>
              <a:cxnLst/>
              <a:rect l="l" t="t" r="r" b="b"/>
              <a:pathLst>
                <a:path w="591" h="1113" extrusionOk="0">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75"/>
            <p:cNvSpPr/>
            <p:nvPr/>
          </p:nvSpPr>
          <p:spPr>
            <a:xfrm>
              <a:off x="4269246" y="2253477"/>
              <a:ext cx="169629" cy="27410"/>
            </a:xfrm>
            <a:custGeom>
              <a:avLst/>
              <a:gdLst/>
              <a:ahLst/>
              <a:cxnLst/>
              <a:rect l="l" t="t" r="r" b="b"/>
              <a:pathLst>
                <a:path w="6467" h="1045" extrusionOk="0">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75"/>
            <p:cNvSpPr/>
            <p:nvPr/>
          </p:nvSpPr>
          <p:spPr>
            <a:xfrm>
              <a:off x="4171355" y="2249044"/>
              <a:ext cx="63870" cy="14794"/>
            </a:xfrm>
            <a:custGeom>
              <a:avLst/>
              <a:gdLst/>
              <a:ahLst/>
              <a:cxnLst/>
              <a:rect l="l" t="t" r="r" b="b"/>
              <a:pathLst>
                <a:path w="2435" h="564" extrusionOk="0">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75"/>
            <p:cNvSpPr/>
            <p:nvPr/>
          </p:nvSpPr>
          <p:spPr>
            <a:xfrm>
              <a:off x="4443492" y="2324822"/>
              <a:ext cx="25994" cy="13718"/>
            </a:xfrm>
            <a:custGeom>
              <a:avLst/>
              <a:gdLst/>
              <a:ahLst/>
              <a:cxnLst/>
              <a:rect l="l" t="t" r="r" b="b"/>
              <a:pathLst>
                <a:path w="991" h="523" extrusionOk="0">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75"/>
            <p:cNvSpPr/>
            <p:nvPr/>
          </p:nvSpPr>
          <p:spPr>
            <a:xfrm>
              <a:off x="4243042" y="2324822"/>
              <a:ext cx="24210" cy="13718"/>
            </a:xfrm>
            <a:custGeom>
              <a:avLst/>
              <a:gdLst/>
              <a:ahLst/>
              <a:cxnLst/>
              <a:rect l="l" t="t" r="r" b="b"/>
              <a:pathLst>
                <a:path w="923" h="523" extrusionOk="0">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9" name="Google Shape;15859;p75"/>
          <p:cNvGrpSpPr/>
          <p:nvPr/>
        </p:nvGrpSpPr>
        <p:grpSpPr>
          <a:xfrm>
            <a:off x="7423823" y="2464077"/>
            <a:ext cx="372046" cy="307730"/>
            <a:chOff x="7423823" y="2464077"/>
            <a:chExt cx="372046" cy="307730"/>
          </a:xfrm>
        </p:grpSpPr>
        <p:sp>
          <p:nvSpPr>
            <p:cNvPr id="15860" name="Google Shape;15860;p75"/>
            <p:cNvSpPr/>
            <p:nvPr/>
          </p:nvSpPr>
          <p:spPr>
            <a:xfrm>
              <a:off x="7423823" y="2464077"/>
              <a:ext cx="212909" cy="149249"/>
            </a:xfrm>
            <a:custGeom>
              <a:avLst/>
              <a:gdLst/>
              <a:ahLst/>
              <a:cxnLst/>
              <a:rect l="l" t="t" r="r" b="b"/>
              <a:pathLst>
                <a:path w="8117" h="5690" extrusionOk="0">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75"/>
            <p:cNvSpPr/>
            <p:nvPr/>
          </p:nvSpPr>
          <p:spPr>
            <a:xfrm>
              <a:off x="7434840" y="2507645"/>
              <a:ext cx="359115" cy="258287"/>
            </a:xfrm>
            <a:custGeom>
              <a:avLst/>
              <a:gdLst/>
              <a:ahLst/>
              <a:cxnLst/>
              <a:rect l="l" t="t" r="r" b="b"/>
              <a:pathLst>
                <a:path w="13691" h="9847" extrusionOk="0">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75"/>
            <p:cNvSpPr/>
            <p:nvPr/>
          </p:nvSpPr>
          <p:spPr>
            <a:xfrm>
              <a:off x="7434656" y="2507645"/>
              <a:ext cx="302406" cy="223060"/>
            </a:xfrm>
            <a:custGeom>
              <a:avLst/>
              <a:gdLst/>
              <a:ahLst/>
              <a:cxnLst/>
              <a:rect l="l" t="t" r="r" b="b"/>
              <a:pathLst>
                <a:path w="11529" h="8504" extrusionOk="0">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75"/>
            <p:cNvSpPr/>
            <p:nvPr/>
          </p:nvSpPr>
          <p:spPr>
            <a:xfrm>
              <a:off x="7434840" y="2507645"/>
              <a:ext cx="129865" cy="173433"/>
            </a:xfrm>
            <a:custGeom>
              <a:avLst/>
              <a:gdLst/>
              <a:ahLst/>
              <a:cxnLst/>
              <a:rect l="l" t="t" r="r" b="b"/>
              <a:pathLst>
                <a:path w="4951" h="6612" extrusionOk="0">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75"/>
            <p:cNvSpPr/>
            <p:nvPr/>
          </p:nvSpPr>
          <p:spPr>
            <a:xfrm>
              <a:off x="7459915" y="2490045"/>
              <a:ext cx="205932" cy="82729"/>
            </a:xfrm>
            <a:custGeom>
              <a:avLst/>
              <a:gdLst/>
              <a:ahLst/>
              <a:cxnLst/>
              <a:rect l="l" t="t" r="r" b="b"/>
              <a:pathLst>
                <a:path w="7851" h="3154" extrusionOk="0">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75"/>
            <p:cNvSpPr/>
            <p:nvPr/>
          </p:nvSpPr>
          <p:spPr>
            <a:xfrm>
              <a:off x="7423823" y="2553469"/>
              <a:ext cx="102192" cy="177236"/>
            </a:xfrm>
            <a:custGeom>
              <a:avLst/>
              <a:gdLst/>
              <a:ahLst/>
              <a:cxnLst/>
              <a:rect l="l" t="t" r="r" b="b"/>
              <a:pathLst>
                <a:path w="3896" h="6757" extrusionOk="0">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75"/>
            <p:cNvSpPr/>
            <p:nvPr/>
          </p:nvSpPr>
          <p:spPr>
            <a:xfrm>
              <a:off x="7423823" y="2581456"/>
              <a:ext cx="41102" cy="149249"/>
            </a:xfrm>
            <a:custGeom>
              <a:avLst/>
              <a:gdLst/>
              <a:ahLst/>
              <a:cxnLst/>
              <a:rect l="l" t="t" r="r" b="b"/>
              <a:pathLst>
                <a:path w="1567" h="5690" extrusionOk="0">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75"/>
            <p:cNvSpPr/>
            <p:nvPr/>
          </p:nvSpPr>
          <p:spPr>
            <a:xfrm>
              <a:off x="7445882" y="2660251"/>
              <a:ext cx="347915" cy="111556"/>
            </a:xfrm>
            <a:custGeom>
              <a:avLst/>
              <a:gdLst/>
              <a:ahLst/>
              <a:cxnLst/>
              <a:rect l="l" t="t" r="r" b="b"/>
              <a:pathLst>
                <a:path w="13264" h="4253" extrusionOk="0">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75"/>
            <p:cNvSpPr/>
            <p:nvPr/>
          </p:nvSpPr>
          <p:spPr>
            <a:xfrm>
              <a:off x="7446040" y="2660251"/>
              <a:ext cx="349830" cy="111556"/>
            </a:xfrm>
            <a:custGeom>
              <a:avLst/>
              <a:gdLst/>
              <a:ahLst/>
              <a:cxnLst/>
              <a:rect l="l" t="t" r="r" b="b"/>
              <a:pathLst>
                <a:path w="13337" h="4253" extrusionOk="0">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75"/>
            <p:cNvSpPr/>
            <p:nvPr/>
          </p:nvSpPr>
          <p:spPr>
            <a:xfrm>
              <a:off x="7433423" y="2624133"/>
              <a:ext cx="118533" cy="106572"/>
            </a:xfrm>
            <a:custGeom>
              <a:avLst/>
              <a:gdLst/>
              <a:ahLst/>
              <a:cxnLst/>
              <a:rect l="l" t="t" r="r" b="b"/>
              <a:pathLst>
                <a:path w="4519" h="4063" extrusionOk="0">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75"/>
            <p:cNvSpPr/>
            <p:nvPr/>
          </p:nvSpPr>
          <p:spPr>
            <a:xfrm>
              <a:off x="7439823" y="2642126"/>
              <a:ext cx="99149" cy="88579"/>
            </a:xfrm>
            <a:custGeom>
              <a:avLst/>
              <a:gdLst/>
              <a:ahLst/>
              <a:cxnLst/>
              <a:rect l="l" t="t" r="r" b="b"/>
              <a:pathLst>
                <a:path w="3780" h="3377" extrusionOk="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75"/>
            <p:cNvSpPr/>
            <p:nvPr/>
          </p:nvSpPr>
          <p:spPr>
            <a:xfrm>
              <a:off x="7744196" y="2725669"/>
              <a:ext cx="26650" cy="14112"/>
            </a:xfrm>
            <a:custGeom>
              <a:avLst/>
              <a:gdLst/>
              <a:ahLst/>
              <a:cxnLst/>
              <a:rect l="l" t="t" r="r" b="b"/>
              <a:pathLst>
                <a:path w="1016" h="538" extrusionOk="0">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75"/>
            <p:cNvSpPr/>
            <p:nvPr/>
          </p:nvSpPr>
          <p:spPr>
            <a:xfrm>
              <a:off x="7596679" y="2685694"/>
              <a:ext cx="24578" cy="16027"/>
            </a:xfrm>
            <a:custGeom>
              <a:avLst/>
              <a:gdLst/>
              <a:ahLst/>
              <a:cxnLst/>
              <a:rect l="l" t="t" r="r" b="b"/>
              <a:pathLst>
                <a:path w="937" h="611" extrusionOk="0">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73" name="Google Shape;15873;p75"/>
          <p:cNvGrpSpPr/>
          <p:nvPr/>
        </p:nvGrpSpPr>
        <p:grpSpPr>
          <a:xfrm>
            <a:off x="3882511" y="3365156"/>
            <a:ext cx="295061" cy="370263"/>
            <a:chOff x="3882511" y="3365156"/>
            <a:chExt cx="295061" cy="370263"/>
          </a:xfrm>
        </p:grpSpPr>
        <p:sp>
          <p:nvSpPr>
            <p:cNvPr id="15874" name="Google Shape;15874;p75"/>
            <p:cNvSpPr/>
            <p:nvPr/>
          </p:nvSpPr>
          <p:spPr>
            <a:xfrm>
              <a:off x="3882511" y="3365156"/>
              <a:ext cx="295061" cy="282209"/>
            </a:xfrm>
            <a:custGeom>
              <a:avLst/>
              <a:gdLst/>
              <a:ahLst/>
              <a:cxnLst/>
              <a:rect l="l" t="t" r="r" b="b"/>
              <a:pathLst>
                <a:path w="11249" h="10759" extrusionOk="0">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75"/>
            <p:cNvSpPr/>
            <p:nvPr/>
          </p:nvSpPr>
          <p:spPr>
            <a:xfrm>
              <a:off x="3882511" y="3365314"/>
              <a:ext cx="166875" cy="282051"/>
            </a:xfrm>
            <a:custGeom>
              <a:avLst/>
              <a:gdLst/>
              <a:ahLst/>
              <a:cxnLst/>
              <a:rect l="l" t="t" r="r" b="b"/>
              <a:pathLst>
                <a:path w="6362" h="10753" extrusionOk="0">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75"/>
            <p:cNvSpPr/>
            <p:nvPr/>
          </p:nvSpPr>
          <p:spPr>
            <a:xfrm>
              <a:off x="4023208" y="3614656"/>
              <a:ext cx="35227" cy="114887"/>
            </a:xfrm>
            <a:custGeom>
              <a:avLst/>
              <a:gdLst/>
              <a:ahLst/>
              <a:cxnLst/>
              <a:rect l="l" t="t" r="r" b="b"/>
              <a:pathLst>
                <a:path w="1343" h="4380" extrusionOk="0">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75"/>
            <p:cNvSpPr/>
            <p:nvPr/>
          </p:nvSpPr>
          <p:spPr>
            <a:xfrm>
              <a:off x="4023208" y="3614656"/>
              <a:ext cx="30269" cy="114887"/>
            </a:xfrm>
            <a:custGeom>
              <a:avLst/>
              <a:gdLst/>
              <a:ahLst/>
              <a:cxnLst/>
              <a:rect l="l" t="t" r="r" b="b"/>
              <a:pathLst>
                <a:path w="1154" h="4380" extrusionOk="0">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75"/>
            <p:cNvSpPr/>
            <p:nvPr/>
          </p:nvSpPr>
          <p:spPr>
            <a:xfrm>
              <a:off x="4003641" y="3723642"/>
              <a:ext cx="74362" cy="11777"/>
            </a:xfrm>
            <a:custGeom>
              <a:avLst/>
              <a:gdLst/>
              <a:ahLst/>
              <a:cxnLst/>
              <a:rect l="l" t="t" r="r" b="b"/>
              <a:pathLst>
                <a:path w="2835" h="449" extrusionOk="0">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79" name="Google Shape;15879;p75"/>
          <p:cNvGrpSpPr/>
          <p:nvPr/>
        </p:nvGrpSpPr>
        <p:grpSpPr>
          <a:xfrm>
            <a:off x="5229788" y="1512217"/>
            <a:ext cx="370132" cy="370132"/>
            <a:chOff x="5229788" y="1512217"/>
            <a:chExt cx="370132" cy="370132"/>
          </a:xfrm>
        </p:grpSpPr>
        <p:sp>
          <p:nvSpPr>
            <p:cNvPr id="15880" name="Google Shape;15880;p75"/>
            <p:cNvSpPr/>
            <p:nvPr/>
          </p:nvSpPr>
          <p:spPr>
            <a:xfrm>
              <a:off x="5468639"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75"/>
            <p:cNvSpPr/>
            <p:nvPr/>
          </p:nvSpPr>
          <p:spPr>
            <a:xfrm>
              <a:off x="5492482"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75"/>
            <p:cNvSpPr/>
            <p:nvPr/>
          </p:nvSpPr>
          <p:spPr>
            <a:xfrm>
              <a:off x="5229788" y="1512217"/>
              <a:ext cx="131465" cy="131281"/>
            </a:xfrm>
            <a:custGeom>
              <a:avLst/>
              <a:gdLst/>
              <a:ahLst/>
              <a:cxnLst/>
              <a:rect l="l" t="t" r="r" b="b"/>
              <a:pathLst>
                <a:path w="5012" h="5005" extrusionOk="0">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75"/>
            <p:cNvSpPr/>
            <p:nvPr/>
          </p:nvSpPr>
          <p:spPr>
            <a:xfrm>
              <a:off x="5253789" y="1536034"/>
              <a:ext cx="83438" cy="83621"/>
            </a:xfrm>
            <a:custGeom>
              <a:avLst/>
              <a:gdLst/>
              <a:ahLst/>
              <a:cxnLst/>
              <a:rect l="l" t="t" r="r" b="b"/>
              <a:pathLst>
                <a:path w="3181" h="3188" extrusionOk="0">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75"/>
            <p:cNvSpPr/>
            <p:nvPr/>
          </p:nvSpPr>
          <p:spPr>
            <a:xfrm>
              <a:off x="5241697" y="1547942"/>
              <a:ext cx="346315" cy="334406"/>
            </a:xfrm>
            <a:custGeom>
              <a:avLst/>
              <a:gdLst/>
              <a:ahLst/>
              <a:cxnLst/>
              <a:rect l="l" t="t" r="r" b="b"/>
              <a:pathLst>
                <a:path w="13203" h="12749" extrusionOk="0">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75"/>
            <p:cNvSpPr/>
            <p:nvPr/>
          </p:nvSpPr>
          <p:spPr>
            <a:xfrm>
              <a:off x="5370119" y="1786819"/>
              <a:ext cx="89471" cy="71687"/>
            </a:xfrm>
            <a:custGeom>
              <a:avLst/>
              <a:gdLst/>
              <a:ahLst/>
              <a:cxnLst/>
              <a:rect l="l" t="t" r="r" b="b"/>
              <a:pathLst>
                <a:path w="3411" h="2733" extrusionOk="0">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75"/>
            <p:cNvSpPr/>
            <p:nvPr/>
          </p:nvSpPr>
          <p:spPr>
            <a:xfrm>
              <a:off x="5241880" y="1552034"/>
              <a:ext cx="165065" cy="330131"/>
            </a:xfrm>
            <a:custGeom>
              <a:avLst/>
              <a:gdLst/>
              <a:ahLst/>
              <a:cxnLst/>
              <a:rect l="l" t="t" r="r" b="b"/>
              <a:pathLst>
                <a:path w="6293" h="12586" extrusionOk="0">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75"/>
            <p:cNvSpPr/>
            <p:nvPr/>
          </p:nvSpPr>
          <p:spPr>
            <a:xfrm>
              <a:off x="532529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75"/>
            <p:cNvSpPr/>
            <p:nvPr/>
          </p:nvSpPr>
          <p:spPr>
            <a:xfrm>
              <a:off x="534325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75"/>
            <p:cNvSpPr/>
            <p:nvPr/>
          </p:nvSpPr>
          <p:spPr>
            <a:xfrm>
              <a:off x="5337200" y="1697164"/>
              <a:ext cx="11961" cy="11961"/>
            </a:xfrm>
            <a:custGeom>
              <a:avLst/>
              <a:gdLst/>
              <a:ahLst/>
              <a:cxnLst/>
              <a:rect l="l" t="t" r="r" b="b"/>
              <a:pathLst>
                <a:path w="456" h="456" extrusionOk="0">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75"/>
            <p:cNvSpPr/>
            <p:nvPr/>
          </p:nvSpPr>
          <p:spPr>
            <a:xfrm>
              <a:off x="5468639" y="1691315"/>
              <a:ext cx="35778" cy="41811"/>
            </a:xfrm>
            <a:custGeom>
              <a:avLst/>
              <a:gdLst/>
              <a:ahLst/>
              <a:cxnLst/>
              <a:rect l="l" t="t" r="r" b="b"/>
              <a:pathLst>
                <a:path w="1364" h="1594" extrusionOk="0">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75"/>
            <p:cNvSpPr/>
            <p:nvPr/>
          </p:nvSpPr>
          <p:spPr>
            <a:xfrm>
              <a:off x="5486423" y="1691315"/>
              <a:ext cx="17994" cy="29771"/>
            </a:xfrm>
            <a:custGeom>
              <a:avLst/>
              <a:gdLst/>
              <a:ahLst/>
              <a:cxnLst/>
              <a:rect l="l" t="t" r="r" b="b"/>
              <a:pathLst>
                <a:path w="686" h="1135" extrusionOk="0">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75"/>
            <p:cNvSpPr/>
            <p:nvPr/>
          </p:nvSpPr>
          <p:spPr>
            <a:xfrm>
              <a:off x="5480573" y="1697164"/>
              <a:ext cx="11935" cy="11961"/>
            </a:xfrm>
            <a:custGeom>
              <a:avLst/>
              <a:gdLst/>
              <a:ahLst/>
              <a:cxnLst/>
              <a:rect l="l" t="t" r="r" b="b"/>
              <a:pathLst>
                <a:path w="455" h="456" extrusionOk="0">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75"/>
            <p:cNvSpPr/>
            <p:nvPr/>
          </p:nvSpPr>
          <p:spPr>
            <a:xfrm>
              <a:off x="5355168" y="1780759"/>
              <a:ext cx="119373" cy="47870"/>
            </a:xfrm>
            <a:custGeom>
              <a:avLst/>
              <a:gdLst/>
              <a:ahLst/>
              <a:cxnLst/>
              <a:rect l="l" t="t" r="r" b="b"/>
              <a:pathLst>
                <a:path w="4551" h="1825" extrusionOk="0">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75"/>
            <p:cNvSpPr/>
            <p:nvPr/>
          </p:nvSpPr>
          <p:spPr>
            <a:xfrm>
              <a:off x="5385044" y="1762976"/>
              <a:ext cx="59804" cy="41653"/>
            </a:xfrm>
            <a:custGeom>
              <a:avLst/>
              <a:gdLst/>
              <a:ahLst/>
              <a:cxnLst/>
              <a:rect l="l" t="t" r="r" b="b"/>
              <a:pathLst>
                <a:path w="2280" h="1588" extrusionOk="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75"/>
            <p:cNvSpPr/>
            <p:nvPr/>
          </p:nvSpPr>
          <p:spPr>
            <a:xfrm>
              <a:off x="5354276" y="1798543"/>
              <a:ext cx="121340" cy="32761"/>
            </a:xfrm>
            <a:custGeom>
              <a:avLst/>
              <a:gdLst/>
              <a:ahLst/>
              <a:cxnLst/>
              <a:rect l="l" t="t" r="r" b="b"/>
              <a:pathLst>
                <a:path w="4626" h="1249" extrusionOk="0">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75"/>
            <p:cNvSpPr/>
            <p:nvPr/>
          </p:nvSpPr>
          <p:spPr>
            <a:xfrm>
              <a:off x="5385044" y="1765992"/>
              <a:ext cx="49470" cy="38820"/>
            </a:xfrm>
            <a:custGeom>
              <a:avLst/>
              <a:gdLst/>
              <a:ahLst/>
              <a:cxnLst/>
              <a:rect l="l" t="t" r="r" b="b"/>
              <a:pathLst>
                <a:path w="1886" h="1480" extrusionOk="0">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97" name="Google Shape;15897;p75"/>
          <p:cNvGrpSpPr/>
          <p:nvPr/>
        </p:nvGrpSpPr>
        <p:grpSpPr>
          <a:xfrm>
            <a:off x="6041869" y="3365392"/>
            <a:ext cx="373882" cy="370053"/>
            <a:chOff x="6041869" y="3365392"/>
            <a:chExt cx="373882" cy="370053"/>
          </a:xfrm>
        </p:grpSpPr>
        <p:sp>
          <p:nvSpPr>
            <p:cNvPr id="15898" name="Google Shape;15898;p75"/>
            <p:cNvSpPr/>
            <p:nvPr/>
          </p:nvSpPr>
          <p:spPr>
            <a:xfrm>
              <a:off x="6082080" y="3626355"/>
              <a:ext cx="70795" cy="68854"/>
            </a:xfrm>
            <a:custGeom>
              <a:avLst/>
              <a:gdLst/>
              <a:ahLst/>
              <a:cxnLst/>
              <a:rect l="l" t="t" r="r" b="b"/>
              <a:pathLst>
                <a:path w="2699" h="2625" extrusionOk="0">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75"/>
            <p:cNvSpPr/>
            <p:nvPr/>
          </p:nvSpPr>
          <p:spPr>
            <a:xfrm>
              <a:off x="6304746" y="3405603"/>
              <a:ext cx="70821" cy="68723"/>
            </a:xfrm>
            <a:custGeom>
              <a:avLst/>
              <a:gdLst/>
              <a:ahLst/>
              <a:cxnLst/>
              <a:rect l="l" t="t" r="r" b="b"/>
              <a:pathLst>
                <a:path w="2700" h="2620" extrusionOk="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75"/>
            <p:cNvSpPr/>
            <p:nvPr/>
          </p:nvSpPr>
          <p:spPr>
            <a:xfrm>
              <a:off x="6180128" y="3388344"/>
              <a:ext cx="97418" cy="52171"/>
            </a:xfrm>
            <a:custGeom>
              <a:avLst/>
              <a:gdLst/>
              <a:ahLst/>
              <a:cxnLst/>
              <a:rect l="l" t="t" r="r" b="b"/>
              <a:pathLst>
                <a:path w="3714" h="1989" extrusionOk="0">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75"/>
            <p:cNvSpPr/>
            <p:nvPr/>
          </p:nvSpPr>
          <p:spPr>
            <a:xfrm>
              <a:off x="6180075" y="3660375"/>
              <a:ext cx="96946" cy="52093"/>
            </a:xfrm>
            <a:custGeom>
              <a:avLst/>
              <a:gdLst/>
              <a:ahLst/>
              <a:cxnLst/>
              <a:rect l="l" t="t" r="r" b="b"/>
              <a:pathLst>
                <a:path w="3696" h="1986" extrusionOk="0">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75"/>
            <p:cNvSpPr/>
            <p:nvPr/>
          </p:nvSpPr>
          <p:spPr>
            <a:xfrm>
              <a:off x="6338190" y="3503939"/>
              <a:ext cx="55109" cy="92749"/>
            </a:xfrm>
            <a:custGeom>
              <a:avLst/>
              <a:gdLst/>
              <a:ahLst/>
              <a:cxnLst/>
              <a:rect l="l" t="t" r="r" b="b"/>
              <a:pathLst>
                <a:path w="2101" h="3536" extrusionOk="0">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75"/>
            <p:cNvSpPr/>
            <p:nvPr/>
          </p:nvSpPr>
          <p:spPr>
            <a:xfrm>
              <a:off x="6064506" y="3503939"/>
              <a:ext cx="55109" cy="92749"/>
            </a:xfrm>
            <a:custGeom>
              <a:avLst/>
              <a:gdLst/>
              <a:ahLst/>
              <a:cxnLst/>
              <a:rect l="l" t="t" r="r" b="b"/>
              <a:pathLst>
                <a:path w="2101" h="3536" extrusionOk="0">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75"/>
            <p:cNvSpPr/>
            <p:nvPr/>
          </p:nvSpPr>
          <p:spPr>
            <a:xfrm>
              <a:off x="6304746" y="3626355"/>
              <a:ext cx="70821" cy="68854"/>
            </a:xfrm>
            <a:custGeom>
              <a:avLst/>
              <a:gdLst/>
              <a:ahLst/>
              <a:cxnLst/>
              <a:rect l="l" t="t" r="r" b="b"/>
              <a:pathLst>
                <a:path w="2700" h="2625" extrusionOk="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75"/>
            <p:cNvSpPr/>
            <p:nvPr/>
          </p:nvSpPr>
          <p:spPr>
            <a:xfrm>
              <a:off x="6082080" y="3405603"/>
              <a:ext cx="70795" cy="68723"/>
            </a:xfrm>
            <a:custGeom>
              <a:avLst/>
              <a:gdLst/>
              <a:ahLst/>
              <a:cxnLst/>
              <a:rect l="l" t="t" r="r" b="b"/>
              <a:pathLst>
                <a:path w="2699" h="2620" extrusionOk="0">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75"/>
            <p:cNvSpPr/>
            <p:nvPr/>
          </p:nvSpPr>
          <p:spPr>
            <a:xfrm>
              <a:off x="6041869" y="3365392"/>
              <a:ext cx="373882" cy="370053"/>
            </a:xfrm>
            <a:custGeom>
              <a:avLst/>
              <a:gdLst/>
              <a:ahLst/>
              <a:cxnLst/>
              <a:rect l="l" t="t" r="r" b="b"/>
              <a:pathLst>
                <a:path w="14254" h="14108" extrusionOk="0">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75"/>
            <p:cNvSpPr/>
            <p:nvPr/>
          </p:nvSpPr>
          <p:spPr>
            <a:xfrm>
              <a:off x="6141832" y="3463755"/>
              <a:ext cx="173957" cy="173302"/>
            </a:xfrm>
            <a:custGeom>
              <a:avLst/>
              <a:gdLst/>
              <a:ahLst/>
              <a:cxnLst/>
              <a:rect l="l" t="t" r="r" b="b"/>
              <a:pathLst>
                <a:path w="6632" h="6607" extrusionOk="0">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8" name="Google Shape;15908;p75"/>
          <p:cNvGrpSpPr/>
          <p:nvPr/>
        </p:nvGrpSpPr>
        <p:grpSpPr>
          <a:xfrm>
            <a:off x="4684309" y="2087493"/>
            <a:ext cx="374748" cy="279140"/>
            <a:chOff x="4684309" y="2087493"/>
            <a:chExt cx="374748" cy="279140"/>
          </a:xfrm>
        </p:grpSpPr>
        <p:sp>
          <p:nvSpPr>
            <p:cNvPr id="15909" name="Google Shape;15909;p75"/>
            <p:cNvSpPr/>
            <p:nvPr/>
          </p:nvSpPr>
          <p:spPr>
            <a:xfrm>
              <a:off x="4994977" y="2140268"/>
              <a:ext cx="64080" cy="144029"/>
            </a:xfrm>
            <a:custGeom>
              <a:avLst/>
              <a:gdLst/>
              <a:ahLst/>
              <a:cxnLst/>
              <a:rect l="l" t="t" r="r" b="b"/>
              <a:pathLst>
                <a:path w="2443" h="5491" extrusionOk="0">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75"/>
            <p:cNvSpPr/>
            <p:nvPr/>
          </p:nvSpPr>
          <p:spPr>
            <a:xfrm>
              <a:off x="4684309" y="2118707"/>
              <a:ext cx="342931" cy="247926"/>
            </a:xfrm>
            <a:custGeom>
              <a:avLst/>
              <a:gdLst/>
              <a:ahLst/>
              <a:cxnLst/>
              <a:rect l="l" t="t" r="r" b="b"/>
              <a:pathLst>
                <a:path w="13074" h="9452" extrusionOk="0">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75"/>
            <p:cNvSpPr/>
            <p:nvPr/>
          </p:nvSpPr>
          <p:spPr>
            <a:xfrm>
              <a:off x="4716494" y="2087493"/>
              <a:ext cx="48762" cy="52198"/>
            </a:xfrm>
            <a:custGeom>
              <a:avLst/>
              <a:gdLst/>
              <a:ahLst/>
              <a:cxnLst/>
              <a:rect l="l" t="t" r="r" b="b"/>
              <a:pathLst>
                <a:path w="1859" h="1990" extrusionOk="0">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75"/>
            <p:cNvSpPr/>
            <p:nvPr/>
          </p:nvSpPr>
          <p:spPr>
            <a:xfrm>
              <a:off x="4759721" y="2118681"/>
              <a:ext cx="36827" cy="23948"/>
            </a:xfrm>
            <a:custGeom>
              <a:avLst/>
              <a:gdLst/>
              <a:ahLst/>
              <a:cxnLst/>
              <a:rect l="l" t="t" r="r" b="b"/>
              <a:pathLst>
                <a:path w="1404" h="913" extrusionOk="0">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75"/>
            <p:cNvSpPr/>
            <p:nvPr/>
          </p:nvSpPr>
          <p:spPr>
            <a:xfrm>
              <a:off x="4778554" y="2342973"/>
              <a:ext cx="43620" cy="23502"/>
            </a:xfrm>
            <a:custGeom>
              <a:avLst/>
              <a:gdLst/>
              <a:ahLst/>
              <a:cxnLst/>
              <a:rect l="l" t="t" r="r" b="b"/>
              <a:pathLst>
                <a:path w="1663" h="896" extrusionOk="0">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75"/>
            <p:cNvSpPr/>
            <p:nvPr/>
          </p:nvSpPr>
          <p:spPr>
            <a:xfrm>
              <a:off x="4979895" y="2341714"/>
              <a:ext cx="40211" cy="24761"/>
            </a:xfrm>
            <a:custGeom>
              <a:avLst/>
              <a:gdLst/>
              <a:ahLst/>
              <a:cxnLst/>
              <a:rect l="l" t="t" r="r" b="b"/>
              <a:pathLst>
                <a:path w="1533" h="944" extrusionOk="0">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75"/>
            <p:cNvSpPr/>
            <p:nvPr/>
          </p:nvSpPr>
          <p:spPr>
            <a:xfrm>
              <a:off x="4731969" y="2155140"/>
              <a:ext cx="11751" cy="11777"/>
            </a:xfrm>
            <a:custGeom>
              <a:avLst/>
              <a:gdLst/>
              <a:ahLst/>
              <a:cxnLst/>
              <a:rect l="l" t="t" r="r" b="b"/>
              <a:pathLst>
                <a:path w="448" h="449" extrusionOk="0">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75"/>
            <p:cNvSpPr/>
            <p:nvPr/>
          </p:nvSpPr>
          <p:spPr>
            <a:xfrm>
              <a:off x="4741569" y="2191311"/>
              <a:ext cx="64578" cy="74493"/>
            </a:xfrm>
            <a:custGeom>
              <a:avLst/>
              <a:gdLst/>
              <a:ahLst/>
              <a:cxnLst/>
              <a:rect l="l" t="t" r="r" b="b"/>
              <a:pathLst>
                <a:path w="2462" h="2840" extrusionOk="0">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75"/>
            <p:cNvSpPr/>
            <p:nvPr/>
          </p:nvSpPr>
          <p:spPr>
            <a:xfrm>
              <a:off x="4837073" y="2244716"/>
              <a:ext cx="143924" cy="39581"/>
            </a:xfrm>
            <a:custGeom>
              <a:avLst/>
              <a:gdLst/>
              <a:ahLst/>
              <a:cxnLst/>
              <a:rect l="l" t="t" r="r" b="b"/>
              <a:pathLst>
                <a:path w="5487" h="1509" extrusionOk="0">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75"/>
            <p:cNvSpPr/>
            <p:nvPr/>
          </p:nvSpPr>
          <p:spPr>
            <a:xfrm>
              <a:off x="4684309" y="2161199"/>
              <a:ext cx="47503" cy="48237"/>
            </a:xfrm>
            <a:custGeom>
              <a:avLst/>
              <a:gdLst/>
              <a:ahLst/>
              <a:cxnLst/>
              <a:rect l="l" t="t" r="r" b="b"/>
              <a:pathLst>
                <a:path w="1811" h="1839" extrusionOk="0">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75"/>
            <p:cNvSpPr/>
            <p:nvPr/>
          </p:nvSpPr>
          <p:spPr>
            <a:xfrm>
              <a:off x="4716494" y="2087913"/>
              <a:ext cx="44670" cy="51935"/>
            </a:xfrm>
            <a:custGeom>
              <a:avLst/>
              <a:gdLst/>
              <a:ahLst/>
              <a:cxnLst/>
              <a:rect l="l" t="t" r="r" b="b"/>
              <a:pathLst>
                <a:path w="1703" h="1980" extrusionOk="0">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75"/>
            <p:cNvSpPr/>
            <p:nvPr/>
          </p:nvSpPr>
          <p:spPr>
            <a:xfrm>
              <a:off x="4684309" y="2177200"/>
              <a:ext cx="10518" cy="17102"/>
            </a:xfrm>
            <a:custGeom>
              <a:avLst/>
              <a:gdLst/>
              <a:ahLst/>
              <a:cxnLst/>
              <a:rect l="l" t="t" r="r" b="b"/>
              <a:pathLst>
                <a:path w="401" h="652" extrusionOk="0">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1" name="Google Shape;15921;p75"/>
          <p:cNvGrpSpPr/>
          <p:nvPr/>
        </p:nvGrpSpPr>
        <p:grpSpPr>
          <a:xfrm>
            <a:off x="7521110" y="2906131"/>
            <a:ext cx="175400" cy="370053"/>
            <a:chOff x="7521110" y="2906131"/>
            <a:chExt cx="175400" cy="370053"/>
          </a:xfrm>
        </p:grpSpPr>
        <p:sp>
          <p:nvSpPr>
            <p:cNvPr id="15922" name="Google Shape;15922;p75"/>
            <p:cNvSpPr/>
            <p:nvPr/>
          </p:nvSpPr>
          <p:spPr>
            <a:xfrm>
              <a:off x="7590646" y="3215698"/>
              <a:ext cx="36302" cy="54453"/>
            </a:xfrm>
            <a:custGeom>
              <a:avLst/>
              <a:gdLst/>
              <a:ahLst/>
              <a:cxnLst/>
              <a:rect l="l" t="t" r="r" b="b"/>
              <a:pathLst>
                <a:path w="1384" h="2076" extrusionOk="0">
                  <a:moveTo>
                    <a:pt x="1" y="0"/>
                  </a:moveTo>
                  <a:lnTo>
                    <a:pt x="1" y="2075"/>
                  </a:lnTo>
                  <a:lnTo>
                    <a:pt x="1384" y="2075"/>
                  </a:lnTo>
                  <a:lnTo>
                    <a:pt x="138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75"/>
            <p:cNvSpPr/>
            <p:nvPr/>
          </p:nvSpPr>
          <p:spPr>
            <a:xfrm>
              <a:off x="7608797" y="3233823"/>
              <a:ext cx="18151" cy="36329"/>
            </a:xfrm>
            <a:custGeom>
              <a:avLst/>
              <a:gdLst/>
              <a:ahLst/>
              <a:cxnLst/>
              <a:rect l="l" t="t" r="r" b="b"/>
              <a:pathLst>
                <a:path w="692" h="1385" extrusionOk="0">
                  <a:moveTo>
                    <a:pt x="231" y="1"/>
                  </a:moveTo>
                  <a:cubicBezTo>
                    <a:pt x="102" y="1"/>
                    <a:pt x="0" y="103"/>
                    <a:pt x="0" y="231"/>
                  </a:cubicBezTo>
                  <a:lnTo>
                    <a:pt x="0" y="1384"/>
                  </a:lnTo>
                  <a:lnTo>
                    <a:pt x="692" y="1384"/>
                  </a:lnTo>
                  <a:lnTo>
                    <a:pt x="69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75"/>
            <p:cNvSpPr/>
            <p:nvPr/>
          </p:nvSpPr>
          <p:spPr>
            <a:xfrm>
              <a:off x="7570554" y="3264066"/>
              <a:ext cx="76513" cy="12118"/>
            </a:xfrm>
            <a:custGeom>
              <a:avLst/>
              <a:gdLst/>
              <a:ahLst/>
              <a:cxnLst/>
              <a:rect l="l" t="t" r="r" b="b"/>
              <a:pathLst>
                <a:path w="2917" h="462" extrusionOk="0">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75"/>
            <p:cNvSpPr/>
            <p:nvPr/>
          </p:nvSpPr>
          <p:spPr>
            <a:xfrm>
              <a:off x="7526094" y="3064351"/>
              <a:ext cx="165433" cy="109038"/>
            </a:xfrm>
            <a:custGeom>
              <a:avLst/>
              <a:gdLst/>
              <a:ahLst/>
              <a:cxnLst/>
              <a:rect l="l" t="t" r="r" b="b"/>
              <a:pathLst>
                <a:path w="6307" h="4157" extrusionOk="0">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75"/>
            <p:cNvSpPr/>
            <p:nvPr/>
          </p:nvSpPr>
          <p:spPr>
            <a:xfrm>
              <a:off x="7521110" y="3173363"/>
              <a:ext cx="175400" cy="48394"/>
            </a:xfrm>
            <a:custGeom>
              <a:avLst/>
              <a:gdLst/>
              <a:ahLst/>
              <a:cxnLst/>
              <a:rect l="l" t="t" r="r" b="b"/>
              <a:pathLst>
                <a:path w="6687" h="1845" extrusionOk="0">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75"/>
            <p:cNvSpPr/>
            <p:nvPr/>
          </p:nvSpPr>
          <p:spPr>
            <a:xfrm>
              <a:off x="7521110" y="3173363"/>
              <a:ext cx="156541" cy="48421"/>
            </a:xfrm>
            <a:custGeom>
              <a:avLst/>
              <a:gdLst/>
              <a:ahLst/>
              <a:cxnLst/>
              <a:rect l="l" t="t" r="r" b="b"/>
              <a:pathLst>
                <a:path w="5968" h="1846" extrusionOk="0">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75"/>
            <p:cNvSpPr/>
            <p:nvPr/>
          </p:nvSpPr>
          <p:spPr>
            <a:xfrm>
              <a:off x="7526094" y="3064351"/>
              <a:ext cx="135189" cy="109038"/>
            </a:xfrm>
            <a:custGeom>
              <a:avLst/>
              <a:gdLst/>
              <a:ahLst/>
              <a:cxnLst/>
              <a:rect l="l" t="t" r="r" b="b"/>
              <a:pathLst>
                <a:path w="5154" h="4157" extrusionOk="0">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75"/>
            <p:cNvSpPr/>
            <p:nvPr/>
          </p:nvSpPr>
          <p:spPr>
            <a:xfrm>
              <a:off x="7537635" y="2906131"/>
              <a:ext cx="142140" cy="182587"/>
            </a:xfrm>
            <a:custGeom>
              <a:avLst/>
              <a:gdLst/>
              <a:ahLst/>
              <a:cxnLst/>
              <a:rect l="l" t="t" r="r" b="b"/>
              <a:pathLst>
                <a:path w="5419" h="6961" extrusionOk="0">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75"/>
            <p:cNvSpPr/>
            <p:nvPr/>
          </p:nvSpPr>
          <p:spPr>
            <a:xfrm>
              <a:off x="7537635" y="2906210"/>
              <a:ext cx="71188" cy="182508"/>
            </a:xfrm>
            <a:custGeom>
              <a:avLst/>
              <a:gdLst/>
              <a:ahLst/>
              <a:cxnLst/>
              <a:rect l="l" t="t" r="r" b="b"/>
              <a:pathLst>
                <a:path w="2714" h="6958" extrusionOk="0">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1" name="Google Shape;15931;p75"/>
          <p:cNvGrpSpPr/>
          <p:nvPr/>
        </p:nvGrpSpPr>
        <p:grpSpPr>
          <a:xfrm>
            <a:off x="3586925" y="1523286"/>
            <a:ext cx="371023" cy="347915"/>
            <a:chOff x="3586925" y="1523286"/>
            <a:chExt cx="371023" cy="347915"/>
          </a:xfrm>
        </p:grpSpPr>
        <p:sp>
          <p:nvSpPr>
            <p:cNvPr id="15932" name="Google Shape;15932;p75"/>
            <p:cNvSpPr/>
            <p:nvPr/>
          </p:nvSpPr>
          <p:spPr>
            <a:xfrm>
              <a:off x="3732580" y="1530158"/>
              <a:ext cx="225211" cy="212935"/>
            </a:xfrm>
            <a:custGeom>
              <a:avLst/>
              <a:gdLst/>
              <a:ahLst/>
              <a:cxnLst/>
              <a:rect l="l" t="t" r="r" b="b"/>
              <a:pathLst>
                <a:path w="8586" h="8118" extrusionOk="0">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75"/>
            <p:cNvSpPr/>
            <p:nvPr/>
          </p:nvSpPr>
          <p:spPr>
            <a:xfrm>
              <a:off x="3732580" y="1530263"/>
              <a:ext cx="138573" cy="126560"/>
            </a:xfrm>
            <a:custGeom>
              <a:avLst/>
              <a:gdLst/>
              <a:ahLst/>
              <a:cxnLst/>
              <a:rect l="l" t="t" r="r" b="b"/>
              <a:pathLst>
                <a:path w="5283" h="4825" extrusionOk="0">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75"/>
            <p:cNvSpPr/>
            <p:nvPr/>
          </p:nvSpPr>
          <p:spPr>
            <a:xfrm>
              <a:off x="3881094" y="1554185"/>
              <a:ext cx="38453" cy="145498"/>
            </a:xfrm>
            <a:custGeom>
              <a:avLst/>
              <a:gdLst/>
              <a:ahLst/>
              <a:cxnLst/>
              <a:rect l="l" t="t" r="r" b="b"/>
              <a:pathLst>
                <a:path w="1466" h="5547" extrusionOk="0">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75"/>
            <p:cNvSpPr/>
            <p:nvPr/>
          </p:nvSpPr>
          <p:spPr>
            <a:xfrm>
              <a:off x="3910262" y="1590828"/>
              <a:ext cx="43070" cy="130730"/>
            </a:xfrm>
            <a:custGeom>
              <a:avLst/>
              <a:gdLst/>
              <a:ahLst/>
              <a:cxnLst/>
              <a:rect l="l" t="t" r="r" b="b"/>
              <a:pathLst>
                <a:path w="1642" h="4984" extrusionOk="0">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75"/>
            <p:cNvSpPr/>
            <p:nvPr/>
          </p:nvSpPr>
          <p:spPr>
            <a:xfrm>
              <a:off x="3586925" y="1573569"/>
              <a:ext cx="370866" cy="297527"/>
            </a:xfrm>
            <a:custGeom>
              <a:avLst/>
              <a:gdLst/>
              <a:ahLst/>
              <a:cxnLst/>
              <a:rect l="l" t="t" r="r" b="b"/>
              <a:pathLst>
                <a:path w="14139" h="11343" extrusionOk="0">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75"/>
            <p:cNvSpPr/>
            <p:nvPr/>
          </p:nvSpPr>
          <p:spPr>
            <a:xfrm>
              <a:off x="3586925" y="1687381"/>
              <a:ext cx="144973" cy="109536"/>
            </a:xfrm>
            <a:custGeom>
              <a:avLst/>
              <a:gdLst/>
              <a:ahLst/>
              <a:cxnLst/>
              <a:rect l="l" t="t" r="r" b="b"/>
              <a:pathLst>
                <a:path w="5527" h="4176" extrusionOk="0">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75"/>
            <p:cNvSpPr/>
            <p:nvPr/>
          </p:nvSpPr>
          <p:spPr>
            <a:xfrm>
              <a:off x="3601692" y="1735224"/>
              <a:ext cx="26886" cy="21377"/>
            </a:xfrm>
            <a:custGeom>
              <a:avLst/>
              <a:gdLst/>
              <a:ahLst/>
              <a:cxnLst/>
              <a:rect l="l" t="t" r="r" b="b"/>
              <a:pathLst>
                <a:path w="1025" h="815" extrusionOk="0">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75"/>
            <p:cNvSpPr/>
            <p:nvPr/>
          </p:nvSpPr>
          <p:spPr>
            <a:xfrm>
              <a:off x="3775807" y="1523286"/>
              <a:ext cx="44670" cy="70585"/>
            </a:xfrm>
            <a:custGeom>
              <a:avLst/>
              <a:gdLst/>
              <a:ahLst/>
              <a:cxnLst/>
              <a:rect l="l" t="t" r="r" b="b"/>
              <a:pathLst>
                <a:path w="1703" h="2691" extrusionOk="0">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75"/>
            <p:cNvSpPr/>
            <p:nvPr/>
          </p:nvSpPr>
          <p:spPr>
            <a:xfrm>
              <a:off x="3635477" y="1755054"/>
              <a:ext cx="49837" cy="33574"/>
            </a:xfrm>
            <a:custGeom>
              <a:avLst/>
              <a:gdLst/>
              <a:ahLst/>
              <a:cxnLst/>
              <a:rect l="l" t="t" r="r" b="b"/>
              <a:pathLst>
                <a:path w="1900" h="1280" extrusionOk="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75"/>
            <p:cNvSpPr/>
            <p:nvPr/>
          </p:nvSpPr>
          <p:spPr>
            <a:xfrm>
              <a:off x="3656120" y="1655905"/>
              <a:ext cx="139098" cy="103189"/>
            </a:xfrm>
            <a:custGeom>
              <a:avLst/>
              <a:gdLst/>
              <a:ahLst/>
              <a:cxnLst/>
              <a:rect l="l" t="t" r="r" b="b"/>
              <a:pathLst>
                <a:path w="5303" h="3934" extrusionOk="0">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75"/>
            <p:cNvSpPr/>
            <p:nvPr/>
          </p:nvSpPr>
          <p:spPr>
            <a:xfrm>
              <a:off x="3742915" y="1626737"/>
              <a:ext cx="35751" cy="41837"/>
            </a:xfrm>
            <a:custGeom>
              <a:avLst/>
              <a:gdLst/>
              <a:ahLst/>
              <a:cxnLst/>
              <a:rect l="l" t="t" r="r" b="b"/>
              <a:pathLst>
                <a:path w="1363" h="1595" extrusionOk="0">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75"/>
            <p:cNvSpPr/>
            <p:nvPr/>
          </p:nvSpPr>
          <p:spPr>
            <a:xfrm>
              <a:off x="3760856" y="1626737"/>
              <a:ext cx="17810" cy="29771"/>
            </a:xfrm>
            <a:custGeom>
              <a:avLst/>
              <a:gdLst/>
              <a:ahLst/>
              <a:cxnLst/>
              <a:rect l="l" t="t" r="r" b="b"/>
              <a:pathLst>
                <a:path w="679" h="1135" extrusionOk="0">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75"/>
            <p:cNvSpPr/>
            <p:nvPr/>
          </p:nvSpPr>
          <p:spPr>
            <a:xfrm>
              <a:off x="3754823" y="1632612"/>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75"/>
            <p:cNvSpPr/>
            <p:nvPr/>
          </p:nvSpPr>
          <p:spPr>
            <a:xfrm>
              <a:off x="3807283" y="1622252"/>
              <a:ext cx="57654" cy="131150"/>
            </a:xfrm>
            <a:custGeom>
              <a:avLst/>
              <a:gdLst/>
              <a:ahLst/>
              <a:cxnLst/>
              <a:rect l="l" t="t" r="r" b="b"/>
              <a:pathLst>
                <a:path w="2198" h="5000" extrusionOk="0">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75"/>
            <p:cNvSpPr/>
            <p:nvPr/>
          </p:nvSpPr>
          <p:spPr>
            <a:xfrm>
              <a:off x="3801958" y="1653859"/>
              <a:ext cx="32027" cy="90467"/>
            </a:xfrm>
            <a:custGeom>
              <a:avLst/>
              <a:gdLst/>
              <a:ahLst/>
              <a:cxnLst/>
              <a:rect l="l" t="t" r="r" b="b"/>
              <a:pathLst>
                <a:path w="1221" h="3449" extrusionOk="0">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75"/>
            <p:cNvSpPr/>
            <p:nvPr/>
          </p:nvSpPr>
          <p:spPr>
            <a:xfrm>
              <a:off x="3817434" y="1617845"/>
              <a:ext cx="96605" cy="162233"/>
            </a:xfrm>
            <a:custGeom>
              <a:avLst/>
              <a:gdLst/>
              <a:ahLst/>
              <a:cxnLst/>
              <a:rect l="l" t="t" r="r" b="b"/>
              <a:pathLst>
                <a:path w="3683" h="6185" extrusionOk="0">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75"/>
            <p:cNvSpPr/>
            <p:nvPr/>
          </p:nvSpPr>
          <p:spPr>
            <a:xfrm>
              <a:off x="3830943" y="1657872"/>
              <a:ext cx="113130" cy="152265"/>
            </a:xfrm>
            <a:custGeom>
              <a:avLst/>
              <a:gdLst/>
              <a:ahLst/>
              <a:cxnLst/>
              <a:rect l="l" t="t" r="r" b="b"/>
              <a:pathLst>
                <a:path w="4313" h="5805" extrusionOk="0">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75"/>
            <p:cNvSpPr/>
            <p:nvPr/>
          </p:nvSpPr>
          <p:spPr>
            <a:xfrm>
              <a:off x="3843743" y="1701624"/>
              <a:ext cx="114048" cy="138914"/>
            </a:xfrm>
            <a:custGeom>
              <a:avLst/>
              <a:gdLst/>
              <a:ahLst/>
              <a:cxnLst/>
              <a:rect l="l" t="t" r="r" b="b"/>
              <a:pathLst>
                <a:path w="4348" h="5296" extrusionOk="0">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75"/>
            <p:cNvSpPr/>
            <p:nvPr/>
          </p:nvSpPr>
          <p:spPr>
            <a:xfrm>
              <a:off x="3856018" y="1769926"/>
              <a:ext cx="101930" cy="101274"/>
            </a:xfrm>
            <a:custGeom>
              <a:avLst/>
              <a:gdLst/>
              <a:ahLst/>
              <a:cxnLst/>
              <a:rect l="l" t="t" r="r" b="b"/>
              <a:pathLst>
                <a:path w="3886" h="3861" extrusionOk="0">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1" name="Google Shape;15951;p75"/>
          <p:cNvGrpSpPr/>
          <p:nvPr/>
        </p:nvGrpSpPr>
        <p:grpSpPr>
          <a:xfrm>
            <a:off x="6876009" y="2475461"/>
            <a:ext cx="370158" cy="285120"/>
            <a:chOff x="6876009" y="2475461"/>
            <a:chExt cx="370158" cy="285120"/>
          </a:xfrm>
        </p:grpSpPr>
        <p:sp>
          <p:nvSpPr>
            <p:cNvPr id="15952" name="Google Shape;15952;p75"/>
            <p:cNvSpPr/>
            <p:nvPr/>
          </p:nvSpPr>
          <p:spPr>
            <a:xfrm>
              <a:off x="6876009" y="2510688"/>
              <a:ext cx="370158" cy="241001"/>
            </a:xfrm>
            <a:custGeom>
              <a:avLst/>
              <a:gdLst/>
              <a:ahLst/>
              <a:cxnLst/>
              <a:rect l="l" t="t" r="r" b="b"/>
              <a:pathLst>
                <a:path w="14112" h="9188" extrusionOk="0">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75"/>
            <p:cNvSpPr/>
            <p:nvPr/>
          </p:nvSpPr>
          <p:spPr>
            <a:xfrm>
              <a:off x="6876009" y="2600132"/>
              <a:ext cx="158324" cy="151452"/>
            </a:xfrm>
            <a:custGeom>
              <a:avLst/>
              <a:gdLst/>
              <a:ahLst/>
              <a:cxnLst/>
              <a:rect l="l" t="t" r="r" b="b"/>
              <a:pathLst>
                <a:path w="6036" h="5774" extrusionOk="0">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75"/>
            <p:cNvSpPr/>
            <p:nvPr/>
          </p:nvSpPr>
          <p:spPr>
            <a:xfrm>
              <a:off x="6876193" y="2630008"/>
              <a:ext cx="222352" cy="121655"/>
            </a:xfrm>
            <a:custGeom>
              <a:avLst/>
              <a:gdLst/>
              <a:ahLst/>
              <a:cxnLst/>
              <a:rect l="l" t="t" r="r" b="b"/>
              <a:pathLst>
                <a:path w="8477" h="4638" extrusionOk="0">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75"/>
            <p:cNvSpPr/>
            <p:nvPr/>
          </p:nvSpPr>
          <p:spPr>
            <a:xfrm>
              <a:off x="6904128" y="2629851"/>
              <a:ext cx="194417" cy="119347"/>
            </a:xfrm>
            <a:custGeom>
              <a:avLst/>
              <a:gdLst/>
              <a:ahLst/>
              <a:cxnLst/>
              <a:rect l="l" t="t" r="r" b="b"/>
              <a:pathLst>
                <a:path w="7412" h="4550" extrusionOk="0">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75"/>
            <p:cNvSpPr/>
            <p:nvPr/>
          </p:nvSpPr>
          <p:spPr>
            <a:xfrm>
              <a:off x="7043199" y="2618100"/>
              <a:ext cx="23869" cy="23869"/>
            </a:xfrm>
            <a:custGeom>
              <a:avLst/>
              <a:gdLst/>
              <a:ahLst/>
              <a:cxnLst/>
              <a:rect l="l" t="t" r="r" b="b"/>
              <a:pathLst>
                <a:path w="910" h="910" extrusionOk="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75"/>
            <p:cNvSpPr/>
            <p:nvPr/>
          </p:nvSpPr>
          <p:spPr>
            <a:xfrm>
              <a:off x="7072210" y="2697524"/>
              <a:ext cx="58152" cy="63057"/>
            </a:xfrm>
            <a:custGeom>
              <a:avLst/>
              <a:gdLst/>
              <a:ahLst/>
              <a:cxnLst/>
              <a:rect l="l" t="t" r="r" b="b"/>
              <a:pathLst>
                <a:path w="2217" h="2404" extrusionOk="0">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75"/>
            <p:cNvSpPr/>
            <p:nvPr/>
          </p:nvSpPr>
          <p:spPr>
            <a:xfrm>
              <a:off x="6876009" y="2624159"/>
              <a:ext cx="151216" cy="11935"/>
            </a:xfrm>
            <a:custGeom>
              <a:avLst/>
              <a:gdLst/>
              <a:ahLst/>
              <a:cxnLst/>
              <a:rect l="l" t="t" r="r" b="b"/>
              <a:pathLst>
                <a:path w="5765" h="455" extrusionOk="0">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75"/>
            <p:cNvSpPr/>
            <p:nvPr/>
          </p:nvSpPr>
          <p:spPr>
            <a:xfrm>
              <a:off x="7051934" y="2621483"/>
              <a:ext cx="12118" cy="11935"/>
            </a:xfrm>
            <a:custGeom>
              <a:avLst/>
              <a:gdLst/>
              <a:ahLst/>
              <a:cxnLst/>
              <a:rect l="l" t="t" r="r" b="b"/>
              <a:pathLst>
                <a:path w="462" h="455" extrusionOk="0">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75"/>
            <p:cNvSpPr/>
            <p:nvPr/>
          </p:nvSpPr>
          <p:spPr>
            <a:xfrm>
              <a:off x="7096551" y="2475461"/>
              <a:ext cx="72421" cy="94480"/>
            </a:xfrm>
            <a:custGeom>
              <a:avLst/>
              <a:gdLst/>
              <a:ahLst/>
              <a:cxnLst/>
              <a:rect l="l" t="t" r="r" b="b"/>
              <a:pathLst>
                <a:path w="2761" h="3602" extrusionOk="0">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1" name="Google Shape;15961;p75"/>
          <p:cNvGrpSpPr/>
          <p:nvPr/>
        </p:nvGrpSpPr>
        <p:grpSpPr>
          <a:xfrm>
            <a:off x="6328222" y="2445847"/>
            <a:ext cx="370158" cy="344269"/>
            <a:chOff x="6328222" y="2445847"/>
            <a:chExt cx="370158" cy="344269"/>
          </a:xfrm>
        </p:grpSpPr>
        <p:sp>
          <p:nvSpPr>
            <p:cNvPr id="15962" name="Google Shape;15962;p75"/>
            <p:cNvSpPr/>
            <p:nvPr/>
          </p:nvSpPr>
          <p:spPr>
            <a:xfrm>
              <a:off x="6556423" y="2453585"/>
              <a:ext cx="128081" cy="56237"/>
            </a:xfrm>
            <a:custGeom>
              <a:avLst/>
              <a:gdLst/>
              <a:ahLst/>
              <a:cxnLst/>
              <a:rect l="l" t="t" r="r" b="b"/>
              <a:pathLst>
                <a:path w="4883" h="2144" extrusionOk="0">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75"/>
            <p:cNvSpPr/>
            <p:nvPr/>
          </p:nvSpPr>
          <p:spPr>
            <a:xfrm>
              <a:off x="6328222" y="2445847"/>
              <a:ext cx="370158" cy="344269"/>
            </a:xfrm>
            <a:custGeom>
              <a:avLst/>
              <a:gdLst/>
              <a:ahLst/>
              <a:cxnLst/>
              <a:rect l="l" t="t" r="r" b="b"/>
              <a:pathLst>
                <a:path w="14112" h="13125" extrusionOk="0">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75"/>
            <p:cNvSpPr/>
            <p:nvPr/>
          </p:nvSpPr>
          <p:spPr>
            <a:xfrm>
              <a:off x="6328222" y="2465546"/>
              <a:ext cx="367115" cy="303219"/>
            </a:xfrm>
            <a:custGeom>
              <a:avLst/>
              <a:gdLst/>
              <a:ahLst/>
              <a:cxnLst/>
              <a:rect l="l" t="t" r="r" b="b"/>
              <a:pathLst>
                <a:path w="13996" h="11560" extrusionOk="0">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75"/>
            <p:cNvSpPr/>
            <p:nvPr/>
          </p:nvSpPr>
          <p:spPr>
            <a:xfrm>
              <a:off x="6441877" y="2460536"/>
              <a:ext cx="23843" cy="23843"/>
            </a:xfrm>
            <a:custGeom>
              <a:avLst/>
              <a:gdLst/>
              <a:ahLst/>
              <a:cxnLst/>
              <a:rect l="l" t="t" r="r" b="b"/>
              <a:pathLst>
                <a:path w="909" h="909" extrusionOk="0">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75"/>
            <p:cNvSpPr/>
            <p:nvPr/>
          </p:nvSpPr>
          <p:spPr>
            <a:xfrm>
              <a:off x="6511071" y="2472051"/>
              <a:ext cx="30978" cy="38820"/>
            </a:xfrm>
            <a:custGeom>
              <a:avLst/>
              <a:gdLst/>
              <a:ahLst/>
              <a:cxnLst/>
              <a:rect l="l" t="t" r="r" b="b"/>
              <a:pathLst>
                <a:path w="1181" h="1480" extrusionOk="0">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75"/>
            <p:cNvSpPr/>
            <p:nvPr/>
          </p:nvSpPr>
          <p:spPr>
            <a:xfrm>
              <a:off x="6537905" y="2480261"/>
              <a:ext cx="24945" cy="34702"/>
            </a:xfrm>
            <a:custGeom>
              <a:avLst/>
              <a:gdLst/>
              <a:ahLst/>
              <a:cxnLst/>
              <a:rect l="l" t="t" r="r" b="b"/>
              <a:pathLst>
                <a:path w="951" h="1323" extrusionOk="0">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75"/>
            <p:cNvSpPr/>
            <p:nvPr/>
          </p:nvSpPr>
          <p:spPr>
            <a:xfrm>
              <a:off x="6561407" y="2488655"/>
              <a:ext cx="22610" cy="29876"/>
            </a:xfrm>
            <a:custGeom>
              <a:avLst/>
              <a:gdLst/>
              <a:ahLst/>
              <a:cxnLst/>
              <a:rect l="l" t="t" r="r" b="b"/>
              <a:pathLst>
                <a:path w="862" h="1139" extrusionOk="0">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75"/>
            <p:cNvSpPr/>
            <p:nvPr/>
          </p:nvSpPr>
          <p:spPr>
            <a:xfrm>
              <a:off x="6388866" y="2518242"/>
              <a:ext cx="86244" cy="15240"/>
            </a:xfrm>
            <a:custGeom>
              <a:avLst/>
              <a:gdLst/>
              <a:ahLst/>
              <a:cxnLst/>
              <a:rect l="l" t="t" r="r" b="b"/>
              <a:pathLst>
                <a:path w="3288" h="581" extrusionOk="0">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70" name="Google Shape;15970;p75"/>
          <p:cNvGrpSpPr/>
          <p:nvPr/>
        </p:nvGrpSpPr>
        <p:grpSpPr>
          <a:xfrm>
            <a:off x="5249540" y="2432942"/>
            <a:ext cx="351639" cy="370184"/>
            <a:chOff x="5249540" y="2432942"/>
            <a:chExt cx="351639" cy="370184"/>
          </a:xfrm>
        </p:grpSpPr>
        <p:sp>
          <p:nvSpPr>
            <p:cNvPr id="15971" name="Google Shape;15971;p75"/>
            <p:cNvSpPr/>
            <p:nvPr/>
          </p:nvSpPr>
          <p:spPr>
            <a:xfrm>
              <a:off x="5268556" y="2532721"/>
              <a:ext cx="131281" cy="68854"/>
            </a:xfrm>
            <a:custGeom>
              <a:avLst/>
              <a:gdLst/>
              <a:ahLst/>
              <a:cxnLst/>
              <a:rect l="l" t="t" r="r" b="b"/>
              <a:pathLst>
                <a:path w="5005" h="2625" extrusionOk="0">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75"/>
            <p:cNvSpPr/>
            <p:nvPr/>
          </p:nvSpPr>
          <p:spPr>
            <a:xfrm>
              <a:off x="5476482" y="2439054"/>
              <a:ext cx="96946" cy="67726"/>
            </a:xfrm>
            <a:custGeom>
              <a:avLst/>
              <a:gdLst/>
              <a:ahLst/>
              <a:cxnLst/>
              <a:rect l="l" t="t" r="r" b="b"/>
              <a:pathLst>
                <a:path w="3696" h="2582" extrusionOk="0">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75"/>
            <p:cNvSpPr/>
            <p:nvPr/>
          </p:nvSpPr>
          <p:spPr>
            <a:xfrm>
              <a:off x="5249540" y="2432942"/>
              <a:ext cx="342931" cy="370184"/>
            </a:xfrm>
            <a:custGeom>
              <a:avLst/>
              <a:gdLst/>
              <a:ahLst/>
              <a:cxnLst/>
              <a:rect l="l" t="t" r="r" b="b"/>
              <a:pathLst>
                <a:path w="13074" h="14113" extrusionOk="0">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75"/>
            <p:cNvSpPr/>
            <p:nvPr/>
          </p:nvSpPr>
          <p:spPr>
            <a:xfrm>
              <a:off x="5249540" y="2484196"/>
              <a:ext cx="351639" cy="318931"/>
            </a:xfrm>
            <a:custGeom>
              <a:avLst/>
              <a:gdLst/>
              <a:ahLst/>
              <a:cxnLst/>
              <a:rect l="l" t="t" r="r" b="b"/>
              <a:pathLst>
                <a:path w="13406" h="12159" extrusionOk="0">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75"/>
            <p:cNvSpPr/>
            <p:nvPr/>
          </p:nvSpPr>
          <p:spPr>
            <a:xfrm>
              <a:off x="5369227" y="2515540"/>
              <a:ext cx="191820" cy="234549"/>
            </a:xfrm>
            <a:custGeom>
              <a:avLst/>
              <a:gdLst/>
              <a:ahLst/>
              <a:cxnLst/>
              <a:rect l="l" t="t" r="r" b="b"/>
              <a:pathLst>
                <a:path w="7313" h="8942" extrusionOk="0">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75"/>
            <p:cNvSpPr/>
            <p:nvPr/>
          </p:nvSpPr>
          <p:spPr>
            <a:xfrm>
              <a:off x="5352335" y="2493245"/>
              <a:ext cx="24027" cy="30086"/>
            </a:xfrm>
            <a:custGeom>
              <a:avLst/>
              <a:gdLst/>
              <a:ahLst/>
              <a:cxnLst/>
              <a:rect l="l" t="t" r="r" b="b"/>
              <a:pathLst>
                <a:path w="916" h="1147" extrusionOk="0">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75"/>
            <p:cNvSpPr/>
            <p:nvPr/>
          </p:nvSpPr>
          <p:spPr>
            <a:xfrm>
              <a:off x="5358184" y="2499304"/>
              <a:ext cx="12118" cy="11935"/>
            </a:xfrm>
            <a:custGeom>
              <a:avLst/>
              <a:gdLst/>
              <a:ahLst/>
              <a:cxnLst/>
              <a:rect l="l" t="t" r="r" b="b"/>
              <a:pathLst>
                <a:path w="462" h="455" extrusionOk="0">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78" name="Google Shape;15978;p75"/>
          <p:cNvGrpSpPr/>
          <p:nvPr/>
        </p:nvGrpSpPr>
        <p:grpSpPr>
          <a:xfrm>
            <a:off x="4137047" y="2482176"/>
            <a:ext cx="371102" cy="271585"/>
            <a:chOff x="4137047" y="2482176"/>
            <a:chExt cx="371102" cy="271585"/>
          </a:xfrm>
        </p:grpSpPr>
        <p:sp>
          <p:nvSpPr>
            <p:cNvPr id="15979" name="Google Shape;15979;p75"/>
            <p:cNvSpPr/>
            <p:nvPr/>
          </p:nvSpPr>
          <p:spPr>
            <a:xfrm>
              <a:off x="4264367" y="2702062"/>
              <a:ext cx="108540" cy="51699"/>
            </a:xfrm>
            <a:custGeom>
              <a:avLst/>
              <a:gdLst/>
              <a:ahLst/>
              <a:cxnLst/>
              <a:rect l="l" t="t" r="r" b="b"/>
              <a:pathLst>
                <a:path w="4138" h="1971" extrusionOk="0">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75"/>
            <p:cNvSpPr/>
            <p:nvPr/>
          </p:nvSpPr>
          <p:spPr>
            <a:xfrm>
              <a:off x="4240026" y="2482176"/>
              <a:ext cx="181958" cy="104841"/>
            </a:xfrm>
            <a:custGeom>
              <a:avLst/>
              <a:gdLst/>
              <a:ahLst/>
              <a:cxnLst/>
              <a:rect l="l" t="t" r="r" b="b"/>
              <a:pathLst>
                <a:path w="6937" h="3997" extrusionOk="0">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75"/>
            <p:cNvSpPr/>
            <p:nvPr/>
          </p:nvSpPr>
          <p:spPr>
            <a:xfrm>
              <a:off x="4415924" y="2545049"/>
              <a:ext cx="92225" cy="168528"/>
            </a:xfrm>
            <a:custGeom>
              <a:avLst/>
              <a:gdLst/>
              <a:ahLst/>
              <a:cxnLst/>
              <a:rect l="l" t="t" r="r" b="b"/>
              <a:pathLst>
                <a:path w="3516" h="6425" extrusionOk="0">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75"/>
            <p:cNvSpPr/>
            <p:nvPr/>
          </p:nvSpPr>
          <p:spPr>
            <a:xfrm>
              <a:off x="4137047" y="2520104"/>
              <a:ext cx="315363" cy="218443"/>
            </a:xfrm>
            <a:custGeom>
              <a:avLst/>
              <a:gdLst/>
              <a:ahLst/>
              <a:cxnLst/>
              <a:rect l="l" t="t" r="r" b="b"/>
              <a:pathLst>
                <a:path w="12023" h="8328" extrusionOk="0">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75"/>
            <p:cNvSpPr/>
            <p:nvPr/>
          </p:nvSpPr>
          <p:spPr>
            <a:xfrm>
              <a:off x="4148955" y="2618283"/>
              <a:ext cx="303455" cy="120265"/>
            </a:xfrm>
            <a:custGeom>
              <a:avLst/>
              <a:gdLst/>
              <a:ahLst/>
              <a:cxnLst/>
              <a:rect l="l" t="t" r="r" b="b"/>
              <a:pathLst>
                <a:path w="11569" h="4585" extrusionOk="0">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75"/>
            <p:cNvSpPr/>
            <p:nvPr/>
          </p:nvSpPr>
          <p:spPr>
            <a:xfrm>
              <a:off x="4137047" y="2520996"/>
              <a:ext cx="151714" cy="216817"/>
            </a:xfrm>
            <a:custGeom>
              <a:avLst/>
              <a:gdLst/>
              <a:ahLst/>
              <a:cxnLst/>
              <a:rect l="l" t="t" r="r" b="b"/>
              <a:pathLst>
                <a:path w="5784" h="8266" extrusionOk="0">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75"/>
            <p:cNvSpPr/>
            <p:nvPr/>
          </p:nvSpPr>
          <p:spPr>
            <a:xfrm>
              <a:off x="4148771" y="2649759"/>
              <a:ext cx="131281" cy="88054"/>
            </a:xfrm>
            <a:custGeom>
              <a:avLst/>
              <a:gdLst/>
              <a:ahLst/>
              <a:cxnLst/>
              <a:rect l="l" t="t" r="r" b="b"/>
              <a:pathLst>
                <a:path w="5005" h="3357" extrusionOk="0">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75"/>
            <p:cNvSpPr/>
            <p:nvPr/>
          </p:nvSpPr>
          <p:spPr>
            <a:xfrm>
              <a:off x="4315411" y="2615608"/>
              <a:ext cx="77588" cy="55109"/>
            </a:xfrm>
            <a:custGeom>
              <a:avLst/>
              <a:gdLst/>
              <a:ahLst/>
              <a:cxnLst/>
              <a:rect l="l" t="t" r="r" b="b"/>
              <a:pathLst>
                <a:path w="2958" h="2101" extrusionOk="0">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75"/>
            <p:cNvSpPr/>
            <p:nvPr/>
          </p:nvSpPr>
          <p:spPr>
            <a:xfrm>
              <a:off x="4173323" y="2580748"/>
              <a:ext cx="24394" cy="30453"/>
            </a:xfrm>
            <a:custGeom>
              <a:avLst/>
              <a:gdLst/>
              <a:ahLst/>
              <a:cxnLst/>
              <a:rect l="l" t="t" r="r" b="b"/>
              <a:pathLst>
                <a:path w="930" h="1161" extrusionOk="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75"/>
            <p:cNvSpPr/>
            <p:nvPr/>
          </p:nvSpPr>
          <p:spPr>
            <a:xfrm>
              <a:off x="4179356" y="2586807"/>
              <a:ext cx="12118" cy="12302"/>
            </a:xfrm>
            <a:custGeom>
              <a:avLst/>
              <a:gdLst/>
              <a:ahLst/>
              <a:cxnLst/>
              <a:rect l="l" t="t" r="r" b="b"/>
              <a:pathLst>
                <a:path w="462" h="469" extrusionOk="0">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75"/>
            <p:cNvSpPr/>
            <p:nvPr/>
          </p:nvSpPr>
          <p:spPr>
            <a:xfrm>
              <a:off x="4334978" y="2629300"/>
              <a:ext cx="52145" cy="16918"/>
            </a:xfrm>
            <a:custGeom>
              <a:avLst/>
              <a:gdLst/>
              <a:ahLst/>
              <a:cxnLst/>
              <a:rect l="l" t="t" r="r" b="b"/>
              <a:pathLst>
                <a:path w="1988" h="645" extrusionOk="0">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0" name="Google Shape;15990;p75"/>
          <p:cNvGrpSpPr/>
          <p:nvPr/>
        </p:nvGrpSpPr>
        <p:grpSpPr>
          <a:xfrm>
            <a:off x="4686434" y="2432916"/>
            <a:ext cx="367377" cy="370079"/>
            <a:chOff x="4686434" y="2432916"/>
            <a:chExt cx="367377" cy="370079"/>
          </a:xfrm>
        </p:grpSpPr>
        <p:sp>
          <p:nvSpPr>
            <p:cNvPr id="15991" name="Google Shape;15991;p75"/>
            <p:cNvSpPr/>
            <p:nvPr/>
          </p:nvSpPr>
          <p:spPr>
            <a:xfrm>
              <a:off x="4795105" y="2432916"/>
              <a:ext cx="175426" cy="76198"/>
            </a:xfrm>
            <a:custGeom>
              <a:avLst/>
              <a:gdLst/>
              <a:ahLst/>
              <a:cxnLst/>
              <a:rect l="l" t="t" r="r" b="b"/>
              <a:pathLst>
                <a:path w="6688" h="2905" extrusionOk="0">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75"/>
            <p:cNvSpPr/>
            <p:nvPr/>
          </p:nvSpPr>
          <p:spPr>
            <a:xfrm>
              <a:off x="4795105" y="2726771"/>
              <a:ext cx="175374" cy="76224"/>
            </a:xfrm>
            <a:custGeom>
              <a:avLst/>
              <a:gdLst/>
              <a:ahLst/>
              <a:cxnLst/>
              <a:rect l="l" t="t" r="r" b="b"/>
              <a:pathLst>
                <a:path w="6686" h="2906" extrusionOk="0">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75"/>
            <p:cNvSpPr/>
            <p:nvPr/>
          </p:nvSpPr>
          <p:spPr>
            <a:xfrm>
              <a:off x="4686434" y="2485428"/>
              <a:ext cx="367377" cy="265028"/>
            </a:xfrm>
            <a:custGeom>
              <a:avLst/>
              <a:gdLst/>
              <a:ahLst/>
              <a:cxnLst/>
              <a:rect l="l" t="t" r="r" b="b"/>
              <a:pathLst>
                <a:path w="14006" h="10104" extrusionOk="0">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75"/>
            <p:cNvSpPr/>
            <p:nvPr/>
          </p:nvSpPr>
          <p:spPr>
            <a:xfrm>
              <a:off x="4686434" y="2517980"/>
              <a:ext cx="238719" cy="232476"/>
            </a:xfrm>
            <a:custGeom>
              <a:avLst/>
              <a:gdLst/>
              <a:ahLst/>
              <a:cxnLst/>
              <a:rect l="l" t="t" r="r" b="b"/>
              <a:pathLst>
                <a:path w="9101" h="8863" extrusionOk="0">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75"/>
            <p:cNvSpPr/>
            <p:nvPr/>
          </p:nvSpPr>
          <p:spPr>
            <a:xfrm>
              <a:off x="4725386" y="2593916"/>
              <a:ext cx="30086" cy="30086"/>
            </a:xfrm>
            <a:custGeom>
              <a:avLst/>
              <a:gdLst/>
              <a:ahLst/>
              <a:cxnLst/>
              <a:rect l="l" t="t" r="r" b="b"/>
              <a:pathLst>
                <a:path w="1147" h="1147" extrusionOk="0">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75"/>
            <p:cNvSpPr/>
            <p:nvPr/>
          </p:nvSpPr>
          <p:spPr>
            <a:xfrm>
              <a:off x="4737478" y="2599949"/>
              <a:ext cx="12118" cy="11961"/>
            </a:xfrm>
            <a:custGeom>
              <a:avLst/>
              <a:gdLst/>
              <a:ahLst/>
              <a:cxnLst/>
              <a:rect l="l" t="t" r="r" b="b"/>
              <a:pathLst>
                <a:path w="462" h="456" extrusionOk="0">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75"/>
            <p:cNvSpPr/>
            <p:nvPr/>
          </p:nvSpPr>
          <p:spPr>
            <a:xfrm>
              <a:off x="4772862" y="2488261"/>
              <a:ext cx="51253" cy="259336"/>
            </a:xfrm>
            <a:custGeom>
              <a:avLst/>
              <a:gdLst/>
              <a:ahLst/>
              <a:cxnLst/>
              <a:rect l="l" t="t" r="r" b="b"/>
              <a:pathLst>
                <a:path w="1954" h="9887" extrusionOk="0">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75"/>
            <p:cNvSpPr/>
            <p:nvPr/>
          </p:nvSpPr>
          <p:spPr>
            <a:xfrm>
              <a:off x="4772862" y="2606900"/>
              <a:ext cx="51253" cy="140698"/>
            </a:xfrm>
            <a:custGeom>
              <a:avLst/>
              <a:gdLst/>
              <a:ahLst/>
              <a:cxnLst/>
              <a:rect l="l" t="t" r="r" b="b"/>
              <a:pathLst>
                <a:path w="1954" h="5364" extrusionOk="0">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75"/>
            <p:cNvSpPr/>
            <p:nvPr/>
          </p:nvSpPr>
          <p:spPr>
            <a:xfrm>
              <a:off x="4847381" y="2485769"/>
              <a:ext cx="47529" cy="264503"/>
            </a:xfrm>
            <a:custGeom>
              <a:avLst/>
              <a:gdLst/>
              <a:ahLst/>
              <a:cxnLst/>
              <a:rect l="l" t="t" r="r" b="b"/>
              <a:pathLst>
                <a:path w="1812" h="10084" extrusionOk="0">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75"/>
            <p:cNvSpPr/>
            <p:nvPr/>
          </p:nvSpPr>
          <p:spPr>
            <a:xfrm>
              <a:off x="4853440" y="2704528"/>
              <a:ext cx="41470" cy="45745"/>
            </a:xfrm>
            <a:custGeom>
              <a:avLst/>
              <a:gdLst/>
              <a:ahLst/>
              <a:cxnLst/>
              <a:rect l="l" t="t" r="r" b="b"/>
              <a:pathLst>
                <a:path w="1581" h="1744" extrusionOk="0">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75"/>
            <p:cNvSpPr/>
            <p:nvPr/>
          </p:nvSpPr>
          <p:spPr>
            <a:xfrm>
              <a:off x="4915868" y="2510845"/>
              <a:ext cx="46611" cy="214168"/>
            </a:xfrm>
            <a:custGeom>
              <a:avLst/>
              <a:gdLst/>
              <a:ahLst/>
              <a:cxnLst/>
              <a:rect l="l" t="t" r="r" b="b"/>
              <a:pathLst>
                <a:path w="1777" h="8165" extrusionOk="0">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2" name="Google Shape;16002;p75"/>
          <p:cNvGrpSpPr/>
          <p:nvPr/>
        </p:nvGrpSpPr>
        <p:grpSpPr>
          <a:xfrm>
            <a:off x="6328222" y="2056306"/>
            <a:ext cx="372099" cy="293986"/>
            <a:chOff x="6328222" y="2056306"/>
            <a:chExt cx="372099" cy="293986"/>
          </a:xfrm>
        </p:grpSpPr>
        <p:sp>
          <p:nvSpPr>
            <p:cNvPr id="16003" name="Google Shape;16003;p75"/>
            <p:cNvSpPr/>
            <p:nvPr/>
          </p:nvSpPr>
          <p:spPr>
            <a:xfrm>
              <a:off x="6581656" y="2179875"/>
              <a:ext cx="58021" cy="170416"/>
            </a:xfrm>
            <a:custGeom>
              <a:avLst/>
              <a:gdLst/>
              <a:ahLst/>
              <a:cxnLst/>
              <a:rect l="l" t="t" r="r" b="b"/>
              <a:pathLst>
                <a:path w="2212" h="6497" extrusionOk="0">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75"/>
            <p:cNvSpPr/>
            <p:nvPr/>
          </p:nvSpPr>
          <p:spPr>
            <a:xfrm>
              <a:off x="6488461" y="2209227"/>
              <a:ext cx="51253" cy="141065"/>
            </a:xfrm>
            <a:custGeom>
              <a:avLst/>
              <a:gdLst/>
              <a:ahLst/>
              <a:cxnLst/>
              <a:rect l="l" t="t" r="r" b="b"/>
              <a:pathLst>
                <a:path w="1954" h="5378" extrusionOk="0">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75"/>
            <p:cNvSpPr/>
            <p:nvPr/>
          </p:nvSpPr>
          <p:spPr>
            <a:xfrm>
              <a:off x="6642720" y="2150524"/>
              <a:ext cx="57601" cy="88238"/>
            </a:xfrm>
            <a:custGeom>
              <a:avLst/>
              <a:gdLst/>
              <a:ahLst/>
              <a:cxnLst/>
              <a:rect l="l" t="t" r="r" b="b"/>
              <a:pathLst>
                <a:path w="2196" h="3364" extrusionOk="0">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75"/>
            <p:cNvSpPr/>
            <p:nvPr/>
          </p:nvSpPr>
          <p:spPr>
            <a:xfrm>
              <a:off x="6328222" y="2056620"/>
              <a:ext cx="352190" cy="293671"/>
            </a:xfrm>
            <a:custGeom>
              <a:avLst/>
              <a:gdLst/>
              <a:ahLst/>
              <a:cxnLst/>
              <a:rect l="l" t="t" r="r" b="b"/>
              <a:pathLst>
                <a:path w="13427" h="11196" extrusionOk="0">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75"/>
            <p:cNvSpPr/>
            <p:nvPr/>
          </p:nvSpPr>
          <p:spPr>
            <a:xfrm>
              <a:off x="6371633" y="2068896"/>
              <a:ext cx="18151" cy="11751"/>
            </a:xfrm>
            <a:custGeom>
              <a:avLst/>
              <a:gdLst/>
              <a:ahLst/>
              <a:cxnLst/>
              <a:rect l="l" t="t" r="r" b="b"/>
              <a:pathLst>
                <a:path w="692" h="448" extrusionOk="0">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75"/>
            <p:cNvSpPr/>
            <p:nvPr/>
          </p:nvSpPr>
          <p:spPr>
            <a:xfrm>
              <a:off x="6396158" y="2056306"/>
              <a:ext cx="25102" cy="18702"/>
            </a:xfrm>
            <a:custGeom>
              <a:avLst/>
              <a:gdLst/>
              <a:ahLst/>
              <a:cxnLst/>
              <a:rect l="l" t="t" r="r" b="b"/>
              <a:pathLst>
                <a:path w="957" h="713" extrusionOk="0">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75"/>
            <p:cNvSpPr/>
            <p:nvPr/>
          </p:nvSpPr>
          <p:spPr>
            <a:xfrm>
              <a:off x="6380682" y="2097697"/>
              <a:ext cx="88605" cy="117589"/>
            </a:xfrm>
            <a:custGeom>
              <a:avLst/>
              <a:gdLst/>
              <a:ahLst/>
              <a:cxnLst/>
              <a:rect l="l" t="t" r="r" b="b"/>
              <a:pathLst>
                <a:path w="3378" h="4483" extrusionOk="0">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75"/>
            <p:cNvSpPr/>
            <p:nvPr/>
          </p:nvSpPr>
          <p:spPr>
            <a:xfrm>
              <a:off x="6328406" y="2070496"/>
              <a:ext cx="23318" cy="27227"/>
            </a:xfrm>
            <a:custGeom>
              <a:avLst/>
              <a:gdLst/>
              <a:ahLst/>
              <a:cxnLst/>
              <a:rect l="l" t="t" r="r" b="b"/>
              <a:pathLst>
                <a:path w="889" h="1038" extrusionOk="0">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75"/>
            <p:cNvSpPr/>
            <p:nvPr/>
          </p:nvSpPr>
          <p:spPr>
            <a:xfrm>
              <a:off x="6495937" y="2180347"/>
              <a:ext cx="120448" cy="41889"/>
            </a:xfrm>
            <a:custGeom>
              <a:avLst/>
              <a:gdLst/>
              <a:ahLst/>
              <a:cxnLst/>
              <a:rect l="l" t="t" r="r" b="b"/>
              <a:pathLst>
                <a:path w="4592" h="1597" extrusionOk="0">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2" name="Google Shape;16012;p75"/>
          <p:cNvGrpSpPr/>
          <p:nvPr/>
        </p:nvGrpSpPr>
        <p:grpSpPr>
          <a:xfrm>
            <a:off x="5789327" y="2432968"/>
            <a:ext cx="352531" cy="370132"/>
            <a:chOff x="5789327" y="2432968"/>
            <a:chExt cx="352531" cy="370132"/>
          </a:xfrm>
        </p:grpSpPr>
        <p:sp>
          <p:nvSpPr>
            <p:cNvPr id="16013" name="Google Shape;16013;p75"/>
            <p:cNvSpPr/>
            <p:nvPr/>
          </p:nvSpPr>
          <p:spPr>
            <a:xfrm>
              <a:off x="5794651" y="2568132"/>
              <a:ext cx="341882" cy="228935"/>
            </a:xfrm>
            <a:custGeom>
              <a:avLst/>
              <a:gdLst/>
              <a:ahLst/>
              <a:cxnLst/>
              <a:rect l="l" t="t" r="r" b="b"/>
              <a:pathLst>
                <a:path w="13034" h="8728" extrusionOk="0">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75"/>
            <p:cNvSpPr/>
            <p:nvPr/>
          </p:nvSpPr>
          <p:spPr>
            <a:xfrm>
              <a:off x="5998826" y="2544656"/>
              <a:ext cx="143032" cy="117405"/>
            </a:xfrm>
            <a:custGeom>
              <a:avLst/>
              <a:gdLst/>
              <a:ahLst/>
              <a:cxnLst/>
              <a:rect l="l" t="t" r="r" b="b"/>
              <a:pathLst>
                <a:path w="5453" h="4476" extrusionOk="0">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75"/>
            <p:cNvSpPr/>
            <p:nvPr/>
          </p:nvSpPr>
          <p:spPr>
            <a:xfrm>
              <a:off x="5846062" y="2667360"/>
              <a:ext cx="238877" cy="135740"/>
            </a:xfrm>
            <a:custGeom>
              <a:avLst/>
              <a:gdLst/>
              <a:ahLst/>
              <a:cxnLst/>
              <a:rect l="l" t="t" r="r" b="b"/>
              <a:pathLst>
                <a:path w="9107" h="5175" extrusionOk="0">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75"/>
            <p:cNvSpPr/>
            <p:nvPr/>
          </p:nvSpPr>
          <p:spPr>
            <a:xfrm>
              <a:off x="5898339" y="2432968"/>
              <a:ext cx="134481" cy="211492"/>
            </a:xfrm>
            <a:custGeom>
              <a:avLst/>
              <a:gdLst/>
              <a:ahLst/>
              <a:cxnLst/>
              <a:rect l="l" t="t" r="r" b="b"/>
              <a:pathLst>
                <a:path w="5127" h="8063" extrusionOk="0">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75"/>
            <p:cNvSpPr/>
            <p:nvPr/>
          </p:nvSpPr>
          <p:spPr>
            <a:xfrm>
              <a:off x="5898522" y="2433309"/>
              <a:ext cx="59962" cy="175925"/>
            </a:xfrm>
            <a:custGeom>
              <a:avLst/>
              <a:gdLst/>
              <a:ahLst/>
              <a:cxnLst/>
              <a:rect l="l" t="t" r="r" b="b"/>
              <a:pathLst>
                <a:path w="2286" h="6707" extrusionOk="0">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75"/>
            <p:cNvSpPr/>
            <p:nvPr/>
          </p:nvSpPr>
          <p:spPr>
            <a:xfrm>
              <a:off x="5804960" y="2667045"/>
              <a:ext cx="141065" cy="88920"/>
            </a:xfrm>
            <a:custGeom>
              <a:avLst/>
              <a:gdLst/>
              <a:ahLst/>
              <a:cxnLst/>
              <a:rect l="l" t="t" r="r" b="b"/>
              <a:pathLst>
                <a:path w="5378" h="3390" extrusionOk="0">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75"/>
            <p:cNvSpPr/>
            <p:nvPr/>
          </p:nvSpPr>
          <p:spPr>
            <a:xfrm>
              <a:off x="5912739" y="2597483"/>
              <a:ext cx="29378" cy="23502"/>
            </a:xfrm>
            <a:custGeom>
              <a:avLst/>
              <a:gdLst/>
              <a:ahLst/>
              <a:cxnLst/>
              <a:rect l="l" t="t" r="r" b="b"/>
              <a:pathLst>
                <a:path w="1120" h="896" extrusionOk="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75"/>
            <p:cNvSpPr/>
            <p:nvPr/>
          </p:nvSpPr>
          <p:spPr>
            <a:xfrm>
              <a:off x="5989042" y="2597483"/>
              <a:ext cx="29378" cy="23502"/>
            </a:xfrm>
            <a:custGeom>
              <a:avLst/>
              <a:gdLst/>
              <a:ahLst/>
              <a:cxnLst/>
              <a:rect l="l" t="t" r="r" b="b"/>
              <a:pathLst>
                <a:path w="1120" h="896" extrusionOk="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75"/>
            <p:cNvSpPr/>
            <p:nvPr/>
          </p:nvSpPr>
          <p:spPr>
            <a:xfrm>
              <a:off x="5789327" y="2544656"/>
              <a:ext cx="142849" cy="117405"/>
            </a:xfrm>
            <a:custGeom>
              <a:avLst/>
              <a:gdLst/>
              <a:ahLst/>
              <a:cxnLst/>
              <a:rect l="l" t="t" r="r" b="b"/>
              <a:pathLst>
                <a:path w="5446" h="4476" extrusionOk="0">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75"/>
            <p:cNvSpPr/>
            <p:nvPr/>
          </p:nvSpPr>
          <p:spPr>
            <a:xfrm>
              <a:off x="5985134" y="2666940"/>
              <a:ext cx="141065" cy="89025"/>
            </a:xfrm>
            <a:custGeom>
              <a:avLst/>
              <a:gdLst/>
              <a:ahLst/>
              <a:cxnLst/>
              <a:rect l="l" t="t" r="r" b="b"/>
              <a:pathLst>
                <a:path w="5378" h="3394" extrusionOk="0">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3" name="Google Shape;16023;p75"/>
          <p:cNvGrpSpPr/>
          <p:nvPr/>
        </p:nvGrpSpPr>
        <p:grpSpPr>
          <a:xfrm>
            <a:off x="874612" y="1980134"/>
            <a:ext cx="322314" cy="370158"/>
            <a:chOff x="874612" y="1980134"/>
            <a:chExt cx="322314" cy="370158"/>
          </a:xfrm>
        </p:grpSpPr>
        <p:sp>
          <p:nvSpPr>
            <p:cNvPr id="16024" name="Google Shape;16024;p75"/>
            <p:cNvSpPr/>
            <p:nvPr/>
          </p:nvSpPr>
          <p:spPr>
            <a:xfrm>
              <a:off x="1067586" y="1980134"/>
              <a:ext cx="129340" cy="193709"/>
            </a:xfrm>
            <a:custGeom>
              <a:avLst/>
              <a:gdLst/>
              <a:ahLst/>
              <a:cxnLst/>
              <a:rect l="l" t="t" r="r" b="b"/>
              <a:pathLst>
                <a:path w="4931" h="7385" extrusionOk="0">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75"/>
            <p:cNvSpPr/>
            <p:nvPr/>
          </p:nvSpPr>
          <p:spPr>
            <a:xfrm>
              <a:off x="1095521" y="1980317"/>
              <a:ext cx="101405" cy="193525"/>
            </a:xfrm>
            <a:custGeom>
              <a:avLst/>
              <a:gdLst/>
              <a:ahLst/>
              <a:cxnLst/>
              <a:rect l="l" t="t" r="r" b="b"/>
              <a:pathLst>
                <a:path w="3866" h="7378" extrusionOk="0">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75"/>
            <p:cNvSpPr/>
            <p:nvPr/>
          </p:nvSpPr>
          <p:spPr>
            <a:xfrm>
              <a:off x="874612" y="1980134"/>
              <a:ext cx="129681" cy="193709"/>
            </a:xfrm>
            <a:custGeom>
              <a:avLst/>
              <a:gdLst/>
              <a:ahLst/>
              <a:cxnLst/>
              <a:rect l="l" t="t" r="r" b="b"/>
              <a:pathLst>
                <a:path w="4944" h="7385" extrusionOk="0">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75"/>
            <p:cNvSpPr/>
            <p:nvPr/>
          </p:nvSpPr>
          <p:spPr>
            <a:xfrm>
              <a:off x="874612" y="1980317"/>
              <a:ext cx="101589" cy="193525"/>
            </a:xfrm>
            <a:custGeom>
              <a:avLst/>
              <a:gdLst/>
              <a:ahLst/>
              <a:cxnLst/>
              <a:rect l="l" t="t" r="r" b="b"/>
              <a:pathLst>
                <a:path w="3873" h="7378" extrusionOk="0">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75"/>
            <p:cNvSpPr/>
            <p:nvPr/>
          </p:nvSpPr>
          <p:spPr>
            <a:xfrm>
              <a:off x="922455" y="2123481"/>
              <a:ext cx="226785" cy="226811"/>
            </a:xfrm>
            <a:custGeom>
              <a:avLst/>
              <a:gdLst/>
              <a:ahLst/>
              <a:cxnLst/>
              <a:rect l="l" t="t" r="r" b="b"/>
              <a:pathLst>
                <a:path w="8646" h="8647" extrusionOk="0">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75"/>
            <p:cNvSpPr/>
            <p:nvPr/>
          </p:nvSpPr>
          <p:spPr>
            <a:xfrm>
              <a:off x="922455" y="2123664"/>
              <a:ext cx="106205" cy="222876"/>
            </a:xfrm>
            <a:custGeom>
              <a:avLst/>
              <a:gdLst/>
              <a:ahLst/>
              <a:cxnLst/>
              <a:rect l="l" t="t" r="r" b="b"/>
              <a:pathLst>
                <a:path w="4049" h="8497" extrusionOk="0">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75"/>
            <p:cNvSpPr/>
            <p:nvPr/>
          </p:nvSpPr>
          <p:spPr>
            <a:xfrm>
              <a:off x="964082" y="2219010"/>
              <a:ext cx="35935" cy="41627"/>
            </a:xfrm>
            <a:custGeom>
              <a:avLst/>
              <a:gdLst/>
              <a:ahLst/>
              <a:cxnLst/>
              <a:rect l="l" t="t" r="r" b="b"/>
              <a:pathLst>
                <a:path w="1370" h="1587" extrusionOk="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75"/>
            <p:cNvSpPr/>
            <p:nvPr/>
          </p:nvSpPr>
          <p:spPr>
            <a:xfrm>
              <a:off x="982050" y="2218984"/>
              <a:ext cx="17968" cy="29797"/>
            </a:xfrm>
            <a:custGeom>
              <a:avLst/>
              <a:gdLst/>
              <a:ahLst/>
              <a:cxnLst/>
              <a:rect l="l" t="t" r="r" b="b"/>
              <a:pathLst>
                <a:path w="685" h="1136" extrusionOk="0">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75"/>
            <p:cNvSpPr/>
            <p:nvPr/>
          </p:nvSpPr>
          <p:spPr>
            <a:xfrm>
              <a:off x="976174" y="2224860"/>
              <a:ext cx="11935" cy="11961"/>
            </a:xfrm>
            <a:custGeom>
              <a:avLst/>
              <a:gdLst/>
              <a:ahLst/>
              <a:cxnLst/>
              <a:rect l="l" t="t" r="r" b="b"/>
              <a:pathLst>
                <a:path w="455" h="456" extrusionOk="0">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75"/>
            <p:cNvSpPr/>
            <p:nvPr/>
          </p:nvSpPr>
          <p:spPr>
            <a:xfrm>
              <a:off x="1071678" y="2219010"/>
              <a:ext cx="35778" cy="41627"/>
            </a:xfrm>
            <a:custGeom>
              <a:avLst/>
              <a:gdLst/>
              <a:ahLst/>
              <a:cxnLst/>
              <a:rect l="l" t="t" r="r" b="b"/>
              <a:pathLst>
                <a:path w="1364" h="1587" extrusionOk="0">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75"/>
            <p:cNvSpPr/>
            <p:nvPr/>
          </p:nvSpPr>
          <p:spPr>
            <a:xfrm>
              <a:off x="1089462" y="2218984"/>
              <a:ext cx="17994" cy="29797"/>
            </a:xfrm>
            <a:custGeom>
              <a:avLst/>
              <a:gdLst/>
              <a:ahLst/>
              <a:cxnLst/>
              <a:rect l="l" t="t" r="r" b="b"/>
              <a:pathLst>
                <a:path w="686" h="1136" extrusionOk="0">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75"/>
            <p:cNvSpPr/>
            <p:nvPr/>
          </p:nvSpPr>
          <p:spPr>
            <a:xfrm>
              <a:off x="1083586" y="2224860"/>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75"/>
            <p:cNvSpPr/>
            <p:nvPr/>
          </p:nvSpPr>
          <p:spPr>
            <a:xfrm>
              <a:off x="949682" y="2219010"/>
              <a:ext cx="172357" cy="131281"/>
            </a:xfrm>
            <a:custGeom>
              <a:avLst/>
              <a:gdLst/>
              <a:ahLst/>
              <a:cxnLst/>
              <a:rect l="l" t="t" r="r" b="b"/>
              <a:pathLst>
                <a:path w="6571" h="5005" extrusionOk="0">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75"/>
            <p:cNvSpPr/>
            <p:nvPr/>
          </p:nvSpPr>
          <p:spPr>
            <a:xfrm>
              <a:off x="985984" y="2318238"/>
              <a:ext cx="99700" cy="24027"/>
            </a:xfrm>
            <a:custGeom>
              <a:avLst/>
              <a:gdLst/>
              <a:ahLst/>
              <a:cxnLst/>
              <a:rect l="l" t="t" r="r" b="b"/>
              <a:pathLst>
                <a:path w="3801" h="916" extrusionOk="0">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75"/>
            <p:cNvSpPr/>
            <p:nvPr/>
          </p:nvSpPr>
          <p:spPr>
            <a:xfrm>
              <a:off x="1008726" y="2278579"/>
              <a:ext cx="54270" cy="41784"/>
            </a:xfrm>
            <a:custGeom>
              <a:avLst/>
              <a:gdLst/>
              <a:ahLst/>
              <a:cxnLst/>
              <a:rect l="l" t="t" r="r" b="b"/>
              <a:pathLst>
                <a:path w="2069" h="1593" extrusionOk="0">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75"/>
            <p:cNvSpPr/>
            <p:nvPr/>
          </p:nvSpPr>
          <p:spPr>
            <a:xfrm>
              <a:off x="1008726" y="2279811"/>
              <a:ext cx="36827" cy="40552"/>
            </a:xfrm>
            <a:custGeom>
              <a:avLst/>
              <a:gdLst/>
              <a:ahLst/>
              <a:cxnLst/>
              <a:rect l="l" t="t" r="r" b="b"/>
              <a:pathLst>
                <a:path w="1404" h="1546" extrusionOk="0">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75"/>
            <p:cNvSpPr/>
            <p:nvPr/>
          </p:nvSpPr>
          <p:spPr>
            <a:xfrm>
              <a:off x="950023" y="2286395"/>
              <a:ext cx="51070" cy="59962"/>
            </a:xfrm>
            <a:custGeom>
              <a:avLst/>
              <a:gdLst/>
              <a:ahLst/>
              <a:cxnLst/>
              <a:rect l="l" t="t" r="r" b="b"/>
              <a:pathLst>
                <a:path w="1947" h="2286" extrusionOk="0">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1" name="Google Shape;16041;p75"/>
          <p:cNvGrpSpPr/>
          <p:nvPr/>
        </p:nvGrpSpPr>
        <p:grpSpPr>
          <a:xfrm>
            <a:off x="3039662" y="2514780"/>
            <a:ext cx="374223" cy="329764"/>
            <a:chOff x="3039662" y="2514780"/>
            <a:chExt cx="374223" cy="329764"/>
          </a:xfrm>
        </p:grpSpPr>
        <p:sp>
          <p:nvSpPr>
            <p:cNvPr id="16042" name="Google Shape;16042;p75"/>
            <p:cNvSpPr/>
            <p:nvPr/>
          </p:nvSpPr>
          <p:spPr>
            <a:xfrm>
              <a:off x="3270171" y="2554964"/>
              <a:ext cx="64395" cy="72762"/>
            </a:xfrm>
            <a:custGeom>
              <a:avLst/>
              <a:gdLst/>
              <a:ahLst/>
              <a:cxnLst/>
              <a:rect l="l" t="t" r="r" b="b"/>
              <a:pathLst>
                <a:path w="2455" h="2774" extrusionOk="0">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75"/>
            <p:cNvSpPr/>
            <p:nvPr/>
          </p:nvSpPr>
          <p:spPr>
            <a:xfrm>
              <a:off x="3245804" y="2514780"/>
              <a:ext cx="97838" cy="179571"/>
            </a:xfrm>
            <a:custGeom>
              <a:avLst/>
              <a:gdLst/>
              <a:ahLst/>
              <a:cxnLst/>
              <a:rect l="l" t="t" r="r" b="b"/>
              <a:pathLst>
                <a:path w="3730" h="6846" extrusionOk="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75"/>
            <p:cNvSpPr/>
            <p:nvPr/>
          </p:nvSpPr>
          <p:spPr>
            <a:xfrm>
              <a:off x="3119165" y="2554964"/>
              <a:ext cx="64395" cy="72762"/>
            </a:xfrm>
            <a:custGeom>
              <a:avLst/>
              <a:gdLst/>
              <a:ahLst/>
              <a:cxnLst/>
              <a:rect l="l" t="t" r="r" b="b"/>
              <a:pathLst>
                <a:path w="2455" h="2774" extrusionOk="0">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75"/>
            <p:cNvSpPr/>
            <p:nvPr/>
          </p:nvSpPr>
          <p:spPr>
            <a:xfrm>
              <a:off x="3254512" y="2624867"/>
              <a:ext cx="17627" cy="28827"/>
            </a:xfrm>
            <a:custGeom>
              <a:avLst/>
              <a:gdLst/>
              <a:ahLst/>
              <a:cxnLst/>
              <a:rect l="l" t="t" r="r" b="b"/>
              <a:pathLst>
                <a:path w="672" h="1099" extrusionOk="0">
                  <a:moveTo>
                    <a:pt x="217" y="0"/>
                  </a:moveTo>
                  <a:lnTo>
                    <a:pt x="0" y="1099"/>
                  </a:lnTo>
                  <a:lnTo>
                    <a:pt x="448" y="1099"/>
                  </a:lnTo>
                  <a:lnTo>
                    <a:pt x="67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75"/>
            <p:cNvSpPr/>
            <p:nvPr/>
          </p:nvSpPr>
          <p:spPr>
            <a:xfrm>
              <a:off x="3255745" y="2607424"/>
              <a:ext cx="23161" cy="23161"/>
            </a:xfrm>
            <a:custGeom>
              <a:avLst/>
              <a:gdLst/>
              <a:ahLst/>
              <a:cxnLst/>
              <a:rect l="l" t="t" r="r" b="b"/>
              <a:pathLst>
                <a:path w="883" h="883" extrusionOk="0">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75"/>
            <p:cNvSpPr/>
            <p:nvPr/>
          </p:nvSpPr>
          <p:spPr>
            <a:xfrm>
              <a:off x="3181593" y="2624867"/>
              <a:ext cx="17627" cy="28827"/>
            </a:xfrm>
            <a:custGeom>
              <a:avLst/>
              <a:gdLst/>
              <a:ahLst/>
              <a:cxnLst/>
              <a:rect l="l" t="t" r="r" b="b"/>
              <a:pathLst>
                <a:path w="672" h="1099" extrusionOk="0">
                  <a:moveTo>
                    <a:pt x="0" y="0"/>
                  </a:moveTo>
                  <a:lnTo>
                    <a:pt x="224" y="1099"/>
                  </a:lnTo>
                  <a:lnTo>
                    <a:pt x="672" y="1099"/>
                  </a:lnTo>
                  <a:lnTo>
                    <a:pt x="4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75"/>
            <p:cNvSpPr/>
            <p:nvPr/>
          </p:nvSpPr>
          <p:spPr>
            <a:xfrm>
              <a:off x="3288480" y="2694219"/>
              <a:ext cx="125406" cy="52145"/>
            </a:xfrm>
            <a:custGeom>
              <a:avLst/>
              <a:gdLst/>
              <a:ahLst/>
              <a:cxnLst/>
              <a:rect l="l" t="t" r="r" b="b"/>
              <a:pathLst>
                <a:path w="4781" h="1988" extrusionOk="0">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75"/>
            <p:cNvSpPr/>
            <p:nvPr/>
          </p:nvSpPr>
          <p:spPr>
            <a:xfrm>
              <a:off x="3276204" y="2705813"/>
              <a:ext cx="118140" cy="78952"/>
            </a:xfrm>
            <a:custGeom>
              <a:avLst/>
              <a:gdLst/>
              <a:ahLst/>
              <a:cxnLst/>
              <a:rect l="l" t="t" r="r" b="b"/>
              <a:pathLst>
                <a:path w="4504" h="3010" extrusionOk="0">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75"/>
            <p:cNvSpPr/>
            <p:nvPr/>
          </p:nvSpPr>
          <p:spPr>
            <a:xfrm>
              <a:off x="3265240" y="2711793"/>
              <a:ext cx="104186" cy="103399"/>
            </a:xfrm>
            <a:custGeom>
              <a:avLst/>
              <a:gdLst/>
              <a:ahLst/>
              <a:cxnLst/>
              <a:rect l="l" t="t" r="r" b="b"/>
              <a:pathLst>
                <a:path w="3972" h="3942" extrusionOk="0">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75"/>
            <p:cNvSpPr/>
            <p:nvPr/>
          </p:nvSpPr>
          <p:spPr>
            <a:xfrm>
              <a:off x="3247430" y="2717223"/>
              <a:ext cx="88920" cy="127320"/>
            </a:xfrm>
            <a:custGeom>
              <a:avLst/>
              <a:gdLst/>
              <a:ahLst/>
              <a:cxnLst/>
              <a:rect l="l" t="t" r="r" b="b"/>
              <a:pathLst>
                <a:path w="3390" h="4854" extrusionOk="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75"/>
            <p:cNvSpPr/>
            <p:nvPr/>
          </p:nvSpPr>
          <p:spPr>
            <a:xfrm>
              <a:off x="3039662" y="2694219"/>
              <a:ext cx="125406" cy="52145"/>
            </a:xfrm>
            <a:custGeom>
              <a:avLst/>
              <a:gdLst/>
              <a:ahLst/>
              <a:cxnLst/>
              <a:rect l="l" t="t" r="r" b="b"/>
              <a:pathLst>
                <a:path w="4781" h="1988" extrusionOk="0">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75"/>
            <p:cNvSpPr/>
            <p:nvPr/>
          </p:nvSpPr>
          <p:spPr>
            <a:xfrm>
              <a:off x="3059230" y="2705813"/>
              <a:ext cx="118297" cy="78952"/>
            </a:xfrm>
            <a:custGeom>
              <a:avLst/>
              <a:gdLst/>
              <a:ahLst/>
              <a:cxnLst/>
              <a:rect l="l" t="t" r="r" b="b"/>
              <a:pathLst>
                <a:path w="4510" h="3010" extrusionOk="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75"/>
            <p:cNvSpPr/>
            <p:nvPr/>
          </p:nvSpPr>
          <p:spPr>
            <a:xfrm>
              <a:off x="3084306" y="2711793"/>
              <a:ext cx="104186" cy="103399"/>
            </a:xfrm>
            <a:custGeom>
              <a:avLst/>
              <a:gdLst/>
              <a:ahLst/>
              <a:cxnLst/>
              <a:rect l="l" t="t" r="r" b="b"/>
              <a:pathLst>
                <a:path w="3972" h="3942" extrusionOk="0">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75"/>
            <p:cNvSpPr/>
            <p:nvPr/>
          </p:nvSpPr>
          <p:spPr>
            <a:xfrm>
              <a:off x="3117198" y="2717223"/>
              <a:ext cx="88972" cy="127320"/>
            </a:xfrm>
            <a:custGeom>
              <a:avLst/>
              <a:gdLst/>
              <a:ahLst/>
              <a:cxnLst/>
              <a:rect l="l" t="t" r="r" b="b"/>
              <a:pathLst>
                <a:path w="3392" h="4854" extrusionOk="0">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75"/>
            <p:cNvSpPr/>
            <p:nvPr/>
          </p:nvSpPr>
          <p:spPr>
            <a:xfrm>
              <a:off x="3145841" y="2642100"/>
              <a:ext cx="161865" cy="121524"/>
            </a:xfrm>
            <a:custGeom>
              <a:avLst/>
              <a:gdLst/>
              <a:ahLst/>
              <a:cxnLst/>
              <a:rect l="l" t="t" r="r" b="b"/>
              <a:pathLst>
                <a:path w="6171" h="4633" extrusionOk="0">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75"/>
            <p:cNvSpPr/>
            <p:nvPr/>
          </p:nvSpPr>
          <p:spPr>
            <a:xfrm>
              <a:off x="3109906" y="2514780"/>
              <a:ext cx="97864" cy="179571"/>
            </a:xfrm>
            <a:custGeom>
              <a:avLst/>
              <a:gdLst/>
              <a:ahLst/>
              <a:cxnLst/>
              <a:rect l="l" t="t" r="r" b="b"/>
              <a:pathLst>
                <a:path w="3731" h="6846" extrusionOk="0">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75"/>
            <p:cNvSpPr/>
            <p:nvPr/>
          </p:nvSpPr>
          <p:spPr>
            <a:xfrm>
              <a:off x="3174825" y="2607424"/>
              <a:ext cx="23161" cy="23161"/>
            </a:xfrm>
            <a:custGeom>
              <a:avLst/>
              <a:gdLst/>
              <a:ahLst/>
              <a:cxnLst/>
              <a:rect l="l" t="t" r="r" b="b"/>
              <a:pathLst>
                <a:path w="883" h="883" extrusionOk="0">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75"/>
            <p:cNvSpPr/>
            <p:nvPr/>
          </p:nvSpPr>
          <p:spPr>
            <a:xfrm>
              <a:off x="3145841" y="2642651"/>
              <a:ext cx="79529" cy="120973"/>
            </a:xfrm>
            <a:custGeom>
              <a:avLst/>
              <a:gdLst/>
              <a:ahLst/>
              <a:cxnLst/>
              <a:rect l="l" t="t" r="r" b="b"/>
              <a:pathLst>
                <a:path w="3032" h="4612" extrusionOk="0">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60" name="Google Shape;16060;p75"/>
          <p:cNvGrpSpPr/>
          <p:nvPr/>
        </p:nvGrpSpPr>
        <p:grpSpPr>
          <a:xfrm>
            <a:off x="1946369" y="2563122"/>
            <a:ext cx="374066" cy="233395"/>
            <a:chOff x="1946369" y="2563122"/>
            <a:chExt cx="374066" cy="233395"/>
          </a:xfrm>
        </p:grpSpPr>
        <p:sp>
          <p:nvSpPr>
            <p:cNvPr id="16061" name="Google Shape;16061;p75"/>
            <p:cNvSpPr/>
            <p:nvPr/>
          </p:nvSpPr>
          <p:spPr>
            <a:xfrm>
              <a:off x="1946369" y="2563148"/>
              <a:ext cx="334223" cy="215401"/>
            </a:xfrm>
            <a:custGeom>
              <a:avLst/>
              <a:gdLst/>
              <a:ahLst/>
              <a:cxnLst/>
              <a:rect l="l" t="t" r="r" b="b"/>
              <a:pathLst>
                <a:path w="12742" h="8212" extrusionOk="0">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75"/>
            <p:cNvSpPr/>
            <p:nvPr/>
          </p:nvSpPr>
          <p:spPr>
            <a:xfrm>
              <a:off x="1995656" y="2698836"/>
              <a:ext cx="107254" cy="97497"/>
            </a:xfrm>
            <a:custGeom>
              <a:avLst/>
              <a:gdLst/>
              <a:ahLst/>
              <a:cxnLst/>
              <a:rect l="l" t="t" r="r" b="b"/>
              <a:pathLst>
                <a:path w="4089" h="3717" extrusionOk="0">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75"/>
            <p:cNvSpPr/>
            <p:nvPr/>
          </p:nvSpPr>
          <p:spPr>
            <a:xfrm>
              <a:off x="2186846" y="2736738"/>
              <a:ext cx="57811" cy="59778"/>
            </a:xfrm>
            <a:custGeom>
              <a:avLst/>
              <a:gdLst/>
              <a:ahLst/>
              <a:cxnLst/>
              <a:rect l="l" t="t" r="r" b="b"/>
              <a:pathLst>
                <a:path w="2204" h="2279" extrusionOk="0">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75"/>
            <p:cNvSpPr/>
            <p:nvPr/>
          </p:nvSpPr>
          <p:spPr>
            <a:xfrm>
              <a:off x="1974645" y="2580433"/>
              <a:ext cx="14977" cy="20433"/>
            </a:xfrm>
            <a:custGeom>
              <a:avLst/>
              <a:gdLst/>
              <a:ahLst/>
              <a:cxnLst/>
              <a:rect l="l" t="t" r="r" b="b"/>
              <a:pathLst>
                <a:path w="571" h="779" extrusionOk="0">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75"/>
            <p:cNvSpPr/>
            <p:nvPr/>
          </p:nvSpPr>
          <p:spPr>
            <a:xfrm>
              <a:off x="1952429" y="2612408"/>
              <a:ext cx="38506" cy="16918"/>
            </a:xfrm>
            <a:custGeom>
              <a:avLst/>
              <a:gdLst/>
              <a:ahLst/>
              <a:cxnLst/>
              <a:rect l="l" t="t" r="r" b="b"/>
              <a:pathLst>
                <a:path w="1468" h="645" extrusionOk="0">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75"/>
            <p:cNvSpPr/>
            <p:nvPr/>
          </p:nvSpPr>
          <p:spPr>
            <a:xfrm>
              <a:off x="1978029" y="2563122"/>
              <a:ext cx="51962" cy="90048"/>
            </a:xfrm>
            <a:custGeom>
              <a:avLst/>
              <a:gdLst/>
              <a:ahLst/>
              <a:cxnLst/>
              <a:rect l="l" t="t" r="r" b="b"/>
              <a:pathLst>
                <a:path w="1981" h="3433" extrusionOk="0">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75"/>
            <p:cNvSpPr/>
            <p:nvPr/>
          </p:nvSpPr>
          <p:spPr>
            <a:xfrm>
              <a:off x="2029781" y="2601417"/>
              <a:ext cx="290655" cy="147098"/>
            </a:xfrm>
            <a:custGeom>
              <a:avLst/>
              <a:gdLst/>
              <a:ahLst/>
              <a:cxnLst/>
              <a:rect l="l" t="t" r="r" b="b"/>
              <a:pathLst>
                <a:path w="11081" h="5608" extrusionOk="0">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75"/>
            <p:cNvSpPr/>
            <p:nvPr/>
          </p:nvSpPr>
          <p:spPr>
            <a:xfrm>
              <a:off x="2029781" y="2604932"/>
              <a:ext cx="286379" cy="143635"/>
            </a:xfrm>
            <a:custGeom>
              <a:avLst/>
              <a:gdLst/>
              <a:ahLst/>
              <a:cxnLst/>
              <a:rect l="l" t="t" r="r" b="b"/>
              <a:pathLst>
                <a:path w="10918" h="5476" extrusionOk="0">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69" name="Google Shape;16069;p75"/>
          <p:cNvGrpSpPr/>
          <p:nvPr/>
        </p:nvGrpSpPr>
        <p:grpSpPr>
          <a:xfrm>
            <a:off x="4135263" y="2906184"/>
            <a:ext cx="374040" cy="370184"/>
            <a:chOff x="4135263" y="2906184"/>
            <a:chExt cx="374040" cy="370184"/>
          </a:xfrm>
        </p:grpSpPr>
        <p:sp>
          <p:nvSpPr>
            <p:cNvPr id="16070" name="Google Shape;16070;p75"/>
            <p:cNvSpPr/>
            <p:nvPr/>
          </p:nvSpPr>
          <p:spPr>
            <a:xfrm>
              <a:off x="4165139" y="2935037"/>
              <a:ext cx="314288" cy="312347"/>
            </a:xfrm>
            <a:custGeom>
              <a:avLst/>
              <a:gdLst/>
              <a:ahLst/>
              <a:cxnLst/>
              <a:rect l="l" t="t" r="r" b="b"/>
              <a:pathLst>
                <a:path w="11982" h="11908" extrusionOk="0">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75"/>
            <p:cNvSpPr/>
            <p:nvPr/>
          </p:nvSpPr>
          <p:spPr>
            <a:xfrm>
              <a:off x="4228799" y="2998802"/>
              <a:ext cx="187151" cy="184895"/>
            </a:xfrm>
            <a:custGeom>
              <a:avLst/>
              <a:gdLst/>
              <a:ahLst/>
              <a:cxnLst/>
              <a:rect l="l" t="t" r="r" b="b"/>
              <a:pathLst>
                <a:path w="7135" h="7049" extrusionOk="0">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75"/>
            <p:cNvSpPr/>
            <p:nvPr/>
          </p:nvSpPr>
          <p:spPr>
            <a:xfrm>
              <a:off x="4135263" y="2906184"/>
              <a:ext cx="374040" cy="370184"/>
            </a:xfrm>
            <a:custGeom>
              <a:avLst/>
              <a:gdLst/>
              <a:ahLst/>
              <a:cxnLst/>
              <a:rect l="l" t="t" r="r" b="b"/>
              <a:pathLst>
                <a:path w="14260" h="14113" extrusionOk="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73" name="Google Shape;16073;p75"/>
          <p:cNvGrpSpPr/>
          <p:nvPr/>
        </p:nvGrpSpPr>
        <p:grpSpPr>
          <a:xfrm>
            <a:off x="4683601" y="2906184"/>
            <a:ext cx="372676" cy="370184"/>
            <a:chOff x="4683601" y="2906184"/>
            <a:chExt cx="372676" cy="370184"/>
          </a:xfrm>
        </p:grpSpPr>
        <p:sp>
          <p:nvSpPr>
            <p:cNvPr id="16074" name="Google Shape;16074;p75"/>
            <p:cNvSpPr/>
            <p:nvPr/>
          </p:nvSpPr>
          <p:spPr>
            <a:xfrm>
              <a:off x="4846516" y="3004205"/>
              <a:ext cx="20538" cy="69588"/>
            </a:xfrm>
            <a:custGeom>
              <a:avLst/>
              <a:gdLst/>
              <a:ahLst/>
              <a:cxnLst/>
              <a:rect l="l" t="t" r="r" b="b"/>
              <a:pathLst>
                <a:path w="783" h="2653" extrusionOk="0">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75"/>
            <p:cNvSpPr/>
            <p:nvPr/>
          </p:nvSpPr>
          <p:spPr>
            <a:xfrm>
              <a:off x="4875133" y="3004415"/>
              <a:ext cx="18361" cy="69378"/>
            </a:xfrm>
            <a:custGeom>
              <a:avLst/>
              <a:gdLst/>
              <a:ahLst/>
              <a:cxnLst/>
              <a:rect l="l" t="t" r="r" b="b"/>
              <a:pathLst>
                <a:path w="700" h="2645" extrusionOk="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75"/>
            <p:cNvSpPr/>
            <p:nvPr/>
          </p:nvSpPr>
          <p:spPr>
            <a:xfrm>
              <a:off x="4846857" y="3027524"/>
              <a:ext cx="46270" cy="46270"/>
            </a:xfrm>
            <a:custGeom>
              <a:avLst/>
              <a:gdLst/>
              <a:ahLst/>
              <a:cxnLst/>
              <a:rect l="l" t="t" r="r" b="b"/>
              <a:pathLst>
                <a:path w="1764" h="1764" extrusionOk="0">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75"/>
            <p:cNvSpPr/>
            <p:nvPr/>
          </p:nvSpPr>
          <p:spPr>
            <a:xfrm>
              <a:off x="4683601" y="2906184"/>
              <a:ext cx="372676" cy="370184"/>
            </a:xfrm>
            <a:custGeom>
              <a:avLst/>
              <a:gdLst/>
              <a:ahLst/>
              <a:cxnLst/>
              <a:rect l="l" t="t" r="r" b="b"/>
              <a:pathLst>
                <a:path w="14208" h="14113" extrusionOk="0">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75"/>
            <p:cNvSpPr/>
            <p:nvPr/>
          </p:nvSpPr>
          <p:spPr>
            <a:xfrm>
              <a:off x="4818056" y="3102751"/>
              <a:ext cx="104054" cy="104081"/>
            </a:xfrm>
            <a:custGeom>
              <a:avLst/>
              <a:gdLst/>
              <a:ahLst/>
              <a:cxnLst/>
              <a:rect l="l" t="t" r="r" b="b"/>
              <a:pathLst>
                <a:path w="3967" h="3968" extrusionOk="0">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75"/>
            <p:cNvSpPr/>
            <p:nvPr/>
          </p:nvSpPr>
          <p:spPr>
            <a:xfrm>
              <a:off x="4817872" y="3102935"/>
              <a:ext cx="54086" cy="103897"/>
            </a:xfrm>
            <a:custGeom>
              <a:avLst/>
              <a:gdLst/>
              <a:ahLst/>
              <a:cxnLst/>
              <a:rect l="l" t="t" r="r" b="b"/>
              <a:pathLst>
                <a:path w="2062" h="3961" extrusionOk="0">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80" name="Google Shape;16080;p75"/>
          <p:cNvGrpSpPr/>
          <p:nvPr/>
        </p:nvGrpSpPr>
        <p:grpSpPr>
          <a:xfrm>
            <a:off x="870808" y="2906053"/>
            <a:ext cx="329134" cy="370132"/>
            <a:chOff x="870808" y="2906053"/>
            <a:chExt cx="329134" cy="370132"/>
          </a:xfrm>
        </p:grpSpPr>
        <p:sp>
          <p:nvSpPr>
            <p:cNvPr id="16081" name="Google Shape;16081;p75"/>
            <p:cNvSpPr/>
            <p:nvPr/>
          </p:nvSpPr>
          <p:spPr>
            <a:xfrm>
              <a:off x="907530" y="3114004"/>
              <a:ext cx="113943" cy="162180"/>
            </a:xfrm>
            <a:custGeom>
              <a:avLst/>
              <a:gdLst/>
              <a:ahLst/>
              <a:cxnLst/>
              <a:rect l="l" t="t" r="r" b="b"/>
              <a:pathLst>
                <a:path w="4344" h="6183" extrusionOk="0">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75"/>
            <p:cNvSpPr/>
            <p:nvPr/>
          </p:nvSpPr>
          <p:spPr>
            <a:xfrm>
              <a:off x="1050169" y="3114030"/>
              <a:ext cx="113838" cy="162154"/>
            </a:xfrm>
            <a:custGeom>
              <a:avLst/>
              <a:gdLst/>
              <a:ahLst/>
              <a:cxnLst/>
              <a:rect l="l" t="t" r="r" b="b"/>
              <a:pathLst>
                <a:path w="4340" h="6182" extrusionOk="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75"/>
            <p:cNvSpPr/>
            <p:nvPr/>
          </p:nvSpPr>
          <p:spPr>
            <a:xfrm>
              <a:off x="870808" y="3073951"/>
              <a:ext cx="329134" cy="52250"/>
            </a:xfrm>
            <a:custGeom>
              <a:avLst/>
              <a:gdLst/>
              <a:ahLst/>
              <a:cxnLst/>
              <a:rect l="l" t="t" r="r" b="b"/>
              <a:pathLst>
                <a:path w="12548" h="1992" extrusionOk="0">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75"/>
            <p:cNvSpPr/>
            <p:nvPr/>
          </p:nvSpPr>
          <p:spPr>
            <a:xfrm>
              <a:off x="889038" y="2975536"/>
              <a:ext cx="293828" cy="86690"/>
            </a:xfrm>
            <a:custGeom>
              <a:avLst/>
              <a:gdLst/>
              <a:ahLst/>
              <a:cxnLst/>
              <a:rect l="l" t="t" r="r" b="b"/>
              <a:pathLst>
                <a:path w="11202" h="3305" extrusionOk="0">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75"/>
            <p:cNvSpPr/>
            <p:nvPr/>
          </p:nvSpPr>
          <p:spPr>
            <a:xfrm>
              <a:off x="983807" y="3021832"/>
              <a:ext cx="104081" cy="225368"/>
            </a:xfrm>
            <a:custGeom>
              <a:avLst/>
              <a:gdLst/>
              <a:ahLst/>
              <a:cxnLst/>
              <a:rect l="l" t="t" r="r" b="b"/>
              <a:pathLst>
                <a:path w="3968" h="8592" extrusionOk="0">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75"/>
            <p:cNvSpPr/>
            <p:nvPr/>
          </p:nvSpPr>
          <p:spPr>
            <a:xfrm>
              <a:off x="1042326" y="3108968"/>
              <a:ext cx="210" cy="26"/>
            </a:xfrm>
            <a:custGeom>
              <a:avLst/>
              <a:gdLst/>
              <a:ahLst/>
              <a:cxnLst/>
              <a:rect l="l" t="t" r="r" b="b"/>
              <a:pathLst>
                <a:path w="8" h="1" extrusionOk="0">
                  <a:moveTo>
                    <a:pt x="1" y="1"/>
                  </a:moveTo>
                  <a:lnTo>
                    <a:pt x="1" y="1"/>
                  </a:lnTo>
                  <a:cubicBezTo>
                    <a:pt x="8" y="1"/>
                    <a:pt x="8" y="1"/>
                    <a:pt x="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75"/>
            <p:cNvSpPr/>
            <p:nvPr/>
          </p:nvSpPr>
          <p:spPr>
            <a:xfrm>
              <a:off x="983650" y="3021648"/>
              <a:ext cx="70270" cy="225552"/>
            </a:xfrm>
            <a:custGeom>
              <a:avLst/>
              <a:gdLst/>
              <a:ahLst/>
              <a:cxnLst/>
              <a:rect l="l" t="t" r="r" b="b"/>
              <a:pathLst>
                <a:path w="2679" h="8599" extrusionOk="0">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75"/>
            <p:cNvSpPr/>
            <p:nvPr/>
          </p:nvSpPr>
          <p:spPr>
            <a:xfrm>
              <a:off x="983807" y="3151120"/>
              <a:ext cx="104081" cy="26728"/>
            </a:xfrm>
            <a:custGeom>
              <a:avLst/>
              <a:gdLst/>
              <a:ahLst/>
              <a:cxnLst/>
              <a:rect l="l" t="t" r="r" b="b"/>
              <a:pathLst>
                <a:path w="3968" h="1019" extrusionOk="0">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75"/>
            <p:cNvSpPr/>
            <p:nvPr/>
          </p:nvSpPr>
          <p:spPr>
            <a:xfrm>
              <a:off x="988633" y="3194347"/>
              <a:ext cx="94271" cy="24053"/>
            </a:xfrm>
            <a:custGeom>
              <a:avLst/>
              <a:gdLst/>
              <a:ahLst/>
              <a:cxnLst/>
              <a:rect l="l" t="t" r="r" b="b"/>
              <a:pathLst>
                <a:path w="3594" h="917" extrusionOk="0">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75"/>
            <p:cNvSpPr/>
            <p:nvPr/>
          </p:nvSpPr>
          <p:spPr>
            <a:xfrm>
              <a:off x="1024201" y="3151120"/>
              <a:ext cx="63503" cy="26728"/>
            </a:xfrm>
            <a:custGeom>
              <a:avLst/>
              <a:gdLst/>
              <a:ahLst/>
              <a:cxnLst/>
              <a:rect l="l" t="t" r="r" b="b"/>
              <a:pathLst>
                <a:path w="2421" h="1019" extrusionOk="0">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75"/>
            <p:cNvSpPr/>
            <p:nvPr/>
          </p:nvSpPr>
          <p:spPr>
            <a:xfrm>
              <a:off x="985066" y="3150962"/>
              <a:ext cx="26" cy="26"/>
            </a:xfrm>
            <a:custGeom>
              <a:avLst/>
              <a:gdLst/>
              <a:ahLst/>
              <a:cxnLst/>
              <a:rect l="l" t="t" r="r" b="b"/>
              <a:pathLst>
                <a:path w="1" h="1" extrusionOk="0">
                  <a:moveTo>
                    <a:pt x="0" y="0"/>
                  </a:moveTo>
                  <a:lnTo>
                    <a:pt x="0"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75"/>
            <p:cNvSpPr/>
            <p:nvPr/>
          </p:nvSpPr>
          <p:spPr>
            <a:xfrm>
              <a:off x="984174" y="3157362"/>
              <a:ext cx="26" cy="26"/>
            </a:xfrm>
            <a:custGeom>
              <a:avLst/>
              <a:gdLst/>
              <a:ahLst/>
              <a:cxnLst/>
              <a:rect l="l" t="t" r="r" b="b"/>
              <a:pathLst>
                <a:path w="1" h="1" extrusionOk="0">
                  <a:moveTo>
                    <a:pt x="0" y="0"/>
                  </a:move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75"/>
            <p:cNvSpPr/>
            <p:nvPr/>
          </p:nvSpPr>
          <p:spPr>
            <a:xfrm>
              <a:off x="991834" y="3202714"/>
              <a:ext cx="367" cy="734"/>
            </a:xfrm>
            <a:custGeom>
              <a:avLst/>
              <a:gdLst/>
              <a:ahLst/>
              <a:cxnLst/>
              <a:rect l="l" t="t" r="r" b="b"/>
              <a:pathLst>
                <a:path w="14" h="28" extrusionOk="0">
                  <a:moveTo>
                    <a:pt x="0" y="0"/>
                  </a:moveTo>
                  <a:lnTo>
                    <a:pt x="14" y="27"/>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75"/>
            <p:cNvSpPr/>
            <p:nvPr/>
          </p:nvSpPr>
          <p:spPr>
            <a:xfrm>
              <a:off x="1029159" y="3194347"/>
              <a:ext cx="53745" cy="24053"/>
            </a:xfrm>
            <a:custGeom>
              <a:avLst/>
              <a:gdLst/>
              <a:ahLst/>
              <a:cxnLst/>
              <a:rect l="l" t="t" r="r" b="b"/>
              <a:pathLst>
                <a:path w="2049" h="917" extrusionOk="0">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75"/>
            <p:cNvSpPr/>
            <p:nvPr/>
          </p:nvSpPr>
          <p:spPr>
            <a:xfrm>
              <a:off x="935282" y="2906053"/>
              <a:ext cx="201341" cy="63686"/>
            </a:xfrm>
            <a:custGeom>
              <a:avLst/>
              <a:gdLst/>
              <a:ahLst/>
              <a:cxnLst/>
              <a:rect l="l" t="t" r="r" b="b"/>
              <a:pathLst>
                <a:path w="7676" h="2428" extrusionOk="0">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75"/>
            <p:cNvSpPr/>
            <p:nvPr/>
          </p:nvSpPr>
          <p:spPr>
            <a:xfrm>
              <a:off x="1001066" y="2958172"/>
              <a:ext cx="69405" cy="69378"/>
            </a:xfrm>
            <a:custGeom>
              <a:avLst/>
              <a:gdLst/>
              <a:ahLst/>
              <a:cxnLst/>
              <a:rect l="l" t="t" r="r" b="b"/>
              <a:pathLst>
                <a:path w="2646" h="2645" extrusionOk="0">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75"/>
            <p:cNvSpPr/>
            <p:nvPr/>
          </p:nvSpPr>
          <p:spPr>
            <a:xfrm>
              <a:off x="1001066" y="2958172"/>
              <a:ext cx="37378" cy="69378"/>
            </a:xfrm>
            <a:custGeom>
              <a:avLst/>
              <a:gdLst/>
              <a:ahLst/>
              <a:cxnLst/>
              <a:rect l="l" t="t" r="r" b="b"/>
              <a:pathLst>
                <a:path w="1425" h="2645" extrusionOk="0">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75"/>
            <p:cNvSpPr/>
            <p:nvPr/>
          </p:nvSpPr>
          <p:spPr>
            <a:xfrm>
              <a:off x="1001066"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75"/>
            <p:cNvSpPr/>
            <p:nvPr/>
          </p:nvSpPr>
          <p:spPr>
            <a:xfrm>
              <a:off x="1047310"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00" name="Google Shape;16100;p75"/>
          <p:cNvGrpSpPr/>
          <p:nvPr/>
        </p:nvGrpSpPr>
        <p:grpSpPr>
          <a:xfrm>
            <a:off x="1943878" y="2909069"/>
            <a:ext cx="374774" cy="364282"/>
            <a:chOff x="1943878" y="2909069"/>
            <a:chExt cx="374774" cy="364282"/>
          </a:xfrm>
        </p:grpSpPr>
        <p:sp>
          <p:nvSpPr>
            <p:cNvPr id="16101" name="Google Shape;16101;p75"/>
            <p:cNvSpPr/>
            <p:nvPr/>
          </p:nvSpPr>
          <p:spPr>
            <a:xfrm>
              <a:off x="2142911" y="2909069"/>
              <a:ext cx="65470" cy="50178"/>
            </a:xfrm>
            <a:custGeom>
              <a:avLst/>
              <a:gdLst/>
              <a:ahLst/>
              <a:cxnLst/>
              <a:rect l="l" t="t" r="r" b="b"/>
              <a:pathLst>
                <a:path w="2496" h="1913" extrusionOk="0">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75"/>
            <p:cNvSpPr/>
            <p:nvPr/>
          </p:nvSpPr>
          <p:spPr>
            <a:xfrm>
              <a:off x="2193063" y="2938316"/>
              <a:ext cx="90231" cy="51699"/>
            </a:xfrm>
            <a:custGeom>
              <a:avLst/>
              <a:gdLst/>
              <a:ahLst/>
              <a:cxnLst/>
              <a:rect l="l" t="t" r="r" b="b"/>
              <a:pathLst>
                <a:path w="3440" h="1971" extrusionOk="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75"/>
            <p:cNvSpPr/>
            <p:nvPr/>
          </p:nvSpPr>
          <p:spPr>
            <a:xfrm>
              <a:off x="2239306" y="3065216"/>
              <a:ext cx="79346" cy="75096"/>
            </a:xfrm>
            <a:custGeom>
              <a:avLst/>
              <a:gdLst/>
              <a:ahLst/>
              <a:cxnLst/>
              <a:rect l="l" t="t" r="r" b="b"/>
              <a:pathLst>
                <a:path w="3025" h="2863" extrusionOk="0">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75"/>
            <p:cNvSpPr/>
            <p:nvPr/>
          </p:nvSpPr>
          <p:spPr>
            <a:xfrm>
              <a:off x="2232696" y="3151723"/>
              <a:ext cx="43096" cy="98494"/>
            </a:xfrm>
            <a:custGeom>
              <a:avLst/>
              <a:gdLst/>
              <a:ahLst/>
              <a:cxnLst/>
              <a:rect l="l" t="t" r="r" b="b"/>
              <a:pathLst>
                <a:path w="1643" h="3755" extrusionOk="0">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75"/>
            <p:cNvSpPr/>
            <p:nvPr/>
          </p:nvSpPr>
          <p:spPr>
            <a:xfrm>
              <a:off x="2054149" y="2909069"/>
              <a:ext cx="65654" cy="50178"/>
            </a:xfrm>
            <a:custGeom>
              <a:avLst/>
              <a:gdLst/>
              <a:ahLst/>
              <a:cxnLst/>
              <a:rect l="l" t="t" r="r" b="b"/>
              <a:pathLst>
                <a:path w="2503" h="1913" extrusionOk="0">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75"/>
            <p:cNvSpPr/>
            <p:nvPr/>
          </p:nvSpPr>
          <p:spPr>
            <a:xfrm>
              <a:off x="1978344" y="2937634"/>
              <a:ext cx="91307" cy="52381"/>
            </a:xfrm>
            <a:custGeom>
              <a:avLst/>
              <a:gdLst/>
              <a:ahLst/>
              <a:cxnLst/>
              <a:rect l="l" t="t" r="r" b="b"/>
              <a:pathLst>
                <a:path w="3481" h="1997" extrusionOk="0">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75"/>
            <p:cNvSpPr/>
            <p:nvPr/>
          </p:nvSpPr>
          <p:spPr>
            <a:xfrm>
              <a:off x="1943878" y="3065216"/>
              <a:ext cx="79529" cy="75096"/>
            </a:xfrm>
            <a:custGeom>
              <a:avLst/>
              <a:gdLst/>
              <a:ahLst/>
              <a:cxnLst/>
              <a:rect l="l" t="t" r="r" b="b"/>
              <a:pathLst>
                <a:path w="3032" h="2863" extrusionOk="0">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75"/>
            <p:cNvSpPr/>
            <p:nvPr/>
          </p:nvSpPr>
          <p:spPr>
            <a:xfrm>
              <a:off x="1986737" y="3151723"/>
              <a:ext cx="43122" cy="98494"/>
            </a:xfrm>
            <a:custGeom>
              <a:avLst/>
              <a:gdLst/>
              <a:ahLst/>
              <a:cxnLst/>
              <a:rect l="l" t="t" r="r" b="b"/>
              <a:pathLst>
                <a:path w="1644" h="3755" extrusionOk="0">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75"/>
            <p:cNvSpPr/>
            <p:nvPr/>
          </p:nvSpPr>
          <p:spPr>
            <a:xfrm>
              <a:off x="2003813" y="3007432"/>
              <a:ext cx="254903" cy="265920"/>
            </a:xfrm>
            <a:custGeom>
              <a:avLst/>
              <a:gdLst/>
              <a:ahLst/>
              <a:cxnLst/>
              <a:rect l="l" t="t" r="r" b="b"/>
              <a:pathLst>
                <a:path w="9718" h="10138" extrusionOk="0">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75"/>
            <p:cNvSpPr/>
            <p:nvPr/>
          </p:nvSpPr>
          <p:spPr>
            <a:xfrm>
              <a:off x="2125468" y="3007432"/>
              <a:ext cx="11594" cy="248529"/>
            </a:xfrm>
            <a:custGeom>
              <a:avLst/>
              <a:gdLst/>
              <a:ahLst/>
              <a:cxnLst/>
              <a:rect l="l" t="t" r="r" b="b"/>
              <a:pathLst>
                <a:path w="442" h="9475" extrusionOk="0">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75"/>
            <p:cNvSpPr/>
            <p:nvPr/>
          </p:nvSpPr>
          <p:spPr>
            <a:xfrm>
              <a:off x="2003813" y="3007432"/>
              <a:ext cx="129865" cy="265736"/>
            </a:xfrm>
            <a:custGeom>
              <a:avLst/>
              <a:gdLst/>
              <a:ahLst/>
              <a:cxnLst/>
              <a:rect l="l" t="t" r="r" b="b"/>
              <a:pathLst>
                <a:path w="4951" h="10131" extrusionOk="0">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75"/>
            <p:cNvSpPr/>
            <p:nvPr/>
          </p:nvSpPr>
          <p:spPr>
            <a:xfrm>
              <a:off x="2044732" y="2937896"/>
              <a:ext cx="173433" cy="92487"/>
            </a:xfrm>
            <a:custGeom>
              <a:avLst/>
              <a:gdLst/>
              <a:ahLst/>
              <a:cxnLst/>
              <a:rect l="l" t="t" r="r" b="b"/>
              <a:pathLst>
                <a:path w="6612" h="3526" extrusionOk="0">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75"/>
            <p:cNvSpPr/>
            <p:nvPr/>
          </p:nvSpPr>
          <p:spPr>
            <a:xfrm>
              <a:off x="2044548" y="2937896"/>
              <a:ext cx="99805" cy="91962"/>
            </a:xfrm>
            <a:custGeom>
              <a:avLst/>
              <a:gdLst/>
              <a:ahLst/>
              <a:cxnLst/>
              <a:rect l="l" t="t" r="r" b="b"/>
              <a:pathLst>
                <a:path w="3805" h="3506" extrusionOk="0">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75"/>
            <p:cNvSpPr/>
            <p:nvPr/>
          </p:nvSpPr>
          <p:spPr>
            <a:xfrm>
              <a:off x="2153219" y="2943404"/>
              <a:ext cx="47162" cy="35070"/>
            </a:xfrm>
            <a:custGeom>
              <a:avLst/>
              <a:gdLst/>
              <a:ahLst/>
              <a:cxnLst/>
              <a:rect l="l" t="t" r="r" b="b"/>
              <a:pathLst>
                <a:path w="1798" h="1337" extrusionOk="0">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75"/>
            <p:cNvSpPr/>
            <p:nvPr/>
          </p:nvSpPr>
          <p:spPr>
            <a:xfrm>
              <a:off x="2062332" y="2943404"/>
              <a:ext cx="47162" cy="35070"/>
            </a:xfrm>
            <a:custGeom>
              <a:avLst/>
              <a:gdLst/>
              <a:ahLst/>
              <a:cxnLst/>
              <a:rect l="l" t="t" r="r" b="b"/>
              <a:pathLst>
                <a:path w="1798" h="1337" extrusionOk="0">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75"/>
            <p:cNvSpPr/>
            <p:nvPr/>
          </p:nvSpPr>
          <p:spPr>
            <a:xfrm>
              <a:off x="2061991" y="3123027"/>
              <a:ext cx="40394" cy="40394"/>
            </a:xfrm>
            <a:custGeom>
              <a:avLst/>
              <a:gdLst/>
              <a:ahLst/>
              <a:cxnLst/>
              <a:rect l="l" t="t" r="r" b="b"/>
              <a:pathLst>
                <a:path w="1540" h="1540" extrusionOk="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75"/>
            <p:cNvSpPr/>
            <p:nvPr/>
          </p:nvSpPr>
          <p:spPr>
            <a:xfrm>
              <a:off x="2039407" y="3209665"/>
              <a:ext cx="38794" cy="34519"/>
            </a:xfrm>
            <a:custGeom>
              <a:avLst/>
              <a:gdLst/>
              <a:ahLst/>
              <a:cxnLst/>
              <a:rect l="l" t="t" r="r" b="b"/>
              <a:pathLst>
                <a:path w="1479" h="1316" extrusionOk="0">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75"/>
            <p:cNvSpPr/>
            <p:nvPr/>
          </p:nvSpPr>
          <p:spPr>
            <a:xfrm>
              <a:off x="2015748" y="3065216"/>
              <a:ext cx="28827" cy="28853"/>
            </a:xfrm>
            <a:custGeom>
              <a:avLst/>
              <a:gdLst/>
              <a:ahLst/>
              <a:cxnLst/>
              <a:rect l="l" t="t" r="r" b="b"/>
              <a:pathLst>
                <a:path w="1099" h="1100" extrusionOk="0">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75"/>
            <p:cNvSpPr/>
            <p:nvPr/>
          </p:nvSpPr>
          <p:spPr>
            <a:xfrm>
              <a:off x="2160170" y="3123027"/>
              <a:ext cx="40578" cy="40394"/>
            </a:xfrm>
            <a:custGeom>
              <a:avLst/>
              <a:gdLst/>
              <a:ahLst/>
              <a:cxnLst/>
              <a:rect l="l" t="t" r="r" b="b"/>
              <a:pathLst>
                <a:path w="1547" h="1540" extrusionOk="0">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75"/>
            <p:cNvSpPr/>
            <p:nvPr/>
          </p:nvSpPr>
          <p:spPr>
            <a:xfrm>
              <a:off x="2184354" y="3209665"/>
              <a:ext cx="38794" cy="34519"/>
            </a:xfrm>
            <a:custGeom>
              <a:avLst/>
              <a:gdLst/>
              <a:ahLst/>
              <a:cxnLst/>
              <a:rect l="l" t="t" r="r" b="b"/>
              <a:pathLst>
                <a:path w="1479" h="1316" extrusionOk="0">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75"/>
            <p:cNvSpPr/>
            <p:nvPr/>
          </p:nvSpPr>
          <p:spPr>
            <a:xfrm>
              <a:off x="2218138" y="3065216"/>
              <a:ext cx="28853" cy="28853"/>
            </a:xfrm>
            <a:custGeom>
              <a:avLst/>
              <a:gdLst/>
              <a:ahLst/>
              <a:cxnLst/>
              <a:rect l="l" t="t" r="r" b="b"/>
              <a:pathLst>
                <a:path w="1100" h="1100" extrusionOk="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2" name="Google Shape;16122;p75"/>
          <p:cNvGrpSpPr/>
          <p:nvPr/>
        </p:nvGrpSpPr>
        <p:grpSpPr>
          <a:xfrm>
            <a:off x="1128072" y="3365261"/>
            <a:ext cx="328872" cy="370158"/>
            <a:chOff x="1128072" y="3365261"/>
            <a:chExt cx="328872" cy="370158"/>
          </a:xfrm>
        </p:grpSpPr>
        <p:sp>
          <p:nvSpPr>
            <p:cNvPr id="16123" name="Google Shape;16123;p75"/>
            <p:cNvSpPr/>
            <p:nvPr/>
          </p:nvSpPr>
          <p:spPr>
            <a:xfrm>
              <a:off x="1128072" y="3641306"/>
              <a:ext cx="23502" cy="11935"/>
            </a:xfrm>
            <a:custGeom>
              <a:avLst/>
              <a:gdLst/>
              <a:ahLst/>
              <a:cxnLst/>
              <a:rect l="l" t="t" r="r" b="b"/>
              <a:pathLst>
                <a:path w="896" h="455" extrusionOk="0">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75"/>
            <p:cNvSpPr/>
            <p:nvPr/>
          </p:nvSpPr>
          <p:spPr>
            <a:xfrm>
              <a:off x="1128072" y="3600203"/>
              <a:ext cx="23502" cy="11777"/>
            </a:xfrm>
            <a:custGeom>
              <a:avLst/>
              <a:gdLst/>
              <a:ahLst/>
              <a:cxnLst/>
              <a:rect l="l" t="t" r="r" b="b"/>
              <a:pathLst>
                <a:path w="896" h="449" extrusionOk="0">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75"/>
            <p:cNvSpPr/>
            <p:nvPr/>
          </p:nvSpPr>
          <p:spPr>
            <a:xfrm>
              <a:off x="1186749" y="3600203"/>
              <a:ext cx="23502" cy="11961"/>
            </a:xfrm>
            <a:custGeom>
              <a:avLst/>
              <a:gdLst/>
              <a:ahLst/>
              <a:cxnLst/>
              <a:rect l="l" t="t" r="r" b="b"/>
              <a:pathLst>
                <a:path w="896" h="456" extrusionOk="0">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75"/>
            <p:cNvSpPr/>
            <p:nvPr/>
          </p:nvSpPr>
          <p:spPr>
            <a:xfrm>
              <a:off x="1128072" y="3559127"/>
              <a:ext cx="23502" cy="11777"/>
            </a:xfrm>
            <a:custGeom>
              <a:avLst/>
              <a:gdLst/>
              <a:ahLst/>
              <a:cxnLst/>
              <a:rect l="l" t="t" r="r" b="b"/>
              <a:pathLst>
                <a:path w="896" h="449" extrusionOk="0">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75"/>
            <p:cNvSpPr/>
            <p:nvPr/>
          </p:nvSpPr>
          <p:spPr>
            <a:xfrm>
              <a:off x="1186749" y="3559127"/>
              <a:ext cx="23502" cy="11777"/>
            </a:xfrm>
            <a:custGeom>
              <a:avLst/>
              <a:gdLst/>
              <a:ahLst/>
              <a:cxnLst/>
              <a:rect l="l" t="t" r="r" b="b"/>
              <a:pathLst>
                <a:path w="896" h="449" extrusionOk="0">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75"/>
            <p:cNvSpPr/>
            <p:nvPr/>
          </p:nvSpPr>
          <p:spPr>
            <a:xfrm>
              <a:off x="1128072" y="3518051"/>
              <a:ext cx="23502" cy="11751"/>
            </a:xfrm>
            <a:custGeom>
              <a:avLst/>
              <a:gdLst/>
              <a:ahLst/>
              <a:cxnLst/>
              <a:rect l="l" t="t" r="r" b="b"/>
              <a:pathLst>
                <a:path w="896" h="448" extrusionOk="0">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75"/>
            <p:cNvSpPr/>
            <p:nvPr/>
          </p:nvSpPr>
          <p:spPr>
            <a:xfrm>
              <a:off x="1186749" y="3518051"/>
              <a:ext cx="23502" cy="11751"/>
            </a:xfrm>
            <a:custGeom>
              <a:avLst/>
              <a:gdLst/>
              <a:ahLst/>
              <a:cxnLst/>
              <a:rect l="l" t="t" r="r" b="b"/>
              <a:pathLst>
                <a:path w="896" h="448" extrusionOk="0">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75"/>
            <p:cNvSpPr/>
            <p:nvPr/>
          </p:nvSpPr>
          <p:spPr>
            <a:xfrm>
              <a:off x="1163273" y="3476975"/>
              <a:ext cx="11777" cy="23502"/>
            </a:xfrm>
            <a:custGeom>
              <a:avLst/>
              <a:gdLst/>
              <a:ahLst/>
              <a:cxnLst/>
              <a:rect l="l" t="t" r="r" b="b"/>
              <a:pathLst>
                <a:path w="449" h="896" extrusionOk="0">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75"/>
            <p:cNvSpPr/>
            <p:nvPr/>
          </p:nvSpPr>
          <p:spPr>
            <a:xfrm>
              <a:off x="1374739" y="3512176"/>
              <a:ext cx="23502" cy="11777"/>
            </a:xfrm>
            <a:custGeom>
              <a:avLst/>
              <a:gdLst/>
              <a:ahLst/>
              <a:cxnLst/>
              <a:rect l="l" t="t" r="r" b="b"/>
              <a:pathLst>
                <a:path w="896" h="449" extrusionOk="0">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75"/>
            <p:cNvSpPr/>
            <p:nvPr/>
          </p:nvSpPr>
          <p:spPr>
            <a:xfrm>
              <a:off x="1433442" y="3512176"/>
              <a:ext cx="23502" cy="11777"/>
            </a:xfrm>
            <a:custGeom>
              <a:avLst/>
              <a:gdLst/>
              <a:ahLst/>
              <a:cxnLst/>
              <a:rect l="l" t="t" r="r" b="b"/>
              <a:pathLst>
                <a:path w="896" h="449" extrusionOk="0">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75"/>
            <p:cNvSpPr/>
            <p:nvPr/>
          </p:nvSpPr>
          <p:spPr>
            <a:xfrm>
              <a:off x="1433442" y="3553252"/>
              <a:ext cx="23502" cy="11777"/>
            </a:xfrm>
            <a:custGeom>
              <a:avLst/>
              <a:gdLst/>
              <a:ahLst/>
              <a:cxnLst/>
              <a:rect l="l" t="t" r="r" b="b"/>
              <a:pathLst>
                <a:path w="896" h="449" extrusionOk="0">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75"/>
            <p:cNvSpPr/>
            <p:nvPr/>
          </p:nvSpPr>
          <p:spPr>
            <a:xfrm>
              <a:off x="1374739" y="3471099"/>
              <a:ext cx="23502" cy="11751"/>
            </a:xfrm>
            <a:custGeom>
              <a:avLst/>
              <a:gdLst/>
              <a:ahLst/>
              <a:cxnLst/>
              <a:rect l="l" t="t" r="r" b="b"/>
              <a:pathLst>
                <a:path w="896" h="448" extrusionOk="0">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75"/>
            <p:cNvSpPr/>
            <p:nvPr/>
          </p:nvSpPr>
          <p:spPr>
            <a:xfrm>
              <a:off x="1433442" y="3471099"/>
              <a:ext cx="23502" cy="11751"/>
            </a:xfrm>
            <a:custGeom>
              <a:avLst/>
              <a:gdLst/>
              <a:ahLst/>
              <a:cxnLst/>
              <a:rect l="l" t="t" r="r" b="b"/>
              <a:pathLst>
                <a:path w="896" h="448" extrusionOk="0">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75"/>
            <p:cNvSpPr/>
            <p:nvPr/>
          </p:nvSpPr>
          <p:spPr>
            <a:xfrm>
              <a:off x="1409966" y="3429997"/>
              <a:ext cx="11751" cy="23502"/>
            </a:xfrm>
            <a:custGeom>
              <a:avLst/>
              <a:gdLst/>
              <a:ahLst/>
              <a:cxnLst/>
              <a:rect l="l" t="t" r="r" b="b"/>
              <a:pathLst>
                <a:path w="448" h="896" extrusionOk="0">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75"/>
            <p:cNvSpPr/>
            <p:nvPr/>
          </p:nvSpPr>
          <p:spPr>
            <a:xfrm>
              <a:off x="1210225" y="3582603"/>
              <a:ext cx="29378" cy="11777"/>
            </a:xfrm>
            <a:custGeom>
              <a:avLst/>
              <a:gdLst/>
              <a:ahLst/>
              <a:cxnLst/>
              <a:rect l="l" t="t" r="r" b="b"/>
              <a:pathLst>
                <a:path w="1120" h="449" extrusionOk="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75"/>
            <p:cNvSpPr/>
            <p:nvPr/>
          </p:nvSpPr>
          <p:spPr>
            <a:xfrm>
              <a:off x="1210225" y="3535651"/>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75"/>
            <p:cNvSpPr/>
            <p:nvPr/>
          </p:nvSpPr>
          <p:spPr>
            <a:xfrm>
              <a:off x="1345230" y="367669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75"/>
            <p:cNvSpPr/>
            <p:nvPr/>
          </p:nvSpPr>
          <p:spPr>
            <a:xfrm>
              <a:off x="1345230" y="3629738"/>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75"/>
            <p:cNvSpPr/>
            <p:nvPr/>
          </p:nvSpPr>
          <p:spPr>
            <a:xfrm>
              <a:off x="1210225" y="3488700"/>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75"/>
            <p:cNvSpPr/>
            <p:nvPr/>
          </p:nvSpPr>
          <p:spPr>
            <a:xfrm>
              <a:off x="1345230" y="348870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75"/>
            <p:cNvSpPr/>
            <p:nvPr/>
          </p:nvSpPr>
          <p:spPr>
            <a:xfrm>
              <a:off x="1210225" y="3441748"/>
              <a:ext cx="29378" cy="11751"/>
            </a:xfrm>
            <a:custGeom>
              <a:avLst/>
              <a:gdLst/>
              <a:ahLst/>
              <a:cxnLst/>
              <a:rect l="l" t="t" r="r" b="b"/>
              <a:pathLst>
                <a:path w="1120" h="448" extrusionOk="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75"/>
            <p:cNvSpPr/>
            <p:nvPr/>
          </p:nvSpPr>
          <p:spPr>
            <a:xfrm>
              <a:off x="1286528" y="3365261"/>
              <a:ext cx="11777" cy="29561"/>
            </a:xfrm>
            <a:custGeom>
              <a:avLst/>
              <a:gdLst/>
              <a:ahLst/>
              <a:cxnLst/>
              <a:rect l="l" t="t" r="r" b="b"/>
              <a:pathLst>
                <a:path w="449" h="1127" extrusionOk="0">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75"/>
            <p:cNvSpPr/>
            <p:nvPr/>
          </p:nvSpPr>
          <p:spPr>
            <a:xfrm>
              <a:off x="1233359" y="3388685"/>
              <a:ext cx="26335" cy="26046"/>
            </a:xfrm>
            <a:custGeom>
              <a:avLst/>
              <a:gdLst/>
              <a:ahLst/>
              <a:cxnLst/>
              <a:rect l="l" t="t" r="r" b="b"/>
              <a:pathLst>
                <a:path w="1004" h="993" extrusionOk="0">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75"/>
            <p:cNvSpPr/>
            <p:nvPr/>
          </p:nvSpPr>
          <p:spPr>
            <a:xfrm>
              <a:off x="1325296" y="3388685"/>
              <a:ext cx="26361" cy="26046"/>
            </a:xfrm>
            <a:custGeom>
              <a:avLst/>
              <a:gdLst/>
              <a:ahLst/>
              <a:cxnLst/>
              <a:rect l="l" t="t" r="r" b="b"/>
              <a:pathLst>
                <a:path w="1005" h="993" extrusionOk="0">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75"/>
            <p:cNvSpPr/>
            <p:nvPr/>
          </p:nvSpPr>
          <p:spPr>
            <a:xfrm>
              <a:off x="1345230" y="3441748"/>
              <a:ext cx="29535" cy="11751"/>
            </a:xfrm>
            <a:custGeom>
              <a:avLst/>
              <a:gdLst/>
              <a:ahLst/>
              <a:cxnLst/>
              <a:rect l="l" t="t" r="r" b="b"/>
              <a:pathLst>
                <a:path w="1126" h="448" extrusionOk="0">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75"/>
            <p:cNvSpPr/>
            <p:nvPr/>
          </p:nvSpPr>
          <p:spPr>
            <a:xfrm>
              <a:off x="1233700" y="3388816"/>
              <a:ext cx="205643" cy="346603"/>
            </a:xfrm>
            <a:custGeom>
              <a:avLst/>
              <a:gdLst/>
              <a:ahLst/>
              <a:cxnLst/>
              <a:rect l="l" t="t" r="r" b="b"/>
              <a:pathLst>
                <a:path w="7840" h="13214" extrusionOk="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75"/>
            <p:cNvSpPr/>
            <p:nvPr/>
          </p:nvSpPr>
          <p:spPr>
            <a:xfrm>
              <a:off x="1145489" y="3388816"/>
              <a:ext cx="164724" cy="346603"/>
            </a:xfrm>
            <a:custGeom>
              <a:avLst/>
              <a:gdLst/>
              <a:ahLst/>
              <a:cxnLst/>
              <a:rect l="l" t="t" r="r" b="b"/>
              <a:pathLst>
                <a:path w="6280" h="13214" extrusionOk="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75"/>
            <p:cNvSpPr/>
            <p:nvPr/>
          </p:nvSpPr>
          <p:spPr>
            <a:xfrm>
              <a:off x="1175024" y="3495283"/>
              <a:ext cx="29351" cy="140173"/>
            </a:xfrm>
            <a:custGeom>
              <a:avLst/>
              <a:gdLst/>
              <a:ahLst/>
              <a:cxnLst/>
              <a:rect l="l" t="t" r="r" b="b"/>
              <a:pathLst>
                <a:path w="1119" h="5344" extrusionOk="0">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75"/>
            <p:cNvSpPr/>
            <p:nvPr/>
          </p:nvSpPr>
          <p:spPr>
            <a:xfrm>
              <a:off x="1286528" y="3435872"/>
              <a:ext cx="11777" cy="17627"/>
            </a:xfrm>
            <a:custGeom>
              <a:avLst/>
              <a:gdLst/>
              <a:ahLst/>
              <a:cxnLst/>
              <a:rect l="l" t="t" r="r" b="b"/>
              <a:pathLst>
                <a:path w="449" h="672" extrusionOk="0">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75"/>
            <p:cNvSpPr/>
            <p:nvPr/>
          </p:nvSpPr>
          <p:spPr>
            <a:xfrm>
              <a:off x="1286528" y="3482824"/>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75"/>
            <p:cNvSpPr/>
            <p:nvPr/>
          </p:nvSpPr>
          <p:spPr>
            <a:xfrm>
              <a:off x="1163273" y="3518051"/>
              <a:ext cx="11777" cy="17627"/>
            </a:xfrm>
            <a:custGeom>
              <a:avLst/>
              <a:gdLst/>
              <a:ahLst/>
              <a:cxnLst/>
              <a:rect l="l" t="t" r="r" b="b"/>
              <a:pathLst>
                <a:path w="449" h="672" extrusionOk="0">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75"/>
            <p:cNvSpPr/>
            <p:nvPr/>
          </p:nvSpPr>
          <p:spPr>
            <a:xfrm>
              <a:off x="1163273" y="355912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75"/>
            <p:cNvSpPr/>
            <p:nvPr/>
          </p:nvSpPr>
          <p:spPr>
            <a:xfrm>
              <a:off x="1163273" y="360038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75"/>
            <p:cNvSpPr/>
            <p:nvPr/>
          </p:nvSpPr>
          <p:spPr>
            <a:xfrm>
              <a:off x="1165109" y="3637581"/>
              <a:ext cx="19882" cy="16368"/>
            </a:xfrm>
            <a:custGeom>
              <a:avLst/>
              <a:gdLst/>
              <a:ahLst/>
              <a:cxnLst/>
              <a:rect l="l" t="t" r="r" b="b"/>
              <a:pathLst>
                <a:path w="758" h="624" extrusionOk="0">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75"/>
            <p:cNvSpPr/>
            <p:nvPr/>
          </p:nvSpPr>
          <p:spPr>
            <a:xfrm>
              <a:off x="1196532" y="3653214"/>
              <a:ext cx="21377" cy="11777"/>
            </a:xfrm>
            <a:custGeom>
              <a:avLst/>
              <a:gdLst/>
              <a:ahLst/>
              <a:cxnLst/>
              <a:rect l="l" t="t" r="r" b="b"/>
              <a:pathLst>
                <a:path w="815" h="449" extrusionOk="0">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75"/>
            <p:cNvSpPr/>
            <p:nvPr/>
          </p:nvSpPr>
          <p:spPr>
            <a:xfrm>
              <a:off x="1286528" y="3529776"/>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75"/>
            <p:cNvSpPr/>
            <p:nvPr/>
          </p:nvSpPr>
          <p:spPr>
            <a:xfrm>
              <a:off x="1286528" y="3576728"/>
              <a:ext cx="11777" cy="17653"/>
            </a:xfrm>
            <a:custGeom>
              <a:avLst/>
              <a:gdLst/>
              <a:ahLst/>
              <a:cxnLst/>
              <a:rect l="l" t="t" r="r" b="b"/>
              <a:pathLst>
                <a:path w="449" h="673" extrusionOk="0">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75"/>
            <p:cNvSpPr/>
            <p:nvPr/>
          </p:nvSpPr>
          <p:spPr>
            <a:xfrm>
              <a:off x="1286528" y="3623863"/>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75"/>
            <p:cNvSpPr/>
            <p:nvPr/>
          </p:nvSpPr>
          <p:spPr>
            <a:xfrm>
              <a:off x="1286528" y="3670815"/>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75"/>
            <p:cNvSpPr/>
            <p:nvPr/>
          </p:nvSpPr>
          <p:spPr>
            <a:xfrm>
              <a:off x="1380615" y="3448332"/>
              <a:ext cx="29378" cy="93221"/>
            </a:xfrm>
            <a:custGeom>
              <a:avLst/>
              <a:gdLst/>
              <a:ahLst/>
              <a:cxnLst/>
              <a:rect l="l" t="t" r="r" b="b"/>
              <a:pathLst>
                <a:path w="1120" h="3554" extrusionOk="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75"/>
            <p:cNvSpPr/>
            <p:nvPr/>
          </p:nvSpPr>
          <p:spPr>
            <a:xfrm>
              <a:off x="1409966" y="3471099"/>
              <a:ext cx="11751" cy="17627"/>
            </a:xfrm>
            <a:custGeom>
              <a:avLst/>
              <a:gdLst/>
              <a:ahLst/>
              <a:cxnLst/>
              <a:rect l="l" t="t" r="r" b="b"/>
              <a:pathLst>
                <a:path w="448" h="672" extrusionOk="0">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75"/>
            <p:cNvSpPr/>
            <p:nvPr/>
          </p:nvSpPr>
          <p:spPr>
            <a:xfrm>
              <a:off x="1409966" y="3512176"/>
              <a:ext cx="11751" cy="17627"/>
            </a:xfrm>
            <a:custGeom>
              <a:avLst/>
              <a:gdLst/>
              <a:ahLst/>
              <a:cxnLst/>
              <a:rect l="l" t="t" r="r" b="b"/>
              <a:pathLst>
                <a:path w="448" h="672" extrusionOk="0">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75"/>
            <p:cNvSpPr/>
            <p:nvPr/>
          </p:nvSpPr>
          <p:spPr>
            <a:xfrm>
              <a:off x="1368706" y="3559127"/>
              <a:ext cx="19594" cy="11777"/>
            </a:xfrm>
            <a:custGeom>
              <a:avLst/>
              <a:gdLst/>
              <a:ahLst/>
              <a:cxnLst/>
              <a:rect l="l" t="t" r="r" b="b"/>
              <a:pathLst>
                <a:path w="747" h="449" extrusionOk="0">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75"/>
            <p:cNvSpPr/>
            <p:nvPr/>
          </p:nvSpPr>
          <p:spPr>
            <a:xfrm>
              <a:off x="1399815" y="3547691"/>
              <a:ext cx="19017" cy="16053"/>
            </a:xfrm>
            <a:custGeom>
              <a:avLst/>
              <a:gdLst/>
              <a:ahLst/>
              <a:cxnLst/>
              <a:rect l="l" t="t" r="r" b="b"/>
              <a:pathLst>
                <a:path w="725" h="612" extrusionOk="0">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7" name="Google Shape;16167;p75"/>
          <p:cNvGrpSpPr/>
          <p:nvPr/>
        </p:nvGrpSpPr>
        <p:grpSpPr>
          <a:xfrm>
            <a:off x="5776868" y="1515181"/>
            <a:ext cx="370866" cy="364151"/>
            <a:chOff x="5776868" y="1515181"/>
            <a:chExt cx="370866" cy="364151"/>
          </a:xfrm>
        </p:grpSpPr>
        <p:sp>
          <p:nvSpPr>
            <p:cNvPr id="16168" name="Google Shape;16168;p75"/>
            <p:cNvSpPr/>
            <p:nvPr/>
          </p:nvSpPr>
          <p:spPr>
            <a:xfrm>
              <a:off x="5776868" y="1515181"/>
              <a:ext cx="176213" cy="156147"/>
            </a:xfrm>
            <a:custGeom>
              <a:avLst/>
              <a:gdLst/>
              <a:ahLst/>
              <a:cxnLst/>
              <a:rect l="l" t="t" r="r" b="b"/>
              <a:pathLst>
                <a:path w="6718" h="5953" extrusionOk="0">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75"/>
            <p:cNvSpPr/>
            <p:nvPr/>
          </p:nvSpPr>
          <p:spPr>
            <a:xfrm>
              <a:off x="5971494" y="1515181"/>
              <a:ext cx="176239" cy="156147"/>
            </a:xfrm>
            <a:custGeom>
              <a:avLst/>
              <a:gdLst/>
              <a:ahLst/>
              <a:cxnLst/>
              <a:rect l="l" t="t" r="r" b="b"/>
              <a:pathLst>
                <a:path w="6719" h="5953" extrusionOk="0">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75"/>
            <p:cNvSpPr/>
            <p:nvPr/>
          </p:nvSpPr>
          <p:spPr>
            <a:xfrm>
              <a:off x="5818180" y="1637360"/>
              <a:ext cx="97969" cy="62873"/>
            </a:xfrm>
            <a:custGeom>
              <a:avLst/>
              <a:gdLst/>
              <a:ahLst/>
              <a:cxnLst/>
              <a:rect l="l" t="t" r="r" b="b"/>
              <a:pathLst>
                <a:path w="3735" h="2397" extrusionOk="0">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75"/>
            <p:cNvSpPr/>
            <p:nvPr/>
          </p:nvSpPr>
          <p:spPr>
            <a:xfrm>
              <a:off x="5821327" y="1637360"/>
              <a:ext cx="94821" cy="52906"/>
            </a:xfrm>
            <a:custGeom>
              <a:avLst/>
              <a:gdLst/>
              <a:ahLst/>
              <a:cxnLst/>
              <a:rect l="l" t="t" r="r" b="b"/>
              <a:pathLst>
                <a:path w="3615" h="2017" extrusionOk="0">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75"/>
            <p:cNvSpPr/>
            <p:nvPr/>
          </p:nvSpPr>
          <p:spPr>
            <a:xfrm>
              <a:off x="6008610" y="1637360"/>
              <a:ext cx="97812" cy="62873"/>
            </a:xfrm>
            <a:custGeom>
              <a:avLst/>
              <a:gdLst/>
              <a:ahLst/>
              <a:cxnLst/>
              <a:rect l="l" t="t" r="r" b="b"/>
              <a:pathLst>
                <a:path w="3729" h="2397" extrusionOk="0">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75"/>
            <p:cNvSpPr/>
            <p:nvPr/>
          </p:nvSpPr>
          <p:spPr>
            <a:xfrm>
              <a:off x="6008610" y="1637360"/>
              <a:ext cx="94664" cy="52906"/>
            </a:xfrm>
            <a:custGeom>
              <a:avLst/>
              <a:gdLst/>
              <a:ahLst/>
              <a:cxnLst/>
              <a:rect l="l" t="t" r="r" b="b"/>
              <a:pathLst>
                <a:path w="3609" h="2017" extrusionOk="0">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75"/>
            <p:cNvSpPr/>
            <p:nvPr/>
          </p:nvSpPr>
          <p:spPr>
            <a:xfrm>
              <a:off x="5927690" y="1844603"/>
              <a:ext cx="69378" cy="34729"/>
            </a:xfrm>
            <a:custGeom>
              <a:avLst/>
              <a:gdLst/>
              <a:ahLst/>
              <a:cxnLst/>
              <a:rect l="l" t="t" r="r" b="b"/>
              <a:pathLst>
                <a:path w="2645" h="1324" extrusionOk="0">
                  <a:moveTo>
                    <a:pt x="1" y="1"/>
                  </a:moveTo>
                  <a:cubicBezTo>
                    <a:pt x="1" y="733"/>
                    <a:pt x="319" y="1323"/>
                    <a:pt x="1323" y="1323"/>
                  </a:cubicBezTo>
                  <a:cubicBezTo>
                    <a:pt x="2326" y="1323"/>
                    <a:pt x="2645" y="733"/>
                    <a:pt x="264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75"/>
            <p:cNvSpPr/>
            <p:nvPr/>
          </p:nvSpPr>
          <p:spPr>
            <a:xfrm>
              <a:off x="5875571" y="1653964"/>
              <a:ext cx="173433" cy="167557"/>
            </a:xfrm>
            <a:custGeom>
              <a:avLst/>
              <a:gdLst/>
              <a:ahLst/>
              <a:cxnLst/>
              <a:rect l="l" t="t" r="r" b="b"/>
              <a:pathLst>
                <a:path w="6612" h="6388" extrusionOk="0">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75"/>
            <p:cNvSpPr/>
            <p:nvPr/>
          </p:nvSpPr>
          <p:spPr>
            <a:xfrm>
              <a:off x="5875571" y="1653964"/>
              <a:ext cx="88264" cy="167557"/>
            </a:xfrm>
            <a:custGeom>
              <a:avLst/>
              <a:gdLst/>
              <a:ahLst/>
              <a:cxnLst/>
              <a:rect l="l" t="t" r="r" b="b"/>
              <a:pathLst>
                <a:path w="3365" h="6388" extrusionOk="0">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75"/>
            <p:cNvSpPr/>
            <p:nvPr/>
          </p:nvSpPr>
          <p:spPr>
            <a:xfrm>
              <a:off x="5898706" y="1729008"/>
              <a:ext cx="23135" cy="29010"/>
            </a:xfrm>
            <a:custGeom>
              <a:avLst/>
              <a:gdLst/>
              <a:ahLst/>
              <a:cxnLst/>
              <a:rect l="l" t="t" r="r" b="b"/>
              <a:pathLst>
                <a:path w="882" h="1106" extrusionOk="0">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75"/>
            <p:cNvSpPr/>
            <p:nvPr/>
          </p:nvSpPr>
          <p:spPr>
            <a:xfrm>
              <a:off x="6002734" y="1729008"/>
              <a:ext cx="23161" cy="29010"/>
            </a:xfrm>
            <a:custGeom>
              <a:avLst/>
              <a:gdLst/>
              <a:ahLst/>
              <a:cxnLst/>
              <a:rect l="l" t="t" r="r" b="b"/>
              <a:pathLst>
                <a:path w="883" h="1106" extrusionOk="0">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75"/>
            <p:cNvSpPr/>
            <p:nvPr/>
          </p:nvSpPr>
          <p:spPr>
            <a:xfrm>
              <a:off x="5913814" y="1781127"/>
              <a:ext cx="96972" cy="75070"/>
            </a:xfrm>
            <a:custGeom>
              <a:avLst/>
              <a:gdLst/>
              <a:ahLst/>
              <a:cxnLst/>
              <a:rect l="l" t="t" r="r" b="b"/>
              <a:pathLst>
                <a:path w="3697" h="2862" extrusionOk="0">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75"/>
            <p:cNvSpPr/>
            <p:nvPr/>
          </p:nvSpPr>
          <p:spPr>
            <a:xfrm>
              <a:off x="5904581" y="1734883"/>
              <a:ext cx="11567" cy="11594"/>
            </a:xfrm>
            <a:custGeom>
              <a:avLst/>
              <a:gdLst/>
              <a:ahLst/>
              <a:cxnLst/>
              <a:rect l="l" t="t" r="r" b="b"/>
              <a:pathLst>
                <a:path w="441" h="442" extrusionOk="0">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75"/>
            <p:cNvSpPr/>
            <p:nvPr/>
          </p:nvSpPr>
          <p:spPr>
            <a:xfrm>
              <a:off x="6008610" y="1734883"/>
              <a:ext cx="11594" cy="11594"/>
            </a:xfrm>
            <a:custGeom>
              <a:avLst/>
              <a:gdLst/>
              <a:ahLst/>
              <a:cxnLst/>
              <a:rect l="l" t="t" r="r" b="b"/>
              <a:pathLst>
                <a:path w="442" h="442" extrusionOk="0">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75"/>
            <p:cNvSpPr/>
            <p:nvPr/>
          </p:nvSpPr>
          <p:spPr>
            <a:xfrm>
              <a:off x="5913998" y="1785376"/>
              <a:ext cx="80238" cy="70821"/>
            </a:xfrm>
            <a:custGeom>
              <a:avLst/>
              <a:gdLst/>
              <a:ahLst/>
              <a:cxnLst/>
              <a:rect l="l" t="t" r="r" b="b"/>
              <a:pathLst>
                <a:path w="3059" h="2700" extrusionOk="0">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75"/>
            <p:cNvSpPr/>
            <p:nvPr/>
          </p:nvSpPr>
          <p:spPr>
            <a:xfrm>
              <a:off x="5939257" y="1809927"/>
              <a:ext cx="46270" cy="29010"/>
            </a:xfrm>
            <a:custGeom>
              <a:avLst/>
              <a:gdLst/>
              <a:ahLst/>
              <a:cxnLst/>
              <a:rect l="l" t="t" r="r" b="b"/>
              <a:pathLst>
                <a:path w="1764" h="1106" extrusionOk="0">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75"/>
            <p:cNvSpPr/>
            <p:nvPr/>
          </p:nvSpPr>
          <p:spPr>
            <a:xfrm>
              <a:off x="5939074" y="1811527"/>
              <a:ext cx="30794" cy="44670"/>
            </a:xfrm>
            <a:custGeom>
              <a:avLst/>
              <a:gdLst/>
              <a:ahLst/>
              <a:cxnLst/>
              <a:rect l="l" t="t" r="r" b="b"/>
              <a:pathLst>
                <a:path w="1174" h="1703" extrusionOk="0">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5" name="Google Shape;16185;p75"/>
          <p:cNvGrpSpPr/>
          <p:nvPr/>
        </p:nvGrpSpPr>
        <p:grpSpPr>
          <a:xfrm>
            <a:off x="3577849" y="2432942"/>
            <a:ext cx="393660" cy="370079"/>
            <a:chOff x="3577849" y="2432942"/>
            <a:chExt cx="393660" cy="370079"/>
          </a:xfrm>
        </p:grpSpPr>
        <p:sp>
          <p:nvSpPr>
            <p:cNvPr id="16186" name="Google Shape;16186;p75"/>
            <p:cNvSpPr/>
            <p:nvPr/>
          </p:nvSpPr>
          <p:spPr>
            <a:xfrm>
              <a:off x="3803558" y="2571279"/>
              <a:ext cx="167951" cy="223007"/>
            </a:xfrm>
            <a:custGeom>
              <a:avLst/>
              <a:gdLst/>
              <a:ahLst/>
              <a:cxnLst/>
              <a:rect l="l" t="t" r="r" b="b"/>
              <a:pathLst>
                <a:path w="6403" h="8502" extrusionOk="0">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75"/>
            <p:cNvSpPr/>
            <p:nvPr/>
          </p:nvSpPr>
          <p:spPr>
            <a:xfrm>
              <a:off x="3805867" y="2590348"/>
              <a:ext cx="145813" cy="180567"/>
            </a:xfrm>
            <a:custGeom>
              <a:avLst/>
              <a:gdLst/>
              <a:ahLst/>
              <a:cxnLst/>
              <a:rect l="l" t="t" r="r" b="b"/>
              <a:pathLst>
                <a:path w="5559" h="6884" extrusionOk="0">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75"/>
            <p:cNvSpPr/>
            <p:nvPr/>
          </p:nvSpPr>
          <p:spPr>
            <a:xfrm>
              <a:off x="3809591" y="2603568"/>
              <a:ext cx="117694" cy="135111"/>
            </a:xfrm>
            <a:custGeom>
              <a:avLst/>
              <a:gdLst/>
              <a:ahLst/>
              <a:cxnLst/>
              <a:rect l="l" t="t" r="r" b="b"/>
              <a:pathLst>
                <a:path w="4487" h="5151" extrusionOk="0">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75"/>
            <p:cNvSpPr/>
            <p:nvPr/>
          </p:nvSpPr>
          <p:spPr>
            <a:xfrm>
              <a:off x="3584066" y="2432942"/>
              <a:ext cx="62637" cy="48945"/>
            </a:xfrm>
            <a:custGeom>
              <a:avLst/>
              <a:gdLst/>
              <a:ahLst/>
              <a:cxnLst/>
              <a:rect l="l" t="t" r="r" b="b"/>
              <a:pathLst>
                <a:path w="2388" h="1866" extrusionOk="0">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75"/>
            <p:cNvSpPr/>
            <p:nvPr/>
          </p:nvSpPr>
          <p:spPr>
            <a:xfrm>
              <a:off x="3577849" y="2441887"/>
              <a:ext cx="117064" cy="105445"/>
            </a:xfrm>
            <a:custGeom>
              <a:avLst/>
              <a:gdLst/>
              <a:ahLst/>
              <a:cxnLst/>
              <a:rect l="l" t="t" r="r" b="b"/>
              <a:pathLst>
                <a:path w="4463" h="4020" extrusionOk="0">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75"/>
            <p:cNvSpPr/>
            <p:nvPr/>
          </p:nvSpPr>
          <p:spPr>
            <a:xfrm>
              <a:off x="3580000" y="2457310"/>
              <a:ext cx="65470" cy="90021"/>
            </a:xfrm>
            <a:custGeom>
              <a:avLst/>
              <a:gdLst/>
              <a:ahLst/>
              <a:cxnLst/>
              <a:rect l="l" t="t" r="r" b="b"/>
              <a:pathLst>
                <a:path w="2496" h="3432" extrusionOk="0">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75"/>
            <p:cNvSpPr/>
            <p:nvPr/>
          </p:nvSpPr>
          <p:spPr>
            <a:xfrm>
              <a:off x="3581417" y="2460562"/>
              <a:ext cx="173066" cy="174272"/>
            </a:xfrm>
            <a:custGeom>
              <a:avLst/>
              <a:gdLst/>
              <a:ahLst/>
              <a:cxnLst/>
              <a:rect l="l" t="t" r="r" b="b"/>
              <a:pathLst>
                <a:path w="6598" h="6644" extrusionOk="0">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75"/>
            <p:cNvSpPr/>
            <p:nvPr/>
          </p:nvSpPr>
          <p:spPr>
            <a:xfrm>
              <a:off x="3590125" y="2505704"/>
              <a:ext cx="95530" cy="129130"/>
            </a:xfrm>
            <a:custGeom>
              <a:avLst/>
              <a:gdLst/>
              <a:ahLst/>
              <a:cxnLst/>
              <a:rect l="l" t="t" r="r" b="b"/>
              <a:pathLst>
                <a:path w="3642" h="4923" extrusionOk="0">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75"/>
            <p:cNvSpPr/>
            <p:nvPr/>
          </p:nvSpPr>
          <p:spPr>
            <a:xfrm>
              <a:off x="3617509" y="2486661"/>
              <a:ext cx="253670" cy="316360"/>
            </a:xfrm>
            <a:custGeom>
              <a:avLst/>
              <a:gdLst/>
              <a:ahLst/>
              <a:cxnLst/>
              <a:rect l="l" t="t" r="r" b="b"/>
              <a:pathLst>
                <a:path w="9671" h="12061" extrusionOk="0">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75"/>
            <p:cNvSpPr/>
            <p:nvPr/>
          </p:nvSpPr>
          <p:spPr>
            <a:xfrm>
              <a:off x="3627476" y="2566873"/>
              <a:ext cx="236227" cy="236149"/>
            </a:xfrm>
            <a:custGeom>
              <a:avLst/>
              <a:gdLst/>
              <a:ahLst/>
              <a:cxnLst/>
              <a:rect l="l" t="t" r="r" b="b"/>
              <a:pathLst>
                <a:path w="9006" h="9003" extrusionOk="0">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6" name="Google Shape;16196;p75"/>
          <p:cNvGrpSpPr/>
          <p:nvPr/>
        </p:nvGrpSpPr>
        <p:grpSpPr>
          <a:xfrm>
            <a:off x="2493999" y="2927037"/>
            <a:ext cx="370132" cy="328164"/>
            <a:chOff x="2493999" y="2927037"/>
            <a:chExt cx="370132" cy="328164"/>
          </a:xfrm>
        </p:grpSpPr>
        <p:sp>
          <p:nvSpPr>
            <p:cNvPr id="16197" name="Google Shape;16197;p75"/>
            <p:cNvSpPr/>
            <p:nvPr/>
          </p:nvSpPr>
          <p:spPr>
            <a:xfrm>
              <a:off x="2538826" y="2932807"/>
              <a:ext cx="27804" cy="89759"/>
            </a:xfrm>
            <a:custGeom>
              <a:avLst/>
              <a:gdLst/>
              <a:ahLst/>
              <a:cxnLst/>
              <a:rect l="l" t="t" r="r" b="b"/>
              <a:pathLst>
                <a:path w="1060" h="3422" extrusionOk="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75"/>
            <p:cNvSpPr/>
            <p:nvPr/>
          </p:nvSpPr>
          <p:spPr>
            <a:xfrm>
              <a:off x="2505173" y="2932965"/>
              <a:ext cx="27804" cy="89602"/>
            </a:xfrm>
            <a:custGeom>
              <a:avLst/>
              <a:gdLst/>
              <a:ahLst/>
              <a:cxnLst/>
              <a:rect l="l" t="t" r="r" b="b"/>
              <a:pathLst>
                <a:path w="1060" h="3416" extrusionOk="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75"/>
            <p:cNvSpPr/>
            <p:nvPr/>
          </p:nvSpPr>
          <p:spPr>
            <a:xfrm>
              <a:off x="2493999" y="3004573"/>
              <a:ext cx="362682" cy="250628"/>
            </a:xfrm>
            <a:custGeom>
              <a:avLst/>
              <a:gdLst/>
              <a:ahLst/>
              <a:cxnLst/>
              <a:rect l="l" t="t" r="r" b="b"/>
              <a:pathLst>
                <a:path w="1382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75"/>
            <p:cNvSpPr/>
            <p:nvPr/>
          </p:nvSpPr>
          <p:spPr>
            <a:xfrm>
              <a:off x="2547718" y="2927037"/>
              <a:ext cx="23843" cy="23869"/>
            </a:xfrm>
            <a:custGeom>
              <a:avLst/>
              <a:gdLst/>
              <a:ahLst/>
              <a:cxnLst/>
              <a:rect l="l" t="t" r="r" b="b"/>
              <a:pathLst>
                <a:path w="909" h="910" extrusionOk="0">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75"/>
            <p:cNvSpPr/>
            <p:nvPr/>
          </p:nvSpPr>
          <p:spPr>
            <a:xfrm>
              <a:off x="2557135" y="2932204"/>
              <a:ext cx="10177" cy="10151"/>
            </a:xfrm>
            <a:custGeom>
              <a:avLst/>
              <a:gdLst/>
              <a:ahLst/>
              <a:cxnLst/>
              <a:rect l="l" t="t" r="r" b="b"/>
              <a:pathLst>
                <a:path w="388" h="387" extrusionOk="0">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75"/>
            <p:cNvSpPr/>
            <p:nvPr/>
          </p:nvSpPr>
          <p:spPr>
            <a:xfrm>
              <a:off x="2500032" y="2927037"/>
              <a:ext cx="23869" cy="23869"/>
            </a:xfrm>
            <a:custGeom>
              <a:avLst/>
              <a:gdLst/>
              <a:ahLst/>
              <a:cxnLst/>
              <a:rect l="l" t="t" r="r" b="b"/>
              <a:pathLst>
                <a:path w="910" h="910" extrusionOk="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75"/>
            <p:cNvSpPr/>
            <p:nvPr/>
          </p:nvSpPr>
          <p:spPr>
            <a:xfrm>
              <a:off x="2508583" y="2932204"/>
              <a:ext cx="10151" cy="10151"/>
            </a:xfrm>
            <a:custGeom>
              <a:avLst/>
              <a:gdLst/>
              <a:ahLst/>
              <a:cxnLst/>
              <a:rect l="l" t="t" r="r" b="b"/>
              <a:pathLst>
                <a:path w="387" h="387" extrusionOk="0">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75"/>
            <p:cNvSpPr/>
            <p:nvPr/>
          </p:nvSpPr>
          <p:spPr>
            <a:xfrm>
              <a:off x="2493999" y="3004573"/>
              <a:ext cx="342223" cy="250628"/>
            </a:xfrm>
            <a:custGeom>
              <a:avLst/>
              <a:gdLst/>
              <a:ahLst/>
              <a:cxnLst/>
              <a:rect l="l" t="t" r="r" b="b"/>
              <a:pathLst>
                <a:path w="1304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75"/>
            <p:cNvSpPr/>
            <p:nvPr/>
          </p:nvSpPr>
          <p:spPr>
            <a:xfrm>
              <a:off x="2576519" y="2987497"/>
              <a:ext cx="287612" cy="244044"/>
            </a:xfrm>
            <a:custGeom>
              <a:avLst/>
              <a:gdLst/>
              <a:ahLst/>
              <a:cxnLst/>
              <a:rect l="l" t="t" r="r" b="b"/>
              <a:pathLst>
                <a:path w="10965" h="9304" extrusionOk="0">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75"/>
            <p:cNvSpPr/>
            <p:nvPr/>
          </p:nvSpPr>
          <p:spPr>
            <a:xfrm>
              <a:off x="2576519" y="2987497"/>
              <a:ext cx="227860" cy="211676"/>
            </a:xfrm>
            <a:custGeom>
              <a:avLst/>
              <a:gdLst/>
              <a:ahLst/>
              <a:cxnLst/>
              <a:rect l="l" t="t" r="r" b="b"/>
              <a:pathLst>
                <a:path w="8687" h="8070" extrusionOk="0">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75"/>
            <p:cNvSpPr/>
            <p:nvPr/>
          </p:nvSpPr>
          <p:spPr>
            <a:xfrm>
              <a:off x="2651930" y="3069308"/>
              <a:ext cx="146573" cy="122940"/>
            </a:xfrm>
            <a:custGeom>
              <a:avLst/>
              <a:gdLst/>
              <a:ahLst/>
              <a:cxnLst/>
              <a:rect l="l" t="t" r="r" b="b"/>
              <a:pathLst>
                <a:path w="5588" h="4687" extrusionOk="0">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75"/>
            <p:cNvSpPr/>
            <p:nvPr/>
          </p:nvSpPr>
          <p:spPr>
            <a:xfrm>
              <a:off x="2517842" y="3062200"/>
              <a:ext cx="19935" cy="14610"/>
            </a:xfrm>
            <a:custGeom>
              <a:avLst/>
              <a:gdLst/>
              <a:ahLst/>
              <a:cxnLst/>
              <a:rect l="l" t="t" r="r" b="b"/>
              <a:pathLst>
                <a:path w="760" h="557" extrusionOk="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9" name="Google Shape;16209;p75"/>
          <p:cNvGrpSpPr/>
          <p:nvPr/>
        </p:nvGrpSpPr>
        <p:grpSpPr>
          <a:xfrm>
            <a:off x="3589417" y="2950696"/>
            <a:ext cx="370315" cy="281028"/>
            <a:chOff x="3589417" y="2950696"/>
            <a:chExt cx="370315" cy="281028"/>
          </a:xfrm>
        </p:grpSpPr>
        <p:sp>
          <p:nvSpPr>
            <p:cNvPr id="16210" name="Google Shape;16210;p75"/>
            <p:cNvSpPr/>
            <p:nvPr/>
          </p:nvSpPr>
          <p:spPr>
            <a:xfrm>
              <a:off x="3719098" y="2969083"/>
              <a:ext cx="110612" cy="83018"/>
            </a:xfrm>
            <a:custGeom>
              <a:avLst/>
              <a:gdLst/>
              <a:ahLst/>
              <a:cxnLst/>
              <a:rect l="l" t="t" r="r" b="b"/>
              <a:pathLst>
                <a:path w="4217" h="3165" extrusionOk="0">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75"/>
            <p:cNvSpPr/>
            <p:nvPr/>
          </p:nvSpPr>
          <p:spPr>
            <a:xfrm>
              <a:off x="3589417" y="2950696"/>
              <a:ext cx="370315" cy="137865"/>
            </a:xfrm>
            <a:custGeom>
              <a:avLst/>
              <a:gdLst/>
              <a:ahLst/>
              <a:cxnLst/>
              <a:rect l="l" t="t" r="r" b="b"/>
              <a:pathLst>
                <a:path w="14118" h="5256" extrusionOk="0">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75"/>
            <p:cNvSpPr/>
            <p:nvPr/>
          </p:nvSpPr>
          <p:spPr>
            <a:xfrm>
              <a:off x="3774574" y="3080535"/>
              <a:ext cx="162206" cy="151190"/>
            </a:xfrm>
            <a:custGeom>
              <a:avLst/>
              <a:gdLst/>
              <a:ahLst/>
              <a:cxnLst/>
              <a:rect l="l" t="t" r="r" b="b"/>
              <a:pathLst>
                <a:path w="6184" h="5764" extrusionOk="0">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75"/>
            <p:cNvSpPr/>
            <p:nvPr/>
          </p:nvSpPr>
          <p:spPr>
            <a:xfrm>
              <a:off x="3786483" y="3097191"/>
              <a:ext cx="129157" cy="122809"/>
            </a:xfrm>
            <a:custGeom>
              <a:avLst/>
              <a:gdLst/>
              <a:ahLst/>
              <a:cxnLst/>
              <a:rect l="l" t="t" r="r" b="b"/>
              <a:pathLst>
                <a:path w="4924" h="4682" extrusionOk="0">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75"/>
            <p:cNvSpPr/>
            <p:nvPr/>
          </p:nvSpPr>
          <p:spPr>
            <a:xfrm>
              <a:off x="3801591" y="2978054"/>
              <a:ext cx="130757" cy="98415"/>
            </a:xfrm>
            <a:custGeom>
              <a:avLst/>
              <a:gdLst/>
              <a:ahLst/>
              <a:cxnLst/>
              <a:rect l="l" t="t" r="r" b="b"/>
              <a:pathLst>
                <a:path w="4985" h="3752" extrusionOk="0">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75"/>
            <p:cNvSpPr/>
            <p:nvPr/>
          </p:nvSpPr>
          <p:spPr>
            <a:xfrm>
              <a:off x="3803558" y="2978054"/>
              <a:ext cx="127556" cy="90415"/>
            </a:xfrm>
            <a:custGeom>
              <a:avLst/>
              <a:gdLst/>
              <a:ahLst/>
              <a:cxnLst/>
              <a:rect l="l" t="t" r="r" b="b"/>
              <a:pathLst>
                <a:path w="4863" h="3447" extrusionOk="0">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75"/>
            <p:cNvSpPr/>
            <p:nvPr/>
          </p:nvSpPr>
          <p:spPr>
            <a:xfrm>
              <a:off x="3926813" y="2960637"/>
              <a:ext cx="20302" cy="20486"/>
            </a:xfrm>
            <a:custGeom>
              <a:avLst/>
              <a:gdLst/>
              <a:ahLst/>
              <a:cxnLst/>
              <a:rect l="l" t="t" r="r" b="b"/>
              <a:pathLst>
                <a:path w="774" h="781" extrusionOk="0">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75"/>
            <p:cNvSpPr/>
            <p:nvPr/>
          </p:nvSpPr>
          <p:spPr>
            <a:xfrm>
              <a:off x="3786483" y="3099919"/>
              <a:ext cx="127373" cy="111530"/>
            </a:xfrm>
            <a:custGeom>
              <a:avLst/>
              <a:gdLst/>
              <a:ahLst/>
              <a:cxnLst/>
              <a:rect l="l" t="t" r="r" b="b"/>
              <a:pathLst>
                <a:path w="4856" h="4252" extrusionOk="0">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75"/>
            <p:cNvSpPr/>
            <p:nvPr/>
          </p:nvSpPr>
          <p:spPr>
            <a:xfrm>
              <a:off x="3859979" y="3157887"/>
              <a:ext cx="51909" cy="38978"/>
            </a:xfrm>
            <a:custGeom>
              <a:avLst/>
              <a:gdLst/>
              <a:ahLst/>
              <a:cxnLst/>
              <a:rect l="l" t="t" r="r" b="b"/>
              <a:pathLst>
                <a:path w="1979" h="1486" extrusionOk="0">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75"/>
            <p:cNvSpPr/>
            <p:nvPr/>
          </p:nvSpPr>
          <p:spPr>
            <a:xfrm>
              <a:off x="3811191" y="3046200"/>
              <a:ext cx="113340" cy="30269"/>
            </a:xfrm>
            <a:custGeom>
              <a:avLst/>
              <a:gdLst/>
              <a:ahLst/>
              <a:cxnLst/>
              <a:rect l="l" t="t" r="r" b="b"/>
              <a:pathLst>
                <a:path w="4321" h="1154" extrusionOk="0">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75"/>
            <p:cNvSpPr/>
            <p:nvPr/>
          </p:nvSpPr>
          <p:spPr>
            <a:xfrm>
              <a:off x="3612368" y="3080535"/>
              <a:ext cx="162233" cy="151190"/>
            </a:xfrm>
            <a:custGeom>
              <a:avLst/>
              <a:gdLst/>
              <a:ahLst/>
              <a:cxnLst/>
              <a:rect l="l" t="t" r="r" b="b"/>
              <a:pathLst>
                <a:path w="6185" h="5764" extrusionOk="0">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75"/>
            <p:cNvSpPr/>
            <p:nvPr/>
          </p:nvSpPr>
          <p:spPr>
            <a:xfrm>
              <a:off x="3633509" y="3097296"/>
              <a:ext cx="129157" cy="122704"/>
            </a:xfrm>
            <a:custGeom>
              <a:avLst/>
              <a:gdLst/>
              <a:ahLst/>
              <a:cxnLst/>
              <a:rect l="l" t="t" r="r" b="b"/>
              <a:pathLst>
                <a:path w="4924" h="4678" extrusionOk="0">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75"/>
            <p:cNvSpPr/>
            <p:nvPr/>
          </p:nvSpPr>
          <p:spPr>
            <a:xfrm>
              <a:off x="3616801" y="2978054"/>
              <a:ext cx="130757" cy="98415"/>
            </a:xfrm>
            <a:custGeom>
              <a:avLst/>
              <a:gdLst/>
              <a:ahLst/>
              <a:cxnLst/>
              <a:rect l="l" t="t" r="r" b="b"/>
              <a:pathLst>
                <a:path w="4985" h="3752" extrusionOk="0">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75"/>
            <p:cNvSpPr/>
            <p:nvPr/>
          </p:nvSpPr>
          <p:spPr>
            <a:xfrm>
              <a:off x="3618060" y="2978054"/>
              <a:ext cx="127373" cy="90415"/>
            </a:xfrm>
            <a:custGeom>
              <a:avLst/>
              <a:gdLst/>
              <a:ahLst/>
              <a:cxnLst/>
              <a:rect l="l" t="t" r="r" b="b"/>
              <a:pathLst>
                <a:path w="4856" h="3447" extrusionOk="0">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75"/>
            <p:cNvSpPr/>
            <p:nvPr/>
          </p:nvSpPr>
          <p:spPr>
            <a:xfrm>
              <a:off x="3768699" y="3136142"/>
              <a:ext cx="11935" cy="65339"/>
            </a:xfrm>
            <a:custGeom>
              <a:avLst/>
              <a:gdLst/>
              <a:ahLst/>
              <a:cxnLst/>
              <a:rect l="l" t="t" r="r" b="b"/>
              <a:pathLst>
                <a:path w="455" h="2491" extrusionOk="0">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75"/>
            <p:cNvSpPr/>
            <p:nvPr/>
          </p:nvSpPr>
          <p:spPr>
            <a:xfrm>
              <a:off x="3602033" y="2960637"/>
              <a:ext cx="20302" cy="20486"/>
            </a:xfrm>
            <a:custGeom>
              <a:avLst/>
              <a:gdLst/>
              <a:ahLst/>
              <a:cxnLst/>
              <a:rect l="l" t="t" r="r" b="b"/>
              <a:pathLst>
                <a:path w="774" h="781" extrusionOk="0">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75"/>
            <p:cNvSpPr/>
            <p:nvPr/>
          </p:nvSpPr>
          <p:spPr>
            <a:xfrm>
              <a:off x="3635293" y="3099919"/>
              <a:ext cx="127373" cy="111530"/>
            </a:xfrm>
            <a:custGeom>
              <a:avLst/>
              <a:gdLst/>
              <a:ahLst/>
              <a:cxnLst/>
              <a:rect l="l" t="t" r="r" b="b"/>
              <a:pathLst>
                <a:path w="4856" h="4252" extrusionOk="0">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75"/>
            <p:cNvSpPr/>
            <p:nvPr/>
          </p:nvSpPr>
          <p:spPr>
            <a:xfrm>
              <a:off x="3756764" y="3070043"/>
              <a:ext cx="35778" cy="77746"/>
            </a:xfrm>
            <a:custGeom>
              <a:avLst/>
              <a:gdLst/>
              <a:ahLst/>
              <a:cxnLst/>
              <a:rect l="l" t="t" r="r" b="b"/>
              <a:pathLst>
                <a:path w="1364" h="2964" extrusionOk="0">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75"/>
            <p:cNvSpPr/>
            <p:nvPr/>
          </p:nvSpPr>
          <p:spPr>
            <a:xfrm>
              <a:off x="3637260" y="3157887"/>
              <a:ext cx="51909" cy="38978"/>
            </a:xfrm>
            <a:custGeom>
              <a:avLst/>
              <a:gdLst/>
              <a:ahLst/>
              <a:cxnLst/>
              <a:rect l="l" t="t" r="r" b="b"/>
              <a:pathLst>
                <a:path w="1979" h="1486" extrusionOk="0">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75"/>
            <p:cNvSpPr/>
            <p:nvPr/>
          </p:nvSpPr>
          <p:spPr>
            <a:xfrm>
              <a:off x="3624617" y="3046200"/>
              <a:ext cx="113156" cy="30269"/>
            </a:xfrm>
            <a:custGeom>
              <a:avLst/>
              <a:gdLst/>
              <a:ahLst/>
              <a:cxnLst/>
              <a:rect l="l" t="t" r="r" b="b"/>
              <a:pathLst>
                <a:path w="4314" h="1154" extrusionOk="0">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30" name="Google Shape;16230;p75"/>
          <p:cNvGrpSpPr/>
          <p:nvPr/>
        </p:nvGrpSpPr>
        <p:grpSpPr>
          <a:xfrm>
            <a:off x="3032711" y="2911718"/>
            <a:ext cx="396125" cy="359062"/>
            <a:chOff x="3032711" y="2911718"/>
            <a:chExt cx="396125" cy="359062"/>
          </a:xfrm>
        </p:grpSpPr>
        <p:sp>
          <p:nvSpPr>
            <p:cNvPr id="16231" name="Google Shape;16231;p75"/>
            <p:cNvSpPr/>
            <p:nvPr/>
          </p:nvSpPr>
          <p:spPr>
            <a:xfrm>
              <a:off x="3075781" y="2911718"/>
              <a:ext cx="25810" cy="46821"/>
            </a:xfrm>
            <a:custGeom>
              <a:avLst/>
              <a:gdLst/>
              <a:ahLst/>
              <a:cxnLst/>
              <a:rect l="l" t="t" r="r" b="b"/>
              <a:pathLst>
                <a:path w="984" h="1785" extrusionOk="0">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75"/>
            <p:cNvSpPr/>
            <p:nvPr/>
          </p:nvSpPr>
          <p:spPr>
            <a:xfrm>
              <a:off x="3051098" y="2926066"/>
              <a:ext cx="35542" cy="32473"/>
            </a:xfrm>
            <a:custGeom>
              <a:avLst/>
              <a:gdLst/>
              <a:ahLst/>
              <a:cxnLst/>
              <a:rect l="l" t="t" r="r" b="b"/>
              <a:pathLst>
                <a:path w="1355" h="1238" extrusionOk="0">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75"/>
            <p:cNvSpPr/>
            <p:nvPr/>
          </p:nvSpPr>
          <p:spPr>
            <a:xfrm>
              <a:off x="3168897" y="3190622"/>
              <a:ext cx="35122" cy="32289"/>
            </a:xfrm>
            <a:custGeom>
              <a:avLst/>
              <a:gdLst/>
              <a:ahLst/>
              <a:cxnLst/>
              <a:rect l="l" t="t" r="r" b="b"/>
              <a:pathLst>
                <a:path w="1339" h="1231" extrusionOk="0">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75"/>
            <p:cNvSpPr/>
            <p:nvPr/>
          </p:nvSpPr>
          <p:spPr>
            <a:xfrm>
              <a:off x="3277280" y="3245941"/>
              <a:ext cx="29719" cy="24840"/>
            </a:xfrm>
            <a:custGeom>
              <a:avLst/>
              <a:gdLst/>
              <a:ahLst/>
              <a:cxnLst/>
              <a:rect l="l" t="t" r="r" b="b"/>
              <a:pathLst>
                <a:path w="1133" h="947" extrusionOk="0">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75"/>
            <p:cNvSpPr/>
            <p:nvPr/>
          </p:nvSpPr>
          <p:spPr>
            <a:xfrm>
              <a:off x="3367799" y="3209822"/>
              <a:ext cx="28564" cy="26728"/>
            </a:xfrm>
            <a:custGeom>
              <a:avLst/>
              <a:gdLst/>
              <a:ahLst/>
              <a:cxnLst/>
              <a:rect l="l" t="t" r="r" b="b"/>
              <a:pathLst>
                <a:path w="1089" h="1019" extrusionOk="0">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75"/>
            <p:cNvSpPr/>
            <p:nvPr/>
          </p:nvSpPr>
          <p:spPr>
            <a:xfrm>
              <a:off x="3155441" y="3089059"/>
              <a:ext cx="28486" cy="30978"/>
            </a:xfrm>
            <a:custGeom>
              <a:avLst/>
              <a:gdLst/>
              <a:ahLst/>
              <a:cxnLst/>
              <a:rect l="l" t="t" r="r" b="b"/>
              <a:pathLst>
                <a:path w="1086" h="1181" extrusionOk="0">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75"/>
            <p:cNvSpPr/>
            <p:nvPr/>
          </p:nvSpPr>
          <p:spPr>
            <a:xfrm>
              <a:off x="3096581" y="2941280"/>
              <a:ext cx="332255" cy="310432"/>
            </a:xfrm>
            <a:custGeom>
              <a:avLst/>
              <a:gdLst/>
              <a:ahLst/>
              <a:cxnLst/>
              <a:rect l="l" t="t" r="r" b="b"/>
              <a:pathLst>
                <a:path w="12667" h="11835" extrusionOk="0">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75"/>
            <p:cNvSpPr/>
            <p:nvPr/>
          </p:nvSpPr>
          <p:spPr>
            <a:xfrm>
              <a:off x="3109067" y="2981464"/>
              <a:ext cx="301986" cy="270117"/>
            </a:xfrm>
            <a:custGeom>
              <a:avLst/>
              <a:gdLst/>
              <a:ahLst/>
              <a:cxnLst/>
              <a:rect l="l" t="t" r="r" b="b"/>
              <a:pathLst>
                <a:path w="11513" h="10298" extrusionOk="0">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75"/>
            <p:cNvSpPr/>
            <p:nvPr/>
          </p:nvSpPr>
          <p:spPr>
            <a:xfrm>
              <a:off x="3041787" y="2947312"/>
              <a:ext cx="95530" cy="95530"/>
            </a:xfrm>
            <a:custGeom>
              <a:avLst/>
              <a:gdLst/>
              <a:ahLst/>
              <a:cxnLst/>
              <a:rect l="l" t="t" r="r" b="b"/>
              <a:pathLst>
                <a:path w="3642" h="3642" extrusionOk="0">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75"/>
            <p:cNvSpPr/>
            <p:nvPr/>
          </p:nvSpPr>
          <p:spPr>
            <a:xfrm>
              <a:off x="3032711" y="2952637"/>
              <a:ext cx="99281" cy="90284"/>
            </a:xfrm>
            <a:custGeom>
              <a:avLst/>
              <a:gdLst/>
              <a:ahLst/>
              <a:cxnLst/>
              <a:rect l="l" t="t" r="r" b="b"/>
              <a:pathLst>
                <a:path w="3785" h="3442" extrusionOk="0">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75"/>
            <p:cNvSpPr/>
            <p:nvPr/>
          </p:nvSpPr>
          <p:spPr>
            <a:xfrm>
              <a:off x="3071663" y="2971156"/>
              <a:ext cx="23869" cy="24027"/>
            </a:xfrm>
            <a:custGeom>
              <a:avLst/>
              <a:gdLst/>
              <a:ahLst/>
              <a:cxnLst/>
              <a:rect l="l" t="t" r="r" b="b"/>
              <a:pathLst>
                <a:path w="910" h="916" extrusionOk="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75"/>
            <p:cNvSpPr/>
            <p:nvPr/>
          </p:nvSpPr>
          <p:spPr>
            <a:xfrm>
              <a:off x="3083597" y="2971156"/>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3" name="Google Shape;16243;p75"/>
          <p:cNvGrpSpPr/>
          <p:nvPr/>
        </p:nvGrpSpPr>
        <p:grpSpPr>
          <a:xfrm>
            <a:off x="7417764" y="1513397"/>
            <a:ext cx="373174" cy="367692"/>
            <a:chOff x="7417764" y="1513397"/>
            <a:chExt cx="373174" cy="367692"/>
          </a:xfrm>
        </p:grpSpPr>
        <p:sp>
          <p:nvSpPr>
            <p:cNvPr id="16244" name="Google Shape;16244;p75"/>
            <p:cNvSpPr/>
            <p:nvPr/>
          </p:nvSpPr>
          <p:spPr>
            <a:xfrm>
              <a:off x="7659841" y="1513397"/>
              <a:ext cx="131098" cy="139517"/>
            </a:xfrm>
            <a:custGeom>
              <a:avLst/>
              <a:gdLst/>
              <a:ahLst/>
              <a:cxnLst/>
              <a:rect l="l" t="t" r="r" b="b"/>
              <a:pathLst>
                <a:path w="4998" h="5319" extrusionOk="0">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75"/>
            <p:cNvSpPr/>
            <p:nvPr/>
          </p:nvSpPr>
          <p:spPr>
            <a:xfrm>
              <a:off x="7693441" y="1515941"/>
              <a:ext cx="96421" cy="136973"/>
            </a:xfrm>
            <a:custGeom>
              <a:avLst/>
              <a:gdLst/>
              <a:ahLst/>
              <a:cxnLst/>
              <a:rect l="l" t="t" r="r" b="b"/>
              <a:pathLst>
                <a:path w="3676" h="5222" extrusionOk="0">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75"/>
            <p:cNvSpPr/>
            <p:nvPr/>
          </p:nvSpPr>
          <p:spPr>
            <a:xfrm>
              <a:off x="7417764" y="1513397"/>
              <a:ext cx="131281" cy="139517"/>
            </a:xfrm>
            <a:custGeom>
              <a:avLst/>
              <a:gdLst/>
              <a:ahLst/>
              <a:cxnLst/>
              <a:rect l="l" t="t" r="r" b="b"/>
              <a:pathLst>
                <a:path w="5005" h="5319" extrusionOk="0">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75"/>
            <p:cNvSpPr/>
            <p:nvPr/>
          </p:nvSpPr>
          <p:spPr>
            <a:xfrm>
              <a:off x="7419023" y="1515941"/>
              <a:ext cx="96421" cy="136973"/>
            </a:xfrm>
            <a:custGeom>
              <a:avLst/>
              <a:gdLst/>
              <a:ahLst/>
              <a:cxnLst/>
              <a:rect l="l" t="t" r="r" b="b"/>
              <a:pathLst>
                <a:path w="3676" h="5222" extrusionOk="0">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75"/>
            <p:cNvSpPr/>
            <p:nvPr/>
          </p:nvSpPr>
          <p:spPr>
            <a:xfrm>
              <a:off x="7447115" y="1547942"/>
              <a:ext cx="314655" cy="333147"/>
            </a:xfrm>
            <a:custGeom>
              <a:avLst/>
              <a:gdLst/>
              <a:ahLst/>
              <a:cxnLst/>
              <a:rect l="l" t="t" r="r" b="b"/>
              <a:pathLst>
                <a:path w="11996" h="12701" extrusionOk="0">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75"/>
            <p:cNvSpPr/>
            <p:nvPr/>
          </p:nvSpPr>
          <p:spPr>
            <a:xfrm>
              <a:off x="7447115" y="1550617"/>
              <a:ext cx="134298" cy="324622"/>
            </a:xfrm>
            <a:custGeom>
              <a:avLst/>
              <a:gdLst/>
              <a:ahLst/>
              <a:cxnLst/>
              <a:rect l="l" t="t" r="r" b="b"/>
              <a:pathLst>
                <a:path w="5120" h="12376" extrusionOk="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75"/>
            <p:cNvSpPr/>
            <p:nvPr/>
          </p:nvSpPr>
          <p:spPr>
            <a:xfrm>
              <a:off x="7518094" y="1665164"/>
              <a:ext cx="37011" cy="43227"/>
            </a:xfrm>
            <a:custGeom>
              <a:avLst/>
              <a:gdLst/>
              <a:ahLst/>
              <a:cxnLst/>
              <a:rect l="l" t="t" r="r" b="b"/>
              <a:pathLst>
                <a:path w="1411" h="1648" extrusionOk="0">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75"/>
            <p:cNvSpPr/>
            <p:nvPr/>
          </p:nvSpPr>
          <p:spPr>
            <a:xfrm>
              <a:off x="7536586" y="1665164"/>
              <a:ext cx="18518" cy="30925"/>
            </a:xfrm>
            <a:custGeom>
              <a:avLst/>
              <a:gdLst/>
              <a:ahLst/>
              <a:cxnLst/>
              <a:rect l="l" t="t" r="r" b="b"/>
              <a:pathLst>
                <a:path w="706" h="1179" extrusionOk="0">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75"/>
            <p:cNvSpPr/>
            <p:nvPr/>
          </p:nvSpPr>
          <p:spPr>
            <a:xfrm>
              <a:off x="7530343"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75"/>
            <p:cNvSpPr/>
            <p:nvPr/>
          </p:nvSpPr>
          <p:spPr>
            <a:xfrm>
              <a:off x="7653781" y="1665164"/>
              <a:ext cx="37037" cy="43227"/>
            </a:xfrm>
            <a:custGeom>
              <a:avLst/>
              <a:gdLst/>
              <a:ahLst/>
              <a:cxnLst/>
              <a:rect l="l" t="t" r="r" b="b"/>
              <a:pathLst>
                <a:path w="1412" h="1648" extrusionOk="0">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75"/>
            <p:cNvSpPr/>
            <p:nvPr/>
          </p:nvSpPr>
          <p:spPr>
            <a:xfrm>
              <a:off x="7672274" y="1665164"/>
              <a:ext cx="18545" cy="30925"/>
            </a:xfrm>
            <a:custGeom>
              <a:avLst/>
              <a:gdLst/>
              <a:ahLst/>
              <a:cxnLst/>
              <a:rect l="l" t="t" r="r" b="b"/>
              <a:pathLst>
                <a:path w="707" h="1179" extrusionOk="0">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75"/>
            <p:cNvSpPr/>
            <p:nvPr/>
          </p:nvSpPr>
          <p:spPr>
            <a:xfrm>
              <a:off x="7666057"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75"/>
            <p:cNvSpPr/>
            <p:nvPr/>
          </p:nvSpPr>
          <p:spPr>
            <a:xfrm>
              <a:off x="7432479" y="1722922"/>
              <a:ext cx="110350" cy="98782"/>
            </a:xfrm>
            <a:custGeom>
              <a:avLst/>
              <a:gdLst/>
              <a:ahLst/>
              <a:cxnLst/>
              <a:rect l="l" t="t" r="r" b="b"/>
              <a:pathLst>
                <a:path w="4207" h="3766" extrusionOk="0">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75"/>
            <p:cNvSpPr/>
            <p:nvPr/>
          </p:nvSpPr>
          <p:spPr>
            <a:xfrm>
              <a:off x="7432531" y="1723132"/>
              <a:ext cx="102664" cy="98572"/>
            </a:xfrm>
            <a:custGeom>
              <a:avLst/>
              <a:gdLst/>
              <a:ahLst/>
              <a:cxnLst/>
              <a:rect l="l" t="t" r="r" b="b"/>
              <a:pathLst>
                <a:path w="3914" h="3758" extrusionOk="0">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75"/>
            <p:cNvSpPr/>
            <p:nvPr/>
          </p:nvSpPr>
          <p:spPr>
            <a:xfrm>
              <a:off x="7666057" y="1722922"/>
              <a:ext cx="110350" cy="98782"/>
            </a:xfrm>
            <a:custGeom>
              <a:avLst/>
              <a:gdLst/>
              <a:ahLst/>
              <a:cxnLst/>
              <a:rect l="l" t="t" r="r" b="b"/>
              <a:pathLst>
                <a:path w="4207" h="3766" extrusionOk="0">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75"/>
            <p:cNvSpPr/>
            <p:nvPr/>
          </p:nvSpPr>
          <p:spPr>
            <a:xfrm>
              <a:off x="7673716" y="1723132"/>
              <a:ext cx="102638" cy="98572"/>
            </a:xfrm>
            <a:custGeom>
              <a:avLst/>
              <a:gdLst/>
              <a:ahLst/>
              <a:cxnLst/>
              <a:rect l="l" t="t" r="r" b="b"/>
              <a:pathLst>
                <a:path w="3913" h="3758" extrusionOk="0">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75"/>
            <p:cNvSpPr/>
            <p:nvPr/>
          </p:nvSpPr>
          <p:spPr>
            <a:xfrm>
              <a:off x="7527327" y="1740208"/>
              <a:ext cx="154232" cy="104999"/>
            </a:xfrm>
            <a:custGeom>
              <a:avLst/>
              <a:gdLst/>
              <a:ahLst/>
              <a:cxnLst/>
              <a:rect l="l" t="t" r="r" b="b"/>
              <a:pathLst>
                <a:path w="5880" h="4003" extrusionOk="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75"/>
            <p:cNvSpPr/>
            <p:nvPr/>
          </p:nvSpPr>
          <p:spPr>
            <a:xfrm>
              <a:off x="7561294" y="1788602"/>
              <a:ext cx="31869" cy="33181"/>
            </a:xfrm>
            <a:custGeom>
              <a:avLst/>
              <a:gdLst/>
              <a:ahLst/>
              <a:cxnLst/>
              <a:rect l="l" t="t" r="r" b="b"/>
              <a:pathLst>
                <a:path w="1215" h="1265" extrusionOk="0">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75"/>
            <p:cNvSpPr/>
            <p:nvPr/>
          </p:nvSpPr>
          <p:spPr>
            <a:xfrm>
              <a:off x="7615538" y="1788602"/>
              <a:ext cx="32053" cy="33181"/>
            </a:xfrm>
            <a:custGeom>
              <a:avLst/>
              <a:gdLst/>
              <a:ahLst/>
              <a:cxnLst/>
              <a:rect l="l" t="t" r="r" b="b"/>
              <a:pathLst>
                <a:path w="1222" h="1265" extrusionOk="0">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3" name="Google Shape;16263;p75"/>
          <p:cNvGrpSpPr/>
          <p:nvPr/>
        </p:nvGrpSpPr>
        <p:grpSpPr>
          <a:xfrm>
            <a:off x="6871944" y="1514368"/>
            <a:ext cx="370132" cy="365672"/>
            <a:chOff x="6871944" y="1514368"/>
            <a:chExt cx="370132" cy="365672"/>
          </a:xfrm>
        </p:grpSpPr>
        <p:sp>
          <p:nvSpPr>
            <p:cNvPr id="16264" name="Google Shape;16264;p75"/>
            <p:cNvSpPr/>
            <p:nvPr/>
          </p:nvSpPr>
          <p:spPr>
            <a:xfrm>
              <a:off x="7098702" y="1514368"/>
              <a:ext cx="119845" cy="138888"/>
            </a:xfrm>
            <a:custGeom>
              <a:avLst/>
              <a:gdLst/>
              <a:ahLst/>
              <a:cxnLst/>
              <a:rect l="l" t="t" r="r" b="b"/>
              <a:pathLst>
                <a:path w="4569" h="5295" extrusionOk="0">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75"/>
            <p:cNvSpPr/>
            <p:nvPr/>
          </p:nvSpPr>
          <p:spPr>
            <a:xfrm>
              <a:off x="7133903" y="1535561"/>
              <a:ext cx="73969" cy="122153"/>
            </a:xfrm>
            <a:custGeom>
              <a:avLst/>
              <a:gdLst/>
              <a:ahLst/>
              <a:cxnLst/>
              <a:rect l="l" t="t" r="r" b="b"/>
              <a:pathLst>
                <a:path w="2820" h="4657" extrusionOk="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75"/>
            <p:cNvSpPr/>
            <p:nvPr/>
          </p:nvSpPr>
          <p:spPr>
            <a:xfrm>
              <a:off x="6895656" y="1514368"/>
              <a:ext cx="119661" cy="138888"/>
            </a:xfrm>
            <a:custGeom>
              <a:avLst/>
              <a:gdLst/>
              <a:ahLst/>
              <a:cxnLst/>
              <a:rect l="l" t="t" r="r" b="b"/>
              <a:pathLst>
                <a:path w="4562" h="5295" extrusionOk="0">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75"/>
            <p:cNvSpPr/>
            <p:nvPr/>
          </p:nvSpPr>
          <p:spPr>
            <a:xfrm>
              <a:off x="6906174" y="1535561"/>
              <a:ext cx="74100" cy="122153"/>
            </a:xfrm>
            <a:custGeom>
              <a:avLst/>
              <a:gdLst/>
              <a:ahLst/>
              <a:cxnLst/>
              <a:rect l="l" t="t" r="r" b="b"/>
              <a:pathLst>
                <a:path w="2825" h="4657" extrusionOk="0">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75"/>
            <p:cNvSpPr/>
            <p:nvPr/>
          </p:nvSpPr>
          <p:spPr>
            <a:xfrm>
              <a:off x="7021140" y="1832354"/>
              <a:ext cx="71713" cy="47686"/>
            </a:xfrm>
            <a:custGeom>
              <a:avLst/>
              <a:gdLst/>
              <a:ahLst/>
              <a:cxnLst/>
              <a:rect l="l" t="t" r="r" b="b"/>
              <a:pathLst>
                <a:path w="2734" h="1818" extrusionOk="0">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75"/>
            <p:cNvSpPr/>
            <p:nvPr/>
          </p:nvSpPr>
          <p:spPr>
            <a:xfrm>
              <a:off x="6871944" y="1581569"/>
              <a:ext cx="370132" cy="257028"/>
            </a:xfrm>
            <a:custGeom>
              <a:avLst/>
              <a:gdLst/>
              <a:ahLst/>
              <a:cxnLst/>
              <a:rect l="l" t="t" r="r" b="b"/>
              <a:pathLst>
                <a:path w="14111" h="9799"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75"/>
            <p:cNvSpPr/>
            <p:nvPr/>
          </p:nvSpPr>
          <p:spPr>
            <a:xfrm>
              <a:off x="6997323" y="1742700"/>
              <a:ext cx="119373" cy="116540"/>
            </a:xfrm>
            <a:custGeom>
              <a:avLst/>
              <a:gdLst/>
              <a:ahLst/>
              <a:cxnLst/>
              <a:rect l="l" t="t" r="r" b="b"/>
              <a:pathLst>
                <a:path w="4551" h="4443" extrusionOk="0">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75"/>
            <p:cNvSpPr/>
            <p:nvPr/>
          </p:nvSpPr>
          <p:spPr>
            <a:xfrm>
              <a:off x="6871944" y="1670541"/>
              <a:ext cx="155282" cy="168056"/>
            </a:xfrm>
            <a:custGeom>
              <a:avLst/>
              <a:gdLst/>
              <a:ahLst/>
              <a:cxnLst/>
              <a:rect l="l" t="t" r="r" b="b"/>
              <a:pathLst>
                <a:path w="5920" h="6407" extrusionOk="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75"/>
            <p:cNvSpPr/>
            <p:nvPr/>
          </p:nvSpPr>
          <p:spPr>
            <a:xfrm>
              <a:off x="7086951" y="1670541"/>
              <a:ext cx="155124" cy="168056"/>
            </a:xfrm>
            <a:custGeom>
              <a:avLst/>
              <a:gdLst/>
              <a:ahLst/>
              <a:cxnLst/>
              <a:rect l="l" t="t" r="r" b="b"/>
              <a:pathLst>
                <a:path w="5914" h="6407" extrusionOk="0">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75"/>
            <p:cNvSpPr/>
            <p:nvPr/>
          </p:nvSpPr>
          <p:spPr>
            <a:xfrm>
              <a:off x="6961572"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75"/>
            <p:cNvSpPr/>
            <p:nvPr/>
          </p:nvSpPr>
          <p:spPr>
            <a:xfrm>
              <a:off x="6979356" y="1695040"/>
              <a:ext cx="24027" cy="41811"/>
            </a:xfrm>
            <a:custGeom>
              <a:avLst/>
              <a:gdLst/>
              <a:ahLst/>
              <a:cxnLst/>
              <a:rect l="l" t="t" r="r" b="b"/>
              <a:pathLst>
                <a:path w="916" h="1594" extrusionOk="0">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75"/>
            <p:cNvSpPr/>
            <p:nvPr/>
          </p:nvSpPr>
          <p:spPr>
            <a:xfrm>
              <a:off x="6973480" y="1700915"/>
              <a:ext cx="17994" cy="17994"/>
            </a:xfrm>
            <a:custGeom>
              <a:avLst/>
              <a:gdLst/>
              <a:ahLst/>
              <a:cxnLst/>
              <a:rect l="l" t="t" r="r" b="b"/>
              <a:pathLst>
                <a:path w="686" h="686" extrusionOk="0">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75"/>
            <p:cNvSpPr/>
            <p:nvPr/>
          </p:nvSpPr>
          <p:spPr>
            <a:xfrm>
              <a:off x="7110794"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75"/>
            <p:cNvSpPr/>
            <p:nvPr/>
          </p:nvSpPr>
          <p:spPr>
            <a:xfrm>
              <a:off x="7128578" y="1695040"/>
              <a:ext cx="24027" cy="41811"/>
            </a:xfrm>
            <a:custGeom>
              <a:avLst/>
              <a:gdLst/>
              <a:ahLst/>
              <a:cxnLst/>
              <a:rect l="l" t="t" r="r" b="b"/>
              <a:pathLst>
                <a:path w="916" h="1594" extrusionOk="0">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75"/>
            <p:cNvSpPr/>
            <p:nvPr/>
          </p:nvSpPr>
          <p:spPr>
            <a:xfrm>
              <a:off x="7122703" y="1700915"/>
              <a:ext cx="17810" cy="17994"/>
            </a:xfrm>
            <a:custGeom>
              <a:avLst/>
              <a:gdLst/>
              <a:ahLst/>
              <a:cxnLst/>
              <a:rect l="l" t="t" r="r" b="b"/>
              <a:pathLst>
                <a:path w="679" h="686" extrusionOk="0">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75"/>
            <p:cNvSpPr/>
            <p:nvPr/>
          </p:nvSpPr>
          <p:spPr>
            <a:xfrm>
              <a:off x="7026491" y="1796602"/>
              <a:ext cx="60486" cy="59411"/>
            </a:xfrm>
            <a:custGeom>
              <a:avLst/>
              <a:gdLst/>
              <a:ahLst/>
              <a:cxnLst/>
              <a:rect l="l" t="t" r="r" b="b"/>
              <a:pathLst>
                <a:path w="2306" h="2265" extrusionOk="0">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75"/>
            <p:cNvSpPr/>
            <p:nvPr/>
          </p:nvSpPr>
          <p:spPr>
            <a:xfrm>
              <a:off x="6871944" y="1581569"/>
              <a:ext cx="185158" cy="232660"/>
            </a:xfrm>
            <a:custGeom>
              <a:avLst/>
              <a:gdLst/>
              <a:ahLst/>
              <a:cxnLst/>
              <a:rect l="l" t="t" r="r" b="b"/>
              <a:pathLst>
                <a:path w="7059" h="8870"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75"/>
            <p:cNvSpPr/>
            <p:nvPr/>
          </p:nvSpPr>
          <p:spPr>
            <a:xfrm>
              <a:off x="6871944" y="1675289"/>
              <a:ext cx="84670" cy="138940"/>
            </a:xfrm>
            <a:custGeom>
              <a:avLst/>
              <a:gdLst/>
              <a:ahLst/>
              <a:cxnLst/>
              <a:rect l="l" t="t" r="r" b="b"/>
              <a:pathLst>
                <a:path w="3228" h="5297" extrusionOk="0">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2" name="Google Shape;16282;p75"/>
          <p:cNvGrpSpPr/>
          <p:nvPr/>
        </p:nvGrpSpPr>
        <p:grpSpPr>
          <a:xfrm>
            <a:off x="6561931" y="3365261"/>
            <a:ext cx="400375" cy="370184"/>
            <a:chOff x="6561931" y="3365261"/>
            <a:chExt cx="400375" cy="370184"/>
          </a:xfrm>
        </p:grpSpPr>
        <p:sp>
          <p:nvSpPr>
            <p:cNvPr id="16283" name="Google Shape;16283;p75"/>
            <p:cNvSpPr/>
            <p:nvPr/>
          </p:nvSpPr>
          <p:spPr>
            <a:xfrm>
              <a:off x="6592332" y="3365261"/>
              <a:ext cx="369974" cy="370158"/>
            </a:xfrm>
            <a:custGeom>
              <a:avLst/>
              <a:gdLst/>
              <a:ahLst/>
              <a:cxnLst/>
              <a:rect l="l" t="t" r="r" b="b"/>
              <a:pathLst>
                <a:path w="14105" h="14112" extrusionOk="0">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75"/>
            <p:cNvSpPr/>
            <p:nvPr/>
          </p:nvSpPr>
          <p:spPr>
            <a:xfrm>
              <a:off x="6561931" y="3392672"/>
              <a:ext cx="372991" cy="342774"/>
            </a:xfrm>
            <a:custGeom>
              <a:avLst/>
              <a:gdLst/>
              <a:ahLst/>
              <a:cxnLst/>
              <a:rect l="l" t="t" r="r" b="b"/>
              <a:pathLst>
                <a:path w="14220" h="13068" extrusionOk="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75"/>
            <p:cNvSpPr/>
            <p:nvPr/>
          </p:nvSpPr>
          <p:spPr>
            <a:xfrm>
              <a:off x="6756506" y="3585882"/>
              <a:ext cx="52539" cy="31083"/>
            </a:xfrm>
            <a:custGeom>
              <a:avLst/>
              <a:gdLst/>
              <a:ahLst/>
              <a:cxnLst/>
              <a:rect l="l" t="t" r="r" b="b"/>
              <a:pathLst>
                <a:path w="2003" h="1185" extrusionOk="0">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75"/>
            <p:cNvSpPr/>
            <p:nvPr/>
          </p:nvSpPr>
          <p:spPr>
            <a:xfrm>
              <a:off x="6853609" y="3448830"/>
              <a:ext cx="27882" cy="35096"/>
            </a:xfrm>
            <a:custGeom>
              <a:avLst/>
              <a:gdLst/>
              <a:ahLst/>
              <a:cxnLst/>
              <a:rect l="l" t="t" r="r" b="b"/>
              <a:pathLst>
                <a:path w="1063" h="1338" extrusionOk="0">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75"/>
            <p:cNvSpPr/>
            <p:nvPr/>
          </p:nvSpPr>
          <p:spPr>
            <a:xfrm>
              <a:off x="6816441" y="3525920"/>
              <a:ext cx="19777" cy="30925"/>
            </a:xfrm>
            <a:custGeom>
              <a:avLst/>
              <a:gdLst/>
              <a:ahLst/>
              <a:cxnLst/>
              <a:rect l="l" t="t" r="r" b="b"/>
              <a:pathLst>
                <a:path w="754" h="1179" extrusionOk="0">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75"/>
            <p:cNvSpPr/>
            <p:nvPr/>
          </p:nvSpPr>
          <p:spPr>
            <a:xfrm>
              <a:off x="6787457" y="3566891"/>
              <a:ext cx="34519" cy="25548"/>
            </a:xfrm>
            <a:custGeom>
              <a:avLst/>
              <a:gdLst/>
              <a:ahLst/>
              <a:cxnLst/>
              <a:rect l="l" t="t" r="r" b="b"/>
              <a:pathLst>
                <a:path w="1316" h="974" extrusionOk="0">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75"/>
            <p:cNvSpPr/>
            <p:nvPr/>
          </p:nvSpPr>
          <p:spPr>
            <a:xfrm>
              <a:off x="6844376" y="3570249"/>
              <a:ext cx="40027" cy="23450"/>
            </a:xfrm>
            <a:custGeom>
              <a:avLst/>
              <a:gdLst/>
              <a:ahLst/>
              <a:cxnLst/>
              <a:rect l="l" t="t" r="r" b="b"/>
              <a:pathLst>
                <a:path w="1526" h="894" extrusionOk="0">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75"/>
            <p:cNvSpPr/>
            <p:nvPr/>
          </p:nvSpPr>
          <p:spPr>
            <a:xfrm>
              <a:off x="6789791" y="3610381"/>
              <a:ext cx="97287" cy="68854"/>
            </a:xfrm>
            <a:custGeom>
              <a:avLst/>
              <a:gdLst/>
              <a:ahLst/>
              <a:cxnLst/>
              <a:rect l="l" t="t" r="r" b="b"/>
              <a:pathLst>
                <a:path w="3709" h="2625" extrusionOk="0">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75"/>
            <p:cNvSpPr/>
            <p:nvPr/>
          </p:nvSpPr>
          <p:spPr>
            <a:xfrm>
              <a:off x="6587716" y="3526576"/>
              <a:ext cx="38978" cy="131124"/>
            </a:xfrm>
            <a:custGeom>
              <a:avLst/>
              <a:gdLst/>
              <a:ahLst/>
              <a:cxnLst/>
              <a:rect l="l" t="t" r="r" b="b"/>
              <a:pathLst>
                <a:path w="1486" h="4999" extrusionOk="0">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75"/>
            <p:cNvSpPr/>
            <p:nvPr/>
          </p:nvSpPr>
          <p:spPr>
            <a:xfrm>
              <a:off x="6596975" y="3365314"/>
              <a:ext cx="283520" cy="210207"/>
            </a:xfrm>
            <a:custGeom>
              <a:avLst/>
              <a:gdLst/>
              <a:ahLst/>
              <a:cxnLst/>
              <a:rect l="l" t="t" r="r" b="b"/>
              <a:pathLst>
                <a:path w="10809" h="8014" extrusionOk="0">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75"/>
            <p:cNvSpPr/>
            <p:nvPr/>
          </p:nvSpPr>
          <p:spPr>
            <a:xfrm>
              <a:off x="6596791" y="3393013"/>
              <a:ext cx="83438" cy="136081"/>
            </a:xfrm>
            <a:custGeom>
              <a:avLst/>
              <a:gdLst/>
              <a:ahLst/>
              <a:cxnLst/>
              <a:rect l="l" t="t" r="r" b="b"/>
              <a:pathLst>
                <a:path w="3181" h="5188" extrusionOk="0">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75"/>
            <p:cNvSpPr/>
            <p:nvPr/>
          </p:nvSpPr>
          <p:spPr>
            <a:xfrm>
              <a:off x="6852376" y="3672257"/>
              <a:ext cx="14951" cy="7082"/>
            </a:xfrm>
            <a:custGeom>
              <a:avLst/>
              <a:gdLst/>
              <a:ahLst/>
              <a:cxnLst/>
              <a:rect l="l" t="t" r="r" b="b"/>
              <a:pathLst>
                <a:path w="570" h="270" extrusionOk="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95" name="Google Shape;16295;p75"/>
          <p:cNvGrpSpPr/>
          <p:nvPr/>
        </p:nvGrpSpPr>
        <p:grpSpPr>
          <a:xfrm>
            <a:off x="1942120" y="1985852"/>
            <a:ext cx="378315" cy="358695"/>
            <a:chOff x="1942120" y="1985852"/>
            <a:chExt cx="378315" cy="358695"/>
          </a:xfrm>
        </p:grpSpPr>
        <p:sp>
          <p:nvSpPr>
            <p:cNvPr id="16296" name="Google Shape;16296;p75"/>
            <p:cNvSpPr/>
            <p:nvPr/>
          </p:nvSpPr>
          <p:spPr>
            <a:xfrm>
              <a:off x="2161928" y="1985852"/>
              <a:ext cx="158508" cy="158901"/>
            </a:xfrm>
            <a:custGeom>
              <a:avLst/>
              <a:gdLst/>
              <a:ahLst/>
              <a:cxnLst/>
              <a:rect l="l" t="t" r="r" b="b"/>
              <a:pathLst>
                <a:path w="6043" h="6058" extrusionOk="0">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75"/>
            <p:cNvSpPr/>
            <p:nvPr/>
          </p:nvSpPr>
          <p:spPr>
            <a:xfrm>
              <a:off x="2190571" y="2006888"/>
              <a:ext cx="115648" cy="123570"/>
            </a:xfrm>
            <a:custGeom>
              <a:avLst/>
              <a:gdLst/>
              <a:ahLst/>
              <a:cxnLst/>
              <a:rect l="l" t="t" r="r" b="b"/>
              <a:pathLst>
                <a:path w="4409" h="4711" extrusionOk="0">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75"/>
            <p:cNvSpPr/>
            <p:nvPr/>
          </p:nvSpPr>
          <p:spPr>
            <a:xfrm>
              <a:off x="1942120" y="1986009"/>
              <a:ext cx="158665" cy="158928"/>
            </a:xfrm>
            <a:custGeom>
              <a:avLst/>
              <a:gdLst/>
              <a:ahLst/>
              <a:cxnLst/>
              <a:rect l="l" t="t" r="r" b="b"/>
              <a:pathLst>
                <a:path w="6049" h="6059" extrusionOk="0">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75"/>
            <p:cNvSpPr/>
            <p:nvPr/>
          </p:nvSpPr>
          <p:spPr>
            <a:xfrm>
              <a:off x="1956520" y="2007072"/>
              <a:ext cx="115438" cy="123491"/>
            </a:xfrm>
            <a:custGeom>
              <a:avLst/>
              <a:gdLst/>
              <a:ahLst/>
              <a:cxnLst/>
              <a:rect l="l" t="t" r="r" b="b"/>
              <a:pathLst>
                <a:path w="4401" h="4708" extrusionOk="0">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75"/>
            <p:cNvSpPr/>
            <p:nvPr/>
          </p:nvSpPr>
          <p:spPr>
            <a:xfrm>
              <a:off x="1986921" y="2043820"/>
              <a:ext cx="289055" cy="300727"/>
            </a:xfrm>
            <a:custGeom>
              <a:avLst/>
              <a:gdLst/>
              <a:ahLst/>
              <a:cxnLst/>
              <a:rect l="l" t="t" r="r" b="b"/>
              <a:pathLst>
                <a:path w="11020" h="11465" extrusionOk="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75"/>
            <p:cNvSpPr/>
            <p:nvPr/>
          </p:nvSpPr>
          <p:spPr>
            <a:xfrm>
              <a:off x="1986737" y="2047178"/>
              <a:ext cx="119215" cy="280687"/>
            </a:xfrm>
            <a:custGeom>
              <a:avLst/>
              <a:gdLst/>
              <a:ahLst/>
              <a:cxnLst/>
              <a:rect l="l" t="t" r="r" b="b"/>
              <a:pathLst>
                <a:path w="4545" h="10701" extrusionOk="0">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75"/>
            <p:cNvSpPr/>
            <p:nvPr/>
          </p:nvSpPr>
          <p:spPr>
            <a:xfrm>
              <a:off x="2084916" y="2316822"/>
              <a:ext cx="92697" cy="27725"/>
            </a:xfrm>
            <a:custGeom>
              <a:avLst/>
              <a:gdLst/>
              <a:ahLst/>
              <a:cxnLst/>
              <a:rect l="l" t="t" r="r" b="b"/>
              <a:pathLst>
                <a:path w="3534" h="1057" extrusionOk="0">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75"/>
            <p:cNvSpPr/>
            <p:nvPr/>
          </p:nvSpPr>
          <p:spPr>
            <a:xfrm>
              <a:off x="2102359" y="2257778"/>
              <a:ext cx="57995" cy="48762"/>
            </a:xfrm>
            <a:custGeom>
              <a:avLst/>
              <a:gdLst/>
              <a:ahLst/>
              <a:cxnLst/>
              <a:rect l="l" t="t" r="r" b="b"/>
              <a:pathLst>
                <a:path w="2211" h="1859" extrusionOk="0">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75"/>
            <p:cNvSpPr/>
            <p:nvPr/>
          </p:nvSpPr>
          <p:spPr>
            <a:xfrm>
              <a:off x="2081611" y="2309714"/>
              <a:ext cx="99202" cy="23135"/>
            </a:xfrm>
            <a:custGeom>
              <a:avLst/>
              <a:gdLst/>
              <a:ahLst/>
              <a:cxnLst/>
              <a:rect l="l" t="t" r="r" b="b"/>
              <a:pathLst>
                <a:path w="3782" h="882" extrusionOk="0">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75"/>
            <p:cNvSpPr/>
            <p:nvPr/>
          </p:nvSpPr>
          <p:spPr>
            <a:xfrm>
              <a:off x="2180892" y="2280756"/>
              <a:ext cx="114809" cy="40709"/>
            </a:xfrm>
            <a:custGeom>
              <a:avLst/>
              <a:gdLst/>
              <a:ahLst/>
              <a:cxnLst/>
              <a:rect l="l" t="t" r="r" b="b"/>
              <a:pathLst>
                <a:path w="4377" h="1552" extrusionOk="0">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75"/>
            <p:cNvSpPr/>
            <p:nvPr/>
          </p:nvSpPr>
          <p:spPr>
            <a:xfrm>
              <a:off x="2194846" y="2262841"/>
              <a:ext cx="123806" cy="18072"/>
            </a:xfrm>
            <a:custGeom>
              <a:avLst/>
              <a:gdLst/>
              <a:ahLst/>
              <a:cxnLst/>
              <a:rect l="l" t="t" r="r" b="b"/>
              <a:pathLst>
                <a:path w="4720" h="689" extrusionOk="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75"/>
            <p:cNvSpPr/>
            <p:nvPr/>
          </p:nvSpPr>
          <p:spPr>
            <a:xfrm>
              <a:off x="1967065" y="2280756"/>
              <a:ext cx="114599" cy="40525"/>
            </a:xfrm>
            <a:custGeom>
              <a:avLst/>
              <a:gdLst/>
              <a:ahLst/>
              <a:cxnLst/>
              <a:rect l="l" t="t" r="r" b="b"/>
              <a:pathLst>
                <a:path w="4369" h="1545" extrusionOk="0">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75"/>
            <p:cNvSpPr/>
            <p:nvPr/>
          </p:nvSpPr>
          <p:spPr>
            <a:xfrm>
              <a:off x="1943878" y="2262841"/>
              <a:ext cx="125852" cy="18072"/>
            </a:xfrm>
            <a:custGeom>
              <a:avLst/>
              <a:gdLst/>
              <a:ahLst/>
              <a:cxnLst/>
              <a:rect l="l" t="t" r="r" b="b"/>
              <a:pathLst>
                <a:path w="4798" h="689" extrusionOk="0">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75"/>
            <p:cNvSpPr/>
            <p:nvPr/>
          </p:nvSpPr>
          <p:spPr>
            <a:xfrm>
              <a:off x="2050424" y="2182524"/>
              <a:ext cx="40394" cy="52145"/>
            </a:xfrm>
            <a:custGeom>
              <a:avLst/>
              <a:gdLst/>
              <a:ahLst/>
              <a:cxnLst/>
              <a:rect l="l" t="t" r="r" b="b"/>
              <a:pathLst>
                <a:path w="1540" h="1988" extrusionOk="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75"/>
            <p:cNvSpPr/>
            <p:nvPr/>
          </p:nvSpPr>
          <p:spPr>
            <a:xfrm>
              <a:off x="2067683"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75"/>
            <p:cNvSpPr/>
            <p:nvPr/>
          </p:nvSpPr>
          <p:spPr>
            <a:xfrm>
              <a:off x="2061991" y="2188216"/>
              <a:ext cx="17259" cy="17469"/>
            </a:xfrm>
            <a:custGeom>
              <a:avLst/>
              <a:gdLst/>
              <a:ahLst/>
              <a:cxnLst/>
              <a:rect l="l" t="t" r="r" b="b"/>
              <a:pathLst>
                <a:path w="658" h="666" extrusionOk="0">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75"/>
            <p:cNvSpPr/>
            <p:nvPr/>
          </p:nvSpPr>
          <p:spPr>
            <a:xfrm>
              <a:off x="2171711" y="2182524"/>
              <a:ext cx="40578" cy="52145"/>
            </a:xfrm>
            <a:custGeom>
              <a:avLst/>
              <a:gdLst/>
              <a:ahLst/>
              <a:cxnLst/>
              <a:rect l="l" t="t" r="r" b="b"/>
              <a:pathLst>
                <a:path w="1547" h="1988" extrusionOk="0">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75"/>
            <p:cNvSpPr/>
            <p:nvPr/>
          </p:nvSpPr>
          <p:spPr>
            <a:xfrm>
              <a:off x="2189154"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75"/>
            <p:cNvSpPr/>
            <p:nvPr/>
          </p:nvSpPr>
          <p:spPr>
            <a:xfrm>
              <a:off x="2183279" y="2188216"/>
              <a:ext cx="17469" cy="17469"/>
            </a:xfrm>
            <a:custGeom>
              <a:avLst/>
              <a:gdLst/>
              <a:ahLst/>
              <a:cxnLst/>
              <a:rect l="l" t="t" r="r" b="b"/>
              <a:pathLst>
                <a:path w="666" h="666" extrusionOk="0">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75"/>
            <p:cNvSpPr/>
            <p:nvPr/>
          </p:nvSpPr>
          <p:spPr>
            <a:xfrm>
              <a:off x="2102359" y="2258303"/>
              <a:ext cx="38086" cy="48237"/>
            </a:xfrm>
            <a:custGeom>
              <a:avLst/>
              <a:gdLst/>
              <a:ahLst/>
              <a:cxnLst/>
              <a:rect l="l" t="t" r="r" b="b"/>
              <a:pathLst>
                <a:path w="1452" h="1839" extrusionOk="0">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6" name="Google Shape;16316;p75"/>
          <p:cNvGrpSpPr/>
          <p:nvPr/>
        </p:nvGrpSpPr>
        <p:grpSpPr>
          <a:xfrm>
            <a:off x="1401415" y="2429218"/>
            <a:ext cx="364282" cy="374197"/>
            <a:chOff x="1401415" y="2429218"/>
            <a:chExt cx="364282" cy="374197"/>
          </a:xfrm>
        </p:grpSpPr>
        <p:sp>
          <p:nvSpPr>
            <p:cNvPr id="16317" name="Google Shape;16317;p75"/>
            <p:cNvSpPr/>
            <p:nvPr/>
          </p:nvSpPr>
          <p:spPr>
            <a:xfrm>
              <a:off x="1458596" y="2755938"/>
              <a:ext cx="89759" cy="47476"/>
            </a:xfrm>
            <a:custGeom>
              <a:avLst/>
              <a:gdLst/>
              <a:ahLst/>
              <a:cxnLst/>
              <a:rect l="l" t="t" r="r" b="b"/>
              <a:pathLst>
                <a:path w="3422" h="1810" extrusionOk="0">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75"/>
            <p:cNvSpPr/>
            <p:nvPr/>
          </p:nvSpPr>
          <p:spPr>
            <a:xfrm>
              <a:off x="1618757" y="2755938"/>
              <a:ext cx="89759" cy="47476"/>
            </a:xfrm>
            <a:custGeom>
              <a:avLst/>
              <a:gdLst/>
              <a:ahLst/>
              <a:cxnLst/>
              <a:rect l="l" t="t" r="r" b="b"/>
              <a:pathLst>
                <a:path w="3422" h="1810" extrusionOk="0">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75"/>
            <p:cNvSpPr/>
            <p:nvPr/>
          </p:nvSpPr>
          <p:spPr>
            <a:xfrm>
              <a:off x="1442517" y="2491645"/>
              <a:ext cx="282104" cy="287979"/>
            </a:xfrm>
            <a:custGeom>
              <a:avLst/>
              <a:gdLst/>
              <a:ahLst/>
              <a:cxnLst/>
              <a:rect l="l" t="t" r="r" b="b"/>
              <a:pathLst>
                <a:path w="10755" h="10979" extrusionOk="0">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75"/>
            <p:cNvSpPr/>
            <p:nvPr/>
          </p:nvSpPr>
          <p:spPr>
            <a:xfrm>
              <a:off x="1489653" y="2515121"/>
              <a:ext cx="187833" cy="252752"/>
            </a:xfrm>
            <a:custGeom>
              <a:avLst/>
              <a:gdLst/>
              <a:ahLst/>
              <a:cxnLst/>
              <a:rect l="l" t="t" r="r" b="b"/>
              <a:pathLst>
                <a:path w="7161" h="9636" extrusionOk="0">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75"/>
            <p:cNvSpPr/>
            <p:nvPr/>
          </p:nvSpPr>
          <p:spPr>
            <a:xfrm>
              <a:off x="1401415" y="2432968"/>
              <a:ext cx="364282" cy="212384"/>
            </a:xfrm>
            <a:custGeom>
              <a:avLst/>
              <a:gdLst/>
              <a:ahLst/>
              <a:cxnLst/>
              <a:rect l="l" t="t" r="r" b="b"/>
              <a:pathLst>
                <a:path w="13888" h="8097" extrusionOk="0">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75"/>
            <p:cNvSpPr/>
            <p:nvPr/>
          </p:nvSpPr>
          <p:spPr>
            <a:xfrm>
              <a:off x="1407291" y="2429218"/>
              <a:ext cx="352531" cy="209368"/>
            </a:xfrm>
            <a:custGeom>
              <a:avLst/>
              <a:gdLst/>
              <a:ahLst/>
              <a:cxnLst/>
              <a:rect l="l" t="t" r="r" b="b"/>
              <a:pathLst>
                <a:path w="13440" h="7982" extrusionOk="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75"/>
            <p:cNvSpPr/>
            <p:nvPr/>
          </p:nvSpPr>
          <p:spPr>
            <a:xfrm>
              <a:off x="1448550" y="2491645"/>
              <a:ext cx="117405" cy="117589"/>
            </a:xfrm>
            <a:custGeom>
              <a:avLst/>
              <a:gdLst/>
              <a:ahLst/>
              <a:cxnLst/>
              <a:rect l="l" t="t" r="r" b="b"/>
              <a:pathLst>
                <a:path w="4476" h="4483" extrusionOk="0">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75"/>
            <p:cNvSpPr/>
            <p:nvPr/>
          </p:nvSpPr>
          <p:spPr>
            <a:xfrm>
              <a:off x="1466177" y="2509245"/>
              <a:ext cx="82179" cy="82388"/>
            </a:xfrm>
            <a:custGeom>
              <a:avLst/>
              <a:gdLst/>
              <a:ahLst/>
              <a:cxnLst/>
              <a:rect l="l" t="t" r="r" b="b"/>
              <a:pathLst>
                <a:path w="3133" h="3141" extrusionOk="0">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75"/>
            <p:cNvSpPr/>
            <p:nvPr/>
          </p:nvSpPr>
          <p:spPr>
            <a:xfrm>
              <a:off x="1566664" y="2590453"/>
              <a:ext cx="33627" cy="52486"/>
            </a:xfrm>
            <a:custGeom>
              <a:avLst/>
              <a:gdLst/>
              <a:ahLst/>
              <a:cxnLst/>
              <a:rect l="l" t="t" r="r" b="b"/>
              <a:pathLst>
                <a:path w="1282" h="2001" extrusionOk="0">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75"/>
            <p:cNvSpPr/>
            <p:nvPr/>
          </p:nvSpPr>
          <p:spPr>
            <a:xfrm>
              <a:off x="1483777" y="2520996"/>
              <a:ext cx="46978" cy="58886"/>
            </a:xfrm>
            <a:custGeom>
              <a:avLst/>
              <a:gdLst/>
              <a:ahLst/>
              <a:cxnLst/>
              <a:rect l="l" t="t" r="r" b="b"/>
              <a:pathLst>
                <a:path w="1791" h="2245" extrusionOk="0">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75"/>
            <p:cNvSpPr/>
            <p:nvPr/>
          </p:nvSpPr>
          <p:spPr>
            <a:xfrm>
              <a:off x="1501378" y="2532721"/>
              <a:ext cx="17627" cy="17653"/>
            </a:xfrm>
            <a:custGeom>
              <a:avLst/>
              <a:gdLst/>
              <a:ahLst/>
              <a:cxnLst/>
              <a:rect l="l" t="t" r="r" b="b"/>
              <a:pathLst>
                <a:path w="672" h="673" extrusionOk="0">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75"/>
            <p:cNvSpPr/>
            <p:nvPr/>
          </p:nvSpPr>
          <p:spPr>
            <a:xfrm>
              <a:off x="1601156" y="2491645"/>
              <a:ext cx="117589" cy="117589"/>
            </a:xfrm>
            <a:custGeom>
              <a:avLst/>
              <a:gdLst/>
              <a:ahLst/>
              <a:cxnLst/>
              <a:rect l="l" t="t" r="r" b="b"/>
              <a:pathLst>
                <a:path w="4483" h="4483" extrusionOk="0">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75"/>
            <p:cNvSpPr/>
            <p:nvPr/>
          </p:nvSpPr>
          <p:spPr>
            <a:xfrm>
              <a:off x="1618757" y="2509245"/>
              <a:ext cx="82388" cy="82388"/>
            </a:xfrm>
            <a:custGeom>
              <a:avLst/>
              <a:gdLst/>
              <a:ahLst/>
              <a:cxnLst/>
              <a:rect l="l" t="t" r="r" b="b"/>
              <a:pathLst>
                <a:path w="3141" h="3141" extrusionOk="0">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75"/>
            <p:cNvSpPr/>
            <p:nvPr/>
          </p:nvSpPr>
          <p:spPr>
            <a:xfrm>
              <a:off x="1636541" y="2520996"/>
              <a:ext cx="46978" cy="58886"/>
            </a:xfrm>
            <a:custGeom>
              <a:avLst/>
              <a:gdLst/>
              <a:ahLst/>
              <a:cxnLst/>
              <a:rect l="l" t="t" r="r" b="b"/>
              <a:pathLst>
                <a:path w="1791" h="2245" extrusionOk="0">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75"/>
            <p:cNvSpPr/>
            <p:nvPr/>
          </p:nvSpPr>
          <p:spPr>
            <a:xfrm>
              <a:off x="1653984" y="2532721"/>
              <a:ext cx="17627" cy="17653"/>
            </a:xfrm>
            <a:custGeom>
              <a:avLst/>
              <a:gdLst/>
              <a:ahLst/>
              <a:cxnLst/>
              <a:rect l="l" t="t" r="r" b="b"/>
              <a:pathLst>
                <a:path w="672" h="673" extrusionOk="0">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2" name="Google Shape;16332;p75"/>
          <p:cNvGrpSpPr/>
          <p:nvPr/>
        </p:nvGrpSpPr>
        <p:grpSpPr>
          <a:xfrm>
            <a:off x="7110427" y="3365261"/>
            <a:ext cx="400401" cy="370184"/>
            <a:chOff x="7110427" y="3365261"/>
            <a:chExt cx="400401" cy="370184"/>
          </a:xfrm>
        </p:grpSpPr>
        <p:sp>
          <p:nvSpPr>
            <p:cNvPr id="16333" name="Google Shape;16333;p75"/>
            <p:cNvSpPr/>
            <p:nvPr/>
          </p:nvSpPr>
          <p:spPr>
            <a:xfrm>
              <a:off x="7140854" y="3365261"/>
              <a:ext cx="369974" cy="370158"/>
            </a:xfrm>
            <a:custGeom>
              <a:avLst/>
              <a:gdLst/>
              <a:ahLst/>
              <a:cxnLst/>
              <a:rect l="l" t="t" r="r" b="b"/>
              <a:pathLst>
                <a:path w="14105" h="14112" extrusionOk="0">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75"/>
            <p:cNvSpPr/>
            <p:nvPr/>
          </p:nvSpPr>
          <p:spPr>
            <a:xfrm>
              <a:off x="7216081" y="3366704"/>
              <a:ext cx="294747" cy="295901"/>
            </a:xfrm>
            <a:custGeom>
              <a:avLst/>
              <a:gdLst/>
              <a:ahLst/>
              <a:cxnLst/>
              <a:rect l="l" t="t" r="r" b="b"/>
              <a:pathLst>
                <a:path w="11237" h="11281" extrusionOk="0">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75"/>
            <p:cNvSpPr/>
            <p:nvPr/>
          </p:nvSpPr>
          <p:spPr>
            <a:xfrm>
              <a:off x="7110427" y="3392672"/>
              <a:ext cx="372991" cy="342774"/>
            </a:xfrm>
            <a:custGeom>
              <a:avLst/>
              <a:gdLst/>
              <a:ahLst/>
              <a:cxnLst/>
              <a:rect l="l" t="t" r="r" b="b"/>
              <a:pathLst>
                <a:path w="14220" h="13068" extrusionOk="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75"/>
            <p:cNvSpPr/>
            <p:nvPr/>
          </p:nvSpPr>
          <p:spPr>
            <a:xfrm>
              <a:off x="7398563" y="3617646"/>
              <a:ext cx="31424" cy="30427"/>
            </a:xfrm>
            <a:custGeom>
              <a:avLst/>
              <a:gdLst/>
              <a:ahLst/>
              <a:cxnLst/>
              <a:rect l="l" t="t" r="r" b="b"/>
              <a:pathLst>
                <a:path w="1198" h="1160" extrusionOk="0">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75"/>
            <p:cNvSpPr/>
            <p:nvPr/>
          </p:nvSpPr>
          <p:spPr>
            <a:xfrm>
              <a:off x="7268410" y="3369012"/>
              <a:ext cx="20276" cy="26886"/>
            </a:xfrm>
            <a:custGeom>
              <a:avLst/>
              <a:gdLst/>
              <a:ahLst/>
              <a:cxnLst/>
              <a:rect l="l" t="t" r="r" b="b"/>
              <a:pathLst>
                <a:path w="773" h="1025" extrusionOk="0">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75"/>
            <p:cNvSpPr/>
            <p:nvPr/>
          </p:nvSpPr>
          <p:spPr>
            <a:xfrm>
              <a:off x="7141562" y="3566236"/>
              <a:ext cx="35778" cy="86638"/>
            </a:xfrm>
            <a:custGeom>
              <a:avLst/>
              <a:gdLst/>
              <a:ahLst/>
              <a:cxnLst/>
              <a:rect l="l" t="t" r="r" b="b"/>
              <a:pathLst>
                <a:path w="1364" h="3303" extrusionOk="0">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75"/>
            <p:cNvSpPr/>
            <p:nvPr/>
          </p:nvSpPr>
          <p:spPr>
            <a:xfrm>
              <a:off x="7303060" y="3365261"/>
              <a:ext cx="26178" cy="27043"/>
            </a:xfrm>
            <a:custGeom>
              <a:avLst/>
              <a:gdLst/>
              <a:ahLst/>
              <a:cxnLst/>
              <a:rect l="l" t="t" r="r" b="b"/>
              <a:pathLst>
                <a:path w="998" h="1031" extrusionOk="0">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0" name="Google Shape;16340;p75"/>
          <p:cNvGrpSpPr/>
          <p:nvPr/>
        </p:nvGrpSpPr>
        <p:grpSpPr>
          <a:xfrm>
            <a:off x="7658949" y="3363137"/>
            <a:ext cx="400375" cy="370132"/>
            <a:chOff x="7658949" y="3363137"/>
            <a:chExt cx="400375" cy="370132"/>
          </a:xfrm>
        </p:grpSpPr>
        <p:sp>
          <p:nvSpPr>
            <p:cNvPr id="16341" name="Google Shape;16341;p75"/>
            <p:cNvSpPr/>
            <p:nvPr/>
          </p:nvSpPr>
          <p:spPr>
            <a:xfrm>
              <a:off x="7689192" y="3363137"/>
              <a:ext cx="370132" cy="370132"/>
            </a:xfrm>
            <a:custGeom>
              <a:avLst/>
              <a:gdLst/>
              <a:ahLst/>
              <a:cxnLst/>
              <a:rect l="l" t="t" r="r" b="b"/>
              <a:pathLst>
                <a:path w="14111" h="14111" extrusionOk="0">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75"/>
            <p:cNvSpPr/>
            <p:nvPr/>
          </p:nvSpPr>
          <p:spPr>
            <a:xfrm>
              <a:off x="7658949" y="3390521"/>
              <a:ext cx="372991" cy="342695"/>
            </a:xfrm>
            <a:custGeom>
              <a:avLst/>
              <a:gdLst/>
              <a:ahLst/>
              <a:cxnLst/>
              <a:rect l="l" t="t" r="r" b="b"/>
              <a:pathLst>
                <a:path w="14220" h="13065" extrusionOk="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75"/>
            <p:cNvSpPr/>
            <p:nvPr/>
          </p:nvSpPr>
          <p:spPr>
            <a:xfrm>
              <a:off x="7754111" y="3380029"/>
              <a:ext cx="244569" cy="330000"/>
            </a:xfrm>
            <a:custGeom>
              <a:avLst/>
              <a:gdLst/>
              <a:ahLst/>
              <a:cxnLst/>
              <a:rect l="l" t="t" r="r" b="b"/>
              <a:pathLst>
                <a:path w="9324" h="12581" extrusionOk="0">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75"/>
            <p:cNvSpPr/>
            <p:nvPr/>
          </p:nvSpPr>
          <p:spPr>
            <a:xfrm>
              <a:off x="7754111" y="3390704"/>
              <a:ext cx="23135" cy="30086"/>
            </a:xfrm>
            <a:custGeom>
              <a:avLst/>
              <a:gdLst/>
              <a:ahLst/>
              <a:cxnLst/>
              <a:rect l="l" t="t" r="r" b="b"/>
              <a:pathLst>
                <a:path w="882" h="1147" extrusionOk="0">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75"/>
            <p:cNvSpPr/>
            <p:nvPr/>
          </p:nvSpPr>
          <p:spPr>
            <a:xfrm>
              <a:off x="7891766" y="3668690"/>
              <a:ext cx="47162" cy="41470"/>
            </a:xfrm>
            <a:custGeom>
              <a:avLst/>
              <a:gdLst/>
              <a:ahLst/>
              <a:cxnLst/>
              <a:rect l="l" t="t" r="r" b="b"/>
              <a:pathLst>
                <a:path w="1798" h="1581" extrusionOk="0">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6" name="Google Shape;16346;p75"/>
          <p:cNvGrpSpPr/>
          <p:nvPr/>
        </p:nvGrpSpPr>
        <p:grpSpPr>
          <a:xfrm>
            <a:off x="3304481" y="3379389"/>
            <a:ext cx="356623" cy="370105"/>
            <a:chOff x="3307156" y="3365314"/>
            <a:chExt cx="356623" cy="370105"/>
          </a:xfrm>
        </p:grpSpPr>
        <p:sp>
          <p:nvSpPr>
            <p:cNvPr id="16347" name="Google Shape;16347;p75"/>
            <p:cNvSpPr/>
            <p:nvPr/>
          </p:nvSpPr>
          <p:spPr>
            <a:xfrm>
              <a:off x="3534465" y="3485683"/>
              <a:ext cx="129314" cy="71346"/>
            </a:xfrm>
            <a:custGeom>
              <a:avLst/>
              <a:gdLst/>
              <a:ahLst/>
              <a:cxnLst/>
              <a:rect l="l" t="t" r="r" b="b"/>
              <a:pathLst>
                <a:path w="4930" h="2720" extrusionOk="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75"/>
            <p:cNvSpPr/>
            <p:nvPr/>
          </p:nvSpPr>
          <p:spPr>
            <a:xfrm>
              <a:off x="3545481" y="3518235"/>
              <a:ext cx="117956" cy="38794"/>
            </a:xfrm>
            <a:custGeom>
              <a:avLst/>
              <a:gdLst/>
              <a:ahLst/>
              <a:cxnLst/>
              <a:rect l="l" t="t" r="r" b="b"/>
              <a:pathLst>
                <a:path w="4497" h="1479" extrusionOk="0">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75"/>
            <p:cNvSpPr/>
            <p:nvPr/>
          </p:nvSpPr>
          <p:spPr>
            <a:xfrm>
              <a:off x="3356075" y="3631522"/>
              <a:ext cx="96762" cy="103897"/>
            </a:xfrm>
            <a:custGeom>
              <a:avLst/>
              <a:gdLst/>
              <a:ahLst/>
              <a:cxnLst/>
              <a:rect l="l" t="t" r="r" b="b"/>
              <a:pathLst>
                <a:path w="3689" h="3961" extrusionOk="0">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75"/>
            <p:cNvSpPr/>
            <p:nvPr/>
          </p:nvSpPr>
          <p:spPr>
            <a:xfrm>
              <a:off x="3356075" y="3631522"/>
              <a:ext cx="59778" cy="102638"/>
            </a:xfrm>
            <a:custGeom>
              <a:avLst/>
              <a:gdLst/>
              <a:ahLst/>
              <a:cxnLst/>
              <a:rect l="l" t="t" r="r" b="b"/>
              <a:pathLst>
                <a:path w="2279" h="3913" extrusionOk="0">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75"/>
            <p:cNvSpPr/>
            <p:nvPr/>
          </p:nvSpPr>
          <p:spPr>
            <a:xfrm>
              <a:off x="3478962" y="3563403"/>
              <a:ext cx="101222" cy="161236"/>
            </a:xfrm>
            <a:custGeom>
              <a:avLst/>
              <a:gdLst/>
              <a:ahLst/>
              <a:cxnLst/>
              <a:rect l="l" t="t" r="r" b="b"/>
              <a:pathLst>
                <a:path w="3859" h="6147" extrusionOk="0">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75"/>
            <p:cNvSpPr/>
            <p:nvPr/>
          </p:nvSpPr>
          <p:spPr>
            <a:xfrm>
              <a:off x="3478962" y="3573711"/>
              <a:ext cx="68146" cy="150324"/>
            </a:xfrm>
            <a:custGeom>
              <a:avLst/>
              <a:gdLst/>
              <a:ahLst/>
              <a:cxnLst/>
              <a:rect l="l" t="t" r="r" b="b"/>
              <a:pathLst>
                <a:path w="2598" h="5731" extrusionOk="0">
                  <a:moveTo>
                    <a:pt x="618" y="1"/>
                  </a:moveTo>
                  <a:lnTo>
                    <a:pt x="1" y="4279"/>
                  </a:lnTo>
                  <a:cubicBezTo>
                    <a:pt x="652" y="4889"/>
                    <a:pt x="1581" y="5513"/>
                    <a:pt x="2598" y="5730"/>
                  </a:cubicBezTo>
                  <a:lnTo>
                    <a:pt x="618"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75"/>
            <p:cNvSpPr/>
            <p:nvPr/>
          </p:nvSpPr>
          <p:spPr>
            <a:xfrm>
              <a:off x="3382383" y="3674749"/>
              <a:ext cx="32368" cy="34151"/>
            </a:xfrm>
            <a:custGeom>
              <a:avLst/>
              <a:gdLst/>
              <a:ahLst/>
              <a:cxnLst/>
              <a:rect l="l" t="t" r="r" b="b"/>
              <a:pathLst>
                <a:path w="1234" h="1302" extrusionOk="0">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75"/>
            <p:cNvSpPr/>
            <p:nvPr/>
          </p:nvSpPr>
          <p:spPr>
            <a:xfrm>
              <a:off x="3551698" y="3514484"/>
              <a:ext cx="80972" cy="19069"/>
            </a:xfrm>
            <a:custGeom>
              <a:avLst/>
              <a:gdLst/>
              <a:ahLst/>
              <a:cxnLst/>
              <a:rect l="l" t="t" r="r" b="b"/>
              <a:pathLst>
                <a:path w="3087" h="727" extrusionOk="0">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75"/>
            <p:cNvSpPr/>
            <p:nvPr/>
          </p:nvSpPr>
          <p:spPr>
            <a:xfrm>
              <a:off x="3490241" y="3574787"/>
              <a:ext cx="49575" cy="107254"/>
            </a:xfrm>
            <a:custGeom>
              <a:avLst/>
              <a:gdLst/>
              <a:ahLst/>
              <a:cxnLst/>
              <a:rect l="l" t="t" r="r" b="b"/>
              <a:pathLst>
                <a:path w="1890" h="4089" extrusionOk="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75"/>
            <p:cNvSpPr/>
            <p:nvPr/>
          </p:nvSpPr>
          <p:spPr>
            <a:xfrm>
              <a:off x="3307156" y="3365314"/>
              <a:ext cx="345239" cy="335508"/>
            </a:xfrm>
            <a:custGeom>
              <a:avLst/>
              <a:gdLst/>
              <a:ahLst/>
              <a:cxnLst/>
              <a:rect l="l" t="t" r="r" b="b"/>
              <a:pathLst>
                <a:path w="13162" h="12791" extrusionOk="0">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75"/>
            <p:cNvSpPr/>
            <p:nvPr/>
          </p:nvSpPr>
          <p:spPr>
            <a:xfrm>
              <a:off x="3376167" y="3431859"/>
              <a:ext cx="199453" cy="203623"/>
            </a:xfrm>
            <a:custGeom>
              <a:avLst/>
              <a:gdLst/>
              <a:ahLst/>
              <a:cxnLst/>
              <a:rect l="l" t="t" r="r" b="b"/>
              <a:pathLst>
                <a:path w="7604" h="7763" extrusionOk="0">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75"/>
            <p:cNvSpPr/>
            <p:nvPr/>
          </p:nvSpPr>
          <p:spPr>
            <a:xfrm>
              <a:off x="3390803" y="3461499"/>
              <a:ext cx="99228" cy="74887"/>
            </a:xfrm>
            <a:custGeom>
              <a:avLst/>
              <a:gdLst/>
              <a:ahLst/>
              <a:cxnLst/>
              <a:rect l="l" t="t" r="r" b="b"/>
              <a:pathLst>
                <a:path w="3783" h="2855" extrusionOk="0">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75"/>
            <p:cNvSpPr/>
            <p:nvPr/>
          </p:nvSpPr>
          <p:spPr>
            <a:xfrm>
              <a:off x="3369058" y="3464516"/>
              <a:ext cx="29902" cy="29719"/>
            </a:xfrm>
            <a:custGeom>
              <a:avLst/>
              <a:gdLst/>
              <a:ahLst/>
              <a:cxnLst/>
              <a:rect l="l" t="t" r="r" b="b"/>
              <a:pathLst>
                <a:path w="1140" h="1133" extrusionOk="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75"/>
            <p:cNvSpPr/>
            <p:nvPr/>
          </p:nvSpPr>
          <p:spPr>
            <a:xfrm>
              <a:off x="3386475" y="3446732"/>
              <a:ext cx="29902" cy="29902"/>
            </a:xfrm>
            <a:custGeom>
              <a:avLst/>
              <a:gdLst/>
              <a:ahLst/>
              <a:cxnLst/>
              <a:rect l="l" t="t" r="r" b="b"/>
              <a:pathLst>
                <a:path w="1140" h="1140" extrusionOk="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75"/>
            <p:cNvSpPr/>
            <p:nvPr/>
          </p:nvSpPr>
          <p:spPr>
            <a:xfrm>
              <a:off x="3390042" y="3471099"/>
              <a:ext cx="29719" cy="29719"/>
            </a:xfrm>
            <a:custGeom>
              <a:avLst/>
              <a:gdLst/>
              <a:ahLst/>
              <a:cxnLst/>
              <a:rect l="l" t="t" r="r" b="b"/>
              <a:pathLst>
                <a:path w="1133" h="1133" extrusionOk="0">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2" name="Google Shape;16362;p75"/>
          <p:cNvGrpSpPr/>
          <p:nvPr/>
        </p:nvGrpSpPr>
        <p:grpSpPr>
          <a:xfrm>
            <a:off x="7422407" y="1980107"/>
            <a:ext cx="372807" cy="370079"/>
            <a:chOff x="7422407" y="1980107"/>
            <a:chExt cx="372807" cy="370079"/>
          </a:xfrm>
        </p:grpSpPr>
        <p:sp>
          <p:nvSpPr>
            <p:cNvPr id="16363" name="Google Shape;16363;p75"/>
            <p:cNvSpPr/>
            <p:nvPr/>
          </p:nvSpPr>
          <p:spPr>
            <a:xfrm>
              <a:off x="7422407" y="2057670"/>
              <a:ext cx="90546" cy="89680"/>
            </a:xfrm>
            <a:custGeom>
              <a:avLst/>
              <a:gdLst/>
              <a:ahLst/>
              <a:cxnLst/>
              <a:rect l="l" t="t" r="r" b="b"/>
              <a:pathLst>
                <a:path w="3452" h="3419" extrusionOk="0">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75"/>
            <p:cNvSpPr/>
            <p:nvPr/>
          </p:nvSpPr>
          <p:spPr>
            <a:xfrm>
              <a:off x="7704668" y="2057670"/>
              <a:ext cx="90546" cy="89680"/>
            </a:xfrm>
            <a:custGeom>
              <a:avLst/>
              <a:gdLst/>
              <a:ahLst/>
              <a:cxnLst/>
              <a:rect l="l" t="t" r="r" b="b"/>
              <a:pathLst>
                <a:path w="3452" h="3419" extrusionOk="0">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75"/>
            <p:cNvSpPr/>
            <p:nvPr/>
          </p:nvSpPr>
          <p:spPr>
            <a:xfrm>
              <a:off x="7469175" y="1981340"/>
              <a:ext cx="278720" cy="350984"/>
            </a:xfrm>
            <a:custGeom>
              <a:avLst/>
              <a:gdLst/>
              <a:ahLst/>
              <a:cxnLst/>
              <a:rect l="l" t="t" r="r" b="b"/>
              <a:pathLst>
                <a:path w="10626" h="13381" extrusionOk="0">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75"/>
            <p:cNvSpPr/>
            <p:nvPr/>
          </p:nvSpPr>
          <p:spPr>
            <a:xfrm>
              <a:off x="7443207" y="1980107"/>
              <a:ext cx="189276" cy="352295"/>
            </a:xfrm>
            <a:custGeom>
              <a:avLst/>
              <a:gdLst/>
              <a:ahLst/>
              <a:cxnLst/>
              <a:rect l="l" t="t" r="r" b="b"/>
              <a:pathLst>
                <a:path w="7216" h="13431" extrusionOk="0">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75"/>
            <p:cNvSpPr/>
            <p:nvPr/>
          </p:nvSpPr>
          <p:spPr>
            <a:xfrm>
              <a:off x="7456007" y="2181790"/>
              <a:ext cx="302038" cy="168370"/>
            </a:xfrm>
            <a:custGeom>
              <a:avLst/>
              <a:gdLst/>
              <a:ahLst/>
              <a:cxnLst/>
              <a:rect l="l" t="t" r="r" b="b"/>
              <a:pathLst>
                <a:path w="11515" h="6419" extrusionOk="0">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75"/>
            <p:cNvSpPr/>
            <p:nvPr/>
          </p:nvSpPr>
          <p:spPr>
            <a:xfrm>
              <a:off x="7757469" y="2189108"/>
              <a:ext cx="210" cy="26"/>
            </a:xfrm>
            <a:custGeom>
              <a:avLst/>
              <a:gdLst/>
              <a:ahLst/>
              <a:cxnLst/>
              <a:rect l="l" t="t" r="r" b="b"/>
              <a:pathLst>
                <a:path w="8" h="1" extrusionOk="0">
                  <a:moveTo>
                    <a:pt x="1" y="1"/>
                  </a:moveTo>
                  <a:lnTo>
                    <a:pt x="1" y="1"/>
                  </a:lnTo>
                  <a:lnTo>
                    <a:pt x="8" y="1"/>
                  </a:ln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75"/>
            <p:cNvSpPr/>
            <p:nvPr/>
          </p:nvSpPr>
          <p:spPr>
            <a:xfrm>
              <a:off x="7578554" y="2076896"/>
              <a:ext cx="59778" cy="57286"/>
            </a:xfrm>
            <a:custGeom>
              <a:avLst/>
              <a:gdLst/>
              <a:ahLst/>
              <a:cxnLst/>
              <a:rect l="l" t="t" r="r" b="b"/>
              <a:pathLst>
                <a:path w="2279" h="2184" extrusionOk="0">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75"/>
            <p:cNvSpPr/>
            <p:nvPr/>
          </p:nvSpPr>
          <p:spPr>
            <a:xfrm>
              <a:off x="7542802" y="2051820"/>
              <a:ext cx="23869" cy="29902"/>
            </a:xfrm>
            <a:custGeom>
              <a:avLst/>
              <a:gdLst/>
              <a:ahLst/>
              <a:cxnLst/>
              <a:rect l="l" t="t" r="r" b="b"/>
              <a:pathLst>
                <a:path w="910" h="1140" extrusionOk="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75"/>
            <p:cNvSpPr/>
            <p:nvPr/>
          </p:nvSpPr>
          <p:spPr>
            <a:xfrm>
              <a:off x="7650240" y="2051820"/>
              <a:ext cx="23843" cy="29902"/>
            </a:xfrm>
            <a:custGeom>
              <a:avLst/>
              <a:gdLst/>
              <a:ahLst/>
              <a:cxnLst/>
              <a:rect l="l" t="t" r="r" b="b"/>
              <a:pathLst>
                <a:path w="909" h="1140" extrusionOk="0">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75"/>
            <p:cNvSpPr/>
            <p:nvPr/>
          </p:nvSpPr>
          <p:spPr>
            <a:xfrm>
              <a:off x="7582462" y="2100582"/>
              <a:ext cx="51778" cy="22768"/>
            </a:xfrm>
            <a:custGeom>
              <a:avLst/>
              <a:gdLst/>
              <a:ahLst/>
              <a:cxnLst/>
              <a:rect l="l" t="t" r="r" b="b"/>
              <a:pathLst>
                <a:path w="1974" h="868" extrusionOk="0">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75"/>
            <p:cNvSpPr/>
            <p:nvPr/>
          </p:nvSpPr>
          <p:spPr>
            <a:xfrm>
              <a:off x="7548678" y="2057853"/>
              <a:ext cx="11935" cy="11961"/>
            </a:xfrm>
            <a:custGeom>
              <a:avLst/>
              <a:gdLst/>
              <a:ahLst/>
              <a:cxnLst/>
              <a:rect l="l" t="t" r="r" b="b"/>
              <a:pathLst>
                <a:path w="455" h="456" extrusionOk="0">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75"/>
            <p:cNvSpPr/>
            <p:nvPr/>
          </p:nvSpPr>
          <p:spPr>
            <a:xfrm>
              <a:off x="7656273" y="2057853"/>
              <a:ext cx="11935" cy="11961"/>
            </a:xfrm>
            <a:custGeom>
              <a:avLst/>
              <a:gdLst/>
              <a:ahLst/>
              <a:cxnLst/>
              <a:rect l="l" t="t" r="r" b="b"/>
              <a:pathLst>
                <a:path w="455" h="456" extrusionOk="0">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75"/>
            <p:cNvSpPr/>
            <p:nvPr/>
          </p:nvSpPr>
          <p:spPr>
            <a:xfrm>
              <a:off x="7455824" y="2181974"/>
              <a:ext cx="194784" cy="168213"/>
            </a:xfrm>
            <a:custGeom>
              <a:avLst/>
              <a:gdLst/>
              <a:ahLst/>
              <a:cxnLst/>
              <a:rect l="l" t="t" r="r" b="b"/>
              <a:pathLst>
                <a:path w="7426" h="6413" extrusionOk="0">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6" name="Google Shape;16376;p75"/>
          <p:cNvGrpSpPr/>
          <p:nvPr/>
        </p:nvGrpSpPr>
        <p:grpSpPr>
          <a:xfrm>
            <a:off x="6916141" y="2906184"/>
            <a:ext cx="289737" cy="370394"/>
            <a:chOff x="6916141" y="2906184"/>
            <a:chExt cx="289737" cy="370394"/>
          </a:xfrm>
        </p:grpSpPr>
        <p:sp>
          <p:nvSpPr>
            <p:cNvPr id="16377" name="Google Shape;16377;p75"/>
            <p:cNvSpPr/>
            <p:nvPr/>
          </p:nvSpPr>
          <p:spPr>
            <a:xfrm>
              <a:off x="7003199" y="2916073"/>
              <a:ext cx="44827" cy="64159"/>
            </a:xfrm>
            <a:custGeom>
              <a:avLst/>
              <a:gdLst/>
              <a:ahLst/>
              <a:cxnLst/>
              <a:rect l="l" t="t" r="r" b="b"/>
              <a:pathLst>
                <a:path w="1709" h="2446" extrusionOk="0">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75"/>
            <p:cNvSpPr/>
            <p:nvPr/>
          </p:nvSpPr>
          <p:spPr>
            <a:xfrm>
              <a:off x="7073967" y="3099551"/>
              <a:ext cx="44853" cy="64159"/>
            </a:xfrm>
            <a:custGeom>
              <a:avLst/>
              <a:gdLst/>
              <a:ahLst/>
              <a:cxnLst/>
              <a:rect l="l" t="t" r="r" b="b"/>
              <a:pathLst>
                <a:path w="1710" h="2446" extrusionOk="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75"/>
            <p:cNvSpPr/>
            <p:nvPr/>
          </p:nvSpPr>
          <p:spPr>
            <a:xfrm>
              <a:off x="7120762" y="2985530"/>
              <a:ext cx="64945" cy="41496"/>
            </a:xfrm>
            <a:custGeom>
              <a:avLst/>
              <a:gdLst/>
              <a:ahLst/>
              <a:cxnLst/>
              <a:rect l="l" t="t" r="r" b="b"/>
              <a:pathLst>
                <a:path w="2476" h="1582" extrusionOk="0">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75"/>
            <p:cNvSpPr/>
            <p:nvPr/>
          </p:nvSpPr>
          <p:spPr>
            <a:xfrm>
              <a:off x="6936312" y="3052967"/>
              <a:ext cx="65129" cy="41470"/>
            </a:xfrm>
            <a:custGeom>
              <a:avLst/>
              <a:gdLst/>
              <a:ahLst/>
              <a:cxnLst/>
              <a:rect l="l" t="t" r="r" b="b"/>
              <a:pathLst>
                <a:path w="2483" h="1581" extrusionOk="0">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75"/>
            <p:cNvSpPr/>
            <p:nvPr/>
          </p:nvSpPr>
          <p:spPr>
            <a:xfrm>
              <a:off x="7073967" y="2916073"/>
              <a:ext cx="44853" cy="64159"/>
            </a:xfrm>
            <a:custGeom>
              <a:avLst/>
              <a:gdLst/>
              <a:ahLst/>
              <a:cxnLst/>
              <a:rect l="l" t="t" r="r" b="b"/>
              <a:pathLst>
                <a:path w="1710" h="2446" extrusionOk="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75"/>
            <p:cNvSpPr/>
            <p:nvPr/>
          </p:nvSpPr>
          <p:spPr>
            <a:xfrm>
              <a:off x="7003199" y="3099551"/>
              <a:ext cx="44827" cy="64159"/>
            </a:xfrm>
            <a:custGeom>
              <a:avLst/>
              <a:gdLst/>
              <a:ahLst/>
              <a:cxnLst/>
              <a:rect l="l" t="t" r="r" b="b"/>
              <a:pathLst>
                <a:path w="1709" h="2446" extrusionOk="0">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75"/>
            <p:cNvSpPr/>
            <p:nvPr/>
          </p:nvSpPr>
          <p:spPr>
            <a:xfrm>
              <a:off x="7120762" y="3052967"/>
              <a:ext cx="64945" cy="41338"/>
            </a:xfrm>
            <a:custGeom>
              <a:avLst/>
              <a:gdLst/>
              <a:ahLst/>
              <a:cxnLst/>
              <a:rect l="l" t="t" r="r" b="b"/>
              <a:pathLst>
                <a:path w="2476" h="1576" extrusionOk="0">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75"/>
            <p:cNvSpPr/>
            <p:nvPr/>
          </p:nvSpPr>
          <p:spPr>
            <a:xfrm>
              <a:off x="6936496" y="2985477"/>
              <a:ext cx="64945" cy="41548"/>
            </a:xfrm>
            <a:custGeom>
              <a:avLst/>
              <a:gdLst/>
              <a:ahLst/>
              <a:cxnLst/>
              <a:rect l="l" t="t" r="r" b="b"/>
              <a:pathLst>
                <a:path w="2476" h="1584" extrusionOk="0">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75"/>
            <p:cNvSpPr/>
            <p:nvPr/>
          </p:nvSpPr>
          <p:spPr>
            <a:xfrm>
              <a:off x="7022032" y="3104902"/>
              <a:ext cx="77929" cy="171675"/>
            </a:xfrm>
            <a:custGeom>
              <a:avLst/>
              <a:gdLst/>
              <a:ahLst/>
              <a:cxnLst/>
              <a:rect l="l" t="t" r="r" b="b"/>
              <a:pathLst>
                <a:path w="2971" h="6545" extrusionOk="0">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75"/>
            <p:cNvSpPr/>
            <p:nvPr/>
          </p:nvSpPr>
          <p:spPr>
            <a:xfrm>
              <a:off x="6916141" y="3148234"/>
              <a:ext cx="121471" cy="83359"/>
            </a:xfrm>
            <a:custGeom>
              <a:avLst/>
              <a:gdLst/>
              <a:ahLst/>
              <a:cxnLst/>
              <a:rect l="l" t="t" r="r" b="b"/>
              <a:pathLst>
                <a:path w="4631" h="3178" extrusionOk="0">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75"/>
            <p:cNvSpPr/>
            <p:nvPr/>
          </p:nvSpPr>
          <p:spPr>
            <a:xfrm>
              <a:off x="7084407" y="3148234"/>
              <a:ext cx="121471" cy="83359"/>
            </a:xfrm>
            <a:custGeom>
              <a:avLst/>
              <a:gdLst/>
              <a:ahLst/>
              <a:cxnLst/>
              <a:rect l="l" t="t" r="r" b="b"/>
              <a:pathLst>
                <a:path w="4631" h="3178" extrusionOk="0">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75"/>
            <p:cNvSpPr/>
            <p:nvPr/>
          </p:nvSpPr>
          <p:spPr>
            <a:xfrm>
              <a:off x="7037508" y="2906184"/>
              <a:ext cx="46978" cy="62847"/>
            </a:xfrm>
            <a:custGeom>
              <a:avLst/>
              <a:gdLst/>
              <a:ahLst/>
              <a:cxnLst/>
              <a:rect l="l" t="t" r="r" b="b"/>
              <a:pathLst>
                <a:path w="1791" h="2396" extrusionOk="0">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75"/>
            <p:cNvSpPr/>
            <p:nvPr/>
          </p:nvSpPr>
          <p:spPr>
            <a:xfrm>
              <a:off x="7037508" y="3110752"/>
              <a:ext cx="47162" cy="62900"/>
            </a:xfrm>
            <a:custGeom>
              <a:avLst/>
              <a:gdLst/>
              <a:ahLst/>
              <a:cxnLst/>
              <a:rect l="l" t="t" r="r" b="b"/>
              <a:pathLst>
                <a:path w="1798" h="2398" extrusionOk="0">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75"/>
            <p:cNvSpPr/>
            <p:nvPr/>
          </p:nvSpPr>
          <p:spPr>
            <a:xfrm>
              <a:off x="7131962" y="3022225"/>
              <a:ext cx="63345" cy="35463"/>
            </a:xfrm>
            <a:custGeom>
              <a:avLst/>
              <a:gdLst/>
              <a:ahLst/>
              <a:cxnLst/>
              <a:rect l="l" t="t" r="r" b="b"/>
              <a:pathLst>
                <a:path w="2415" h="1352" extrusionOk="0">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75"/>
            <p:cNvSpPr/>
            <p:nvPr/>
          </p:nvSpPr>
          <p:spPr>
            <a:xfrm>
              <a:off x="6926896" y="3022199"/>
              <a:ext cx="63345" cy="35489"/>
            </a:xfrm>
            <a:custGeom>
              <a:avLst/>
              <a:gdLst/>
              <a:ahLst/>
              <a:cxnLst/>
              <a:rect l="l" t="t" r="r" b="b"/>
              <a:pathLst>
                <a:path w="2415" h="1353" extrusionOk="0">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75"/>
            <p:cNvSpPr/>
            <p:nvPr/>
          </p:nvSpPr>
          <p:spPr>
            <a:xfrm>
              <a:off x="7100302" y="2944558"/>
              <a:ext cx="56526" cy="56132"/>
            </a:xfrm>
            <a:custGeom>
              <a:avLst/>
              <a:gdLst/>
              <a:ahLst/>
              <a:cxnLst/>
              <a:rect l="l" t="t" r="r" b="b"/>
              <a:pathLst>
                <a:path w="2155" h="2140" extrusionOk="0">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75"/>
            <p:cNvSpPr/>
            <p:nvPr/>
          </p:nvSpPr>
          <p:spPr>
            <a:xfrm>
              <a:off x="6965218" y="3079092"/>
              <a:ext cx="56499" cy="56158"/>
            </a:xfrm>
            <a:custGeom>
              <a:avLst/>
              <a:gdLst/>
              <a:ahLst/>
              <a:cxnLst/>
              <a:rect l="l" t="t" r="r" b="b"/>
              <a:pathLst>
                <a:path w="2154" h="2141" extrusionOk="0">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75"/>
            <p:cNvSpPr/>
            <p:nvPr/>
          </p:nvSpPr>
          <p:spPr>
            <a:xfrm>
              <a:off x="7100302" y="3079276"/>
              <a:ext cx="56499" cy="56027"/>
            </a:xfrm>
            <a:custGeom>
              <a:avLst/>
              <a:gdLst/>
              <a:ahLst/>
              <a:cxnLst/>
              <a:rect l="l" t="t" r="r" b="b"/>
              <a:pathLst>
                <a:path w="2154" h="2136" extrusionOk="0">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75"/>
            <p:cNvSpPr/>
            <p:nvPr/>
          </p:nvSpPr>
          <p:spPr>
            <a:xfrm>
              <a:off x="6965218" y="2944558"/>
              <a:ext cx="56499" cy="56132"/>
            </a:xfrm>
            <a:custGeom>
              <a:avLst/>
              <a:gdLst/>
              <a:ahLst/>
              <a:cxnLst/>
              <a:rect l="l" t="t" r="r" b="b"/>
              <a:pathLst>
                <a:path w="2154" h="2140" extrusionOk="0">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75"/>
            <p:cNvSpPr/>
            <p:nvPr/>
          </p:nvSpPr>
          <p:spPr>
            <a:xfrm>
              <a:off x="6984156" y="2963129"/>
              <a:ext cx="153708" cy="153524"/>
            </a:xfrm>
            <a:custGeom>
              <a:avLst/>
              <a:gdLst/>
              <a:ahLst/>
              <a:cxnLst/>
              <a:rect l="l" t="t" r="r" b="b"/>
              <a:pathLst>
                <a:path w="5860" h="5853" extrusionOk="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75"/>
            <p:cNvSpPr/>
            <p:nvPr/>
          </p:nvSpPr>
          <p:spPr>
            <a:xfrm>
              <a:off x="7001940" y="2980756"/>
              <a:ext cx="118114" cy="118297"/>
            </a:xfrm>
            <a:custGeom>
              <a:avLst/>
              <a:gdLst/>
              <a:ahLst/>
              <a:cxnLst/>
              <a:rect l="l" t="t" r="r" b="b"/>
              <a:pathLst>
                <a:path w="4503" h="4510" extrusionOk="0">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8" name="Google Shape;16398;p75"/>
          <p:cNvGrpSpPr/>
          <p:nvPr/>
        </p:nvGrpSpPr>
        <p:grpSpPr>
          <a:xfrm>
            <a:off x="7970194" y="2013577"/>
            <a:ext cx="372676" cy="331731"/>
            <a:chOff x="7970194" y="2013577"/>
            <a:chExt cx="372676" cy="331731"/>
          </a:xfrm>
        </p:grpSpPr>
        <p:sp>
          <p:nvSpPr>
            <p:cNvPr id="16399" name="Google Shape;16399;p75"/>
            <p:cNvSpPr/>
            <p:nvPr/>
          </p:nvSpPr>
          <p:spPr>
            <a:xfrm>
              <a:off x="8092032" y="2284533"/>
              <a:ext cx="102454" cy="60775"/>
            </a:xfrm>
            <a:custGeom>
              <a:avLst/>
              <a:gdLst/>
              <a:ahLst/>
              <a:cxnLst/>
              <a:rect l="l" t="t" r="r" b="b"/>
              <a:pathLst>
                <a:path w="3906" h="2317" extrusionOk="0">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75"/>
            <p:cNvSpPr/>
            <p:nvPr/>
          </p:nvSpPr>
          <p:spPr>
            <a:xfrm>
              <a:off x="8116741" y="2284533"/>
              <a:ext cx="77746" cy="60775"/>
            </a:xfrm>
            <a:custGeom>
              <a:avLst/>
              <a:gdLst/>
              <a:ahLst/>
              <a:cxnLst/>
              <a:rect l="l" t="t" r="r" b="b"/>
              <a:pathLst>
                <a:path w="2964" h="2317" extrusionOk="0">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75"/>
            <p:cNvSpPr/>
            <p:nvPr/>
          </p:nvSpPr>
          <p:spPr>
            <a:xfrm>
              <a:off x="7970194" y="2104805"/>
              <a:ext cx="38086" cy="48578"/>
            </a:xfrm>
            <a:custGeom>
              <a:avLst/>
              <a:gdLst/>
              <a:ahLst/>
              <a:cxnLst/>
              <a:rect l="l" t="t" r="r" b="b"/>
              <a:pathLst>
                <a:path w="1452" h="1852" extrusionOk="0">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75"/>
            <p:cNvSpPr/>
            <p:nvPr/>
          </p:nvSpPr>
          <p:spPr>
            <a:xfrm>
              <a:off x="7984961" y="2013577"/>
              <a:ext cx="357908" cy="288687"/>
            </a:xfrm>
            <a:custGeom>
              <a:avLst/>
              <a:gdLst/>
              <a:ahLst/>
              <a:cxnLst/>
              <a:rect l="l" t="t" r="r" b="b"/>
              <a:pathLst>
                <a:path w="13645" h="11006" extrusionOk="0">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75"/>
            <p:cNvSpPr/>
            <p:nvPr/>
          </p:nvSpPr>
          <p:spPr>
            <a:xfrm>
              <a:off x="7984961" y="2013577"/>
              <a:ext cx="244385" cy="288687"/>
            </a:xfrm>
            <a:custGeom>
              <a:avLst/>
              <a:gdLst/>
              <a:ahLst/>
              <a:cxnLst/>
              <a:rect l="l" t="t" r="r" b="b"/>
              <a:pathLst>
                <a:path w="9317" h="11006" extrusionOk="0">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75"/>
            <p:cNvSpPr/>
            <p:nvPr/>
          </p:nvSpPr>
          <p:spPr>
            <a:xfrm>
              <a:off x="8083875" y="2093447"/>
              <a:ext cx="208974" cy="129786"/>
            </a:xfrm>
            <a:custGeom>
              <a:avLst/>
              <a:gdLst/>
              <a:ahLst/>
              <a:cxnLst/>
              <a:rect l="l" t="t" r="r" b="b"/>
              <a:pathLst>
                <a:path w="7967" h="4948" extrusionOk="0">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75"/>
            <p:cNvSpPr/>
            <p:nvPr/>
          </p:nvSpPr>
          <p:spPr>
            <a:xfrm>
              <a:off x="8108505" y="2142707"/>
              <a:ext cx="184292" cy="80552"/>
            </a:xfrm>
            <a:custGeom>
              <a:avLst/>
              <a:gdLst/>
              <a:ahLst/>
              <a:cxnLst/>
              <a:rect l="l" t="t" r="r" b="b"/>
              <a:pathLst>
                <a:path w="7026" h="3071" extrusionOk="0">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75"/>
            <p:cNvSpPr/>
            <p:nvPr/>
          </p:nvSpPr>
          <p:spPr>
            <a:xfrm>
              <a:off x="8032805" y="2087388"/>
              <a:ext cx="36827" cy="42886"/>
            </a:xfrm>
            <a:custGeom>
              <a:avLst/>
              <a:gdLst/>
              <a:ahLst/>
              <a:cxnLst/>
              <a:rect l="l" t="t" r="r" b="b"/>
              <a:pathLst>
                <a:path w="1404" h="1635" extrusionOk="0">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75"/>
            <p:cNvSpPr/>
            <p:nvPr/>
          </p:nvSpPr>
          <p:spPr>
            <a:xfrm>
              <a:off x="8051297" y="2087388"/>
              <a:ext cx="18518" cy="30742"/>
            </a:xfrm>
            <a:custGeom>
              <a:avLst/>
              <a:gdLst/>
              <a:ahLst/>
              <a:cxnLst/>
              <a:rect l="l" t="t" r="r" b="b"/>
              <a:pathLst>
                <a:path w="706" h="1172" extrusionOk="0">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75"/>
            <p:cNvSpPr/>
            <p:nvPr/>
          </p:nvSpPr>
          <p:spPr>
            <a:xfrm>
              <a:off x="8045081" y="2093421"/>
              <a:ext cx="12276" cy="12302"/>
            </a:xfrm>
            <a:custGeom>
              <a:avLst/>
              <a:gdLst/>
              <a:ahLst/>
              <a:cxnLst/>
              <a:rect l="l" t="t" r="r" b="b"/>
              <a:pathLst>
                <a:path w="468" h="469" extrusionOk="0">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9" name="Google Shape;16409;p75"/>
          <p:cNvGrpSpPr/>
          <p:nvPr/>
        </p:nvGrpSpPr>
        <p:grpSpPr>
          <a:xfrm>
            <a:off x="1416733" y="1512190"/>
            <a:ext cx="332964" cy="370158"/>
            <a:chOff x="1416733" y="1512190"/>
            <a:chExt cx="332964" cy="370158"/>
          </a:xfrm>
        </p:grpSpPr>
        <p:sp>
          <p:nvSpPr>
            <p:cNvPr id="16410" name="Google Shape;16410;p75"/>
            <p:cNvSpPr/>
            <p:nvPr/>
          </p:nvSpPr>
          <p:spPr>
            <a:xfrm>
              <a:off x="1416733" y="1637596"/>
              <a:ext cx="106913" cy="144134"/>
            </a:xfrm>
            <a:custGeom>
              <a:avLst/>
              <a:gdLst/>
              <a:ahLst/>
              <a:cxnLst/>
              <a:rect l="l" t="t" r="r" b="b"/>
              <a:pathLst>
                <a:path w="4076" h="5495" extrusionOk="0">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75"/>
            <p:cNvSpPr/>
            <p:nvPr/>
          </p:nvSpPr>
          <p:spPr>
            <a:xfrm>
              <a:off x="1642967" y="1637596"/>
              <a:ext cx="106730" cy="144134"/>
            </a:xfrm>
            <a:custGeom>
              <a:avLst/>
              <a:gdLst/>
              <a:ahLst/>
              <a:cxnLst/>
              <a:rect l="l" t="t" r="r" b="b"/>
              <a:pathLst>
                <a:path w="4069" h="5495" extrusionOk="0">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75"/>
            <p:cNvSpPr/>
            <p:nvPr/>
          </p:nvSpPr>
          <p:spPr>
            <a:xfrm>
              <a:off x="1463685" y="1643472"/>
              <a:ext cx="238877" cy="238877"/>
            </a:xfrm>
            <a:custGeom>
              <a:avLst/>
              <a:gdLst/>
              <a:ahLst/>
              <a:cxnLst/>
              <a:rect l="l" t="t" r="r" b="b"/>
              <a:pathLst>
                <a:path w="9107" h="9107" extrusionOk="0">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75"/>
            <p:cNvSpPr/>
            <p:nvPr/>
          </p:nvSpPr>
          <p:spPr>
            <a:xfrm>
              <a:off x="1506178" y="1643472"/>
              <a:ext cx="154049" cy="47765"/>
            </a:xfrm>
            <a:custGeom>
              <a:avLst/>
              <a:gdLst/>
              <a:ahLst/>
              <a:cxnLst/>
              <a:rect l="l" t="t" r="r" b="b"/>
              <a:pathLst>
                <a:path w="5873" h="1821" extrusionOk="0">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75"/>
            <p:cNvSpPr/>
            <p:nvPr/>
          </p:nvSpPr>
          <p:spPr>
            <a:xfrm>
              <a:off x="1499594" y="1643472"/>
              <a:ext cx="167216" cy="196909"/>
            </a:xfrm>
            <a:custGeom>
              <a:avLst/>
              <a:gdLst/>
              <a:ahLst/>
              <a:cxnLst/>
              <a:rect l="l" t="t" r="r" b="b"/>
              <a:pathLst>
                <a:path w="6375" h="7507" extrusionOk="0">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75"/>
            <p:cNvSpPr/>
            <p:nvPr/>
          </p:nvSpPr>
          <p:spPr>
            <a:xfrm>
              <a:off x="1518637" y="1643472"/>
              <a:ext cx="129157" cy="47765"/>
            </a:xfrm>
            <a:custGeom>
              <a:avLst/>
              <a:gdLst/>
              <a:ahLst/>
              <a:cxnLst/>
              <a:rect l="l" t="t" r="r" b="b"/>
              <a:pathLst>
                <a:path w="4924" h="1821" extrusionOk="0">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75"/>
            <p:cNvSpPr/>
            <p:nvPr/>
          </p:nvSpPr>
          <p:spPr>
            <a:xfrm>
              <a:off x="1493745" y="1858295"/>
              <a:ext cx="71687" cy="23869"/>
            </a:xfrm>
            <a:custGeom>
              <a:avLst/>
              <a:gdLst/>
              <a:ahLst/>
              <a:cxnLst/>
              <a:rect l="l" t="t" r="r" b="b"/>
              <a:pathLst>
                <a:path w="2733" h="910" extrusionOk="0">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75"/>
            <p:cNvSpPr/>
            <p:nvPr/>
          </p:nvSpPr>
          <p:spPr>
            <a:xfrm>
              <a:off x="1493745" y="1858295"/>
              <a:ext cx="47686" cy="23869"/>
            </a:xfrm>
            <a:custGeom>
              <a:avLst/>
              <a:gdLst/>
              <a:ahLst/>
              <a:cxnLst/>
              <a:rect l="l" t="t" r="r" b="b"/>
              <a:pathLst>
                <a:path w="1818" h="910" extrusionOk="0">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75"/>
            <p:cNvSpPr/>
            <p:nvPr/>
          </p:nvSpPr>
          <p:spPr>
            <a:xfrm>
              <a:off x="1601156" y="1858295"/>
              <a:ext cx="71713" cy="23869"/>
            </a:xfrm>
            <a:custGeom>
              <a:avLst/>
              <a:gdLst/>
              <a:ahLst/>
              <a:cxnLst/>
              <a:rect l="l" t="t" r="r" b="b"/>
              <a:pathLst>
                <a:path w="2734" h="910" extrusionOk="0">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75"/>
            <p:cNvSpPr/>
            <p:nvPr/>
          </p:nvSpPr>
          <p:spPr>
            <a:xfrm>
              <a:off x="1601156" y="1858295"/>
              <a:ext cx="47870" cy="23869"/>
            </a:xfrm>
            <a:custGeom>
              <a:avLst/>
              <a:gdLst/>
              <a:ahLst/>
              <a:cxnLst/>
              <a:rect l="l" t="t" r="r" b="b"/>
              <a:pathLst>
                <a:path w="1825" h="910" extrusionOk="0">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75"/>
            <p:cNvSpPr/>
            <p:nvPr/>
          </p:nvSpPr>
          <p:spPr>
            <a:xfrm>
              <a:off x="1499594" y="1512217"/>
              <a:ext cx="167216" cy="167190"/>
            </a:xfrm>
            <a:custGeom>
              <a:avLst/>
              <a:gdLst/>
              <a:ahLst/>
              <a:cxnLst/>
              <a:rect l="l" t="t" r="r" b="b"/>
              <a:pathLst>
                <a:path w="6375" h="6374" extrusionOk="0">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75"/>
            <p:cNvSpPr/>
            <p:nvPr/>
          </p:nvSpPr>
          <p:spPr>
            <a:xfrm>
              <a:off x="1566480" y="1620415"/>
              <a:ext cx="33286" cy="32263"/>
            </a:xfrm>
            <a:custGeom>
              <a:avLst/>
              <a:gdLst/>
              <a:ahLst/>
              <a:cxnLst/>
              <a:rect l="l" t="t" r="r" b="b"/>
              <a:pathLst>
                <a:path w="1269" h="1230" extrusionOk="0">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75"/>
            <p:cNvSpPr/>
            <p:nvPr/>
          </p:nvSpPr>
          <p:spPr>
            <a:xfrm>
              <a:off x="1499253" y="1512190"/>
              <a:ext cx="98913" cy="167190"/>
            </a:xfrm>
            <a:custGeom>
              <a:avLst/>
              <a:gdLst/>
              <a:ahLst/>
              <a:cxnLst/>
              <a:rect l="l" t="t" r="r" b="b"/>
              <a:pathLst>
                <a:path w="3771" h="6374" extrusionOk="0">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75"/>
            <p:cNvSpPr/>
            <p:nvPr/>
          </p:nvSpPr>
          <p:spPr>
            <a:xfrm>
              <a:off x="1499594" y="1512217"/>
              <a:ext cx="167216" cy="86638"/>
            </a:xfrm>
            <a:custGeom>
              <a:avLst/>
              <a:gdLst/>
              <a:ahLst/>
              <a:cxnLst/>
              <a:rect l="l" t="t" r="r" b="b"/>
              <a:pathLst>
                <a:path w="6375" h="3303" extrusionOk="0">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75"/>
            <p:cNvSpPr/>
            <p:nvPr/>
          </p:nvSpPr>
          <p:spPr>
            <a:xfrm>
              <a:off x="1499594" y="1512217"/>
              <a:ext cx="98572" cy="86638"/>
            </a:xfrm>
            <a:custGeom>
              <a:avLst/>
              <a:gdLst/>
              <a:ahLst/>
              <a:cxnLst/>
              <a:rect l="l" t="t" r="r" b="b"/>
              <a:pathLst>
                <a:path w="3758" h="3303" extrusionOk="0">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75"/>
            <p:cNvSpPr/>
            <p:nvPr/>
          </p:nvSpPr>
          <p:spPr>
            <a:xfrm>
              <a:off x="1535529" y="1583877"/>
              <a:ext cx="23869" cy="29745"/>
            </a:xfrm>
            <a:custGeom>
              <a:avLst/>
              <a:gdLst/>
              <a:ahLst/>
              <a:cxnLst/>
              <a:rect l="l" t="t" r="r" b="b"/>
              <a:pathLst>
                <a:path w="910" h="1134" extrusionOk="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75"/>
            <p:cNvSpPr/>
            <p:nvPr/>
          </p:nvSpPr>
          <p:spPr>
            <a:xfrm>
              <a:off x="1541404" y="1589753"/>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75"/>
            <p:cNvSpPr/>
            <p:nvPr/>
          </p:nvSpPr>
          <p:spPr>
            <a:xfrm>
              <a:off x="1607032" y="1583877"/>
              <a:ext cx="23843" cy="29719"/>
            </a:xfrm>
            <a:custGeom>
              <a:avLst/>
              <a:gdLst/>
              <a:ahLst/>
              <a:cxnLst/>
              <a:rect l="l" t="t" r="r" b="b"/>
              <a:pathLst>
                <a:path w="909" h="1133" extrusionOk="0">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75"/>
            <p:cNvSpPr/>
            <p:nvPr/>
          </p:nvSpPr>
          <p:spPr>
            <a:xfrm>
              <a:off x="1613065" y="1589753"/>
              <a:ext cx="11961" cy="11935"/>
            </a:xfrm>
            <a:custGeom>
              <a:avLst/>
              <a:gdLst/>
              <a:ahLst/>
              <a:cxnLst/>
              <a:rect l="l" t="t" r="r" b="b"/>
              <a:pathLst>
                <a:path w="456" h="455" extrusionOk="0">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29" name="Google Shape;16429;p75"/>
          <p:cNvGrpSpPr/>
          <p:nvPr/>
        </p:nvGrpSpPr>
        <p:grpSpPr>
          <a:xfrm>
            <a:off x="5246366" y="2906105"/>
            <a:ext cx="342852" cy="370079"/>
            <a:chOff x="5246366" y="2906105"/>
            <a:chExt cx="342852" cy="370079"/>
          </a:xfrm>
        </p:grpSpPr>
        <p:sp>
          <p:nvSpPr>
            <p:cNvPr id="16430" name="Google Shape;16430;p75"/>
            <p:cNvSpPr/>
            <p:nvPr/>
          </p:nvSpPr>
          <p:spPr>
            <a:xfrm>
              <a:off x="5410172" y="3089033"/>
              <a:ext cx="179046" cy="163701"/>
            </a:xfrm>
            <a:custGeom>
              <a:avLst/>
              <a:gdLst/>
              <a:ahLst/>
              <a:cxnLst/>
              <a:rect l="l" t="t" r="r" b="b"/>
              <a:pathLst>
                <a:path w="6826" h="6241" extrusionOk="0">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75"/>
            <p:cNvSpPr/>
            <p:nvPr/>
          </p:nvSpPr>
          <p:spPr>
            <a:xfrm>
              <a:off x="5405687" y="3137611"/>
              <a:ext cx="24210" cy="138573"/>
            </a:xfrm>
            <a:custGeom>
              <a:avLst/>
              <a:gdLst/>
              <a:ahLst/>
              <a:cxnLst/>
              <a:rect l="l" t="t" r="r" b="b"/>
              <a:pathLst>
                <a:path w="923" h="5283" extrusionOk="0">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75"/>
            <p:cNvSpPr/>
            <p:nvPr/>
          </p:nvSpPr>
          <p:spPr>
            <a:xfrm>
              <a:off x="5381660" y="2906105"/>
              <a:ext cx="72237" cy="87110"/>
            </a:xfrm>
            <a:custGeom>
              <a:avLst/>
              <a:gdLst/>
              <a:ahLst/>
              <a:cxnLst/>
              <a:rect l="l" t="t" r="r" b="b"/>
              <a:pathLst>
                <a:path w="2754" h="3321" extrusionOk="0">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75"/>
            <p:cNvSpPr/>
            <p:nvPr/>
          </p:nvSpPr>
          <p:spPr>
            <a:xfrm>
              <a:off x="5343076" y="2934093"/>
              <a:ext cx="168108" cy="215820"/>
            </a:xfrm>
            <a:custGeom>
              <a:avLst/>
              <a:gdLst/>
              <a:ahLst/>
              <a:cxnLst/>
              <a:rect l="l" t="t" r="r" b="b"/>
              <a:pathLst>
                <a:path w="6409" h="8228" extrusionOk="0">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75"/>
            <p:cNvSpPr/>
            <p:nvPr/>
          </p:nvSpPr>
          <p:spPr>
            <a:xfrm>
              <a:off x="5324584" y="2934093"/>
              <a:ext cx="168108" cy="215820"/>
            </a:xfrm>
            <a:custGeom>
              <a:avLst/>
              <a:gdLst/>
              <a:ahLst/>
              <a:cxnLst/>
              <a:rect l="l" t="t" r="r" b="b"/>
              <a:pathLst>
                <a:path w="6409" h="8228" extrusionOk="0">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75"/>
            <p:cNvSpPr/>
            <p:nvPr/>
          </p:nvSpPr>
          <p:spPr>
            <a:xfrm>
              <a:off x="5246366" y="3089033"/>
              <a:ext cx="179046" cy="163701"/>
            </a:xfrm>
            <a:custGeom>
              <a:avLst/>
              <a:gdLst/>
              <a:ahLst/>
              <a:cxnLst/>
              <a:rect l="l" t="t" r="r" b="b"/>
              <a:pathLst>
                <a:path w="6826" h="6241" extrusionOk="0">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6" name="Google Shape;16436;p75"/>
          <p:cNvGrpSpPr/>
          <p:nvPr/>
        </p:nvGrpSpPr>
        <p:grpSpPr>
          <a:xfrm>
            <a:off x="849667" y="2434883"/>
            <a:ext cx="371259" cy="366249"/>
            <a:chOff x="849667" y="2434883"/>
            <a:chExt cx="371259" cy="366249"/>
          </a:xfrm>
        </p:grpSpPr>
        <p:sp>
          <p:nvSpPr>
            <p:cNvPr id="16437" name="Google Shape;16437;p75"/>
            <p:cNvSpPr/>
            <p:nvPr/>
          </p:nvSpPr>
          <p:spPr>
            <a:xfrm>
              <a:off x="956607" y="2434883"/>
              <a:ext cx="258628" cy="145367"/>
            </a:xfrm>
            <a:custGeom>
              <a:avLst/>
              <a:gdLst/>
              <a:ahLst/>
              <a:cxnLst/>
              <a:rect l="l" t="t" r="r" b="b"/>
              <a:pathLst>
                <a:path w="9860" h="5542" extrusionOk="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75"/>
            <p:cNvSpPr/>
            <p:nvPr/>
          </p:nvSpPr>
          <p:spPr>
            <a:xfrm>
              <a:off x="1078078" y="2454661"/>
              <a:ext cx="393" cy="210"/>
            </a:xfrm>
            <a:custGeom>
              <a:avLst/>
              <a:gdLst/>
              <a:ahLst/>
              <a:cxnLst/>
              <a:rect l="l" t="t" r="r" b="b"/>
              <a:pathLst>
                <a:path w="15" h="8" extrusionOk="0">
                  <a:moveTo>
                    <a:pt x="1" y="7"/>
                  </a:moveTo>
                  <a:lnTo>
                    <a:pt x="14" y="0"/>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75"/>
            <p:cNvSpPr/>
            <p:nvPr/>
          </p:nvSpPr>
          <p:spPr>
            <a:xfrm>
              <a:off x="956790" y="2434883"/>
              <a:ext cx="121314" cy="145183"/>
            </a:xfrm>
            <a:custGeom>
              <a:avLst/>
              <a:gdLst/>
              <a:ahLst/>
              <a:cxnLst/>
              <a:rect l="l" t="t" r="r" b="b"/>
              <a:pathLst>
                <a:path w="4625" h="5535" extrusionOk="0">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75"/>
            <p:cNvSpPr/>
            <p:nvPr/>
          </p:nvSpPr>
          <p:spPr>
            <a:xfrm>
              <a:off x="869287" y="2681944"/>
              <a:ext cx="100854" cy="95372"/>
            </a:xfrm>
            <a:custGeom>
              <a:avLst/>
              <a:gdLst/>
              <a:ahLst/>
              <a:cxnLst/>
              <a:rect l="l" t="t" r="r" b="b"/>
              <a:pathLst>
                <a:path w="3845" h="3636" extrusionOk="0">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75"/>
            <p:cNvSpPr/>
            <p:nvPr/>
          </p:nvSpPr>
          <p:spPr>
            <a:xfrm>
              <a:off x="880828" y="2681944"/>
              <a:ext cx="89313" cy="95372"/>
            </a:xfrm>
            <a:custGeom>
              <a:avLst/>
              <a:gdLst/>
              <a:ahLst/>
              <a:cxnLst/>
              <a:rect l="l" t="t" r="r" b="b"/>
              <a:pathLst>
                <a:path w="3405" h="3636" extrusionOk="0">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75"/>
            <p:cNvSpPr/>
            <p:nvPr/>
          </p:nvSpPr>
          <p:spPr>
            <a:xfrm>
              <a:off x="946456" y="2490674"/>
              <a:ext cx="274471" cy="310458"/>
            </a:xfrm>
            <a:custGeom>
              <a:avLst/>
              <a:gdLst/>
              <a:ahLst/>
              <a:cxnLst/>
              <a:rect l="l" t="t" r="r" b="b"/>
              <a:pathLst>
                <a:path w="10464" h="11836" extrusionOk="0">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75"/>
            <p:cNvSpPr/>
            <p:nvPr/>
          </p:nvSpPr>
          <p:spPr>
            <a:xfrm>
              <a:off x="946456" y="2490753"/>
              <a:ext cx="172908" cy="310380"/>
            </a:xfrm>
            <a:custGeom>
              <a:avLst/>
              <a:gdLst/>
              <a:ahLst/>
              <a:cxnLst/>
              <a:rect l="l" t="t" r="r" b="b"/>
              <a:pathLst>
                <a:path w="6592" h="11833" extrusionOk="0">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75"/>
            <p:cNvSpPr/>
            <p:nvPr/>
          </p:nvSpPr>
          <p:spPr>
            <a:xfrm>
              <a:off x="850952" y="2598506"/>
              <a:ext cx="156200" cy="100592"/>
            </a:xfrm>
            <a:custGeom>
              <a:avLst/>
              <a:gdLst/>
              <a:ahLst/>
              <a:cxnLst/>
              <a:rect l="l" t="t" r="r" b="b"/>
              <a:pathLst>
                <a:path w="5955" h="3835" extrusionOk="0">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75"/>
            <p:cNvSpPr/>
            <p:nvPr/>
          </p:nvSpPr>
          <p:spPr>
            <a:xfrm>
              <a:off x="855936" y="2664160"/>
              <a:ext cx="131281" cy="34938"/>
            </a:xfrm>
            <a:custGeom>
              <a:avLst/>
              <a:gdLst/>
              <a:ahLst/>
              <a:cxnLst/>
              <a:rect l="l" t="t" r="r" b="b"/>
              <a:pathLst>
                <a:path w="5005" h="1332" extrusionOk="0">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75"/>
            <p:cNvSpPr/>
            <p:nvPr/>
          </p:nvSpPr>
          <p:spPr>
            <a:xfrm>
              <a:off x="1011926" y="2574164"/>
              <a:ext cx="41811" cy="53745"/>
            </a:xfrm>
            <a:custGeom>
              <a:avLst/>
              <a:gdLst/>
              <a:ahLst/>
              <a:cxnLst/>
              <a:rect l="l" t="t" r="r" b="b"/>
              <a:pathLst>
                <a:path w="1594" h="2049" extrusionOk="0">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75"/>
            <p:cNvSpPr/>
            <p:nvPr/>
          </p:nvSpPr>
          <p:spPr>
            <a:xfrm>
              <a:off x="1029893" y="2574164"/>
              <a:ext cx="23843" cy="41837"/>
            </a:xfrm>
            <a:custGeom>
              <a:avLst/>
              <a:gdLst/>
              <a:ahLst/>
              <a:cxnLst/>
              <a:rect l="l" t="t" r="r" b="b"/>
              <a:pathLst>
                <a:path w="909" h="1595" extrusionOk="0">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75"/>
            <p:cNvSpPr/>
            <p:nvPr/>
          </p:nvSpPr>
          <p:spPr>
            <a:xfrm>
              <a:off x="1023834" y="2580224"/>
              <a:ext cx="17994" cy="17994"/>
            </a:xfrm>
            <a:custGeom>
              <a:avLst/>
              <a:gdLst/>
              <a:ahLst/>
              <a:cxnLst/>
              <a:rect l="l" t="t" r="r" b="b"/>
              <a:pathLst>
                <a:path w="686" h="686" extrusionOk="0">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75"/>
            <p:cNvSpPr/>
            <p:nvPr/>
          </p:nvSpPr>
          <p:spPr>
            <a:xfrm>
              <a:off x="849667" y="2658127"/>
              <a:ext cx="121733" cy="30138"/>
            </a:xfrm>
            <a:custGeom>
              <a:avLst/>
              <a:gdLst/>
              <a:ahLst/>
              <a:cxnLst/>
              <a:rect l="l" t="t" r="r" b="b"/>
              <a:pathLst>
                <a:path w="4641" h="1149" extrusionOk="0">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0" name="Google Shape;16450;p75"/>
          <p:cNvGrpSpPr/>
          <p:nvPr/>
        </p:nvGrpSpPr>
        <p:grpSpPr>
          <a:xfrm>
            <a:off x="4417026" y="3365366"/>
            <a:ext cx="332728" cy="370053"/>
            <a:chOff x="4417026" y="3365366"/>
            <a:chExt cx="332728" cy="370053"/>
          </a:xfrm>
        </p:grpSpPr>
        <p:sp>
          <p:nvSpPr>
            <p:cNvPr id="16451" name="Google Shape;16451;p75"/>
            <p:cNvSpPr/>
            <p:nvPr/>
          </p:nvSpPr>
          <p:spPr>
            <a:xfrm>
              <a:off x="4486352" y="3547402"/>
              <a:ext cx="194050" cy="188017"/>
            </a:xfrm>
            <a:custGeom>
              <a:avLst/>
              <a:gdLst/>
              <a:ahLst/>
              <a:cxnLst/>
              <a:rect l="l" t="t" r="r" b="b"/>
              <a:pathLst>
                <a:path w="7398" h="7168" extrusionOk="0">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75"/>
            <p:cNvSpPr/>
            <p:nvPr/>
          </p:nvSpPr>
          <p:spPr>
            <a:xfrm>
              <a:off x="4572071" y="3656598"/>
              <a:ext cx="22610" cy="30269"/>
            </a:xfrm>
            <a:custGeom>
              <a:avLst/>
              <a:gdLst/>
              <a:ahLst/>
              <a:cxnLst/>
              <a:rect l="l" t="t" r="r" b="b"/>
              <a:pathLst>
                <a:path w="862" h="1154" extrusionOk="0">
                  <a:moveTo>
                    <a:pt x="170" y="0"/>
                  </a:moveTo>
                  <a:lnTo>
                    <a:pt x="0" y="1153"/>
                  </a:lnTo>
                  <a:lnTo>
                    <a:pt x="862" y="1153"/>
                  </a:lnTo>
                  <a:lnTo>
                    <a:pt x="69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75"/>
            <p:cNvSpPr/>
            <p:nvPr/>
          </p:nvSpPr>
          <p:spPr>
            <a:xfrm>
              <a:off x="4583271" y="3619482"/>
              <a:ext cx="147465" cy="43175"/>
            </a:xfrm>
            <a:custGeom>
              <a:avLst/>
              <a:gdLst/>
              <a:ahLst/>
              <a:cxnLst/>
              <a:rect l="l" t="t" r="r" b="b"/>
              <a:pathLst>
                <a:path w="5622" h="1646" extrusionOk="0">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75"/>
            <p:cNvSpPr/>
            <p:nvPr/>
          </p:nvSpPr>
          <p:spPr>
            <a:xfrm>
              <a:off x="4583271" y="3555455"/>
              <a:ext cx="166482" cy="95110"/>
            </a:xfrm>
            <a:custGeom>
              <a:avLst/>
              <a:gdLst/>
              <a:ahLst/>
              <a:cxnLst/>
              <a:rect l="l" t="t" r="r" b="b"/>
              <a:pathLst>
                <a:path w="6347" h="3626" extrusionOk="0">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75"/>
            <p:cNvSpPr/>
            <p:nvPr/>
          </p:nvSpPr>
          <p:spPr>
            <a:xfrm>
              <a:off x="4436016" y="3619482"/>
              <a:ext cx="147465" cy="43175"/>
            </a:xfrm>
            <a:custGeom>
              <a:avLst/>
              <a:gdLst/>
              <a:ahLst/>
              <a:cxnLst/>
              <a:rect l="l" t="t" r="r" b="b"/>
              <a:pathLst>
                <a:path w="5622" h="1646" extrusionOk="0">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75"/>
            <p:cNvSpPr/>
            <p:nvPr/>
          </p:nvSpPr>
          <p:spPr>
            <a:xfrm>
              <a:off x="4430928" y="3444082"/>
              <a:ext cx="46191" cy="45535"/>
            </a:xfrm>
            <a:custGeom>
              <a:avLst/>
              <a:gdLst/>
              <a:ahLst/>
              <a:cxnLst/>
              <a:rect l="l" t="t" r="r" b="b"/>
              <a:pathLst>
                <a:path w="1761" h="1736" extrusionOk="0">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75"/>
            <p:cNvSpPr/>
            <p:nvPr/>
          </p:nvSpPr>
          <p:spPr>
            <a:xfrm>
              <a:off x="4464135" y="3435899"/>
              <a:ext cx="92487" cy="118874"/>
            </a:xfrm>
            <a:custGeom>
              <a:avLst/>
              <a:gdLst/>
              <a:ahLst/>
              <a:cxnLst/>
              <a:rect l="l" t="t" r="r" b="b"/>
              <a:pathLst>
                <a:path w="3526" h="4532" extrusionOk="0">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75"/>
            <p:cNvSpPr/>
            <p:nvPr/>
          </p:nvSpPr>
          <p:spPr>
            <a:xfrm>
              <a:off x="4422481" y="3476791"/>
              <a:ext cx="121681" cy="88867"/>
            </a:xfrm>
            <a:custGeom>
              <a:avLst/>
              <a:gdLst/>
              <a:ahLst/>
              <a:cxnLst/>
              <a:rect l="l" t="t" r="r" b="b"/>
              <a:pathLst>
                <a:path w="4639" h="3388" extrusionOk="0">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75"/>
            <p:cNvSpPr/>
            <p:nvPr/>
          </p:nvSpPr>
          <p:spPr>
            <a:xfrm>
              <a:off x="4689818" y="3444082"/>
              <a:ext cx="46007" cy="45535"/>
            </a:xfrm>
            <a:custGeom>
              <a:avLst/>
              <a:gdLst/>
              <a:ahLst/>
              <a:cxnLst/>
              <a:rect l="l" t="t" r="r" b="b"/>
              <a:pathLst>
                <a:path w="1754" h="1736" extrusionOk="0">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75"/>
            <p:cNvSpPr/>
            <p:nvPr/>
          </p:nvSpPr>
          <p:spPr>
            <a:xfrm>
              <a:off x="4610131" y="3435899"/>
              <a:ext cx="92487" cy="118874"/>
            </a:xfrm>
            <a:custGeom>
              <a:avLst/>
              <a:gdLst/>
              <a:ahLst/>
              <a:cxnLst/>
              <a:rect l="l" t="t" r="r" b="b"/>
              <a:pathLst>
                <a:path w="3526" h="4532" extrusionOk="0">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75"/>
            <p:cNvSpPr/>
            <p:nvPr/>
          </p:nvSpPr>
          <p:spPr>
            <a:xfrm>
              <a:off x="4622590" y="3476791"/>
              <a:ext cx="121681" cy="88867"/>
            </a:xfrm>
            <a:custGeom>
              <a:avLst/>
              <a:gdLst/>
              <a:ahLst/>
              <a:cxnLst/>
              <a:rect l="l" t="t" r="r" b="b"/>
              <a:pathLst>
                <a:path w="4639" h="3388" extrusionOk="0">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75"/>
            <p:cNvSpPr/>
            <p:nvPr/>
          </p:nvSpPr>
          <p:spPr>
            <a:xfrm>
              <a:off x="4560687" y="3365366"/>
              <a:ext cx="45378" cy="62532"/>
            </a:xfrm>
            <a:custGeom>
              <a:avLst/>
              <a:gdLst/>
              <a:ahLst/>
              <a:cxnLst/>
              <a:rect l="l" t="t" r="r" b="b"/>
              <a:pathLst>
                <a:path w="1730" h="2384" extrusionOk="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75"/>
            <p:cNvSpPr/>
            <p:nvPr/>
          </p:nvSpPr>
          <p:spPr>
            <a:xfrm>
              <a:off x="4551271" y="3382730"/>
              <a:ext cx="86638" cy="128343"/>
            </a:xfrm>
            <a:custGeom>
              <a:avLst/>
              <a:gdLst/>
              <a:ahLst/>
              <a:cxnLst/>
              <a:rect l="l" t="t" r="r" b="b"/>
              <a:pathLst>
                <a:path w="3303" h="4893" extrusionOk="0">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75"/>
            <p:cNvSpPr/>
            <p:nvPr/>
          </p:nvSpPr>
          <p:spPr>
            <a:xfrm>
              <a:off x="4528844" y="3382730"/>
              <a:ext cx="86638" cy="128343"/>
            </a:xfrm>
            <a:custGeom>
              <a:avLst/>
              <a:gdLst/>
              <a:ahLst/>
              <a:cxnLst/>
              <a:rect l="l" t="t" r="r" b="b"/>
              <a:pathLst>
                <a:path w="3303" h="4893" extrusionOk="0">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75"/>
            <p:cNvSpPr/>
            <p:nvPr/>
          </p:nvSpPr>
          <p:spPr>
            <a:xfrm>
              <a:off x="4417026" y="3555455"/>
              <a:ext cx="166456" cy="95110"/>
            </a:xfrm>
            <a:custGeom>
              <a:avLst/>
              <a:gdLst/>
              <a:ahLst/>
              <a:cxnLst/>
              <a:rect l="l" t="t" r="r" b="b"/>
              <a:pathLst>
                <a:path w="6346" h="3626" extrusionOk="0">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75"/>
            <p:cNvSpPr/>
            <p:nvPr/>
          </p:nvSpPr>
          <p:spPr>
            <a:xfrm>
              <a:off x="4560687" y="3478968"/>
              <a:ext cx="45378" cy="62401"/>
            </a:xfrm>
            <a:custGeom>
              <a:avLst/>
              <a:gdLst/>
              <a:ahLst/>
              <a:cxnLst/>
              <a:rect l="l" t="t" r="r" b="b"/>
              <a:pathLst>
                <a:path w="1730" h="2379" extrusionOk="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75"/>
            <p:cNvSpPr/>
            <p:nvPr/>
          </p:nvSpPr>
          <p:spPr>
            <a:xfrm>
              <a:off x="4551271" y="3496306"/>
              <a:ext cx="86638" cy="128422"/>
            </a:xfrm>
            <a:custGeom>
              <a:avLst/>
              <a:gdLst/>
              <a:ahLst/>
              <a:cxnLst/>
              <a:rect l="l" t="t" r="r" b="b"/>
              <a:pathLst>
                <a:path w="3303" h="4896" extrusionOk="0">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75"/>
            <p:cNvSpPr/>
            <p:nvPr/>
          </p:nvSpPr>
          <p:spPr>
            <a:xfrm>
              <a:off x="4528844" y="3496306"/>
              <a:ext cx="86638" cy="128422"/>
            </a:xfrm>
            <a:custGeom>
              <a:avLst/>
              <a:gdLst/>
              <a:ahLst/>
              <a:cxnLst/>
              <a:rect l="l" t="t" r="r" b="b"/>
              <a:pathLst>
                <a:path w="3303" h="4896" extrusionOk="0">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69" name="Google Shape;16469;p75"/>
          <p:cNvGrpSpPr/>
          <p:nvPr/>
        </p:nvGrpSpPr>
        <p:grpSpPr>
          <a:xfrm>
            <a:off x="2497068" y="1980186"/>
            <a:ext cx="363994" cy="370105"/>
            <a:chOff x="2497068" y="1980186"/>
            <a:chExt cx="363994" cy="370105"/>
          </a:xfrm>
        </p:grpSpPr>
        <p:sp>
          <p:nvSpPr>
            <p:cNvPr id="16470" name="Google Shape;16470;p75"/>
            <p:cNvSpPr/>
            <p:nvPr/>
          </p:nvSpPr>
          <p:spPr>
            <a:xfrm>
              <a:off x="2702974" y="1980186"/>
              <a:ext cx="131832" cy="172488"/>
            </a:xfrm>
            <a:custGeom>
              <a:avLst/>
              <a:gdLst/>
              <a:ahLst/>
              <a:cxnLst/>
              <a:rect l="l" t="t" r="r" b="b"/>
              <a:pathLst>
                <a:path w="5026" h="6576" extrusionOk="0">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75"/>
            <p:cNvSpPr/>
            <p:nvPr/>
          </p:nvSpPr>
          <p:spPr>
            <a:xfrm>
              <a:off x="2742634" y="2020292"/>
              <a:ext cx="80238" cy="125274"/>
            </a:xfrm>
            <a:custGeom>
              <a:avLst/>
              <a:gdLst/>
              <a:ahLst/>
              <a:cxnLst/>
              <a:rect l="l" t="t" r="r" b="b"/>
              <a:pathLst>
                <a:path w="3059" h="4776" extrusionOk="0">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75"/>
            <p:cNvSpPr/>
            <p:nvPr/>
          </p:nvSpPr>
          <p:spPr>
            <a:xfrm>
              <a:off x="2523351" y="1980186"/>
              <a:ext cx="131806" cy="172488"/>
            </a:xfrm>
            <a:custGeom>
              <a:avLst/>
              <a:gdLst/>
              <a:ahLst/>
              <a:cxnLst/>
              <a:rect l="l" t="t" r="r" b="b"/>
              <a:pathLst>
                <a:path w="5025" h="6576" extrusionOk="0">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75"/>
            <p:cNvSpPr/>
            <p:nvPr/>
          </p:nvSpPr>
          <p:spPr>
            <a:xfrm>
              <a:off x="2535443" y="2020292"/>
              <a:ext cx="80238" cy="125274"/>
            </a:xfrm>
            <a:custGeom>
              <a:avLst/>
              <a:gdLst/>
              <a:ahLst/>
              <a:cxnLst/>
              <a:rect l="l" t="t" r="r" b="b"/>
              <a:pathLst>
                <a:path w="3059" h="4776" extrusionOk="0">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75"/>
            <p:cNvSpPr/>
            <p:nvPr/>
          </p:nvSpPr>
          <p:spPr>
            <a:xfrm>
              <a:off x="2511416" y="2032961"/>
              <a:ext cx="335298" cy="317331"/>
            </a:xfrm>
            <a:custGeom>
              <a:avLst/>
              <a:gdLst/>
              <a:ahLst/>
              <a:cxnLst/>
              <a:rect l="l" t="t" r="r" b="b"/>
              <a:pathLst>
                <a:path w="12783" h="12098" extrusionOk="0">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75"/>
            <p:cNvSpPr/>
            <p:nvPr/>
          </p:nvSpPr>
          <p:spPr>
            <a:xfrm>
              <a:off x="2655130" y="2278395"/>
              <a:ext cx="47870" cy="47870"/>
            </a:xfrm>
            <a:custGeom>
              <a:avLst/>
              <a:gdLst/>
              <a:ahLst/>
              <a:cxnLst/>
              <a:rect l="l" t="t" r="r" b="b"/>
              <a:pathLst>
                <a:path w="1825" h="1825" extrusionOk="0">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75"/>
            <p:cNvSpPr/>
            <p:nvPr/>
          </p:nvSpPr>
          <p:spPr>
            <a:xfrm>
              <a:off x="2656914" y="2228610"/>
              <a:ext cx="44302" cy="30112"/>
            </a:xfrm>
            <a:custGeom>
              <a:avLst/>
              <a:gdLst/>
              <a:ahLst/>
              <a:cxnLst/>
              <a:rect l="l" t="t" r="r" b="b"/>
              <a:pathLst>
                <a:path w="1689" h="1148" extrusionOk="0">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75"/>
            <p:cNvSpPr/>
            <p:nvPr/>
          </p:nvSpPr>
          <p:spPr>
            <a:xfrm>
              <a:off x="2737204" y="2253555"/>
              <a:ext cx="111792" cy="42834"/>
            </a:xfrm>
            <a:custGeom>
              <a:avLst/>
              <a:gdLst/>
              <a:ahLst/>
              <a:cxnLst/>
              <a:rect l="l" t="t" r="r" b="b"/>
              <a:pathLst>
                <a:path w="4262" h="1633" extrusionOk="0">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75"/>
            <p:cNvSpPr/>
            <p:nvPr/>
          </p:nvSpPr>
          <p:spPr>
            <a:xfrm>
              <a:off x="2747670" y="2234879"/>
              <a:ext cx="113392" cy="19541"/>
            </a:xfrm>
            <a:custGeom>
              <a:avLst/>
              <a:gdLst/>
              <a:ahLst/>
              <a:cxnLst/>
              <a:rect l="l" t="t" r="r" b="b"/>
              <a:pathLst>
                <a:path w="4323" h="745" extrusionOk="0">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75"/>
            <p:cNvSpPr/>
            <p:nvPr/>
          </p:nvSpPr>
          <p:spPr>
            <a:xfrm>
              <a:off x="2511416" y="2035086"/>
              <a:ext cx="236595" cy="315206"/>
            </a:xfrm>
            <a:custGeom>
              <a:avLst/>
              <a:gdLst/>
              <a:ahLst/>
              <a:cxnLst/>
              <a:rect l="l" t="t" r="r" b="b"/>
              <a:pathLst>
                <a:path w="9020" h="12017" extrusionOk="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75"/>
            <p:cNvSpPr/>
            <p:nvPr/>
          </p:nvSpPr>
          <p:spPr>
            <a:xfrm>
              <a:off x="2508924" y="2253713"/>
              <a:ext cx="111950" cy="42676"/>
            </a:xfrm>
            <a:custGeom>
              <a:avLst/>
              <a:gdLst/>
              <a:ahLst/>
              <a:cxnLst/>
              <a:rect l="l" t="t" r="r" b="b"/>
              <a:pathLst>
                <a:path w="4268" h="1627" extrusionOk="0">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75"/>
            <p:cNvSpPr/>
            <p:nvPr/>
          </p:nvSpPr>
          <p:spPr>
            <a:xfrm>
              <a:off x="2497068" y="2234801"/>
              <a:ext cx="113392" cy="19620"/>
            </a:xfrm>
            <a:custGeom>
              <a:avLst/>
              <a:gdLst/>
              <a:ahLst/>
              <a:cxnLst/>
              <a:rect l="l" t="t" r="r" b="b"/>
              <a:pathLst>
                <a:path w="4323" h="748" extrusionOk="0">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75"/>
            <p:cNvSpPr/>
            <p:nvPr/>
          </p:nvSpPr>
          <p:spPr>
            <a:xfrm>
              <a:off x="2589319" y="2158524"/>
              <a:ext cx="41837" cy="54086"/>
            </a:xfrm>
            <a:custGeom>
              <a:avLst/>
              <a:gdLst/>
              <a:ahLst/>
              <a:cxnLst/>
              <a:rect l="l" t="t" r="r" b="b"/>
              <a:pathLst>
                <a:path w="1595" h="2062" extrusionOk="0">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75"/>
            <p:cNvSpPr/>
            <p:nvPr/>
          </p:nvSpPr>
          <p:spPr>
            <a:xfrm>
              <a:off x="2606946" y="2158708"/>
              <a:ext cx="24551" cy="42361"/>
            </a:xfrm>
            <a:custGeom>
              <a:avLst/>
              <a:gdLst/>
              <a:ahLst/>
              <a:cxnLst/>
              <a:rect l="l" t="t" r="r" b="b"/>
              <a:pathLst>
                <a:path w="936" h="1615" extrusionOk="0">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75"/>
            <p:cNvSpPr/>
            <p:nvPr/>
          </p:nvSpPr>
          <p:spPr>
            <a:xfrm>
              <a:off x="2601254" y="2164583"/>
              <a:ext cx="17968" cy="17968"/>
            </a:xfrm>
            <a:custGeom>
              <a:avLst/>
              <a:gdLst/>
              <a:ahLst/>
              <a:cxnLst/>
              <a:rect l="l" t="t" r="r" b="b"/>
              <a:pathLst>
                <a:path w="685" h="685" extrusionOk="0">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75"/>
            <p:cNvSpPr/>
            <p:nvPr/>
          </p:nvSpPr>
          <p:spPr>
            <a:xfrm>
              <a:off x="2727000" y="2158524"/>
              <a:ext cx="41994" cy="54086"/>
            </a:xfrm>
            <a:custGeom>
              <a:avLst/>
              <a:gdLst/>
              <a:ahLst/>
              <a:cxnLst/>
              <a:rect l="l" t="t" r="r" b="b"/>
              <a:pathLst>
                <a:path w="1601" h="2062" extrusionOk="0">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75"/>
            <p:cNvSpPr/>
            <p:nvPr/>
          </p:nvSpPr>
          <p:spPr>
            <a:xfrm>
              <a:off x="2744601" y="2158708"/>
              <a:ext cx="24578" cy="42361"/>
            </a:xfrm>
            <a:custGeom>
              <a:avLst/>
              <a:gdLst/>
              <a:ahLst/>
              <a:cxnLst/>
              <a:rect l="l" t="t" r="r" b="b"/>
              <a:pathLst>
                <a:path w="937" h="1615" extrusionOk="0">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75"/>
            <p:cNvSpPr/>
            <p:nvPr/>
          </p:nvSpPr>
          <p:spPr>
            <a:xfrm>
              <a:off x="2738909" y="2164583"/>
              <a:ext cx="17994" cy="17968"/>
            </a:xfrm>
            <a:custGeom>
              <a:avLst/>
              <a:gdLst/>
              <a:ahLst/>
              <a:cxnLst/>
              <a:rect l="l" t="t" r="r" b="b"/>
              <a:pathLst>
                <a:path w="686" h="685" extrusionOk="0">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75"/>
            <p:cNvSpPr/>
            <p:nvPr/>
          </p:nvSpPr>
          <p:spPr>
            <a:xfrm>
              <a:off x="2656914" y="2228768"/>
              <a:ext cx="26886" cy="29981"/>
            </a:xfrm>
            <a:custGeom>
              <a:avLst/>
              <a:gdLst/>
              <a:ahLst/>
              <a:cxnLst/>
              <a:rect l="l" t="t" r="r" b="b"/>
              <a:pathLst>
                <a:path w="1025" h="1143" extrusionOk="0">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75"/>
            <p:cNvSpPr/>
            <p:nvPr/>
          </p:nvSpPr>
          <p:spPr>
            <a:xfrm>
              <a:off x="2655130" y="2278395"/>
              <a:ext cx="47870" cy="35909"/>
            </a:xfrm>
            <a:custGeom>
              <a:avLst/>
              <a:gdLst/>
              <a:ahLst/>
              <a:cxnLst/>
              <a:rect l="l" t="t" r="r" b="b"/>
              <a:pathLst>
                <a:path w="1825" h="1369" extrusionOk="0">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75"/>
            <p:cNvSpPr/>
            <p:nvPr/>
          </p:nvSpPr>
          <p:spPr>
            <a:xfrm>
              <a:off x="2616572" y="2275142"/>
              <a:ext cx="124986" cy="21246"/>
            </a:xfrm>
            <a:custGeom>
              <a:avLst/>
              <a:gdLst/>
              <a:ahLst/>
              <a:cxnLst/>
              <a:rect l="l" t="t" r="r" b="b"/>
              <a:pathLst>
                <a:path w="4765" h="810" extrusionOk="0">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91" name="Google Shape;16491;p75"/>
          <p:cNvGrpSpPr/>
          <p:nvPr/>
        </p:nvGrpSpPr>
        <p:grpSpPr>
          <a:xfrm>
            <a:off x="5820278" y="2906158"/>
            <a:ext cx="294904" cy="370027"/>
            <a:chOff x="5820278" y="2906158"/>
            <a:chExt cx="294904" cy="370027"/>
          </a:xfrm>
        </p:grpSpPr>
        <p:sp>
          <p:nvSpPr>
            <p:cNvPr id="16492" name="Google Shape;16492;p75"/>
            <p:cNvSpPr/>
            <p:nvPr/>
          </p:nvSpPr>
          <p:spPr>
            <a:xfrm>
              <a:off x="5893198" y="2987339"/>
              <a:ext cx="193158" cy="168790"/>
            </a:xfrm>
            <a:custGeom>
              <a:avLst/>
              <a:gdLst/>
              <a:ahLst/>
              <a:cxnLst/>
              <a:rect l="l" t="t" r="r" b="b"/>
              <a:pathLst>
                <a:path w="7364" h="6435" extrusionOk="0">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75"/>
            <p:cNvSpPr/>
            <p:nvPr/>
          </p:nvSpPr>
          <p:spPr>
            <a:xfrm>
              <a:off x="5885906" y="2906158"/>
              <a:ext cx="229276" cy="237880"/>
            </a:xfrm>
            <a:custGeom>
              <a:avLst/>
              <a:gdLst/>
              <a:ahLst/>
              <a:cxnLst/>
              <a:rect l="l" t="t" r="r" b="b"/>
              <a:pathLst>
                <a:path w="8741" h="9069" extrusionOk="0">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75"/>
            <p:cNvSpPr/>
            <p:nvPr/>
          </p:nvSpPr>
          <p:spPr>
            <a:xfrm>
              <a:off x="5836987" y="2915154"/>
              <a:ext cx="61562" cy="295061"/>
            </a:xfrm>
            <a:custGeom>
              <a:avLst/>
              <a:gdLst/>
              <a:ahLst/>
              <a:cxnLst/>
              <a:rect l="l" t="t" r="r" b="b"/>
              <a:pathLst>
                <a:path w="2347" h="11249" extrusionOk="0">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75"/>
            <p:cNvSpPr/>
            <p:nvPr/>
          </p:nvSpPr>
          <p:spPr>
            <a:xfrm>
              <a:off x="5880555" y="3094358"/>
              <a:ext cx="187990" cy="175951"/>
            </a:xfrm>
            <a:custGeom>
              <a:avLst/>
              <a:gdLst/>
              <a:ahLst/>
              <a:cxnLst/>
              <a:rect l="l" t="t" r="r" b="b"/>
              <a:pathLst>
                <a:path w="7167" h="6708" extrusionOk="0">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75"/>
            <p:cNvSpPr/>
            <p:nvPr/>
          </p:nvSpPr>
          <p:spPr>
            <a:xfrm>
              <a:off x="5820278" y="2986343"/>
              <a:ext cx="94979" cy="289842"/>
            </a:xfrm>
            <a:custGeom>
              <a:avLst/>
              <a:gdLst/>
              <a:ahLst/>
              <a:cxnLst/>
              <a:rect l="l" t="t" r="r" b="b"/>
              <a:pathLst>
                <a:path w="3621" h="11050" extrusionOk="0">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75"/>
            <p:cNvSpPr/>
            <p:nvPr/>
          </p:nvSpPr>
          <p:spPr>
            <a:xfrm>
              <a:off x="5951166" y="2917804"/>
              <a:ext cx="156541" cy="130179"/>
            </a:xfrm>
            <a:custGeom>
              <a:avLst/>
              <a:gdLst/>
              <a:ahLst/>
              <a:cxnLst/>
              <a:rect l="l" t="t" r="r" b="b"/>
              <a:pathLst>
                <a:path w="5968" h="4963" extrusionOk="0">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75"/>
            <p:cNvSpPr/>
            <p:nvPr/>
          </p:nvSpPr>
          <p:spPr>
            <a:xfrm>
              <a:off x="5937290" y="2999589"/>
              <a:ext cx="141249" cy="156541"/>
            </a:xfrm>
            <a:custGeom>
              <a:avLst/>
              <a:gdLst/>
              <a:ahLst/>
              <a:cxnLst/>
              <a:rect l="l" t="t" r="r" b="b"/>
              <a:pathLst>
                <a:path w="5385" h="5968" extrusionOk="0">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99" name="Google Shape;16499;p75"/>
          <p:cNvGrpSpPr/>
          <p:nvPr/>
        </p:nvGrpSpPr>
        <p:grpSpPr>
          <a:xfrm>
            <a:off x="4946819" y="3383229"/>
            <a:ext cx="370132" cy="334223"/>
            <a:chOff x="4946819" y="3383229"/>
            <a:chExt cx="370132" cy="334223"/>
          </a:xfrm>
        </p:grpSpPr>
        <p:sp>
          <p:nvSpPr>
            <p:cNvPr id="16500" name="Google Shape;16500;p75"/>
            <p:cNvSpPr/>
            <p:nvPr/>
          </p:nvSpPr>
          <p:spPr>
            <a:xfrm>
              <a:off x="4946819" y="3383229"/>
              <a:ext cx="370132" cy="179125"/>
            </a:xfrm>
            <a:custGeom>
              <a:avLst/>
              <a:gdLst/>
              <a:ahLst/>
              <a:cxnLst/>
              <a:rect l="l" t="t" r="r" b="b"/>
              <a:pathLst>
                <a:path w="14111" h="6829" extrusionOk="0">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75"/>
            <p:cNvSpPr/>
            <p:nvPr/>
          </p:nvSpPr>
          <p:spPr>
            <a:xfrm>
              <a:off x="4946819" y="3383229"/>
              <a:ext cx="200817" cy="179125"/>
            </a:xfrm>
            <a:custGeom>
              <a:avLst/>
              <a:gdLst/>
              <a:ahLst/>
              <a:cxnLst/>
              <a:rect l="l" t="t" r="r" b="b"/>
              <a:pathLst>
                <a:path w="7656" h="6829" extrusionOk="0">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75"/>
            <p:cNvSpPr/>
            <p:nvPr/>
          </p:nvSpPr>
          <p:spPr>
            <a:xfrm>
              <a:off x="5063149" y="3562327"/>
              <a:ext cx="137314" cy="155124"/>
            </a:xfrm>
            <a:custGeom>
              <a:avLst/>
              <a:gdLst/>
              <a:ahLst/>
              <a:cxnLst/>
              <a:rect l="l" t="t" r="r" b="b"/>
              <a:pathLst>
                <a:path w="5235" h="5914" extrusionOk="0">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75"/>
            <p:cNvSpPr/>
            <p:nvPr/>
          </p:nvSpPr>
          <p:spPr>
            <a:xfrm>
              <a:off x="5063149" y="3562327"/>
              <a:ext cx="122206" cy="155124"/>
            </a:xfrm>
            <a:custGeom>
              <a:avLst/>
              <a:gdLst/>
              <a:ahLst/>
              <a:cxnLst/>
              <a:rect l="l" t="t" r="r" b="b"/>
              <a:pathLst>
                <a:path w="4659" h="5914" extrusionOk="0">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75"/>
            <p:cNvSpPr/>
            <p:nvPr/>
          </p:nvSpPr>
          <p:spPr>
            <a:xfrm>
              <a:off x="5048382" y="3425039"/>
              <a:ext cx="95530" cy="83595"/>
            </a:xfrm>
            <a:custGeom>
              <a:avLst/>
              <a:gdLst/>
              <a:ahLst/>
              <a:cxnLst/>
              <a:rect l="l" t="t" r="r" b="b"/>
              <a:pathLst>
                <a:path w="3642" h="3187" extrusionOk="0">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75"/>
            <p:cNvSpPr/>
            <p:nvPr/>
          </p:nvSpPr>
          <p:spPr>
            <a:xfrm>
              <a:off x="5197604" y="3396580"/>
              <a:ext cx="82362" cy="64237"/>
            </a:xfrm>
            <a:custGeom>
              <a:avLst/>
              <a:gdLst/>
              <a:ahLst/>
              <a:cxnLst/>
              <a:rect l="l" t="t" r="r" b="b"/>
              <a:pathLst>
                <a:path w="3140" h="2449" extrusionOk="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75"/>
            <p:cNvSpPr/>
            <p:nvPr/>
          </p:nvSpPr>
          <p:spPr>
            <a:xfrm>
              <a:off x="5157394" y="3496700"/>
              <a:ext cx="115989" cy="65654"/>
            </a:xfrm>
            <a:custGeom>
              <a:avLst/>
              <a:gdLst/>
              <a:ahLst/>
              <a:cxnLst/>
              <a:rect l="l" t="t" r="r" b="b"/>
              <a:pathLst>
                <a:path w="4422" h="2503" extrusionOk="0">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75"/>
            <p:cNvSpPr/>
            <p:nvPr/>
          </p:nvSpPr>
          <p:spPr>
            <a:xfrm>
              <a:off x="4947344" y="3455807"/>
              <a:ext cx="58545" cy="70690"/>
            </a:xfrm>
            <a:custGeom>
              <a:avLst/>
              <a:gdLst/>
              <a:ahLst/>
              <a:cxnLst/>
              <a:rect l="l" t="t" r="r" b="b"/>
              <a:pathLst>
                <a:path w="2232" h="2695" extrusionOk="0">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75"/>
            <p:cNvSpPr/>
            <p:nvPr/>
          </p:nvSpPr>
          <p:spPr>
            <a:xfrm>
              <a:off x="5048198" y="3425564"/>
              <a:ext cx="41102" cy="71529"/>
            </a:xfrm>
            <a:custGeom>
              <a:avLst/>
              <a:gdLst/>
              <a:ahLst/>
              <a:cxnLst/>
              <a:rect l="l" t="t" r="r" b="b"/>
              <a:pathLst>
                <a:path w="1567" h="2727" extrusionOk="0">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9" name="Google Shape;16509;p75"/>
          <p:cNvGrpSpPr/>
          <p:nvPr/>
        </p:nvGrpSpPr>
        <p:grpSpPr>
          <a:xfrm>
            <a:off x="3038403" y="1539234"/>
            <a:ext cx="375482" cy="316072"/>
            <a:chOff x="3038403" y="1539234"/>
            <a:chExt cx="375482" cy="316072"/>
          </a:xfrm>
        </p:grpSpPr>
        <p:sp>
          <p:nvSpPr>
            <p:cNvPr id="16510" name="Google Shape;16510;p75"/>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11" name="Google Shape;16511;p75"/>
            <p:cNvGrpSpPr/>
            <p:nvPr/>
          </p:nvGrpSpPr>
          <p:grpSpPr>
            <a:xfrm>
              <a:off x="3038403" y="1539234"/>
              <a:ext cx="375482" cy="316072"/>
              <a:chOff x="3038403" y="1539234"/>
              <a:chExt cx="375482" cy="316072"/>
            </a:xfrm>
          </p:grpSpPr>
          <p:sp>
            <p:nvSpPr>
              <p:cNvPr id="16512" name="Google Shape;16512;p75"/>
              <p:cNvSpPr/>
              <p:nvPr/>
            </p:nvSpPr>
            <p:spPr>
              <a:xfrm>
                <a:off x="3038403" y="1585792"/>
                <a:ext cx="72788" cy="58414"/>
              </a:xfrm>
              <a:custGeom>
                <a:avLst/>
                <a:gdLst/>
                <a:ahLst/>
                <a:cxnLst/>
                <a:rect l="l" t="t" r="r" b="b"/>
                <a:pathLst>
                  <a:path w="2775" h="2227" extrusionOk="0">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75"/>
              <p:cNvSpPr/>
              <p:nvPr/>
            </p:nvSpPr>
            <p:spPr>
              <a:xfrm>
                <a:off x="3169317" y="1683420"/>
                <a:ext cx="244569" cy="169105"/>
              </a:xfrm>
              <a:custGeom>
                <a:avLst/>
                <a:gdLst/>
                <a:ahLst/>
                <a:cxnLst/>
                <a:rect l="l" t="t" r="r" b="b"/>
                <a:pathLst>
                  <a:path w="9324" h="6447" extrusionOk="0">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75"/>
              <p:cNvSpPr/>
              <p:nvPr/>
            </p:nvSpPr>
            <p:spPr>
              <a:xfrm>
                <a:off x="3194760" y="1700076"/>
                <a:ext cx="197800" cy="103294"/>
              </a:xfrm>
              <a:custGeom>
                <a:avLst/>
                <a:gdLst/>
                <a:ahLst/>
                <a:cxnLst/>
                <a:rect l="l" t="t" r="r" b="b"/>
                <a:pathLst>
                  <a:path w="7541" h="3938" extrusionOk="0">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75"/>
              <p:cNvSpPr/>
              <p:nvPr/>
            </p:nvSpPr>
            <p:spPr>
              <a:xfrm>
                <a:off x="3077905" y="1539234"/>
                <a:ext cx="153367" cy="300963"/>
              </a:xfrm>
              <a:custGeom>
                <a:avLst/>
                <a:gdLst/>
                <a:ahLst/>
                <a:cxnLst/>
                <a:rect l="l" t="t" r="r" b="b"/>
                <a:pathLst>
                  <a:path w="5847" h="11474" extrusionOk="0">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75"/>
              <p:cNvSpPr/>
              <p:nvPr/>
            </p:nvSpPr>
            <p:spPr>
              <a:xfrm>
                <a:off x="3049315" y="1658633"/>
                <a:ext cx="284464" cy="196673"/>
              </a:xfrm>
              <a:custGeom>
                <a:avLst/>
                <a:gdLst/>
                <a:ahLst/>
                <a:cxnLst/>
                <a:rect l="l" t="t" r="r" b="b"/>
                <a:pathLst>
                  <a:path w="10845" h="7498" extrusionOk="0">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75"/>
              <p:cNvSpPr/>
              <p:nvPr/>
            </p:nvSpPr>
            <p:spPr>
              <a:xfrm>
                <a:off x="3058207" y="1663013"/>
                <a:ext cx="272976" cy="192292"/>
              </a:xfrm>
              <a:custGeom>
                <a:avLst/>
                <a:gdLst/>
                <a:ahLst/>
                <a:cxnLst/>
                <a:rect l="l" t="t" r="r" b="b"/>
                <a:pathLst>
                  <a:path w="10407" h="7331" extrusionOk="0">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75"/>
              <p:cNvSpPr/>
              <p:nvPr/>
            </p:nvSpPr>
            <p:spPr>
              <a:xfrm>
                <a:off x="3107598" y="1603261"/>
                <a:ext cx="85405" cy="219309"/>
              </a:xfrm>
              <a:custGeom>
                <a:avLst/>
                <a:gdLst/>
                <a:ahLst/>
                <a:cxnLst/>
                <a:rect l="l" t="t" r="r" b="b"/>
                <a:pathLst>
                  <a:path w="3256" h="8361" extrusionOk="0">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75"/>
              <p:cNvSpPr/>
              <p:nvPr/>
            </p:nvSpPr>
            <p:spPr>
              <a:xfrm>
                <a:off x="3093381" y="1585556"/>
                <a:ext cx="94271" cy="32289"/>
              </a:xfrm>
              <a:custGeom>
                <a:avLst/>
                <a:gdLst/>
                <a:ahLst/>
                <a:cxnLst/>
                <a:rect l="l" t="t" r="r" b="b"/>
                <a:pathLst>
                  <a:path w="3594" h="1231" extrusionOk="0">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75"/>
              <p:cNvSpPr/>
              <p:nvPr/>
            </p:nvSpPr>
            <p:spPr>
              <a:xfrm>
                <a:off x="3137133" y="1559824"/>
                <a:ext cx="14767" cy="20512"/>
              </a:xfrm>
              <a:custGeom>
                <a:avLst/>
                <a:gdLst/>
                <a:ahLst/>
                <a:cxnLst/>
                <a:rect l="l" t="t" r="r" b="b"/>
                <a:pathLst>
                  <a:path w="563" h="782" extrusionOk="0">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521" name="Google Shape;16521;p75"/>
          <p:cNvGrpSpPr/>
          <p:nvPr/>
        </p:nvGrpSpPr>
        <p:grpSpPr>
          <a:xfrm>
            <a:off x="6332865" y="2906131"/>
            <a:ext cx="360846" cy="370184"/>
            <a:chOff x="6332865" y="2906131"/>
            <a:chExt cx="360846" cy="370184"/>
          </a:xfrm>
        </p:grpSpPr>
        <p:sp>
          <p:nvSpPr>
            <p:cNvPr id="16522" name="Google Shape;16522;p75"/>
            <p:cNvSpPr/>
            <p:nvPr/>
          </p:nvSpPr>
          <p:spPr>
            <a:xfrm>
              <a:off x="6332865" y="2906131"/>
              <a:ext cx="360846" cy="327508"/>
            </a:xfrm>
            <a:custGeom>
              <a:avLst/>
              <a:gdLst/>
              <a:ahLst/>
              <a:cxnLst/>
              <a:rect l="l" t="t" r="r" b="b"/>
              <a:pathLst>
                <a:path w="13757" h="12486" extrusionOk="0">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75"/>
            <p:cNvSpPr/>
            <p:nvPr/>
          </p:nvSpPr>
          <p:spPr>
            <a:xfrm>
              <a:off x="6636005" y="3022855"/>
              <a:ext cx="21089" cy="18466"/>
            </a:xfrm>
            <a:custGeom>
              <a:avLst/>
              <a:gdLst/>
              <a:ahLst/>
              <a:cxnLst/>
              <a:rect l="l" t="t" r="r" b="b"/>
              <a:pathLst>
                <a:path w="804" h="704" extrusionOk="0">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75"/>
            <p:cNvSpPr/>
            <p:nvPr/>
          </p:nvSpPr>
          <p:spPr>
            <a:xfrm>
              <a:off x="6391594" y="2960034"/>
              <a:ext cx="243546" cy="316281"/>
            </a:xfrm>
            <a:custGeom>
              <a:avLst/>
              <a:gdLst/>
              <a:ahLst/>
              <a:cxnLst/>
              <a:rect l="l" t="t" r="r" b="b"/>
              <a:pathLst>
                <a:path w="9285" h="12058" extrusionOk="0">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75"/>
            <p:cNvSpPr/>
            <p:nvPr/>
          </p:nvSpPr>
          <p:spPr>
            <a:xfrm>
              <a:off x="6624333" y="3184510"/>
              <a:ext cx="22820" cy="12879"/>
            </a:xfrm>
            <a:custGeom>
              <a:avLst/>
              <a:gdLst/>
              <a:ahLst/>
              <a:cxnLst/>
              <a:rect l="l" t="t" r="r" b="b"/>
              <a:pathLst>
                <a:path w="870" h="491" extrusionOk="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75"/>
            <p:cNvSpPr/>
            <p:nvPr/>
          </p:nvSpPr>
          <p:spPr>
            <a:xfrm>
              <a:off x="6367593" y="3022750"/>
              <a:ext cx="21115" cy="18387"/>
            </a:xfrm>
            <a:custGeom>
              <a:avLst/>
              <a:gdLst/>
              <a:ahLst/>
              <a:cxnLst/>
              <a:rect l="l" t="t" r="r" b="b"/>
              <a:pathLst>
                <a:path w="805" h="701" extrusionOk="0">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75"/>
            <p:cNvSpPr/>
            <p:nvPr/>
          </p:nvSpPr>
          <p:spPr>
            <a:xfrm>
              <a:off x="6379633" y="3184563"/>
              <a:ext cx="22794" cy="12826"/>
            </a:xfrm>
            <a:custGeom>
              <a:avLst/>
              <a:gdLst/>
              <a:ahLst/>
              <a:cxnLst/>
              <a:rect l="l" t="t" r="r" b="b"/>
              <a:pathLst>
                <a:path w="869" h="489" extrusionOk="0">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75"/>
            <p:cNvSpPr/>
            <p:nvPr/>
          </p:nvSpPr>
          <p:spPr>
            <a:xfrm>
              <a:off x="6507321" y="2948257"/>
              <a:ext cx="11935" cy="17941"/>
            </a:xfrm>
            <a:custGeom>
              <a:avLst/>
              <a:gdLst/>
              <a:ahLst/>
              <a:cxnLst/>
              <a:rect l="l" t="t" r="r" b="b"/>
              <a:pathLst>
                <a:path w="455" h="684" extrusionOk="0">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75"/>
            <p:cNvSpPr/>
            <p:nvPr/>
          </p:nvSpPr>
          <p:spPr>
            <a:xfrm>
              <a:off x="6417142" y="3001923"/>
              <a:ext cx="72001" cy="84985"/>
            </a:xfrm>
            <a:custGeom>
              <a:avLst/>
              <a:gdLst/>
              <a:ahLst/>
              <a:cxnLst/>
              <a:rect l="l" t="t" r="r" b="b"/>
              <a:pathLst>
                <a:path w="2745" h="3240" extrusionOk="0">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75"/>
            <p:cNvSpPr/>
            <p:nvPr/>
          </p:nvSpPr>
          <p:spPr>
            <a:xfrm>
              <a:off x="6358990" y="3090659"/>
              <a:ext cx="102481" cy="86113"/>
            </a:xfrm>
            <a:custGeom>
              <a:avLst/>
              <a:gdLst/>
              <a:ahLst/>
              <a:cxnLst/>
              <a:rect l="l" t="t" r="r" b="b"/>
              <a:pathLst>
                <a:path w="3907" h="3283" extrusionOk="0">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75"/>
            <p:cNvSpPr/>
            <p:nvPr/>
          </p:nvSpPr>
          <p:spPr>
            <a:xfrm>
              <a:off x="6565131" y="3090659"/>
              <a:ext cx="102481" cy="86113"/>
            </a:xfrm>
            <a:custGeom>
              <a:avLst/>
              <a:gdLst/>
              <a:ahLst/>
              <a:cxnLst/>
              <a:rect l="l" t="t" r="r" b="b"/>
              <a:pathLst>
                <a:path w="3907" h="3283" extrusionOk="0">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75"/>
            <p:cNvSpPr/>
            <p:nvPr/>
          </p:nvSpPr>
          <p:spPr>
            <a:xfrm>
              <a:off x="6537459" y="3001740"/>
              <a:ext cx="72342" cy="85038"/>
            </a:xfrm>
            <a:custGeom>
              <a:avLst/>
              <a:gdLst/>
              <a:ahLst/>
              <a:cxnLst/>
              <a:rect l="l" t="t" r="r" b="b"/>
              <a:pathLst>
                <a:path w="2758" h="3242" extrusionOk="0">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33" name="Google Shape;16533;p75"/>
          <p:cNvGrpSpPr/>
          <p:nvPr/>
        </p:nvGrpSpPr>
        <p:grpSpPr>
          <a:xfrm>
            <a:off x="4135079" y="1518066"/>
            <a:ext cx="370132" cy="358223"/>
            <a:chOff x="4135079" y="1518066"/>
            <a:chExt cx="370132" cy="358223"/>
          </a:xfrm>
        </p:grpSpPr>
        <p:sp>
          <p:nvSpPr>
            <p:cNvPr id="16534" name="Google Shape;16534;p75"/>
            <p:cNvSpPr/>
            <p:nvPr/>
          </p:nvSpPr>
          <p:spPr>
            <a:xfrm>
              <a:off x="4135079" y="1625688"/>
              <a:ext cx="95530" cy="95530"/>
            </a:xfrm>
            <a:custGeom>
              <a:avLst/>
              <a:gdLst/>
              <a:ahLst/>
              <a:cxnLst/>
              <a:rect l="l" t="t" r="r" b="b"/>
              <a:pathLst>
                <a:path w="3642" h="3642" extrusionOk="0">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75"/>
            <p:cNvSpPr/>
            <p:nvPr/>
          </p:nvSpPr>
          <p:spPr>
            <a:xfrm>
              <a:off x="4153047" y="1643472"/>
              <a:ext cx="59595" cy="59778"/>
            </a:xfrm>
            <a:custGeom>
              <a:avLst/>
              <a:gdLst/>
              <a:ahLst/>
              <a:cxnLst/>
              <a:rect l="l" t="t" r="r" b="b"/>
              <a:pathLst>
                <a:path w="2272" h="2279" extrusionOk="0">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75"/>
            <p:cNvSpPr/>
            <p:nvPr/>
          </p:nvSpPr>
          <p:spPr>
            <a:xfrm>
              <a:off x="4409681" y="1625688"/>
              <a:ext cx="95530" cy="95530"/>
            </a:xfrm>
            <a:custGeom>
              <a:avLst/>
              <a:gdLst/>
              <a:ahLst/>
              <a:cxnLst/>
              <a:rect l="l" t="t" r="r" b="b"/>
              <a:pathLst>
                <a:path w="3642" h="3642" extrusionOk="0">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75"/>
            <p:cNvSpPr/>
            <p:nvPr/>
          </p:nvSpPr>
          <p:spPr>
            <a:xfrm>
              <a:off x="4427649" y="1643472"/>
              <a:ext cx="59621" cy="59778"/>
            </a:xfrm>
            <a:custGeom>
              <a:avLst/>
              <a:gdLst/>
              <a:ahLst/>
              <a:cxnLst/>
              <a:rect l="l" t="t" r="r" b="b"/>
              <a:pathLst>
                <a:path w="2273" h="2279" extrusionOk="0">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75"/>
            <p:cNvSpPr/>
            <p:nvPr/>
          </p:nvSpPr>
          <p:spPr>
            <a:xfrm>
              <a:off x="4170831" y="1518250"/>
              <a:ext cx="298471" cy="358040"/>
            </a:xfrm>
            <a:custGeom>
              <a:avLst/>
              <a:gdLst/>
              <a:ahLst/>
              <a:cxnLst/>
              <a:rect l="l" t="t" r="r" b="b"/>
              <a:pathLst>
                <a:path w="11379" h="13650" extrusionOk="0">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75"/>
            <p:cNvSpPr/>
            <p:nvPr/>
          </p:nvSpPr>
          <p:spPr>
            <a:xfrm>
              <a:off x="4170831" y="1518066"/>
              <a:ext cx="166665" cy="352374"/>
            </a:xfrm>
            <a:custGeom>
              <a:avLst/>
              <a:gdLst/>
              <a:ahLst/>
              <a:cxnLst/>
              <a:rect l="l" t="t" r="r" b="b"/>
              <a:pathLst>
                <a:path w="6354" h="13434" extrusionOk="0">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75"/>
            <p:cNvSpPr/>
            <p:nvPr/>
          </p:nvSpPr>
          <p:spPr>
            <a:xfrm>
              <a:off x="4212615" y="1636914"/>
              <a:ext cx="214719" cy="215558"/>
            </a:xfrm>
            <a:custGeom>
              <a:avLst/>
              <a:gdLst/>
              <a:ahLst/>
              <a:cxnLst/>
              <a:rect l="l" t="t" r="r" b="b"/>
              <a:pathLst>
                <a:path w="8186" h="8218" extrusionOk="0">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75"/>
            <p:cNvSpPr/>
            <p:nvPr/>
          </p:nvSpPr>
          <p:spPr>
            <a:xfrm>
              <a:off x="4204274" y="1638121"/>
              <a:ext cx="60119" cy="179308"/>
            </a:xfrm>
            <a:custGeom>
              <a:avLst/>
              <a:gdLst/>
              <a:ahLst/>
              <a:cxnLst/>
              <a:rect l="l" t="t" r="r" b="b"/>
              <a:pathLst>
                <a:path w="2292" h="6836" extrusionOk="0">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75"/>
            <p:cNvSpPr/>
            <p:nvPr/>
          </p:nvSpPr>
          <p:spPr>
            <a:xfrm>
              <a:off x="4287948" y="1733126"/>
              <a:ext cx="28564" cy="17968"/>
            </a:xfrm>
            <a:custGeom>
              <a:avLst/>
              <a:gdLst/>
              <a:ahLst/>
              <a:cxnLst/>
              <a:rect l="l" t="t" r="r" b="b"/>
              <a:pathLst>
                <a:path w="1089" h="685" extrusionOk="0">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75"/>
            <p:cNvSpPr/>
            <p:nvPr/>
          </p:nvSpPr>
          <p:spPr>
            <a:xfrm>
              <a:off x="4323673" y="1733126"/>
              <a:ext cx="28696" cy="17784"/>
            </a:xfrm>
            <a:custGeom>
              <a:avLst/>
              <a:gdLst/>
              <a:ahLst/>
              <a:cxnLst/>
              <a:rect l="l" t="t" r="r" b="b"/>
              <a:pathLst>
                <a:path w="1094" h="678" extrusionOk="0">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75"/>
            <p:cNvSpPr/>
            <p:nvPr/>
          </p:nvSpPr>
          <p:spPr>
            <a:xfrm>
              <a:off x="4260459" y="1774884"/>
              <a:ext cx="119373" cy="53745"/>
            </a:xfrm>
            <a:custGeom>
              <a:avLst/>
              <a:gdLst/>
              <a:ahLst/>
              <a:cxnLst/>
              <a:rect l="l" t="t" r="r" b="b"/>
              <a:pathLst>
                <a:path w="4551" h="2049" extrusionOk="0">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75"/>
            <p:cNvSpPr/>
            <p:nvPr/>
          </p:nvSpPr>
          <p:spPr>
            <a:xfrm>
              <a:off x="4285718" y="1792773"/>
              <a:ext cx="68670" cy="35778"/>
            </a:xfrm>
            <a:custGeom>
              <a:avLst/>
              <a:gdLst/>
              <a:ahLst/>
              <a:cxnLst/>
              <a:rect l="l" t="t" r="r" b="b"/>
              <a:pathLst>
                <a:path w="2618" h="1364" extrusionOk="0">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75"/>
            <p:cNvSpPr/>
            <p:nvPr/>
          </p:nvSpPr>
          <p:spPr>
            <a:xfrm>
              <a:off x="4248550" y="1667472"/>
              <a:ext cx="35778" cy="41811"/>
            </a:xfrm>
            <a:custGeom>
              <a:avLst/>
              <a:gdLst/>
              <a:ahLst/>
              <a:cxnLst/>
              <a:rect l="l" t="t" r="r" b="b"/>
              <a:pathLst>
                <a:path w="1364" h="1594" extrusionOk="0">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75"/>
            <p:cNvSpPr/>
            <p:nvPr/>
          </p:nvSpPr>
          <p:spPr>
            <a:xfrm>
              <a:off x="4266334" y="1667472"/>
              <a:ext cx="17994" cy="29771"/>
            </a:xfrm>
            <a:custGeom>
              <a:avLst/>
              <a:gdLst/>
              <a:ahLst/>
              <a:cxnLst/>
              <a:rect l="l" t="t" r="r" b="b"/>
              <a:pathLst>
                <a:path w="686" h="1135" extrusionOk="0">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75"/>
            <p:cNvSpPr/>
            <p:nvPr/>
          </p:nvSpPr>
          <p:spPr>
            <a:xfrm>
              <a:off x="4260459" y="1673348"/>
              <a:ext cx="11961" cy="11935"/>
            </a:xfrm>
            <a:custGeom>
              <a:avLst/>
              <a:gdLst/>
              <a:ahLst/>
              <a:cxnLst/>
              <a:rect l="l" t="t" r="r" b="b"/>
              <a:pathLst>
                <a:path w="456" h="455" extrusionOk="0">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75"/>
            <p:cNvSpPr/>
            <p:nvPr/>
          </p:nvSpPr>
          <p:spPr>
            <a:xfrm>
              <a:off x="4355962" y="1667472"/>
              <a:ext cx="35778" cy="41811"/>
            </a:xfrm>
            <a:custGeom>
              <a:avLst/>
              <a:gdLst/>
              <a:ahLst/>
              <a:cxnLst/>
              <a:rect l="l" t="t" r="r" b="b"/>
              <a:pathLst>
                <a:path w="1364" h="1594" extrusionOk="0">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75"/>
            <p:cNvSpPr/>
            <p:nvPr/>
          </p:nvSpPr>
          <p:spPr>
            <a:xfrm>
              <a:off x="4373772" y="1667472"/>
              <a:ext cx="17968" cy="29771"/>
            </a:xfrm>
            <a:custGeom>
              <a:avLst/>
              <a:gdLst/>
              <a:ahLst/>
              <a:cxnLst/>
              <a:rect l="l" t="t" r="r" b="b"/>
              <a:pathLst>
                <a:path w="685" h="1135" extrusionOk="0">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75"/>
            <p:cNvSpPr/>
            <p:nvPr/>
          </p:nvSpPr>
          <p:spPr>
            <a:xfrm>
              <a:off x="4367897" y="1673348"/>
              <a:ext cx="11935" cy="11935"/>
            </a:xfrm>
            <a:custGeom>
              <a:avLst/>
              <a:gdLst/>
              <a:ahLst/>
              <a:cxnLst/>
              <a:rect l="l" t="t" r="r" b="b"/>
              <a:pathLst>
                <a:path w="455" h="455" extrusionOk="0">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75"/>
            <p:cNvSpPr/>
            <p:nvPr/>
          </p:nvSpPr>
          <p:spPr>
            <a:xfrm>
              <a:off x="4314178" y="1810688"/>
              <a:ext cx="11935" cy="17941"/>
            </a:xfrm>
            <a:custGeom>
              <a:avLst/>
              <a:gdLst/>
              <a:ahLst/>
              <a:cxnLst/>
              <a:rect l="l" t="t" r="r" b="b"/>
              <a:pathLst>
                <a:path w="455" h="684" extrusionOk="0">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53" name="Google Shape;16553;p75"/>
          <p:cNvGrpSpPr/>
          <p:nvPr/>
        </p:nvGrpSpPr>
        <p:grpSpPr>
          <a:xfrm>
            <a:off x="6878869" y="1980134"/>
            <a:ext cx="361240" cy="370158"/>
            <a:chOff x="6878869" y="1980134"/>
            <a:chExt cx="361240" cy="370158"/>
          </a:xfrm>
        </p:grpSpPr>
        <p:sp>
          <p:nvSpPr>
            <p:cNvPr id="16554" name="Google Shape;16554;p75"/>
            <p:cNvSpPr/>
            <p:nvPr/>
          </p:nvSpPr>
          <p:spPr>
            <a:xfrm>
              <a:off x="6878869" y="2012869"/>
              <a:ext cx="67437" cy="32027"/>
            </a:xfrm>
            <a:custGeom>
              <a:avLst/>
              <a:gdLst/>
              <a:ahLst/>
              <a:cxnLst/>
              <a:rect l="l" t="t" r="r" b="b"/>
              <a:pathLst>
                <a:path w="2571" h="1221" extrusionOk="0">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75"/>
            <p:cNvSpPr/>
            <p:nvPr/>
          </p:nvSpPr>
          <p:spPr>
            <a:xfrm>
              <a:off x="6882777" y="2032961"/>
              <a:ext cx="63529" cy="11777"/>
            </a:xfrm>
            <a:custGeom>
              <a:avLst/>
              <a:gdLst/>
              <a:ahLst/>
              <a:cxnLst/>
              <a:rect l="l" t="t" r="r" b="b"/>
              <a:pathLst>
                <a:path w="2422" h="449" extrusionOk="0">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75"/>
            <p:cNvSpPr/>
            <p:nvPr/>
          </p:nvSpPr>
          <p:spPr>
            <a:xfrm>
              <a:off x="6992339" y="2273962"/>
              <a:ext cx="91989" cy="76329"/>
            </a:xfrm>
            <a:custGeom>
              <a:avLst/>
              <a:gdLst/>
              <a:ahLst/>
              <a:cxnLst/>
              <a:rect l="l" t="t" r="r" b="b"/>
              <a:pathLst>
                <a:path w="3507" h="2910" extrusionOk="0">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75"/>
            <p:cNvSpPr/>
            <p:nvPr/>
          </p:nvSpPr>
          <p:spPr>
            <a:xfrm>
              <a:off x="7015815" y="2273962"/>
              <a:ext cx="68670" cy="76329"/>
            </a:xfrm>
            <a:custGeom>
              <a:avLst/>
              <a:gdLst/>
              <a:ahLst/>
              <a:cxnLst/>
              <a:rect l="l" t="t" r="r" b="b"/>
              <a:pathLst>
                <a:path w="2618" h="2910" extrusionOk="0">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75"/>
            <p:cNvSpPr/>
            <p:nvPr/>
          </p:nvSpPr>
          <p:spPr>
            <a:xfrm>
              <a:off x="6923696" y="1980134"/>
              <a:ext cx="316412" cy="317147"/>
            </a:xfrm>
            <a:custGeom>
              <a:avLst/>
              <a:gdLst/>
              <a:ahLst/>
              <a:cxnLst/>
              <a:rect l="l" t="t" r="r" b="b"/>
              <a:pathLst>
                <a:path w="12063" h="12091" extrusionOk="0">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75"/>
            <p:cNvSpPr/>
            <p:nvPr/>
          </p:nvSpPr>
          <p:spPr>
            <a:xfrm>
              <a:off x="6923853" y="1987085"/>
              <a:ext cx="305239" cy="310380"/>
            </a:xfrm>
            <a:custGeom>
              <a:avLst/>
              <a:gdLst/>
              <a:ahLst/>
              <a:cxnLst/>
              <a:rect l="l" t="t" r="r" b="b"/>
              <a:pathLst>
                <a:path w="11637" h="11833" extrusionOk="0">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75"/>
            <p:cNvSpPr/>
            <p:nvPr/>
          </p:nvSpPr>
          <p:spPr>
            <a:xfrm>
              <a:off x="6923853" y="2087388"/>
              <a:ext cx="316255" cy="210076"/>
            </a:xfrm>
            <a:custGeom>
              <a:avLst/>
              <a:gdLst/>
              <a:ahLst/>
              <a:cxnLst/>
              <a:rect l="l" t="t" r="r" b="b"/>
              <a:pathLst>
                <a:path w="12057" h="8009" extrusionOk="0">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75"/>
            <p:cNvSpPr/>
            <p:nvPr/>
          </p:nvSpPr>
          <p:spPr>
            <a:xfrm>
              <a:off x="6923853" y="2087388"/>
              <a:ext cx="305239" cy="210076"/>
            </a:xfrm>
            <a:custGeom>
              <a:avLst/>
              <a:gdLst/>
              <a:ahLst/>
              <a:cxnLst/>
              <a:rect l="l" t="t" r="r" b="b"/>
              <a:pathLst>
                <a:path w="11637" h="8009" extrusionOk="0">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75"/>
            <p:cNvSpPr/>
            <p:nvPr/>
          </p:nvSpPr>
          <p:spPr>
            <a:xfrm>
              <a:off x="6941296" y="2121356"/>
              <a:ext cx="298812" cy="176108"/>
            </a:xfrm>
            <a:custGeom>
              <a:avLst/>
              <a:gdLst/>
              <a:ahLst/>
              <a:cxnLst/>
              <a:rect l="l" t="t" r="r" b="b"/>
              <a:pathLst>
                <a:path w="11392" h="6714" extrusionOk="0">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75"/>
            <p:cNvSpPr/>
            <p:nvPr/>
          </p:nvSpPr>
          <p:spPr>
            <a:xfrm>
              <a:off x="6953388" y="2121172"/>
              <a:ext cx="286720" cy="152632"/>
            </a:xfrm>
            <a:custGeom>
              <a:avLst/>
              <a:gdLst/>
              <a:ahLst/>
              <a:cxnLst/>
              <a:rect l="l" t="t" r="r" b="b"/>
              <a:pathLst>
                <a:path w="10931" h="5819" extrusionOk="0">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75"/>
            <p:cNvSpPr/>
            <p:nvPr/>
          </p:nvSpPr>
          <p:spPr>
            <a:xfrm>
              <a:off x="6953204" y="2003610"/>
              <a:ext cx="23502" cy="23502"/>
            </a:xfrm>
            <a:custGeom>
              <a:avLst/>
              <a:gdLst/>
              <a:ahLst/>
              <a:cxnLst/>
              <a:rect l="l" t="t" r="r" b="b"/>
              <a:pathLst>
                <a:path w="896" h="896" extrusionOk="0">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75"/>
            <p:cNvSpPr/>
            <p:nvPr/>
          </p:nvSpPr>
          <p:spPr>
            <a:xfrm>
              <a:off x="6971696" y="2121146"/>
              <a:ext cx="218811" cy="95503"/>
            </a:xfrm>
            <a:custGeom>
              <a:avLst/>
              <a:gdLst/>
              <a:ahLst/>
              <a:cxnLst/>
              <a:rect l="l" t="t" r="r" b="b"/>
              <a:pathLst>
                <a:path w="8342" h="3641" extrusionOk="0">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75"/>
            <p:cNvSpPr/>
            <p:nvPr/>
          </p:nvSpPr>
          <p:spPr>
            <a:xfrm>
              <a:off x="6964955" y="2003610"/>
              <a:ext cx="11751" cy="11777"/>
            </a:xfrm>
            <a:custGeom>
              <a:avLst/>
              <a:gdLst/>
              <a:ahLst/>
              <a:cxnLst/>
              <a:rect l="l" t="t" r="r" b="b"/>
              <a:pathLst>
                <a:path w="448" h="449" extrusionOk="0">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67" name="Google Shape;16567;p75"/>
          <p:cNvGrpSpPr/>
          <p:nvPr/>
        </p:nvGrpSpPr>
        <p:grpSpPr>
          <a:xfrm>
            <a:off x="2493999" y="2550033"/>
            <a:ext cx="370132" cy="259467"/>
            <a:chOff x="2493999" y="2550033"/>
            <a:chExt cx="370132" cy="259467"/>
          </a:xfrm>
        </p:grpSpPr>
        <p:sp>
          <p:nvSpPr>
            <p:cNvPr id="16568" name="Google Shape;16568;p75"/>
            <p:cNvSpPr/>
            <p:nvPr/>
          </p:nvSpPr>
          <p:spPr>
            <a:xfrm>
              <a:off x="2493999" y="2660251"/>
              <a:ext cx="370132" cy="149249"/>
            </a:xfrm>
            <a:custGeom>
              <a:avLst/>
              <a:gdLst/>
              <a:ahLst/>
              <a:cxnLst/>
              <a:rect l="l" t="t" r="r" b="b"/>
              <a:pathLst>
                <a:path w="14111" h="5690" extrusionOk="0">
                  <a:moveTo>
                    <a:pt x="0" y="1"/>
                  </a:moveTo>
                  <a:cubicBezTo>
                    <a:pt x="0" y="1947"/>
                    <a:pt x="3872" y="5690"/>
                    <a:pt x="7059" y="5690"/>
                  </a:cubicBezTo>
                  <a:cubicBezTo>
                    <a:pt x="10239" y="5690"/>
                    <a:pt x="14111" y="1953"/>
                    <a:pt x="1411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75"/>
            <p:cNvSpPr/>
            <p:nvPr/>
          </p:nvSpPr>
          <p:spPr>
            <a:xfrm>
              <a:off x="2493999" y="2660251"/>
              <a:ext cx="139649" cy="140724"/>
            </a:xfrm>
            <a:custGeom>
              <a:avLst/>
              <a:gdLst/>
              <a:ahLst/>
              <a:cxnLst/>
              <a:rect l="l" t="t" r="r" b="b"/>
              <a:pathLst>
                <a:path w="5324" h="5365" extrusionOk="0">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75"/>
            <p:cNvSpPr/>
            <p:nvPr/>
          </p:nvSpPr>
          <p:spPr>
            <a:xfrm>
              <a:off x="2493999" y="2660251"/>
              <a:ext cx="370132" cy="101405"/>
            </a:xfrm>
            <a:custGeom>
              <a:avLst/>
              <a:gdLst/>
              <a:ahLst/>
              <a:cxnLst/>
              <a:rect l="l" t="t" r="r" b="b"/>
              <a:pathLst>
                <a:path w="14111" h="3866" extrusionOk="0">
                  <a:moveTo>
                    <a:pt x="0" y="1"/>
                  </a:moveTo>
                  <a:cubicBezTo>
                    <a:pt x="0" y="1031"/>
                    <a:pt x="4781" y="3866"/>
                    <a:pt x="7059" y="3866"/>
                  </a:cubicBezTo>
                  <a:cubicBezTo>
                    <a:pt x="9331" y="3866"/>
                    <a:pt x="14111" y="1031"/>
                    <a:pt x="141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75"/>
            <p:cNvSpPr/>
            <p:nvPr/>
          </p:nvSpPr>
          <p:spPr>
            <a:xfrm>
              <a:off x="2493999" y="2550033"/>
              <a:ext cx="370132" cy="152055"/>
            </a:xfrm>
            <a:custGeom>
              <a:avLst/>
              <a:gdLst/>
              <a:ahLst/>
              <a:cxnLst/>
              <a:rect l="l" t="t" r="r" b="b"/>
              <a:pathLst>
                <a:path w="14111" h="5797" extrusionOk="0">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75"/>
            <p:cNvSpPr/>
            <p:nvPr/>
          </p:nvSpPr>
          <p:spPr>
            <a:xfrm>
              <a:off x="2493999" y="2550033"/>
              <a:ext cx="158665" cy="141012"/>
            </a:xfrm>
            <a:custGeom>
              <a:avLst/>
              <a:gdLst/>
              <a:ahLst/>
              <a:cxnLst/>
              <a:rect l="l" t="t" r="r" b="b"/>
              <a:pathLst>
                <a:path w="6049" h="5376" extrusionOk="0">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75"/>
            <p:cNvSpPr/>
            <p:nvPr/>
          </p:nvSpPr>
          <p:spPr>
            <a:xfrm>
              <a:off x="2505908" y="2558689"/>
              <a:ext cx="95530" cy="95556"/>
            </a:xfrm>
            <a:custGeom>
              <a:avLst/>
              <a:gdLst/>
              <a:ahLst/>
              <a:cxnLst/>
              <a:rect l="l" t="t" r="r" b="b"/>
              <a:pathLst>
                <a:path w="3642" h="3643" extrusionOk="0">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75"/>
            <p:cNvSpPr/>
            <p:nvPr/>
          </p:nvSpPr>
          <p:spPr>
            <a:xfrm>
              <a:off x="2497567" y="2564932"/>
              <a:ext cx="97654" cy="89392"/>
            </a:xfrm>
            <a:custGeom>
              <a:avLst/>
              <a:gdLst/>
              <a:ahLst/>
              <a:cxnLst/>
              <a:rect l="l" t="t" r="r" b="b"/>
              <a:pathLst>
                <a:path w="3723" h="3408" extrusionOk="0">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75"/>
            <p:cNvSpPr/>
            <p:nvPr/>
          </p:nvSpPr>
          <p:spPr>
            <a:xfrm>
              <a:off x="2756693" y="2558689"/>
              <a:ext cx="95530" cy="95556"/>
            </a:xfrm>
            <a:custGeom>
              <a:avLst/>
              <a:gdLst/>
              <a:ahLst/>
              <a:cxnLst/>
              <a:rect l="l" t="t" r="r" b="b"/>
              <a:pathLst>
                <a:path w="3642" h="3643" extrusionOk="0">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75"/>
            <p:cNvSpPr/>
            <p:nvPr/>
          </p:nvSpPr>
          <p:spPr>
            <a:xfrm>
              <a:off x="2748325" y="2564932"/>
              <a:ext cx="97681" cy="89392"/>
            </a:xfrm>
            <a:custGeom>
              <a:avLst/>
              <a:gdLst/>
              <a:ahLst/>
              <a:cxnLst/>
              <a:rect l="l" t="t" r="r" b="b"/>
              <a:pathLst>
                <a:path w="3724" h="3408" extrusionOk="0">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75"/>
            <p:cNvSpPr/>
            <p:nvPr/>
          </p:nvSpPr>
          <p:spPr>
            <a:xfrm>
              <a:off x="2523875" y="2576840"/>
              <a:ext cx="35778" cy="53745"/>
            </a:xfrm>
            <a:custGeom>
              <a:avLst/>
              <a:gdLst/>
              <a:ahLst/>
              <a:cxnLst/>
              <a:rect l="l" t="t" r="r" b="b"/>
              <a:pathLst>
                <a:path w="1364" h="2049" extrusionOk="0">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75"/>
            <p:cNvSpPr/>
            <p:nvPr/>
          </p:nvSpPr>
          <p:spPr>
            <a:xfrm>
              <a:off x="2647130" y="2648212"/>
              <a:ext cx="22558" cy="17941"/>
            </a:xfrm>
            <a:custGeom>
              <a:avLst/>
              <a:gdLst/>
              <a:ahLst/>
              <a:cxnLst/>
              <a:rect l="l" t="t" r="r" b="b"/>
              <a:pathLst>
                <a:path w="860" h="684" extrusionOk="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75"/>
            <p:cNvSpPr/>
            <p:nvPr/>
          </p:nvSpPr>
          <p:spPr>
            <a:xfrm>
              <a:off x="2688495" y="2648212"/>
              <a:ext cx="22505" cy="17941"/>
            </a:xfrm>
            <a:custGeom>
              <a:avLst/>
              <a:gdLst/>
              <a:ahLst/>
              <a:cxnLst/>
              <a:rect l="l" t="t" r="r" b="b"/>
              <a:pathLst>
                <a:path w="858" h="684" extrusionOk="0">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75"/>
            <p:cNvSpPr/>
            <p:nvPr/>
          </p:nvSpPr>
          <p:spPr>
            <a:xfrm>
              <a:off x="2541843" y="2576656"/>
              <a:ext cx="17810" cy="35830"/>
            </a:xfrm>
            <a:custGeom>
              <a:avLst/>
              <a:gdLst/>
              <a:ahLst/>
              <a:cxnLst/>
              <a:rect l="l" t="t" r="r" b="b"/>
              <a:pathLst>
                <a:path w="679" h="1366" extrusionOk="0">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75"/>
            <p:cNvSpPr/>
            <p:nvPr/>
          </p:nvSpPr>
          <p:spPr>
            <a:xfrm>
              <a:off x="2535784" y="2588591"/>
              <a:ext cx="11961" cy="11935"/>
            </a:xfrm>
            <a:custGeom>
              <a:avLst/>
              <a:gdLst/>
              <a:ahLst/>
              <a:cxnLst/>
              <a:rect l="l" t="t" r="r" b="b"/>
              <a:pathLst>
                <a:path w="456" h="455" extrusionOk="0">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75"/>
            <p:cNvSpPr/>
            <p:nvPr/>
          </p:nvSpPr>
          <p:spPr>
            <a:xfrm>
              <a:off x="2798477" y="2576840"/>
              <a:ext cx="35778" cy="53745"/>
            </a:xfrm>
            <a:custGeom>
              <a:avLst/>
              <a:gdLst/>
              <a:ahLst/>
              <a:cxnLst/>
              <a:rect l="l" t="t" r="r" b="b"/>
              <a:pathLst>
                <a:path w="1364" h="2049" extrusionOk="0">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75"/>
            <p:cNvSpPr/>
            <p:nvPr/>
          </p:nvSpPr>
          <p:spPr>
            <a:xfrm>
              <a:off x="2816261" y="2576656"/>
              <a:ext cx="17994" cy="35830"/>
            </a:xfrm>
            <a:custGeom>
              <a:avLst/>
              <a:gdLst/>
              <a:ahLst/>
              <a:cxnLst/>
              <a:rect l="l" t="t" r="r" b="b"/>
              <a:pathLst>
                <a:path w="686" h="1366" extrusionOk="0">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75"/>
            <p:cNvSpPr/>
            <p:nvPr/>
          </p:nvSpPr>
          <p:spPr>
            <a:xfrm>
              <a:off x="2810412" y="2588591"/>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75"/>
            <p:cNvSpPr/>
            <p:nvPr/>
          </p:nvSpPr>
          <p:spPr>
            <a:xfrm>
              <a:off x="2609595" y="2725879"/>
              <a:ext cx="138940" cy="35778"/>
            </a:xfrm>
            <a:custGeom>
              <a:avLst/>
              <a:gdLst/>
              <a:ahLst/>
              <a:cxnLst/>
              <a:rect l="l" t="t" r="r" b="b"/>
              <a:pathLst>
                <a:path w="5297" h="1364" extrusionOk="0">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75"/>
            <p:cNvSpPr/>
            <p:nvPr/>
          </p:nvSpPr>
          <p:spPr>
            <a:xfrm>
              <a:off x="2656730" y="2727662"/>
              <a:ext cx="91805" cy="33994"/>
            </a:xfrm>
            <a:custGeom>
              <a:avLst/>
              <a:gdLst/>
              <a:ahLst/>
              <a:cxnLst/>
              <a:rect l="l" t="t" r="r" b="b"/>
              <a:pathLst>
                <a:path w="3500" h="1296" extrusionOk="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7" name="Google Shape;16587;p75"/>
          <p:cNvGrpSpPr/>
          <p:nvPr/>
        </p:nvGrpSpPr>
        <p:grpSpPr>
          <a:xfrm>
            <a:off x="1699703" y="3365261"/>
            <a:ext cx="281054" cy="370158"/>
            <a:chOff x="1699703" y="3365261"/>
            <a:chExt cx="281054" cy="370158"/>
          </a:xfrm>
        </p:grpSpPr>
        <p:sp>
          <p:nvSpPr>
            <p:cNvPr id="16588" name="Google Shape;16588;p75"/>
            <p:cNvSpPr/>
            <p:nvPr/>
          </p:nvSpPr>
          <p:spPr>
            <a:xfrm>
              <a:off x="1737474" y="3471362"/>
              <a:ext cx="227781" cy="108435"/>
            </a:xfrm>
            <a:custGeom>
              <a:avLst/>
              <a:gdLst/>
              <a:ahLst/>
              <a:cxnLst/>
              <a:rect l="l" t="t" r="r" b="b"/>
              <a:pathLst>
                <a:path w="8684" h="4134" extrusionOk="0">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75"/>
            <p:cNvSpPr/>
            <p:nvPr/>
          </p:nvSpPr>
          <p:spPr>
            <a:xfrm>
              <a:off x="1743271" y="3393301"/>
              <a:ext cx="237486" cy="103425"/>
            </a:xfrm>
            <a:custGeom>
              <a:avLst/>
              <a:gdLst/>
              <a:ahLst/>
              <a:cxnLst/>
              <a:rect l="l" t="t" r="r" b="b"/>
              <a:pathLst>
                <a:path w="9054" h="3943" extrusionOk="0">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75"/>
            <p:cNvSpPr/>
            <p:nvPr/>
          </p:nvSpPr>
          <p:spPr>
            <a:xfrm>
              <a:off x="1709644" y="3365261"/>
              <a:ext cx="47686" cy="370158"/>
            </a:xfrm>
            <a:custGeom>
              <a:avLst/>
              <a:gdLst/>
              <a:ahLst/>
              <a:cxnLst/>
              <a:rect l="l" t="t" r="r" b="b"/>
              <a:pathLst>
                <a:path w="1818" h="14112" extrusionOk="0">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75"/>
            <p:cNvSpPr/>
            <p:nvPr/>
          </p:nvSpPr>
          <p:spPr>
            <a:xfrm>
              <a:off x="1709644" y="3365261"/>
              <a:ext cx="25653" cy="370158"/>
            </a:xfrm>
            <a:custGeom>
              <a:avLst/>
              <a:gdLst/>
              <a:ahLst/>
              <a:cxnLst/>
              <a:rect l="l" t="t" r="r" b="b"/>
              <a:pathLst>
                <a:path w="978" h="14112" extrusionOk="0">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75"/>
            <p:cNvSpPr/>
            <p:nvPr/>
          </p:nvSpPr>
          <p:spPr>
            <a:xfrm>
              <a:off x="1789881" y="3484660"/>
              <a:ext cx="38243" cy="70218"/>
            </a:xfrm>
            <a:custGeom>
              <a:avLst/>
              <a:gdLst/>
              <a:ahLst/>
              <a:cxnLst/>
              <a:rect l="l" t="t" r="r" b="b"/>
              <a:pathLst>
                <a:path w="1458" h="2677" extrusionOk="0">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75"/>
            <p:cNvSpPr/>
            <p:nvPr/>
          </p:nvSpPr>
          <p:spPr>
            <a:xfrm>
              <a:off x="1805147" y="3536228"/>
              <a:ext cx="122232" cy="130389"/>
            </a:xfrm>
            <a:custGeom>
              <a:avLst/>
              <a:gdLst/>
              <a:ahLst/>
              <a:cxnLst/>
              <a:rect l="l" t="t" r="r" b="b"/>
              <a:pathLst>
                <a:path w="4660" h="4971" extrusionOk="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75"/>
            <p:cNvSpPr/>
            <p:nvPr/>
          </p:nvSpPr>
          <p:spPr>
            <a:xfrm>
              <a:off x="1703611" y="3472699"/>
              <a:ext cx="59778" cy="24027"/>
            </a:xfrm>
            <a:custGeom>
              <a:avLst/>
              <a:gdLst/>
              <a:ahLst/>
              <a:cxnLst/>
              <a:rect l="l" t="t" r="r" b="b"/>
              <a:pathLst>
                <a:path w="2279" h="916" extrusionOk="0">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75"/>
            <p:cNvSpPr/>
            <p:nvPr/>
          </p:nvSpPr>
          <p:spPr>
            <a:xfrm>
              <a:off x="1699703" y="3472699"/>
              <a:ext cx="33810" cy="24027"/>
            </a:xfrm>
            <a:custGeom>
              <a:avLst/>
              <a:gdLst/>
              <a:ahLst/>
              <a:cxnLst/>
              <a:rect l="l" t="t" r="r" b="b"/>
              <a:pathLst>
                <a:path w="1289" h="916" extrusionOk="0">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75"/>
            <p:cNvSpPr/>
            <p:nvPr/>
          </p:nvSpPr>
          <p:spPr>
            <a:xfrm>
              <a:off x="1703611" y="3604138"/>
              <a:ext cx="59778" cy="23843"/>
            </a:xfrm>
            <a:custGeom>
              <a:avLst/>
              <a:gdLst/>
              <a:ahLst/>
              <a:cxnLst/>
              <a:rect l="l" t="t" r="r" b="b"/>
              <a:pathLst>
                <a:path w="2279" h="909" extrusionOk="0">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75"/>
            <p:cNvSpPr/>
            <p:nvPr/>
          </p:nvSpPr>
          <p:spPr>
            <a:xfrm>
              <a:off x="1699703" y="3604138"/>
              <a:ext cx="33810" cy="23843"/>
            </a:xfrm>
            <a:custGeom>
              <a:avLst/>
              <a:gdLst/>
              <a:ahLst/>
              <a:cxnLst/>
              <a:rect l="l" t="t" r="r" b="b"/>
              <a:pathLst>
                <a:path w="1289" h="909" extrusionOk="0">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75"/>
            <p:cNvSpPr/>
            <p:nvPr/>
          </p:nvSpPr>
          <p:spPr>
            <a:xfrm>
              <a:off x="1801606" y="3393222"/>
              <a:ext cx="177341" cy="55844"/>
            </a:xfrm>
            <a:custGeom>
              <a:avLst/>
              <a:gdLst/>
              <a:ahLst/>
              <a:cxnLst/>
              <a:rect l="l" t="t" r="r" b="b"/>
              <a:pathLst>
                <a:path w="6761" h="2129" extrusionOk="0">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75"/>
            <p:cNvSpPr/>
            <p:nvPr/>
          </p:nvSpPr>
          <p:spPr>
            <a:xfrm>
              <a:off x="1822957" y="3484319"/>
              <a:ext cx="141590" cy="95582"/>
            </a:xfrm>
            <a:custGeom>
              <a:avLst/>
              <a:gdLst/>
              <a:ahLst/>
              <a:cxnLst/>
              <a:rect l="l" t="t" r="r" b="b"/>
              <a:pathLst>
                <a:path w="5398" h="3644" extrusionOk="0">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75"/>
            <p:cNvSpPr/>
            <p:nvPr/>
          </p:nvSpPr>
          <p:spPr>
            <a:xfrm>
              <a:off x="1805147" y="3536228"/>
              <a:ext cx="98572" cy="130389"/>
            </a:xfrm>
            <a:custGeom>
              <a:avLst/>
              <a:gdLst/>
              <a:ahLst/>
              <a:cxnLst/>
              <a:rect l="l" t="t" r="r" b="b"/>
              <a:pathLst>
                <a:path w="3758" h="4971" extrusionOk="0">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1" name="Google Shape;16601;p75"/>
          <p:cNvGrpSpPr/>
          <p:nvPr/>
        </p:nvGrpSpPr>
        <p:grpSpPr>
          <a:xfrm>
            <a:off x="7966810" y="1519430"/>
            <a:ext cx="369974" cy="355626"/>
            <a:chOff x="7966810" y="1519430"/>
            <a:chExt cx="369974" cy="355626"/>
          </a:xfrm>
        </p:grpSpPr>
        <p:sp>
          <p:nvSpPr>
            <p:cNvPr id="16602" name="Google Shape;16602;p75"/>
            <p:cNvSpPr/>
            <p:nvPr/>
          </p:nvSpPr>
          <p:spPr>
            <a:xfrm>
              <a:off x="8205503" y="1519430"/>
              <a:ext cx="131281" cy="122992"/>
            </a:xfrm>
            <a:custGeom>
              <a:avLst/>
              <a:gdLst/>
              <a:ahLst/>
              <a:cxnLst/>
              <a:rect l="l" t="t" r="r" b="b"/>
              <a:pathLst>
                <a:path w="5005" h="4689" extrusionOk="0">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75"/>
            <p:cNvSpPr/>
            <p:nvPr/>
          </p:nvSpPr>
          <p:spPr>
            <a:xfrm>
              <a:off x="8230763" y="1530132"/>
              <a:ext cx="105130" cy="112291"/>
            </a:xfrm>
            <a:custGeom>
              <a:avLst/>
              <a:gdLst/>
              <a:ahLst/>
              <a:cxnLst/>
              <a:rect l="l" t="t" r="r" b="b"/>
              <a:pathLst>
                <a:path w="4008" h="4281" extrusionOk="0">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75"/>
            <p:cNvSpPr/>
            <p:nvPr/>
          </p:nvSpPr>
          <p:spPr>
            <a:xfrm>
              <a:off x="7966810" y="1519430"/>
              <a:ext cx="131281" cy="122992"/>
            </a:xfrm>
            <a:custGeom>
              <a:avLst/>
              <a:gdLst/>
              <a:ahLst/>
              <a:cxnLst/>
              <a:rect l="l" t="t" r="r" b="b"/>
              <a:pathLst>
                <a:path w="5005" h="4689" extrusionOk="0">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75"/>
            <p:cNvSpPr/>
            <p:nvPr/>
          </p:nvSpPr>
          <p:spPr>
            <a:xfrm>
              <a:off x="7967886" y="1530132"/>
              <a:ext cx="104946" cy="112291"/>
            </a:xfrm>
            <a:custGeom>
              <a:avLst/>
              <a:gdLst/>
              <a:ahLst/>
              <a:cxnLst/>
              <a:rect l="l" t="t" r="r" b="b"/>
              <a:pathLst>
                <a:path w="4001" h="4281" extrusionOk="0">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75"/>
            <p:cNvSpPr/>
            <p:nvPr/>
          </p:nvSpPr>
          <p:spPr>
            <a:xfrm>
              <a:off x="8002562" y="1564677"/>
              <a:ext cx="298471" cy="310380"/>
            </a:xfrm>
            <a:custGeom>
              <a:avLst/>
              <a:gdLst/>
              <a:ahLst/>
              <a:cxnLst/>
              <a:rect l="l" t="t" r="r" b="b"/>
              <a:pathLst>
                <a:path w="11379" h="11833" extrusionOk="0">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75"/>
            <p:cNvSpPr/>
            <p:nvPr/>
          </p:nvSpPr>
          <p:spPr>
            <a:xfrm>
              <a:off x="8100741" y="1803527"/>
              <a:ext cx="102481" cy="35778"/>
            </a:xfrm>
            <a:custGeom>
              <a:avLst/>
              <a:gdLst/>
              <a:ahLst/>
              <a:cxnLst/>
              <a:rect l="l" t="t" r="r" b="b"/>
              <a:pathLst>
                <a:path w="3907" h="1364" extrusionOk="0">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75"/>
            <p:cNvSpPr/>
            <p:nvPr/>
          </p:nvSpPr>
          <p:spPr>
            <a:xfrm>
              <a:off x="8084924" y="1714948"/>
              <a:ext cx="133930" cy="94507"/>
            </a:xfrm>
            <a:custGeom>
              <a:avLst/>
              <a:gdLst/>
              <a:ahLst/>
              <a:cxnLst/>
              <a:rect l="l" t="t" r="r" b="b"/>
              <a:pathLst>
                <a:path w="5106" h="3603" extrusionOk="0">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75"/>
            <p:cNvSpPr/>
            <p:nvPr/>
          </p:nvSpPr>
          <p:spPr>
            <a:xfrm>
              <a:off x="8002562" y="1564677"/>
              <a:ext cx="149249" cy="309855"/>
            </a:xfrm>
            <a:custGeom>
              <a:avLst/>
              <a:gdLst/>
              <a:ahLst/>
              <a:cxnLst/>
              <a:rect l="l" t="t" r="r" b="b"/>
              <a:pathLst>
                <a:path w="5690" h="11813" extrusionOk="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75"/>
            <p:cNvSpPr/>
            <p:nvPr/>
          </p:nvSpPr>
          <p:spPr>
            <a:xfrm>
              <a:off x="8112492" y="1755684"/>
              <a:ext cx="29010" cy="28486"/>
            </a:xfrm>
            <a:custGeom>
              <a:avLst/>
              <a:gdLst/>
              <a:ahLst/>
              <a:cxnLst/>
              <a:rect l="l" t="t" r="r" b="b"/>
              <a:pathLst>
                <a:path w="1106" h="1086" extrusionOk="0">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75"/>
            <p:cNvSpPr/>
            <p:nvPr/>
          </p:nvSpPr>
          <p:spPr>
            <a:xfrm>
              <a:off x="8161935" y="1755788"/>
              <a:ext cx="29194" cy="28538"/>
            </a:xfrm>
            <a:custGeom>
              <a:avLst/>
              <a:gdLst/>
              <a:ahLst/>
              <a:cxnLst/>
              <a:rect l="l" t="t" r="r" b="b"/>
              <a:pathLst>
                <a:path w="1113" h="1088" extrusionOk="0">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75"/>
            <p:cNvSpPr/>
            <p:nvPr/>
          </p:nvSpPr>
          <p:spPr>
            <a:xfrm>
              <a:off x="8068189" y="1666213"/>
              <a:ext cx="35778" cy="41837"/>
            </a:xfrm>
            <a:custGeom>
              <a:avLst/>
              <a:gdLst/>
              <a:ahLst/>
              <a:cxnLst/>
              <a:rect l="l" t="t" r="r" b="b"/>
              <a:pathLst>
                <a:path w="1364" h="1595" extrusionOk="0">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75"/>
            <p:cNvSpPr/>
            <p:nvPr/>
          </p:nvSpPr>
          <p:spPr>
            <a:xfrm>
              <a:off x="8086157" y="1666213"/>
              <a:ext cx="17810" cy="29797"/>
            </a:xfrm>
            <a:custGeom>
              <a:avLst/>
              <a:gdLst/>
              <a:ahLst/>
              <a:cxnLst/>
              <a:rect l="l" t="t" r="r" b="b"/>
              <a:pathLst>
                <a:path w="679" h="1136" extrusionOk="0">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75"/>
            <p:cNvSpPr/>
            <p:nvPr/>
          </p:nvSpPr>
          <p:spPr>
            <a:xfrm>
              <a:off x="8080098" y="1672089"/>
              <a:ext cx="11961" cy="11961"/>
            </a:xfrm>
            <a:custGeom>
              <a:avLst/>
              <a:gdLst/>
              <a:ahLst/>
              <a:cxnLst/>
              <a:rect l="l" t="t" r="r" b="b"/>
              <a:pathLst>
                <a:path w="456" h="456" extrusionOk="0">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75"/>
            <p:cNvSpPr/>
            <p:nvPr/>
          </p:nvSpPr>
          <p:spPr>
            <a:xfrm>
              <a:off x="8199628" y="1666213"/>
              <a:ext cx="35778" cy="41837"/>
            </a:xfrm>
            <a:custGeom>
              <a:avLst/>
              <a:gdLst/>
              <a:ahLst/>
              <a:cxnLst/>
              <a:rect l="l" t="t" r="r" b="b"/>
              <a:pathLst>
                <a:path w="1364" h="1595" extrusionOk="0">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75"/>
            <p:cNvSpPr/>
            <p:nvPr/>
          </p:nvSpPr>
          <p:spPr>
            <a:xfrm>
              <a:off x="8217412" y="1666213"/>
              <a:ext cx="17994" cy="29797"/>
            </a:xfrm>
            <a:custGeom>
              <a:avLst/>
              <a:gdLst/>
              <a:ahLst/>
              <a:cxnLst/>
              <a:rect l="l" t="t" r="r" b="b"/>
              <a:pathLst>
                <a:path w="686" h="1136" extrusionOk="0">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75"/>
            <p:cNvSpPr/>
            <p:nvPr/>
          </p:nvSpPr>
          <p:spPr>
            <a:xfrm>
              <a:off x="8211536" y="1672089"/>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18" name="Google Shape;16618;p75"/>
          <p:cNvGrpSpPr/>
          <p:nvPr/>
        </p:nvGrpSpPr>
        <p:grpSpPr>
          <a:xfrm>
            <a:off x="2792628" y="3365340"/>
            <a:ext cx="290445" cy="370079"/>
            <a:chOff x="2792628" y="3365340"/>
            <a:chExt cx="290445" cy="370079"/>
          </a:xfrm>
        </p:grpSpPr>
        <p:sp>
          <p:nvSpPr>
            <p:cNvPr id="16619" name="Google Shape;16619;p75"/>
            <p:cNvSpPr/>
            <p:nvPr/>
          </p:nvSpPr>
          <p:spPr>
            <a:xfrm>
              <a:off x="2792628" y="3365366"/>
              <a:ext cx="290445" cy="287769"/>
            </a:xfrm>
            <a:custGeom>
              <a:avLst/>
              <a:gdLst/>
              <a:ahLst/>
              <a:cxnLst/>
              <a:rect l="l" t="t" r="r" b="b"/>
              <a:pathLst>
                <a:path w="11073" h="10971" extrusionOk="0">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75"/>
            <p:cNvSpPr/>
            <p:nvPr/>
          </p:nvSpPr>
          <p:spPr>
            <a:xfrm>
              <a:off x="2792628" y="3502025"/>
              <a:ext cx="145314" cy="89156"/>
            </a:xfrm>
            <a:custGeom>
              <a:avLst/>
              <a:gdLst/>
              <a:ahLst/>
              <a:cxnLst/>
              <a:rect l="l" t="t" r="r" b="b"/>
              <a:pathLst>
                <a:path w="5540" h="3399" extrusionOk="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75"/>
            <p:cNvSpPr/>
            <p:nvPr/>
          </p:nvSpPr>
          <p:spPr>
            <a:xfrm>
              <a:off x="2937916" y="3427348"/>
              <a:ext cx="145157" cy="88946"/>
            </a:xfrm>
            <a:custGeom>
              <a:avLst/>
              <a:gdLst/>
              <a:ahLst/>
              <a:cxnLst/>
              <a:rect l="l" t="t" r="r" b="b"/>
              <a:pathLst>
                <a:path w="5534" h="3391" extrusionOk="0">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75"/>
            <p:cNvSpPr/>
            <p:nvPr/>
          </p:nvSpPr>
          <p:spPr>
            <a:xfrm>
              <a:off x="2856105" y="3365340"/>
              <a:ext cx="108356" cy="143845"/>
            </a:xfrm>
            <a:custGeom>
              <a:avLst/>
              <a:gdLst/>
              <a:ahLst/>
              <a:cxnLst/>
              <a:rect l="l" t="t" r="r" b="b"/>
              <a:pathLst>
                <a:path w="4131" h="5484" extrusionOk="0">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75"/>
            <p:cNvSpPr/>
            <p:nvPr/>
          </p:nvSpPr>
          <p:spPr>
            <a:xfrm>
              <a:off x="2911424" y="3509159"/>
              <a:ext cx="108173" cy="143845"/>
            </a:xfrm>
            <a:custGeom>
              <a:avLst/>
              <a:gdLst/>
              <a:ahLst/>
              <a:cxnLst/>
              <a:rect l="l" t="t" r="r" b="b"/>
              <a:pathLst>
                <a:path w="4124" h="5484" extrusionOk="0">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75"/>
            <p:cNvSpPr/>
            <p:nvPr/>
          </p:nvSpPr>
          <p:spPr>
            <a:xfrm>
              <a:off x="2830504" y="3566708"/>
              <a:ext cx="25181" cy="17889"/>
            </a:xfrm>
            <a:custGeom>
              <a:avLst/>
              <a:gdLst/>
              <a:ahLst/>
              <a:cxnLst/>
              <a:rect l="l" t="t" r="r" b="b"/>
              <a:pathLst>
                <a:path w="960" h="682" extrusionOk="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75"/>
            <p:cNvSpPr/>
            <p:nvPr/>
          </p:nvSpPr>
          <p:spPr>
            <a:xfrm>
              <a:off x="2857547" y="3525002"/>
              <a:ext cx="57890" cy="40735"/>
            </a:xfrm>
            <a:custGeom>
              <a:avLst/>
              <a:gdLst/>
              <a:ahLst/>
              <a:cxnLst/>
              <a:rect l="l" t="t" r="r" b="b"/>
              <a:pathLst>
                <a:path w="2207" h="1553" extrusionOk="0">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75"/>
            <p:cNvSpPr/>
            <p:nvPr/>
          </p:nvSpPr>
          <p:spPr>
            <a:xfrm>
              <a:off x="3020095" y="3433407"/>
              <a:ext cx="26256" cy="18492"/>
            </a:xfrm>
            <a:custGeom>
              <a:avLst/>
              <a:gdLst/>
              <a:ahLst/>
              <a:cxnLst/>
              <a:rect l="l" t="t" r="r" b="b"/>
              <a:pathLst>
                <a:path w="1001" h="705" extrusionOk="0">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75"/>
            <p:cNvSpPr/>
            <p:nvPr/>
          </p:nvSpPr>
          <p:spPr>
            <a:xfrm>
              <a:off x="2961392" y="3452529"/>
              <a:ext cx="57837" cy="40657"/>
            </a:xfrm>
            <a:custGeom>
              <a:avLst/>
              <a:gdLst/>
              <a:ahLst/>
              <a:cxnLst/>
              <a:rect l="l" t="t" r="r" b="b"/>
              <a:pathLst>
                <a:path w="2205" h="1550" extrusionOk="0">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75"/>
            <p:cNvSpPr/>
            <p:nvPr/>
          </p:nvSpPr>
          <p:spPr>
            <a:xfrm>
              <a:off x="2860878" y="3404292"/>
              <a:ext cx="21404" cy="20591"/>
            </a:xfrm>
            <a:custGeom>
              <a:avLst/>
              <a:gdLst/>
              <a:ahLst/>
              <a:cxnLst/>
              <a:rect l="l" t="t" r="r" b="b"/>
              <a:pathLst>
                <a:path w="816" h="785" extrusionOk="0">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75"/>
            <p:cNvSpPr/>
            <p:nvPr/>
          </p:nvSpPr>
          <p:spPr>
            <a:xfrm>
              <a:off x="2879790" y="3431466"/>
              <a:ext cx="43568" cy="52093"/>
            </a:xfrm>
            <a:custGeom>
              <a:avLst/>
              <a:gdLst/>
              <a:ahLst/>
              <a:cxnLst/>
              <a:rect l="l" t="t" r="r" b="b"/>
              <a:pathLst>
                <a:path w="1661" h="1986" extrusionOk="0">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75"/>
            <p:cNvSpPr/>
            <p:nvPr/>
          </p:nvSpPr>
          <p:spPr>
            <a:xfrm>
              <a:off x="2993445" y="3593856"/>
              <a:ext cx="21509" cy="20617"/>
            </a:xfrm>
            <a:custGeom>
              <a:avLst/>
              <a:gdLst/>
              <a:ahLst/>
              <a:cxnLst/>
              <a:rect l="l" t="t" r="r" b="b"/>
              <a:pathLst>
                <a:path w="820" h="786" extrusionOk="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75"/>
            <p:cNvSpPr/>
            <p:nvPr/>
          </p:nvSpPr>
          <p:spPr>
            <a:xfrm>
              <a:off x="2952500" y="3535258"/>
              <a:ext cx="43620" cy="52171"/>
            </a:xfrm>
            <a:custGeom>
              <a:avLst/>
              <a:gdLst/>
              <a:ahLst/>
              <a:cxnLst/>
              <a:rect l="l" t="t" r="r" b="b"/>
              <a:pathLst>
                <a:path w="1663" h="1989" extrusionOk="0">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75"/>
            <p:cNvSpPr/>
            <p:nvPr/>
          </p:nvSpPr>
          <p:spPr>
            <a:xfrm>
              <a:off x="2912315" y="3503284"/>
              <a:ext cx="41470" cy="232136"/>
            </a:xfrm>
            <a:custGeom>
              <a:avLst/>
              <a:gdLst/>
              <a:ahLst/>
              <a:cxnLst/>
              <a:rect l="l" t="t" r="r" b="b"/>
              <a:pathLst>
                <a:path w="1581" h="8850" extrusionOk="0">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3" name="Google Shape;16633;p75"/>
          <p:cNvGrpSpPr/>
          <p:nvPr/>
        </p:nvGrpSpPr>
        <p:grpSpPr>
          <a:xfrm>
            <a:off x="1389585" y="1988317"/>
            <a:ext cx="388125" cy="353790"/>
            <a:chOff x="1389585" y="1988317"/>
            <a:chExt cx="388125" cy="353790"/>
          </a:xfrm>
        </p:grpSpPr>
        <p:sp>
          <p:nvSpPr>
            <p:cNvPr id="16634" name="Google Shape;16634;p75"/>
            <p:cNvSpPr/>
            <p:nvPr/>
          </p:nvSpPr>
          <p:spPr>
            <a:xfrm>
              <a:off x="1673551" y="2066221"/>
              <a:ext cx="104159" cy="74546"/>
            </a:xfrm>
            <a:custGeom>
              <a:avLst/>
              <a:gdLst/>
              <a:ahLst/>
              <a:cxnLst/>
              <a:rect l="l" t="t" r="r" b="b"/>
              <a:pathLst>
                <a:path w="3971" h="2842" extrusionOk="0">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75"/>
            <p:cNvSpPr/>
            <p:nvPr/>
          </p:nvSpPr>
          <p:spPr>
            <a:xfrm>
              <a:off x="1691519" y="2074745"/>
              <a:ext cx="77510" cy="66021"/>
            </a:xfrm>
            <a:custGeom>
              <a:avLst/>
              <a:gdLst/>
              <a:ahLst/>
              <a:cxnLst/>
              <a:rect l="l" t="t" r="r" b="b"/>
              <a:pathLst>
                <a:path w="2955" h="2517" extrusionOk="0">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75"/>
            <p:cNvSpPr/>
            <p:nvPr/>
          </p:nvSpPr>
          <p:spPr>
            <a:xfrm>
              <a:off x="1389585" y="2066221"/>
              <a:ext cx="104002" cy="74546"/>
            </a:xfrm>
            <a:custGeom>
              <a:avLst/>
              <a:gdLst/>
              <a:ahLst/>
              <a:cxnLst/>
              <a:rect l="l" t="t" r="r" b="b"/>
              <a:pathLst>
                <a:path w="3965" h="2842" extrusionOk="0">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75"/>
            <p:cNvSpPr/>
            <p:nvPr/>
          </p:nvSpPr>
          <p:spPr>
            <a:xfrm>
              <a:off x="1398267" y="2074745"/>
              <a:ext cx="77352" cy="66021"/>
            </a:xfrm>
            <a:custGeom>
              <a:avLst/>
              <a:gdLst/>
              <a:ahLst/>
              <a:cxnLst/>
              <a:rect l="l" t="t" r="r" b="b"/>
              <a:pathLst>
                <a:path w="2949" h="2517" extrusionOk="0">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75"/>
            <p:cNvSpPr/>
            <p:nvPr/>
          </p:nvSpPr>
          <p:spPr>
            <a:xfrm>
              <a:off x="1655584" y="1988317"/>
              <a:ext cx="89838" cy="101930"/>
            </a:xfrm>
            <a:custGeom>
              <a:avLst/>
              <a:gdLst/>
              <a:ahLst/>
              <a:cxnLst/>
              <a:rect l="l" t="t" r="r" b="b"/>
              <a:pathLst>
                <a:path w="3425" h="3886" extrusionOk="0">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75"/>
            <p:cNvSpPr/>
            <p:nvPr/>
          </p:nvSpPr>
          <p:spPr>
            <a:xfrm>
              <a:off x="1670168" y="1988317"/>
              <a:ext cx="75254" cy="101930"/>
            </a:xfrm>
            <a:custGeom>
              <a:avLst/>
              <a:gdLst/>
              <a:ahLst/>
              <a:cxnLst/>
              <a:rect l="l" t="t" r="r" b="b"/>
              <a:pathLst>
                <a:path w="2869" h="3886" extrusionOk="0">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75"/>
            <p:cNvSpPr/>
            <p:nvPr/>
          </p:nvSpPr>
          <p:spPr>
            <a:xfrm>
              <a:off x="1421691" y="1988317"/>
              <a:ext cx="90021" cy="101930"/>
            </a:xfrm>
            <a:custGeom>
              <a:avLst/>
              <a:gdLst/>
              <a:ahLst/>
              <a:cxnLst/>
              <a:rect l="l" t="t" r="r" b="b"/>
              <a:pathLst>
                <a:path w="3432" h="3886" extrusionOk="0">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75"/>
            <p:cNvSpPr/>
            <p:nvPr/>
          </p:nvSpPr>
          <p:spPr>
            <a:xfrm>
              <a:off x="1421691" y="1988317"/>
              <a:ext cx="75280" cy="101930"/>
            </a:xfrm>
            <a:custGeom>
              <a:avLst/>
              <a:gdLst/>
              <a:ahLst/>
              <a:cxnLst/>
              <a:rect l="l" t="t" r="r" b="b"/>
              <a:pathLst>
                <a:path w="2870" h="3886" extrusionOk="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75"/>
            <p:cNvSpPr/>
            <p:nvPr/>
          </p:nvSpPr>
          <p:spPr>
            <a:xfrm>
              <a:off x="1461193" y="2012502"/>
              <a:ext cx="244726" cy="295088"/>
            </a:xfrm>
            <a:custGeom>
              <a:avLst/>
              <a:gdLst/>
              <a:ahLst/>
              <a:cxnLst/>
              <a:rect l="l" t="t" r="r" b="b"/>
              <a:pathLst>
                <a:path w="9330" h="11250" extrusionOk="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75"/>
            <p:cNvSpPr/>
            <p:nvPr/>
          </p:nvSpPr>
          <p:spPr>
            <a:xfrm>
              <a:off x="1461901" y="2012869"/>
              <a:ext cx="111346" cy="294720"/>
            </a:xfrm>
            <a:custGeom>
              <a:avLst/>
              <a:gdLst/>
              <a:ahLst/>
              <a:cxnLst/>
              <a:rect l="l" t="t" r="r" b="b"/>
              <a:pathLst>
                <a:path w="4245" h="11236" extrusionOk="0">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75"/>
            <p:cNvSpPr/>
            <p:nvPr/>
          </p:nvSpPr>
          <p:spPr>
            <a:xfrm>
              <a:off x="1526270" y="2270054"/>
              <a:ext cx="114573" cy="72054"/>
            </a:xfrm>
            <a:custGeom>
              <a:avLst/>
              <a:gdLst/>
              <a:ahLst/>
              <a:cxnLst/>
              <a:rect l="l" t="t" r="r" b="b"/>
              <a:pathLst>
                <a:path w="4368" h="2747" extrusionOk="0">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75"/>
            <p:cNvSpPr/>
            <p:nvPr/>
          </p:nvSpPr>
          <p:spPr>
            <a:xfrm>
              <a:off x="1526270" y="2270211"/>
              <a:ext cx="75437" cy="71896"/>
            </a:xfrm>
            <a:custGeom>
              <a:avLst/>
              <a:gdLst/>
              <a:ahLst/>
              <a:cxnLst/>
              <a:rect l="l" t="t" r="r" b="b"/>
              <a:pathLst>
                <a:path w="2876" h="2741" extrusionOk="0">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75"/>
            <p:cNvSpPr/>
            <p:nvPr/>
          </p:nvSpPr>
          <p:spPr>
            <a:xfrm>
              <a:off x="1547621" y="2287628"/>
              <a:ext cx="19463" cy="24420"/>
            </a:xfrm>
            <a:custGeom>
              <a:avLst/>
              <a:gdLst/>
              <a:ahLst/>
              <a:cxnLst/>
              <a:rect l="l" t="t" r="r" b="b"/>
              <a:pathLst>
                <a:path w="742" h="931" extrusionOk="0">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75"/>
            <p:cNvSpPr/>
            <p:nvPr/>
          </p:nvSpPr>
          <p:spPr>
            <a:xfrm>
              <a:off x="1600029" y="2287628"/>
              <a:ext cx="19463" cy="24420"/>
            </a:xfrm>
            <a:custGeom>
              <a:avLst/>
              <a:gdLst/>
              <a:ahLst/>
              <a:cxnLst/>
              <a:rect l="l" t="t" r="r" b="b"/>
              <a:pathLst>
                <a:path w="742" h="931" extrusionOk="0">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75"/>
            <p:cNvSpPr/>
            <p:nvPr/>
          </p:nvSpPr>
          <p:spPr>
            <a:xfrm>
              <a:off x="1499594" y="2126156"/>
              <a:ext cx="35961" cy="41994"/>
            </a:xfrm>
            <a:custGeom>
              <a:avLst/>
              <a:gdLst/>
              <a:ahLst/>
              <a:cxnLst/>
              <a:rect l="l" t="t" r="r" b="b"/>
              <a:pathLst>
                <a:path w="1371" h="1601" extrusionOk="0">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75"/>
            <p:cNvSpPr/>
            <p:nvPr/>
          </p:nvSpPr>
          <p:spPr>
            <a:xfrm>
              <a:off x="1517561" y="2126156"/>
              <a:ext cx="17994" cy="30086"/>
            </a:xfrm>
            <a:custGeom>
              <a:avLst/>
              <a:gdLst/>
              <a:ahLst/>
              <a:cxnLst/>
              <a:rect l="l" t="t" r="r" b="b"/>
              <a:pathLst>
                <a:path w="686" h="1147" extrusionOk="0">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75"/>
            <p:cNvSpPr/>
            <p:nvPr/>
          </p:nvSpPr>
          <p:spPr>
            <a:xfrm>
              <a:off x="1511686" y="2132215"/>
              <a:ext cx="11961" cy="11935"/>
            </a:xfrm>
            <a:custGeom>
              <a:avLst/>
              <a:gdLst/>
              <a:ahLst/>
              <a:cxnLst/>
              <a:rect l="l" t="t" r="r" b="b"/>
              <a:pathLst>
                <a:path w="456" h="455" extrusionOk="0">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75"/>
            <p:cNvSpPr/>
            <p:nvPr/>
          </p:nvSpPr>
          <p:spPr>
            <a:xfrm>
              <a:off x="1631583" y="2126156"/>
              <a:ext cx="35935" cy="41994"/>
            </a:xfrm>
            <a:custGeom>
              <a:avLst/>
              <a:gdLst/>
              <a:ahLst/>
              <a:cxnLst/>
              <a:rect l="l" t="t" r="r" b="b"/>
              <a:pathLst>
                <a:path w="1370" h="1601" extrusionOk="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75"/>
            <p:cNvSpPr/>
            <p:nvPr/>
          </p:nvSpPr>
          <p:spPr>
            <a:xfrm>
              <a:off x="1649525" y="2126156"/>
              <a:ext cx="17994" cy="30086"/>
            </a:xfrm>
            <a:custGeom>
              <a:avLst/>
              <a:gdLst/>
              <a:ahLst/>
              <a:cxnLst/>
              <a:rect l="l" t="t" r="r" b="b"/>
              <a:pathLst>
                <a:path w="686" h="1147" extrusionOk="0">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75"/>
            <p:cNvSpPr/>
            <p:nvPr/>
          </p:nvSpPr>
          <p:spPr>
            <a:xfrm>
              <a:off x="1643492" y="2132215"/>
              <a:ext cx="12118" cy="11935"/>
            </a:xfrm>
            <a:custGeom>
              <a:avLst/>
              <a:gdLst/>
              <a:ahLst/>
              <a:cxnLst/>
              <a:rect l="l" t="t" r="r" b="b"/>
              <a:pathLst>
                <a:path w="462" h="455" extrusionOk="0">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75"/>
            <p:cNvSpPr/>
            <p:nvPr/>
          </p:nvSpPr>
          <p:spPr>
            <a:xfrm>
              <a:off x="1483410" y="2012370"/>
              <a:ext cx="190876" cy="73077"/>
            </a:xfrm>
            <a:custGeom>
              <a:avLst/>
              <a:gdLst/>
              <a:ahLst/>
              <a:cxnLst/>
              <a:rect l="l" t="t" r="r" b="b"/>
              <a:pathLst>
                <a:path w="7277" h="2786" extrusionOk="0">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75"/>
            <p:cNvSpPr/>
            <p:nvPr/>
          </p:nvSpPr>
          <p:spPr>
            <a:xfrm>
              <a:off x="1483410" y="2012869"/>
              <a:ext cx="89838" cy="60460"/>
            </a:xfrm>
            <a:custGeom>
              <a:avLst/>
              <a:gdLst/>
              <a:ahLst/>
              <a:cxnLst/>
              <a:rect l="l" t="t" r="r" b="b"/>
              <a:pathLst>
                <a:path w="3425" h="2305" extrusionOk="0">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56" name="Google Shape;16656;p75"/>
          <p:cNvGrpSpPr/>
          <p:nvPr/>
        </p:nvGrpSpPr>
        <p:grpSpPr>
          <a:xfrm>
            <a:off x="2492924" y="1512190"/>
            <a:ext cx="370158" cy="370158"/>
            <a:chOff x="2492924" y="1512190"/>
            <a:chExt cx="370158" cy="370158"/>
          </a:xfrm>
        </p:grpSpPr>
        <p:sp>
          <p:nvSpPr>
            <p:cNvPr id="16657" name="Google Shape;16657;p75"/>
            <p:cNvSpPr/>
            <p:nvPr/>
          </p:nvSpPr>
          <p:spPr>
            <a:xfrm>
              <a:off x="2492924" y="1512190"/>
              <a:ext cx="370158" cy="370158"/>
            </a:xfrm>
            <a:custGeom>
              <a:avLst/>
              <a:gdLst/>
              <a:ahLst/>
              <a:cxnLst/>
              <a:rect l="l" t="t" r="r" b="b"/>
              <a:pathLst>
                <a:path w="14112" h="14112" extrusionOk="0">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75"/>
            <p:cNvSpPr/>
            <p:nvPr/>
          </p:nvSpPr>
          <p:spPr>
            <a:xfrm>
              <a:off x="2492924" y="1512190"/>
              <a:ext cx="185000" cy="369974"/>
            </a:xfrm>
            <a:custGeom>
              <a:avLst/>
              <a:gdLst/>
              <a:ahLst/>
              <a:cxnLst/>
              <a:rect l="l" t="t" r="r" b="b"/>
              <a:pathLst>
                <a:path w="7053" h="14105" extrusionOk="0">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75"/>
            <p:cNvSpPr/>
            <p:nvPr/>
          </p:nvSpPr>
          <p:spPr>
            <a:xfrm>
              <a:off x="2725033" y="1548047"/>
              <a:ext cx="91307" cy="91175"/>
            </a:xfrm>
            <a:custGeom>
              <a:avLst/>
              <a:gdLst/>
              <a:ahLst/>
              <a:cxnLst/>
              <a:rect l="l" t="t" r="r" b="b"/>
              <a:pathLst>
                <a:path w="3481" h="3476" extrusionOk="0">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75"/>
            <p:cNvSpPr/>
            <p:nvPr/>
          </p:nvSpPr>
          <p:spPr>
            <a:xfrm>
              <a:off x="2740509" y="1563732"/>
              <a:ext cx="66782" cy="71739"/>
            </a:xfrm>
            <a:custGeom>
              <a:avLst/>
              <a:gdLst/>
              <a:ahLst/>
              <a:cxnLst/>
              <a:rect l="l" t="t" r="r" b="b"/>
              <a:pathLst>
                <a:path w="2546" h="2735" extrusionOk="0">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75"/>
            <p:cNvSpPr/>
            <p:nvPr/>
          </p:nvSpPr>
          <p:spPr>
            <a:xfrm>
              <a:off x="2539666" y="1548047"/>
              <a:ext cx="91307" cy="91175"/>
            </a:xfrm>
            <a:custGeom>
              <a:avLst/>
              <a:gdLst/>
              <a:ahLst/>
              <a:cxnLst/>
              <a:rect l="l" t="t" r="r" b="b"/>
              <a:pathLst>
                <a:path w="3481" h="3476" extrusionOk="0">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75"/>
            <p:cNvSpPr/>
            <p:nvPr/>
          </p:nvSpPr>
          <p:spPr>
            <a:xfrm>
              <a:off x="2548532" y="1563732"/>
              <a:ext cx="66782" cy="71739"/>
            </a:xfrm>
            <a:custGeom>
              <a:avLst/>
              <a:gdLst/>
              <a:ahLst/>
              <a:cxnLst/>
              <a:rect l="l" t="t" r="r" b="b"/>
              <a:pathLst>
                <a:path w="2546" h="2735" extrusionOk="0">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75"/>
            <p:cNvSpPr/>
            <p:nvPr/>
          </p:nvSpPr>
          <p:spPr>
            <a:xfrm>
              <a:off x="2540767" y="1577975"/>
              <a:ext cx="274471" cy="250654"/>
            </a:xfrm>
            <a:custGeom>
              <a:avLst/>
              <a:gdLst/>
              <a:ahLst/>
              <a:cxnLst/>
              <a:rect l="l" t="t" r="r" b="b"/>
              <a:pathLst>
                <a:path w="10464" h="9556" extrusionOk="0">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75"/>
            <p:cNvSpPr/>
            <p:nvPr/>
          </p:nvSpPr>
          <p:spPr>
            <a:xfrm>
              <a:off x="2540767" y="1577949"/>
              <a:ext cx="87530" cy="229513"/>
            </a:xfrm>
            <a:custGeom>
              <a:avLst/>
              <a:gdLst/>
              <a:ahLst/>
              <a:cxnLst/>
              <a:rect l="l" t="t" r="r" b="b"/>
              <a:pathLst>
                <a:path w="3337" h="8750" extrusionOk="0">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75"/>
            <p:cNvSpPr/>
            <p:nvPr/>
          </p:nvSpPr>
          <p:spPr>
            <a:xfrm>
              <a:off x="2544676" y="1735067"/>
              <a:ext cx="266471" cy="93562"/>
            </a:xfrm>
            <a:custGeom>
              <a:avLst/>
              <a:gdLst/>
              <a:ahLst/>
              <a:cxnLst/>
              <a:rect l="l" t="t" r="r" b="b"/>
              <a:pathLst>
                <a:path w="10159" h="3567" extrusionOk="0">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75"/>
            <p:cNvSpPr/>
            <p:nvPr/>
          </p:nvSpPr>
          <p:spPr>
            <a:xfrm>
              <a:off x="2628454" y="1810478"/>
              <a:ext cx="99097" cy="41994"/>
            </a:xfrm>
            <a:custGeom>
              <a:avLst/>
              <a:gdLst/>
              <a:ahLst/>
              <a:cxnLst/>
              <a:rect l="l" t="t" r="r" b="b"/>
              <a:pathLst>
                <a:path w="3778" h="1601" extrusionOk="0">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75"/>
            <p:cNvSpPr/>
            <p:nvPr/>
          </p:nvSpPr>
          <p:spPr>
            <a:xfrm>
              <a:off x="2606395" y="1762976"/>
              <a:ext cx="143216" cy="59621"/>
            </a:xfrm>
            <a:custGeom>
              <a:avLst/>
              <a:gdLst/>
              <a:ahLst/>
              <a:cxnLst/>
              <a:rect l="l" t="t" r="r" b="b"/>
              <a:pathLst>
                <a:path w="5460" h="2273" extrusionOk="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75"/>
            <p:cNvSpPr/>
            <p:nvPr/>
          </p:nvSpPr>
          <p:spPr>
            <a:xfrm>
              <a:off x="2601778" y="1776353"/>
              <a:ext cx="152265" cy="51935"/>
            </a:xfrm>
            <a:custGeom>
              <a:avLst/>
              <a:gdLst/>
              <a:ahLst/>
              <a:cxnLst/>
              <a:rect l="l" t="t" r="r" b="b"/>
              <a:pathLst>
                <a:path w="5805" h="1980" extrusionOk="0">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75"/>
            <p:cNvSpPr/>
            <p:nvPr/>
          </p:nvSpPr>
          <p:spPr>
            <a:xfrm>
              <a:off x="2640022" y="1759434"/>
              <a:ext cx="75778" cy="31633"/>
            </a:xfrm>
            <a:custGeom>
              <a:avLst/>
              <a:gdLst/>
              <a:ahLst/>
              <a:cxnLst/>
              <a:rect l="l" t="t" r="r" b="b"/>
              <a:pathLst>
                <a:path w="2889" h="1206" extrusionOk="0">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75"/>
            <p:cNvSpPr/>
            <p:nvPr/>
          </p:nvSpPr>
          <p:spPr>
            <a:xfrm>
              <a:off x="2672022" y="1606697"/>
              <a:ext cx="11961" cy="60801"/>
            </a:xfrm>
            <a:custGeom>
              <a:avLst/>
              <a:gdLst/>
              <a:ahLst/>
              <a:cxnLst/>
              <a:rect l="l" t="t" r="r" b="b"/>
              <a:pathLst>
                <a:path w="456" h="2318" extrusionOk="0">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75"/>
            <p:cNvSpPr/>
            <p:nvPr/>
          </p:nvSpPr>
          <p:spPr>
            <a:xfrm>
              <a:off x="2600362" y="1685256"/>
              <a:ext cx="35778" cy="41811"/>
            </a:xfrm>
            <a:custGeom>
              <a:avLst/>
              <a:gdLst/>
              <a:ahLst/>
              <a:cxnLst/>
              <a:rect l="l" t="t" r="r" b="b"/>
              <a:pathLst>
                <a:path w="1364" h="1594" extrusionOk="0">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75"/>
            <p:cNvSpPr/>
            <p:nvPr/>
          </p:nvSpPr>
          <p:spPr>
            <a:xfrm>
              <a:off x="2618330" y="1685256"/>
              <a:ext cx="17810" cy="29955"/>
            </a:xfrm>
            <a:custGeom>
              <a:avLst/>
              <a:gdLst/>
              <a:ahLst/>
              <a:cxnLst/>
              <a:rect l="l" t="t" r="r" b="b"/>
              <a:pathLst>
                <a:path w="679" h="1142" extrusionOk="0">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75"/>
            <p:cNvSpPr/>
            <p:nvPr/>
          </p:nvSpPr>
          <p:spPr>
            <a:xfrm>
              <a:off x="2612270" y="1691315"/>
              <a:ext cx="11935" cy="11935"/>
            </a:xfrm>
            <a:custGeom>
              <a:avLst/>
              <a:gdLst/>
              <a:ahLst/>
              <a:cxnLst/>
              <a:rect l="l" t="t" r="r" b="b"/>
              <a:pathLst>
                <a:path w="455" h="455" extrusionOk="0">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75"/>
            <p:cNvSpPr/>
            <p:nvPr/>
          </p:nvSpPr>
          <p:spPr>
            <a:xfrm>
              <a:off x="2719709" y="1685256"/>
              <a:ext cx="35935" cy="41811"/>
            </a:xfrm>
            <a:custGeom>
              <a:avLst/>
              <a:gdLst/>
              <a:ahLst/>
              <a:cxnLst/>
              <a:rect l="l" t="t" r="r" b="b"/>
              <a:pathLst>
                <a:path w="1370" h="1594" extrusionOk="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75"/>
            <p:cNvSpPr/>
            <p:nvPr/>
          </p:nvSpPr>
          <p:spPr>
            <a:xfrm>
              <a:off x="2737650" y="1685256"/>
              <a:ext cx="17994" cy="29955"/>
            </a:xfrm>
            <a:custGeom>
              <a:avLst/>
              <a:gdLst/>
              <a:ahLst/>
              <a:cxnLst/>
              <a:rect l="l" t="t" r="r" b="b"/>
              <a:pathLst>
                <a:path w="686" h="1142" extrusionOk="0">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75"/>
            <p:cNvSpPr/>
            <p:nvPr/>
          </p:nvSpPr>
          <p:spPr>
            <a:xfrm>
              <a:off x="2731617" y="1691315"/>
              <a:ext cx="11935" cy="11935"/>
            </a:xfrm>
            <a:custGeom>
              <a:avLst/>
              <a:gdLst/>
              <a:ahLst/>
              <a:cxnLst/>
              <a:rect l="l" t="t" r="r" b="b"/>
              <a:pathLst>
                <a:path w="455" h="455" extrusionOk="0">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75"/>
            <p:cNvSpPr/>
            <p:nvPr/>
          </p:nvSpPr>
          <p:spPr>
            <a:xfrm>
              <a:off x="2640022" y="1759434"/>
              <a:ext cx="48762" cy="31528"/>
            </a:xfrm>
            <a:custGeom>
              <a:avLst/>
              <a:gdLst/>
              <a:ahLst/>
              <a:cxnLst/>
              <a:rect l="l" t="t" r="r" b="b"/>
              <a:pathLst>
                <a:path w="1859" h="1202" extrusionOk="0">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75"/>
            <p:cNvSpPr/>
            <p:nvPr/>
          </p:nvSpPr>
          <p:spPr>
            <a:xfrm>
              <a:off x="2544859" y="1735067"/>
              <a:ext cx="39345" cy="72578"/>
            </a:xfrm>
            <a:custGeom>
              <a:avLst/>
              <a:gdLst/>
              <a:ahLst/>
              <a:cxnLst/>
              <a:rect l="l" t="t" r="r" b="b"/>
              <a:pathLst>
                <a:path w="1500" h="2767" extrusionOk="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79" name="Google Shape;16679;p75"/>
          <p:cNvGrpSpPr/>
          <p:nvPr/>
        </p:nvGrpSpPr>
        <p:grpSpPr>
          <a:xfrm>
            <a:off x="1933569" y="1512243"/>
            <a:ext cx="393975" cy="370105"/>
            <a:chOff x="1933569" y="1512243"/>
            <a:chExt cx="393975" cy="370105"/>
          </a:xfrm>
        </p:grpSpPr>
        <p:sp>
          <p:nvSpPr>
            <p:cNvPr id="16680" name="Google Shape;16680;p75"/>
            <p:cNvSpPr/>
            <p:nvPr/>
          </p:nvSpPr>
          <p:spPr>
            <a:xfrm>
              <a:off x="2184354" y="1512243"/>
              <a:ext cx="113943" cy="113471"/>
            </a:xfrm>
            <a:custGeom>
              <a:avLst/>
              <a:gdLst/>
              <a:ahLst/>
              <a:cxnLst/>
              <a:rect l="l" t="t" r="r" b="b"/>
              <a:pathLst>
                <a:path w="4344" h="4326" extrusionOk="0">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75"/>
            <p:cNvSpPr/>
            <p:nvPr/>
          </p:nvSpPr>
          <p:spPr>
            <a:xfrm>
              <a:off x="2203214" y="1527273"/>
              <a:ext cx="86979" cy="92749"/>
            </a:xfrm>
            <a:custGeom>
              <a:avLst/>
              <a:gdLst/>
              <a:ahLst/>
              <a:cxnLst/>
              <a:rect l="l" t="t" r="r" b="b"/>
              <a:pathLst>
                <a:path w="3316" h="3536" extrusionOk="0">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75"/>
            <p:cNvSpPr/>
            <p:nvPr/>
          </p:nvSpPr>
          <p:spPr>
            <a:xfrm>
              <a:off x="1962999" y="1512243"/>
              <a:ext cx="113943" cy="113471"/>
            </a:xfrm>
            <a:custGeom>
              <a:avLst/>
              <a:gdLst/>
              <a:ahLst/>
              <a:cxnLst/>
              <a:rect l="l" t="t" r="r" b="b"/>
              <a:pathLst>
                <a:path w="4344" h="4326" extrusionOk="0">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75"/>
            <p:cNvSpPr/>
            <p:nvPr/>
          </p:nvSpPr>
          <p:spPr>
            <a:xfrm>
              <a:off x="1970947" y="1527273"/>
              <a:ext cx="87162" cy="92749"/>
            </a:xfrm>
            <a:custGeom>
              <a:avLst/>
              <a:gdLst/>
              <a:ahLst/>
              <a:cxnLst/>
              <a:rect l="l" t="t" r="r" b="b"/>
              <a:pathLst>
                <a:path w="3323" h="3536" extrusionOk="0">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75"/>
            <p:cNvSpPr/>
            <p:nvPr/>
          </p:nvSpPr>
          <p:spPr>
            <a:xfrm>
              <a:off x="1933569" y="1542093"/>
              <a:ext cx="393975" cy="328347"/>
            </a:xfrm>
            <a:custGeom>
              <a:avLst/>
              <a:gdLst/>
              <a:ahLst/>
              <a:cxnLst/>
              <a:rect l="l" t="t" r="r" b="b"/>
              <a:pathLst>
                <a:path w="15020" h="12518" extrusionOk="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75"/>
            <p:cNvSpPr/>
            <p:nvPr/>
          </p:nvSpPr>
          <p:spPr>
            <a:xfrm>
              <a:off x="1939445" y="1551876"/>
              <a:ext cx="190508" cy="318563"/>
            </a:xfrm>
            <a:custGeom>
              <a:avLst/>
              <a:gdLst/>
              <a:ahLst/>
              <a:cxnLst/>
              <a:rect l="l" t="t" r="r" b="b"/>
              <a:pathLst>
                <a:path w="7263" h="12145" extrusionOk="0">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75"/>
            <p:cNvSpPr/>
            <p:nvPr/>
          </p:nvSpPr>
          <p:spPr>
            <a:xfrm>
              <a:off x="2199122" y="1856538"/>
              <a:ext cx="23135" cy="13902"/>
            </a:xfrm>
            <a:custGeom>
              <a:avLst/>
              <a:gdLst/>
              <a:ahLst/>
              <a:cxnLst/>
              <a:rect l="l" t="t" r="r" b="b"/>
              <a:pathLst>
                <a:path w="882" h="530" extrusionOk="0">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75"/>
            <p:cNvSpPr/>
            <p:nvPr/>
          </p:nvSpPr>
          <p:spPr>
            <a:xfrm>
              <a:off x="1950461" y="1650921"/>
              <a:ext cx="120448" cy="219519"/>
            </a:xfrm>
            <a:custGeom>
              <a:avLst/>
              <a:gdLst/>
              <a:ahLst/>
              <a:cxnLst/>
              <a:rect l="l" t="t" r="r" b="b"/>
              <a:pathLst>
                <a:path w="4592" h="8369" extrusionOk="0">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75"/>
            <p:cNvSpPr/>
            <p:nvPr/>
          </p:nvSpPr>
          <p:spPr>
            <a:xfrm>
              <a:off x="2190230" y="1650921"/>
              <a:ext cx="120422" cy="219519"/>
            </a:xfrm>
            <a:custGeom>
              <a:avLst/>
              <a:gdLst/>
              <a:ahLst/>
              <a:cxnLst/>
              <a:rect l="l" t="t" r="r" b="b"/>
              <a:pathLst>
                <a:path w="4591" h="8369" extrusionOk="0">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75"/>
            <p:cNvSpPr/>
            <p:nvPr/>
          </p:nvSpPr>
          <p:spPr>
            <a:xfrm>
              <a:off x="2071408" y="1828603"/>
              <a:ext cx="118114" cy="53745"/>
            </a:xfrm>
            <a:custGeom>
              <a:avLst/>
              <a:gdLst/>
              <a:ahLst/>
              <a:cxnLst/>
              <a:rect l="l" t="t" r="r" b="b"/>
              <a:pathLst>
                <a:path w="4503" h="2049" extrusionOk="0">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75"/>
            <p:cNvSpPr/>
            <p:nvPr/>
          </p:nvSpPr>
          <p:spPr>
            <a:xfrm>
              <a:off x="2023040" y="1755395"/>
              <a:ext cx="25627" cy="20958"/>
            </a:xfrm>
            <a:custGeom>
              <a:avLst/>
              <a:gdLst/>
              <a:ahLst/>
              <a:cxnLst/>
              <a:rect l="l" t="t" r="r" b="b"/>
              <a:pathLst>
                <a:path w="977" h="799" extrusionOk="0">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75"/>
            <p:cNvSpPr/>
            <p:nvPr/>
          </p:nvSpPr>
          <p:spPr>
            <a:xfrm>
              <a:off x="1986213" y="1706188"/>
              <a:ext cx="35778" cy="47922"/>
            </a:xfrm>
            <a:custGeom>
              <a:avLst/>
              <a:gdLst/>
              <a:ahLst/>
              <a:cxnLst/>
              <a:rect l="l" t="t" r="r" b="b"/>
              <a:pathLst>
                <a:path w="1364" h="1827" extrusionOk="0">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75"/>
            <p:cNvSpPr/>
            <p:nvPr/>
          </p:nvSpPr>
          <p:spPr>
            <a:xfrm>
              <a:off x="2206571" y="1755474"/>
              <a:ext cx="25653" cy="20879"/>
            </a:xfrm>
            <a:custGeom>
              <a:avLst/>
              <a:gdLst/>
              <a:ahLst/>
              <a:cxnLst/>
              <a:rect l="l" t="t" r="r" b="b"/>
              <a:pathLst>
                <a:path w="978" h="796" extrusionOk="0">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75"/>
            <p:cNvSpPr/>
            <p:nvPr/>
          </p:nvSpPr>
          <p:spPr>
            <a:xfrm>
              <a:off x="2233090" y="1706188"/>
              <a:ext cx="35778" cy="47922"/>
            </a:xfrm>
            <a:custGeom>
              <a:avLst/>
              <a:gdLst/>
              <a:ahLst/>
              <a:cxnLst/>
              <a:rect l="l" t="t" r="r" b="b"/>
              <a:pathLst>
                <a:path w="1364" h="1827" extrusionOk="0">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75"/>
            <p:cNvSpPr/>
            <p:nvPr/>
          </p:nvSpPr>
          <p:spPr>
            <a:xfrm>
              <a:off x="2042765" y="1585031"/>
              <a:ext cx="33758" cy="22164"/>
            </a:xfrm>
            <a:custGeom>
              <a:avLst/>
              <a:gdLst/>
              <a:ahLst/>
              <a:cxnLst/>
              <a:rect l="l" t="t" r="r" b="b"/>
              <a:pathLst>
                <a:path w="1287" h="845" extrusionOk="0">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75"/>
            <p:cNvSpPr/>
            <p:nvPr/>
          </p:nvSpPr>
          <p:spPr>
            <a:xfrm>
              <a:off x="2078201" y="1600297"/>
              <a:ext cx="104395" cy="23082"/>
            </a:xfrm>
            <a:custGeom>
              <a:avLst/>
              <a:gdLst/>
              <a:ahLst/>
              <a:cxnLst/>
              <a:rect l="l" t="t" r="r" b="b"/>
              <a:pathLst>
                <a:path w="3980" h="880" extrusionOk="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75"/>
            <p:cNvSpPr/>
            <p:nvPr/>
          </p:nvSpPr>
          <p:spPr>
            <a:xfrm>
              <a:off x="2184590" y="1585031"/>
              <a:ext cx="33942" cy="22164"/>
            </a:xfrm>
            <a:custGeom>
              <a:avLst/>
              <a:gdLst/>
              <a:ahLst/>
              <a:cxnLst/>
              <a:rect l="l" t="t" r="r" b="b"/>
              <a:pathLst>
                <a:path w="1294" h="845" extrusionOk="0">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75"/>
            <p:cNvSpPr/>
            <p:nvPr/>
          </p:nvSpPr>
          <p:spPr>
            <a:xfrm>
              <a:off x="2075264" y="1568952"/>
              <a:ext cx="110717" cy="23922"/>
            </a:xfrm>
            <a:custGeom>
              <a:avLst/>
              <a:gdLst/>
              <a:ahLst/>
              <a:cxnLst/>
              <a:rect l="l" t="t" r="r" b="b"/>
              <a:pathLst>
                <a:path w="4221" h="912" extrusionOk="0">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75"/>
            <p:cNvSpPr/>
            <p:nvPr/>
          </p:nvSpPr>
          <p:spPr>
            <a:xfrm>
              <a:off x="2035132"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75"/>
            <p:cNvSpPr/>
            <p:nvPr/>
          </p:nvSpPr>
          <p:spPr>
            <a:xfrm>
              <a:off x="2052916"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75"/>
            <p:cNvSpPr/>
            <p:nvPr/>
          </p:nvSpPr>
          <p:spPr>
            <a:xfrm>
              <a:off x="2047040"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75"/>
            <p:cNvSpPr/>
            <p:nvPr/>
          </p:nvSpPr>
          <p:spPr>
            <a:xfrm>
              <a:off x="2184354"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75"/>
            <p:cNvSpPr/>
            <p:nvPr/>
          </p:nvSpPr>
          <p:spPr>
            <a:xfrm>
              <a:off x="2202138"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75"/>
            <p:cNvSpPr/>
            <p:nvPr/>
          </p:nvSpPr>
          <p:spPr>
            <a:xfrm>
              <a:off x="2196263"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75"/>
            <p:cNvSpPr/>
            <p:nvPr/>
          </p:nvSpPr>
          <p:spPr>
            <a:xfrm>
              <a:off x="2047040" y="1774884"/>
              <a:ext cx="167216" cy="71529"/>
            </a:xfrm>
            <a:custGeom>
              <a:avLst/>
              <a:gdLst/>
              <a:ahLst/>
              <a:cxnLst/>
              <a:rect l="l" t="t" r="r" b="b"/>
              <a:pathLst>
                <a:path w="6375" h="2727" extrusionOk="0">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75"/>
            <p:cNvSpPr/>
            <p:nvPr/>
          </p:nvSpPr>
          <p:spPr>
            <a:xfrm>
              <a:off x="2085467" y="1771343"/>
              <a:ext cx="90205" cy="37588"/>
            </a:xfrm>
            <a:custGeom>
              <a:avLst/>
              <a:gdLst/>
              <a:ahLst/>
              <a:cxnLst/>
              <a:rect l="l" t="t" r="r" b="b"/>
              <a:pathLst>
                <a:path w="3439" h="1433" extrusionOk="0">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75"/>
            <p:cNvSpPr/>
            <p:nvPr/>
          </p:nvSpPr>
          <p:spPr>
            <a:xfrm>
              <a:off x="2085467" y="1771526"/>
              <a:ext cx="48762" cy="37404"/>
            </a:xfrm>
            <a:custGeom>
              <a:avLst/>
              <a:gdLst/>
              <a:ahLst/>
              <a:cxnLst/>
              <a:rect l="l" t="t" r="r" b="b"/>
              <a:pathLst>
                <a:path w="1859" h="1426" extrusionOk="0">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75"/>
            <p:cNvSpPr/>
            <p:nvPr/>
          </p:nvSpPr>
          <p:spPr>
            <a:xfrm>
              <a:off x="2041007" y="1792720"/>
              <a:ext cx="179125" cy="59752"/>
            </a:xfrm>
            <a:custGeom>
              <a:avLst/>
              <a:gdLst/>
              <a:ahLst/>
              <a:cxnLst/>
              <a:rect l="l" t="t" r="r" b="b"/>
              <a:pathLst>
                <a:path w="6829" h="2278" extrusionOk="0">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08" name="Google Shape;16708;p75"/>
          <p:cNvGrpSpPr/>
          <p:nvPr/>
        </p:nvGrpSpPr>
        <p:grpSpPr>
          <a:xfrm>
            <a:off x="2236106" y="3365392"/>
            <a:ext cx="306471" cy="370000"/>
            <a:chOff x="2236106" y="3365392"/>
            <a:chExt cx="306471" cy="370000"/>
          </a:xfrm>
        </p:grpSpPr>
        <p:sp>
          <p:nvSpPr>
            <p:cNvPr id="16709" name="Google Shape;16709;p75"/>
            <p:cNvSpPr/>
            <p:nvPr/>
          </p:nvSpPr>
          <p:spPr>
            <a:xfrm>
              <a:off x="2413788" y="3588085"/>
              <a:ext cx="128789" cy="88107"/>
            </a:xfrm>
            <a:custGeom>
              <a:avLst/>
              <a:gdLst/>
              <a:ahLst/>
              <a:cxnLst/>
              <a:rect l="l" t="t" r="r" b="b"/>
              <a:pathLst>
                <a:path w="4910" h="3359" extrusionOk="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75"/>
            <p:cNvSpPr/>
            <p:nvPr/>
          </p:nvSpPr>
          <p:spPr>
            <a:xfrm>
              <a:off x="2413604" y="3588085"/>
              <a:ext cx="127740" cy="67831"/>
            </a:xfrm>
            <a:custGeom>
              <a:avLst/>
              <a:gdLst/>
              <a:ahLst/>
              <a:cxnLst/>
              <a:rect l="l" t="t" r="r" b="b"/>
              <a:pathLst>
                <a:path w="4870" h="2586" extrusionOk="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75"/>
            <p:cNvSpPr/>
            <p:nvPr/>
          </p:nvSpPr>
          <p:spPr>
            <a:xfrm>
              <a:off x="2350469" y="3365471"/>
              <a:ext cx="64945" cy="86559"/>
            </a:xfrm>
            <a:custGeom>
              <a:avLst/>
              <a:gdLst/>
              <a:ahLst/>
              <a:cxnLst/>
              <a:rect l="l" t="t" r="r" b="b"/>
              <a:pathLst>
                <a:path w="2476" h="3300" extrusionOk="0">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75"/>
            <p:cNvSpPr/>
            <p:nvPr/>
          </p:nvSpPr>
          <p:spPr>
            <a:xfrm>
              <a:off x="2368436" y="3365392"/>
              <a:ext cx="46978" cy="86166"/>
            </a:xfrm>
            <a:custGeom>
              <a:avLst/>
              <a:gdLst/>
              <a:ahLst/>
              <a:cxnLst/>
              <a:rect l="l" t="t" r="r" b="b"/>
              <a:pathLst>
                <a:path w="1791" h="3285" extrusionOk="0">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75"/>
            <p:cNvSpPr/>
            <p:nvPr/>
          </p:nvSpPr>
          <p:spPr>
            <a:xfrm>
              <a:off x="2236106" y="3542156"/>
              <a:ext cx="145157" cy="92618"/>
            </a:xfrm>
            <a:custGeom>
              <a:avLst/>
              <a:gdLst/>
              <a:ahLst/>
              <a:cxnLst/>
              <a:rect l="l" t="t" r="r" b="b"/>
              <a:pathLst>
                <a:path w="5534" h="3531" extrusionOk="0">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75"/>
            <p:cNvSpPr/>
            <p:nvPr/>
          </p:nvSpPr>
          <p:spPr>
            <a:xfrm>
              <a:off x="2236814" y="3542156"/>
              <a:ext cx="144449" cy="63608"/>
            </a:xfrm>
            <a:custGeom>
              <a:avLst/>
              <a:gdLst/>
              <a:ahLst/>
              <a:cxnLst/>
              <a:rect l="l" t="t" r="r" b="b"/>
              <a:pathLst>
                <a:path w="5507" h="2425" extrusionOk="0">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75"/>
            <p:cNvSpPr/>
            <p:nvPr/>
          </p:nvSpPr>
          <p:spPr>
            <a:xfrm>
              <a:off x="2298717" y="3457171"/>
              <a:ext cx="81654" cy="61693"/>
            </a:xfrm>
            <a:custGeom>
              <a:avLst/>
              <a:gdLst/>
              <a:ahLst/>
              <a:cxnLst/>
              <a:rect l="l" t="t" r="r" b="b"/>
              <a:pathLst>
                <a:path w="3113" h="2352" extrusionOk="0">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75"/>
            <p:cNvSpPr/>
            <p:nvPr/>
          </p:nvSpPr>
          <p:spPr>
            <a:xfrm>
              <a:off x="2299609" y="3457171"/>
              <a:ext cx="80762" cy="51647"/>
            </a:xfrm>
            <a:custGeom>
              <a:avLst/>
              <a:gdLst/>
              <a:ahLst/>
              <a:cxnLst/>
              <a:rect l="l" t="t" r="r" b="b"/>
              <a:pathLst>
                <a:path w="3079" h="1969" extrusionOk="0">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75"/>
            <p:cNvSpPr/>
            <p:nvPr/>
          </p:nvSpPr>
          <p:spPr>
            <a:xfrm>
              <a:off x="2421080" y="3480857"/>
              <a:ext cx="85929" cy="59044"/>
            </a:xfrm>
            <a:custGeom>
              <a:avLst/>
              <a:gdLst/>
              <a:ahLst/>
              <a:cxnLst/>
              <a:rect l="l" t="t" r="r" b="b"/>
              <a:pathLst>
                <a:path w="3276" h="2251" extrusionOk="0">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75"/>
            <p:cNvSpPr/>
            <p:nvPr/>
          </p:nvSpPr>
          <p:spPr>
            <a:xfrm>
              <a:off x="2421080" y="3480857"/>
              <a:ext cx="85221" cy="47345"/>
            </a:xfrm>
            <a:custGeom>
              <a:avLst/>
              <a:gdLst/>
              <a:ahLst/>
              <a:cxnLst/>
              <a:rect l="l" t="t" r="r" b="b"/>
              <a:pathLst>
                <a:path w="3249" h="1805" extrusionOk="0">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75"/>
            <p:cNvSpPr/>
            <p:nvPr/>
          </p:nvSpPr>
          <p:spPr>
            <a:xfrm>
              <a:off x="2379269" y="3608807"/>
              <a:ext cx="129340" cy="76093"/>
            </a:xfrm>
            <a:custGeom>
              <a:avLst/>
              <a:gdLst/>
              <a:ahLst/>
              <a:cxnLst/>
              <a:rect l="l" t="t" r="r" b="b"/>
              <a:pathLst>
                <a:path w="4931" h="2901" extrusionOk="0">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75"/>
            <p:cNvSpPr/>
            <p:nvPr/>
          </p:nvSpPr>
          <p:spPr>
            <a:xfrm>
              <a:off x="2274035" y="3568019"/>
              <a:ext cx="22400" cy="12485"/>
            </a:xfrm>
            <a:custGeom>
              <a:avLst/>
              <a:gdLst/>
              <a:ahLst/>
              <a:cxnLst/>
              <a:rect l="l" t="t" r="r" b="b"/>
              <a:pathLst>
                <a:path w="854" h="476" extrusionOk="0">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75"/>
            <p:cNvSpPr/>
            <p:nvPr/>
          </p:nvSpPr>
          <p:spPr>
            <a:xfrm>
              <a:off x="2450012" y="3500398"/>
              <a:ext cx="20722" cy="13823"/>
            </a:xfrm>
            <a:custGeom>
              <a:avLst/>
              <a:gdLst/>
              <a:ahLst/>
              <a:cxnLst/>
              <a:rect l="l" t="t" r="r" b="b"/>
              <a:pathLst>
                <a:path w="790" h="527" extrusionOk="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75"/>
            <p:cNvSpPr/>
            <p:nvPr/>
          </p:nvSpPr>
          <p:spPr>
            <a:xfrm>
              <a:off x="2303675" y="3396003"/>
              <a:ext cx="142088" cy="339390"/>
            </a:xfrm>
            <a:custGeom>
              <a:avLst/>
              <a:gdLst/>
              <a:ahLst/>
              <a:cxnLst/>
              <a:rect l="l" t="t" r="r" b="b"/>
              <a:pathLst>
                <a:path w="5417" h="12939" extrusionOk="0">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23" name="Google Shape;16723;p75"/>
          <p:cNvGrpSpPr/>
          <p:nvPr/>
        </p:nvGrpSpPr>
        <p:grpSpPr>
          <a:xfrm>
            <a:off x="5492823" y="3385563"/>
            <a:ext cx="375325" cy="329606"/>
            <a:chOff x="5492823" y="3385563"/>
            <a:chExt cx="375325" cy="329606"/>
          </a:xfrm>
        </p:grpSpPr>
        <p:sp>
          <p:nvSpPr>
            <p:cNvPr id="16724" name="Google Shape;16724;p75"/>
            <p:cNvSpPr/>
            <p:nvPr/>
          </p:nvSpPr>
          <p:spPr>
            <a:xfrm>
              <a:off x="5531617" y="3399019"/>
              <a:ext cx="53719" cy="53404"/>
            </a:xfrm>
            <a:custGeom>
              <a:avLst/>
              <a:gdLst/>
              <a:ahLst/>
              <a:cxnLst/>
              <a:rect l="l" t="t" r="r" b="b"/>
              <a:pathLst>
                <a:path w="2048" h="2036" extrusionOk="0">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75"/>
            <p:cNvSpPr/>
            <p:nvPr/>
          </p:nvSpPr>
          <p:spPr>
            <a:xfrm>
              <a:off x="5492823" y="3446417"/>
              <a:ext cx="50729" cy="42388"/>
            </a:xfrm>
            <a:custGeom>
              <a:avLst/>
              <a:gdLst/>
              <a:ahLst/>
              <a:cxnLst/>
              <a:rect l="l" t="t" r="r" b="b"/>
              <a:pathLst>
                <a:path w="1934" h="1616" extrusionOk="0">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75"/>
            <p:cNvSpPr/>
            <p:nvPr/>
          </p:nvSpPr>
          <p:spPr>
            <a:xfrm>
              <a:off x="5654321" y="3412318"/>
              <a:ext cx="43437" cy="47660"/>
            </a:xfrm>
            <a:custGeom>
              <a:avLst/>
              <a:gdLst/>
              <a:ahLst/>
              <a:cxnLst/>
              <a:rect l="l" t="t" r="r" b="b"/>
              <a:pathLst>
                <a:path w="1656" h="1817" extrusionOk="0">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75"/>
            <p:cNvSpPr/>
            <p:nvPr/>
          </p:nvSpPr>
          <p:spPr>
            <a:xfrm>
              <a:off x="5541742" y="3464332"/>
              <a:ext cx="135373" cy="89182"/>
            </a:xfrm>
            <a:custGeom>
              <a:avLst/>
              <a:gdLst/>
              <a:ahLst/>
              <a:cxnLst/>
              <a:rect l="l" t="t" r="r" b="b"/>
              <a:pathLst>
                <a:path w="5161" h="3400" extrusionOk="0">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75"/>
            <p:cNvSpPr/>
            <p:nvPr/>
          </p:nvSpPr>
          <p:spPr>
            <a:xfrm>
              <a:off x="5596877" y="3385563"/>
              <a:ext cx="46270" cy="57470"/>
            </a:xfrm>
            <a:custGeom>
              <a:avLst/>
              <a:gdLst/>
              <a:ahLst/>
              <a:cxnLst/>
              <a:rect l="l" t="t" r="r" b="b"/>
              <a:pathLst>
                <a:path w="1764" h="2191" extrusionOk="0">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75"/>
            <p:cNvSpPr/>
            <p:nvPr/>
          </p:nvSpPr>
          <p:spPr>
            <a:xfrm>
              <a:off x="5542109" y="3467532"/>
              <a:ext cx="50519" cy="85956"/>
            </a:xfrm>
            <a:custGeom>
              <a:avLst/>
              <a:gdLst/>
              <a:ahLst/>
              <a:cxnLst/>
              <a:rect l="l" t="t" r="r" b="b"/>
              <a:pathLst>
                <a:path w="1926" h="3277" extrusionOk="0">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75"/>
            <p:cNvSpPr/>
            <p:nvPr/>
          </p:nvSpPr>
          <p:spPr>
            <a:xfrm>
              <a:off x="5492823" y="3450273"/>
              <a:ext cx="46821" cy="38532"/>
            </a:xfrm>
            <a:custGeom>
              <a:avLst/>
              <a:gdLst/>
              <a:ahLst/>
              <a:cxnLst/>
              <a:rect l="l" t="t" r="r" b="b"/>
              <a:pathLst>
                <a:path w="1785" h="1469" extrusionOk="0">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75"/>
            <p:cNvSpPr/>
            <p:nvPr/>
          </p:nvSpPr>
          <p:spPr>
            <a:xfrm>
              <a:off x="5531774" y="3399596"/>
              <a:ext cx="44486" cy="52827"/>
            </a:xfrm>
            <a:custGeom>
              <a:avLst/>
              <a:gdLst/>
              <a:ahLst/>
              <a:cxnLst/>
              <a:rect l="l" t="t" r="r" b="b"/>
              <a:pathLst>
                <a:path w="1696" h="2014" extrusionOk="0">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75"/>
            <p:cNvSpPr/>
            <p:nvPr/>
          </p:nvSpPr>
          <p:spPr>
            <a:xfrm>
              <a:off x="5597244" y="3385563"/>
              <a:ext cx="34886" cy="55686"/>
            </a:xfrm>
            <a:custGeom>
              <a:avLst/>
              <a:gdLst/>
              <a:ahLst/>
              <a:cxnLst/>
              <a:rect l="l" t="t" r="r" b="b"/>
              <a:pathLst>
                <a:path w="1330" h="2123" extrusionOk="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75"/>
            <p:cNvSpPr/>
            <p:nvPr/>
          </p:nvSpPr>
          <p:spPr>
            <a:xfrm>
              <a:off x="5654872" y="3412292"/>
              <a:ext cx="38086" cy="42807"/>
            </a:xfrm>
            <a:custGeom>
              <a:avLst/>
              <a:gdLst/>
              <a:ahLst/>
              <a:cxnLst/>
              <a:rect l="l" t="t" r="r" b="b"/>
              <a:pathLst>
                <a:path w="1452" h="1632" extrusionOk="0">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75"/>
            <p:cNvSpPr/>
            <p:nvPr/>
          </p:nvSpPr>
          <p:spPr>
            <a:xfrm>
              <a:off x="5730624" y="3541868"/>
              <a:ext cx="43070" cy="57863"/>
            </a:xfrm>
            <a:custGeom>
              <a:avLst/>
              <a:gdLst/>
              <a:ahLst/>
              <a:cxnLst/>
              <a:rect l="l" t="t" r="r" b="b"/>
              <a:pathLst>
                <a:path w="1642" h="2206" extrusionOk="0">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75"/>
            <p:cNvSpPr/>
            <p:nvPr/>
          </p:nvSpPr>
          <p:spPr>
            <a:xfrm>
              <a:off x="5672472" y="3557868"/>
              <a:ext cx="41102" cy="49260"/>
            </a:xfrm>
            <a:custGeom>
              <a:avLst/>
              <a:gdLst/>
              <a:ahLst/>
              <a:cxnLst/>
              <a:rect l="l" t="t" r="r" b="b"/>
              <a:pathLst>
                <a:path w="1567" h="1878" extrusionOk="0">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75"/>
            <p:cNvSpPr/>
            <p:nvPr/>
          </p:nvSpPr>
          <p:spPr>
            <a:xfrm>
              <a:off x="5815111" y="3621974"/>
              <a:ext cx="53037" cy="39712"/>
            </a:xfrm>
            <a:custGeom>
              <a:avLst/>
              <a:gdLst/>
              <a:ahLst/>
              <a:cxnLst/>
              <a:rect l="l" t="t" r="r" b="b"/>
              <a:pathLst>
                <a:path w="2022" h="1514" extrusionOk="0">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75"/>
            <p:cNvSpPr/>
            <p:nvPr/>
          </p:nvSpPr>
          <p:spPr>
            <a:xfrm>
              <a:off x="5673180" y="3620138"/>
              <a:ext cx="136265" cy="95031"/>
            </a:xfrm>
            <a:custGeom>
              <a:avLst/>
              <a:gdLst/>
              <a:ahLst/>
              <a:cxnLst/>
              <a:rect l="l" t="t" r="r" b="b"/>
              <a:pathLst>
                <a:path w="5195" h="3623" extrusionOk="0">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75"/>
            <p:cNvSpPr/>
            <p:nvPr/>
          </p:nvSpPr>
          <p:spPr>
            <a:xfrm>
              <a:off x="5779884" y="3567363"/>
              <a:ext cx="56237" cy="51280"/>
            </a:xfrm>
            <a:custGeom>
              <a:avLst/>
              <a:gdLst/>
              <a:ahLst/>
              <a:cxnLst/>
              <a:rect l="l" t="t" r="r" b="b"/>
              <a:pathLst>
                <a:path w="2144" h="1955" extrusionOk="0">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75"/>
            <p:cNvSpPr/>
            <p:nvPr/>
          </p:nvSpPr>
          <p:spPr>
            <a:xfrm>
              <a:off x="5676380" y="3620243"/>
              <a:ext cx="79897" cy="70349"/>
            </a:xfrm>
            <a:custGeom>
              <a:avLst/>
              <a:gdLst/>
              <a:ahLst/>
              <a:cxnLst/>
              <a:rect l="l" t="t" r="r" b="b"/>
              <a:pathLst>
                <a:path w="3046" h="2682" extrusionOk="0">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75"/>
            <p:cNvSpPr/>
            <p:nvPr/>
          </p:nvSpPr>
          <p:spPr>
            <a:xfrm>
              <a:off x="5672289" y="3558052"/>
              <a:ext cx="33286" cy="49076"/>
            </a:xfrm>
            <a:custGeom>
              <a:avLst/>
              <a:gdLst/>
              <a:ahLst/>
              <a:cxnLst/>
              <a:rect l="l" t="t" r="r" b="b"/>
              <a:pathLst>
                <a:path w="1269" h="1871" extrusionOk="0">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75"/>
            <p:cNvSpPr/>
            <p:nvPr/>
          </p:nvSpPr>
          <p:spPr>
            <a:xfrm>
              <a:off x="5730624" y="3541868"/>
              <a:ext cx="28486" cy="57837"/>
            </a:xfrm>
            <a:custGeom>
              <a:avLst/>
              <a:gdLst/>
              <a:ahLst/>
              <a:cxnLst/>
              <a:rect l="l" t="t" r="r" b="b"/>
              <a:pathLst>
                <a:path w="1086" h="2205" extrusionOk="0">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75"/>
            <p:cNvSpPr/>
            <p:nvPr/>
          </p:nvSpPr>
          <p:spPr>
            <a:xfrm>
              <a:off x="5781484" y="3567363"/>
              <a:ext cx="51070" cy="44093"/>
            </a:xfrm>
            <a:custGeom>
              <a:avLst/>
              <a:gdLst/>
              <a:ahLst/>
              <a:cxnLst/>
              <a:rect l="l" t="t" r="r" b="b"/>
              <a:pathLst>
                <a:path w="1947" h="1681" extrusionOk="0">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75"/>
            <p:cNvSpPr/>
            <p:nvPr/>
          </p:nvSpPr>
          <p:spPr>
            <a:xfrm>
              <a:off x="5818836" y="3622027"/>
              <a:ext cx="46978" cy="28197"/>
            </a:xfrm>
            <a:custGeom>
              <a:avLst/>
              <a:gdLst/>
              <a:ahLst/>
              <a:cxnLst/>
              <a:rect l="l" t="t" r="r" b="b"/>
              <a:pathLst>
                <a:path w="1791" h="1075" extrusionOk="0">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44" name="Google Shape;16744;p75"/>
          <p:cNvGrpSpPr/>
          <p:nvPr/>
        </p:nvGrpSpPr>
        <p:grpSpPr>
          <a:xfrm>
            <a:off x="3041787" y="2001118"/>
            <a:ext cx="370158" cy="328164"/>
            <a:chOff x="3041787" y="2001118"/>
            <a:chExt cx="370158" cy="328164"/>
          </a:xfrm>
        </p:grpSpPr>
        <p:sp>
          <p:nvSpPr>
            <p:cNvPr id="16745" name="Google Shape;16745;p75"/>
            <p:cNvSpPr/>
            <p:nvPr/>
          </p:nvSpPr>
          <p:spPr>
            <a:xfrm>
              <a:off x="3087689" y="2006993"/>
              <a:ext cx="278536" cy="258628"/>
            </a:xfrm>
            <a:custGeom>
              <a:avLst/>
              <a:gdLst/>
              <a:ahLst/>
              <a:cxnLst/>
              <a:rect l="l" t="t" r="r" b="b"/>
              <a:pathLst>
                <a:path w="10619" h="9860" extrusionOk="0">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75"/>
            <p:cNvSpPr/>
            <p:nvPr/>
          </p:nvSpPr>
          <p:spPr>
            <a:xfrm>
              <a:off x="3298631" y="2001118"/>
              <a:ext cx="113314" cy="184082"/>
            </a:xfrm>
            <a:custGeom>
              <a:avLst/>
              <a:gdLst/>
              <a:ahLst/>
              <a:cxnLst/>
              <a:rect l="l" t="t" r="r" b="b"/>
              <a:pathLst>
                <a:path w="4320" h="7018" extrusionOk="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7" name="Google Shape;16747;p75"/>
            <p:cNvSpPr/>
            <p:nvPr/>
          </p:nvSpPr>
          <p:spPr>
            <a:xfrm>
              <a:off x="3143166" y="2114431"/>
              <a:ext cx="41837" cy="53719"/>
            </a:xfrm>
            <a:custGeom>
              <a:avLst/>
              <a:gdLst/>
              <a:ahLst/>
              <a:cxnLst/>
              <a:rect l="l" t="t" r="r" b="b"/>
              <a:pathLst>
                <a:path w="1595" h="2048" extrusionOk="0">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75"/>
            <p:cNvSpPr/>
            <p:nvPr/>
          </p:nvSpPr>
          <p:spPr>
            <a:xfrm>
              <a:off x="3161133" y="2114431"/>
              <a:ext cx="23869" cy="41811"/>
            </a:xfrm>
            <a:custGeom>
              <a:avLst/>
              <a:gdLst/>
              <a:ahLst/>
              <a:cxnLst/>
              <a:rect l="l" t="t" r="r" b="b"/>
              <a:pathLst>
                <a:path w="910" h="1594" extrusionOk="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75"/>
            <p:cNvSpPr/>
            <p:nvPr/>
          </p:nvSpPr>
          <p:spPr>
            <a:xfrm>
              <a:off x="3155258" y="2120464"/>
              <a:ext cx="17810" cy="17810"/>
            </a:xfrm>
            <a:custGeom>
              <a:avLst/>
              <a:gdLst/>
              <a:ahLst/>
              <a:cxnLst/>
              <a:rect l="l" t="t" r="r" b="b"/>
              <a:pathLst>
                <a:path w="679" h="679" extrusionOk="0">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75"/>
            <p:cNvSpPr/>
            <p:nvPr/>
          </p:nvSpPr>
          <p:spPr>
            <a:xfrm>
              <a:off x="3268571" y="2114431"/>
              <a:ext cx="41811" cy="53719"/>
            </a:xfrm>
            <a:custGeom>
              <a:avLst/>
              <a:gdLst/>
              <a:ahLst/>
              <a:cxnLst/>
              <a:rect l="l" t="t" r="r" b="b"/>
              <a:pathLst>
                <a:path w="1594" h="2048" extrusionOk="0">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75"/>
            <p:cNvSpPr/>
            <p:nvPr/>
          </p:nvSpPr>
          <p:spPr>
            <a:xfrm>
              <a:off x="3286513" y="2114431"/>
              <a:ext cx="23869" cy="41811"/>
            </a:xfrm>
            <a:custGeom>
              <a:avLst/>
              <a:gdLst/>
              <a:ahLst/>
              <a:cxnLst/>
              <a:rect l="l" t="t" r="r" b="b"/>
              <a:pathLst>
                <a:path w="910" h="1594" extrusionOk="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75"/>
            <p:cNvSpPr/>
            <p:nvPr/>
          </p:nvSpPr>
          <p:spPr>
            <a:xfrm>
              <a:off x="3280480" y="2120464"/>
              <a:ext cx="17994" cy="17810"/>
            </a:xfrm>
            <a:custGeom>
              <a:avLst/>
              <a:gdLst/>
              <a:ahLst/>
              <a:cxnLst/>
              <a:rect l="l" t="t" r="r" b="b"/>
              <a:pathLst>
                <a:path w="686" h="679" extrusionOk="0">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75"/>
            <p:cNvSpPr/>
            <p:nvPr/>
          </p:nvSpPr>
          <p:spPr>
            <a:xfrm>
              <a:off x="3298447" y="2011741"/>
              <a:ext cx="98730" cy="173459"/>
            </a:xfrm>
            <a:custGeom>
              <a:avLst/>
              <a:gdLst/>
              <a:ahLst/>
              <a:cxnLst/>
              <a:rect l="l" t="t" r="r" b="b"/>
              <a:pathLst>
                <a:path w="3764" h="6613" extrusionOk="0">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75"/>
            <p:cNvSpPr/>
            <p:nvPr/>
          </p:nvSpPr>
          <p:spPr>
            <a:xfrm>
              <a:off x="3087506" y="2013052"/>
              <a:ext cx="98730" cy="252569"/>
            </a:xfrm>
            <a:custGeom>
              <a:avLst/>
              <a:gdLst/>
              <a:ahLst/>
              <a:cxnLst/>
              <a:rect l="l" t="t" r="r" b="b"/>
              <a:pathLst>
                <a:path w="3764" h="9629" extrusionOk="0">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75"/>
            <p:cNvSpPr/>
            <p:nvPr/>
          </p:nvSpPr>
          <p:spPr>
            <a:xfrm>
              <a:off x="3041787" y="2001118"/>
              <a:ext cx="113497" cy="184082"/>
            </a:xfrm>
            <a:custGeom>
              <a:avLst/>
              <a:gdLst/>
              <a:ahLst/>
              <a:cxnLst/>
              <a:rect l="l" t="t" r="r" b="b"/>
              <a:pathLst>
                <a:path w="4327" h="7018" extrusionOk="0">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75"/>
            <p:cNvSpPr/>
            <p:nvPr/>
          </p:nvSpPr>
          <p:spPr>
            <a:xfrm>
              <a:off x="3041787" y="2001118"/>
              <a:ext cx="111373" cy="122232"/>
            </a:xfrm>
            <a:custGeom>
              <a:avLst/>
              <a:gdLst/>
              <a:ahLst/>
              <a:cxnLst/>
              <a:rect l="l" t="t" r="r" b="b"/>
              <a:pathLst>
                <a:path w="4246" h="4660" extrusionOk="0">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75"/>
            <p:cNvSpPr/>
            <p:nvPr/>
          </p:nvSpPr>
          <p:spPr>
            <a:xfrm>
              <a:off x="3161133" y="2221843"/>
              <a:ext cx="131281" cy="95530"/>
            </a:xfrm>
            <a:custGeom>
              <a:avLst/>
              <a:gdLst/>
              <a:ahLst/>
              <a:cxnLst/>
              <a:rect l="l" t="t" r="r" b="b"/>
              <a:pathLst>
                <a:path w="5005" h="3642" extrusionOk="0">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75"/>
            <p:cNvSpPr/>
            <p:nvPr/>
          </p:nvSpPr>
          <p:spPr>
            <a:xfrm>
              <a:off x="3196885" y="2269687"/>
              <a:ext cx="59778" cy="59595"/>
            </a:xfrm>
            <a:custGeom>
              <a:avLst/>
              <a:gdLst/>
              <a:ahLst/>
              <a:cxnLst/>
              <a:rect l="l" t="t" r="r" b="b"/>
              <a:pathLst>
                <a:path w="2279" h="2272" extrusionOk="0">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75"/>
            <p:cNvSpPr/>
            <p:nvPr/>
          </p:nvSpPr>
          <p:spPr>
            <a:xfrm>
              <a:off x="3196885" y="2269687"/>
              <a:ext cx="59778" cy="29850"/>
            </a:xfrm>
            <a:custGeom>
              <a:avLst/>
              <a:gdLst/>
              <a:ahLst/>
              <a:cxnLst/>
              <a:rect l="l" t="t" r="r" b="b"/>
              <a:pathLst>
                <a:path w="2279" h="1138" extrusionOk="0">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75"/>
            <p:cNvSpPr/>
            <p:nvPr/>
          </p:nvSpPr>
          <p:spPr>
            <a:xfrm>
              <a:off x="3143166" y="2215968"/>
              <a:ext cx="167216" cy="65680"/>
            </a:xfrm>
            <a:custGeom>
              <a:avLst/>
              <a:gdLst/>
              <a:ahLst/>
              <a:cxnLst/>
              <a:rect l="l" t="t" r="r" b="b"/>
              <a:pathLst>
                <a:path w="6375" h="2504" extrusionOk="0">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75"/>
            <p:cNvSpPr/>
            <p:nvPr/>
          </p:nvSpPr>
          <p:spPr>
            <a:xfrm>
              <a:off x="3191009" y="2192151"/>
              <a:ext cx="71713" cy="50362"/>
            </a:xfrm>
            <a:custGeom>
              <a:avLst/>
              <a:gdLst/>
              <a:ahLst/>
              <a:cxnLst/>
              <a:rect l="l" t="t" r="r" b="b"/>
              <a:pathLst>
                <a:path w="2734" h="1920" extrusionOk="0">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75"/>
            <p:cNvSpPr/>
            <p:nvPr/>
          </p:nvSpPr>
          <p:spPr>
            <a:xfrm>
              <a:off x="3190826" y="2193908"/>
              <a:ext cx="53221" cy="48604"/>
            </a:xfrm>
            <a:custGeom>
              <a:avLst/>
              <a:gdLst/>
              <a:ahLst/>
              <a:cxnLst/>
              <a:rect l="l" t="t" r="r" b="b"/>
              <a:pathLst>
                <a:path w="2029" h="1853" extrusionOk="0">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3" name="Google Shape;16763;p75"/>
          <p:cNvGrpSpPr/>
          <p:nvPr/>
        </p:nvGrpSpPr>
        <p:grpSpPr>
          <a:xfrm>
            <a:off x="5779884" y="2039125"/>
            <a:ext cx="372309" cy="328216"/>
            <a:chOff x="5779884" y="2039125"/>
            <a:chExt cx="372309" cy="328216"/>
          </a:xfrm>
        </p:grpSpPr>
        <p:sp>
          <p:nvSpPr>
            <p:cNvPr id="16764" name="Google Shape;16764;p75"/>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75"/>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75"/>
            <p:cNvSpPr/>
            <p:nvPr/>
          </p:nvSpPr>
          <p:spPr>
            <a:xfrm>
              <a:off x="6095221" y="2136097"/>
              <a:ext cx="56972" cy="134088"/>
            </a:xfrm>
            <a:custGeom>
              <a:avLst/>
              <a:gdLst/>
              <a:ahLst/>
              <a:cxnLst/>
              <a:rect l="l" t="t" r="r" b="b"/>
              <a:pathLst>
                <a:path w="2172" h="5112" extrusionOk="0">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75"/>
            <p:cNvSpPr/>
            <p:nvPr/>
          </p:nvSpPr>
          <p:spPr>
            <a:xfrm>
              <a:off x="5801419" y="2039125"/>
              <a:ext cx="156882" cy="90441"/>
            </a:xfrm>
            <a:custGeom>
              <a:avLst/>
              <a:gdLst/>
              <a:ahLst/>
              <a:cxnLst/>
              <a:rect l="l" t="t" r="r" b="b"/>
              <a:pathLst>
                <a:path w="5981" h="3448" extrusionOk="0">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75"/>
            <p:cNvSpPr/>
            <p:nvPr/>
          </p:nvSpPr>
          <p:spPr>
            <a:xfrm>
              <a:off x="5779884" y="2058666"/>
              <a:ext cx="331731" cy="308675"/>
            </a:xfrm>
            <a:custGeom>
              <a:avLst/>
              <a:gdLst/>
              <a:ahLst/>
              <a:cxnLst/>
              <a:rect l="l" t="t" r="r" b="b"/>
              <a:pathLst>
                <a:path w="12647" h="11768" extrusionOk="0">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75"/>
            <p:cNvSpPr/>
            <p:nvPr/>
          </p:nvSpPr>
          <p:spPr>
            <a:xfrm>
              <a:off x="5818757" y="2041250"/>
              <a:ext cx="35515" cy="28250"/>
            </a:xfrm>
            <a:custGeom>
              <a:avLst/>
              <a:gdLst/>
              <a:ahLst/>
              <a:cxnLst/>
              <a:rect l="l" t="t" r="r" b="b"/>
              <a:pathLst>
                <a:path w="1354" h="1077" extrusionOk="0">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75"/>
            <p:cNvSpPr/>
            <p:nvPr/>
          </p:nvSpPr>
          <p:spPr>
            <a:xfrm>
              <a:off x="5821695" y="2081513"/>
              <a:ext cx="16027" cy="12118"/>
            </a:xfrm>
            <a:custGeom>
              <a:avLst/>
              <a:gdLst/>
              <a:ahLst/>
              <a:cxnLst/>
              <a:rect l="l" t="t" r="r" b="b"/>
              <a:pathLst>
                <a:path w="611" h="462" extrusionOk="0">
                  <a:moveTo>
                    <a:pt x="305" y="1"/>
                  </a:moveTo>
                  <a:cubicBezTo>
                    <a:pt x="0" y="1"/>
                    <a:pt x="0" y="462"/>
                    <a:pt x="305" y="462"/>
                  </a:cubicBezTo>
                  <a:cubicBezTo>
                    <a:pt x="611" y="462"/>
                    <a:pt x="611" y="1"/>
                    <a:pt x="30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75"/>
            <p:cNvSpPr/>
            <p:nvPr/>
          </p:nvSpPr>
          <p:spPr>
            <a:xfrm>
              <a:off x="5844987" y="2093710"/>
              <a:ext cx="48945" cy="110717"/>
            </a:xfrm>
            <a:custGeom>
              <a:avLst/>
              <a:gdLst/>
              <a:ahLst/>
              <a:cxnLst/>
              <a:rect l="l" t="t" r="r" b="b"/>
              <a:pathLst>
                <a:path w="1866" h="4221" extrusionOk="0">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75"/>
            <p:cNvSpPr/>
            <p:nvPr/>
          </p:nvSpPr>
          <p:spPr>
            <a:xfrm>
              <a:off x="5927690" y="2196374"/>
              <a:ext cx="105864" cy="35253"/>
            </a:xfrm>
            <a:custGeom>
              <a:avLst/>
              <a:gdLst/>
              <a:ahLst/>
              <a:cxnLst/>
              <a:rect l="l" t="t" r="r" b="b"/>
              <a:pathLst>
                <a:path w="4036" h="1344" extrusionOk="0">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75"/>
            <p:cNvSpPr/>
            <p:nvPr/>
          </p:nvSpPr>
          <p:spPr>
            <a:xfrm>
              <a:off x="5779884" y="2098956"/>
              <a:ext cx="42886" cy="34833"/>
            </a:xfrm>
            <a:custGeom>
              <a:avLst/>
              <a:gdLst/>
              <a:ahLst/>
              <a:cxnLst/>
              <a:rect l="l" t="t" r="r" b="b"/>
              <a:pathLst>
                <a:path w="1635" h="1328" extrusionOk="0">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75"/>
            <p:cNvSpPr/>
            <p:nvPr/>
          </p:nvSpPr>
          <p:spPr>
            <a:xfrm>
              <a:off x="5780959" y="2120884"/>
              <a:ext cx="9102" cy="7790"/>
            </a:xfrm>
            <a:custGeom>
              <a:avLst/>
              <a:gdLst/>
              <a:ahLst/>
              <a:cxnLst/>
              <a:rect l="l" t="t" r="r" b="b"/>
              <a:pathLst>
                <a:path w="347" h="297" extrusionOk="0">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75"/>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75"/>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77" name="Google Shape;16777;p75"/>
          <p:cNvSpPr txBox="1"/>
          <p:nvPr/>
        </p:nvSpPr>
        <p:spPr>
          <a:xfrm>
            <a:off x="1048350" y="721025"/>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transition>
    <p:fade/>
  </p:transition>
</p:sld>
</file>

<file path=ppt/slides/slide6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781"/>
        <p:cNvGrpSpPr/>
        <p:nvPr/>
      </p:nvGrpSpPr>
      <p:grpSpPr>
        <a:xfrm>
          <a:off x="0" y="0"/>
          <a:ext cx="0" cy="0"/>
          <a:chOff x="0" y="0"/>
          <a:chExt cx="0" cy="0"/>
        </a:xfrm>
      </p:grpSpPr>
      <p:grpSp>
        <p:nvGrpSpPr>
          <p:cNvPr id="16782" name="Google Shape;16782;p76"/>
          <p:cNvGrpSpPr/>
          <p:nvPr/>
        </p:nvGrpSpPr>
        <p:grpSpPr>
          <a:xfrm>
            <a:off x="878066" y="1981993"/>
            <a:ext cx="354610" cy="372358"/>
            <a:chOff x="878066" y="1981993"/>
            <a:chExt cx="354610" cy="372358"/>
          </a:xfrm>
        </p:grpSpPr>
        <p:sp>
          <p:nvSpPr>
            <p:cNvPr id="16783" name="Google Shape;16783;p76"/>
            <p:cNvSpPr/>
            <p:nvPr/>
          </p:nvSpPr>
          <p:spPr>
            <a:xfrm>
              <a:off x="1002194" y="1982386"/>
              <a:ext cx="230482" cy="176742"/>
            </a:xfrm>
            <a:custGeom>
              <a:avLst/>
              <a:gdLst/>
              <a:ahLst/>
              <a:cxnLst/>
              <a:rect l="l" t="t" r="r" b="b"/>
              <a:pathLst>
                <a:path w="8792" h="6742" extrusionOk="0">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76"/>
            <p:cNvSpPr/>
            <p:nvPr/>
          </p:nvSpPr>
          <p:spPr>
            <a:xfrm>
              <a:off x="1038895" y="1981993"/>
              <a:ext cx="163136" cy="177135"/>
            </a:xfrm>
            <a:custGeom>
              <a:avLst/>
              <a:gdLst/>
              <a:ahLst/>
              <a:cxnLst/>
              <a:rect l="l" t="t" r="r" b="b"/>
              <a:pathLst>
                <a:path w="6223" h="6757" extrusionOk="0">
                  <a:moveTo>
                    <a:pt x="4836" y="1"/>
                  </a:moveTo>
                  <a:lnTo>
                    <a:pt x="0" y="6756"/>
                  </a:lnTo>
                  <a:lnTo>
                    <a:pt x="1401" y="6756"/>
                  </a:lnTo>
                  <a:lnTo>
                    <a:pt x="6222"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76"/>
            <p:cNvSpPr/>
            <p:nvPr/>
          </p:nvSpPr>
          <p:spPr>
            <a:xfrm>
              <a:off x="1075596" y="1982386"/>
              <a:ext cx="156687" cy="176742"/>
            </a:xfrm>
            <a:custGeom>
              <a:avLst/>
              <a:gdLst/>
              <a:ahLst/>
              <a:cxnLst/>
              <a:rect l="l" t="t" r="r" b="b"/>
              <a:pathLst>
                <a:path w="5977" h="6742" extrusionOk="0">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76"/>
            <p:cNvSpPr/>
            <p:nvPr/>
          </p:nvSpPr>
          <p:spPr>
            <a:xfrm>
              <a:off x="878145" y="1982281"/>
              <a:ext cx="230404" cy="176846"/>
            </a:xfrm>
            <a:custGeom>
              <a:avLst/>
              <a:gdLst/>
              <a:ahLst/>
              <a:cxnLst/>
              <a:rect l="l" t="t" r="r" b="b"/>
              <a:pathLst>
                <a:path w="8789" h="6746" extrusionOk="0">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76"/>
            <p:cNvSpPr/>
            <p:nvPr/>
          </p:nvSpPr>
          <p:spPr>
            <a:xfrm>
              <a:off x="910599" y="1981993"/>
              <a:ext cx="163136" cy="177135"/>
            </a:xfrm>
            <a:custGeom>
              <a:avLst/>
              <a:gdLst/>
              <a:ahLst/>
              <a:cxnLst/>
              <a:rect l="l" t="t" r="r" b="b"/>
              <a:pathLst>
                <a:path w="6223" h="6757" extrusionOk="0">
                  <a:moveTo>
                    <a:pt x="1" y="1"/>
                  </a:moveTo>
                  <a:lnTo>
                    <a:pt x="4837" y="6756"/>
                  </a:lnTo>
                  <a:lnTo>
                    <a:pt x="6222" y="6756"/>
                  </a:lnTo>
                  <a:lnTo>
                    <a:pt x="1401"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76"/>
            <p:cNvSpPr/>
            <p:nvPr/>
          </p:nvSpPr>
          <p:spPr>
            <a:xfrm>
              <a:off x="878066" y="1982386"/>
              <a:ext cx="159335" cy="177109"/>
            </a:xfrm>
            <a:custGeom>
              <a:avLst/>
              <a:gdLst/>
              <a:ahLst/>
              <a:cxnLst/>
              <a:rect l="l" t="t" r="r" b="b"/>
              <a:pathLst>
                <a:path w="6078" h="6756" extrusionOk="0">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76"/>
            <p:cNvSpPr/>
            <p:nvPr/>
          </p:nvSpPr>
          <p:spPr>
            <a:xfrm>
              <a:off x="1092243" y="2108008"/>
              <a:ext cx="36360" cy="51119"/>
            </a:xfrm>
            <a:custGeom>
              <a:avLst/>
              <a:gdLst/>
              <a:ahLst/>
              <a:cxnLst/>
              <a:rect l="l" t="t" r="r" b="b"/>
              <a:pathLst>
                <a:path w="1387" h="1950" extrusionOk="0">
                  <a:moveTo>
                    <a:pt x="751" y="1"/>
                  </a:moveTo>
                  <a:lnTo>
                    <a:pt x="1" y="1069"/>
                  </a:lnTo>
                  <a:lnTo>
                    <a:pt x="622" y="1949"/>
                  </a:lnTo>
                  <a:lnTo>
                    <a:pt x="1156" y="1228"/>
                  </a:lnTo>
                  <a:lnTo>
                    <a:pt x="1387" y="881"/>
                  </a:lnTo>
                  <a:lnTo>
                    <a:pt x="751"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76"/>
            <p:cNvSpPr/>
            <p:nvPr/>
          </p:nvSpPr>
          <p:spPr>
            <a:xfrm>
              <a:off x="1073709" y="2082658"/>
              <a:ext cx="38248" cy="53374"/>
            </a:xfrm>
            <a:custGeom>
              <a:avLst/>
              <a:gdLst/>
              <a:ahLst/>
              <a:cxnLst/>
              <a:rect l="l" t="t" r="r" b="b"/>
              <a:pathLst>
                <a:path w="1459" h="2036" extrusionOk="0">
                  <a:moveTo>
                    <a:pt x="766" y="0"/>
                  </a:moveTo>
                  <a:lnTo>
                    <a:pt x="0" y="1054"/>
                  </a:lnTo>
                  <a:lnTo>
                    <a:pt x="708" y="2036"/>
                  </a:lnTo>
                  <a:lnTo>
                    <a:pt x="1458" y="968"/>
                  </a:lnTo>
                  <a:lnTo>
                    <a:pt x="76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76"/>
            <p:cNvSpPr/>
            <p:nvPr/>
          </p:nvSpPr>
          <p:spPr>
            <a:xfrm>
              <a:off x="1055542" y="2056915"/>
              <a:ext cx="38248" cy="53400"/>
            </a:xfrm>
            <a:custGeom>
              <a:avLst/>
              <a:gdLst/>
              <a:ahLst/>
              <a:cxnLst/>
              <a:rect l="l" t="t" r="r" b="b"/>
              <a:pathLst>
                <a:path w="1459" h="2037" extrusionOk="0">
                  <a:moveTo>
                    <a:pt x="751" y="1"/>
                  </a:moveTo>
                  <a:lnTo>
                    <a:pt x="1" y="1055"/>
                  </a:lnTo>
                  <a:lnTo>
                    <a:pt x="693" y="2036"/>
                  </a:lnTo>
                  <a:lnTo>
                    <a:pt x="1459" y="982"/>
                  </a:lnTo>
                  <a:lnTo>
                    <a:pt x="751"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76"/>
            <p:cNvSpPr/>
            <p:nvPr/>
          </p:nvSpPr>
          <p:spPr>
            <a:xfrm>
              <a:off x="940117" y="2129583"/>
              <a:ext cx="230482" cy="224636"/>
            </a:xfrm>
            <a:custGeom>
              <a:avLst/>
              <a:gdLst/>
              <a:ahLst/>
              <a:cxnLst/>
              <a:rect l="l" t="t" r="r" b="b"/>
              <a:pathLst>
                <a:path w="8792" h="8569" extrusionOk="0">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76"/>
            <p:cNvSpPr/>
            <p:nvPr/>
          </p:nvSpPr>
          <p:spPr>
            <a:xfrm>
              <a:off x="1038502" y="2129478"/>
              <a:ext cx="132097" cy="224872"/>
            </a:xfrm>
            <a:custGeom>
              <a:avLst/>
              <a:gdLst/>
              <a:ahLst/>
              <a:cxnLst/>
              <a:rect l="l" t="t" r="r" b="b"/>
              <a:pathLst>
                <a:path w="5039" h="8578" extrusionOk="0">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76"/>
            <p:cNvSpPr/>
            <p:nvPr/>
          </p:nvSpPr>
          <p:spPr>
            <a:xfrm>
              <a:off x="970395" y="2156821"/>
              <a:ext cx="169952" cy="169559"/>
            </a:xfrm>
            <a:custGeom>
              <a:avLst/>
              <a:gdLst/>
              <a:ahLst/>
              <a:cxnLst/>
              <a:rect l="l" t="t" r="r" b="b"/>
              <a:pathLst>
                <a:path w="6483" h="6468" extrusionOk="0">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76"/>
            <p:cNvSpPr/>
            <p:nvPr/>
          </p:nvSpPr>
          <p:spPr>
            <a:xfrm>
              <a:off x="1038502" y="2156821"/>
              <a:ext cx="106380" cy="169716"/>
            </a:xfrm>
            <a:custGeom>
              <a:avLst/>
              <a:gdLst/>
              <a:ahLst/>
              <a:cxnLst/>
              <a:rect l="l" t="t" r="r" b="b"/>
              <a:pathLst>
                <a:path w="4058" h="6474" extrusionOk="0">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76"/>
            <p:cNvSpPr/>
            <p:nvPr/>
          </p:nvSpPr>
          <p:spPr>
            <a:xfrm>
              <a:off x="1038502" y="2203641"/>
              <a:ext cx="20841" cy="76207"/>
            </a:xfrm>
            <a:custGeom>
              <a:avLst/>
              <a:gdLst/>
              <a:ahLst/>
              <a:cxnLst/>
              <a:rect l="l" t="t" r="r" b="b"/>
              <a:pathLst>
                <a:path w="795" h="2907" extrusionOk="0">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97" name="Google Shape;16797;p76"/>
          <p:cNvGrpSpPr/>
          <p:nvPr/>
        </p:nvGrpSpPr>
        <p:grpSpPr>
          <a:xfrm>
            <a:off x="1345794" y="1982386"/>
            <a:ext cx="371650" cy="371624"/>
            <a:chOff x="1345794" y="1982386"/>
            <a:chExt cx="371650" cy="371624"/>
          </a:xfrm>
        </p:grpSpPr>
        <p:sp>
          <p:nvSpPr>
            <p:cNvPr id="16798" name="Google Shape;16798;p76"/>
            <p:cNvSpPr/>
            <p:nvPr/>
          </p:nvSpPr>
          <p:spPr>
            <a:xfrm>
              <a:off x="1345794" y="2140567"/>
              <a:ext cx="111676" cy="123001"/>
            </a:xfrm>
            <a:custGeom>
              <a:avLst/>
              <a:gdLst/>
              <a:ahLst/>
              <a:cxnLst/>
              <a:rect l="l" t="t" r="r" b="b"/>
              <a:pathLst>
                <a:path w="4260" h="4692" extrusionOk="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76"/>
            <p:cNvSpPr/>
            <p:nvPr/>
          </p:nvSpPr>
          <p:spPr>
            <a:xfrm>
              <a:off x="1345794" y="2172445"/>
              <a:ext cx="31065" cy="91490"/>
            </a:xfrm>
            <a:custGeom>
              <a:avLst/>
              <a:gdLst/>
              <a:ahLst/>
              <a:cxnLst/>
              <a:rect l="l" t="t" r="r" b="b"/>
              <a:pathLst>
                <a:path w="1185" h="3490" extrusionOk="0">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76"/>
            <p:cNvSpPr/>
            <p:nvPr/>
          </p:nvSpPr>
          <p:spPr>
            <a:xfrm>
              <a:off x="1368496" y="2140934"/>
              <a:ext cx="14418" cy="50752"/>
            </a:xfrm>
            <a:custGeom>
              <a:avLst/>
              <a:gdLst/>
              <a:ahLst/>
              <a:cxnLst/>
              <a:rect l="l" t="t" r="r" b="b"/>
              <a:pathLst>
                <a:path w="550" h="1936" extrusionOk="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76"/>
            <p:cNvSpPr/>
            <p:nvPr/>
          </p:nvSpPr>
          <p:spPr>
            <a:xfrm>
              <a:off x="1392509" y="2146675"/>
              <a:ext cx="8939" cy="46165"/>
            </a:xfrm>
            <a:custGeom>
              <a:avLst/>
              <a:gdLst/>
              <a:ahLst/>
              <a:cxnLst/>
              <a:rect l="l" t="t" r="r" b="b"/>
              <a:pathLst>
                <a:path w="341" h="1761" extrusionOk="0">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76"/>
            <p:cNvSpPr/>
            <p:nvPr/>
          </p:nvSpPr>
          <p:spPr>
            <a:xfrm>
              <a:off x="1412092" y="2150608"/>
              <a:ext cx="9804" cy="46007"/>
            </a:xfrm>
            <a:custGeom>
              <a:avLst/>
              <a:gdLst/>
              <a:ahLst/>
              <a:cxnLst/>
              <a:rect l="l" t="t" r="r" b="b"/>
              <a:pathLst>
                <a:path w="374" h="1755" extrusionOk="0">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76"/>
            <p:cNvSpPr/>
            <p:nvPr/>
          </p:nvSpPr>
          <p:spPr>
            <a:xfrm>
              <a:off x="1434348" y="2154933"/>
              <a:ext cx="7209" cy="42442"/>
            </a:xfrm>
            <a:custGeom>
              <a:avLst/>
              <a:gdLst/>
              <a:ahLst/>
              <a:cxnLst/>
              <a:rect l="l" t="t" r="r" b="b"/>
              <a:pathLst>
                <a:path w="275" h="1619" extrusionOk="0">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76"/>
            <p:cNvSpPr/>
            <p:nvPr/>
          </p:nvSpPr>
          <p:spPr>
            <a:xfrm>
              <a:off x="1427926" y="1982386"/>
              <a:ext cx="46558" cy="32192"/>
            </a:xfrm>
            <a:custGeom>
              <a:avLst/>
              <a:gdLst/>
              <a:ahLst/>
              <a:cxnLst/>
              <a:rect l="l" t="t" r="r" b="b"/>
              <a:pathLst>
                <a:path w="1776" h="1228" extrusionOk="0">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76"/>
            <p:cNvSpPr/>
            <p:nvPr/>
          </p:nvSpPr>
          <p:spPr>
            <a:xfrm>
              <a:off x="1429420" y="1983120"/>
              <a:ext cx="38248" cy="31065"/>
            </a:xfrm>
            <a:custGeom>
              <a:avLst/>
              <a:gdLst/>
              <a:ahLst/>
              <a:cxnLst/>
              <a:rect l="l" t="t" r="r" b="b"/>
              <a:pathLst>
                <a:path w="1459" h="1185" extrusionOk="0">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76"/>
            <p:cNvSpPr/>
            <p:nvPr/>
          </p:nvSpPr>
          <p:spPr>
            <a:xfrm>
              <a:off x="1458178" y="1984640"/>
              <a:ext cx="65511" cy="52640"/>
            </a:xfrm>
            <a:custGeom>
              <a:avLst/>
              <a:gdLst/>
              <a:ahLst/>
              <a:cxnLst/>
              <a:rect l="l" t="t" r="r" b="b"/>
              <a:pathLst>
                <a:path w="2499" h="2008" extrusionOk="0">
                  <a:moveTo>
                    <a:pt x="521" y="1"/>
                  </a:moveTo>
                  <a:lnTo>
                    <a:pt x="1" y="1098"/>
                  </a:lnTo>
                  <a:lnTo>
                    <a:pt x="2181" y="2007"/>
                  </a:lnTo>
                  <a:lnTo>
                    <a:pt x="2498" y="824"/>
                  </a:lnTo>
                  <a:lnTo>
                    <a:pt x="521"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76"/>
            <p:cNvSpPr/>
            <p:nvPr/>
          </p:nvSpPr>
          <p:spPr>
            <a:xfrm>
              <a:off x="1590249" y="2037621"/>
              <a:ext cx="35233" cy="40528"/>
            </a:xfrm>
            <a:custGeom>
              <a:avLst/>
              <a:gdLst/>
              <a:ahLst/>
              <a:cxnLst/>
              <a:rect l="l" t="t" r="r" b="b"/>
              <a:pathLst>
                <a:path w="1344" h="1546" extrusionOk="0">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76"/>
            <p:cNvSpPr/>
            <p:nvPr/>
          </p:nvSpPr>
          <p:spPr>
            <a:xfrm>
              <a:off x="1593657" y="2037621"/>
              <a:ext cx="31825" cy="25769"/>
            </a:xfrm>
            <a:custGeom>
              <a:avLst/>
              <a:gdLst/>
              <a:ahLst/>
              <a:cxnLst/>
              <a:rect l="l" t="t" r="r" b="b"/>
              <a:pathLst>
                <a:path w="1214" h="983" extrusionOk="0">
                  <a:moveTo>
                    <a:pt x="160" y="1"/>
                  </a:moveTo>
                  <a:lnTo>
                    <a:pt x="1" y="578"/>
                  </a:lnTo>
                  <a:lnTo>
                    <a:pt x="954" y="982"/>
                  </a:lnTo>
                  <a:lnTo>
                    <a:pt x="1184" y="491"/>
                  </a:lnTo>
                  <a:lnTo>
                    <a:pt x="1213" y="434"/>
                  </a:lnTo>
                  <a:lnTo>
                    <a:pt x="16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76"/>
            <p:cNvSpPr/>
            <p:nvPr/>
          </p:nvSpPr>
          <p:spPr>
            <a:xfrm>
              <a:off x="1465387" y="1984640"/>
              <a:ext cx="58302" cy="36727"/>
            </a:xfrm>
            <a:custGeom>
              <a:avLst/>
              <a:gdLst/>
              <a:ahLst/>
              <a:cxnLst/>
              <a:rect l="l" t="t" r="r" b="b"/>
              <a:pathLst>
                <a:path w="2224" h="1401" extrusionOk="0">
                  <a:moveTo>
                    <a:pt x="246" y="1"/>
                  </a:moveTo>
                  <a:lnTo>
                    <a:pt x="0" y="520"/>
                  </a:lnTo>
                  <a:lnTo>
                    <a:pt x="2064" y="1401"/>
                  </a:lnTo>
                  <a:lnTo>
                    <a:pt x="2223" y="824"/>
                  </a:lnTo>
                  <a:lnTo>
                    <a:pt x="24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76"/>
            <p:cNvSpPr/>
            <p:nvPr/>
          </p:nvSpPr>
          <p:spPr>
            <a:xfrm>
              <a:off x="1605768" y="2108401"/>
              <a:ext cx="111676" cy="123001"/>
            </a:xfrm>
            <a:custGeom>
              <a:avLst/>
              <a:gdLst/>
              <a:ahLst/>
              <a:cxnLst/>
              <a:rect l="l" t="t" r="r" b="b"/>
              <a:pathLst>
                <a:path w="4260" h="4692" extrusionOk="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76"/>
            <p:cNvSpPr/>
            <p:nvPr/>
          </p:nvSpPr>
          <p:spPr>
            <a:xfrm>
              <a:off x="1605768" y="2139886"/>
              <a:ext cx="31432" cy="91517"/>
            </a:xfrm>
            <a:custGeom>
              <a:avLst/>
              <a:gdLst/>
              <a:ahLst/>
              <a:cxnLst/>
              <a:rect l="l" t="t" r="r" b="b"/>
              <a:pathLst>
                <a:path w="1199" h="3491" extrusionOk="0">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76"/>
            <p:cNvSpPr/>
            <p:nvPr/>
          </p:nvSpPr>
          <p:spPr>
            <a:xfrm>
              <a:off x="1482400" y="1991483"/>
              <a:ext cx="123394" cy="138887"/>
            </a:xfrm>
            <a:custGeom>
              <a:avLst/>
              <a:gdLst/>
              <a:ahLst/>
              <a:cxnLst/>
              <a:rect l="l" t="t" r="r" b="b"/>
              <a:pathLst>
                <a:path w="4707" h="5298" extrusionOk="0">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76"/>
            <p:cNvSpPr/>
            <p:nvPr/>
          </p:nvSpPr>
          <p:spPr>
            <a:xfrm>
              <a:off x="1482794" y="2027030"/>
              <a:ext cx="26503" cy="102946"/>
            </a:xfrm>
            <a:custGeom>
              <a:avLst/>
              <a:gdLst/>
              <a:ahLst/>
              <a:cxnLst/>
              <a:rect l="l" t="t" r="r" b="b"/>
              <a:pathLst>
                <a:path w="1011" h="3927" extrusionOk="0">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76"/>
            <p:cNvSpPr/>
            <p:nvPr/>
          </p:nvSpPr>
          <p:spPr>
            <a:xfrm>
              <a:off x="1610303" y="2048212"/>
              <a:ext cx="34473" cy="36413"/>
            </a:xfrm>
            <a:custGeom>
              <a:avLst/>
              <a:gdLst/>
              <a:ahLst/>
              <a:cxnLst/>
              <a:rect l="l" t="t" r="r" b="b"/>
              <a:pathLst>
                <a:path w="1315" h="1389" extrusionOk="0">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76"/>
            <p:cNvSpPr/>
            <p:nvPr/>
          </p:nvSpPr>
          <p:spPr>
            <a:xfrm>
              <a:off x="1489216" y="2157214"/>
              <a:ext cx="92355" cy="196796"/>
            </a:xfrm>
            <a:custGeom>
              <a:avLst/>
              <a:gdLst/>
              <a:ahLst/>
              <a:cxnLst/>
              <a:rect l="l" t="t" r="r" b="b"/>
              <a:pathLst>
                <a:path w="3523" h="7507" extrusionOk="0">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76"/>
            <p:cNvSpPr/>
            <p:nvPr/>
          </p:nvSpPr>
          <p:spPr>
            <a:xfrm>
              <a:off x="1621681" y="2257879"/>
              <a:ext cx="91962" cy="96130"/>
            </a:xfrm>
            <a:custGeom>
              <a:avLst/>
              <a:gdLst/>
              <a:ahLst/>
              <a:cxnLst/>
              <a:rect l="l" t="t" r="r" b="b"/>
              <a:pathLst>
                <a:path w="3508" h="3667" extrusionOk="0">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76"/>
            <p:cNvSpPr/>
            <p:nvPr/>
          </p:nvSpPr>
          <p:spPr>
            <a:xfrm>
              <a:off x="1509664" y="2157214"/>
              <a:ext cx="71908" cy="196796"/>
            </a:xfrm>
            <a:custGeom>
              <a:avLst/>
              <a:gdLst/>
              <a:ahLst/>
              <a:cxnLst/>
              <a:rect l="l" t="t" r="r" b="b"/>
              <a:pathLst>
                <a:path w="2743" h="7507" extrusionOk="0">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76"/>
            <p:cNvSpPr/>
            <p:nvPr/>
          </p:nvSpPr>
          <p:spPr>
            <a:xfrm>
              <a:off x="1639822" y="2257879"/>
              <a:ext cx="73821" cy="96130"/>
            </a:xfrm>
            <a:custGeom>
              <a:avLst/>
              <a:gdLst/>
              <a:ahLst/>
              <a:cxnLst/>
              <a:rect l="l" t="t" r="r" b="b"/>
              <a:pathLst>
                <a:path w="2816" h="3667" extrusionOk="0">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76"/>
            <p:cNvSpPr/>
            <p:nvPr/>
          </p:nvSpPr>
          <p:spPr>
            <a:xfrm>
              <a:off x="1360920" y="2290779"/>
              <a:ext cx="92749" cy="63231"/>
            </a:xfrm>
            <a:custGeom>
              <a:avLst/>
              <a:gdLst/>
              <a:ahLst/>
              <a:cxnLst/>
              <a:rect l="l" t="t" r="r" b="b"/>
              <a:pathLst>
                <a:path w="3538" h="2412" extrusionOk="0">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76"/>
            <p:cNvSpPr/>
            <p:nvPr/>
          </p:nvSpPr>
          <p:spPr>
            <a:xfrm>
              <a:off x="1381368" y="2290779"/>
              <a:ext cx="72301" cy="63231"/>
            </a:xfrm>
            <a:custGeom>
              <a:avLst/>
              <a:gdLst/>
              <a:ahLst/>
              <a:cxnLst/>
              <a:rect l="l" t="t" r="r" b="b"/>
              <a:pathLst>
                <a:path w="2758" h="2412" extrusionOk="0">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76"/>
            <p:cNvSpPr/>
            <p:nvPr/>
          </p:nvSpPr>
          <p:spPr>
            <a:xfrm>
              <a:off x="1489216" y="2126542"/>
              <a:ext cx="92749" cy="34473"/>
            </a:xfrm>
            <a:custGeom>
              <a:avLst/>
              <a:gdLst/>
              <a:ahLst/>
              <a:cxnLst/>
              <a:rect l="l" t="t" r="r" b="b"/>
              <a:pathLst>
                <a:path w="3538" h="1315" extrusionOk="0">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76"/>
            <p:cNvSpPr/>
            <p:nvPr/>
          </p:nvSpPr>
          <p:spPr>
            <a:xfrm>
              <a:off x="1509664" y="2126542"/>
              <a:ext cx="72301" cy="34473"/>
            </a:xfrm>
            <a:custGeom>
              <a:avLst/>
              <a:gdLst/>
              <a:ahLst/>
              <a:cxnLst/>
              <a:rect l="l" t="t" r="r" b="b"/>
              <a:pathLst>
                <a:path w="2758" h="1315" extrusionOk="0">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76"/>
            <p:cNvSpPr/>
            <p:nvPr/>
          </p:nvSpPr>
          <p:spPr>
            <a:xfrm>
              <a:off x="1511919" y="1991089"/>
              <a:ext cx="26897" cy="47528"/>
            </a:xfrm>
            <a:custGeom>
              <a:avLst/>
              <a:gdLst/>
              <a:ahLst/>
              <a:cxnLst/>
              <a:rect l="l" t="t" r="r" b="b"/>
              <a:pathLst>
                <a:path w="1026" h="1813" extrusionOk="0">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76"/>
            <p:cNvSpPr/>
            <p:nvPr/>
          </p:nvSpPr>
          <p:spPr>
            <a:xfrm>
              <a:off x="1535774" y="2000841"/>
              <a:ext cx="19320" cy="44225"/>
            </a:xfrm>
            <a:custGeom>
              <a:avLst/>
              <a:gdLst/>
              <a:ahLst/>
              <a:cxnLst/>
              <a:rect l="l" t="t" r="r" b="b"/>
              <a:pathLst>
                <a:path w="737" h="1687" extrusionOk="0">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76"/>
            <p:cNvSpPr/>
            <p:nvPr/>
          </p:nvSpPr>
          <p:spPr>
            <a:xfrm>
              <a:off x="1554675" y="2009623"/>
              <a:ext cx="19714" cy="44146"/>
            </a:xfrm>
            <a:custGeom>
              <a:avLst/>
              <a:gdLst/>
              <a:ahLst/>
              <a:cxnLst/>
              <a:rect l="l" t="t" r="r" b="b"/>
              <a:pathLst>
                <a:path w="752" h="1684" extrusionOk="0">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76"/>
            <p:cNvSpPr/>
            <p:nvPr/>
          </p:nvSpPr>
          <p:spPr>
            <a:xfrm>
              <a:off x="1575123" y="2019087"/>
              <a:ext cx="17433" cy="40345"/>
            </a:xfrm>
            <a:custGeom>
              <a:avLst/>
              <a:gdLst/>
              <a:ahLst/>
              <a:cxnLst/>
              <a:rect l="l" t="t" r="r" b="b"/>
              <a:pathLst>
                <a:path w="665" h="1539" extrusionOk="0">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76"/>
            <p:cNvSpPr/>
            <p:nvPr/>
          </p:nvSpPr>
          <p:spPr>
            <a:xfrm>
              <a:off x="1628864" y="2108008"/>
              <a:ext cx="14025" cy="51145"/>
            </a:xfrm>
            <a:custGeom>
              <a:avLst/>
              <a:gdLst/>
              <a:ahLst/>
              <a:cxnLst/>
              <a:rect l="l" t="t" r="r" b="b"/>
              <a:pathLst>
                <a:path w="535" h="1951" extrusionOk="0">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76"/>
            <p:cNvSpPr/>
            <p:nvPr/>
          </p:nvSpPr>
          <p:spPr>
            <a:xfrm>
              <a:off x="1652798" y="2114116"/>
              <a:ext cx="8625" cy="46165"/>
            </a:xfrm>
            <a:custGeom>
              <a:avLst/>
              <a:gdLst/>
              <a:ahLst/>
              <a:cxnLst/>
              <a:rect l="l" t="t" r="r" b="b"/>
              <a:pathLst>
                <a:path w="329" h="1761" extrusionOk="0">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9" name="Google Shape;16829;p76"/>
            <p:cNvSpPr/>
            <p:nvPr/>
          </p:nvSpPr>
          <p:spPr>
            <a:xfrm>
              <a:off x="1672459" y="2118049"/>
              <a:ext cx="9411" cy="46034"/>
            </a:xfrm>
            <a:custGeom>
              <a:avLst/>
              <a:gdLst/>
              <a:ahLst/>
              <a:cxnLst/>
              <a:rect l="l" t="t" r="r" b="b"/>
              <a:pathLst>
                <a:path w="359" h="1756" extrusionOk="0">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76"/>
            <p:cNvSpPr/>
            <p:nvPr/>
          </p:nvSpPr>
          <p:spPr>
            <a:xfrm>
              <a:off x="1694323" y="2122400"/>
              <a:ext cx="7209" cy="42416"/>
            </a:xfrm>
            <a:custGeom>
              <a:avLst/>
              <a:gdLst/>
              <a:ahLst/>
              <a:cxnLst/>
              <a:rect l="l" t="t" r="r" b="b"/>
              <a:pathLst>
                <a:path w="275" h="1618" extrusionOk="0">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76"/>
            <p:cNvSpPr/>
            <p:nvPr/>
          </p:nvSpPr>
          <p:spPr>
            <a:xfrm>
              <a:off x="1621288" y="2227208"/>
              <a:ext cx="92749" cy="34840"/>
            </a:xfrm>
            <a:custGeom>
              <a:avLst/>
              <a:gdLst/>
              <a:ahLst/>
              <a:cxnLst/>
              <a:rect l="l" t="t" r="r" b="b"/>
              <a:pathLst>
                <a:path w="3538" h="1329" extrusionOk="0">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76"/>
            <p:cNvSpPr/>
            <p:nvPr/>
          </p:nvSpPr>
          <p:spPr>
            <a:xfrm>
              <a:off x="1639822" y="2227208"/>
              <a:ext cx="74215" cy="34840"/>
            </a:xfrm>
            <a:custGeom>
              <a:avLst/>
              <a:gdLst/>
              <a:ahLst/>
              <a:cxnLst/>
              <a:rect l="l" t="t" r="r" b="b"/>
              <a:pathLst>
                <a:path w="2831" h="1329" extrusionOk="0">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76"/>
            <p:cNvSpPr/>
            <p:nvPr/>
          </p:nvSpPr>
          <p:spPr>
            <a:xfrm>
              <a:off x="1360920" y="2260134"/>
              <a:ext cx="92749" cy="34473"/>
            </a:xfrm>
            <a:custGeom>
              <a:avLst/>
              <a:gdLst/>
              <a:ahLst/>
              <a:cxnLst/>
              <a:rect l="l" t="t" r="r" b="b"/>
              <a:pathLst>
                <a:path w="3538" h="1315" extrusionOk="0">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76"/>
            <p:cNvSpPr/>
            <p:nvPr/>
          </p:nvSpPr>
          <p:spPr>
            <a:xfrm>
              <a:off x="1381368" y="2260134"/>
              <a:ext cx="72301" cy="34473"/>
            </a:xfrm>
            <a:custGeom>
              <a:avLst/>
              <a:gdLst/>
              <a:ahLst/>
              <a:cxnLst/>
              <a:rect l="l" t="t" r="r" b="b"/>
              <a:pathLst>
                <a:path w="2758" h="1315" extrusionOk="0">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35" name="Google Shape;16835;p76"/>
          <p:cNvGrpSpPr/>
          <p:nvPr/>
        </p:nvGrpSpPr>
        <p:grpSpPr>
          <a:xfrm>
            <a:off x="1821465" y="1981993"/>
            <a:ext cx="372410" cy="372410"/>
            <a:chOff x="1821465" y="1981993"/>
            <a:chExt cx="372410" cy="372410"/>
          </a:xfrm>
        </p:grpSpPr>
        <p:sp>
          <p:nvSpPr>
            <p:cNvPr id="16836" name="Google Shape;16836;p76"/>
            <p:cNvSpPr/>
            <p:nvPr/>
          </p:nvSpPr>
          <p:spPr>
            <a:xfrm>
              <a:off x="1821858" y="1981993"/>
              <a:ext cx="282336" cy="186205"/>
            </a:xfrm>
            <a:custGeom>
              <a:avLst/>
              <a:gdLst/>
              <a:ahLst/>
              <a:cxnLst/>
              <a:rect l="l" t="t" r="r" b="b"/>
              <a:pathLst>
                <a:path w="10770" h="7103" extrusionOk="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76"/>
            <p:cNvSpPr/>
            <p:nvPr/>
          </p:nvSpPr>
          <p:spPr>
            <a:xfrm>
              <a:off x="2007670" y="1981993"/>
              <a:ext cx="186205" cy="282336"/>
            </a:xfrm>
            <a:custGeom>
              <a:avLst/>
              <a:gdLst/>
              <a:ahLst/>
              <a:cxnLst/>
              <a:rect l="l" t="t" r="r" b="b"/>
              <a:pathLst>
                <a:path w="7103" h="10770" extrusionOk="0">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76"/>
            <p:cNvSpPr/>
            <p:nvPr/>
          </p:nvSpPr>
          <p:spPr>
            <a:xfrm>
              <a:off x="1911540" y="2167805"/>
              <a:ext cx="282336" cy="186598"/>
            </a:xfrm>
            <a:custGeom>
              <a:avLst/>
              <a:gdLst/>
              <a:ahLst/>
              <a:cxnLst/>
              <a:rect l="l" t="t" r="r" b="b"/>
              <a:pathLst>
                <a:path w="10770" h="7118" extrusionOk="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76"/>
            <p:cNvSpPr/>
            <p:nvPr/>
          </p:nvSpPr>
          <p:spPr>
            <a:xfrm>
              <a:off x="1821465" y="2072067"/>
              <a:ext cx="186598" cy="281942"/>
            </a:xfrm>
            <a:custGeom>
              <a:avLst/>
              <a:gdLst/>
              <a:ahLst/>
              <a:cxnLst/>
              <a:rect l="l" t="t" r="r" b="b"/>
              <a:pathLst>
                <a:path w="7118" h="10755" extrusionOk="0">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76"/>
            <p:cNvSpPr/>
            <p:nvPr/>
          </p:nvSpPr>
          <p:spPr>
            <a:xfrm>
              <a:off x="1821858" y="2167805"/>
              <a:ext cx="42023" cy="186205"/>
            </a:xfrm>
            <a:custGeom>
              <a:avLst/>
              <a:gdLst/>
              <a:ahLst/>
              <a:cxnLst/>
              <a:rect l="l" t="t" r="r" b="b"/>
              <a:pathLst>
                <a:path w="1603" h="7103" extrusionOk="0">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76"/>
            <p:cNvSpPr/>
            <p:nvPr/>
          </p:nvSpPr>
          <p:spPr>
            <a:xfrm>
              <a:off x="1869989" y="2072303"/>
              <a:ext cx="51041" cy="95894"/>
            </a:xfrm>
            <a:custGeom>
              <a:avLst/>
              <a:gdLst/>
              <a:ahLst/>
              <a:cxnLst/>
              <a:rect l="l" t="t" r="r" b="b"/>
              <a:pathLst>
                <a:path w="1947" h="3658" extrusionOk="0">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76"/>
            <p:cNvSpPr/>
            <p:nvPr/>
          </p:nvSpPr>
          <p:spPr>
            <a:xfrm>
              <a:off x="1821858" y="1981993"/>
              <a:ext cx="42023" cy="186205"/>
            </a:xfrm>
            <a:custGeom>
              <a:avLst/>
              <a:gdLst/>
              <a:ahLst/>
              <a:cxnLst/>
              <a:rect l="l" t="t" r="r" b="b"/>
              <a:pathLst>
                <a:path w="1603" h="7103" extrusionOk="0">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76"/>
            <p:cNvSpPr/>
            <p:nvPr/>
          </p:nvSpPr>
          <p:spPr>
            <a:xfrm>
              <a:off x="2076904" y="2041658"/>
              <a:ext cx="45064" cy="66560"/>
            </a:xfrm>
            <a:custGeom>
              <a:avLst/>
              <a:gdLst/>
              <a:ahLst/>
              <a:cxnLst/>
              <a:rect l="l" t="t" r="r" b="b"/>
              <a:pathLst>
                <a:path w="1719" h="2539" extrusionOk="0">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76"/>
            <p:cNvSpPr/>
            <p:nvPr/>
          </p:nvSpPr>
          <p:spPr>
            <a:xfrm>
              <a:off x="2008037" y="1981993"/>
              <a:ext cx="23882" cy="78357"/>
            </a:xfrm>
            <a:custGeom>
              <a:avLst/>
              <a:gdLst/>
              <a:ahLst/>
              <a:cxnLst/>
              <a:rect l="l" t="t" r="r" b="b"/>
              <a:pathLst>
                <a:path w="911" h="2989" extrusionOk="0">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76"/>
            <p:cNvSpPr/>
            <p:nvPr/>
          </p:nvSpPr>
          <p:spPr>
            <a:xfrm>
              <a:off x="2008037" y="2090234"/>
              <a:ext cx="23882" cy="77963"/>
            </a:xfrm>
            <a:custGeom>
              <a:avLst/>
              <a:gdLst/>
              <a:ahLst/>
              <a:cxnLst/>
              <a:rect l="l" t="t" r="r" b="b"/>
              <a:pathLst>
                <a:path w="911" h="2974" extrusionOk="0">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76"/>
            <p:cNvSpPr/>
            <p:nvPr/>
          </p:nvSpPr>
          <p:spPr>
            <a:xfrm>
              <a:off x="2058737" y="2168172"/>
              <a:ext cx="48105" cy="95973"/>
            </a:xfrm>
            <a:custGeom>
              <a:avLst/>
              <a:gdLst/>
              <a:ahLst/>
              <a:cxnLst/>
              <a:rect l="l" t="t" r="r" b="b"/>
              <a:pathLst>
                <a:path w="1835" h="3661" extrusionOk="0">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76"/>
            <p:cNvSpPr/>
            <p:nvPr/>
          </p:nvSpPr>
          <p:spPr>
            <a:xfrm>
              <a:off x="1995926" y="2167805"/>
              <a:ext cx="23882" cy="78357"/>
            </a:xfrm>
            <a:custGeom>
              <a:avLst/>
              <a:gdLst/>
              <a:ahLst/>
              <a:cxnLst/>
              <a:rect l="l" t="t" r="r" b="b"/>
              <a:pathLst>
                <a:path w="911" h="2989" extrusionOk="0">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76"/>
            <p:cNvSpPr/>
            <p:nvPr/>
          </p:nvSpPr>
          <p:spPr>
            <a:xfrm>
              <a:off x="1905484" y="2228152"/>
              <a:ext cx="45431" cy="66586"/>
            </a:xfrm>
            <a:custGeom>
              <a:avLst/>
              <a:gdLst/>
              <a:ahLst/>
              <a:cxnLst/>
              <a:rect l="l" t="t" r="r" b="b"/>
              <a:pathLst>
                <a:path w="1733" h="2540" extrusionOk="0">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9" name="Google Shape;16849;p76"/>
            <p:cNvSpPr/>
            <p:nvPr/>
          </p:nvSpPr>
          <p:spPr>
            <a:xfrm>
              <a:off x="1995926" y="2276020"/>
              <a:ext cx="29938" cy="77990"/>
            </a:xfrm>
            <a:custGeom>
              <a:avLst/>
              <a:gdLst/>
              <a:ahLst/>
              <a:cxnLst/>
              <a:rect l="l" t="t" r="r" b="b"/>
              <a:pathLst>
                <a:path w="1142" h="2975" extrusionOk="0">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50" name="Google Shape;16850;p76"/>
          <p:cNvGrpSpPr/>
          <p:nvPr/>
        </p:nvGrpSpPr>
        <p:grpSpPr>
          <a:xfrm>
            <a:off x="2276348" y="1981809"/>
            <a:ext cx="415901" cy="372699"/>
            <a:chOff x="2276348" y="1981809"/>
            <a:chExt cx="415901" cy="372699"/>
          </a:xfrm>
        </p:grpSpPr>
        <p:sp>
          <p:nvSpPr>
            <p:cNvPr id="16851" name="Google Shape;16851;p76"/>
            <p:cNvSpPr/>
            <p:nvPr/>
          </p:nvSpPr>
          <p:spPr>
            <a:xfrm>
              <a:off x="2350510" y="2034606"/>
              <a:ext cx="267209" cy="267183"/>
            </a:xfrm>
            <a:custGeom>
              <a:avLst/>
              <a:gdLst/>
              <a:ahLst/>
              <a:cxnLst/>
              <a:rect l="l" t="t" r="r" b="b"/>
              <a:pathLst>
                <a:path w="10193" h="10192" extrusionOk="0">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76"/>
            <p:cNvSpPr/>
            <p:nvPr/>
          </p:nvSpPr>
          <p:spPr>
            <a:xfrm>
              <a:off x="2324033" y="2037254"/>
              <a:ext cx="254312" cy="264614"/>
            </a:xfrm>
            <a:custGeom>
              <a:avLst/>
              <a:gdLst/>
              <a:ahLst/>
              <a:cxnLst/>
              <a:rect l="l" t="t" r="r" b="b"/>
              <a:pathLst>
                <a:path w="9701" h="10094" extrusionOk="0">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76"/>
            <p:cNvSpPr/>
            <p:nvPr/>
          </p:nvSpPr>
          <p:spPr>
            <a:xfrm>
              <a:off x="2405771" y="2035734"/>
              <a:ext cx="211948" cy="264169"/>
            </a:xfrm>
            <a:custGeom>
              <a:avLst/>
              <a:gdLst/>
              <a:ahLst/>
              <a:cxnLst/>
              <a:rect l="l" t="t" r="r" b="b"/>
              <a:pathLst>
                <a:path w="8085" h="10077" extrusionOk="0">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76"/>
            <p:cNvSpPr/>
            <p:nvPr/>
          </p:nvSpPr>
          <p:spPr>
            <a:xfrm>
              <a:off x="2437177" y="2084939"/>
              <a:ext cx="17066" cy="27264"/>
            </a:xfrm>
            <a:custGeom>
              <a:avLst/>
              <a:gdLst/>
              <a:ahLst/>
              <a:cxnLst/>
              <a:rect l="l" t="t" r="r" b="b"/>
              <a:pathLst>
                <a:path w="651" h="1040" extrusionOk="0">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76"/>
            <p:cNvSpPr/>
            <p:nvPr/>
          </p:nvSpPr>
          <p:spPr>
            <a:xfrm>
              <a:off x="2405771" y="2174621"/>
              <a:ext cx="153279" cy="125281"/>
            </a:xfrm>
            <a:custGeom>
              <a:avLst/>
              <a:gdLst/>
              <a:ahLst/>
              <a:cxnLst/>
              <a:rect l="l" t="t" r="r" b="b"/>
              <a:pathLst>
                <a:path w="5847" h="4779" extrusionOk="0">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76"/>
            <p:cNvSpPr/>
            <p:nvPr/>
          </p:nvSpPr>
          <p:spPr>
            <a:xfrm>
              <a:off x="2329827" y="2084651"/>
              <a:ext cx="362422" cy="269857"/>
            </a:xfrm>
            <a:custGeom>
              <a:avLst/>
              <a:gdLst/>
              <a:ahLst/>
              <a:cxnLst/>
              <a:rect l="l" t="t" r="r" b="b"/>
              <a:pathLst>
                <a:path w="13825" h="10294" extrusionOk="0">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76"/>
            <p:cNvSpPr/>
            <p:nvPr/>
          </p:nvSpPr>
          <p:spPr>
            <a:xfrm>
              <a:off x="2276348" y="1981809"/>
              <a:ext cx="361793" cy="268704"/>
            </a:xfrm>
            <a:custGeom>
              <a:avLst/>
              <a:gdLst/>
              <a:ahLst/>
              <a:cxnLst/>
              <a:rect l="l" t="t" r="r" b="b"/>
              <a:pathLst>
                <a:path w="13801" h="10250" extrusionOk="0">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58" name="Google Shape;16858;p76"/>
          <p:cNvGrpSpPr/>
          <p:nvPr/>
        </p:nvGrpSpPr>
        <p:grpSpPr>
          <a:xfrm>
            <a:off x="2774354" y="2009990"/>
            <a:ext cx="372017" cy="316310"/>
            <a:chOff x="2774354" y="2009990"/>
            <a:chExt cx="372017" cy="316310"/>
          </a:xfrm>
        </p:grpSpPr>
        <p:sp>
          <p:nvSpPr>
            <p:cNvPr id="16859" name="Google Shape;16859;p76"/>
            <p:cNvSpPr/>
            <p:nvPr/>
          </p:nvSpPr>
          <p:spPr>
            <a:xfrm>
              <a:off x="2948055" y="2090995"/>
              <a:ext cx="191134" cy="174094"/>
            </a:xfrm>
            <a:custGeom>
              <a:avLst/>
              <a:gdLst/>
              <a:ahLst/>
              <a:cxnLst/>
              <a:rect l="l" t="t" r="r" b="b"/>
              <a:pathLst>
                <a:path w="7291" h="6641" extrusionOk="0">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76"/>
            <p:cNvSpPr/>
            <p:nvPr/>
          </p:nvSpPr>
          <p:spPr>
            <a:xfrm>
              <a:off x="3033568" y="2009990"/>
              <a:ext cx="112803" cy="206889"/>
            </a:xfrm>
            <a:custGeom>
              <a:avLst/>
              <a:gdLst/>
              <a:ahLst/>
              <a:cxnLst/>
              <a:rect l="l" t="t" r="r" b="b"/>
              <a:pathLst>
                <a:path w="4303" h="7892" extrusionOk="0">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76"/>
            <p:cNvSpPr/>
            <p:nvPr/>
          </p:nvSpPr>
          <p:spPr>
            <a:xfrm>
              <a:off x="3110404" y="2165524"/>
              <a:ext cx="35600" cy="51355"/>
            </a:xfrm>
            <a:custGeom>
              <a:avLst/>
              <a:gdLst/>
              <a:ahLst/>
              <a:cxnLst/>
              <a:rect l="l" t="t" r="r" b="b"/>
              <a:pathLst>
                <a:path w="1358" h="1959" extrusionOk="0">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76"/>
            <p:cNvSpPr/>
            <p:nvPr/>
          </p:nvSpPr>
          <p:spPr>
            <a:xfrm>
              <a:off x="2960533" y="2148510"/>
              <a:ext cx="145336" cy="96733"/>
            </a:xfrm>
            <a:custGeom>
              <a:avLst/>
              <a:gdLst/>
              <a:ahLst/>
              <a:cxnLst/>
              <a:rect l="l" t="t" r="r" b="b"/>
              <a:pathLst>
                <a:path w="5544" h="3690" extrusionOk="0">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76"/>
            <p:cNvSpPr/>
            <p:nvPr/>
          </p:nvSpPr>
          <p:spPr>
            <a:xfrm>
              <a:off x="3017315" y="2196930"/>
              <a:ext cx="85540" cy="48419"/>
            </a:xfrm>
            <a:custGeom>
              <a:avLst/>
              <a:gdLst/>
              <a:ahLst/>
              <a:cxnLst/>
              <a:rect l="l" t="t" r="r" b="b"/>
              <a:pathLst>
                <a:path w="3263" h="1847" extrusionOk="0">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76"/>
            <p:cNvSpPr/>
            <p:nvPr/>
          </p:nvSpPr>
          <p:spPr>
            <a:xfrm>
              <a:off x="2933663" y="2173467"/>
              <a:ext cx="145336" cy="96733"/>
            </a:xfrm>
            <a:custGeom>
              <a:avLst/>
              <a:gdLst/>
              <a:ahLst/>
              <a:cxnLst/>
              <a:rect l="l" t="t" r="r" b="b"/>
              <a:pathLst>
                <a:path w="5544" h="3690" extrusionOk="0">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76"/>
            <p:cNvSpPr/>
            <p:nvPr/>
          </p:nvSpPr>
          <p:spPr>
            <a:xfrm>
              <a:off x="2999515" y="2228361"/>
              <a:ext cx="76102" cy="41603"/>
            </a:xfrm>
            <a:custGeom>
              <a:avLst/>
              <a:gdLst/>
              <a:ahLst/>
              <a:cxnLst/>
              <a:rect l="l" t="t" r="r" b="b"/>
              <a:pathLst>
                <a:path w="2903" h="1587" extrusionOk="0">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76"/>
            <p:cNvSpPr/>
            <p:nvPr/>
          </p:nvSpPr>
          <p:spPr>
            <a:xfrm>
              <a:off x="2906425" y="2198450"/>
              <a:ext cx="145729" cy="96733"/>
            </a:xfrm>
            <a:custGeom>
              <a:avLst/>
              <a:gdLst/>
              <a:ahLst/>
              <a:cxnLst/>
              <a:rect l="l" t="t" r="r" b="b"/>
              <a:pathLst>
                <a:path w="5559" h="3690" extrusionOk="0">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76"/>
            <p:cNvSpPr/>
            <p:nvPr/>
          </p:nvSpPr>
          <p:spPr>
            <a:xfrm>
              <a:off x="2982108" y="2259007"/>
              <a:ext cx="66245" cy="36150"/>
            </a:xfrm>
            <a:custGeom>
              <a:avLst/>
              <a:gdLst/>
              <a:ahLst/>
              <a:cxnLst/>
              <a:rect l="l" t="t" r="r" b="b"/>
              <a:pathLst>
                <a:path w="2527" h="1379" extrusionOk="0">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76"/>
            <p:cNvSpPr/>
            <p:nvPr/>
          </p:nvSpPr>
          <p:spPr>
            <a:xfrm>
              <a:off x="2879555" y="2223800"/>
              <a:ext cx="145729" cy="96655"/>
            </a:xfrm>
            <a:custGeom>
              <a:avLst/>
              <a:gdLst/>
              <a:ahLst/>
              <a:cxnLst/>
              <a:rect l="l" t="t" r="r" b="b"/>
              <a:pathLst>
                <a:path w="5559" h="3687" extrusionOk="0">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76"/>
            <p:cNvSpPr/>
            <p:nvPr/>
          </p:nvSpPr>
          <p:spPr>
            <a:xfrm>
              <a:off x="2964701" y="2288132"/>
              <a:ext cx="56782" cy="32323"/>
            </a:xfrm>
            <a:custGeom>
              <a:avLst/>
              <a:gdLst/>
              <a:ahLst/>
              <a:cxnLst/>
              <a:rect l="l" t="t" r="r" b="b"/>
              <a:pathLst>
                <a:path w="2166" h="1233" extrusionOk="0">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76"/>
            <p:cNvSpPr/>
            <p:nvPr/>
          </p:nvSpPr>
          <p:spPr>
            <a:xfrm>
              <a:off x="2791761" y="2103080"/>
              <a:ext cx="185445" cy="168064"/>
            </a:xfrm>
            <a:custGeom>
              <a:avLst/>
              <a:gdLst/>
              <a:ahLst/>
              <a:cxnLst/>
              <a:rect l="l" t="t" r="r" b="b"/>
              <a:pathLst>
                <a:path w="7074" h="6411" extrusionOk="0">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76"/>
            <p:cNvSpPr/>
            <p:nvPr/>
          </p:nvSpPr>
          <p:spPr>
            <a:xfrm>
              <a:off x="2774354" y="2035734"/>
              <a:ext cx="114691" cy="198316"/>
            </a:xfrm>
            <a:custGeom>
              <a:avLst/>
              <a:gdLst/>
              <a:ahLst/>
              <a:cxnLst/>
              <a:rect l="l" t="t" r="r" b="b"/>
              <a:pathLst>
                <a:path w="4375" h="7565" extrusionOk="0">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76"/>
            <p:cNvSpPr/>
            <p:nvPr/>
          </p:nvSpPr>
          <p:spPr>
            <a:xfrm>
              <a:off x="2774354" y="2035734"/>
              <a:ext cx="88580" cy="185445"/>
            </a:xfrm>
            <a:custGeom>
              <a:avLst/>
              <a:gdLst/>
              <a:ahLst/>
              <a:cxnLst/>
              <a:rect l="l" t="t" r="r" b="b"/>
              <a:pathLst>
                <a:path w="3379" h="7074" extrusionOk="0">
                  <a:moveTo>
                    <a:pt x="0" y="0"/>
                  </a:moveTo>
                  <a:lnTo>
                    <a:pt x="0" y="6785"/>
                  </a:lnTo>
                  <a:lnTo>
                    <a:pt x="506" y="7074"/>
                  </a:lnTo>
                  <a:lnTo>
                    <a:pt x="3378" y="1949"/>
                  </a:lnTo>
                  <a:lnTo>
                    <a:pt x="0"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76"/>
            <p:cNvSpPr/>
            <p:nvPr/>
          </p:nvSpPr>
          <p:spPr>
            <a:xfrm>
              <a:off x="2774354" y="2175381"/>
              <a:ext cx="54894" cy="58669"/>
            </a:xfrm>
            <a:custGeom>
              <a:avLst/>
              <a:gdLst/>
              <a:ahLst/>
              <a:cxnLst/>
              <a:rect l="l" t="t" r="r" b="b"/>
              <a:pathLst>
                <a:path w="2094" h="2238" extrusionOk="0">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76"/>
            <p:cNvSpPr/>
            <p:nvPr/>
          </p:nvSpPr>
          <p:spPr>
            <a:xfrm>
              <a:off x="2774354" y="2175381"/>
              <a:ext cx="28784" cy="45798"/>
            </a:xfrm>
            <a:custGeom>
              <a:avLst/>
              <a:gdLst/>
              <a:ahLst/>
              <a:cxnLst/>
              <a:rect l="l" t="t" r="r" b="b"/>
              <a:pathLst>
                <a:path w="1098" h="1747" extrusionOk="0">
                  <a:moveTo>
                    <a:pt x="0" y="0"/>
                  </a:moveTo>
                  <a:lnTo>
                    <a:pt x="0" y="1458"/>
                  </a:lnTo>
                  <a:lnTo>
                    <a:pt x="506" y="1747"/>
                  </a:lnTo>
                  <a:lnTo>
                    <a:pt x="1098" y="664"/>
                  </a:lnTo>
                  <a:lnTo>
                    <a:pt x="0" y="0"/>
                  </a:ln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76"/>
            <p:cNvSpPr/>
            <p:nvPr/>
          </p:nvSpPr>
          <p:spPr>
            <a:xfrm>
              <a:off x="2829983" y="2199105"/>
              <a:ext cx="78357" cy="62811"/>
            </a:xfrm>
            <a:custGeom>
              <a:avLst/>
              <a:gdLst/>
              <a:ahLst/>
              <a:cxnLst/>
              <a:rect l="l" t="t" r="r" b="b"/>
              <a:pathLst>
                <a:path w="2989" h="2396" extrusionOk="0">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76"/>
            <p:cNvSpPr/>
            <p:nvPr/>
          </p:nvSpPr>
          <p:spPr>
            <a:xfrm>
              <a:off x="2833390" y="2200337"/>
              <a:ext cx="74949" cy="61579"/>
            </a:xfrm>
            <a:custGeom>
              <a:avLst/>
              <a:gdLst/>
              <a:ahLst/>
              <a:cxnLst/>
              <a:rect l="l" t="t" r="r" b="b"/>
              <a:pathLst>
                <a:path w="2859" h="2349" extrusionOk="0">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76"/>
            <p:cNvSpPr/>
            <p:nvPr/>
          </p:nvSpPr>
          <p:spPr>
            <a:xfrm>
              <a:off x="2859868" y="2226815"/>
              <a:ext cx="69653" cy="56546"/>
            </a:xfrm>
            <a:custGeom>
              <a:avLst/>
              <a:gdLst/>
              <a:ahLst/>
              <a:cxnLst/>
              <a:rect l="l" t="t" r="r" b="b"/>
              <a:pathLst>
                <a:path w="2657" h="2157" extrusionOk="0">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76"/>
            <p:cNvSpPr/>
            <p:nvPr/>
          </p:nvSpPr>
          <p:spPr>
            <a:xfrm>
              <a:off x="2863669" y="2227968"/>
              <a:ext cx="65852" cy="55392"/>
            </a:xfrm>
            <a:custGeom>
              <a:avLst/>
              <a:gdLst/>
              <a:ahLst/>
              <a:cxnLst/>
              <a:rect l="l" t="t" r="r" b="b"/>
              <a:pathLst>
                <a:path w="2512" h="2113" extrusionOk="0">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76"/>
            <p:cNvSpPr/>
            <p:nvPr/>
          </p:nvSpPr>
          <p:spPr>
            <a:xfrm>
              <a:off x="2889779" y="2254734"/>
              <a:ext cx="60950" cy="50097"/>
            </a:xfrm>
            <a:custGeom>
              <a:avLst/>
              <a:gdLst/>
              <a:ahLst/>
              <a:cxnLst/>
              <a:rect l="l" t="t" r="r" b="b"/>
              <a:pathLst>
                <a:path w="2325" h="1911" extrusionOk="0">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76"/>
            <p:cNvSpPr/>
            <p:nvPr/>
          </p:nvSpPr>
          <p:spPr>
            <a:xfrm>
              <a:off x="2893187" y="2255599"/>
              <a:ext cx="57542" cy="49468"/>
            </a:xfrm>
            <a:custGeom>
              <a:avLst/>
              <a:gdLst/>
              <a:ahLst/>
              <a:cxnLst/>
              <a:rect l="l" t="t" r="r" b="b"/>
              <a:pathLst>
                <a:path w="2195" h="1887" extrusionOk="0">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76"/>
            <p:cNvSpPr/>
            <p:nvPr/>
          </p:nvSpPr>
          <p:spPr>
            <a:xfrm>
              <a:off x="2919664" y="2281971"/>
              <a:ext cx="52246" cy="44277"/>
            </a:xfrm>
            <a:custGeom>
              <a:avLst/>
              <a:gdLst/>
              <a:ahLst/>
              <a:cxnLst/>
              <a:rect l="l" t="t" r="r" b="b"/>
              <a:pathLst>
                <a:path w="1993" h="1689" extrusionOk="0">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76"/>
            <p:cNvSpPr/>
            <p:nvPr/>
          </p:nvSpPr>
          <p:spPr>
            <a:xfrm>
              <a:off x="2923072" y="2283229"/>
              <a:ext cx="48839" cy="43071"/>
            </a:xfrm>
            <a:custGeom>
              <a:avLst/>
              <a:gdLst/>
              <a:ahLst/>
              <a:cxnLst/>
              <a:rect l="l" t="t" r="r" b="b"/>
              <a:pathLst>
                <a:path w="1863" h="1643" extrusionOk="0">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76"/>
            <p:cNvSpPr/>
            <p:nvPr/>
          </p:nvSpPr>
          <p:spPr>
            <a:xfrm>
              <a:off x="2925353" y="2108768"/>
              <a:ext cx="75709" cy="116211"/>
            </a:xfrm>
            <a:custGeom>
              <a:avLst/>
              <a:gdLst/>
              <a:ahLst/>
              <a:cxnLst/>
              <a:rect l="l" t="t" r="r" b="b"/>
              <a:pathLst>
                <a:path w="2888" h="4433" extrusionOk="0">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76"/>
            <p:cNvSpPr/>
            <p:nvPr/>
          </p:nvSpPr>
          <p:spPr>
            <a:xfrm>
              <a:off x="2925353" y="2108768"/>
              <a:ext cx="32192" cy="116211"/>
            </a:xfrm>
            <a:custGeom>
              <a:avLst/>
              <a:gdLst/>
              <a:ahLst/>
              <a:cxnLst/>
              <a:rect l="l" t="t" r="r" b="b"/>
              <a:pathLst>
                <a:path w="1228" h="4433" extrusionOk="0">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85" name="Google Shape;16885;p76"/>
          <p:cNvGrpSpPr/>
          <p:nvPr/>
        </p:nvGrpSpPr>
        <p:grpSpPr>
          <a:xfrm>
            <a:off x="3722682" y="1981993"/>
            <a:ext cx="375818" cy="372043"/>
            <a:chOff x="3722682" y="1981993"/>
            <a:chExt cx="375818" cy="372043"/>
          </a:xfrm>
        </p:grpSpPr>
        <p:sp>
          <p:nvSpPr>
            <p:cNvPr id="16886" name="Google Shape;16886;p76"/>
            <p:cNvSpPr/>
            <p:nvPr/>
          </p:nvSpPr>
          <p:spPr>
            <a:xfrm>
              <a:off x="3876695" y="1981993"/>
              <a:ext cx="71934" cy="72301"/>
            </a:xfrm>
            <a:custGeom>
              <a:avLst/>
              <a:gdLst/>
              <a:ahLst/>
              <a:cxnLst/>
              <a:rect l="l" t="t" r="r" b="b"/>
              <a:pathLst>
                <a:path w="2744" h="2758" extrusionOk="0">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76"/>
            <p:cNvSpPr/>
            <p:nvPr/>
          </p:nvSpPr>
          <p:spPr>
            <a:xfrm>
              <a:off x="3755582" y="2204217"/>
              <a:ext cx="146516" cy="102448"/>
            </a:xfrm>
            <a:custGeom>
              <a:avLst/>
              <a:gdLst/>
              <a:ahLst/>
              <a:cxnLst/>
              <a:rect l="l" t="t" r="r" b="b"/>
              <a:pathLst>
                <a:path w="5589" h="3908" extrusionOk="0">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76"/>
            <p:cNvSpPr/>
            <p:nvPr/>
          </p:nvSpPr>
          <p:spPr>
            <a:xfrm>
              <a:off x="3848697" y="2066195"/>
              <a:ext cx="129817" cy="66403"/>
            </a:xfrm>
            <a:custGeom>
              <a:avLst/>
              <a:gdLst/>
              <a:ahLst/>
              <a:cxnLst/>
              <a:rect l="l" t="t" r="r" b="b"/>
              <a:pathLst>
                <a:path w="4952" h="2533" extrusionOk="0">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76"/>
            <p:cNvSpPr/>
            <p:nvPr/>
          </p:nvSpPr>
          <p:spPr>
            <a:xfrm>
              <a:off x="3923227" y="2204217"/>
              <a:ext cx="146909" cy="102370"/>
            </a:xfrm>
            <a:custGeom>
              <a:avLst/>
              <a:gdLst/>
              <a:ahLst/>
              <a:cxnLst/>
              <a:rect l="l" t="t" r="r" b="b"/>
              <a:pathLst>
                <a:path w="5604" h="3905" extrusionOk="0">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76"/>
            <p:cNvSpPr/>
            <p:nvPr/>
          </p:nvSpPr>
          <p:spPr>
            <a:xfrm>
              <a:off x="3868752" y="1983513"/>
              <a:ext cx="71934" cy="70781"/>
            </a:xfrm>
            <a:custGeom>
              <a:avLst/>
              <a:gdLst/>
              <a:ahLst/>
              <a:cxnLst/>
              <a:rect l="l" t="t" r="r" b="b"/>
              <a:pathLst>
                <a:path w="2744" h="2700" extrusionOk="0">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76"/>
            <p:cNvSpPr/>
            <p:nvPr/>
          </p:nvSpPr>
          <p:spPr>
            <a:xfrm>
              <a:off x="3804814" y="2143949"/>
              <a:ext cx="47711" cy="48105"/>
            </a:xfrm>
            <a:custGeom>
              <a:avLst/>
              <a:gdLst/>
              <a:ahLst/>
              <a:cxnLst/>
              <a:rect l="l" t="t" r="r" b="b"/>
              <a:pathLst>
                <a:path w="1820" h="1835" extrusionOk="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76"/>
            <p:cNvSpPr/>
            <p:nvPr/>
          </p:nvSpPr>
          <p:spPr>
            <a:xfrm>
              <a:off x="3799125" y="2145102"/>
              <a:ext cx="48078" cy="47056"/>
            </a:xfrm>
            <a:custGeom>
              <a:avLst/>
              <a:gdLst/>
              <a:ahLst/>
              <a:cxnLst/>
              <a:rect l="l" t="t" r="r" b="b"/>
              <a:pathLst>
                <a:path w="1834" h="1795" extrusionOk="0">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76"/>
            <p:cNvSpPr/>
            <p:nvPr/>
          </p:nvSpPr>
          <p:spPr>
            <a:xfrm>
              <a:off x="3972458" y="2143949"/>
              <a:ext cx="48078" cy="48105"/>
            </a:xfrm>
            <a:custGeom>
              <a:avLst/>
              <a:gdLst/>
              <a:ahLst/>
              <a:cxnLst/>
              <a:rect l="l" t="t" r="r" b="b"/>
              <a:pathLst>
                <a:path w="1834" h="1835" extrusionOk="0">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76"/>
            <p:cNvSpPr/>
            <p:nvPr/>
          </p:nvSpPr>
          <p:spPr>
            <a:xfrm>
              <a:off x="3967163" y="2145102"/>
              <a:ext cx="48078" cy="47056"/>
            </a:xfrm>
            <a:custGeom>
              <a:avLst/>
              <a:gdLst/>
              <a:ahLst/>
              <a:cxnLst/>
              <a:rect l="l" t="t" r="r" b="b"/>
              <a:pathLst>
                <a:path w="1834" h="1795" extrusionOk="0">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76"/>
            <p:cNvSpPr/>
            <p:nvPr/>
          </p:nvSpPr>
          <p:spPr>
            <a:xfrm>
              <a:off x="3726850" y="2318043"/>
              <a:ext cx="35967" cy="35967"/>
            </a:xfrm>
            <a:custGeom>
              <a:avLst/>
              <a:gdLst/>
              <a:ahLst/>
              <a:cxnLst/>
              <a:rect l="l" t="t" r="r" b="b"/>
              <a:pathLst>
                <a:path w="1372" h="1372" extrusionOk="0">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76"/>
            <p:cNvSpPr/>
            <p:nvPr/>
          </p:nvSpPr>
          <p:spPr>
            <a:xfrm>
              <a:off x="3722682" y="2318803"/>
              <a:ext cx="35993" cy="35233"/>
            </a:xfrm>
            <a:custGeom>
              <a:avLst/>
              <a:gdLst/>
              <a:ahLst/>
              <a:cxnLst/>
              <a:rect l="l" t="t" r="r" b="b"/>
              <a:pathLst>
                <a:path w="1373" h="1344" extrusionOk="0">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76"/>
            <p:cNvSpPr/>
            <p:nvPr/>
          </p:nvSpPr>
          <p:spPr>
            <a:xfrm>
              <a:off x="3894495" y="2318043"/>
              <a:ext cx="35967" cy="35967"/>
            </a:xfrm>
            <a:custGeom>
              <a:avLst/>
              <a:gdLst/>
              <a:ahLst/>
              <a:cxnLst/>
              <a:rect l="l" t="t" r="r" b="b"/>
              <a:pathLst>
                <a:path w="1372" h="1372" extrusionOk="0">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76"/>
            <p:cNvSpPr/>
            <p:nvPr/>
          </p:nvSpPr>
          <p:spPr>
            <a:xfrm>
              <a:off x="3890327" y="2318803"/>
              <a:ext cx="35967" cy="35233"/>
            </a:xfrm>
            <a:custGeom>
              <a:avLst/>
              <a:gdLst/>
              <a:ahLst/>
              <a:cxnLst/>
              <a:rect l="l" t="t" r="r" b="b"/>
              <a:pathLst>
                <a:path w="1372" h="1344" extrusionOk="0">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9" name="Google Shape;16899;p76"/>
            <p:cNvSpPr/>
            <p:nvPr/>
          </p:nvSpPr>
          <p:spPr>
            <a:xfrm>
              <a:off x="4062507" y="2318043"/>
              <a:ext cx="35993" cy="35967"/>
            </a:xfrm>
            <a:custGeom>
              <a:avLst/>
              <a:gdLst/>
              <a:ahLst/>
              <a:cxnLst/>
              <a:rect l="l" t="t" r="r" b="b"/>
              <a:pathLst>
                <a:path w="1373" h="1372" extrusionOk="0">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76"/>
            <p:cNvSpPr/>
            <p:nvPr/>
          </p:nvSpPr>
          <p:spPr>
            <a:xfrm>
              <a:off x="4058339" y="2318803"/>
              <a:ext cx="35993" cy="35233"/>
            </a:xfrm>
            <a:custGeom>
              <a:avLst/>
              <a:gdLst/>
              <a:ahLst/>
              <a:cxnLst/>
              <a:rect l="l" t="t" r="r" b="b"/>
              <a:pathLst>
                <a:path w="1373" h="1344" extrusionOk="0">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01" name="Google Shape;16901;p76"/>
          <p:cNvGrpSpPr/>
          <p:nvPr/>
        </p:nvGrpSpPr>
        <p:grpSpPr>
          <a:xfrm>
            <a:off x="4201394" y="1981809"/>
            <a:ext cx="373538" cy="372305"/>
            <a:chOff x="4201394" y="1981809"/>
            <a:chExt cx="373538" cy="372305"/>
          </a:xfrm>
        </p:grpSpPr>
        <p:sp>
          <p:nvSpPr>
            <p:cNvPr id="16902" name="Google Shape;16902;p76"/>
            <p:cNvSpPr/>
            <p:nvPr/>
          </p:nvSpPr>
          <p:spPr>
            <a:xfrm>
              <a:off x="4308876" y="2188619"/>
              <a:ext cx="59429" cy="59823"/>
            </a:xfrm>
            <a:custGeom>
              <a:avLst/>
              <a:gdLst/>
              <a:ahLst/>
              <a:cxnLst/>
              <a:rect l="l" t="t" r="r" b="b"/>
              <a:pathLst>
                <a:path w="2267" h="2282" extrusionOk="0">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76"/>
            <p:cNvSpPr/>
            <p:nvPr/>
          </p:nvSpPr>
          <p:spPr>
            <a:xfrm>
              <a:off x="4309243" y="2188619"/>
              <a:ext cx="48078" cy="59823"/>
            </a:xfrm>
            <a:custGeom>
              <a:avLst/>
              <a:gdLst/>
              <a:ahLst/>
              <a:cxnLst/>
              <a:rect l="l" t="t" r="r" b="b"/>
              <a:pathLst>
                <a:path w="1834" h="2282" extrusionOk="0">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76"/>
            <p:cNvSpPr/>
            <p:nvPr/>
          </p:nvSpPr>
          <p:spPr>
            <a:xfrm>
              <a:off x="4303580" y="1981809"/>
              <a:ext cx="271351" cy="259030"/>
            </a:xfrm>
            <a:custGeom>
              <a:avLst/>
              <a:gdLst/>
              <a:ahLst/>
              <a:cxnLst/>
              <a:rect l="l" t="t" r="r" b="b"/>
              <a:pathLst>
                <a:path w="10351" h="9881" extrusionOk="0">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76"/>
            <p:cNvSpPr/>
            <p:nvPr/>
          </p:nvSpPr>
          <p:spPr>
            <a:xfrm>
              <a:off x="4298652" y="1982281"/>
              <a:ext cx="158208" cy="258296"/>
            </a:xfrm>
            <a:custGeom>
              <a:avLst/>
              <a:gdLst/>
              <a:ahLst/>
              <a:cxnLst/>
              <a:rect l="l" t="t" r="r" b="b"/>
              <a:pathLst>
                <a:path w="6035" h="9853" extrusionOk="0">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76"/>
            <p:cNvSpPr/>
            <p:nvPr/>
          </p:nvSpPr>
          <p:spPr>
            <a:xfrm>
              <a:off x="4341041" y="2006504"/>
              <a:ext cx="219498" cy="209746"/>
            </a:xfrm>
            <a:custGeom>
              <a:avLst/>
              <a:gdLst/>
              <a:ahLst/>
              <a:cxnLst/>
              <a:rect l="l" t="t" r="r" b="b"/>
              <a:pathLst>
                <a:path w="8373" h="8001" extrusionOk="0">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76"/>
            <p:cNvSpPr/>
            <p:nvPr/>
          </p:nvSpPr>
          <p:spPr>
            <a:xfrm>
              <a:off x="4331945" y="2006845"/>
              <a:ext cx="124914" cy="209169"/>
            </a:xfrm>
            <a:custGeom>
              <a:avLst/>
              <a:gdLst/>
              <a:ahLst/>
              <a:cxnLst/>
              <a:rect l="l" t="t" r="r" b="b"/>
              <a:pathLst>
                <a:path w="4765" h="7979" extrusionOk="0">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76"/>
            <p:cNvSpPr/>
            <p:nvPr/>
          </p:nvSpPr>
          <p:spPr>
            <a:xfrm>
              <a:off x="4417091" y="2048212"/>
              <a:ext cx="57175" cy="57175"/>
            </a:xfrm>
            <a:custGeom>
              <a:avLst/>
              <a:gdLst/>
              <a:ahLst/>
              <a:cxnLst/>
              <a:rect l="l" t="t" r="r" b="b"/>
              <a:pathLst>
                <a:path w="2181" h="2181" extrusionOk="0">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76"/>
            <p:cNvSpPr/>
            <p:nvPr/>
          </p:nvSpPr>
          <p:spPr>
            <a:xfrm>
              <a:off x="4417851" y="2048369"/>
              <a:ext cx="39008" cy="56834"/>
            </a:xfrm>
            <a:custGeom>
              <a:avLst/>
              <a:gdLst/>
              <a:ahLst/>
              <a:cxnLst/>
              <a:rect l="l" t="t" r="r" b="b"/>
              <a:pathLst>
                <a:path w="1488" h="2168" extrusionOk="0">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76"/>
            <p:cNvSpPr/>
            <p:nvPr/>
          </p:nvSpPr>
          <p:spPr>
            <a:xfrm>
              <a:off x="4398557" y="2105361"/>
              <a:ext cx="93876" cy="59823"/>
            </a:xfrm>
            <a:custGeom>
              <a:avLst/>
              <a:gdLst/>
              <a:ahLst/>
              <a:cxnLst/>
              <a:rect l="l" t="t" r="r" b="b"/>
              <a:pathLst>
                <a:path w="3581" h="2282" extrusionOk="0">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76"/>
            <p:cNvSpPr/>
            <p:nvPr/>
          </p:nvSpPr>
          <p:spPr>
            <a:xfrm>
              <a:off x="4398924" y="2105361"/>
              <a:ext cx="53007" cy="59823"/>
            </a:xfrm>
            <a:custGeom>
              <a:avLst/>
              <a:gdLst/>
              <a:ahLst/>
              <a:cxnLst/>
              <a:rect l="l" t="t" r="r" b="b"/>
              <a:pathLst>
                <a:path w="2022" h="2282" extrusionOk="0">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76"/>
            <p:cNvSpPr/>
            <p:nvPr/>
          </p:nvSpPr>
          <p:spPr>
            <a:xfrm>
              <a:off x="4416331" y="2128639"/>
              <a:ext cx="12138" cy="36544"/>
            </a:xfrm>
            <a:custGeom>
              <a:avLst/>
              <a:gdLst/>
              <a:ahLst/>
              <a:cxnLst/>
              <a:rect l="l" t="t" r="r" b="b"/>
              <a:pathLst>
                <a:path w="463" h="1394" extrusionOk="0">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76"/>
            <p:cNvSpPr/>
            <p:nvPr/>
          </p:nvSpPr>
          <p:spPr>
            <a:xfrm>
              <a:off x="4462889" y="2128639"/>
              <a:ext cx="12138" cy="36544"/>
            </a:xfrm>
            <a:custGeom>
              <a:avLst/>
              <a:gdLst/>
              <a:ahLst/>
              <a:cxnLst/>
              <a:rect l="l" t="t" r="r" b="b"/>
              <a:pathLst>
                <a:path w="463" h="1394" extrusionOk="0">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76"/>
            <p:cNvSpPr/>
            <p:nvPr/>
          </p:nvSpPr>
          <p:spPr>
            <a:xfrm>
              <a:off x="4201394" y="2221441"/>
              <a:ext cx="135872" cy="132674"/>
            </a:xfrm>
            <a:custGeom>
              <a:avLst/>
              <a:gdLst/>
              <a:ahLst/>
              <a:cxnLst/>
              <a:rect l="l" t="t" r="r" b="b"/>
              <a:pathLst>
                <a:path w="5183" h="5061" extrusionOk="0">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76"/>
            <p:cNvSpPr/>
            <p:nvPr/>
          </p:nvSpPr>
          <p:spPr>
            <a:xfrm>
              <a:off x="4201394" y="2221441"/>
              <a:ext cx="118859" cy="132674"/>
            </a:xfrm>
            <a:custGeom>
              <a:avLst/>
              <a:gdLst/>
              <a:ahLst/>
              <a:cxnLst/>
              <a:rect l="l" t="t" r="r" b="b"/>
              <a:pathLst>
                <a:path w="4534" h="5061" extrusionOk="0">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76"/>
            <p:cNvSpPr/>
            <p:nvPr/>
          </p:nvSpPr>
          <p:spPr>
            <a:xfrm>
              <a:off x="4287668" y="2221441"/>
              <a:ext cx="49599" cy="47816"/>
            </a:xfrm>
            <a:custGeom>
              <a:avLst/>
              <a:gdLst/>
              <a:ahLst/>
              <a:cxnLst/>
              <a:rect l="l" t="t" r="r" b="b"/>
              <a:pathLst>
                <a:path w="1892" h="1824" extrusionOk="0">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76"/>
            <p:cNvSpPr/>
            <p:nvPr/>
          </p:nvSpPr>
          <p:spPr>
            <a:xfrm>
              <a:off x="4287668" y="2221545"/>
              <a:ext cx="32585" cy="26136"/>
            </a:xfrm>
            <a:custGeom>
              <a:avLst/>
              <a:gdLst/>
              <a:ahLst/>
              <a:cxnLst/>
              <a:rect l="l" t="t" r="r" b="b"/>
              <a:pathLst>
                <a:path w="1243" h="997" extrusionOk="0">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18" name="Google Shape;16918;p76"/>
          <p:cNvGrpSpPr/>
          <p:nvPr/>
        </p:nvGrpSpPr>
        <p:grpSpPr>
          <a:xfrm>
            <a:off x="4659658" y="1500266"/>
            <a:ext cx="422743" cy="377784"/>
            <a:chOff x="4659658" y="1500266"/>
            <a:chExt cx="422743" cy="377784"/>
          </a:xfrm>
        </p:grpSpPr>
        <p:sp>
          <p:nvSpPr>
            <p:cNvPr id="16919" name="Google Shape;16919;p76"/>
            <p:cNvSpPr/>
            <p:nvPr/>
          </p:nvSpPr>
          <p:spPr>
            <a:xfrm>
              <a:off x="4786067" y="1537727"/>
              <a:ext cx="129056" cy="128689"/>
            </a:xfrm>
            <a:custGeom>
              <a:avLst/>
              <a:gdLst/>
              <a:ahLst/>
              <a:cxnLst/>
              <a:rect l="l" t="t" r="r" b="b"/>
              <a:pathLst>
                <a:path w="4923" h="4909" extrusionOk="0">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76"/>
            <p:cNvSpPr/>
            <p:nvPr/>
          </p:nvSpPr>
          <p:spPr>
            <a:xfrm>
              <a:off x="4783419" y="1537544"/>
              <a:ext cx="75316" cy="128873"/>
            </a:xfrm>
            <a:custGeom>
              <a:avLst/>
              <a:gdLst/>
              <a:ahLst/>
              <a:cxnLst/>
              <a:rect l="l" t="t" r="r" b="b"/>
              <a:pathLst>
                <a:path w="2873" h="4916" extrusionOk="0">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76"/>
            <p:cNvSpPr/>
            <p:nvPr/>
          </p:nvSpPr>
          <p:spPr>
            <a:xfrm>
              <a:off x="4806489" y="1558175"/>
              <a:ext cx="87820" cy="87820"/>
            </a:xfrm>
            <a:custGeom>
              <a:avLst/>
              <a:gdLst/>
              <a:ahLst/>
              <a:cxnLst/>
              <a:rect l="l" t="t" r="r" b="b"/>
              <a:pathLst>
                <a:path w="3350" h="3350" extrusionOk="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76"/>
            <p:cNvSpPr/>
            <p:nvPr/>
          </p:nvSpPr>
          <p:spPr>
            <a:xfrm>
              <a:off x="4806489" y="1558096"/>
              <a:ext cx="52246" cy="87951"/>
            </a:xfrm>
            <a:custGeom>
              <a:avLst/>
              <a:gdLst/>
              <a:ahLst/>
              <a:cxnLst/>
              <a:rect l="l" t="t" r="r" b="b"/>
              <a:pathLst>
                <a:path w="1993" h="3355" extrusionOk="0">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76"/>
            <p:cNvSpPr/>
            <p:nvPr/>
          </p:nvSpPr>
          <p:spPr>
            <a:xfrm>
              <a:off x="4832599" y="1572541"/>
              <a:ext cx="34473" cy="60190"/>
            </a:xfrm>
            <a:custGeom>
              <a:avLst/>
              <a:gdLst/>
              <a:ahLst/>
              <a:cxnLst/>
              <a:rect l="l" t="t" r="r" b="b"/>
              <a:pathLst>
                <a:path w="1315" h="2296" extrusionOk="0">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76"/>
            <p:cNvSpPr/>
            <p:nvPr/>
          </p:nvSpPr>
          <p:spPr>
            <a:xfrm>
              <a:off x="4885973" y="1500266"/>
              <a:ext cx="129056" cy="128689"/>
            </a:xfrm>
            <a:custGeom>
              <a:avLst/>
              <a:gdLst/>
              <a:ahLst/>
              <a:cxnLst/>
              <a:rect l="l" t="t" r="r" b="b"/>
              <a:pathLst>
                <a:path w="4923" h="4909" extrusionOk="0">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76"/>
            <p:cNvSpPr/>
            <p:nvPr/>
          </p:nvSpPr>
          <p:spPr>
            <a:xfrm>
              <a:off x="4883325" y="1500449"/>
              <a:ext cx="75316" cy="128506"/>
            </a:xfrm>
            <a:custGeom>
              <a:avLst/>
              <a:gdLst/>
              <a:ahLst/>
              <a:cxnLst/>
              <a:rect l="l" t="t" r="r" b="b"/>
              <a:pathLst>
                <a:path w="2873" h="4902" extrusionOk="0">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76"/>
            <p:cNvSpPr/>
            <p:nvPr/>
          </p:nvSpPr>
          <p:spPr>
            <a:xfrm>
              <a:off x="4906787" y="1521081"/>
              <a:ext cx="87427" cy="87427"/>
            </a:xfrm>
            <a:custGeom>
              <a:avLst/>
              <a:gdLst/>
              <a:ahLst/>
              <a:cxnLst/>
              <a:rect l="l" t="t" r="r" b="b"/>
              <a:pathLst>
                <a:path w="3335" h="3335" extrusionOk="0">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76"/>
            <p:cNvSpPr/>
            <p:nvPr/>
          </p:nvSpPr>
          <p:spPr>
            <a:xfrm>
              <a:off x="4906394" y="1521002"/>
              <a:ext cx="52246" cy="87584"/>
            </a:xfrm>
            <a:custGeom>
              <a:avLst/>
              <a:gdLst/>
              <a:ahLst/>
              <a:cxnLst/>
              <a:rect l="l" t="t" r="r" b="b"/>
              <a:pathLst>
                <a:path w="1993" h="3341" extrusionOk="0">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76"/>
            <p:cNvSpPr/>
            <p:nvPr/>
          </p:nvSpPr>
          <p:spPr>
            <a:xfrm>
              <a:off x="4932504" y="1535079"/>
              <a:ext cx="34840" cy="60190"/>
            </a:xfrm>
            <a:custGeom>
              <a:avLst/>
              <a:gdLst/>
              <a:ahLst/>
              <a:cxnLst/>
              <a:rect l="l" t="t" r="r" b="b"/>
              <a:pathLst>
                <a:path w="1329" h="2296" extrusionOk="0">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76"/>
            <p:cNvSpPr/>
            <p:nvPr/>
          </p:nvSpPr>
          <p:spPr>
            <a:xfrm>
              <a:off x="4659658" y="1714836"/>
              <a:ext cx="144969" cy="163215"/>
            </a:xfrm>
            <a:custGeom>
              <a:avLst/>
              <a:gdLst/>
              <a:ahLst/>
              <a:cxnLst/>
              <a:rect l="l" t="t" r="r" b="b"/>
              <a:pathLst>
                <a:path w="5530" h="6226" extrusionOk="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76"/>
            <p:cNvSpPr/>
            <p:nvPr/>
          </p:nvSpPr>
          <p:spPr>
            <a:xfrm>
              <a:off x="4699400" y="1824939"/>
              <a:ext cx="105227" cy="52928"/>
            </a:xfrm>
            <a:custGeom>
              <a:avLst/>
              <a:gdLst/>
              <a:ahLst/>
              <a:cxnLst/>
              <a:rect l="l" t="t" r="r" b="b"/>
              <a:pathLst>
                <a:path w="4014" h="2019" extrusionOk="0">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76"/>
            <p:cNvSpPr/>
            <p:nvPr/>
          </p:nvSpPr>
          <p:spPr>
            <a:xfrm>
              <a:off x="4800066" y="1641276"/>
              <a:ext cx="282336" cy="173858"/>
            </a:xfrm>
            <a:custGeom>
              <a:avLst/>
              <a:gdLst/>
              <a:ahLst/>
              <a:cxnLst/>
              <a:rect l="l" t="t" r="r" b="b"/>
              <a:pathLst>
                <a:path w="10770" h="6632" extrusionOk="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76"/>
            <p:cNvSpPr/>
            <p:nvPr/>
          </p:nvSpPr>
          <p:spPr>
            <a:xfrm>
              <a:off x="4800066" y="1707260"/>
              <a:ext cx="57175" cy="107875"/>
            </a:xfrm>
            <a:custGeom>
              <a:avLst/>
              <a:gdLst/>
              <a:ahLst/>
              <a:cxnLst/>
              <a:rect l="l" t="t" r="r" b="b"/>
              <a:pathLst>
                <a:path w="2181" h="4115" extrusionOk="0">
                  <a:moveTo>
                    <a:pt x="751" y="1"/>
                  </a:moveTo>
                  <a:lnTo>
                    <a:pt x="0" y="318"/>
                  </a:lnTo>
                  <a:lnTo>
                    <a:pt x="1430" y="4115"/>
                  </a:lnTo>
                  <a:lnTo>
                    <a:pt x="2180" y="3812"/>
                  </a:lnTo>
                  <a:lnTo>
                    <a:pt x="751" y="1"/>
                  </a:ln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76"/>
            <p:cNvSpPr/>
            <p:nvPr/>
          </p:nvSpPr>
          <p:spPr>
            <a:xfrm>
              <a:off x="4874228" y="1692501"/>
              <a:ext cx="81004" cy="51827"/>
            </a:xfrm>
            <a:custGeom>
              <a:avLst/>
              <a:gdLst/>
              <a:ahLst/>
              <a:cxnLst/>
              <a:rect l="l" t="t" r="r" b="b"/>
              <a:pathLst>
                <a:path w="3090" h="1977" extrusionOk="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76"/>
            <p:cNvSpPr/>
            <p:nvPr/>
          </p:nvSpPr>
          <p:spPr>
            <a:xfrm>
              <a:off x="4754662" y="1702200"/>
              <a:ext cx="88187" cy="142085"/>
            </a:xfrm>
            <a:custGeom>
              <a:avLst/>
              <a:gdLst/>
              <a:ahLst/>
              <a:cxnLst/>
              <a:rect l="l" t="t" r="r" b="b"/>
              <a:pathLst>
                <a:path w="3364" h="5420" extrusionOk="0">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76"/>
            <p:cNvSpPr/>
            <p:nvPr/>
          </p:nvSpPr>
          <p:spPr>
            <a:xfrm>
              <a:off x="4795898" y="1809446"/>
              <a:ext cx="46951" cy="35207"/>
            </a:xfrm>
            <a:custGeom>
              <a:avLst/>
              <a:gdLst/>
              <a:ahLst/>
              <a:cxnLst/>
              <a:rect l="l" t="t" r="r" b="b"/>
              <a:pathLst>
                <a:path w="1791" h="1343" extrusionOk="0">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36" name="Google Shape;16936;p76"/>
          <p:cNvGrpSpPr/>
          <p:nvPr/>
        </p:nvGrpSpPr>
        <p:grpSpPr>
          <a:xfrm>
            <a:off x="5211406" y="1513504"/>
            <a:ext cx="260394" cy="351202"/>
            <a:chOff x="5211406" y="1513504"/>
            <a:chExt cx="260394" cy="351202"/>
          </a:xfrm>
        </p:grpSpPr>
        <p:sp>
          <p:nvSpPr>
            <p:cNvPr id="16937" name="Google Shape;16937;p76"/>
            <p:cNvSpPr/>
            <p:nvPr/>
          </p:nvSpPr>
          <p:spPr>
            <a:xfrm>
              <a:off x="5294297" y="1582765"/>
              <a:ext cx="33686" cy="74582"/>
            </a:xfrm>
            <a:custGeom>
              <a:avLst/>
              <a:gdLst/>
              <a:ahLst/>
              <a:cxnLst/>
              <a:rect l="l" t="t" r="r" b="b"/>
              <a:pathLst>
                <a:path w="1285" h="2845" extrusionOk="0">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76"/>
            <p:cNvSpPr/>
            <p:nvPr/>
          </p:nvSpPr>
          <p:spPr>
            <a:xfrm>
              <a:off x="5307903" y="1575949"/>
              <a:ext cx="81398" cy="81398"/>
            </a:xfrm>
            <a:custGeom>
              <a:avLst/>
              <a:gdLst/>
              <a:ahLst/>
              <a:cxnLst/>
              <a:rect l="l" t="t" r="r" b="b"/>
              <a:pathLst>
                <a:path w="3105" h="3105" extrusionOk="0">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9" name="Google Shape;16939;p76"/>
            <p:cNvSpPr/>
            <p:nvPr/>
          </p:nvSpPr>
          <p:spPr>
            <a:xfrm>
              <a:off x="5321168" y="1677741"/>
              <a:ext cx="40895" cy="30305"/>
            </a:xfrm>
            <a:custGeom>
              <a:avLst/>
              <a:gdLst/>
              <a:ahLst/>
              <a:cxnLst/>
              <a:rect l="l" t="t" r="r" b="b"/>
              <a:pathLst>
                <a:path w="1560" h="1156" extrusionOk="0">
                  <a:moveTo>
                    <a:pt x="0" y="1"/>
                  </a:moveTo>
                  <a:lnTo>
                    <a:pt x="0" y="1155"/>
                  </a:lnTo>
                  <a:lnTo>
                    <a:pt x="1559" y="1155"/>
                  </a:lnTo>
                  <a:lnTo>
                    <a:pt x="155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0" name="Google Shape;16940;p76"/>
            <p:cNvSpPr/>
            <p:nvPr/>
          </p:nvSpPr>
          <p:spPr>
            <a:xfrm>
              <a:off x="5321168" y="1677741"/>
              <a:ext cx="40895" cy="16489"/>
            </a:xfrm>
            <a:custGeom>
              <a:avLst/>
              <a:gdLst/>
              <a:ahLst/>
              <a:cxnLst/>
              <a:rect l="l" t="t" r="r" b="b"/>
              <a:pathLst>
                <a:path w="1560" h="629" extrusionOk="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1" name="Google Shape;16941;p76"/>
            <p:cNvSpPr/>
            <p:nvPr/>
          </p:nvSpPr>
          <p:spPr>
            <a:xfrm>
              <a:off x="5273850" y="1694021"/>
              <a:ext cx="135872" cy="57542"/>
            </a:xfrm>
            <a:custGeom>
              <a:avLst/>
              <a:gdLst/>
              <a:ahLst/>
              <a:cxnLst/>
              <a:rect l="l" t="t" r="r" b="b"/>
              <a:pathLst>
                <a:path w="5183" h="2195" extrusionOk="0">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76"/>
            <p:cNvSpPr/>
            <p:nvPr/>
          </p:nvSpPr>
          <p:spPr>
            <a:xfrm>
              <a:off x="5334773" y="1708020"/>
              <a:ext cx="13658" cy="54527"/>
            </a:xfrm>
            <a:custGeom>
              <a:avLst/>
              <a:gdLst/>
              <a:ahLst/>
              <a:cxnLst/>
              <a:rect l="l" t="t" r="r" b="b"/>
              <a:pathLst>
                <a:path w="521" h="2080" extrusionOk="0">
                  <a:moveTo>
                    <a:pt x="131" y="0"/>
                  </a:moveTo>
                  <a:lnTo>
                    <a:pt x="1" y="2079"/>
                  </a:lnTo>
                  <a:lnTo>
                    <a:pt x="520" y="2079"/>
                  </a:lnTo>
                  <a:lnTo>
                    <a:pt x="39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76"/>
            <p:cNvSpPr/>
            <p:nvPr/>
          </p:nvSpPr>
          <p:spPr>
            <a:xfrm>
              <a:off x="5301113" y="1610002"/>
              <a:ext cx="81371" cy="74582"/>
            </a:xfrm>
            <a:custGeom>
              <a:avLst/>
              <a:gdLst/>
              <a:ahLst/>
              <a:cxnLst/>
              <a:rect l="l" t="t" r="r" b="b"/>
              <a:pathLst>
                <a:path w="3104" h="2845" extrusionOk="0">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76"/>
            <p:cNvSpPr/>
            <p:nvPr/>
          </p:nvSpPr>
          <p:spPr>
            <a:xfrm>
              <a:off x="5300720" y="1610002"/>
              <a:ext cx="81398" cy="72694"/>
            </a:xfrm>
            <a:custGeom>
              <a:avLst/>
              <a:gdLst/>
              <a:ahLst/>
              <a:cxnLst/>
              <a:rect l="l" t="t" r="r" b="b"/>
              <a:pathLst>
                <a:path w="3105" h="2773" extrusionOk="0">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76"/>
            <p:cNvSpPr/>
            <p:nvPr/>
          </p:nvSpPr>
          <p:spPr>
            <a:xfrm>
              <a:off x="5334773" y="1707653"/>
              <a:ext cx="13658" cy="13632"/>
            </a:xfrm>
            <a:custGeom>
              <a:avLst/>
              <a:gdLst/>
              <a:ahLst/>
              <a:cxnLst/>
              <a:rect l="l" t="t" r="r" b="b"/>
              <a:pathLst>
                <a:path w="521" h="520" extrusionOk="0">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76"/>
            <p:cNvSpPr/>
            <p:nvPr/>
          </p:nvSpPr>
          <p:spPr>
            <a:xfrm>
              <a:off x="5313959" y="1688778"/>
              <a:ext cx="27657" cy="28758"/>
            </a:xfrm>
            <a:custGeom>
              <a:avLst/>
              <a:gdLst/>
              <a:ahLst/>
              <a:cxnLst/>
              <a:rect l="l" t="t" r="r" b="b"/>
              <a:pathLst>
                <a:path w="1055" h="1097" extrusionOk="0">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76"/>
            <p:cNvSpPr/>
            <p:nvPr/>
          </p:nvSpPr>
          <p:spPr>
            <a:xfrm>
              <a:off x="5341589" y="1688778"/>
              <a:ext cx="28024" cy="28758"/>
            </a:xfrm>
            <a:custGeom>
              <a:avLst/>
              <a:gdLst/>
              <a:ahLst/>
              <a:cxnLst/>
              <a:rect l="l" t="t" r="r" b="b"/>
              <a:pathLst>
                <a:path w="1069" h="1097" extrusionOk="0">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76"/>
            <p:cNvSpPr/>
            <p:nvPr/>
          </p:nvSpPr>
          <p:spPr>
            <a:xfrm>
              <a:off x="5211406" y="1513504"/>
              <a:ext cx="260394" cy="351202"/>
            </a:xfrm>
            <a:custGeom>
              <a:avLst/>
              <a:gdLst/>
              <a:ahLst/>
              <a:cxnLst/>
              <a:rect l="l" t="t" r="r" b="b"/>
              <a:pathLst>
                <a:path w="9933" h="13397"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76"/>
            <p:cNvSpPr/>
            <p:nvPr/>
          </p:nvSpPr>
          <p:spPr>
            <a:xfrm>
              <a:off x="5211406" y="1513504"/>
              <a:ext cx="252450" cy="350835"/>
            </a:xfrm>
            <a:custGeom>
              <a:avLst/>
              <a:gdLst/>
              <a:ahLst/>
              <a:cxnLst/>
              <a:rect l="l" t="t" r="r" b="b"/>
              <a:pathLst>
                <a:path w="9630" h="13383"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0" name="Google Shape;16950;p76"/>
          <p:cNvGrpSpPr/>
          <p:nvPr/>
        </p:nvGrpSpPr>
        <p:grpSpPr>
          <a:xfrm>
            <a:off x="5632602" y="1513216"/>
            <a:ext cx="366722" cy="351779"/>
            <a:chOff x="5632602" y="1513216"/>
            <a:chExt cx="366722" cy="351779"/>
          </a:xfrm>
        </p:grpSpPr>
        <p:sp>
          <p:nvSpPr>
            <p:cNvPr id="16951" name="Google Shape;16951;p76"/>
            <p:cNvSpPr/>
            <p:nvPr/>
          </p:nvSpPr>
          <p:spPr>
            <a:xfrm>
              <a:off x="5750674" y="1724299"/>
              <a:ext cx="9857" cy="20448"/>
            </a:xfrm>
            <a:custGeom>
              <a:avLst/>
              <a:gdLst/>
              <a:ahLst/>
              <a:cxnLst/>
              <a:rect l="l" t="t" r="r" b="b"/>
              <a:pathLst>
                <a:path w="376" h="780" extrusionOk="0">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2" name="Google Shape;16952;p76"/>
            <p:cNvSpPr/>
            <p:nvPr/>
          </p:nvSpPr>
          <p:spPr>
            <a:xfrm>
              <a:off x="5760505" y="1536207"/>
              <a:ext cx="238819" cy="251297"/>
            </a:xfrm>
            <a:custGeom>
              <a:avLst/>
              <a:gdLst/>
              <a:ahLst/>
              <a:cxnLst/>
              <a:rect l="l" t="t" r="r" b="b"/>
              <a:pathLst>
                <a:path w="9110" h="9586" extrusionOk="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76"/>
            <p:cNvSpPr/>
            <p:nvPr/>
          </p:nvSpPr>
          <p:spPr>
            <a:xfrm>
              <a:off x="5738170" y="1513216"/>
              <a:ext cx="252057" cy="243747"/>
            </a:xfrm>
            <a:custGeom>
              <a:avLst/>
              <a:gdLst/>
              <a:ahLst/>
              <a:cxnLst/>
              <a:rect l="l" t="t" r="r" b="b"/>
              <a:pathLst>
                <a:path w="9615" h="9298" extrusionOk="0">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76"/>
            <p:cNvSpPr/>
            <p:nvPr/>
          </p:nvSpPr>
          <p:spPr>
            <a:xfrm>
              <a:off x="5867226" y="1633464"/>
              <a:ext cx="24616" cy="58695"/>
            </a:xfrm>
            <a:custGeom>
              <a:avLst/>
              <a:gdLst/>
              <a:ahLst/>
              <a:cxnLst/>
              <a:rect l="l" t="t" r="r" b="b"/>
              <a:pathLst>
                <a:path w="939" h="2239" extrusionOk="0">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76"/>
            <p:cNvSpPr/>
            <p:nvPr/>
          </p:nvSpPr>
          <p:spPr>
            <a:xfrm>
              <a:off x="5663247" y="1786350"/>
              <a:ext cx="162743" cy="78645"/>
            </a:xfrm>
            <a:custGeom>
              <a:avLst/>
              <a:gdLst/>
              <a:ahLst/>
              <a:cxnLst/>
              <a:rect l="l" t="t" r="r" b="b"/>
              <a:pathLst>
                <a:path w="6208" h="3000" extrusionOk="0">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6" name="Google Shape;16956;p76"/>
            <p:cNvSpPr/>
            <p:nvPr/>
          </p:nvSpPr>
          <p:spPr>
            <a:xfrm>
              <a:off x="5786248" y="1740946"/>
              <a:ext cx="88947" cy="49808"/>
            </a:xfrm>
            <a:custGeom>
              <a:avLst/>
              <a:gdLst/>
              <a:ahLst/>
              <a:cxnLst/>
              <a:rect l="l" t="t" r="r" b="b"/>
              <a:pathLst>
                <a:path w="3393" h="1900" extrusionOk="0">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7" name="Google Shape;16957;p76"/>
            <p:cNvSpPr/>
            <p:nvPr/>
          </p:nvSpPr>
          <p:spPr>
            <a:xfrm>
              <a:off x="5632602" y="1610474"/>
              <a:ext cx="253184" cy="243773"/>
            </a:xfrm>
            <a:custGeom>
              <a:avLst/>
              <a:gdLst/>
              <a:ahLst/>
              <a:cxnLst/>
              <a:rect l="l" t="t" r="r" b="b"/>
              <a:pathLst>
                <a:path w="9658" h="9299" extrusionOk="0">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76"/>
            <p:cNvSpPr/>
            <p:nvPr/>
          </p:nvSpPr>
          <p:spPr>
            <a:xfrm>
              <a:off x="5776784" y="1764775"/>
              <a:ext cx="39375" cy="23882"/>
            </a:xfrm>
            <a:custGeom>
              <a:avLst/>
              <a:gdLst/>
              <a:ahLst/>
              <a:cxnLst/>
              <a:rect l="l" t="t" r="r" b="b"/>
              <a:pathLst>
                <a:path w="1502" h="911" extrusionOk="0">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9" name="Google Shape;16959;p76"/>
          <p:cNvGrpSpPr/>
          <p:nvPr/>
        </p:nvGrpSpPr>
        <p:grpSpPr>
          <a:xfrm>
            <a:off x="6089372" y="1527136"/>
            <a:ext cx="401902" cy="323965"/>
            <a:chOff x="6089372" y="1527136"/>
            <a:chExt cx="401902" cy="323965"/>
          </a:xfrm>
        </p:grpSpPr>
        <p:sp>
          <p:nvSpPr>
            <p:cNvPr id="16960" name="Google Shape;16960;p76"/>
            <p:cNvSpPr/>
            <p:nvPr/>
          </p:nvSpPr>
          <p:spPr>
            <a:xfrm>
              <a:off x="6089372" y="1552853"/>
              <a:ext cx="401902" cy="298248"/>
            </a:xfrm>
            <a:custGeom>
              <a:avLst/>
              <a:gdLst/>
              <a:ahLst/>
              <a:cxnLst/>
              <a:rect l="l" t="t" r="r" b="b"/>
              <a:pathLst>
                <a:path w="15331" h="11377" extrusionOk="0">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76"/>
            <p:cNvSpPr/>
            <p:nvPr/>
          </p:nvSpPr>
          <p:spPr>
            <a:xfrm>
              <a:off x="6089372" y="1552853"/>
              <a:ext cx="401902" cy="39008"/>
            </a:xfrm>
            <a:custGeom>
              <a:avLst/>
              <a:gdLst/>
              <a:ahLst/>
              <a:cxnLst/>
              <a:rect l="l" t="t" r="r" b="b"/>
              <a:pathLst>
                <a:path w="15331" h="1488" extrusionOk="0">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76"/>
            <p:cNvSpPr/>
            <p:nvPr/>
          </p:nvSpPr>
          <p:spPr>
            <a:xfrm>
              <a:off x="6115089" y="1552853"/>
              <a:ext cx="51879" cy="26136"/>
            </a:xfrm>
            <a:custGeom>
              <a:avLst/>
              <a:gdLst/>
              <a:ahLst/>
              <a:cxnLst/>
              <a:rect l="l" t="t" r="r" b="b"/>
              <a:pathLst>
                <a:path w="1979" h="997" extrusionOk="0">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76"/>
            <p:cNvSpPr/>
            <p:nvPr/>
          </p:nvSpPr>
          <p:spPr>
            <a:xfrm>
              <a:off x="6413285" y="1552853"/>
              <a:ext cx="52246" cy="26136"/>
            </a:xfrm>
            <a:custGeom>
              <a:avLst/>
              <a:gdLst/>
              <a:ahLst/>
              <a:cxnLst/>
              <a:rect l="l" t="t" r="r" b="b"/>
              <a:pathLst>
                <a:path w="1993" h="997" extrusionOk="0">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76"/>
            <p:cNvSpPr/>
            <p:nvPr/>
          </p:nvSpPr>
          <p:spPr>
            <a:xfrm>
              <a:off x="6128328" y="1527136"/>
              <a:ext cx="25769" cy="39008"/>
            </a:xfrm>
            <a:custGeom>
              <a:avLst/>
              <a:gdLst/>
              <a:ahLst/>
              <a:cxnLst/>
              <a:rect l="l" t="t" r="r" b="b"/>
              <a:pathLst>
                <a:path w="983" h="1488" extrusionOk="0">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76"/>
            <p:cNvSpPr/>
            <p:nvPr/>
          </p:nvSpPr>
          <p:spPr>
            <a:xfrm>
              <a:off x="6128328" y="1527136"/>
              <a:ext cx="26136" cy="19320"/>
            </a:xfrm>
            <a:custGeom>
              <a:avLst/>
              <a:gdLst/>
              <a:ahLst/>
              <a:cxnLst/>
              <a:rect l="l" t="t" r="r" b="b"/>
              <a:pathLst>
                <a:path w="997" h="737" extrusionOk="0">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76"/>
            <p:cNvSpPr/>
            <p:nvPr/>
          </p:nvSpPr>
          <p:spPr>
            <a:xfrm>
              <a:off x="6426549" y="1527136"/>
              <a:ext cx="26136" cy="39008"/>
            </a:xfrm>
            <a:custGeom>
              <a:avLst/>
              <a:gdLst/>
              <a:ahLst/>
              <a:cxnLst/>
              <a:rect l="l" t="t" r="r" b="b"/>
              <a:pathLst>
                <a:path w="997" h="1488" extrusionOk="0">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76"/>
            <p:cNvSpPr/>
            <p:nvPr/>
          </p:nvSpPr>
          <p:spPr>
            <a:xfrm>
              <a:off x="6426156" y="1527136"/>
              <a:ext cx="26136" cy="19320"/>
            </a:xfrm>
            <a:custGeom>
              <a:avLst/>
              <a:gdLst/>
              <a:ahLst/>
              <a:cxnLst/>
              <a:rect l="l" t="t" r="r" b="b"/>
              <a:pathLst>
                <a:path w="997" h="737" extrusionOk="0">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8" name="Google Shape;16968;p76"/>
            <p:cNvSpPr/>
            <p:nvPr/>
          </p:nvSpPr>
          <p:spPr>
            <a:xfrm>
              <a:off x="6089372" y="1591835"/>
              <a:ext cx="401902" cy="12898"/>
            </a:xfrm>
            <a:custGeom>
              <a:avLst/>
              <a:gdLst/>
              <a:ahLst/>
              <a:cxnLst/>
              <a:rect l="l" t="t" r="r" b="b"/>
              <a:pathLst>
                <a:path w="15331" h="492" extrusionOk="0">
                  <a:moveTo>
                    <a:pt x="0" y="1"/>
                  </a:moveTo>
                  <a:lnTo>
                    <a:pt x="0" y="492"/>
                  </a:lnTo>
                  <a:lnTo>
                    <a:pt x="15331" y="492"/>
                  </a:lnTo>
                  <a:lnTo>
                    <a:pt x="15331"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76"/>
            <p:cNvSpPr/>
            <p:nvPr/>
          </p:nvSpPr>
          <p:spPr>
            <a:xfrm>
              <a:off x="6128328" y="1630450"/>
              <a:ext cx="51879" cy="26136"/>
            </a:xfrm>
            <a:custGeom>
              <a:avLst/>
              <a:gdLst/>
              <a:ahLst/>
              <a:cxnLst/>
              <a:rect l="l" t="t" r="r" b="b"/>
              <a:pathLst>
                <a:path w="1979" h="997" extrusionOk="0">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0" name="Google Shape;16970;p76"/>
            <p:cNvSpPr/>
            <p:nvPr/>
          </p:nvSpPr>
          <p:spPr>
            <a:xfrm>
              <a:off x="6128328" y="1682670"/>
              <a:ext cx="51879" cy="25743"/>
            </a:xfrm>
            <a:custGeom>
              <a:avLst/>
              <a:gdLst/>
              <a:ahLst/>
              <a:cxnLst/>
              <a:rect l="l" t="t" r="r" b="b"/>
              <a:pathLst>
                <a:path w="1979" h="982" extrusionOk="0">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1" name="Google Shape;16971;p76"/>
            <p:cNvSpPr/>
            <p:nvPr/>
          </p:nvSpPr>
          <p:spPr>
            <a:xfrm>
              <a:off x="6128328" y="1734497"/>
              <a:ext cx="51512" cy="26136"/>
            </a:xfrm>
            <a:custGeom>
              <a:avLst/>
              <a:gdLst/>
              <a:ahLst/>
              <a:cxnLst/>
              <a:rect l="l" t="t" r="r" b="b"/>
              <a:pathLst>
                <a:path w="1965" h="997" extrusionOk="0">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2" name="Google Shape;16972;p76"/>
            <p:cNvSpPr/>
            <p:nvPr/>
          </p:nvSpPr>
          <p:spPr>
            <a:xfrm>
              <a:off x="6219163" y="1734497"/>
              <a:ext cx="51486" cy="26136"/>
            </a:xfrm>
            <a:custGeom>
              <a:avLst/>
              <a:gdLst/>
              <a:ahLst/>
              <a:cxnLst/>
              <a:rect l="l" t="t" r="r" b="b"/>
              <a:pathLst>
                <a:path w="1964" h="997" extrusionOk="0">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76"/>
            <p:cNvSpPr/>
            <p:nvPr/>
          </p:nvSpPr>
          <p:spPr>
            <a:xfrm>
              <a:off x="6309604" y="1734497"/>
              <a:ext cx="51879" cy="26136"/>
            </a:xfrm>
            <a:custGeom>
              <a:avLst/>
              <a:gdLst/>
              <a:ahLst/>
              <a:cxnLst/>
              <a:rect l="l" t="t" r="r" b="b"/>
              <a:pathLst>
                <a:path w="1979" h="997" extrusionOk="0">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76"/>
            <p:cNvSpPr/>
            <p:nvPr/>
          </p:nvSpPr>
          <p:spPr>
            <a:xfrm>
              <a:off x="6219163" y="1682670"/>
              <a:ext cx="51486" cy="25743"/>
            </a:xfrm>
            <a:custGeom>
              <a:avLst/>
              <a:gdLst/>
              <a:ahLst/>
              <a:cxnLst/>
              <a:rect l="l" t="t" r="r" b="b"/>
              <a:pathLst>
                <a:path w="1964" h="982" extrusionOk="0">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76"/>
            <p:cNvSpPr/>
            <p:nvPr/>
          </p:nvSpPr>
          <p:spPr>
            <a:xfrm>
              <a:off x="6128328" y="1786350"/>
              <a:ext cx="51512" cy="25769"/>
            </a:xfrm>
            <a:custGeom>
              <a:avLst/>
              <a:gdLst/>
              <a:ahLst/>
              <a:cxnLst/>
              <a:rect l="l" t="t" r="r" b="b"/>
              <a:pathLst>
                <a:path w="1965" h="983" extrusionOk="0">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76"/>
            <p:cNvSpPr/>
            <p:nvPr/>
          </p:nvSpPr>
          <p:spPr>
            <a:xfrm>
              <a:off x="6219163" y="1630450"/>
              <a:ext cx="51879" cy="26136"/>
            </a:xfrm>
            <a:custGeom>
              <a:avLst/>
              <a:gdLst/>
              <a:ahLst/>
              <a:cxnLst/>
              <a:rect l="l" t="t" r="r" b="b"/>
              <a:pathLst>
                <a:path w="1979" h="997" extrusionOk="0">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76"/>
            <p:cNvSpPr/>
            <p:nvPr/>
          </p:nvSpPr>
          <p:spPr>
            <a:xfrm>
              <a:off x="6219163" y="1786350"/>
              <a:ext cx="51486" cy="25769"/>
            </a:xfrm>
            <a:custGeom>
              <a:avLst/>
              <a:gdLst/>
              <a:ahLst/>
              <a:cxnLst/>
              <a:rect l="l" t="t" r="r" b="b"/>
              <a:pathLst>
                <a:path w="1964" h="983" extrusionOk="0">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76"/>
            <p:cNvSpPr/>
            <p:nvPr/>
          </p:nvSpPr>
          <p:spPr>
            <a:xfrm>
              <a:off x="6400439" y="1734497"/>
              <a:ext cx="51853" cy="26136"/>
            </a:xfrm>
            <a:custGeom>
              <a:avLst/>
              <a:gdLst/>
              <a:ahLst/>
              <a:cxnLst/>
              <a:rect l="l" t="t" r="r" b="b"/>
              <a:pathLst>
                <a:path w="1978" h="997" extrusionOk="0">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76"/>
            <p:cNvSpPr/>
            <p:nvPr/>
          </p:nvSpPr>
          <p:spPr>
            <a:xfrm>
              <a:off x="6400439" y="1630450"/>
              <a:ext cx="52246" cy="26136"/>
            </a:xfrm>
            <a:custGeom>
              <a:avLst/>
              <a:gdLst/>
              <a:ahLst/>
              <a:cxnLst/>
              <a:rect l="l" t="t" r="r" b="b"/>
              <a:pathLst>
                <a:path w="1993" h="997" extrusionOk="0">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76"/>
            <p:cNvSpPr/>
            <p:nvPr/>
          </p:nvSpPr>
          <p:spPr>
            <a:xfrm>
              <a:off x="6400439" y="1786350"/>
              <a:ext cx="51853" cy="25769"/>
            </a:xfrm>
            <a:custGeom>
              <a:avLst/>
              <a:gdLst/>
              <a:ahLst/>
              <a:cxnLst/>
              <a:rect l="l" t="t" r="r" b="b"/>
              <a:pathLst>
                <a:path w="1978" h="983" extrusionOk="0">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76"/>
            <p:cNvSpPr/>
            <p:nvPr/>
          </p:nvSpPr>
          <p:spPr>
            <a:xfrm>
              <a:off x="6309604" y="1682670"/>
              <a:ext cx="51879" cy="25743"/>
            </a:xfrm>
            <a:custGeom>
              <a:avLst/>
              <a:gdLst/>
              <a:ahLst/>
              <a:cxnLst/>
              <a:rect l="l" t="t" r="r" b="b"/>
              <a:pathLst>
                <a:path w="1979" h="982" extrusionOk="0">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76"/>
            <p:cNvSpPr/>
            <p:nvPr/>
          </p:nvSpPr>
          <p:spPr>
            <a:xfrm>
              <a:off x="6309604" y="1630450"/>
              <a:ext cx="52246" cy="26136"/>
            </a:xfrm>
            <a:custGeom>
              <a:avLst/>
              <a:gdLst/>
              <a:ahLst/>
              <a:cxnLst/>
              <a:rect l="l" t="t" r="r" b="b"/>
              <a:pathLst>
                <a:path w="1993" h="997" extrusionOk="0">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76"/>
            <p:cNvSpPr/>
            <p:nvPr/>
          </p:nvSpPr>
          <p:spPr>
            <a:xfrm>
              <a:off x="6400439" y="1682670"/>
              <a:ext cx="51853" cy="25743"/>
            </a:xfrm>
            <a:custGeom>
              <a:avLst/>
              <a:gdLst/>
              <a:ahLst/>
              <a:cxnLst/>
              <a:rect l="l" t="t" r="r" b="b"/>
              <a:pathLst>
                <a:path w="1978" h="982" extrusionOk="0">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76"/>
            <p:cNvSpPr/>
            <p:nvPr/>
          </p:nvSpPr>
          <p:spPr>
            <a:xfrm>
              <a:off x="6309604" y="1786350"/>
              <a:ext cx="51879" cy="25769"/>
            </a:xfrm>
            <a:custGeom>
              <a:avLst/>
              <a:gdLst/>
              <a:ahLst/>
              <a:cxnLst/>
              <a:rect l="l" t="t" r="r" b="b"/>
              <a:pathLst>
                <a:path w="1979" h="983" extrusionOk="0">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76"/>
            <p:cNvSpPr/>
            <p:nvPr/>
          </p:nvSpPr>
          <p:spPr>
            <a:xfrm>
              <a:off x="6397661" y="1676116"/>
              <a:ext cx="57385" cy="39113"/>
            </a:xfrm>
            <a:custGeom>
              <a:avLst/>
              <a:gdLst/>
              <a:ahLst/>
              <a:cxnLst/>
              <a:rect l="l" t="t" r="r" b="b"/>
              <a:pathLst>
                <a:path w="2189" h="1492" extrusionOk="0">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76"/>
            <p:cNvSpPr/>
            <p:nvPr/>
          </p:nvSpPr>
          <p:spPr>
            <a:xfrm>
              <a:off x="6216017" y="1676116"/>
              <a:ext cx="57385" cy="39113"/>
            </a:xfrm>
            <a:custGeom>
              <a:avLst/>
              <a:gdLst/>
              <a:ahLst/>
              <a:cxnLst/>
              <a:rect l="l" t="t" r="r" b="b"/>
              <a:pathLst>
                <a:path w="2189" h="1492" extrusionOk="0">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76"/>
            <p:cNvSpPr/>
            <p:nvPr/>
          </p:nvSpPr>
          <p:spPr>
            <a:xfrm>
              <a:off x="6306852" y="1727969"/>
              <a:ext cx="57385" cy="39113"/>
            </a:xfrm>
            <a:custGeom>
              <a:avLst/>
              <a:gdLst/>
              <a:ahLst/>
              <a:cxnLst/>
              <a:rect l="l" t="t" r="r" b="b"/>
              <a:pathLst>
                <a:path w="2189" h="1492" extrusionOk="0">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76"/>
            <p:cNvSpPr/>
            <p:nvPr/>
          </p:nvSpPr>
          <p:spPr>
            <a:xfrm>
              <a:off x="6125208" y="1779823"/>
              <a:ext cx="57385" cy="39113"/>
            </a:xfrm>
            <a:custGeom>
              <a:avLst/>
              <a:gdLst/>
              <a:ahLst/>
              <a:cxnLst/>
              <a:rect l="l" t="t" r="r" b="b"/>
              <a:pathLst>
                <a:path w="2189" h="1492" extrusionOk="0">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76"/>
            <p:cNvSpPr/>
            <p:nvPr/>
          </p:nvSpPr>
          <p:spPr>
            <a:xfrm>
              <a:off x="6306852" y="1624289"/>
              <a:ext cx="57385" cy="39113"/>
            </a:xfrm>
            <a:custGeom>
              <a:avLst/>
              <a:gdLst/>
              <a:ahLst/>
              <a:cxnLst/>
              <a:rect l="l" t="t" r="r" b="b"/>
              <a:pathLst>
                <a:path w="2189" h="1492" extrusionOk="0">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90" name="Google Shape;16990;p76"/>
          <p:cNvGrpSpPr/>
          <p:nvPr/>
        </p:nvGrpSpPr>
        <p:grpSpPr>
          <a:xfrm>
            <a:off x="6579435" y="1527897"/>
            <a:ext cx="370103" cy="322445"/>
            <a:chOff x="6579435" y="1527897"/>
            <a:chExt cx="370103" cy="322445"/>
          </a:xfrm>
        </p:grpSpPr>
        <p:sp>
          <p:nvSpPr>
            <p:cNvPr id="16991" name="Google Shape;16991;p76"/>
            <p:cNvSpPr/>
            <p:nvPr/>
          </p:nvSpPr>
          <p:spPr>
            <a:xfrm>
              <a:off x="6704691" y="1527897"/>
              <a:ext cx="119593" cy="64725"/>
            </a:xfrm>
            <a:custGeom>
              <a:avLst/>
              <a:gdLst/>
              <a:ahLst/>
              <a:cxnLst/>
              <a:rect l="l" t="t" r="r" b="b"/>
              <a:pathLst>
                <a:path w="4562" h="2469" extrusionOk="0">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76"/>
            <p:cNvSpPr/>
            <p:nvPr/>
          </p:nvSpPr>
          <p:spPr>
            <a:xfrm>
              <a:off x="6591153" y="1706893"/>
              <a:ext cx="346667" cy="143448"/>
            </a:xfrm>
            <a:custGeom>
              <a:avLst/>
              <a:gdLst/>
              <a:ahLst/>
              <a:cxnLst/>
              <a:rect l="l" t="t" r="r" b="b"/>
              <a:pathLst>
                <a:path w="13224" h="5472" extrusionOk="0">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3" name="Google Shape;16993;p76"/>
            <p:cNvSpPr/>
            <p:nvPr/>
          </p:nvSpPr>
          <p:spPr>
            <a:xfrm>
              <a:off x="6591520" y="1706893"/>
              <a:ext cx="346300" cy="143448"/>
            </a:xfrm>
            <a:custGeom>
              <a:avLst/>
              <a:gdLst/>
              <a:ahLst/>
              <a:cxnLst/>
              <a:rect l="l" t="t" r="r" b="b"/>
              <a:pathLst>
                <a:path w="13210" h="5472" extrusionOk="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76"/>
            <p:cNvSpPr/>
            <p:nvPr/>
          </p:nvSpPr>
          <p:spPr>
            <a:xfrm>
              <a:off x="6579435" y="1587693"/>
              <a:ext cx="370103" cy="155167"/>
            </a:xfrm>
            <a:custGeom>
              <a:avLst/>
              <a:gdLst/>
              <a:ahLst/>
              <a:cxnLst/>
              <a:rect l="l" t="t" r="r" b="b"/>
              <a:pathLst>
                <a:path w="14118" h="5919" extrusionOk="0">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76"/>
            <p:cNvSpPr/>
            <p:nvPr/>
          </p:nvSpPr>
          <p:spPr>
            <a:xfrm>
              <a:off x="6609320" y="1587693"/>
              <a:ext cx="310700" cy="17800"/>
            </a:xfrm>
            <a:custGeom>
              <a:avLst/>
              <a:gdLst/>
              <a:ahLst/>
              <a:cxnLst/>
              <a:rect l="l" t="t" r="r" b="b"/>
              <a:pathLst>
                <a:path w="11852" h="679" extrusionOk="0">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76"/>
            <p:cNvSpPr/>
            <p:nvPr/>
          </p:nvSpPr>
          <p:spPr>
            <a:xfrm>
              <a:off x="6639206" y="1587693"/>
              <a:ext cx="35993" cy="262648"/>
            </a:xfrm>
            <a:custGeom>
              <a:avLst/>
              <a:gdLst/>
              <a:ahLst/>
              <a:cxnLst/>
              <a:rect l="l" t="t" r="r" b="b"/>
              <a:pathLst>
                <a:path w="1373" h="10019" extrusionOk="0">
                  <a:moveTo>
                    <a:pt x="1" y="0"/>
                  </a:moveTo>
                  <a:lnTo>
                    <a:pt x="1"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76"/>
            <p:cNvSpPr/>
            <p:nvPr/>
          </p:nvSpPr>
          <p:spPr>
            <a:xfrm>
              <a:off x="6639206" y="1587693"/>
              <a:ext cx="35993" cy="17800"/>
            </a:xfrm>
            <a:custGeom>
              <a:avLst/>
              <a:gdLst/>
              <a:ahLst/>
              <a:cxnLst/>
              <a:rect l="l" t="t" r="r" b="b"/>
              <a:pathLst>
                <a:path w="1373" h="679" extrusionOk="0">
                  <a:moveTo>
                    <a:pt x="1" y="0"/>
                  </a:moveTo>
                  <a:lnTo>
                    <a:pt x="1"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76"/>
            <p:cNvSpPr/>
            <p:nvPr/>
          </p:nvSpPr>
          <p:spPr>
            <a:xfrm>
              <a:off x="6639206" y="1760607"/>
              <a:ext cx="35993" cy="18193"/>
            </a:xfrm>
            <a:custGeom>
              <a:avLst/>
              <a:gdLst/>
              <a:ahLst/>
              <a:cxnLst/>
              <a:rect l="l" t="t" r="r" b="b"/>
              <a:pathLst>
                <a:path w="1373" h="694" extrusionOk="0">
                  <a:moveTo>
                    <a:pt x="1" y="1"/>
                  </a:moveTo>
                  <a:lnTo>
                    <a:pt x="1"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76"/>
            <p:cNvSpPr/>
            <p:nvPr/>
          </p:nvSpPr>
          <p:spPr>
            <a:xfrm>
              <a:off x="6639206" y="1719004"/>
              <a:ext cx="35993" cy="17800"/>
            </a:xfrm>
            <a:custGeom>
              <a:avLst/>
              <a:gdLst/>
              <a:ahLst/>
              <a:cxnLst/>
              <a:rect l="l" t="t" r="r" b="b"/>
              <a:pathLst>
                <a:path w="1373" h="679" extrusionOk="0">
                  <a:moveTo>
                    <a:pt x="1" y="0"/>
                  </a:moveTo>
                  <a:lnTo>
                    <a:pt x="1"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76"/>
            <p:cNvSpPr/>
            <p:nvPr/>
          </p:nvSpPr>
          <p:spPr>
            <a:xfrm>
              <a:off x="6627094" y="1712948"/>
              <a:ext cx="59823" cy="53741"/>
            </a:xfrm>
            <a:custGeom>
              <a:avLst/>
              <a:gdLst/>
              <a:ahLst/>
              <a:cxnLst/>
              <a:rect l="l" t="t" r="r" b="b"/>
              <a:pathLst>
                <a:path w="2282" h="2050" extrusionOk="0">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76"/>
            <p:cNvSpPr/>
            <p:nvPr/>
          </p:nvSpPr>
          <p:spPr>
            <a:xfrm>
              <a:off x="6651317" y="1713027"/>
              <a:ext cx="11771" cy="29833"/>
            </a:xfrm>
            <a:custGeom>
              <a:avLst/>
              <a:gdLst/>
              <a:ahLst/>
              <a:cxnLst/>
              <a:rect l="l" t="t" r="r" b="b"/>
              <a:pathLst>
                <a:path w="449" h="1138" extrusionOk="0">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76"/>
            <p:cNvSpPr/>
            <p:nvPr/>
          </p:nvSpPr>
          <p:spPr>
            <a:xfrm>
              <a:off x="6639206" y="1826459"/>
              <a:ext cx="35993" cy="23882"/>
            </a:xfrm>
            <a:custGeom>
              <a:avLst/>
              <a:gdLst/>
              <a:ahLst/>
              <a:cxnLst/>
              <a:rect l="l" t="t" r="r" b="b"/>
              <a:pathLst>
                <a:path w="1373" h="911" extrusionOk="0">
                  <a:moveTo>
                    <a:pt x="1" y="1"/>
                  </a:moveTo>
                  <a:lnTo>
                    <a:pt x="1"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76"/>
            <p:cNvSpPr/>
            <p:nvPr/>
          </p:nvSpPr>
          <p:spPr>
            <a:xfrm>
              <a:off x="6854169" y="1587693"/>
              <a:ext cx="35967" cy="262648"/>
            </a:xfrm>
            <a:custGeom>
              <a:avLst/>
              <a:gdLst/>
              <a:ahLst/>
              <a:cxnLst/>
              <a:rect l="l" t="t" r="r" b="b"/>
              <a:pathLst>
                <a:path w="1372" h="10019" extrusionOk="0">
                  <a:moveTo>
                    <a:pt x="0" y="0"/>
                  </a:moveTo>
                  <a:lnTo>
                    <a:pt x="0"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76"/>
            <p:cNvSpPr/>
            <p:nvPr/>
          </p:nvSpPr>
          <p:spPr>
            <a:xfrm>
              <a:off x="6854169" y="1587693"/>
              <a:ext cx="35967" cy="17800"/>
            </a:xfrm>
            <a:custGeom>
              <a:avLst/>
              <a:gdLst/>
              <a:ahLst/>
              <a:cxnLst/>
              <a:rect l="l" t="t" r="r" b="b"/>
              <a:pathLst>
                <a:path w="1372" h="679" extrusionOk="0">
                  <a:moveTo>
                    <a:pt x="0" y="0"/>
                  </a:moveTo>
                  <a:lnTo>
                    <a:pt x="0"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76"/>
            <p:cNvSpPr/>
            <p:nvPr/>
          </p:nvSpPr>
          <p:spPr>
            <a:xfrm>
              <a:off x="6854169" y="1760607"/>
              <a:ext cx="35967" cy="18193"/>
            </a:xfrm>
            <a:custGeom>
              <a:avLst/>
              <a:gdLst/>
              <a:ahLst/>
              <a:cxnLst/>
              <a:rect l="l" t="t" r="r" b="b"/>
              <a:pathLst>
                <a:path w="1372" h="694" extrusionOk="0">
                  <a:moveTo>
                    <a:pt x="0" y="1"/>
                  </a:moveTo>
                  <a:lnTo>
                    <a:pt x="0"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76"/>
            <p:cNvSpPr/>
            <p:nvPr/>
          </p:nvSpPr>
          <p:spPr>
            <a:xfrm>
              <a:off x="6854169" y="1719004"/>
              <a:ext cx="35967" cy="17800"/>
            </a:xfrm>
            <a:custGeom>
              <a:avLst/>
              <a:gdLst/>
              <a:ahLst/>
              <a:cxnLst/>
              <a:rect l="l" t="t" r="r" b="b"/>
              <a:pathLst>
                <a:path w="1372" h="679" extrusionOk="0">
                  <a:moveTo>
                    <a:pt x="0" y="0"/>
                  </a:moveTo>
                  <a:lnTo>
                    <a:pt x="0"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76"/>
            <p:cNvSpPr/>
            <p:nvPr/>
          </p:nvSpPr>
          <p:spPr>
            <a:xfrm>
              <a:off x="6842057" y="1712948"/>
              <a:ext cx="59823" cy="53741"/>
            </a:xfrm>
            <a:custGeom>
              <a:avLst/>
              <a:gdLst/>
              <a:ahLst/>
              <a:cxnLst/>
              <a:rect l="l" t="t" r="r" b="b"/>
              <a:pathLst>
                <a:path w="2282" h="2050" extrusionOk="0">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76"/>
            <p:cNvSpPr/>
            <p:nvPr/>
          </p:nvSpPr>
          <p:spPr>
            <a:xfrm>
              <a:off x="6866280" y="1713027"/>
              <a:ext cx="12138" cy="29833"/>
            </a:xfrm>
            <a:custGeom>
              <a:avLst/>
              <a:gdLst/>
              <a:ahLst/>
              <a:cxnLst/>
              <a:rect l="l" t="t" r="r" b="b"/>
              <a:pathLst>
                <a:path w="463" h="1138" extrusionOk="0">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76"/>
            <p:cNvSpPr/>
            <p:nvPr/>
          </p:nvSpPr>
          <p:spPr>
            <a:xfrm>
              <a:off x="6854169" y="1826459"/>
              <a:ext cx="35967" cy="23882"/>
            </a:xfrm>
            <a:custGeom>
              <a:avLst/>
              <a:gdLst/>
              <a:ahLst/>
              <a:cxnLst/>
              <a:rect l="l" t="t" r="r" b="b"/>
              <a:pathLst>
                <a:path w="1372" h="911" extrusionOk="0">
                  <a:moveTo>
                    <a:pt x="0" y="1"/>
                  </a:moveTo>
                  <a:lnTo>
                    <a:pt x="0"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76"/>
            <p:cNvSpPr/>
            <p:nvPr/>
          </p:nvSpPr>
          <p:spPr>
            <a:xfrm>
              <a:off x="6734576" y="1695148"/>
              <a:ext cx="59823" cy="23882"/>
            </a:xfrm>
            <a:custGeom>
              <a:avLst/>
              <a:gdLst/>
              <a:ahLst/>
              <a:cxnLst/>
              <a:rect l="l" t="t" r="r" b="b"/>
              <a:pathLst>
                <a:path w="2282" h="911" extrusionOk="0">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76"/>
            <p:cNvSpPr/>
            <p:nvPr/>
          </p:nvSpPr>
          <p:spPr>
            <a:xfrm>
              <a:off x="6734576" y="1706893"/>
              <a:ext cx="59823" cy="12138"/>
            </a:xfrm>
            <a:custGeom>
              <a:avLst/>
              <a:gdLst/>
              <a:ahLst/>
              <a:cxnLst/>
              <a:rect l="l" t="t" r="r" b="b"/>
              <a:pathLst>
                <a:path w="2282" h="463" extrusionOk="0">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12" name="Google Shape;17012;p76"/>
          <p:cNvGrpSpPr/>
          <p:nvPr/>
        </p:nvGrpSpPr>
        <p:grpSpPr>
          <a:xfrm>
            <a:off x="6988887" y="1538854"/>
            <a:ext cx="499920" cy="300136"/>
            <a:chOff x="6988887" y="1538854"/>
            <a:chExt cx="499920" cy="300136"/>
          </a:xfrm>
        </p:grpSpPr>
        <p:sp>
          <p:nvSpPr>
            <p:cNvPr id="17013" name="Google Shape;17013;p76"/>
            <p:cNvSpPr/>
            <p:nvPr/>
          </p:nvSpPr>
          <p:spPr>
            <a:xfrm>
              <a:off x="7052826" y="1538854"/>
              <a:ext cx="372777" cy="247155"/>
            </a:xfrm>
            <a:custGeom>
              <a:avLst/>
              <a:gdLst/>
              <a:ahLst/>
              <a:cxnLst/>
              <a:rect l="l" t="t" r="r" b="b"/>
              <a:pathLst>
                <a:path w="14220" h="9428" extrusionOk="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76"/>
            <p:cNvSpPr/>
            <p:nvPr/>
          </p:nvSpPr>
          <p:spPr>
            <a:xfrm>
              <a:off x="6988887" y="1773872"/>
              <a:ext cx="499920" cy="33319"/>
            </a:xfrm>
            <a:custGeom>
              <a:avLst/>
              <a:gdLst/>
              <a:ahLst/>
              <a:cxnLst/>
              <a:rect l="l" t="t" r="r" b="b"/>
              <a:pathLst>
                <a:path w="19070" h="1271" extrusionOk="0">
                  <a:moveTo>
                    <a:pt x="2425" y="0"/>
                  </a:moveTo>
                  <a:lnTo>
                    <a:pt x="0" y="924"/>
                  </a:lnTo>
                  <a:lnTo>
                    <a:pt x="0" y="1271"/>
                  </a:lnTo>
                  <a:lnTo>
                    <a:pt x="19069" y="1271"/>
                  </a:lnTo>
                  <a:lnTo>
                    <a:pt x="19069" y="924"/>
                  </a:lnTo>
                  <a:lnTo>
                    <a:pt x="166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76"/>
            <p:cNvSpPr/>
            <p:nvPr/>
          </p:nvSpPr>
          <p:spPr>
            <a:xfrm>
              <a:off x="6988887" y="1798095"/>
              <a:ext cx="499920" cy="40895"/>
            </a:xfrm>
            <a:custGeom>
              <a:avLst/>
              <a:gdLst/>
              <a:ahLst/>
              <a:cxnLst/>
              <a:rect l="l" t="t" r="r" b="b"/>
              <a:pathLst>
                <a:path w="19070" h="1560" extrusionOk="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76"/>
            <p:cNvSpPr/>
            <p:nvPr/>
          </p:nvSpPr>
          <p:spPr>
            <a:xfrm>
              <a:off x="7149323" y="1798095"/>
              <a:ext cx="180543" cy="29544"/>
            </a:xfrm>
            <a:custGeom>
              <a:avLst/>
              <a:gdLst/>
              <a:ahLst/>
              <a:cxnLst/>
              <a:rect l="l" t="t" r="r" b="b"/>
              <a:pathLst>
                <a:path w="6887" h="1127" extrusionOk="0">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76"/>
            <p:cNvSpPr/>
            <p:nvPr/>
          </p:nvSpPr>
          <p:spPr>
            <a:xfrm>
              <a:off x="7052826" y="1562317"/>
              <a:ext cx="372777" cy="188119"/>
            </a:xfrm>
            <a:custGeom>
              <a:avLst/>
              <a:gdLst/>
              <a:ahLst/>
              <a:cxnLst/>
              <a:rect l="l" t="t" r="r" b="b"/>
              <a:pathLst>
                <a:path w="14220" h="7176" extrusionOk="0">
                  <a:moveTo>
                    <a:pt x="1" y="1"/>
                  </a:moveTo>
                  <a:lnTo>
                    <a:pt x="1" y="7175"/>
                  </a:lnTo>
                  <a:lnTo>
                    <a:pt x="14220" y="7175"/>
                  </a:lnTo>
                  <a:lnTo>
                    <a:pt x="14220"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76"/>
            <p:cNvSpPr/>
            <p:nvPr/>
          </p:nvSpPr>
          <p:spPr>
            <a:xfrm>
              <a:off x="7052826" y="1562317"/>
              <a:ext cx="139674" cy="188119"/>
            </a:xfrm>
            <a:custGeom>
              <a:avLst/>
              <a:gdLst/>
              <a:ahLst/>
              <a:cxnLst/>
              <a:rect l="l" t="t" r="r" b="b"/>
              <a:pathLst>
                <a:path w="5328" h="7176" extrusionOk="0">
                  <a:moveTo>
                    <a:pt x="1" y="1"/>
                  </a:moveTo>
                  <a:lnTo>
                    <a:pt x="1" y="7175"/>
                  </a:lnTo>
                  <a:lnTo>
                    <a:pt x="5327" y="7175"/>
                  </a:lnTo>
                  <a:lnTo>
                    <a:pt x="53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76"/>
            <p:cNvSpPr/>
            <p:nvPr/>
          </p:nvSpPr>
          <p:spPr>
            <a:xfrm>
              <a:off x="7087639" y="1601692"/>
              <a:ext cx="44697" cy="25376"/>
            </a:xfrm>
            <a:custGeom>
              <a:avLst/>
              <a:gdLst/>
              <a:ahLst/>
              <a:cxnLst/>
              <a:rect l="l" t="t" r="r" b="b"/>
              <a:pathLst>
                <a:path w="1705" h="968" extrusionOk="0">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76"/>
            <p:cNvSpPr/>
            <p:nvPr/>
          </p:nvSpPr>
          <p:spPr>
            <a:xfrm>
              <a:off x="7077442" y="1642561"/>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76"/>
            <p:cNvSpPr/>
            <p:nvPr/>
          </p:nvSpPr>
          <p:spPr>
            <a:xfrm>
              <a:off x="7122846" y="1671686"/>
              <a:ext cx="44670" cy="25769"/>
            </a:xfrm>
            <a:custGeom>
              <a:avLst/>
              <a:gdLst/>
              <a:ahLst/>
              <a:cxnLst/>
              <a:rect l="l" t="t" r="r" b="b"/>
              <a:pathLst>
                <a:path w="1704" h="983" extrusionOk="0">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76"/>
            <p:cNvSpPr/>
            <p:nvPr/>
          </p:nvSpPr>
          <p:spPr>
            <a:xfrm>
              <a:off x="7077442" y="1712948"/>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76"/>
            <p:cNvSpPr/>
            <p:nvPr/>
          </p:nvSpPr>
          <p:spPr>
            <a:xfrm>
              <a:off x="7228807" y="1623922"/>
              <a:ext cx="51041" cy="79589"/>
            </a:xfrm>
            <a:custGeom>
              <a:avLst/>
              <a:gdLst/>
              <a:ahLst/>
              <a:cxnLst/>
              <a:rect l="l" t="t" r="r" b="b"/>
              <a:pathLst>
                <a:path w="1947" h="3036" extrusionOk="0">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76"/>
            <p:cNvSpPr/>
            <p:nvPr/>
          </p:nvSpPr>
          <p:spPr>
            <a:xfrm>
              <a:off x="7342449" y="1624079"/>
              <a:ext cx="50988" cy="79431"/>
            </a:xfrm>
            <a:custGeom>
              <a:avLst/>
              <a:gdLst/>
              <a:ahLst/>
              <a:cxnLst/>
              <a:rect l="l" t="t" r="r" b="b"/>
              <a:pathLst>
                <a:path w="1945" h="3030" extrusionOk="0">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76"/>
            <p:cNvSpPr/>
            <p:nvPr/>
          </p:nvSpPr>
          <p:spPr>
            <a:xfrm>
              <a:off x="7287450" y="1614485"/>
              <a:ext cx="48734" cy="98490"/>
            </a:xfrm>
            <a:custGeom>
              <a:avLst/>
              <a:gdLst/>
              <a:ahLst/>
              <a:cxnLst/>
              <a:rect l="l" t="t" r="r" b="b"/>
              <a:pathLst>
                <a:path w="1859" h="3757" extrusionOk="0">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26" name="Google Shape;17026;p76"/>
          <p:cNvGrpSpPr/>
          <p:nvPr/>
        </p:nvGrpSpPr>
        <p:grpSpPr>
          <a:xfrm>
            <a:off x="8050359" y="1520687"/>
            <a:ext cx="279321" cy="336837"/>
            <a:chOff x="8050359" y="1520687"/>
            <a:chExt cx="279321" cy="336837"/>
          </a:xfrm>
        </p:grpSpPr>
        <p:sp>
          <p:nvSpPr>
            <p:cNvPr id="17027" name="Google Shape;17027;p76"/>
            <p:cNvSpPr/>
            <p:nvPr/>
          </p:nvSpPr>
          <p:spPr>
            <a:xfrm>
              <a:off x="8153305" y="1520687"/>
              <a:ext cx="68500" cy="45064"/>
            </a:xfrm>
            <a:custGeom>
              <a:avLst/>
              <a:gdLst/>
              <a:ahLst/>
              <a:cxnLst/>
              <a:rect l="l" t="t" r="r" b="b"/>
              <a:pathLst>
                <a:path w="2613" h="1719" extrusionOk="0">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76"/>
            <p:cNvSpPr/>
            <p:nvPr/>
          </p:nvSpPr>
          <p:spPr>
            <a:xfrm>
              <a:off x="8084045" y="1599411"/>
              <a:ext cx="206653" cy="258113"/>
            </a:xfrm>
            <a:custGeom>
              <a:avLst/>
              <a:gdLst/>
              <a:ahLst/>
              <a:cxnLst/>
              <a:rect l="l" t="t" r="r" b="b"/>
              <a:pathLst>
                <a:path w="7883" h="9846" extrusionOk="0">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76"/>
            <p:cNvSpPr/>
            <p:nvPr/>
          </p:nvSpPr>
          <p:spPr>
            <a:xfrm>
              <a:off x="8097284" y="1599411"/>
              <a:ext cx="193781" cy="258113"/>
            </a:xfrm>
            <a:custGeom>
              <a:avLst/>
              <a:gdLst/>
              <a:ahLst/>
              <a:cxnLst/>
              <a:rect l="l" t="t" r="r" b="b"/>
              <a:pathLst>
                <a:path w="7392" h="9846" extrusionOk="0">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76"/>
            <p:cNvSpPr/>
            <p:nvPr/>
          </p:nvSpPr>
          <p:spPr>
            <a:xfrm>
              <a:off x="8084045" y="1553613"/>
              <a:ext cx="206260" cy="42809"/>
            </a:xfrm>
            <a:custGeom>
              <a:avLst/>
              <a:gdLst/>
              <a:ahLst/>
              <a:cxnLst/>
              <a:rect l="l" t="t" r="r" b="b"/>
              <a:pathLst>
                <a:path w="7868" h="1633" extrusionOk="0">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76"/>
            <p:cNvSpPr/>
            <p:nvPr/>
          </p:nvSpPr>
          <p:spPr>
            <a:xfrm>
              <a:off x="8204372" y="1553613"/>
              <a:ext cx="86326" cy="42809"/>
            </a:xfrm>
            <a:custGeom>
              <a:avLst/>
              <a:gdLst/>
              <a:ahLst/>
              <a:cxnLst/>
              <a:rect l="l" t="t" r="r" b="b"/>
              <a:pathLst>
                <a:path w="3293" h="1633" extrusionOk="0">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76"/>
            <p:cNvSpPr/>
            <p:nvPr/>
          </p:nvSpPr>
          <p:spPr>
            <a:xfrm>
              <a:off x="8050752" y="1578963"/>
              <a:ext cx="273606" cy="30698"/>
            </a:xfrm>
            <a:custGeom>
              <a:avLst/>
              <a:gdLst/>
              <a:ahLst/>
              <a:cxnLst/>
              <a:rect l="l" t="t" r="r" b="b"/>
              <a:pathLst>
                <a:path w="10437" h="1171" extrusionOk="0">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76"/>
            <p:cNvSpPr/>
            <p:nvPr/>
          </p:nvSpPr>
          <p:spPr>
            <a:xfrm>
              <a:off x="8050359" y="1578963"/>
              <a:ext cx="279321" cy="30698"/>
            </a:xfrm>
            <a:custGeom>
              <a:avLst/>
              <a:gdLst/>
              <a:ahLst/>
              <a:cxnLst/>
              <a:rect l="l" t="t" r="r" b="b"/>
              <a:pathLst>
                <a:path w="10655" h="1171" extrusionOk="0">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76"/>
            <p:cNvSpPr/>
            <p:nvPr/>
          </p:nvSpPr>
          <p:spPr>
            <a:xfrm>
              <a:off x="8177895" y="1640647"/>
              <a:ext cx="19320" cy="165417"/>
            </a:xfrm>
            <a:custGeom>
              <a:avLst/>
              <a:gdLst/>
              <a:ahLst/>
              <a:cxnLst/>
              <a:rect l="l" t="t" r="r" b="b"/>
              <a:pathLst>
                <a:path w="737" h="6310" extrusionOk="0">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76"/>
            <p:cNvSpPr/>
            <p:nvPr/>
          </p:nvSpPr>
          <p:spPr>
            <a:xfrm>
              <a:off x="8231819" y="1640647"/>
              <a:ext cx="23305" cy="165076"/>
            </a:xfrm>
            <a:custGeom>
              <a:avLst/>
              <a:gdLst/>
              <a:ahLst/>
              <a:cxnLst/>
              <a:rect l="l" t="t" r="r" b="b"/>
              <a:pathLst>
                <a:path w="889" h="6297" extrusionOk="0">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76"/>
            <p:cNvSpPr/>
            <p:nvPr/>
          </p:nvSpPr>
          <p:spPr>
            <a:xfrm>
              <a:off x="8119986" y="1640647"/>
              <a:ext cx="23305" cy="165076"/>
            </a:xfrm>
            <a:custGeom>
              <a:avLst/>
              <a:gdLst/>
              <a:ahLst/>
              <a:cxnLst/>
              <a:rect l="l" t="t" r="r" b="b"/>
              <a:pathLst>
                <a:path w="889" h="6297" extrusionOk="0">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76"/>
            <p:cNvSpPr/>
            <p:nvPr/>
          </p:nvSpPr>
          <p:spPr>
            <a:xfrm>
              <a:off x="8179022" y="1640647"/>
              <a:ext cx="17826" cy="165023"/>
            </a:xfrm>
            <a:custGeom>
              <a:avLst/>
              <a:gdLst/>
              <a:ahLst/>
              <a:cxnLst/>
              <a:rect l="l" t="t" r="r" b="b"/>
              <a:pathLst>
                <a:path w="680" h="6295" extrusionOk="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76"/>
            <p:cNvSpPr/>
            <p:nvPr/>
          </p:nvSpPr>
          <p:spPr>
            <a:xfrm>
              <a:off x="8232763" y="1640647"/>
              <a:ext cx="22361" cy="164919"/>
            </a:xfrm>
            <a:custGeom>
              <a:avLst/>
              <a:gdLst/>
              <a:ahLst/>
              <a:cxnLst/>
              <a:rect l="l" t="t" r="r" b="b"/>
              <a:pathLst>
                <a:path w="853" h="6291" extrusionOk="0">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76"/>
            <p:cNvSpPr/>
            <p:nvPr/>
          </p:nvSpPr>
          <p:spPr>
            <a:xfrm>
              <a:off x="8124914" y="1640647"/>
              <a:ext cx="18403" cy="164683"/>
            </a:xfrm>
            <a:custGeom>
              <a:avLst/>
              <a:gdLst/>
              <a:ahLst/>
              <a:cxnLst/>
              <a:rect l="l" t="t" r="r" b="b"/>
              <a:pathLst>
                <a:path w="702" h="6282" extrusionOk="0">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40" name="Google Shape;17040;p76"/>
          <p:cNvGrpSpPr/>
          <p:nvPr/>
        </p:nvGrpSpPr>
        <p:grpSpPr>
          <a:xfrm>
            <a:off x="6093907" y="2461832"/>
            <a:ext cx="364441" cy="339091"/>
            <a:chOff x="6093907" y="2461832"/>
            <a:chExt cx="364441" cy="339091"/>
          </a:xfrm>
        </p:grpSpPr>
        <p:sp>
          <p:nvSpPr>
            <p:cNvPr id="17041" name="Google Shape;17041;p76"/>
            <p:cNvSpPr/>
            <p:nvPr/>
          </p:nvSpPr>
          <p:spPr>
            <a:xfrm>
              <a:off x="6094668" y="2515573"/>
              <a:ext cx="283070" cy="233890"/>
            </a:xfrm>
            <a:custGeom>
              <a:avLst/>
              <a:gdLst/>
              <a:ahLst/>
              <a:cxnLst/>
              <a:rect l="l" t="t" r="r" b="b"/>
              <a:pathLst>
                <a:path w="10798" h="8922" extrusionOk="0">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76"/>
            <p:cNvSpPr/>
            <p:nvPr/>
          </p:nvSpPr>
          <p:spPr>
            <a:xfrm>
              <a:off x="6234682" y="2576497"/>
              <a:ext cx="143055" cy="172967"/>
            </a:xfrm>
            <a:custGeom>
              <a:avLst/>
              <a:gdLst/>
              <a:ahLst/>
              <a:cxnLst/>
              <a:rect l="l" t="t" r="r" b="b"/>
              <a:pathLst>
                <a:path w="5457" h="6598" extrusionOk="0">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76"/>
            <p:cNvSpPr/>
            <p:nvPr/>
          </p:nvSpPr>
          <p:spPr>
            <a:xfrm>
              <a:off x="6094274" y="2515573"/>
              <a:ext cx="283463" cy="65118"/>
            </a:xfrm>
            <a:custGeom>
              <a:avLst/>
              <a:gdLst/>
              <a:ahLst/>
              <a:cxnLst/>
              <a:rect l="l" t="t" r="r" b="b"/>
              <a:pathLst>
                <a:path w="10813" h="2484" extrusionOk="0">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76"/>
            <p:cNvSpPr/>
            <p:nvPr/>
          </p:nvSpPr>
          <p:spPr>
            <a:xfrm>
              <a:off x="6094668" y="2612070"/>
              <a:ext cx="283070" cy="137393"/>
            </a:xfrm>
            <a:custGeom>
              <a:avLst/>
              <a:gdLst/>
              <a:ahLst/>
              <a:cxnLst/>
              <a:rect l="l" t="t" r="r" b="b"/>
              <a:pathLst>
                <a:path w="10798" h="5241" extrusionOk="0">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76"/>
            <p:cNvSpPr/>
            <p:nvPr/>
          </p:nvSpPr>
          <p:spPr>
            <a:xfrm>
              <a:off x="6234682" y="2612070"/>
              <a:ext cx="143055" cy="137393"/>
            </a:xfrm>
            <a:custGeom>
              <a:avLst/>
              <a:gdLst/>
              <a:ahLst/>
              <a:cxnLst/>
              <a:rect l="l" t="t" r="r" b="b"/>
              <a:pathLst>
                <a:path w="5457" h="5241" extrusionOk="0">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76"/>
            <p:cNvSpPr/>
            <p:nvPr/>
          </p:nvSpPr>
          <p:spPr>
            <a:xfrm>
              <a:off x="6093907" y="2612070"/>
              <a:ext cx="283830" cy="66245"/>
            </a:xfrm>
            <a:custGeom>
              <a:avLst/>
              <a:gdLst/>
              <a:ahLst/>
              <a:cxnLst/>
              <a:rect l="l" t="t" r="r" b="b"/>
              <a:pathLst>
                <a:path w="10827" h="2527" extrusionOk="0">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76"/>
            <p:cNvSpPr/>
            <p:nvPr/>
          </p:nvSpPr>
          <p:spPr>
            <a:xfrm>
              <a:off x="6094668" y="2461832"/>
              <a:ext cx="283070" cy="107875"/>
            </a:xfrm>
            <a:custGeom>
              <a:avLst/>
              <a:gdLst/>
              <a:ahLst/>
              <a:cxnLst/>
              <a:rect l="l" t="t" r="r" b="b"/>
              <a:pathLst>
                <a:path w="10798" h="4115" extrusionOk="0">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76"/>
            <p:cNvSpPr/>
            <p:nvPr/>
          </p:nvSpPr>
          <p:spPr>
            <a:xfrm>
              <a:off x="6247160" y="2587848"/>
              <a:ext cx="211188" cy="213076"/>
            </a:xfrm>
            <a:custGeom>
              <a:avLst/>
              <a:gdLst/>
              <a:ahLst/>
              <a:cxnLst/>
              <a:rect l="l" t="t" r="r" b="b"/>
              <a:pathLst>
                <a:path w="8056" h="8128" extrusionOk="0">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76"/>
            <p:cNvSpPr/>
            <p:nvPr/>
          </p:nvSpPr>
          <p:spPr>
            <a:xfrm>
              <a:off x="6300141" y="2654670"/>
              <a:ext cx="91988" cy="78907"/>
            </a:xfrm>
            <a:custGeom>
              <a:avLst/>
              <a:gdLst/>
              <a:ahLst/>
              <a:cxnLst/>
              <a:rect l="l" t="t" r="r" b="b"/>
              <a:pathLst>
                <a:path w="3509" h="3010" extrusionOk="0">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76"/>
            <p:cNvSpPr/>
            <p:nvPr/>
          </p:nvSpPr>
          <p:spPr>
            <a:xfrm>
              <a:off x="6324730" y="2666571"/>
              <a:ext cx="55654" cy="55654"/>
            </a:xfrm>
            <a:custGeom>
              <a:avLst/>
              <a:gdLst/>
              <a:ahLst/>
              <a:cxnLst/>
              <a:rect l="l" t="t" r="r" b="b"/>
              <a:pathLst>
                <a:path w="2123" h="2123" extrusionOk="0">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51" name="Google Shape;17051;p76"/>
          <p:cNvGrpSpPr/>
          <p:nvPr/>
        </p:nvGrpSpPr>
        <p:grpSpPr>
          <a:xfrm>
            <a:off x="4676331" y="1980866"/>
            <a:ext cx="377680" cy="377680"/>
            <a:chOff x="4676331" y="1980866"/>
            <a:chExt cx="377680" cy="377680"/>
          </a:xfrm>
        </p:grpSpPr>
        <p:sp>
          <p:nvSpPr>
            <p:cNvPr id="17052" name="Google Shape;17052;p76"/>
            <p:cNvSpPr/>
            <p:nvPr/>
          </p:nvSpPr>
          <p:spPr>
            <a:xfrm>
              <a:off x="4676331" y="1980866"/>
              <a:ext cx="377680" cy="377680"/>
            </a:xfrm>
            <a:custGeom>
              <a:avLst/>
              <a:gdLst/>
              <a:ahLst/>
              <a:cxnLst/>
              <a:rect l="l" t="t" r="r" b="b"/>
              <a:pathLst>
                <a:path w="14407" h="14407" extrusionOk="0">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76"/>
            <p:cNvSpPr/>
            <p:nvPr/>
          </p:nvSpPr>
          <p:spPr>
            <a:xfrm>
              <a:off x="5014636" y="1980866"/>
              <a:ext cx="39375" cy="377680"/>
            </a:xfrm>
            <a:custGeom>
              <a:avLst/>
              <a:gdLst/>
              <a:ahLst/>
              <a:cxnLst/>
              <a:rect l="l" t="t" r="r" b="b"/>
              <a:pathLst>
                <a:path w="1502" h="14407" extrusionOk="0">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76"/>
            <p:cNvSpPr/>
            <p:nvPr/>
          </p:nvSpPr>
          <p:spPr>
            <a:xfrm>
              <a:off x="4911689" y="2080378"/>
              <a:ext cx="110155" cy="100692"/>
            </a:xfrm>
            <a:custGeom>
              <a:avLst/>
              <a:gdLst/>
              <a:ahLst/>
              <a:cxnLst/>
              <a:rect l="l" t="t" r="r" b="b"/>
              <a:pathLst>
                <a:path w="4202" h="3841" extrusionOk="0">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76"/>
            <p:cNvSpPr/>
            <p:nvPr/>
          </p:nvSpPr>
          <p:spPr>
            <a:xfrm>
              <a:off x="4911689" y="2222279"/>
              <a:ext cx="110155" cy="100692"/>
            </a:xfrm>
            <a:custGeom>
              <a:avLst/>
              <a:gdLst/>
              <a:ahLst/>
              <a:cxnLst/>
              <a:rect l="l" t="t" r="r" b="b"/>
              <a:pathLst>
                <a:path w="4202" h="3841" extrusionOk="0">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76"/>
            <p:cNvSpPr/>
            <p:nvPr/>
          </p:nvSpPr>
          <p:spPr>
            <a:xfrm>
              <a:off x="4982077" y="2080378"/>
              <a:ext cx="39768" cy="100692"/>
            </a:xfrm>
            <a:custGeom>
              <a:avLst/>
              <a:gdLst/>
              <a:ahLst/>
              <a:cxnLst/>
              <a:rect l="l" t="t" r="r" b="b"/>
              <a:pathLst>
                <a:path w="1517" h="3841" extrusionOk="0">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76"/>
            <p:cNvSpPr/>
            <p:nvPr/>
          </p:nvSpPr>
          <p:spPr>
            <a:xfrm>
              <a:off x="4982077" y="2222279"/>
              <a:ext cx="39768" cy="100692"/>
            </a:xfrm>
            <a:custGeom>
              <a:avLst/>
              <a:gdLst/>
              <a:ahLst/>
              <a:cxnLst/>
              <a:rect l="l" t="t" r="r" b="b"/>
              <a:pathLst>
                <a:path w="1517" h="3841" extrusionOk="0">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76"/>
            <p:cNvSpPr/>
            <p:nvPr/>
          </p:nvSpPr>
          <p:spPr>
            <a:xfrm>
              <a:off x="4676331" y="1980866"/>
              <a:ext cx="377680" cy="66245"/>
            </a:xfrm>
            <a:custGeom>
              <a:avLst/>
              <a:gdLst/>
              <a:ahLst/>
              <a:cxnLst/>
              <a:rect l="l" t="t" r="r" b="b"/>
              <a:pathLst>
                <a:path w="14407" h="2527" extrusionOk="0">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76"/>
            <p:cNvSpPr/>
            <p:nvPr/>
          </p:nvSpPr>
          <p:spPr>
            <a:xfrm>
              <a:off x="5014636" y="1980866"/>
              <a:ext cx="39375" cy="66245"/>
            </a:xfrm>
            <a:custGeom>
              <a:avLst/>
              <a:gdLst/>
              <a:ahLst/>
              <a:cxnLst/>
              <a:rect l="l" t="t" r="r" b="b"/>
              <a:pathLst>
                <a:path w="1502" h="2527" extrusionOk="0">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76"/>
            <p:cNvSpPr/>
            <p:nvPr/>
          </p:nvSpPr>
          <p:spPr>
            <a:xfrm>
              <a:off x="4697513"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1" name="Google Shape;17061;p76"/>
            <p:cNvSpPr/>
            <p:nvPr/>
          </p:nvSpPr>
          <p:spPr>
            <a:xfrm>
              <a:off x="4740270" y="2002807"/>
              <a:ext cx="25769" cy="22099"/>
            </a:xfrm>
            <a:custGeom>
              <a:avLst/>
              <a:gdLst/>
              <a:ahLst/>
              <a:cxnLst/>
              <a:rect l="l" t="t" r="r" b="b"/>
              <a:pathLst>
                <a:path w="983" h="843" extrusionOk="0">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76"/>
            <p:cNvSpPr/>
            <p:nvPr/>
          </p:nvSpPr>
          <p:spPr>
            <a:xfrm>
              <a:off x="4782659"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76"/>
            <p:cNvSpPr/>
            <p:nvPr/>
          </p:nvSpPr>
          <p:spPr>
            <a:xfrm>
              <a:off x="4704696"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76"/>
            <p:cNvSpPr/>
            <p:nvPr/>
          </p:nvSpPr>
          <p:spPr>
            <a:xfrm>
              <a:off x="4747452" y="2002807"/>
              <a:ext cx="18586" cy="22099"/>
            </a:xfrm>
            <a:custGeom>
              <a:avLst/>
              <a:gdLst/>
              <a:ahLst/>
              <a:cxnLst/>
              <a:rect l="l" t="t" r="r" b="b"/>
              <a:pathLst>
                <a:path w="709" h="843" extrusionOk="0">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76"/>
            <p:cNvSpPr/>
            <p:nvPr/>
          </p:nvSpPr>
          <p:spPr>
            <a:xfrm>
              <a:off x="4789842"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76"/>
            <p:cNvSpPr/>
            <p:nvPr/>
          </p:nvSpPr>
          <p:spPr>
            <a:xfrm>
              <a:off x="4701288" y="2080378"/>
              <a:ext cx="179022" cy="242594"/>
            </a:xfrm>
            <a:custGeom>
              <a:avLst/>
              <a:gdLst/>
              <a:ahLst/>
              <a:cxnLst/>
              <a:rect l="l" t="t" r="r" b="b"/>
              <a:pathLst>
                <a:path w="6829" h="9254" extrusionOk="0">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76"/>
            <p:cNvSpPr/>
            <p:nvPr/>
          </p:nvSpPr>
          <p:spPr>
            <a:xfrm>
              <a:off x="4839415" y="2080011"/>
              <a:ext cx="40895" cy="242961"/>
            </a:xfrm>
            <a:custGeom>
              <a:avLst/>
              <a:gdLst/>
              <a:ahLst/>
              <a:cxnLst/>
              <a:rect l="l" t="t" r="r" b="b"/>
              <a:pathLst>
                <a:path w="1560" h="9268" extrusionOk="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8" name="Google Shape;17068;p76"/>
            <p:cNvSpPr/>
            <p:nvPr/>
          </p:nvSpPr>
          <p:spPr>
            <a:xfrm>
              <a:off x="4695625" y="2074715"/>
              <a:ext cx="190373" cy="253578"/>
            </a:xfrm>
            <a:custGeom>
              <a:avLst/>
              <a:gdLst/>
              <a:ahLst/>
              <a:cxnLst/>
              <a:rect l="l" t="t" r="r" b="b"/>
              <a:pathLst>
                <a:path w="7262" h="9673" extrusionOk="0">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76"/>
            <p:cNvSpPr/>
            <p:nvPr/>
          </p:nvSpPr>
          <p:spPr>
            <a:xfrm>
              <a:off x="4913970" y="2083025"/>
              <a:ext cx="105620" cy="95029"/>
            </a:xfrm>
            <a:custGeom>
              <a:avLst/>
              <a:gdLst/>
              <a:ahLst/>
              <a:cxnLst/>
              <a:rect l="l" t="t" r="r" b="b"/>
              <a:pathLst>
                <a:path w="4029" h="3625" extrusionOk="0">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76"/>
            <p:cNvSpPr/>
            <p:nvPr/>
          </p:nvSpPr>
          <p:spPr>
            <a:xfrm>
              <a:off x="4913970" y="2224953"/>
              <a:ext cx="105620" cy="95003"/>
            </a:xfrm>
            <a:custGeom>
              <a:avLst/>
              <a:gdLst/>
              <a:ahLst/>
              <a:cxnLst/>
              <a:rect l="l" t="t" r="r" b="b"/>
              <a:pathLst>
                <a:path w="4029" h="3624" extrusionOk="0">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71" name="Google Shape;17071;p76"/>
          <p:cNvGrpSpPr/>
          <p:nvPr/>
        </p:nvGrpSpPr>
        <p:grpSpPr>
          <a:xfrm>
            <a:off x="7526242" y="1522968"/>
            <a:ext cx="357651" cy="332275"/>
            <a:chOff x="7526242" y="1522968"/>
            <a:chExt cx="357651" cy="332275"/>
          </a:xfrm>
        </p:grpSpPr>
        <p:sp>
          <p:nvSpPr>
            <p:cNvPr id="17072" name="Google Shape;17072;p76"/>
            <p:cNvSpPr/>
            <p:nvPr/>
          </p:nvSpPr>
          <p:spPr>
            <a:xfrm>
              <a:off x="7589814" y="1531304"/>
              <a:ext cx="187726" cy="323939"/>
            </a:xfrm>
            <a:custGeom>
              <a:avLst/>
              <a:gdLst/>
              <a:ahLst/>
              <a:cxnLst/>
              <a:rect l="l" t="t" r="r" b="b"/>
              <a:pathLst>
                <a:path w="7161" h="12357" extrusionOk="0">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76"/>
            <p:cNvSpPr/>
            <p:nvPr/>
          </p:nvSpPr>
          <p:spPr>
            <a:xfrm>
              <a:off x="7739292" y="1531304"/>
              <a:ext cx="38248" cy="323939"/>
            </a:xfrm>
            <a:custGeom>
              <a:avLst/>
              <a:gdLst/>
              <a:ahLst/>
              <a:cxnLst/>
              <a:rect l="l" t="t" r="r" b="b"/>
              <a:pathLst>
                <a:path w="1459" h="12357" extrusionOk="0">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76"/>
            <p:cNvSpPr/>
            <p:nvPr/>
          </p:nvSpPr>
          <p:spPr>
            <a:xfrm>
              <a:off x="7589814" y="1531304"/>
              <a:ext cx="187726" cy="53741"/>
            </a:xfrm>
            <a:custGeom>
              <a:avLst/>
              <a:gdLst/>
              <a:ahLst/>
              <a:cxnLst/>
              <a:rect l="l" t="t" r="r" b="b"/>
              <a:pathLst>
                <a:path w="7161" h="2050" extrusionOk="0">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76"/>
            <p:cNvSpPr/>
            <p:nvPr/>
          </p:nvSpPr>
          <p:spPr>
            <a:xfrm>
              <a:off x="7739292" y="1531304"/>
              <a:ext cx="38248" cy="53741"/>
            </a:xfrm>
            <a:custGeom>
              <a:avLst/>
              <a:gdLst/>
              <a:ahLst/>
              <a:cxnLst/>
              <a:rect l="l" t="t" r="r" b="b"/>
              <a:pathLst>
                <a:path w="1459" h="2050" extrusionOk="0">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76"/>
            <p:cNvSpPr/>
            <p:nvPr/>
          </p:nvSpPr>
          <p:spPr>
            <a:xfrm>
              <a:off x="7590207" y="1801476"/>
              <a:ext cx="187726" cy="53767"/>
            </a:xfrm>
            <a:custGeom>
              <a:avLst/>
              <a:gdLst/>
              <a:ahLst/>
              <a:cxnLst/>
              <a:rect l="l" t="t" r="r" b="b"/>
              <a:pathLst>
                <a:path w="7161" h="2051" extrusionOk="0">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76"/>
            <p:cNvSpPr/>
            <p:nvPr/>
          </p:nvSpPr>
          <p:spPr>
            <a:xfrm>
              <a:off x="7739292" y="1801476"/>
              <a:ext cx="38248" cy="53767"/>
            </a:xfrm>
            <a:custGeom>
              <a:avLst/>
              <a:gdLst/>
              <a:ahLst/>
              <a:cxnLst/>
              <a:rect l="l" t="t" r="r" b="b"/>
              <a:pathLst>
                <a:path w="1459" h="2051" extrusionOk="0">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76"/>
            <p:cNvSpPr/>
            <p:nvPr/>
          </p:nvSpPr>
          <p:spPr>
            <a:xfrm>
              <a:off x="7678001" y="1625521"/>
              <a:ext cx="205893" cy="135112"/>
            </a:xfrm>
            <a:custGeom>
              <a:avLst/>
              <a:gdLst/>
              <a:ahLst/>
              <a:cxnLst/>
              <a:rect l="l" t="t" r="r" b="b"/>
              <a:pathLst>
                <a:path w="7854" h="5154" extrusionOk="0">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76"/>
            <p:cNvSpPr/>
            <p:nvPr/>
          </p:nvSpPr>
          <p:spPr>
            <a:xfrm>
              <a:off x="7857364" y="1625521"/>
              <a:ext cx="26530" cy="135112"/>
            </a:xfrm>
            <a:custGeom>
              <a:avLst/>
              <a:gdLst/>
              <a:ahLst/>
              <a:cxnLst/>
              <a:rect l="l" t="t" r="r" b="b"/>
              <a:pathLst>
                <a:path w="1012" h="5154" extrusionOk="0">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76"/>
            <p:cNvSpPr/>
            <p:nvPr/>
          </p:nvSpPr>
          <p:spPr>
            <a:xfrm>
              <a:off x="7782809" y="1648223"/>
              <a:ext cx="55287" cy="47266"/>
            </a:xfrm>
            <a:custGeom>
              <a:avLst/>
              <a:gdLst/>
              <a:ahLst/>
              <a:cxnLst/>
              <a:rect l="l" t="t" r="r" b="b"/>
              <a:pathLst>
                <a:path w="2109" h="1803" extrusionOk="0">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76"/>
            <p:cNvSpPr/>
            <p:nvPr/>
          </p:nvSpPr>
          <p:spPr>
            <a:xfrm>
              <a:off x="7807425" y="1648223"/>
              <a:ext cx="55261" cy="47266"/>
            </a:xfrm>
            <a:custGeom>
              <a:avLst/>
              <a:gdLst/>
              <a:ahLst/>
              <a:cxnLst/>
              <a:rect l="l" t="t" r="r" b="b"/>
              <a:pathLst>
                <a:path w="2108" h="1803" extrusionOk="0">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2" name="Google Shape;17082;p76"/>
            <p:cNvSpPr/>
            <p:nvPr/>
          </p:nvSpPr>
          <p:spPr>
            <a:xfrm>
              <a:off x="7701464" y="1649351"/>
              <a:ext cx="65852" cy="44697"/>
            </a:xfrm>
            <a:custGeom>
              <a:avLst/>
              <a:gdLst/>
              <a:ahLst/>
              <a:cxnLst/>
              <a:rect l="l" t="t" r="r" b="b"/>
              <a:pathLst>
                <a:path w="2512" h="1705" extrusionOk="0">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76"/>
            <p:cNvSpPr/>
            <p:nvPr/>
          </p:nvSpPr>
          <p:spPr>
            <a:xfrm>
              <a:off x="7698056" y="1704245"/>
              <a:ext cx="167278" cy="29544"/>
            </a:xfrm>
            <a:custGeom>
              <a:avLst/>
              <a:gdLst/>
              <a:ahLst/>
              <a:cxnLst/>
              <a:rect l="l" t="t" r="r" b="b"/>
              <a:pathLst>
                <a:path w="6381" h="1127" extrusionOk="0">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76"/>
            <p:cNvSpPr/>
            <p:nvPr/>
          </p:nvSpPr>
          <p:spPr>
            <a:xfrm>
              <a:off x="7678001" y="1608298"/>
              <a:ext cx="9857" cy="169742"/>
            </a:xfrm>
            <a:custGeom>
              <a:avLst/>
              <a:gdLst/>
              <a:ahLst/>
              <a:cxnLst/>
              <a:rect l="l" t="t" r="r" b="b"/>
              <a:pathLst>
                <a:path w="376" h="6475" extrusionOk="0">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76"/>
            <p:cNvSpPr/>
            <p:nvPr/>
          </p:nvSpPr>
          <p:spPr>
            <a:xfrm>
              <a:off x="7526242" y="1522968"/>
              <a:ext cx="114691" cy="98201"/>
            </a:xfrm>
            <a:custGeom>
              <a:avLst/>
              <a:gdLst/>
              <a:ahLst/>
              <a:cxnLst/>
              <a:rect l="l" t="t" r="r" b="b"/>
              <a:pathLst>
                <a:path w="4375" h="3746" extrusionOk="0">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76"/>
            <p:cNvSpPr/>
            <p:nvPr/>
          </p:nvSpPr>
          <p:spPr>
            <a:xfrm>
              <a:off x="7584151" y="1522968"/>
              <a:ext cx="58669" cy="97913"/>
            </a:xfrm>
            <a:custGeom>
              <a:avLst/>
              <a:gdLst/>
              <a:ahLst/>
              <a:cxnLst/>
              <a:rect l="l" t="t" r="r" b="b"/>
              <a:pathLst>
                <a:path w="2238" h="3735" extrusionOk="0">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76"/>
            <p:cNvSpPr/>
            <p:nvPr/>
          </p:nvSpPr>
          <p:spPr>
            <a:xfrm>
              <a:off x="7570467" y="1556471"/>
              <a:ext cx="43255" cy="30488"/>
            </a:xfrm>
            <a:custGeom>
              <a:avLst/>
              <a:gdLst/>
              <a:ahLst/>
              <a:cxnLst/>
              <a:rect l="l" t="t" r="r" b="b"/>
              <a:pathLst>
                <a:path w="1650" h="1163" extrusionOk="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88" name="Google Shape;17088;p76"/>
          <p:cNvGrpSpPr/>
          <p:nvPr/>
        </p:nvGrpSpPr>
        <p:grpSpPr>
          <a:xfrm>
            <a:off x="3250786" y="1982386"/>
            <a:ext cx="371650" cy="371624"/>
            <a:chOff x="3250786" y="1982386"/>
            <a:chExt cx="371650" cy="371624"/>
          </a:xfrm>
        </p:grpSpPr>
        <p:sp>
          <p:nvSpPr>
            <p:cNvPr id="17089" name="Google Shape;17089;p76"/>
            <p:cNvSpPr/>
            <p:nvPr/>
          </p:nvSpPr>
          <p:spPr>
            <a:xfrm>
              <a:off x="3358634" y="2006215"/>
              <a:ext cx="179782" cy="164263"/>
            </a:xfrm>
            <a:custGeom>
              <a:avLst/>
              <a:gdLst/>
              <a:ahLst/>
              <a:cxnLst/>
              <a:rect l="l" t="t" r="r" b="b"/>
              <a:pathLst>
                <a:path w="6858" h="6266" extrusionOk="0">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76"/>
            <p:cNvSpPr/>
            <p:nvPr/>
          </p:nvSpPr>
          <p:spPr>
            <a:xfrm>
              <a:off x="3358634" y="2006215"/>
              <a:ext cx="167671" cy="119619"/>
            </a:xfrm>
            <a:custGeom>
              <a:avLst/>
              <a:gdLst/>
              <a:ahLst/>
              <a:cxnLst/>
              <a:rect l="l" t="t" r="r" b="b"/>
              <a:pathLst>
                <a:path w="6396" h="4563" extrusionOk="0">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76"/>
            <p:cNvSpPr/>
            <p:nvPr/>
          </p:nvSpPr>
          <p:spPr>
            <a:xfrm>
              <a:off x="3251546" y="2150398"/>
              <a:ext cx="131730" cy="131704"/>
            </a:xfrm>
            <a:custGeom>
              <a:avLst/>
              <a:gdLst/>
              <a:ahLst/>
              <a:cxnLst/>
              <a:rect l="l" t="t" r="r" b="b"/>
              <a:pathLst>
                <a:path w="5025" h="5024" extrusionOk="0">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76"/>
            <p:cNvSpPr/>
            <p:nvPr/>
          </p:nvSpPr>
          <p:spPr>
            <a:xfrm>
              <a:off x="3287487" y="2150398"/>
              <a:ext cx="95790" cy="131704"/>
            </a:xfrm>
            <a:custGeom>
              <a:avLst/>
              <a:gdLst/>
              <a:ahLst/>
              <a:cxnLst/>
              <a:rect l="l" t="t" r="r" b="b"/>
              <a:pathLst>
                <a:path w="3654" h="5024" extrusionOk="0">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76"/>
            <p:cNvSpPr/>
            <p:nvPr/>
          </p:nvSpPr>
          <p:spPr>
            <a:xfrm>
              <a:off x="3251179" y="2249910"/>
              <a:ext cx="131337" cy="104100"/>
            </a:xfrm>
            <a:custGeom>
              <a:avLst/>
              <a:gdLst/>
              <a:ahLst/>
              <a:cxnLst/>
              <a:rect l="l" t="t" r="r" b="b"/>
              <a:pathLst>
                <a:path w="5010" h="3971" extrusionOk="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76"/>
            <p:cNvSpPr/>
            <p:nvPr/>
          </p:nvSpPr>
          <p:spPr>
            <a:xfrm>
              <a:off x="3294303" y="2249910"/>
              <a:ext cx="44697" cy="29544"/>
            </a:xfrm>
            <a:custGeom>
              <a:avLst/>
              <a:gdLst/>
              <a:ahLst/>
              <a:cxnLst/>
              <a:rect l="l" t="t" r="r" b="b"/>
              <a:pathLst>
                <a:path w="1705" h="1127" extrusionOk="0">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76"/>
            <p:cNvSpPr/>
            <p:nvPr/>
          </p:nvSpPr>
          <p:spPr>
            <a:xfrm>
              <a:off x="3251179" y="2288525"/>
              <a:ext cx="131337" cy="65485"/>
            </a:xfrm>
            <a:custGeom>
              <a:avLst/>
              <a:gdLst/>
              <a:ahLst/>
              <a:cxnLst/>
              <a:rect l="l" t="t" r="r" b="b"/>
              <a:pathLst>
                <a:path w="5010" h="2498" extrusionOk="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76"/>
            <p:cNvSpPr/>
            <p:nvPr/>
          </p:nvSpPr>
          <p:spPr>
            <a:xfrm>
              <a:off x="3272728" y="2192604"/>
              <a:ext cx="87820" cy="72091"/>
            </a:xfrm>
            <a:custGeom>
              <a:avLst/>
              <a:gdLst/>
              <a:ahLst/>
              <a:cxnLst/>
              <a:rect l="l" t="t" r="r" b="b"/>
              <a:pathLst>
                <a:path w="3350" h="2750" extrusionOk="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76"/>
            <p:cNvSpPr/>
            <p:nvPr/>
          </p:nvSpPr>
          <p:spPr>
            <a:xfrm>
              <a:off x="3272728" y="2192814"/>
              <a:ext cx="87820" cy="71515"/>
            </a:xfrm>
            <a:custGeom>
              <a:avLst/>
              <a:gdLst/>
              <a:ahLst/>
              <a:cxnLst/>
              <a:rect l="l" t="t" r="r" b="b"/>
              <a:pathLst>
                <a:path w="3350" h="2728" extrusionOk="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76"/>
            <p:cNvSpPr/>
            <p:nvPr/>
          </p:nvSpPr>
          <p:spPr>
            <a:xfrm>
              <a:off x="3250786" y="2303284"/>
              <a:ext cx="29544" cy="50726"/>
            </a:xfrm>
            <a:custGeom>
              <a:avLst/>
              <a:gdLst/>
              <a:ahLst/>
              <a:cxnLst/>
              <a:rect l="l" t="t" r="r" b="b"/>
              <a:pathLst>
                <a:path w="1127" h="1935" extrusionOk="0">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76"/>
            <p:cNvSpPr/>
            <p:nvPr/>
          </p:nvSpPr>
          <p:spPr>
            <a:xfrm>
              <a:off x="3353339" y="2303284"/>
              <a:ext cx="29177" cy="50726"/>
            </a:xfrm>
            <a:custGeom>
              <a:avLst/>
              <a:gdLst/>
              <a:ahLst/>
              <a:cxnLst/>
              <a:rect l="l" t="t" r="r" b="b"/>
              <a:pathLst>
                <a:path w="1113" h="1935" extrusionOk="0">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76"/>
            <p:cNvSpPr/>
            <p:nvPr/>
          </p:nvSpPr>
          <p:spPr>
            <a:xfrm>
              <a:off x="3499802" y="2163636"/>
              <a:ext cx="36360" cy="79117"/>
            </a:xfrm>
            <a:custGeom>
              <a:avLst/>
              <a:gdLst/>
              <a:ahLst/>
              <a:cxnLst/>
              <a:rect l="l" t="t" r="r" b="b"/>
              <a:pathLst>
                <a:path w="1387" h="3018" extrusionOk="0">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1" name="Google Shape;17101;p76"/>
            <p:cNvSpPr/>
            <p:nvPr/>
          </p:nvSpPr>
          <p:spPr>
            <a:xfrm>
              <a:off x="3514561" y="2156821"/>
              <a:ext cx="85933" cy="85933"/>
            </a:xfrm>
            <a:custGeom>
              <a:avLst/>
              <a:gdLst/>
              <a:ahLst/>
              <a:cxnLst/>
              <a:rect l="l" t="t" r="r" b="b"/>
              <a:pathLst>
                <a:path w="3278" h="3278" extrusionOk="0">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76"/>
            <p:cNvSpPr/>
            <p:nvPr/>
          </p:nvSpPr>
          <p:spPr>
            <a:xfrm>
              <a:off x="3528560" y="2264302"/>
              <a:ext cx="43150" cy="31825"/>
            </a:xfrm>
            <a:custGeom>
              <a:avLst/>
              <a:gdLst/>
              <a:ahLst/>
              <a:cxnLst/>
              <a:rect l="l" t="t" r="r" b="b"/>
              <a:pathLst>
                <a:path w="1646" h="1214" extrusionOk="0">
                  <a:moveTo>
                    <a:pt x="0" y="0"/>
                  </a:moveTo>
                  <a:lnTo>
                    <a:pt x="0" y="1213"/>
                  </a:lnTo>
                  <a:lnTo>
                    <a:pt x="1646" y="1213"/>
                  </a:lnTo>
                  <a:lnTo>
                    <a:pt x="164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76"/>
            <p:cNvSpPr/>
            <p:nvPr/>
          </p:nvSpPr>
          <p:spPr>
            <a:xfrm>
              <a:off x="3528560" y="2264302"/>
              <a:ext cx="43150" cy="17538"/>
            </a:xfrm>
            <a:custGeom>
              <a:avLst/>
              <a:gdLst/>
              <a:ahLst/>
              <a:cxnLst/>
              <a:rect l="l" t="t" r="r" b="b"/>
              <a:pathLst>
                <a:path w="1646" h="669" extrusionOk="0">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76"/>
            <p:cNvSpPr/>
            <p:nvPr/>
          </p:nvSpPr>
          <p:spPr>
            <a:xfrm>
              <a:off x="3478594" y="2281709"/>
              <a:ext cx="143842" cy="72301"/>
            </a:xfrm>
            <a:custGeom>
              <a:avLst/>
              <a:gdLst/>
              <a:ahLst/>
              <a:cxnLst/>
              <a:rect l="l" t="t" r="r" b="b"/>
              <a:pathLst>
                <a:path w="5487" h="2758" extrusionOk="0">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76"/>
            <p:cNvSpPr/>
            <p:nvPr/>
          </p:nvSpPr>
          <p:spPr>
            <a:xfrm>
              <a:off x="3542926" y="2296101"/>
              <a:ext cx="14418" cy="57909"/>
            </a:xfrm>
            <a:custGeom>
              <a:avLst/>
              <a:gdLst/>
              <a:ahLst/>
              <a:cxnLst/>
              <a:rect l="l" t="t" r="r" b="b"/>
              <a:pathLst>
                <a:path w="550" h="2209" extrusionOk="0">
                  <a:moveTo>
                    <a:pt x="145" y="0"/>
                  </a:moveTo>
                  <a:lnTo>
                    <a:pt x="1" y="2209"/>
                  </a:lnTo>
                  <a:lnTo>
                    <a:pt x="549" y="2209"/>
                  </a:lnTo>
                  <a:lnTo>
                    <a:pt x="41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76"/>
            <p:cNvSpPr/>
            <p:nvPr/>
          </p:nvSpPr>
          <p:spPr>
            <a:xfrm>
              <a:off x="3507352" y="2192394"/>
              <a:ext cx="85933" cy="79117"/>
            </a:xfrm>
            <a:custGeom>
              <a:avLst/>
              <a:gdLst/>
              <a:ahLst/>
              <a:cxnLst/>
              <a:rect l="l" t="t" r="r" b="b"/>
              <a:pathLst>
                <a:path w="3278" h="3018" extrusionOk="0">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76"/>
            <p:cNvSpPr/>
            <p:nvPr/>
          </p:nvSpPr>
          <p:spPr>
            <a:xfrm>
              <a:off x="3506985" y="2192394"/>
              <a:ext cx="86300" cy="77229"/>
            </a:xfrm>
            <a:custGeom>
              <a:avLst/>
              <a:gdLst/>
              <a:ahLst/>
              <a:cxnLst/>
              <a:rect l="l" t="t" r="r" b="b"/>
              <a:pathLst>
                <a:path w="3292" h="2946" extrusionOk="0">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76"/>
            <p:cNvSpPr/>
            <p:nvPr/>
          </p:nvSpPr>
          <p:spPr>
            <a:xfrm>
              <a:off x="3478594" y="2299876"/>
              <a:ext cx="28784" cy="54134"/>
            </a:xfrm>
            <a:custGeom>
              <a:avLst/>
              <a:gdLst/>
              <a:ahLst/>
              <a:cxnLst/>
              <a:rect l="l" t="t" r="r" b="b"/>
              <a:pathLst>
                <a:path w="1098" h="2065" extrusionOk="0">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76"/>
            <p:cNvSpPr/>
            <p:nvPr/>
          </p:nvSpPr>
          <p:spPr>
            <a:xfrm>
              <a:off x="3593258" y="2299876"/>
              <a:ext cx="28784" cy="54134"/>
            </a:xfrm>
            <a:custGeom>
              <a:avLst/>
              <a:gdLst/>
              <a:ahLst/>
              <a:cxnLst/>
              <a:rect l="l" t="t" r="r" b="b"/>
              <a:pathLst>
                <a:path w="1098" h="2065" extrusionOk="0">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76"/>
            <p:cNvSpPr/>
            <p:nvPr/>
          </p:nvSpPr>
          <p:spPr>
            <a:xfrm>
              <a:off x="3542926" y="2296101"/>
              <a:ext cx="14418" cy="14392"/>
            </a:xfrm>
            <a:custGeom>
              <a:avLst/>
              <a:gdLst/>
              <a:ahLst/>
              <a:cxnLst/>
              <a:rect l="l" t="t" r="r" b="b"/>
              <a:pathLst>
                <a:path w="550" h="549" extrusionOk="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76"/>
            <p:cNvSpPr/>
            <p:nvPr/>
          </p:nvSpPr>
          <p:spPr>
            <a:xfrm>
              <a:off x="3520984" y="2276125"/>
              <a:ext cx="29544" cy="30226"/>
            </a:xfrm>
            <a:custGeom>
              <a:avLst/>
              <a:gdLst/>
              <a:ahLst/>
              <a:cxnLst/>
              <a:rect l="l" t="t" r="r" b="b"/>
              <a:pathLst>
                <a:path w="1127" h="1153" extrusionOk="0">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76"/>
            <p:cNvSpPr/>
            <p:nvPr/>
          </p:nvSpPr>
          <p:spPr>
            <a:xfrm>
              <a:off x="3550502" y="2276125"/>
              <a:ext cx="29177" cy="30226"/>
            </a:xfrm>
            <a:custGeom>
              <a:avLst/>
              <a:gdLst/>
              <a:ahLst/>
              <a:cxnLst/>
              <a:rect l="l" t="t" r="r" b="b"/>
              <a:pathLst>
                <a:path w="1113" h="1153" extrusionOk="0">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76"/>
            <p:cNvSpPr/>
            <p:nvPr/>
          </p:nvSpPr>
          <p:spPr>
            <a:xfrm>
              <a:off x="3310582" y="1982386"/>
              <a:ext cx="203612" cy="175169"/>
            </a:xfrm>
            <a:custGeom>
              <a:avLst/>
              <a:gdLst/>
              <a:ahLst/>
              <a:cxnLst/>
              <a:rect l="l" t="t" r="r" b="b"/>
              <a:pathLst>
                <a:path w="7767" h="6682" extrusionOk="0">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76"/>
            <p:cNvSpPr/>
            <p:nvPr/>
          </p:nvSpPr>
          <p:spPr>
            <a:xfrm>
              <a:off x="3345396" y="2012192"/>
              <a:ext cx="33844" cy="11875"/>
            </a:xfrm>
            <a:custGeom>
              <a:avLst/>
              <a:gdLst/>
              <a:ahLst/>
              <a:cxnLst/>
              <a:rect l="l" t="t" r="r" b="b"/>
              <a:pathLst>
                <a:path w="1291" h="453" extrusionOk="0">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76"/>
            <p:cNvSpPr/>
            <p:nvPr/>
          </p:nvSpPr>
          <p:spPr>
            <a:xfrm>
              <a:off x="3387025" y="2012192"/>
              <a:ext cx="93640" cy="11875"/>
            </a:xfrm>
            <a:custGeom>
              <a:avLst/>
              <a:gdLst/>
              <a:ahLst/>
              <a:cxnLst/>
              <a:rect l="l" t="t" r="r" b="b"/>
              <a:pathLst>
                <a:path w="3572" h="453" extrusionOk="0">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76"/>
            <p:cNvSpPr/>
            <p:nvPr/>
          </p:nvSpPr>
          <p:spPr>
            <a:xfrm>
              <a:off x="3344111" y="2042104"/>
              <a:ext cx="136554" cy="11849"/>
            </a:xfrm>
            <a:custGeom>
              <a:avLst/>
              <a:gdLst/>
              <a:ahLst/>
              <a:cxnLst/>
              <a:rect l="l" t="t" r="r" b="b"/>
              <a:pathLst>
                <a:path w="5209" h="452" extrusionOk="0">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76"/>
            <p:cNvSpPr/>
            <p:nvPr/>
          </p:nvSpPr>
          <p:spPr>
            <a:xfrm>
              <a:off x="3345396" y="2072041"/>
              <a:ext cx="93640" cy="11797"/>
            </a:xfrm>
            <a:custGeom>
              <a:avLst/>
              <a:gdLst/>
              <a:ahLst/>
              <a:cxnLst/>
              <a:rect l="l" t="t" r="r" b="b"/>
              <a:pathLst>
                <a:path w="3572" h="450" extrusionOk="0">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76"/>
            <p:cNvSpPr/>
            <p:nvPr/>
          </p:nvSpPr>
          <p:spPr>
            <a:xfrm>
              <a:off x="3445904" y="2072041"/>
              <a:ext cx="34761" cy="11797"/>
            </a:xfrm>
            <a:custGeom>
              <a:avLst/>
              <a:gdLst/>
              <a:ahLst/>
              <a:cxnLst/>
              <a:rect l="l" t="t" r="r" b="b"/>
              <a:pathLst>
                <a:path w="1326" h="450" extrusionOk="0">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19" name="Google Shape;17119;p76"/>
          <p:cNvGrpSpPr/>
          <p:nvPr/>
        </p:nvGrpSpPr>
        <p:grpSpPr>
          <a:xfrm>
            <a:off x="1342386" y="2916322"/>
            <a:ext cx="373538" cy="331515"/>
            <a:chOff x="1342386" y="2916322"/>
            <a:chExt cx="373538" cy="331515"/>
          </a:xfrm>
        </p:grpSpPr>
        <p:sp>
          <p:nvSpPr>
            <p:cNvPr id="17120" name="Google Shape;17120;p76"/>
            <p:cNvSpPr/>
            <p:nvPr/>
          </p:nvSpPr>
          <p:spPr>
            <a:xfrm>
              <a:off x="1499047" y="2916322"/>
              <a:ext cx="216877" cy="180910"/>
            </a:xfrm>
            <a:custGeom>
              <a:avLst/>
              <a:gdLst/>
              <a:ahLst/>
              <a:cxnLst/>
              <a:rect l="l" t="t" r="r" b="b"/>
              <a:pathLst>
                <a:path w="8273" h="6901" extrusionOk="0">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76"/>
            <p:cNvSpPr/>
            <p:nvPr/>
          </p:nvSpPr>
          <p:spPr>
            <a:xfrm>
              <a:off x="1342386" y="3060137"/>
              <a:ext cx="217244" cy="187699"/>
            </a:xfrm>
            <a:custGeom>
              <a:avLst/>
              <a:gdLst/>
              <a:ahLst/>
              <a:cxnLst/>
              <a:rect l="l" t="t" r="r" b="b"/>
              <a:pathLst>
                <a:path w="8287" h="7160" extrusionOk="0">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76"/>
            <p:cNvSpPr/>
            <p:nvPr/>
          </p:nvSpPr>
          <p:spPr>
            <a:xfrm>
              <a:off x="1382128" y="3151706"/>
              <a:ext cx="41262" cy="18193"/>
            </a:xfrm>
            <a:custGeom>
              <a:avLst/>
              <a:gdLst/>
              <a:ahLst/>
              <a:cxnLst/>
              <a:rect l="l" t="t" r="r" b="b"/>
              <a:pathLst>
                <a:path w="1574" h="694" extrusionOk="0">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76"/>
            <p:cNvSpPr/>
            <p:nvPr/>
          </p:nvSpPr>
          <p:spPr>
            <a:xfrm>
              <a:off x="1360186" y="3066927"/>
              <a:ext cx="29911" cy="66272"/>
            </a:xfrm>
            <a:custGeom>
              <a:avLst/>
              <a:gdLst/>
              <a:ahLst/>
              <a:cxnLst/>
              <a:rect l="l" t="t" r="r" b="b"/>
              <a:pathLst>
                <a:path w="1141" h="2528" extrusionOk="0">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76"/>
            <p:cNvSpPr/>
            <p:nvPr/>
          </p:nvSpPr>
          <p:spPr>
            <a:xfrm>
              <a:off x="1372297" y="3060871"/>
              <a:ext cx="72301" cy="72694"/>
            </a:xfrm>
            <a:custGeom>
              <a:avLst/>
              <a:gdLst/>
              <a:ahLst/>
              <a:cxnLst/>
              <a:rect l="l" t="t" r="r" b="b"/>
              <a:pathLst>
                <a:path w="2758" h="2773" extrusionOk="0">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76"/>
            <p:cNvSpPr/>
            <p:nvPr/>
          </p:nvSpPr>
          <p:spPr>
            <a:xfrm>
              <a:off x="1366609" y="3091149"/>
              <a:ext cx="72301" cy="66245"/>
            </a:xfrm>
            <a:custGeom>
              <a:avLst/>
              <a:gdLst/>
              <a:ahLst/>
              <a:cxnLst/>
              <a:rect l="l" t="t" r="r" b="b"/>
              <a:pathLst>
                <a:path w="2758" h="2527" extrusionOk="0">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76"/>
            <p:cNvSpPr/>
            <p:nvPr/>
          </p:nvSpPr>
          <p:spPr>
            <a:xfrm>
              <a:off x="1366242" y="3091149"/>
              <a:ext cx="72301" cy="64751"/>
            </a:xfrm>
            <a:custGeom>
              <a:avLst/>
              <a:gdLst/>
              <a:ahLst/>
              <a:cxnLst/>
              <a:rect l="l" t="t" r="r" b="b"/>
              <a:pathLst>
                <a:path w="2758" h="2470" extrusionOk="0">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76"/>
            <p:cNvSpPr/>
            <p:nvPr/>
          </p:nvSpPr>
          <p:spPr>
            <a:xfrm>
              <a:off x="1342386" y="3086981"/>
              <a:ext cx="198710" cy="160855"/>
            </a:xfrm>
            <a:custGeom>
              <a:avLst/>
              <a:gdLst/>
              <a:ahLst/>
              <a:cxnLst/>
              <a:rect l="l" t="t" r="r" b="b"/>
              <a:pathLst>
                <a:path w="7580" h="6136" extrusionOk="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76"/>
            <p:cNvSpPr/>
            <p:nvPr/>
          </p:nvSpPr>
          <p:spPr>
            <a:xfrm>
              <a:off x="1342386" y="3181591"/>
              <a:ext cx="23882" cy="66245"/>
            </a:xfrm>
            <a:custGeom>
              <a:avLst/>
              <a:gdLst/>
              <a:ahLst/>
              <a:cxnLst/>
              <a:rect l="l" t="t" r="r" b="b"/>
              <a:pathLst>
                <a:path w="911" h="2527" extrusionOk="0">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76"/>
            <p:cNvSpPr/>
            <p:nvPr/>
          </p:nvSpPr>
          <p:spPr>
            <a:xfrm>
              <a:off x="1438517" y="3086981"/>
              <a:ext cx="102579" cy="129083"/>
            </a:xfrm>
            <a:custGeom>
              <a:avLst/>
              <a:gdLst/>
              <a:ahLst/>
              <a:cxnLst/>
              <a:rect l="l" t="t" r="r" b="b"/>
              <a:pathLst>
                <a:path w="3913" h="4924" extrusionOk="0">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76"/>
            <p:cNvSpPr/>
            <p:nvPr/>
          </p:nvSpPr>
          <p:spPr>
            <a:xfrm>
              <a:off x="1515903" y="2943559"/>
              <a:ext cx="178839" cy="114900"/>
            </a:xfrm>
            <a:custGeom>
              <a:avLst/>
              <a:gdLst/>
              <a:ahLst/>
              <a:cxnLst/>
              <a:rect l="l" t="t" r="r" b="b"/>
              <a:pathLst>
                <a:path w="6822" h="4383" extrusionOk="0">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31" name="Google Shape;17131;p76"/>
          <p:cNvGrpSpPr/>
          <p:nvPr/>
        </p:nvGrpSpPr>
        <p:grpSpPr>
          <a:xfrm>
            <a:off x="2294122" y="2946600"/>
            <a:ext cx="373931" cy="271351"/>
            <a:chOff x="2294122" y="2946600"/>
            <a:chExt cx="373931" cy="271351"/>
          </a:xfrm>
        </p:grpSpPr>
        <p:sp>
          <p:nvSpPr>
            <p:cNvPr id="17132" name="Google Shape;17132;p76"/>
            <p:cNvSpPr/>
            <p:nvPr/>
          </p:nvSpPr>
          <p:spPr>
            <a:xfrm>
              <a:off x="2312289" y="2946600"/>
              <a:ext cx="337597" cy="247129"/>
            </a:xfrm>
            <a:custGeom>
              <a:avLst/>
              <a:gdLst/>
              <a:ahLst/>
              <a:cxnLst/>
              <a:rect l="l" t="t" r="r" b="b"/>
              <a:pathLst>
                <a:path w="12878" h="9427" extrusionOk="0">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76"/>
            <p:cNvSpPr/>
            <p:nvPr/>
          </p:nvSpPr>
          <p:spPr>
            <a:xfrm>
              <a:off x="2336511" y="2970823"/>
              <a:ext cx="289151" cy="192628"/>
            </a:xfrm>
            <a:custGeom>
              <a:avLst/>
              <a:gdLst/>
              <a:ahLst/>
              <a:cxnLst/>
              <a:rect l="l" t="t" r="r" b="b"/>
              <a:pathLst>
                <a:path w="11030" h="7348" extrusionOk="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4" name="Google Shape;17134;p76"/>
            <p:cNvSpPr/>
            <p:nvPr/>
          </p:nvSpPr>
          <p:spPr>
            <a:xfrm>
              <a:off x="2336511" y="3127483"/>
              <a:ext cx="168798" cy="35967"/>
            </a:xfrm>
            <a:custGeom>
              <a:avLst/>
              <a:gdLst/>
              <a:ahLst/>
              <a:cxnLst/>
              <a:rect l="l" t="t" r="r" b="b"/>
              <a:pathLst>
                <a:path w="6439" h="1372" extrusionOk="0">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76"/>
            <p:cNvSpPr/>
            <p:nvPr/>
          </p:nvSpPr>
          <p:spPr>
            <a:xfrm>
              <a:off x="2505284" y="2970823"/>
              <a:ext cx="120379" cy="96130"/>
            </a:xfrm>
            <a:custGeom>
              <a:avLst/>
              <a:gdLst/>
              <a:ahLst/>
              <a:cxnLst/>
              <a:rect l="l" t="t" r="r" b="b"/>
              <a:pathLst>
                <a:path w="4592" h="3667" extrusionOk="0">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76"/>
            <p:cNvSpPr/>
            <p:nvPr/>
          </p:nvSpPr>
          <p:spPr>
            <a:xfrm>
              <a:off x="2505284" y="3066927"/>
              <a:ext cx="120379" cy="96524"/>
            </a:xfrm>
            <a:custGeom>
              <a:avLst/>
              <a:gdLst/>
              <a:ahLst/>
              <a:cxnLst/>
              <a:rect l="l" t="t" r="r" b="b"/>
              <a:pathLst>
                <a:path w="4592" h="3682" extrusionOk="0">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76"/>
            <p:cNvSpPr/>
            <p:nvPr/>
          </p:nvSpPr>
          <p:spPr>
            <a:xfrm>
              <a:off x="2294122" y="3187647"/>
              <a:ext cx="373931" cy="30305"/>
            </a:xfrm>
            <a:custGeom>
              <a:avLst/>
              <a:gdLst/>
              <a:ahLst/>
              <a:cxnLst/>
              <a:rect l="l" t="t" r="r" b="b"/>
              <a:pathLst>
                <a:path w="14264" h="1156" extrusionOk="0">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76"/>
            <p:cNvSpPr/>
            <p:nvPr/>
          </p:nvSpPr>
          <p:spPr>
            <a:xfrm>
              <a:off x="2294122" y="3187647"/>
              <a:ext cx="373931" cy="12138"/>
            </a:xfrm>
            <a:custGeom>
              <a:avLst/>
              <a:gdLst/>
              <a:ahLst/>
              <a:cxnLst/>
              <a:rect l="l" t="t" r="r" b="b"/>
              <a:pathLst>
                <a:path w="14264" h="463" extrusionOk="0">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76"/>
            <p:cNvSpPr/>
            <p:nvPr/>
          </p:nvSpPr>
          <p:spPr>
            <a:xfrm>
              <a:off x="2444753" y="3187647"/>
              <a:ext cx="72668" cy="18193"/>
            </a:xfrm>
            <a:custGeom>
              <a:avLst/>
              <a:gdLst/>
              <a:ahLst/>
              <a:cxnLst/>
              <a:rect l="l" t="t" r="r" b="b"/>
              <a:pathLst>
                <a:path w="2772" h="694" extrusionOk="0">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76"/>
            <p:cNvSpPr/>
            <p:nvPr/>
          </p:nvSpPr>
          <p:spPr>
            <a:xfrm>
              <a:off x="2535195" y="3043097"/>
              <a:ext cx="60557" cy="24249"/>
            </a:xfrm>
            <a:custGeom>
              <a:avLst/>
              <a:gdLst/>
              <a:ahLst/>
              <a:cxnLst/>
              <a:rect l="l" t="t" r="r" b="b"/>
              <a:pathLst>
                <a:path w="2310" h="925" extrusionOk="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76"/>
            <p:cNvSpPr/>
            <p:nvPr/>
          </p:nvSpPr>
          <p:spPr>
            <a:xfrm>
              <a:off x="2553362" y="3024930"/>
              <a:ext cx="24223" cy="30305"/>
            </a:xfrm>
            <a:custGeom>
              <a:avLst/>
              <a:gdLst/>
              <a:ahLst/>
              <a:cxnLst/>
              <a:rect l="l" t="t" r="r" b="b"/>
              <a:pathLst>
                <a:path w="924" h="1156" extrusionOk="0">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76"/>
            <p:cNvSpPr/>
            <p:nvPr/>
          </p:nvSpPr>
          <p:spPr>
            <a:xfrm>
              <a:off x="2547306" y="2994652"/>
              <a:ext cx="36334" cy="42416"/>
            </a:xfrm>
            <a:custGeom>
              <a:avLst/>
              <a:gdLst/>
              <a:ahLst/>
              <a:cxnLst/>
              <a:rect l="l" t="t" r="r" b="b"/>
              <a:pathLst>
                <a:path w="1386" h="1618" extrusionOk="0">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76"/>
            <p:cNvSpPr/>
            <p:nvPr/>
          </p:nvSpPr>
          <p:spPr>
            <a:xfrm>
              <a:off x="2547306" y="2994652"/>
              <a:ext cx="24249" cy="42337"/>
            </a:xfrm>
            <a:custGeom>
              <a:avLst/>
              <a:gdLst/>
              <a:ahLst/>
              <a:cxnLst/>
              <a:rect l="l" t="t" r="r" b="b"/>
              <a:pathLst>
                <a:path w="925" h="1615" extrusionOk="0">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76"/>
            <p:cNvSpPr/>
            <p:nvPr/>
          </p:nvSpPr>
          <p:spPr>
            <a:xfrm>
              <a:off x="2547306" y="2994652"/>
              <a:ext cx="36334" cy="18193"/>
            </a:xfrm>
            <a:custGeom>
              <a:avLst/>
              <a:gdLst/>
              <a:ahLst/>
              <a:cxnLst/>
              <a:rect l="l" t="t" r="r" b="b"/>
              <a:pathLst>
                <a:path w="1386" h="694" extrusionOk="0">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76"/>
            <p:cNvSpPr/>
            <p:nvPr/>
          </p:nvSpPr>
          <p:spPr>
            <a:xfrm>
              <a:off x="2547306" y="2994652"/>
              <a:ext cx="24249" cy="15178"/>
            </a:xfrm>
            <a:custGeom>
              <a:avLst/>
              <a:gdLst/>
              <a:ahLst/>
              <a:cxnLst/>
              <a:rect l="l" t="t" r="r" b="b"/>
              <a:pathLst>
                <a:path w="925" h="579" extrusionOk="0">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76"/>
            <p:cNvSpPr/>
            <p:nvPr/>
          </p:nvSpPr>
          <p:spPr>
            <a:xfrm>
              <a:off x="2535195" y="3139595"/>
              <a:ext cx="60557" cy="23856"/>
            </a:xfrm>
            <a:custGeom>
              <a:avLst/>
              <a:gdLst/>
              <a:ahLst/>
              <a:cxnLst/>
              <a:rect l="l" t="t" r="r" b="b"/>
              <a:pathLst>
                <a:path w="2310" h="910" extrusionOk="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76"/>
            <p:cNvSpPr/>
            <p:nvPr/>
          </p:nvSpPr>
          <p:spPr>
            <a:xfrm>
              <a:off x="2553362" y="3121428"/>
              <a:ext cx="24223" cy="29911"/>
            </a:xfrm>
            <a:custGeom>
              <a:avLst/>
              <a:gdLst/>
              <a:ahLst/>
              <a:cxnLst/>
              <a:rect l="l" t="t" r="r" b="b"/>
              <a:pathLst>
                <a:path w="924" h="1141" extrusionOk="0">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76"/>
            <p:cNvSpPr/>
            <p:nvPr/>
          </p:nvSpPr>
          <p:spPr>
            <a:xfrm>
              <a:off x="2547306" y="3091543"/>
              <a:ext cx="36334" cy="42023"/>
            </a:xfrm>
            <a:custGeom>
              <a:avLst/>
              <a:gdLst/>
              <a:ahLst/>
              <a:cxnLst/>
              <a:rect l="l" t="t" r="r" b="b"/>
              <a:pathLst>
                <a:path w="1386" h="1603" extrusionOk="0">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76"/>
            <p:cNvSpPr/>
            <p:nvPr/>
          </p:nvSpPr>
          <p:spPr>
            <a:xfrm>
              <a:off x="2547306" y="3091543"/>
              <a:ext cx="24249" cy="42101"/>
            </a:xfrm>
            <a:custGeom>
              <a:avLst/>
              <a:gdLst/>
              <a:ahLst/>
              <a:cxnLst/>
              <a:rect l="l" t="t" r="r" b="b"/>
              <a:pathLst>
                <a:path w="925" h="1606" extrusionOk="0">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76"/>
            <p:cNvSpPr/>
            <p:nvPr/>
          </p:nvSpPr>
          <p:spPr>
            <a:xfrm>
              <a:off x="2547306" y="3091149"/>
              <a:ext cx="36334" cy="18193"/>
            </a:xfrm>
            <a:custGeom>
              <a:avLst/>
              <a:gdLst/>
              <a:ahLst/>
              <a:cxnLst/>
              <a:rect l="l" t="t" r="r" b="b"/>
              <a:pathLst>
                <a:path w="1386" h="694" extrusionOk="0">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76"/>
            <p:cNvSpPr/>
            <p:nvPr/>
          </p:nvSpPr>
          <p:spPr>
            <a:xfrm>
              <a:off x="2547306" y="3091543"/>
              <a:ext cx="24249" cy="14785"/>
            </a:xfrm>
            <a:custGeom>
              <a:avLst/>
              <a:gdLst/>
              <a:ahLst/>
              <a:cxnLst/>
              <a:rect l="l" t="t" r="r" b="b"/>
              <a:pathLst>
                <a:path w="925" h="564" extrusionOk="0">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76"/>
            <p:cNvSpPr/>
            <p:nvPr/>
          </p:nvSpPr>
          <p:spPr>
            <a:xfrm>
              <a:off x="2384563" y="3049153"/>
              <a:ext cx="72327" cy="90075"/>
            </a:xfrm>
            <a:custGeom>
              <a:avLst/>
              <a:gdLst/>
              <a:ahLst/>
              <a:cxnLst/>
              <a:rect l="l" t="t" r="r" b="b"/>
              <a:pathLst>
                <a:path w="2759" h="3436" extrusionOk="0">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76"/>
            <p:cNvSpPr/>
            <p:nvPr/>
          </p:nvSpPr>
          <p:spPr>
            <a:xfrm>
              <a:off x="2407659" y="3048760"/>
              <a:ext cx="26503" cy="18115"/>
            </a:xfrm>
            <a:custGeom>
              <a:avLst/>
              <a:gdLst/>
              <a:ahLst/>
              <a:cxnLst/>
              <a:rect l="l" t="t" r="r" b="b"/>
              <a:pathLst>
                <a:path w="1011" h="691" extrusionOk="0">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76"/>
            <p:cNvSpPr/>
            <p:nvPr/>
          </p:nvSpPr>
          <p:spPr>
            <a:xfrm>
              <a:off x="2384563" y="3068080"/>
              <a:ext cx="72327" cy="71541"/>
            </a:xfrm>
            <a:custGeom>
              <a:avLst/>
              <a:gdLst/>
              <a:ahLst/>
              <a:cxnLst/>
              <a:rect l="l" t="t" r="r" b="b"/>
              <a:pathLst>
                <a:path w="2759" h="2729" extrusionOk="0">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76"/>
            <p:cNvSpPr/>
            <p:nvPr/>
          </p:nvSpPr>
          <p:spPr>
            <a:xfrm>
              <a:off x="2396675" y="3000708"/>
              <a:ext cx="48105" cy="54527"/>
            </a:xfrm>
            <a:custGeom>
              <a:avLst/>
              <a:gdLst/>
              <a:ahLst/>
              <a:cxnLst/>
              <a:rect l="l" t="t" r="r" b="b"/>
              <a:pathLst>
                <a:path w="1835" h="2080" extrusionOk="0">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6" name="Google Shape;17156;p76"/>
            <p:cNvSpPr/>
            <p:nvPr/>
          </p:nvSpPr>
          <p:spPr>
            <a:xfrm>
              <a:off x="2396675" y="3000708"/>
              <a:ext cx="33345" cy="54422"/>
            </a:xfrm>
            <a:custGeom>
              <a:avLst/>
              <a:gdLst/>
              <a:ahLst/>
              <a:cxnLst/>
              <a:rect l="l" t="t" r="r" b="b"/>
              <a:pathLst>
                <a:path w="1272" h="2076" extrusionOk="0">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76"/>
            <p:cNvSpPr/>
            <p:nvPr/>
          </p:nvSpPr>
          <p:spPr>
            <a:xfrm>
              <a:off x="2396675" y="3000708"/>
              <a:ext cx="48105" cy="24301"/>
            </a:xfrm>
            <a:custGeom>
              <a:avLst/>
              <a:gdLst/>
              <a:ahLst/>
              <a:cxnLst/>
              <a:rect l="l" t="t" r="r" b="b"/>
              <a:pathLst>
                <a:path w="1835" h="927" extrusionOk="0">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76"/>
            <p:cNvSpPr/>
            <p:nvPr/>
          </p:nvSpPr>
          <p:spPr>
            <a:xfrm>
              <a:off x="2396675" y="3000708"/>
              <a:ext cx="33345" cy="21968"/>
            </a:xfrm>
            <a:custGeom>
              <a:avLst/>
              <a:gdLst/>
              <a:ahLst/>
              <a:cxnLst/>
              <a:rect l="l" t="t" r="r" b="b"/>
              <a:pathLst>
                <a:path w="1272" h="838" extrusionOk="0">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76"/>
            <p:cNvSpPr/>
            <p:nvPr/>
          </p:nvSpPr>
          <p:spPr>
            <a:xfrm>
              <a:off x="2384563" y="3079038"/>
              <a:ext cx="30305" cy="60583"/>
            </a:xfrm>
            <a:custGeom>
              <a:avLst/>
              <a:gdLst/>
              <a:ahLst/>
              <a:cxnLst/>
              <a:rect l="l" t="t" r="r" b="b"/>
              <a:pathLst>
                <a:path w="1156" h="2311" extrusionOk="0">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76"/>
            <p:cNvSpPr/>
            <p:nvPr/>
          </p:nvSpPr>
          <p:spPr>
            <a:xfrm>
              <a:off x="2426953" y="3078671"/>
              <a:ext cx="30305" cy="60557"/>
            </a:xfrm>
            <a:custGeom>
              <a:avLst/>
              <a:gdLst/>
              <a:ahLst/>
              <a:cxnLst/>
              <a:rect l="l" t="t" r="r" b="b"/>
              <a:pathLst>
                <a:path w="1156" h="2310" extrusionOk="0">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76"/>
            <p:cNvSpPr/>
            <p:nvPr/>
          </p:nvSpPr>
          <p:spPr>
            <a:xfrm>
              <a:off x="2408786" y="3127483"/>
              <a:ext cx="24249" cy="11744"/>
            </a:xfrm>
            <a:custGeom>
              <a:avLst/>
              <a:gdLst/>
              <a:ahLst/>
              <a:cxnLst/>
              <a:rect l="l" t="t" r="r" b="b"/>
              <a:pathLst>
                <a:path w="925" h="448" extrusionOk="0">
                  <a:moveTo>
                    <a:pt x="1" y="1"/>
                  </a:moveTo>
                  <a:lnTo>
                    <a:pt x="1" y="448"/>
                  </a:lnTo>
                  <a:lnTo>
                    <a:pt x="925" y="448"/>
                  </a:lnTo>
                  <a:lnTo>
                    <a:pt x="92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62" name="Google Shape;17162;p76"/>
          <p:cNvGrpSpPr/>
          <p:nvPr/>
        </p:nvGrpSpPr>
        <p:grpSpPr>
          <a:xfrm>
            <a:off x="2769819" y="2907251"/>
            <a:ext cx="373905" cy="349682"/>
            <a:chOff x="2769819" y="2907251"/>
            <a:chExt cx="373905" cy="349682"/>
          </a:xfrm>
        </p:grpSpPr>
        <p:sp>
          <p:nvSpPr>
            <p:cNvPr id="17163" name="Google Shape;17163;p76"/>
            <p:cNvSpPr/>
            <p:nvPr/>
          </p:nvSpPr>
          <p:spPr>
            <a:xfrm>
              <a:off x="2975292" y="2943559"/>
              <a:ext cx="168431" cy="176532"/>
            </a:xfrm>
            <a:custGeom>
              <a:avLst/>
              <a:gdLst/>
              <a:ahLst/>
              <a:cxnLst/>
              <a:rect l="l" t="t" r="r" b="b"/>
              <a:pathLst>
                <a:path w="6425" h="6734" extrusionOk="0">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76"/>
            <p:cNvSpPr/>
            <p:nvPr/>
          </p:nvSpPr>
          <p:spPr>
            <a:xfrm>
              <a:off x="3035456" y="2943559"/>
              <a:ext cx="48105" cy="114691"/>
            </a:xfrm>
            <a:custGeom>
              <a:avLst/>
              <a:gdLst/>
              <a:ahLst/>
              <a:cxnLst/>
              <a:rect l="l" t="t" r="r" b="b"/>
              <a:pathLst>
                <a:path w="1835" h="4375" extrusionOk="0">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76"/>
            <p:cNvSpPr/>
            <p:nvPr/>
          </p:nvSpPr>
          <p:spPr>
            <a:xfrm>
              <a:off x="3047567" y="2907251"/>
              <a:ext cx="23882" cy="96524"/>
            </a:xfrm>
            <a:custGeom>
              <a:avLst/>
              <a:gdLst/>
              <a:ahLst/>
              <a:cxnLst/>
              <a:rect l="l" t="t" r="r" b="b"/>
              <a:pathLst>
                <a:path w="911" h="3682" extrusionOk="0">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76"/>
            <p:cNvSpPr/>
            <p:nvPr/>
          </p:nvSpPr>
          <p:spPr>
            <a:xfrm>
              <a:off x="3047567" y="3021916"/>
              <a:ext cx="23882" cy="24223"/>
            </a:xfrm>
            <a:custGeom>
              <a:avLst/>
              <a:gdLst/>
              <a:ahLst/>
              <a:cxnLst/>
              <a:rect l="l" t="t" r="r" b="b"/>
              <a:pathLst>
                <a:path w="911" h="924" extrusionOk="0">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76"/>
            <p:cNvSpPr/>
            <p:nvPr/>
          </p:nvSpPr>
          <p:spPr>
            <a:xfrm>
              <a:off x="2769819" y="3172521"/>
              <a:ext cx="205132" cy="84412"/>
            </a:xfrm>
            <a:custGeom>
              <a:avLst/>
              <a:gdLst/>
              <a:ahLst/>
              <a:cxnLst/>
              <a:rect l="l" t="t" r="r" b="b"/>
              <a:pathLst>
                <a:path w="7825" h="3220" extrusionOk="0">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76"/>
            <p:cNvSpPr/>
            <p:nvPr/>
          </p:nvSpPr>
          <p:spPr>
            <a:xfrm>
              <a:off x="2860628" y="3196743"/>
              <a:ext cx="24249" cy="60190"/>
            </a:xfrm>
            <a:custGeom>
              <a:avLst/>
              <a:gdLst/>
              <a:ahLst/>
              <a:cxnLst/>
              <a:rect l="l" t="t" r="r" b="b"/>
              <a:pathLst>
                <a:path w="925" h="2296" extrusionOk="0">
                  <a:moveTo>
                    <a:pt x="217" y="0"/>
                  </a:moveTo>
                  <a:lnTo>
                    <a:pt x="1" y="2295"/>
                  </a:lnTo>
                  <a:lnTo>
                    <a:pt x="925" y="2295"/>
                  </a:lnTo>
                  <a:lnTo>
                    <a:pt x="694"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76"/>
            <p:cNvSpPr/>
            <p:nvPr/>
          </p:nvSpPr>
          <p:spPr>
            <a:xfrm>
              <a:off x="2862148" y="3184632"/>
              <a:ext cx="21208" cy="20448"/>
            </a:xfrm>
            <a:custGeom>
              <a:avLst/>
              <a:gdLst/>
              <a:ahLst/>
              <a:cxnLst/>
              <a:rect l="l" t="t" r="r" b="b"/>
              <a:pathLst>
                <a:path w="809" h="780" extrusionOk="0">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76"/>
            <p:cNvSpPr/>
            <p:nvPr/>
          </p:nvSpPr>
          <p:spPr>
            <a:xfrm>
              <a:off x="2938958" y="3197110"/>
              <a:ext cx="35993" cy="59823"/>
            </a:xfrm>
            <a:custGeom>
              <a:avLst/>
              <a:gdLst/>
              <a:ahLst/>
              <a:cxnLst/>
              <a:rect l="l" t="t" r="r" b="b"/>
              <a:pathLst>
                <a:path w="1373" h="2282" extrusionOk="0">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76"/>
            <p:cNvSpPr/>
            <p:nvPr/>
          </p:nvSpPr>
          <p:spPr>
            <a:xfrm>
              <a:off x="2806520" y="2985582"/>
              <a:ext cx="132464" cy="96130"/>
            </a:xfrm>
            <a:custGeom>
              <a:avLst/>
              <a:gdLst/>
              <a:ahLst/>
              <a:cxnLst/>
              <a:rect l="l" t="t" r="r" b="b"/>
              <a:pathLst>
                <a:path w="5053" h="3667" extrusionOk="0">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76"/>
            <p:cNvSpPr/>
            <p:nvPr/>
          </p:nvSpPr>
          <p:spPr>
            <a:xfrm>
              <a:off x="2836405" y="2985582"/>
              <a:ext cx="102579" cy="96524"/>
            </a:xfrm>
            <a:custGeom>
              <a:avLst/>
              <a:gdLst/>
              <a:ahLst/>
              <a:cxnLst/>
              <a:rect l="l" t="t" r="r" b="b"/>
              <a:pathLst>
                <a:path w="3913" h="3682" extrusionOk="0">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76"/>
            <p:cNvSpPr/>
            <p:nvPr/>
          </p:nvSpPr>
          <p:spPr>
            <a:xfrm>
              <a:off x="2836405" y="3130498"/>
              <a:ext cx="72327" cy="54160"/>
            </a:xfrm>
            <a:custGeom>
              <a:avLst/>
              <a:gdLst/>
              <a:ahLst/>
              <a:cxnLst/>
              <a:rect l="l" t="t" r="r" b="b"/>
              <a:pathLst>
                <a:path w="2759" h="2066" extrusionOk="0">
                  <a:moveTo>
                    <a:pt x="1" y="1"/>
                  </a:moveTo>
                  <a:lnTo>
                    <a:pt x="1" y="2065"/>
                  </a:lnTo>
                  <a:lnTo>
                    <a:pt x="2758" y="2065"/>
                  </a:lnTo>
                  <a:lnTo>
                    <a:pt x="275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76"/>
            <p:cNvSpPr/>
            <p:nvPr/>
          </p:nvSpPr>
          <p:spPr>
            <a:xfrm>
              <a:off x="2836405" y="3130498"/>
              <a:ext cx="72327" cy="30121"/>
            </a:xfrm>
            <a:custGeom>
              <a:avLst/>
              <a:gdLst/>
              <a:ahLst/>
              <a:cxnLst/>
              <a:rect l="l" t="t" r="r" b="b"/>
              <a:pathLst>
                <a:path w="2759" h="1149" extrusionOk="0">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5" name="Google Shape;17175;p76"/>
            <p:cNvSpPr/>
            <p:nvPr/>
          </p:nvSpPr>
          <p:spPr>
            <a:xfrm>
              <a:off x="2824294" y="3162533"/>
              <a:ext cx="48472" cy="43202"/>
            </a:xfrm>
            <a:custGeom>
              <a:avLst/>
              <a:gdLst/>
              <a:ahLst/>
              <a:cxnLst/>
              <a:rect l="l" t="t" r="r" b="b"/>
              <a:pathLst>
                <a:path w="1849" h="1648" extrusionOk="0">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76"/>
            <p:cNvSpPr/>
            <p:nvPr/>
          </p:nvSpPr>
          <p:spPr>
            <a:xfrm>
              <a:off x="2872739" y="3162533"/>
              <a:ext cx="48078" cy="43202"/>
            </a:xfrm>
            <a:custGeom>
              <a:avLst/>
              <a:gdLst/>
              <a:ahLst/>
              <a:cxnLst/>
              <a:rect l="l" t="t" r="r" b="b"/>
              <a:pathLst>
                <a:path w="1834" h="1648" extrusionOk="0">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76"/>
            <p:cNvSpPr/>
            <p:nvPr/>
          </p:nvSpPr>
          <p:spPr>
            <a:xfrm>
              <a:off x="2812576" y="3034709"/>
              <a:ext cx="120746" cy="113616"/>
            </a:xfrm>
            <a:custGeom>
              <a:avLst/>
              <a:gdLst/>
              <a:ahLst/>
              <a:cxnLst/>
              <a:rect l="l" t="t" r="r" b="b"/>
              <a:pathLst>
                <a:path w="4606" h="4334" extrusionOk="0">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76"/>
            <p:cNvSpPr/>
            <p:nvPr/>
          </p:nvSpPr>
          <p:spPr>
            <a:xfrm>
              <a:off x="2812183" y="3034577"/>
              <a:ext cx="108268" cy="113380"/>
            </a:xfrm>
            <a:custGeom>
              <a:avLst/>
              <a:gdLst/>
              <a:ahLst/>
              <a:cxnLst/>
              <a:rect l="l" t="t" r="r" b="b"/>
              <a:pathLst>
                <a:path w="4130" h="4325" extrusionOk="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76"/>
            <p:cNvSpPr/>
            <p:nvPr/>
          </p:nvSpPr>
          <p:spPr>
            <a:xfrm>
              <a:off x="2770186" y="3197110"/>
              <a:ext cx="36360" cy="59823"/>
            </a:xfrm>
            <a:custGeom>
              <a:avLst/>
              <a:gdLst/>
              <a:ahLst/>
              <a:cxnLst/>
              <a:rect l="l" t="t" r="r" b="b"/>
              <a:pathLst>
                <a:path w="1387" h="2282" extrusionOk="0">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0" name="Google Shape;17180;p76"/>
          <p:cNvGrpSpPr/>
          <p:nvPr/>
        </p:nvGrpSpPr>
        <p:grpSpPr>
          <a:xfrm>
            <a:off x="3246251" y="2895245"/>
            <a:ext cx="375792" cy="373800"/>
            <a:chOff x="3246251" y="2895245"/>
            <a:chExt cx="375792" cy="373800"/>
          </a:xfrm>
        </p:grpSpPr>
        <p:sp>
          <p:nvSpPr>
            <p:cNvPr id="17181" name="Google Shape;17181;p76"/>
            <p:cNvSpPr/>
            <p:nvPr/>
          </p:nvSpPr>
          <p:spPr>
            <a:xfrm>
              <a:off x="3246251" y="2960599"/>
              <a:ext cx="308446" cy="308446"/>
            </a:xfrm>
            <a:custGeom>
              <a:avLst/>
              <a:gdLst/>
              <a:ahLst/>
              <a:cxnLst/>
              <a:rect l="l" t="t" r="r" b="b"/>
              <a:pathLst>
                <a:path w="11766" h="11766" extrusionOk="0">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76"/>
            <p:cNvSpPr/>
            <p:nvPr/>
          </p:nvSpPr>
          <p:spPr>
            <a:xfrm>
              <a:off x="3400264" y="3108556"/>
              <a:ext cx="154039" cy="12531"/>
            </a:xfrm>
            <a:custGeom>
              <a:avLst/>
              <a:gdLst/>
              <a:ahLst/>
              <a:cxnLst/>
              <a:rect l="l" t="t" r="r" b="b"/>
              <a:pathLst>
                <a:path w="5876" h="478" extrusionOk="0">
                  <a:moveTo>
                    <a:pt x="1" y="1"/>
                  </a:moveTo>
                  <a:lnTo>
                    <a:pt x="1" y="477"/>
                  </a:lnTo>
                  <a:lnTo>
                    <a:pt x="5876" y="477"/>
                  </a:lnTo>
                  <a:lnTo>
                    <a:pt x="5876" y="246"/>
                  </a:lnTo>
                  <a:lnTo>
                    <a:pt x="587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76"/>
            <p:cNvSpPr/>
            <p:nvPr/>
          </p:nvSpPr>
          <p:spPr>
            <a:xfrm>
              <a:off x="3529687" y="2895245"/>
              <a:ext cx="92355" cy="89970"/>
            </a:xfrm>
            <a:custGeom>
              <a:avLst/>
              <a:gdLst/>
              <a:ahLst/>
              <a:cxnLst/>
              <a:rect l="l" t="t" r="r" b="b"/>
              <a:pathLst>
                <a:path w="3523" h="3432" extrusionOk="0">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76"/>
            <p:cNvSpPr/>
            <p:nvPr/>
          </p:nvSpPr>
          <p:spPr>
            <a:xfrm>
              <a:off x="3529687" y="2895245"/>
              <a:ext cx="62103" cy="89970"/>
            </a:xfrm>
            <a:custGeom>
              <a:avLst/>
              <a:gdLst/>
              <a:ahLst/>
              <a:cxnLst/>
              <a:rect l="l" t="t" r="r" b="b"/>
              <a:pathLst>
                <a:path w="2369" h="3432" extrusionOk="0">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76"/>
            <p:cNvSpPr/>
            <p:nvPr/>
          </p:nvSpPr>
          <p:spPr>
            <a:xfrm>
              <a:off x="3283345" y="2997693"/>
              <a:ext cx="234257" cy="234257"/>
            </a:xfrm>
            <a:custGeom>
              <a:avLst/>
              <a:gdLst/>
              <a:ahLst/>
              <a:cxnLst/>
              <a:rect l="l" t="t" r="r" b="b"/>
              <a:pathLst>
                <a:path w="8936" h="8936" extrusionOk="0">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76"/>
            <p:cNvSpPr/>
            <p:nvPr/>
          </p:nvSpPr>
          <p:spPr>
            <a:xfrm>
              <a:off x="3400264" y="3108556"/>
              <a:ext cx="117338" cy="12531"/>
            </a:xfrm>
            <a:custGeom>
              <a:avLst/>
              <a:gdLst/>
              <a:ahLst/>
              <a:cxnLst/>
              <a:rect l="l" t="t" r="r" b="b"/>
              <a:pathLst>
                <a:path w="4476" h="478" extrusionOk="0">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76"/>
            <p:cNvSpPr/>
            <p:nvPr/>
          </p:nvSpPr>
          <p:spPr>
            <a:xfrm>
              <a:off x="3313990" y="3028338"/>
              <a:ext cx="172573" cy="172967"/>
            </a:xfrm>
            <a:custGeom>
              <a:avLst/>
              <a:gdLst/>
              <a:ahLst/>
              <a:cxnLst/>
              <a:rect l="l" t="t" r="r" b="b"/>
              <a:pathLst>
                <a:path w="6583" h="6598" extrusionOk="0">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76"/>
            <p:cNvSpPr/>
            <p:nvPr/>
          </p:nvSpPr>
          <p:spPr>
            <a:xfrm>
              <a:off x="3400264" y="3108556"/>
              <a:ext cx="86693" cy="12531"/>
            </a:xfrm>
            <a:custGeom>
              <a:avLst/>
              <a:gdLst/>
              <a:ahLst/>
              <a:cxnLst/>
              <a:rect l="l" t="t" r="r" b="b"/>
              <a:pathLst>
                <a:path w="3307" h="478" extrusionOk="0">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76"/>
            <p:cNvSpPr/>
            <p:nvPr/>
          </p:nvSpPr>
          <p:spPr>
            <a:xfrm>
              <a:off x="3351084" y="3065432"/>
              <a:ext cx="98778" cy="98778"/>
            </a:xfrm>
            <a:custGeom>
              <a:avLst/>
              <a:gdLst/>
              <a:ahLst/>
              <a:cxnLst/>
              <a:rect l="l" t="t" r="r" b="b"/>
              <a:pathLst>
                <a:path w="3768" h="3768" extrusionOk="0">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76"/>
            <p:cNvSpPr/>
            <p:nvPr/>
          </p:nvSpPr>
          <p:spPr>
            <a:xfrm>
              <a:off x="3400264" y="3108556"/>
              <a:ext cx="49599" cy="12531"/>
            </a:xfrm>
            <a:custGeom>
              <a:avLst/>
              <a:gdLst/>
              <a:ahLst/>
              <a:cxnLst/>
              <a:rect l="l" t="t" r="r" b="b"/>
              <a:pathLst>
                <a:path w="1892" h="478" extrusionOk="0">
                  <a:moveTo>
                    <a:pt x="1" y="1"/>
                  </a:moveTo>
                  <a:lnTo>
                    <a:pt x="1" y="477"/>
                  </a:lnTo>
                  <a:lnTo>
                    <a:pt x="1877" y="477"/>
                  </a:lnTo>
                  <a:cubicBezTo>
                    <a:pt x="1892" y="318"/>
                    <a:pt x="1892" y="160"/>
                    <a:pt x="187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76"/>
            <p:cNvSpPr/>
            <p:nvPr/>
          </p:nvSpPr>
          <p:spPr>
            <a:xfrm>
              <a:off x="3381730" y="3096445"/>
              <a:ext cx="37120" cy="36753"/>
            </a:xfrm>
            <a:custGeom>
              <a:avLst/>
              <a:gdLst/>
              <a:ahLst/>
              <a:cxnLst/>
              <a:rect l="l" t="t" r="r" b="b"/>
              <a:pathLst>
                <a:path w="1416" h="1402" extrusionOk="0">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76"/>
            <p:cNvSpPr/>
            <p:nvPr/>
          </p:nvSpPr>
          <p:spPr>
            <a:xfrm>
              <a:off x="3400264" y="3108556"/>
              <a:ext cx="18953" cy="12531"/>
            </a:xfrm>
            <a:custGeom>
              <a:avLst/>
              <a:gdLst/>
              <a:ahLst/>
              <a:cxnLst/>
              <a:rect l="l" t="t" r="r" b="b"/>
              <a:pathLst>
                <a:path w="723" h="478" extrusionOk="0">
                  <a:moveTo>
                    <a:pt x="1" y="1"/>
                  </a:moveTo>
                  <a:lnTo>
                    <a:pt x="1" y="477"/>
                  </a:lnTo>
                  <a:lnTo>
                    <a:pt x="679" y="477"/>
                  </a:lnTo>
                  <a:cubicBezTo>
                    <a:pt x="722" y="318"/>
                    <a:pt x="722" y="160"/>
                    <a:pt x="679"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76"/>
            <p:cNvSpPr/>
            <p:nvPr/>
          </p:nvSpPr>
          <p:spPr>
            <a:xfrm>
              <a:off x="3391429" y="3079431"/>
              <a:ext cx="44434" cy="41603"/>
            </a:xfrm>
            <a:custGeom>
              <a:avLst/>
              <a:gdLst/>
              <a:ahLst/>
              <a:cxnLst/>
              <a:rect l="l" t="t" r="r" b="b"/>
              <a:pathLst>
                <a:path w="1695" h="1587" extrusionOk="0">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76"/>
            <p:cNvSpPr/>
            <p:nvPr/>
          </p:nvSpPr>
          <p:spPr>
            <a:xfrm>
              <a:off x="3420056" y="2908038"/>
              <a:ext cx="189718" cy="185052"/>
            </a:xfrm>
            <a:custGeom>
              <a:avLst/>
              <a:gdLst/>
              <a:ahLst/>
              <a:cxnLst/>
              <a:rect l="l" t="t" r="r" b="b"/>
              <a:pathLst>
                <a:path w="7237" h="7059" extrusionOk="0">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95" name="Google Shape;17195;p76"/>
          <p:cNvGrpSpPr/>
          <p:nvPr/>
        </p:nvGrpSpPr>
        <p:grpSpPr>
          <a:xfrm>
            <a:off x="3791182" y="2895454"/>
            <a:ext cx="234650" cy="373590"/>
            <a:chOff x="3791182" y="2895454"/>
            <a:chExt cx="234650" cy="373590"/>
          </a:xfrm>
        </p:grpSpPr>
        <p:sp>
          <p:nvSpPr>
            <p:cNvPr id="17196" name="Google Shape;17196;p76"/>
            <p:cNvSpPr/>
            <p:nvPr/>
          </p:nvSpPr>
          <p:spPr>
            <a:xfrm>
              <a:off x="3905479" y="2895454"/>
              <a:ext cx="30278" cy="35652"/>
            </a:xfrm>
            <a:custGeom>
              <a:avLst/>
              <a:gdLst/>
              <a:ahLst/>
              <a:cxnLst/>
              <a:rect l="l" t="t" r="r" b="b"/>
              <a:pathLst>
                <a:path w="1155" h="1360" extrusionOk="0">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76"/>
            <p:cNvSpPr/>
            <p:nvPr/>
          </p:nvSpPr>
          <p:spPr>
            <a:xfrm>
              <a:off x="3881623" y="2918969"/>
              <a:ext cx="138520" cy="265689"/>
            </a:xfrm>
            <a:custGeom>
              <a:avLst/>
              <a:gdLst/>
              <a:ahLst/>
              <a:cxnLst/>
              <a:rect l="l" t="t" r="r" b="b"/>
              <a:pathLst>
                <a:path w="5284" h="10135" extrusionOk="0">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76"/>
            <p:cNvSpPr/>
            <p:nvPr/>
          </p:nvSpPr>
          <p:spPr>
            <a:xfrm>
              <a:off x="3791182" y="2940885"/>
              <a:ext cx="223299" cy="255491"/>
            </a:xfrm>
            <a:custGeom>
              <a:avLst/>
              <a:gdLst/>
              <a:ahLst/>
              <a:cxnLst/>
              <a:rect l="l" t="t" r="r" b="b"/>
              <a:pathLst>
                <a:path w="8518" h="9746" extrusionOk="0">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76"/>
            <p:cNvSpPr/>
            <p:nvPr/>
          </p:nvSpPr>
          <p:spPr>
            <a:xfrm>
              <a:off x="3869145" y="2961726"/>
              <a:ext cx="12138" cy="17826"/>
            </a:xfrm>
            <a:custGeom>
              <a:avLst/>
              <a:gdLst/>
              <a:ahLst/>
              <a:cxnLst/>
              <a:rect l="l" t="t" r="r" b="b"/>
              <a:pathLst>
                <a:path w="463" h="680" extrusionOk="0">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76"/>
            <p:cNvSpPr/>
            <p:nvPr/>
          </p:nvSpPr>
          <p:spPr>
            <a:xfrm>
              <a:off x="3793069" y="3004247"/>
              <a:ext cx="155193" cy="186467"/>
            </a:xfrm>
            <a:custGeom>
              <a:avLst/>
              <a:gdLst/>
              <a:ahLst/>
              <a:cxnLst/>
              <a:rect l="l" t="t" r="r" b="b"/>
              <a:pathLst>
                <a:path w="5920" h="7113" extrusionOk="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76"/>
            <p:cNvSpPr/>
            <p:nvPr/>
          </p:nvSpPr>
          <p:spPr>
            <a:xfrm>
              <a:off x="3833178" y="3184632"/>
              <a:ext cx="180936" cy="30305"/>
            </a:xfrm>
            <a:custGeom>
              <a:avLst/>
              <a:gdLst/>
              <a:ahLst/>
              <a:cxnLst/>
              <a:rect l="l" t="t" r="r" b="b"/>
              <a:pathLst>
                <a:path w="6902" h="1156" extrusionOk="0">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76"/>
            <p:cNvSpPr/>
            <p:nvPr/>
          </p:nvSpPr>
          <p:spPr>
            <a:xfrm>
              <a:off x="3833178" y="3184632"/>
              <a:ext cx="60216" cy="30305"/>
            </a:xfrm>
            <a:custGeom>
              <a:avLst/>
              <a:gdLst/>
              <a:ahLst/>
              <a:cxnLst/>
              <a:rect l="l" t="t" r="r" b="b"/>
              <a:pathLst>
                <a:path w="2297" h="1156" extrusionOk="0">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76"/>
            <p:cNvSpPr/>
            <p:nvPr/>
          </p:nvSpPr>
          <p:spPr>
            <a:xfrm>
              <a:off x="3821067" y="3208855"/>
              <a:ext cx="204765" cy="60190"/>
            </a:xfrm>
            <a:custGeom>
              <a:avLst/>
              <a:gdLst/>
              <a:ahLst/>
              <a:cxnLst/>
              <a:rect l="l" t="t" r="r" b="b"/>
              <a:pathLst>
                <a:path w="7811" h="2296" extrusionOk="0">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76"/>
            <p:cNvSpPr/>
            <p:nvPr/>
          </p:nvSpPr>
          <p:spPr>
            <a:xfrm>
              <a:off x="3821067" y="3208855"/>
              <a:ext cx="78383" cy="60190"/>
            </a:xfrm>
            <a:custGeom>
              <a:avLst/>
              <a:gdLst/>
              <a:ahLst/>
              <a:cxnLst/>
              <a:rect l="l" t="t" r="r" b="b"/>
              <a:pathLst>
                <a:path w="2990" h="2296" extrusionOk="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05" name="Google Shape;17205;p76"/>
          <p:cNvGrpSpPr/>
          <p:nvPr/>
        </p:nvGrpSpPr>
        <p:grpSpPr>
          <a:xfrm>
            <a:off x="7042995" y="2489463"/>
            <a:ext cx="364441" cy="256225"/>
            <a:chOff x="7042995" y="2489463"/>
            <a:chExt cx="364441" cy="256225"/>
          </a:xfrm>
        </p:grpSpPr>
        <p:sp>
          <p:nvSpPr>
            <p:cNvPr id="17206" name="Google Shape;17206;p76"/>
            <p:cNvSpPr/>
            <p:nvPr/>
          </p:nvSpPr>
          <p:spPr>
            <a:xfrm>
              <a:off x="7042995" y="2526164"/>
              <a:ext cx="364441" cy="219524"/>
            </a:xfrm>
            <a:custGeom>
              <a:avLst/>
              <a:gdLst/>
              <a:ahLst/>
              <a:cxnLst/>
              <a:rect l="l" t="t" r="r" b="b"/>
              <a:pathLst>
                <a:path w="13902" h="8374" extrusionOk="0">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76"/>
            <p:cNvSpPr/>
            <p:nvPr/>
          </p:nvSpPr>
          <p:spPr>
            <a:xfrm>
              <a:off x="7042995" y="2526164"/>
              <a:ext cx="200204" cy="219524"/>
            </a:xfrm>
            <a:custGeom>
              <a:avLst/>
              <a:gdLst/>
              <a:ahLst/>
              <a:cxnLst/>
              <a:rect l="l" t="t" r="r" b="b"/>
              <a:pathLst>
                <a:path w="7637" h="8374" extrusionOk="0">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76"/>
            <p:cNvSpPr/>
            <p:nvPr/>
          </p:nvSpPr>
          <p:spPr>
            <a:xfrm>
              <a:off x="7120198" y="2557255"/>
              <a:ext cx="183557" cy="157395"/>
            </a:xfrm>
            <a:custGeom>
              <a:avLst/>
              <a:gdLst/>
              <a:ahLst/>
              <a:cxnLst/>
              <a:rect l="l" t="t" r="r" b="b"/>
              <a:pathLst>
                <a:path w="7002" h="6004" extrusionOk="0">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76"/>
            <p:cNvSpPr/>
            <p:nvPr/>
          </p:nvSpPr>
          <p:spPr>
            <a:xfrm>
              <a:off x="7146308" y="2557622"/>
              <a:ext cx="93876" cy="157002"/>
            </a:xfrm>
            <a:custGeom>
              <a:avLst/>
              <a:gdLst/>
              <a:ahLst/>
              <a:cxnLst/>
              <a:rect l="l" t="t" r="r" b="b"/>
              <a:pathLst>
                <a:path w="3581" h="5989" extrusionOk="0">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76"/>
            <p:cNvSpPr/>
            <p:nvPr/>
          </p:nvSpPr>
          <p:spPr>
            <a:xfrm>
              <a:off x="7172025" y="2596236"/>
              <a:ext cx="92749" cy="79431"/>
            </a:xfrm>
            <a:custGeom>
              <a:avLst/>
              <a:gdLst/>
              <a:ahLst/>
              <a:cxnLst/>
              <a:rect l="l" t="t" r="r" b="b"/>
              <a:pathLst>
                <a:path w="3538" h="3030" extrusionOk="0">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76"/>
            <p:cNvSpPr/>
            <p:nvPr/>
          </p:nvSpPr>
          <p:spPr>
            <a:xfrm>
              <a:off x="7185290" y="2596420"/>
              <a:ext cx="55261" cy="79143"/>
            </a:xfrm>
            <a:custGeom>
              <a:avLst/>
              <a:gdLst/>
              <a:ahLst/>
              <a:cxnLst/>
              <a:rect l="l" t="t" r="r" b="b"/>
              <a:pathLst>
                <a:path w="2108" h="3019" extrusionOk="0">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76"/>
            <p:cNvSpPr/>
            <p:nvPr/>
          </p:nvSpPr>
          <p:spPr>
            <a:xfrm>
              <a:off x="7338360" y="2541159"/>
              <a:ext cx="35574" cy="24747"/>
            </a:xfrm>
            <a:custGeom>
              <a:avLst/>
              <a:gdLst/>
              <a:ahLst/>
              <a:cxnLst/>
              <a:rect l="l" t="t" r="r" b="b"/>
              <a:pathLst>
                <a:path w="1357" h="944" extrusionOk="0">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76"/>
            <p:cNvSpPr/>
            <p:nvPr/>
          </p:nvSpPr>
          <p:spPr>
            <a:xfrm>
              <a:off x="7106567" y="2489463"/>
              <a:ext cx="221648" cy="56415"/>
            </a:xfrm>
            <a:custGeom>
              <a:avLst/>
              <a:gdLst/>
              <a:ahLst/>
              <a:cxnLst/>
              <a:rect l="l" t="t" r="r" b="b"/>
              <a:pathLst>
                <a:path w="8455" h="2152" extrusionOk="0">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76"/>
            <p:cNvSpPr/>
            <p:nvPr/>
          </p:nvSpPr>
          <p:spPr>
            <a:xfrm>
              <a:off x="7234863" y="2598884"/>
              <a:ext cx="32192" cy="27211"/>
            </a:xfrm>
            <a:custGeom>
              <a:avLst/>
              <a:gdLst/>
              <a:ahLst/>
              <a:cxnLst/>
              <a:rect l="l" t="t" r="r" b="b"/>
              <a:pathLst>
                <a:path w="1228" h="1038" extrusionOk="0">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15" name="Google Shape;17215;p76"/>
          <p:cNvGrpSpPr/>
          <p:nvPr/>
        </p:nvGrpSpPr>
        <p:grpSpPr>
          <a:xfrm>
            <a:off x="7517172" y="2437007"/>
            <a:ext cx="364284" cy="361243"/>
            <a:chOff x="7517172" y="2437007"/>
            <a:chExt cx="364284" cy="361243"/>
          </a:xfrm>
        </p:grpSpPr>
        <p:sp>
          <p:nvSpPr>
            <p:cNvPr id="17216" name="Google Shape;17216;p76"/>
            <p:cNvSpPr/>
            <p:nvPr/>
          </p:nvSpPr>
          <p:spPr>
            <a:xfrm>
              <a:off x="7517172" y="2548499"/>
              <a:ext cx="164997" cy="78724"/>
            </a:xfrm>
            <a:custGeom>
              <a:avLst/>
              <a:gdLst/>
              <a:ahLst/>
              <a:cxnLst/>
              <a:rect l="l" t="t" r="r" b="b"/>
              <a:pathLst>
                <a:path w="6294" h="3003" extrusionOk="0">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76"/>
            <p:cNvSpPr/>
            <p:nvPr/>
          </p:nvSpPr>
          <p:spPr>
            <a:xfrm>
              <a:off x="7690112" y="2635166"/>
              <a:ext cx="79117" cy="163084"/>
            </a:xfrm>
            <a:custGeom>
              <a:avLst/>
              <a:gdLst/>
              <a:ahLst/>
              <a:cxnLst/>
              <a:rect l="l" t="t" r="r" b="b"/>
              <a:pathLst>
                <a:path w="3018" h="6221" extrusionOk="0">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76"/>
            <p:cNvSpPr/>
            <p:nvPr/>
          </p:nvSpPr>
          <p:spPr>
            <a:xfrm>
              <a:off x="7517172" y="2552274"/>
              <a:ext cx="118833" cy="69286"/>
            </a:xfrm>
            <a:custGeom>
              <a:avLst/>
              <a:gdLst/>
              <a:ahLst/>
              <a:cxnLst/>
              <a:rect l="l" t="t" r="r" b="b"/>
              <a:pathLst>
                <a:path w="4533" h="2643" extrusionOk="0">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76"/>
            <p:cNvSpPr/>
            <p:nvPr/>
          </p:nvSpPr>
          <p:spPr>
            <a:xfrm>
              <a:off x="7690112" y="2699864"/>
              <a:ext cx="23095" cy="98385"/>
            </a:xfrm>
            <a:custGeom>
              <a:avLst/>
              <a:gdLst/>
              <a:ahLst/>
              <a:cxnLst/>
              <a:rect l="l" t="t" r="r" b="b"/>
              <a:pathLst>
                <a:path w="881" h="3753" extrusionOk="0">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76"/>
            <p:cNvSpPr/>
            <p:nvPr/>
          </p:nvSpPr>
          <p:spPr>
            <a:xfrm>
              <a:off x="7585646" y="2437138"/>
              <a:ext cx="295128" cy="293608"/>
            </a:xfrm>
            <a:custGeom>
              <a:avLst/>
              <a:gdLst/>
              <a:ahLst/>
              <a:cxnLst/>
              <a:rect l="l" t="t" r="r" b="b"/>
              <a:pathLst>
                <a:path w="11258" h="11200" extrusionOk="0">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76"/>
            <p:cNvSpPr/>
            <p:nvPr/>
          </p:nvSpPr>
          <p:spPr>
            <a:xfrm>
              <a:off x="7585646" y="2437400"/>
              <a:ext cx="295495" cy="219341"/>
            </a:xfrm>
            <a:custGeom>
              <a:avLst/>
              <a:gdLst/>
              <a:ahLst/>
              <a:cxnLst/>
              <a:rect l="l" t="t" r="r" b="b"/>
              <a:pathLst>
                <a:path w="11272" h="8367" extrusionOk="0">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2" name="Google Shape;17222;p76"/>
            <p:cNvSpPr/>
            <p:nvPr/>
          </p:nvSpPr>
          <p:spPr>
            <a:xfrm>
              <a:off x="7734757" y="2520868"/>
              <a:ext cx="61710" cy="61710"/>
            </a:xfrm>
            <a:custGeom>
              <a:avLst/>
              <a:gdLst/>
              <a:ahLst/>
              <a:cxnLst/>
              <a:rect l="l" t="t" r="r" b="b"/>
              <a:pathLst>
                <a:path w="2354" h="2354" extrusionOk="0">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76"/>
            <p:cNvSpPr/>
            <p:nvPr/>
          </p:nvSpPr>
          <p:spPr>
            <a:xfrm>
              <a:off x="7734757" y="2520790"/>
              <a:ext cx="38248" cy="61867"/>
            </a:xfrm>
            <a:custGeom>
              <a:avLst/>
              <a:gdLst/>
              <a:ahLst/>
              <a:cxnLst/>
              <a:rect l="l" t="t" r="r" b="b"/>
              <a:pathLst>
                <a:path w="1459" h="2360" extrusionOk="0">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76"/>
            <p:cNvSpPr/>
            <p:nvPr/>
          </p:nvSpPr>
          <p:spPr>
            <a:xfrm>
              <a:off x="7578096" y="2659362"/>
              <a:ext cx="79484" cy="78750"/>
            </a:xfrm>
            <a:custGeom>
              <a:avLst/>
              <a:gdLst/>
              <a:ahLst/>
              <a:cxnLst/>
              <a:rect l="l" t="t" r="r" b="b"/>
              <a:pathLst>
                <a:path w="3032" h="3004" extrusionOk="0">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76"/>
            <p:cNvSpPr/>
            <p:nvPr/>
          </p:nvSpPr>
          <p:spPr>
            <a:xfrm>
              <a:off x="7578096" y="2659755"/>
              <a:ext cx="31039" cy="34473"/>
            </a:xfrm>
            <a:custGeom>
              <a:avLst/>
              <a:gdLst/>
              <a:ahLst/>
              <a:cxnLst/>
              <a:rect l="l" t="t" r="r" b="b"/>
              <a:pathLst>
                <a:path w="1184" h="1315" extrusionOk="0">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76"/>
            <p:cNvSpPr/>
            <p:nvPr/>
          </p:nvSpPr>
          <p:spPr>
            <a:xfrm>
              <a:off x="7585646" y="2627196"/>
              <a:ext cx="104493" cy="103549"/>
            </a:xfrm>
            <a:custGeom>
              <a:avLst/>
              <a:gdLst/>
              <a:ahLst/>
              <a:cxnLst/>
              <a:rect l="l" t="t" r="r" b="b"/>
              <a:pathLst>
                <a:path w="3986" h="3950" extrusionOk="0">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76"/>
            <p:cNvSpPr/>
            <p:nvPr/>
          </p:nvSpPr>
          <p:spPr>
            <a:xfrm>
              <a:off x="7585646" y="2627196"/>
              <a:ext cx="28050" cy="29544"/>
            </a:xfrm>
            <a:custGeom>
              <a:avLst/>
              <a:gdLst/>
              <a:ahLst/>
              <a:cxnLst/>
              <a:rect l="l" t="t" r="r" b="b"/>
              <a:pathLst>
                <a:path w="1070" h="1127" extrusionOk="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76"/>
            <p:cNvSpPr/>
            <p:nvPr/>
          </p:nvSpPr>
          <p:spPr>
            <a:xfrm>
              <a:off x="7539874" y="2697505"/>
              <a:ext cx="32480" cy="29544"/>
            </a:xfrm>
            <a:custGeom>
              <a:avLst/>
              <a:gdLst/>
              <a:ahLst/>
              <a:cxnLst/>
              <a:rect l="l" t="t" r="r" b="b"/>
              <a:pathLst>
                <a:path w="1239" h="1127" extrusionOk="0">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76"/>
            <p:cNvSpPr/>
            <p:nvPr/>
          </p:nvSpPr>
          <p:spPr>
            <a:xfrm>
              <a:off x="7558041" y="2715515"/>
              <a:ext cx="32454" cy="29597"/>
            </a:xfrm>
            <a:custGeom>
              <a:avLst/>
              <a:gdLst/>
              <a:ahLst/>
              <a:cxnLst/>
              <a:rect l="l" t="t" r="r" b="b"/>
              <a:pathLst>
                <a:path w="1238" h="1129" extrusionOk="0">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76"/>
            <p:cNvSpPr/>
            <p:nvPr/>
          </p:nvSpPr>
          <p:spPr>
            <a:xfrm>
              <a:off x="7593982" y="2751639"/>
              <a:ext cx="32507" cy="29518"/>
            </a:xfrm>
            <a:custGeom>
              <a:avLst/>
              <a:gdLst/>
              <a:ahLst/>
              <a:cxnLst/>
              <a:rect l="l" t="t" r="r" b="b"/>
              <a:pathLst>
                <a:path w="1240" h="1126" extrusionOk="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76"/>
            <p:cNvSpPr/>
            <p:nvPr/>
          </p:nvSpPr>
          <p:spPr>
            <a:xfrm>
              <a:off x="7576208" y="2733629"/>
              <a:ext cx="32140" cy="29649"/>
            </a:xfrm>
            <a:custGeom>
              <a:avLst/>
              <a:gdLst/>
              <a:ahLst/>
              <a:cxnLst/>
              <a:rect l="l" t="t" r="r" b="b"/>
              <a:pathLst>
                <a:path w="1226" h="1131" extrusionOk="0">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76"/>
            <p:cNvSpPr/>
            <p:nvPr/>
          </p:nvSpPr>
          <p:spPr>
            <a:xfrm>
              <a:off x="7811567" y="2437033"/>
              <a:ext cx="69522" cy="68736"/>
            </a:xfrm>
            <a:custGeom>
              <a:avLst/>
              <a:gdLst/>
              <a:ahLst/>
              <a:cxnLst/>
              <a:rect l="l" t="t" r="r" b="b"/>
              <a:pathLst>
                <a:path w="2652" h="2622" extrusionOk="0">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76"/>
            <p:cNvSpPr/>
            <p:nvPr/>
          </p:nvSpPr>
          <p:spPr>
            <a:xfrm>
              <a:off x="7811567" y="2437007"/>
              <a:ext cx="69889" cy="30147"/>
            </a:xfrm>
            <a:custGeom>
              <a:avLst/>
              <a:gdLst/>
              <a:ahLst/>
              <a:cxnLst/>
              <a:rect l="l" t="t" r="r" b="b"/>
              <a:pathLst>
                <a:path w="2666" h="1150" extrusionOk="0">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76"/>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76"/>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76"/>
            <p:cNvSpPr/>
            <p:nvPr/>
          </p:nvSpPr>
          <p:spPr>
            <a:xfrm>
              <a:off x="7600798" y="2589080"/>
              <a:ext cx="126409" cy="126330"/>
            </a:xfrm>
            <a:custGeom>
              <a:avLst/>
              <a:gdLst/>
              <a:ahLst/>
              <a:cxnLst/>
              <a:rect l="l" t="t" r="r" b="b"/>
              <a:pathLst>
                <a:path w="4822" h="4819" extrusionOk="0">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37" name="Google Shape;17237;p76"/>
          <p:cNvGrpSpPr/>
          <p:nvPr/>
        </p:nvGrpSpPr>
        <p:grpSpPr>
          <a:xfrm>
            <a:off x="8006475" y="2436954"/>
            <a:ext cx="335290" cy="361321"/>
            <a:chOff x="8006475" y="2436954"/>
            <a:chExt cx="335290" cy="361321"/>
          </a:xfrm>
        </p:grpSpPr>
        <p:sp>
          <p:nvSpPr>
            <p:cNvPr id="17238" name="Google Shape;17238;p76"/>
            <p:cNvSpPr/>
            <p:nvPr/>
          </p:nvSpPr>
          <p:spPr>
            <a:xfrm>
              <a:off x="8174487" y="2454256"/>
              <a:ext cx="83652" cy="45824"/>
            </a:xfrm>
            <a:custGeom>
              <a:avLst/>
              <a:gdLst/>
              <a:ahLst/>
              <a:cxnLst/>
              <a:rect l="l" t="t" r="r" b="b"/>
              <a:pathLst>
                <a:path w="3191" h="1748" extrusionOk="0">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9" name="Google Shape;17239;p76"/>
            <p:cNvSpPr/>
            <p:nvPr/>
          </p:nvSpPr>
          <p:spPr>
            <a:xfrm>
              <a:off x="8174487" y="2454256"/>
              <a:ext cx="17066" cy="45824"/>
            </a:xfrm>
            <a:custGeom>
              <a:avLst/>
              <a:gdLst/>
              <a:ahLst/>
              <a:cxnLst/>
              <a:rect l="l" t="t" r="r" b="b"/>
              <a:pathLst>
                <a:path w="651" h="1748" extrusionOk="0">
                  <a:moveTo>
                    <a:pt x="1" y="1"/>
                  </a:moveTo>
                  <a:lnTo>
                    <a:pt x="1" y="1748"/>
                  </a:lnTo>
                  <a:lnTo>
                    <a:pt x="650" y="1748"/>
                  </a:lnTo>
                  <a:lnTo>
                    <a:pt x="650"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76"/>
            <p:cNvSpPr/>
            <p:nvPr/>
          </p:nvSpPr>
          <p:spPr>
            <a:xfrm>
              <a:off x="8168431" y="2436954"/>
              <a:ext cx="11771" cy="258008"/>
            </a:xfrm>
            <a:custGeom>
              <a:avLst/>
              <a:gdLst/>
              <a:ahLst/>
              <a:cxnLst/>
              <a:rect l="l" t="t" r="r" b="b"/>
              <a:pathLst>
                <a:path w="449" h="9842" extrusionOk="0">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76"/>
            <p:cNvSpPr/>
            <p:nvPr/>
          </p:nvSpPr>
          <p:spPr>
            <a:xfrm>
              <a:off x="8076862" y="2643476"/>
              <a:ext cx="45798" cy="103340"/>
            </a:xfrm>
            <a:custGeom>
              <a:avLst/>
              <a:gdLst/>
              <a:ahLst/>
              <a:cxnLst/>
              <a:rect l="l" t="t" r="r" b="b"/>
              <a:pathLst>
                <a:path w="1747" h="3942" extrusionOk="0">
                  <a:moveTo>
                    <a:pt x="0" y="1"/>
                  </a:moveTo>
                  <a:lnTo>
                    <a:pt x="0" y="3942"/>
                  </a:lnTo>
                  <a:lnTo>
                    <a:pt x="1747" y="3942"/>
                  </a:lnTo>
                  <a:lnTo>
                    <a:pt x="1747"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76"/>
            <p:cNvSpPr/>
            <p:nvPr/>
          </p:nvSpPr>
          <p:spPr>
            <a:xfrm>
              <a:off x="8065118" y="2534500"/>
              <a:ext cx="122267" cy="120353"/>
            </a:xfrm>
            <a:custGeom>
              <a:avLst/>
              <a:gdLst/>
              <a:ahLst/>
              <a:cxnLst/>
              <a:rect l="l" t="t" r="r" b="b"/>
              <a:pathLst>
                <a:path w="4664" h="4591" extrusionOk="0">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3" name="Google Shape;17243;p76"/>
            <p:cNvSpPr/>
            <p:nvPr/>
          </p:nvSpPr>
          <p:spPr>
            <a:xfrm>
              <a:off x="8099932" y="2654827"/>
              <a:ext cx="5715" cy="91988"/>
            </a:xfrm>
            <a:custGeom>
              <a:avLst/>
              <a:gdLst/>
              <a:ahLst/>
              <a:cxnLst/>
              <a:rect l="l" t="t" r="r" b="b"/>
              <a:pathLst>
                <a:path w="218" h="3509" extrusionOk="0">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76"/>
            <p:cNvSpPr/>
            <p:nvPr/>
          </p:nvSpPr>
          <p:spPr>
            <a:xfrm>
              <a:off x="8006475" y="2677450"/>
              <a:ext cx="335290" cy="120825"/>
            </a:xfrm>
            <a:custGeom>
              <a:avLst/>
              <a:gdLst/>
              <a:ahLst/>
              <a:cxnLst/>
              <a:rect l="l" t="t" r="r" b="b"/>
              <a:pathLst>
                <a:path w="12790" h="4609" extrusionOk="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76"/>
            <p:cNvSpPr/>
            <p:nvPr/>
          </p:nvSpPr>
          <p:spPr>
            <a:xfrm>
              <a:off x="8200283" y="2711163"/>
              <a:ext cx="56336" cy="40188"/>
            </a:xfrm>
            <a:custGeom>
              <a:avLst/>
              <a:gdLst/>
              <a:ahLst/>
              <a:cxnLst/>
              <a:rect l="l" t="t" r="r" b="b"/>
              <a:pathLst>
                <a:path w="2149" h="1533" extrusionOk="0">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76"/>
            <p:cNvSpPr/>
            <p:nvPr/>
          </p:nvSpPr>
          <p:spPr>
            <a:xfrm>
              <a:off x="8177187" y="2694883"/>
              <a:ext cx="22309" cy="15598"/>
            </a:xfrm>
            <a:custGeom>
              <a:avLst/>
              <a:gdLst/>
              <a:ahLst/>
              <a:cxnLst/>
              <a:rect l="l" t="t" r="r" b="b"/>
              <a:pathLst>
                <a:path w="851" h="595" extrusionOk="0">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76"/>
            <p:cNvSpPr/>
            <p:nvPr/>
          </p:nvSpPr>
          <p:spPr>
            <a:xfrm>
              <a:off x="8006475" y="2677398"/>
              <a:ext cx="174461" cy="120877"/>
            </a:xfrm>
            <a:custGeom>
              <a:avLst/>
              <a:gdLst/>
              <a:ahLst/>
              <a:cxnLst/>
              <a:rect l="l" t="t" r="r" b="b"/>
              <a:pathLst>
                <a:path w="6655" h="4611" extrusionOk="0">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76"/>
            <p:cNvSpPr/>
            <p:nvPr/>
          </p:nvSpPr>
          <p:spPr>
            <a:xfrm>
              <a:off x="8088213" y="2534500"/>
              <a:ext cx="23489" cy="17040"/>
            </a:xfrm>
            <a:custGeom>
              <a:avLst/>
              <a:gdLst/>
              <a:ahLst/>
              <a:cxnLst/>
              <a:rect l="l" t="t" r="r" b="b"/>
              <a:pathLst>
                <a:path w="896" h="650" extrusionOk="0">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76"/>
            <p:cNvSpPr/>
            <p:nvPr/>
          </p:nvSpPr>
          <p:spPr>
            <a:xfrm>
              <a:off x="8076862" y="2494391"/>
              <a:ext cx="46191" cy="51486"/>
            </a:xfrm>
            <a:custGeom>
              <a:avLst/>
              <a:gdLst/>
              <a:ahLst/>
              <a:cxnLst/>
              <a:rect l="l" t="t" r="r" b="b"/>
              <a:pathLst>
                <a:path w="1762" h="1964" extrusionOk="0">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76"/>
            <p:cNvSpPr/>
            <p:nvPr/>
          </p:nvSpPr>
          <p:spPr>
            <a:xfrm>
              <a:off x="8076548" y="2494391"/>
              <a:ext cx="31746" cy="51644"/>
            </a:xfrm>
            <a:custGeom>
              <a:avLst/>
              <a:gdLst/>
              <a:ahLst/>
              <a:cxnLst/>
              <a:rect l="l" t="t" r="r" b="b"/>
              <a:pathLst>
                <a:path w="1211" h="1970" extrusionOk="0">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76"/>
            <p:cNvSpPr/>
            <p:nvPr/>
          </p:nvSpPr>
          <p:spPr>
            <a:xfrm>
              <a:off x="8076862" y="2494391"/>
              <a:ext cx="45798" cy="23095"/>
            </a:xfrm>
            <a:custGeom>
              <a:avLst/>
              <a:gdLst/>
              <a:ahLst/>
              <a:cxnLst/>
              <a:rect l="l" t="t" r="r" b="b"/>
              <a:pathLst>
                <a:path w="1747" h="881" extrusionOk="0">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76"/>
            <p:cNvSpPr/>
            <p:nvPr/>
          </p:nvSpPr>
          <p:spPr>
            <a:xfrm>
              <a:off x="8076862" y="2494391"/>
              <a:ext cx="31432" cy="20841"/>
            </a:xfrm>
            <a:custGeom>
              <a:avLst/>
              <a:gdLst/>
              <a:ahLst/>
              <a:cxnLst/>
              <a:rect l="l" t="t" r="r" b="b"/>
              <a:pathLst>
                <a:path w="1199" h="795" extrusionOk="0">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76"/>
            <p:cNvSpPr/>
            <p:nvPr/>
          </p:nvSpPr>
          <p:spPr>
            <a:xfrm>
              <a:off x="8065511" y="2553794"/>
              <a:ext cx="112017" cy="89708"/>
            </a:xfrm>
            <a:custGeom>
              <a:avLst/>
              <a:gdLst/>
              <a:ahLst/>
              <a:cxnLst/>
              <a:rect l="l" t="t" r="r" b="b"/>
              <a:pathLst>
                <a:path w="4273" h="3422" extrusionOk="0">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4" name="Google Shape;17254;p76"/>
            <p:cNvSpPr/>
            <p:nvPr/>
          </p:nvSpPr>
          <p:spPr>
            <a:xfrm>
              <a:off x="8122634" y="2560977"/>
              <a:ext cx="54527" cy="43176"/>
            </a:xfrm>
            <a:custGeom>
              <a:avLst/>
              <a:gdLst/>
              <a:ahLst/>
              <a:cxnLst/>
              <a:rect l="l" t="t" r="r" b="b"/>
              <a:pathLst>
                <a:path w="2080" h="1647" extrusionOk="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5" name="Google Shape;17255;p76"/>
            <p:cNvSpPr/>
            <p:nvPr/>
          </p:nvSpPr>
          <p:spPr>
            <a:xfrm>
              <a:off x="8065511" y="2560977"/>
              <a:ext cx="17040" cy="94269"/>
            </a:xfrm>
            <a:custGeom>
              <a:avLst/>
              <a:gdLst/>
              <a:ahLst/>
              <a:cxnLst/>
              <a:rect l="l" t="t" r="r" b="b"/>
              <a:pathLst>
                <a:path w="650" h="3596" extrusionOk="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6" name="Google Shape;17256;p76"/>
            <p:cNvSpPr/>
            <p:nvPr/>
          </p:nvSpPr>
          <p:spPr>
            <a:xfrm>
              <a:off x="8071174" y="2654827"/>
              <a:ext cx="11377" cy="11377"/>
            </a:xfrm>
            <a:custGeom>
              <a:avLst/>
              <a:gdLst/>
              <a:ahLst/>
              <a:cxnLst/>
              <a:rect l="l" t="t" r="r" b="b"/>
              <a:pathLst>
                <a:path w="434" h="434" extrusionOk="0">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57" name="Google Shape;17257;p76"/>
          <p:cNvGrpSpPr/>
          <p:nvPr/>
        </p:nvGrpSpPr>
        <p:grpSpPr>
          <a:xfrm>
            <a:off x="5596661" y="2909139"/>
            <a:ext cx="394326" cy="349682"/>
            <a:chOff x="5596661" y="2909139"/>
            <a:chExt cx="394326" cy="349682"/>
          </a:xfrm>
        </p:grpSpPr>
        <p:sp>
          <p:nvSpPr>
            <p:cNvPr id="17258" name="Google Shape;17258;p76"/>
            <p:cNvSpPr/>
            <p:nvPr/>
          </p:nvSpPr>
          <p:spPr>
            <a:xfrm>
              <a:off x="5762025" y="2909139"/>
              <a:ext cx="228962" cy="190740"/>
            </a:xfrm>
            <a:custGeom>
              <a:avLst/>
              <a:gdLst/>
              <a:ahLst/>
              <a:cxnLst/>
              <a:rect l="l" t="t" r="r" b="b"/>
              <a:pathLst>
                <a:path w="8734" h="7276" extrusionOk="0">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76"/>
            <p:cNvSpPr/>
            <p:nvPr/>
          </p:nvSpPr>
          <p:spPr>
            <a:xfrm>
              <a:off x="5597395" y="3061631"/>
              <a:ext cx="113957" cy="114324"/>
            </a:xfrm>
            <a:custGeom>
              <a:avLst/>
              <a:gdLst/>
              <a:ahLst/>
              <a:cxnLst/>
              <a:rect l="l" t="t" r="r" b="b"/>
              <a:pathLst>
                <a:path w="4347" h="4361" extrusionOk="0">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76"/>
            <p:cNvSpPr/>
            <p:nvPr/>
          </p:nvSpPr>
          <p:spPr>
            <a:xfrm>
              <a:off x="5628434" y="3061631"/>
              <a:ext cx="82918" cy="114324"/>
            </a:xfrm>
            <a:custGeom>
              <a:avLst/>
              <a:gdLst/>
              <a:ahLst/>
              <a:cxnLst/>
              <a:rect l="l" t="t" r="r" b="b"/>
              <a:pathLst>
                <a:path w="3163" h="4361" extrusionOk="0">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76"/>
            <p:cNvSpPr/>
            <p:nvPr/>
          </p:nvSpPr>
          <p:spPr>
            <a:xfrm>
              <a:off x="5596661" y="3067032"/>
              <a:ext cx="216483" cy="191789"/>
            </a:xfrm>
            <a:custGeom>
              <a:avLst/>
              <a:gdLst/>
              <a:ahLst/>
              <a:cxnLst/>
              <a:rect l="l" t="t" r="r" b="b"/>
              <a:pathLst>
                <a:path w="8258" h="7316" extrusionOk="0">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76"/>
            <p:cNvSpPr/>
            <p:nvPr/>
          </p:nvSpPr>
          <p:spPr>
            <a:xfrm>
              <a:off x="5596661" y="3095318"/>
              <a:ext cx="197163" cy="163136"/>
            </a:xfrm>
            <a:custGeom>
              <a:avLst/>
              <a:gdLst/>
              <a:ahLst/>
              <a:cxnLst/>
              <a:rect l="l" t="t" r="r" b="b"/>
              <a:pathLst>
                <a:path w="7521" h="6223" extrusionOk="0">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76"/>
            <p:cNvSpPr/>
            <p:nvPr/>
          </p:nvSpPr>
          <p:spPr>
            <a:xfrm>
              <a:off x="5633362" y="3150946"/>
              <a:ext cx="41262" cy="22361"/>
            </a:xfrm>
            <a:custGeom>
              <a:avLst/>
              <a:gdLst/>
              <a:ahLst/>
              <a:cxnLst/>
              <a:rect l="l" t="t" r="r" b="b"/>
              <a:pathLst>
                <a:path w="1574" h="853" extrusionOk="0">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76"/>
            <p:cNvSpPr/>
            <p:nvPr/>
          </p:nvSpPr>
          <p:spPr>
            <a:xfrm>
              <a:off x="5615562" y="3098149"/>
              <a:ext cx="76469" cy="62654"/>
            </a:xfrm>
            <a:custGeom>
              <a:avLst/>
              <a:gdLst/>
              <a:ahLst/>
              <a:cxnLst/>
              <a:rect l="l" t="t" r="r" b="b"/>
              <a:pathLst>
                <a:path w="2917" h="2390" extrusionOk="0">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5" name="Google Shape;17265;p76"/>
            <p:cNvSpPr/>
            <p:nvPr/>
          </p:nvSpPr>
          <p:spPr>
            <a:xfrm>
              <a:off x="5615562" y="3098149"/>
              <a:ext cx="76469" cy="61894"/>
            </a:xfrm>
            <a:custGeom>
              <a:avLst/>
              <a:gdLst/>
              <a:ahLst/>
              <a:cxnLst/>
              <a:rect l="l" t="t" r="r" b="b"/>
              <a:pathLst>
                <a:path w="2917" h="2361" extrusionOk="0">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76"/>
            <p:cNvSpPr/>
            <p:nvPr/>
          </p:nvSpPr>
          <p:spPr>
            <a:xfrm>
              <a:off x="5596661" y="3191815"/>
              <a:ext cx="25743" cy="66639"/>
            </a:xfrm>
            <a:custGeom>
              <a:avLst/>
              <a:gdLst/>
              <a:ahLst/>
              <a:cxnLst/>
              <a:rect l="l" t="t" r="r" b="b"/>
              <a:pathLst>
                <a:path w="982" h="2542" extrusionOk="0">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76"/>
            <p:cNvSpPr/>
            <p:nvPr/>
          </p:nvSpPr>
          <p:spPr>
            <a:xfrm>
              <a:off x="5819174" y="2953416"/>
              <a:ext cx="114297" cy="114691"/>
            </a:xfrm>
            <a:custGeom>
              <a:avLst/>
              <a:gdLst/>
              <a:ahLst/>
              <a:cxnLst/>
              <a:rect l="l" t="t" r="r" b="b"/>
              <a:pathLst>
                <a:path w="4360" h="4375" extrusionOk="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76"/>
            <p:cNvSpPr/>
            <p:nvPr/>
          </p:nvSpPr>
          <p:spPr>
            <a:xfrm>
              <a:off x="5838075" y="2972710"/>
              <a:ext cx="76469" cy="76076"/>
            </a:xfrm>
            <a:custGeom>
              <a:avLst/>
              <a:gdLst/>
              <a:ahLst/>
              <a:cxnLst/>
              <a:rect l="l" t="t" r="r" b="b"/>
              <a:pathLst>
                <a:path w="2917" h="2902" extrusionOk="0">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76"/>
            <p:cNvSpPr/>
            <p:nvPr/>
          </p:nvSpPr>
          <p:spPr>
            <a:xfrm>
              <a:off x="5685582" y="3095318"/>
              <a:ext cx="108242" cy="135872"/>
            </a:xfrm>
            <a:custGeom>
              <a:avLst/>
              <a:gdLst/>
              <a:ahLst/>
              <a:cxnLst/>
              <a:rect l="l" t="t" r="r" b="b"/>
              <a:pathLst>
                <a:path w="4129" h="5183" extrusionOk="0">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76"/>
            <p:cNvSpPr/>
            <p:nvPr/>
          </p:nvSpPr>
          <p:spPr>
            <a:xfrm>
              <a:off x="5857396" y="2991637"/>
              <a:ext cx="38248" cy="38248"/>
            </a:xfrm>
            <a:custGeom>
              <a:avLst/>
              <a:gdLst/>
              <a:ahLst/>
              <a:cxnLst/>
              <a:rect l="l" t="t" r="r" b="b"/>
              <a:pathLst>
                <a:path w="1459" h="1459" extrusionOk="0">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76"/>
            <p:cNvSpPr/>
            <p:nvPr/>
          </p:nvSpPr>
          <p:spPr>
            <a:xfrm>
              <a:off x="5867986" y="2934384"/>
              <a:ext cx="87532" cy="82630"/>
            </a:xfrm>
            <a:custGeom>
              <a:avLst/>
              <a:gdLst/>
              <a:ahLst/>
              <a:cxnLst/>
              <a:rect l="l" t="t" r="r" b="b"/>
              <a:pathLst>
                <a:path w="3339" h="3152" extrusionOk="0">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76"/>
            <p:cNvSpPr/>
            <p:nvPr/>
          </p:nvSpPr>
          <p:spPr>
            <a:xfrm>
              <a:off x="5916799" y="2937241"/>
              <a:ext cx="38248" cy="33214"/>
            </a:xfrm>
            <a:custGeom>
              <a:avLst/>
              <a:gdLst/>
              <a:ahLst/>
              <a:cxnLst/>
              <a:rect l="l" t="t" r="r" b="b"/>
              <a:pathLst>
                <a:path w="1459" h="1267" extrusionOk="0">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76"/>
            <p:cNvSpPr/>
            <p:nvPr/>
          </p:nvSpPr>
          <p:spPr>
            <a:xfrm>
              <a:off x="5889430" y="2934384"/>
              <a:ext cx="63729" cy="60635"/>
            </a:xfrm>
            <a:custGeom>
              <a:avLst/>
              <a:gdLst/>
              <a:ahLst/>
              <a:cxnLst/>
              <a:rect l="l" t="t" r="r" b="b"/>
              <a:pathLst>
                <a:path w="2431" h="2313" extrusionOk="0">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74" name="Google Shape;17274;p76"/>
          <p:cNvGrpSpPr/>
          <p:nvPr/>
        </p:nvGrpSpPr>
        <p:grpSpPr>
          <a:xfrm>
            <a:off x="874658" y="2914408"/>
            <a:ext cx="356891" cy="335709"/>
            <a:chOff x="874658" y="2914408"/>
            <a:chExt cx="356891" cy="335709"/>
          </a:xfrm>
        </p:grpSpPr>
        <p:sp>
          <p:nvSpPr>
            <p:cNvPr id="17275" name="Google Shape;17275;p76"/>
            <p:cNvSpPr/>
            <p:nvPr/>
          </p:nvSpPr>
          <p:spPr>
            <a:xfrm>
              <a:off x="909472" y="2994285"/>
              <a:ext cx="287238" cy="177869"/>
            </a:xfrm>
            <a:custGeom>
              <a:avLst/>
              <a:gdLst/>
              <a:ahLst/>
              <a:cxnLst/>
              <a:rect l="l" t="t" r="r" b="b"/>
              <a:pathLst>
                <a:path w="10957" h="6785" extrusionOk="0">
                  <a:moveTo>
                    <a:pt x="0" y="0"/>
                  </a:moveTo>
                  <a:lnTo>
                    <a:pt x="0" y="6785"/>
                  </a:lnTo>
                  <a:lnTo>
                    <a:pt x="10957" y="6785"/>
                  </a:lnTo>
                  <a:lnTo>
                    <a:pt x="10957"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76"/>
            <p:cNvSpPr/>
            <p:nvPr/>
          </p:nvSpPr>
          <p:spPr>
            <a:xfrm>
              <a:off x="874658" y="2914408"/>
              <a:ext cx="356891" cy="93902"/>
            </a:xfrm>
            <a:custGeom>
              <a:avLst/>
              <a:gdLst/>
              <a:ahLst/>
              <a:cxnLst/>
              <a:rect l="l" t="t" r="r" b="b"/>
              <a:pathLst>
                <a:path w="13614" h="3582" extrusionOk="0">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76"/>
            <p:cNvSpPr/>
            <p:nvPr/>
          </p:nvSpPr>
          <p:spPr>
            <a:xfrm>
              <a:off x="1211442" y="2914434"/>
              <a:ext cx="20107" cy="93876"/>
            </a:xfrm>
            <a:custGeom>
              <a:avLst/>
              <a:gdLst/>
              <a:ahLst/>
              <a:cxnLst/>
              <a:rect l="l" t="t" r="r" b="b"/>
              <a:pathLst>
                <a:path w="767" h="3581" extrusionOk="0">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76"/>
            <p:cNvSpPr/>
            <p:nvPr/>
          </p:nvSpPr>
          <p:spPr>
            <a:xfrm>
              <a:off x="874658" y="2914408"/>
              <a:ext cx="20081" cy="93902"/>
            </a:xfrm>
            <a:custGeom>
              <a:avLst/>
              <a:gdLst/>
              <a:ahLst/>
              <a:cxnLst/>
              <a:rect l="l" t="t" r="r" b="b"/>
              <a:pathLst>
                <a:path w="766" h="3582" extrusionOk="0">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76"/>
            <p:cNvSpPr/>
            <p:nvPr/>
          </p:nvSpPr>
          <p:spPr>
            <a:xfrm>
              <a:off x="1171333" y="2945079"/>
              <a:ext cx="34080" cy="34079"/>
            </a:xfrm>
            <a:custGeom>
              <a:avLst/>
              <a:gdLst/>
              <a:ahLst/>
              <a:cxnLst/>
              <a:rect l="l" t="t" r="r" b="b"/>
              <a:pathLst>
                <a:path w="1300" h="1300" extrusionOk="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76"/>
            <p:cNvSpPr/>
            <p:nvPr/>
          </p:nvSpPr>
          <p:spPr>
            <a:xfrm>
              <a:off x="1113451" y="2945079"/>
              <a:ext cx="34080" cy="34079"/>
            </a:xfrm>
            <a:custGeom>
              <a:avLst/>
              <a:gdLst/>
              <a:ahLst/>
              <a:cxnLst/>
              <a:rect l="l" t="t" r="r" b="b"/>
              <a:pathLst>
                <a:path w="1300" h="1300" extrusionOk="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1" name="Google Shape;17281;p76"/>
            <p:cNvSpPr/>
            <p:nvPr/>
          </p:nvSpPr>
          <p:spPr>
            <a:xfrm>
              <a:off x="898488" y="2956824"/>
              <a:ext cx="197582" cy="10617"/>
            </a:xfrm>
            <a:custGeom>
              <a:avLst/>
              <a:gdLst/>
              <a:ahLst/>
              <a:cxnLst/>
              <a:rect l="l" t="t" r="r" b="b"/>
              <a:pathLst>
                <a:path w="7537" h="405" extrusionOk="0">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76"/>
            <p:cNvSpPr/>
            <p:nvPr/>
          </p:nvSpPr>
          <p:spPr>
            <a:xfrm>
              <a:off x="874658" y="303515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76"/>
            <p:cNvSpPr/>
            <p:nvPr/>
          </p:nvSpPr>
          <p:spPr>
            <a:xfrm>
              <a:off x="1211442" y="303515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76"/>
            <p:cNvSpPr/>
            <p:nvPr/>
          </p:nvSpPr>
          <p:spPr>
            <a:xfrm>
              <a:off x="874658" y="303515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76"/>
            <p:cNvSpPr/>
            <p:nvPr/>
          </p:nvSpPr>
          <p:spPr>
            <a:xfrm>
              <a:off x="1171333" y="3066167"/>
              <a:ext cx="34080" cy="34106"/>
            </a:xfrm>
            <a:custGeom>
              <a:avLst/>
              <a:gdLst/>
              <a:ahLst/>
              <a:cxnLst/>
              <a:rect l="l" t="t" r="r" b="b"/>
              <a:pathLst>
                <a:path w="1300" h="1301" extrusionOk="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76"/>
            <p:cNvSpPr/>
            <p:nvPr/>
          </p:nvSpPr>
          <p:spPr>
            <a:xfrm>
              <a:off x="1113451" y="3066167"/>
              <a:ext cx="34080" cy="34106"/>
            </a:xfrm>
            <a:custGeom>
              <a:avLst/>
              <a:gdLst/>
              <a:ahLst/>
              <a:cxnLst/>
              <a:rect l="l" t="t" r="r" b="b"/>
              <a:pathLst>
                <a:path w="1300" h="1301" extrusionOk="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76"/>
            <p:cNvSpPr/>
            <p:nvPr/>
          </p:nvSpPr>
          <p:spPr>
            <a:xfrm>
              <a:off x="898488" y="3077544"/>
              <a:ext cx="197582" cy="10984"/>
            </a:xfrm>
            <a:custGeom>
              <a:avLst/>
              <a:gdLst/>
              <a:ahLst/>
              <a:cxnLst/>
              <a:rect l="l" t="t" r="r" b="b"/>
              <a:pathLst>
                <a:path w="7537" h="419" extrusionOk="0">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8" name="Google Shape;17288;p76"/>
            <p:cNvSpPr/>
            <p:nvPr/>
          </p:nvSpPr>
          <p:spPr>
            <a:xfrm>
              <a:off x="874658" y="315587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76"/>
            <p:cNvSpPr/>
            <p:nvPr/>
          </p:nvSpPr>
          <p:spPr>
            <a:xfrm>
              <a:off x="1211442" y="315587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76"/>
            <p:cNvSpPr/>
            <p:nvPr/>
          </p:nvSpPr>
          <p:spPr>
            <a:xfrm>
              <a:off x="874658" y="315587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76"/>
            <p:cNvSpPr/>
            <p:nvPr/>
          </p:nvSpPr>
          <p:spPr>
            <a:xfrm>
              <a:off x="1171333" y="3186887"/>
              <a:ext cx="34080" cy="34106"/>
            </a:xfrm>
            <a:custGeom>
              <a:avLst/>
              <a:gdLst/>
              <a:ahLst/>
              <a:cxnLst/>
              <a:rect l="l" t="t" r="r" b="b"/>
              <a:pathLst>
                <a:path w="1300" h="1301" extrusionOk="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76"/>
            <p:cNvSpPr/>
            <p:nvPr/>
          </p:nvSpPr>
          <p:spPr>
            <a:xfrm>
              <a:off x="1113451" y="3186887"/>
              <a:ext cx="34080" cy="34106"/>
            </a:xfrm>
            <a:custGeom>
              <a:avLst/>
              <a:gdLst/>
              <a:ahLst/>
              <a:cxnLst/>
              <a:rect l="l" t="t" r="r" b="b"/>
              <a:pathLst>
                <a:path w="1300" h="1301" extrusionOk="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76"/>
            <p:cNvSpPr/>
            <p:nvPr/>
          </p:nvSpPr>
          <p:spPr>
            <a:xfrm>
              <a:off x="898488" y="3198631"/>
              <a:ext cx="197582" cy="10617"/>
            </a:xfrm>
            <a:custGeom>
              <a:avLst/>
              <a:gdLst/>
              <a:ahLst/>
              <a:cxnLst/>
              <a:rect l="l" t="t" r="r" b="b"/>
              <a:pathLst>
                <a:path w="7537" h="405" extrusionOk="0">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4" name="Google Shape;17294;p76"/>
            <p:cNvSpPr/>
            <p:nvPr/>
          </p:nvSpPr>
          <p:spPr>
            <a:xfrm>
              <a:off x="898488" y="3094924"/>
              <a:ext cx="30305" cy="10643"/>
            </a:xfrm>
            <a:custGeom>
              <a:avLst/>
              <a:gdLst/>
              <a:ahLst/>
              <a:cxnLst/>
              <a:rect l="l" t="t" r="r" b="b"/>
              <a:pathLst>
                <a:path w="1156" h="406" extrusionOk="0">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95" name="Google Shape;17295;p76"/>
          <p:cNvGrpSpPr/>
          <p:nvPr/>
        </p:nvGrpSpPr>
        <p:grpSpPr>
          <a:xfrm>
            <a:off x="4230912" y="2929193"/>
            <a:ext cx="308813" cy="306165"/>
            <a:chOff x="4230912" y="2929193"/>
            <a:chExt cx="308813" cy="306165"/>
          </a:xfrm>
        </p:grpSpPr>
        <p:sp>
          <p:nvSpPr>
            <p:cNvPr id="17296" name="Google Shape;17296;p76"/>
            <p:cNvSpPr/>
            <p:nvPr/>
          </p:nvSpPr>
          <p:spPr>
            <a:xfrm>
              <a:off x="4425427" y="2976878"/>
              <a:ext cx="114297" cy="258113"/>
            </a:xfrm>
            <a:custGeom>
              <a:avLst/>
              <a:gdLst/>
              <a:ahLst/>
              <a:cxnLst/>
              <a:rect l="l" t="t" r="r" b="b"/>
              <a:pathLst>
                <a:path w="4360" h="9846" extrusionOk="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7" name="Google Shape;17297;p76"/>
            <p:cNvSpPr/>
            <p:nvPr/>
          </p:nvSpPr>
          <p:spPr>
            <a:xfrm>
              <a:off x="4425427" y="2976878"/>
              <a:ext cx="93116" cy="258480"/>
            </a:xfrm>
            <a:custGeom>
              <a:avLst/>
              <a:gdLst/>
              <a:ahLst/>
              <a:cxnLst/>
              <a:rect l="l" t="t" r="r" b="b"/>
              <a:pathLst>
                <a:path w="3552" h="9860" extrusionOk="0">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76"/>
            <p:cNvSpPr/>
            <p:nvPr/>
          </p:nvSpPr>
          <p:spPr>
            <a:xfrm>
              <a:off x="4404613" y="2962879"/>
              <a:ext cx="100299" cy="272479"/>
            </a:xfrm>
            <a:custGeom>
              <a:avLst/>
              <a:gdLst/>
              <a:ahLst/>
              <a:cxnLst/>
              <a:rect l="l" t="t" r="r" b="b"/>
              <a:pathLst>
                <a:path w="3826" h="10394" extrusionOk="0">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76"/>
            <p:cNvSpPr/>
            <p:nvPr/>
          </p:nvSpPr>
          <p:spPr>
            <a:xfrm>
              <a:off x="4404613" y="2962879"/>
              <a:ext cx="71934" cy="272479"/>
            </a:xfrm>
            <a:custGeom>
              <a:avLst/>
              <a:gdLst/>
              <a:ahLst/>
              <a:cxnLst/>
              <a:rect l="l" t="t" r="r" b="b"/>
              <a:pathLst>
                <a:path w="2744" h="10394" extrusionOk="0">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0" name="Google Shape;17300;p76"/>
            <p:cNvSpPr/>
            <p:nvPr/>
          </p:nvSpPr>
          <p:spPr>
            <a:xfrm>
              <a:off x="4230912" y="2929193"/>
              <a:ext cx="229722" cy="306165"/>
            </a:xfrm>
            <a:custGeom>
              <a:avLst/>
              <a:gdLst/>
              <a:ahLst/>
              <a:cxnLst/>
              <a:rect l="l" t="t" r="r" b="b"/>
              <a:pathLst>
                <a:path w="8763" h="11679" extrusionOk="0">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76"/>
            <p:cNvSpPr/>
            <p:nvPr/>
          </p:nvSpPr>
          <p:spPr>
            <a:xfrm>
              <a:off x="4443594" y="2950768"/>
              <a:ext cx="17040" cy="284590"/>
            </a:xfrm>
            <a:custGeom>
              <a:avLst/>
              <a:gdLst/>
              <a:ahLst/>
              <a:cxnLst/>
              <a:rect l="l" t="t" r="r" b="b"/>
              <a:pathLst>
                <a:path w="650" h="10856" extrusionOk="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76"/>
            <p:cNvSpPr/>
            <p:nvPr/>
          </p:nvSpPr>
          <p:spPr>
            <a:xfrm>
              <a:off x="4271021" y="3008651"/>
              <a:ext cx="22361" cy="22361"/>
            </a:xfrm>
            <a:custGeom>
              <a:avLst/>
              <a:gdLst/>
              <a:ahLst/>
              <a:cxnLst/>
              <a:rect l="l" t="t" r="r" b="b"/>
              <a:pathLst>
                <a:path w="853" h="853" extrusionOk="0">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76"/>
            <p:cNvSpPr/>
            <p:nvPr/>
          </p:nvSpPr>
          <p:spPr>
            <a:xfrm>
              <a:off x="4310003" y="302645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76"/>
            <p:cNvSpPr/>
            <p:nvPr/>
          </p:nvSpPr>
          <p:spPr>
            <a:xfrm>
              <a:off x="4310003" y="3010538"/>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5" name="Google Shape;17305;p76"/>
            <p:cNvSpPr/>
            <p:nvPr/>
          </p:nvSpPr>
          <p:spPr>
            <a:xfrm>
              <a:off x="4271021" y="3082079"/>
              <a:ext cx="22361" cy="22335"/>
            </a:xfrm>
            <a:custGeom>
              <a:avLst/>
              <a:gdLst/>
              <a:ahLst/>
              <a:cxnLst/>
              <a:rect l="l" t="t" r="r" b="b"/>
              <a:pathLst>
                <a:path w="853" h="852" extrusionOk="0">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6" name="Google Shape;17306;p76"/>
            <p:cNvSpPr/>
            <p:nvPr/>
          </p:nvSpPr>
          <p:spPr>
            <a:xfrm>
              <a:off x="4310003" y="3099853"/>
              <a:ext cx="114691" cy="9490"/>
            </a:xfrm>
            <a:custGeom>
              <a:avLst/>
              <a:gdLst/>
              <a:ahLst/>
              <a:cxnLst/>
              <a:rect l="l" t="t" r="r" b="b"/>
              <a:pathLst>
                <a:path w="4375" h="362" extrusionOk="0">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7" name="Google Shape;17307;p76"/>
            <p:cNvSpPr/>
            <p:nvPr/>
          </p:nvSpPr>
          <p:spPr>
            <a:xfrm>
              <a:off x="4310003" y="3084334"/>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8" name="Google Shape;17308;p76"/>
            <p:cNvSpPr/>
            <p:nvPr/>
          </p:nvSpPr>
          <p:spPr>
            <a:xfrm>
              <a:off x="4271021" y="3155874"/>
              <a:ext cx="22361" cy="21968"/>
            </a:xfrm>
            <a:custGeom>
              <a:avLst/>
              <a:gdLst/>
              <a:ahLst/>
              <a:cxnLst/>
              <a:rect l="l" t="t" r="r" b="b"/>
              <a:pathLst>
                <a:path w="853" h="838" extrusionOk="0">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9" name="Google Shape;17309;p76"/>
            <p:cNvSpPr/>
            <p:nvPr/>
          </p:nvSpPr>
          <p:spPr>
            <a:xfrm>
              <a:off x="4310003" y="317328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76"/>
            <p:cNvSpPr/>
            <p:nvPr/>
          </p:nvSpPr>
          <p:spPr>
            <a:xfrm>
              <a:off x="4310003" y="3157762"/>
              <a:ext cx="37120" cy="9490"/>
            </a:xfrm>
            <a:custGeom>
              <a:avLst/>
              <a:gdLst/>
              <a:ahLst/>
              <a:cxnLst/>
              <a:rect l="l" t="t" r="r" b="b"/>
              <a:pathLst>
                <a:path w="1416" h="362" extrusionOk="0">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11" name="Google Shape;17311;p76"/>
          <p:cNvGrpSpPr/>
          <p:nvPr/>
        </p:nvGrpSpPr>
        <p:grpSpPr>
          <a:xfrm>
            <a:off x="4627886" y="3401089"/>
            <a:ext cx="409111" cy="267944"/>
            <a:chOff x="4627886" y="3401089"/>
            <a:chExt cx="409111" cy="267944"/>
          </a:xfrm>
        </p:grpSpPr>
        <p:sp>
          <p:nvSpPr>
            <p:cNvPr id="17312" name="Google Shape;17312;p76"/>
            <p:cNvSpPr/>
            <p:nvPr/>
          </p:nvSpPr>
          <p:spPr>
            <a:xfrm>
              <a:off x="4627886" y="3401089"/>
              <a:ext cx="409111" cy="267944"/>
            </a:xfrm>
            <a:custGeom>
              <a:avLst/>
              <a:gdLst/>
              <a:ahLst/>
              <a:cxnLst/>
              <a:rect l="l" t="t" r="r" b="b"/>
              <a:pathLst>
                <a:path w="15606" h="10221" extrusionOk="0">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76"/>
            <p:cNvSpPr/>
            <p:nvPr/>
          </p:nvSpPr>
          <p:spPr>
            <a:xfrm>
              <a:off x="4670276" y="3422271"/>
              <a:ext cx="324332" cy="225580"/>
            </a:xfrm>
            <a:custGeom>
              <a:avLst/>
              <a:gdLst/>
              <a:ahLst/>
              <a:cxnLst/>
              <a:rect l="l" t="t" r="r" b="b"/>
              <a:pathLst>
                <a:path w="12372" h="8605" extrusionOk="0">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76"/>
            <p:cNvSpPr/>
            <p:nvPr/>
          </p:nvSpPr>
          <p:spPr>
            <a:xfrm>
              <a:off x="4642252" y="3520761"/>
              <a:ext cx="14025" cy="28312"/>
            </a:xfrm>
            <a:custGeom>
              <a:avLst/>
              <a:gdLst/>
              <a:ahLst/>
              <a:cxnLst/>
              <a:rect l="l" t="t" r="r" b="b"/>
              <a:pathLst>
                <a:path w="535" h="1080" extrusionOk="0">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76"/>
            <p:cNvSpPr/>
            <p:nvPr/>
          </p:nvSpPr>
          <p:spPr>
            <a:xfrm>
              <a:off x="5008947" y="3513578"/>
              <a:ext cx="14025" cy="42678"/>
            </a:xfrm>
            <a:custGeom>
              <a:avLst/>
              <a:gdLst/>
              <a:ahLst/>
              <a:cxnLst/>
              <a:rect l="l" t="t" r="r" b="b"/>
              <a:pathLst>
                <a:path w="535" h="1628" extrusionOk="0">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6" name="Google Shape;17316;p76"/>
            <p:cNvSpPr/>
            <p:nvPr/>
          </p:nvSpPr>
          <p:spPr>
            <a:xfrm>
              <a:off x="5006299" y="3421904"/>
              <a:ext cx="18953" cy="14392"/>
            </a:xfrm>
            <a:custGeom>
              <a:avLst/>
              <a:gdLst/>
              <a:ahLst/>
              <a:cxnLst/>
              <a:rect l="l" t="t" r="r" b="b"/>
              <a:pathLst>
                <a:path w="723" h="549" extrusionOk="0">
                  <a:moveTo>
                    <a:pt x="362" y="0"/>
                  </a:moveTo>
                  <a:cubicBezTo>
                    <a:pt x="1" y="0"/>
                    <a:pt x="1" y="549"/>
                    <a:pt x="362" y="549"/>
                  </a:cubicBezTo>
                  <a:cubicBezTo>
                    <a:pt x="723" y="549"/>
                    <a:pt x="723" y="0"/>
                    <a:pt x="36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7" name="Google Shape;17317;p76"/>
            <p:cNvSpPr/>
            <p:nvPr/>
          </p:nvSpPr>
          <p:spPr>
            <a:xfrm>
              <a:off x="4642252" y="3485554"/>
              <a:ext cx="14025" cy="21129"/>
            </a:xfrm>
            <a:custGeom>
              <a:avLst/>
              <a:gdLst/>
              <a:ahLst/>
              <a:cxnLst/>
              <a:rect l="l" t="t" r="r" b="b"/>
              <a:pathLst>
                <a:path w="535" h="806" extrusionOk="0">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76"/>
            <p:cNvSpPr/>
            <p:nvPr/>
          </p:nvSpPr>
          <p:spPr>
            <a:xfrm>
              <a:off x="4642252" y="3563150"/>
              <a:ext cx="14025" cy="21103"/>
            </a:xfrm>
            <a:custGeom>
              <a:avLst/>
              <a:gdLst/>
              <a:ahLst/>
              <a:cxnLst/>
              <a:rect l="l" t="t" r="r" b="b"/>
              <a:pathLst>
                <a:path w="535" h="805" extrusionOk="0">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76"/>
            <p:cNvSpPr/>
            <p:nvPr/>
          </p:nvSpPr>
          <p:spPr>
            <a:xfrm>
              <a:off x="4761845" y="3457478"/>
              <a:ext cx="141561" cy="113170"/>
            </a:xfrm>
            <a:custGeom>
              <a:avLst/>
              <a:gdLst/>
              <a:ahLst/>
              <a:cxnLst/>
              <a:rect l="l" t="t" r="r" b="b"/>
              <a:pathLst>
                <a:path w="5400" h="4317" extrusionOk="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76"/>
            <p:cNvSpPr/>
            <p:nvPr/>
          </p:nvSpPr>
          <p:spPr>
            <a:xfrm>
              <a:off x="4691457" y="3598619"/>
              <a:ext cx="281942" cy="14025"/>
            </a:xfrm>
            <a:custGeom>
              <a:avLst/>
              <a:gdLst/>
              <a:ahLst/>
              <a:cxnLst/>
              <a:rect l="l" t="t" r="r" b="b"/>
              <a:pathLst>
                <a:path w="10755" h="535" extrusionOk="0">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1" name="Google Shape;17321;p76"/>
            <p:cNvSpPr/>
            <p:nvPr/>
          </p:nvSpPr>
          <p:spPr>
            <a:xfrm>
              <a:off x="4691457" y="3598619"/>
              <a:ext cx="63598" cy="14025"/>
            </a:xfrm>
            <a:custGeom>
              <a:avLst/>
              <a:gdLst/>
              <a:ahLst/>
              <a:cxnLst/>
              <a:rect l="l" t="t" r="r" b="b"/>
              <a:pathLst>
                <a:path w="2426" h="535" extrusionOk="0">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2" name="Google Shape;17322;p76"/>
            <p:cNvSpPr/>
            <p:nvPr/>
          </p:nvSpPr>
          <p:spPr>
            <a:xfrm>
              <a:off x="4741030" y="3591436"/>
              <a:ext cx="28024" cy="28024"/>
            </a:xfrm>
            <a:custGeom>
              <a:avLst/>
              <a:gdLst/>
              <a:ahLst/>
              <a:cxnLst/>
              <a:rect l="l" t="t" r="r" b="b"/>
              <a:pathLst>
                <a:path w="1069" h="1069" extrusionOk="0">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23" name="Google Shape;17323;p76"/>
          <p:cNvGrpSpPr/>
          <p:nvPr/>
        </p:nvGrpSpPr>
        <p:grpSpPr>
          <a:xfrm>
            <a:off x="4652476" y="2898915"/>
            <a:ext cx="386016" cy="384495"/>
            <a:chOff x="4652476" y="2898915"/>
            <a:chExt cx="386016" cy="384495"/>
          </a:xfrm>
        </p:grpSpPr>
        <p:sp>
          <p:nvSpPr>
            <p:cNvPr id="17324" name="Google Shape;17324;p76"/>
            <p:cNvSpPr/>
            <p:nvPr/>
          </p:nvSpPr>
          <p:spPr>
            <a:xfrm>
              <a:off x="4842456" y="3088895"/>
              <a:ext cx="60190" cy="60190"/>
            </a:xfrm>
            <a:custGeom>
              <a:avLst/>
              <a:gdLst/>
              <a:ahLst/>
              <a:cxnLst/>
              <a:rect l="l" t="t" r="r" b="b"/>
              <a:pathLst>
                <a:path w="2296" h="2296" extrusionOk="0">
                  <a:moveTo>
                    <a:pt x="592" y="0"/>
                  </a:moveTo>
                  <a:lnTo>
                    <a:pt x="0" y="592"/>
                  </a:lnTo>
                  <a:lnTo>
                    <a:pt x="1704" y="2295"/>
                  </a:lnTo>
                  <a:lnTo>
                    <a:pt x="2295" y="1703"/>
                  </a:lnTo>
                  <a:lnTo>
                    <a:pt x="592"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76"/>
            <p:cNvSpPr/>
            <p:nvPr/>
          </p:nvSpPr>
          <p:spPr>
            <a:xfrm>
              <a:off x="4652476" y="2898915"/>
              <a:ext cx="247889" cy="247889"/>
            </a:xfrm>
            <a:custGeom>
              <a:avLst/>
              <a:gdLst/>
              <a:ahLst/>
              <a:cxnLst/>
              <a:rect l="l" t="t" r="r" b="b"/>
              <a:pathLst>
                <a:path w="9456" h="9456" extrusionOk="0">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76"/>
            <p:cNvSpPr/>
            <p:nvPr/>
          </p:nvSpPr>
          <p:spPr>
            <a:xfrm>
              <a:off x="4680866" y="2927306"/>
              <a:ext cx="191134" cy="191134"/>
            </a:xfrm>
            <a:custGeom>
              <a:avLst/>
              <a:gdLst/>
              <a:ahLst/>
              <a:cxnLst/>
              <a:rect l="l" t="t" r="r" b="b"/>
              <a:pathLst>
                <a:path w="7291" h="7291" extrusionOk="0">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7" name="Google Shape;17327;p76"/>
            <p:cNvSpPr/>
            <p:nvPr/>
          </p:nvSpPr>
          <p:spPr>
            <a:xfrm>
              <a:off x="4869693" y="3117653"/>
              <a:ext cx="168798" cy="165757"/>
            </a:xfrm>
            <a:custGeom>
              <a:avLst/>
              <a:gdLst/>
              <a:ahLst/>
              <a:cxnLst/>
              <a:rect l="l" t="t" r="r" b="b"/>
              <a:pathLst>
                <a:path w="6439" h="6323" extrusionOk="0">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8" name="Google Shape;17328;p76"/>
            <p:cNvSpPr/>
            <p:nvPr/>
          </p:nvSpPr>
          <p:spPr>
            <a:xfrm>
              <a:off x="4881437" y="3118020"/>
              <a:ext cx="157054" cy="155560"/>
            </a:xfrm>
            <a:custGeom>
              <a:avLst/>
              <a:gdLst/>
              <a:ahLst/>
              <a:cxnLst/>
              <a:rect l="l" t="t" r="r" b="b"/>
              <a:pathLst>
                <a:path w="5991" h="5934" extrusionOk="0">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9" name="Google Shape;17329;p76"/>
            <p:cNvSpPr/>
            <p:nvPr/>
          </p:nvSpPr>
          <p:spPr>
            <a:xfrm>
              <a:off x="4952952" y="3199391"/>
              <a:ext cx="54134" cy="54134"/>
            </a:xfrm>
            <a:custGeom>
              <a:avLst/>
              <a:gdLst/>
              <a:ahLst/>
              <a:cxnLst/>
              <a:rect l="l" t="t" r="r" b="b"/>
              <a:pathLst>
                <a:path w="2065" h="2065" extrusionOk="0">
                  <a:moveTo>
                    <a:pt x="1458" y="0"/>
                  </a:moveTo>
                  <a:lnTo>
                    <a:pt x="0" y="1473"/>
                  </a:lnTo>
                  <a:lnTo>
                    <a:pt x="592" y="2064"/>
                  </a:lnTo>
                  <a:lnTo>
                    <a:pt x="2065" y="607"/>
                  </a:lnTo>
                  <a:lnTo>
                    <a:pt x="14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0" name="Google Shape;17330;p76"/>
            <p:cNvSpPr/>
            <p:nvPr/>
          </p:nvSpPr>
          <p:spPr>
            <a:xfrm>
              <a:off x="4931377" y="3179232"/>
              <a:ext cx="55209" cy="50464"/>
            </a:xfrm>
            <a:custGeom>
              <a:avLst/>
              <a:gdLst/>
              <a:ahLst/>
              <a:cxnLst/>
              <a:rect l="l" t="t" r="r" b="b"/>
              <a:pathLst>
                <a:path w="2106" h="1925" extrusionOk="0">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1" name="Google Shape;17331;p76"/>
            <p:cNvSpPr/>
            <p:nvPr/>
          </p:nvSpPr>
          <p:spPr>
            <a:xfrm>
              <a:off x="4736101" y="2955670"/>
              <a:ext cx="87453" cy="95396"/>
            </a:xfrm>
            <a:custGeom>
              <a:avLst/>
              <a:gdLst/>
              <a:ahLst/>
              <a:cxnLst/>
              <a:rect l="l" t="t" r="r" b="b"/>
              <a:pathLst>
                <a:path w="3336" h="3639" extrusionOk="0">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2" name="Google Shape;17332;p76"/>
            <p:cNvSpPr/>
            <p:nvPr/>
          </p:nvSpPr>
          <p:spPr>
            <a:xfrm>
              <a:off x="4762972" y="3064279"/>
              <a:ext cx="26897" cy="28050"/>
            </a:xfrm>
            <a:custGeom>
              <a:avLst/>
              <a:gdLst/>
              <a:ahLst/>
              <a:cxnLst/>
              <a:rect l="l" t="t" r="r" b="b"/>
              <a:pathLst>
                <a:path w="1026" h="1070" extrusionOk="0">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33" name="Google Shape;17333;p76"/>
          <p:cNvGrpSpPr/>
          <p:nvPr/>
        </p:nvGrpSpPr>
        <p:grpSpPr>
          <a:xfrm>
            <a:off x="5156931" y="2922194"/>
            <a:ext cx="324699" cy="347611"/>
            <a:chOff x="5156931" y="2922194"/>
            <a:chExt cx="324699" cy="347611"/>
          </a:xfrm>
        </p:grpSpPr>
        <p:sp>
          <p:nvSpPr>
            <p:cNvPr id="17334" name="Google Shape;17334;p76"/>
            <p:cNvSpPr/>
            <p:nvPr/>
          </p:nvSpPr>
          <p:spPr>
            <a:xfrm>
              <a:off x="5160706" y="3072982"/>
              <a:ext cx="317149" cy="43543"/>
            </a:xfrm>
            <a:custGeom>
              <a:avLst/>
              <a:gdLst/>
              <a:ahLst/>
              <a:cxnLst/>
              <a:rect l="l" t="t" r="r" b="b"/>
              <a:pathLst>
                <a:path w="12098" h="1661" extrusionOk="0">
                  <a:moveTo>
                    <a:pt x="15" y="1"/>
                  </a:moveTo>
                  <a:lnTo>
                    <a:pt x="0" y="1661"/>
                  </a:lnTo>
                  <a:lnTo>
                    <a:pt x="12097" y="1661"/>
                  </a:lnTo>
                  <a:lnTo>
                    <a:pt x="1208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76"/>
            <p:cNvSpPr/>
            <p:nvPr/>
          </p:nvSpPr>
          <p:spPr>
            <a:xfrm>
              <a:off x="5258330" y="2922194"/>
              <a:ext cx="128689" cy="62261"/>
            </a:xfrm>
            <a:custGeom>
              <a:avLst/>
              <a:gdLst/>
              <a:ahLst/>
              <a:cxnLst/>
              <a:rect l="l" t="t" r="r" b="b"/>
              <a:pathLst>
                <a:path w="4909" h="2375" extrusionOk="0">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76"/>
            <p:cNvSpPr/>
            <p:nvPr/>
          </p:nvSpPr>
          <p:spPr>
            <a:xfrm>
              <a:off x="5258330" y="2957951"/>
              <a:ext cx="128689" cy="26503"/>
            </a:xfrm>
            <a:custGeom>
              <a:avLst/>
              <a:gdLst/>
              <a:ahLst/>
              <a:cxnLst/>
              <a:rect l="l" t="t" r="r" b="b"/>
              <a:pathLst>
                <a:path w="4909" h="1011" extrusionOk="0">
                  <a:moveTo>
                    <a:pt x="997" y="0"/>
                  </a:moveTo>
                  <a:lnTo>
                    <a:pt x="1" y="1011"/>
                  </a:lnTo>
                  <a:lnTo>
                    <a:pt x="4909" y="1011"/>
                  </a:lnTo>
                  <a:lnTo>
                    <a:pt x="391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76"/>
            <p:cNvSpPr/>
            <p:nvPr/>
          </p:nvSpPr>
          <p:spPr>
            <a:xfrm>
              <a:off x="5180000" y="2975358"/>
              <a:ext cx="278561" cy="260761"/>
            </a:xfrm>
            <a:custGeom>
              <a:avLst/>
              <a:gdLst/>
              <a:ahLst/>
              <a:cxnLst/>
              <a:rect l="l" t="t" r="r" b="b"/>
              <a:pathLst>
                <a:path w="10626" h="9947" extrusionOk="0">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76"/>
            <p:cNvSpPr/>
            <p:nvPr/>
          </p:nvSpPr>
          <p:spPr>
            <a:xfrm>
              <a:off x="5438847" y="2975358"/>
              <a:ext cx="19714" cy="260761"/>
            </a:xfrm>
            <a:custGeom>
              <a:avLst/>
              <a:gdLst/>
              <a:ahLst/>
              <a:cxnLst/>
              <a:rect l="l" t="t" r="r" b="b"/>
              <a:pathLst>
                <a:path w="752" h="9947" extrusionOk="0">
                  <a:moveTo>
                    <a:pt x="1" y="0"/>
                  </a:moveTo>
                  <a:lnTo>
                    <a:pt x="1" y="9946"/>
                  </a:lnTo>
                  <a:lnTo>
                    <a:pt x="751" y="9946"/>
                  </a:lnTo>
                  <a:lnTo>
                    <a:pt x="751" y="217"/>
                  </a:lnTo>
                  <a:cubicBezTo>
                    <a:pt x="751" y="102"/>
                    <a:pt x="650" y="0"/>
                    <a:pt x="535"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76"/>
            <p:cNvSpPr/>
            <p:nvPr/>
          </p:nvSpPr>
          <p:spPr>
            <a:xfrm>
              <a:off x="5180000" y="3062785"/>
              <a:ext cx="278561" cy="172967"/>
            </a:xfrm>
            <a:custGeom>
              <a:avLst/>
              <a:gdLst/>
              <a:ahLst/>
              <a:cxnLst/>
              <a:rect l="l" t="t" r="r" b="b"/>
              <a:pathLst>
                <a:path w="10626" h="6598" extrusionOk="0">
                  <a:moveTo>
                    <a:pt x="1" y="0"/>
                  </a:moveTo>
                  <a:lnTo>
                    <a:pt x="1" y="6597"/>
                  </a:lnTo>
                  <a:lnTo>
                    <a:pt x="10625" y="6597"/>
                  </a:lnTo>
                  <a:lnTo>
                    <a:pt x="10625" y="0"/>
                  </a:lnTo>
                  <a:lnTo>
                    <a:pt x="5313" y="3797"/>
                  </a:lnTo>
                  <a:lnTo>
                    <a:pt x="1"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0" name="Google Shape;17340;p76"/>
            <p:cNvSpPr/>
            <p:nvPr/>
          </p:nvSpPr>
          <p:spPr>
            <a:xfrm>
              <a:off x="5221262" y="3114192"/>
              <a:ext cx="196953" cy="10329"/>
            </a:xfrm>
            <a:custGeom>
              <a:avLst/>
              <a:gdLst/>
              <a:ahLst/>
              <a:cxnLst/>
              <a:rect l="l" t="t" r="r" b="b"/>
              <a:pathLst>
                <a:path w="7513" h="394" extrusionOk="0">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1" name="Google Shape;17341;p76"/>
            <p:cNvSpPr/>
            <p:nvPr/>
          </p:nvSpPr>
          <p:spPr>
            <a:xfrm>
              <a:off x="5254031" y="3136528"/>
              <a:ext cx="129581" cy="10696"/>
            </a:xfrm>
            <a:custGeom>
              <a:avLst/>
              <a:gdLst/>
              <a:ahLst/>
              <a:cxnLst/>
              <a:rect l="l" t="t" r="r" b="b"/>
              <a:pathLst>
                <a:path w="4943" h="408" extrusionOk="0">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76"/>
            <p:cNvSpPr/>
            <p:nvPr/>
          </p:nvSpPr>
          <p:spPr>
            <a:xfrm>
              <a:off x="5284074" y="3159282"/>
              <a:ext cx="68893" cy="10617"/>
            </a:xfrm>
            <a:custGeom>
              <a:avLst/>
              <a:gdLst/>
              <a:ahLst/>
              <a:cxnLst/>
              <a:rect l="l" t="t" r="r" b="b"/>
              <a:pathLst>
                <a:path w="2628" h="405" extrusionOk="0">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3" name="Google Shape;17343;p76"/>
            <p:cNvSpPr/>
            <p:nvPr/>
          </p:nvSpPr>
          <p:spPr>
            <a:xfrm>
              <a:off x="5156931" y="3073009"/>
              <a:ext cx="324699" cy="196796"/>
            </a:xfrm>
            <a:custGeom>
              <a:avLst/>
              <a:gdLst/>
              <a:ahLst/>
              <a:cxnLst/>
              <a:rect l="l" t="t" r="r" b="b"/>
              <a:pathLst>
                <a:path w="12386" h="7507" extrusionOk="0">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4" name="Google Shape;17344;p76"/>
            <p:cNvSpPr/>
            <p:nvPr/>
          </p:nvSpPr>
          <p:spPr>
            <a:xfrm>
              <a:off x="5464197" y="3072694"/>
              <a:ext cx="17433" cy="197111"/>
            </a:xfrm>
            <a:custGeom>
              <a:avLst/>
              <a:gdLst/>
              <a:ahLst/>
              <a:cxnLst/>
              <a:rect l="l" t="t" r="r" b="b"/>
              <a:pathLst>
                <a:path w="665" h="7519" extrusionOk="0">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76"/>
            <p:cNvSpPr/>
            <p:nvPr/>
          </p:nvSpPr>
          <p:spPr>
            <a:xfrm>
              <a:off x="5217461" y="3013579"/>
              <a:ext cx="32585" cy="32952"/>
            </a:xfrm>
            <a:custGeom>
              <a:avLst/>
              <a:gdLst/>
              <a:ahLst/>
              <a:cxnLst/>
              <a:rect l="l" t="t" r="r" b="b"/>
              <a:pathLst>
                <a:path w="1243" h="1257" extrusionOk="0">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76"/>
            <p:cNvSpPr/>
            <p:nvPr/>
          </p:nvSpPr>
          <p:spPr>
            <a:xfrm>
              <a:off x="5271595" y="3008258"/>
              <a:ext cx="36491" cy="10670"/>
            </a:xfrm>
            <a:custGeom>
              <a:avLst/>
              <a:gdLst/>
              <a:ahLst/>
              <a:cxnLst/>
              <a:rect l="l" t="t" r="r" b="b"/>
              <a:pathLst>
                <a:path w="1392" h="407" extrusionOk="0">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76"/>
            <p:cNvSpPr/>
            <p:nvPr/>
          </p:nvSpPr>
          <p:spPr>
            <a:xfrm>
              <a:off x="5270206" y="3036255"/>
              <a:ext cx="113406" cy="10670"/>
            </a:xfrm>
            <a:custGeom>
              <a:avLst/>
              <a:gdLst/>
              <a:ahLst/>
              <a:cxnLst/>
              <a:rect l="l" t="t" r="r" b="b"/>
              <a:pathLst>
                <a:path w="4326" h="407" extrusionOk="0">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8" name="Google Shape;17348;p76"/>
            <p:cNvSpPr/>
            <p:nvPr/>
          </p:nvSpPr>
          <p:spPr>
            <a:xfrm>
              <a:off x="5223517" y="3080532"/>
              <a:ext cx="69915" cy="10670"/>
            </a:xfrm>
            <a:custGeom>
              <a:avLst/>
              <a:gdLst/>
              <a:ahLst/>
              <a:cxnLst/>
              <a:rect l="l" t="t" r="r" b="b"/>
              <a:pathLst>
                <a:path w="2667" h="407" extrusionOk="0">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9" name="Google Shape;17349;p76"/>
            <p:cNvSpPr/>
            <p:nvPr/>
          </p:nvSpPr>
          <p:spPr>
            <a:xfrm>
              <a:off x="5183251" y="3234152"/>
              <a:ext cx="56939" cy="10696"/>
            </a:xfrm>
            <a:custGeom>
              <a:avLst/>
              <a:gdLst/>
              <a:ahLst/>
              <a:cxnLst/>
              <a:rect l="l" t="t" r="r" b="b"/>
              <a:pathLst>
                <a:path w="2172" h="408" extrusionOk="0">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50" name="Google Shape;17350;p76"/>
          <p:cNvGrpSpPr/>
          <p:nvPr/>
        </p:nvGrpSpPr>
        <p:grpSpPr>
          <a:xfrm>
            <a:off x="6086331" y="2905337"/>
            <a:ext cx="364441" cy="364834"/>
            <a:chOff x="6086331" y="2905337"/>
            <a:chExt cx="364441" cy="364834"/>
          </a:xfrm>
        </p:grpSpPr>
        <p:sp>
          <p:nvSpPr>
            <p:cNvPr id="17351" name="Google Shape;17351;p76"/>
            <p:cNvSpPr/>
            <p:nvPr/>
          </p:nvSpPr>
          <p:spPr>
            <a:xfrm>
              <a:off x="6086331" y="2905337"/>
              <a:ext cx="277407" cy="277433"/>
            </a:xfrm>
            <a:custGeom>
              <a:avLst/>
              <a:gdLst/>
              <a:ahLst/>
              <a:cxnLst/>
              <a:rect l="l" t="t" r="r" b="b"/>
              <a:pathLst>
                <a:path w="10582" h="10583" extrusionOk="0">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76"/>
            <p:cNvSpPr/>
            <p:nvPr/>
          </p:nvSpPr>
          <p:spPr>
            <a:xfrm>
              <a:off x="6143480" y="2983301"/>
              <a:ext cx="142321" cy="121821"/>
            </a:xfrm>
            <a:custGeom>
              <a:avLst/>
              <a:gdLst/>
              <a:ahLst/>
              <a:cxnLst/>
              <a:rect l="l" t="t" r="r" b="b"/>
              <a:pathLst>
                <a:path w="5429" h="4647" extrusionOk="0">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3" name="Google Shape;17353;p76"/>
            <p:cNvSpPr/>
            <p:nvPr/>
          </p:nvSpPr>
          <p:spPr>
            <a:xfrm>
              <a:off x="6184349" y="3013946"/>
              <a:ext cx="70781" cy="60557"/>
            </a:xfrm>
            <a:custGeom>
              <a:avLst/>
              <a:gdLst/>
              <a:ahLst/>
              <a:cxnLst/>
              <a:rect l="l" t="t" r="r" b="b"/>
              <a:pathLst>
                <a:path w="2700" h="2310" extrusionOk="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76"/>
            <p:cNvSpPr/>
            <p:nvPr/>
          </p:nvSpPr>
          <p:spPr>
            <a:xfrm>
              <a:off x="6268368" y="3087374"/>
              <a:ext cx="182404" cy="182797"/>
            </a:xfrm>
            <a:custGeom>
              <a:avLst/>
              <a:gdLst/>
              <a:ahLst/>
              <a:cxnLst/>
              <a:rect l="l" t="t" r="r" b="b"/>
              <a:pathLst>
                <a:path w="6958" h="6973" extrusionOk="0">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76"/>
            <p:cNvSpPr/>
            <p:nvPr/>
          </p:nvSpPr>
          <p:spPr>
            <a:xfrm>
              <a:off x="6298620" y="3133172"/>
              <a:ext cx="106747" cy="91412"/>
            </a:xfrm>
            <a:custGeom>
              <a:avLst/>
              <a:gdLst/>
              <a:ahLst/>
              <a:cxnLst/>
              <a:rect l="l" t="t" r="r" b="b"/>
              <a:pathLst>
                <a:path w="4072" h="3487" extrusionOk="0">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6" name="Google Shape;17356;p76"/>
            <p:cNvSpPr/>
            <p:nvPr/>
          </p:nvSpPr>
          <p:spPr>
            <a:xfrm>
              <a:off x="6322843" y="3151706"/>
              <a:ext cx="63991" cy="54527"/>
            </a:xfrm>
            <a:custGeom>
              <a:avLst/>
              <a:gdLst/>
              <a:ahLst/>
              <a:cxnLst/>
              <a:rect l="l" t="t" r="r" b="b"/>
              <a:pathLst>
                <a:path w="2441" h="2080" extrusionOk="0">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57" name="Google Shape;17357;p76"/>
          <p:cNvGrpSpPr/>
          <p:nvPr/>
        </p:nvGrpSpPr>
        <p:grpSpPr>
          <a:xfrm>
            <a:off x="6554059" y="2907251"/>
            <a:ext cx="377706" cy="377680"/>
            <a:chOff x="6554059" y="2907251"/>
            <a:chExt cx="377706" cy="377680"/>
          </a:xfrm>
        </p:grpSpPr>
        <p:sp>
          <p:nvSpPr>
            <p:cNvPr id="17358" name="Google Shape;17358;p76"/>
            <p:cNvSpPr/>
            <p:nvPr/>
          </p:nvSpPr>
          <p:spPr>
            <a:xfrm>
              <a:off x="6635064" y="2907251"/>
              <a:ext cx="215723" cy="377680"/>
            </a:xfrm>
            <a:custGeom>
              <a:avLst/>
              <a:gdLst/>
              <a:ahLst/>
              <a:cxnLst/>
              <a:rect l="l" t="t" r="r" b="b"/>
              <a:pathLst>
                <a:path w="8229" h="14407" extrusionOk="0">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76"/>
            <p:cNvSpPr/>
            <p:nvPr/>
          </p:nvSpPr>
          <p:spPr>
            <a:xfrm>
              <a:off x="6805330" y="2907251"/>
              <a:ext cx="45457" cy="377680"/>
            </a:xfrm>
            <a:custGeom>
              <a:avLst/>
              <a:gdLst/>
              <a:ahLst/>
              <a:cxnLst/>
              <a:rect l="l" t="t" r="r" b="b"/>
              <a:pathLst>
                <a:path w="1734" h="14407" extrusionOk="0">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76"/>
            <p:cNvSpPr/>
            <p:nvPr/>
          </p:nvSpPr>
          <p:spPr>
            <a:xfrm>
              <a:off x="6635064" y="3227389"/>
              <a:ext cx="215723" cy="22728"/>
            </a:xfrm>
            <a:custGeom>
              <a:avLst/>
              <a:gdLst/>
              <a:ahLst/>
              <a:cxnLst/>
              <a:rect l="l" t="t" r="r" b="b"/>
              <a:pathLst>
                <a:path w="8229" h="867" extrusionOk="0">
                  <a:moveTo>
                    <a:pt x="0" y="0"/>
                  </a:moveTo>
                  <a:lnTo>
                    <a:pt x="0" y="867"/>
                  </a:lnTo>
                  <a:lnTo>
                    <a:pt x="8228" y="867"/>
                  </a:lnTo>
                  <a:lnTo>
                    <a:pt x="8228" y="0"/>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76"/>
            <p:cNvSpPr/>
            <p:nvPr/>
          </p:nvSpPr>
          <p:spPr>
            <a:xfrm>
              <a:off x="6828058" y="3227389"/>
              <a:ext cx="22728" cy="22728"/>
            </a:xfrm>
            <a:custGeom>
              <a:avLst/>
              <a:gdLst/>
              <a:ahLst/>
              <a:cxnLst/>
              <a:rect l="l" t="t" r="r" b="b"/>
              <a:pathLst>
                <a:path w="867" h="867" extrusionOk="0">
                  <a:moveTo>
                    <a:pt x="0" y="0"/>
                  </a:moveTo>
                  <a:lnTo>
                    <a:pt x="0" y="867"/>
                  </a:lnTo>
                  <a:lnTo>
                    <a:pt x="866" y="867"/>
                  </a:lnTo>
                  <a:lnTo>
                    <a:pt x="866"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76"/>
            <p:cNvSpPr/>
            <p:nvPr/>
          </p:nvSpPr>
          <p:spPr>
            <a:xfrm>
              <a:off x="6635064" y="3250091"/>
              <a:ext cx="215723" cy="34840"/>
            </a:xfrm>
            <a:custGeom>
              <a:avLst/>
              <a:gdLst/>
              <a:ahLst/>
              <a:cxnLst/>
              <a:rect l="l" t="t" r="r" b="b"/>
              <a:pathLst>
                <a:path w="8229" h="1329" extrusionOk="0">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3" name="Google Shape;17363;p76"/>
            <p:cNvSpPr/>
            <p:nvPr/>
          </p:nvSpPr>
          <p:spPr>
            <a:xfrm>
              <a:off x="6805330" y="3250091"/>
              <a:ext cx="45457" cy="34840"/>
            </a:xfrm>
            <a:custGeom>
              <a:avLst/>
              <a:gdLst/>
              <a:ahLst/>
              <a:cxnLst/>
              <a:rect l="l" t="t" r="r" b="b"/>
              <a:pathLst>
                <a:path w="1734" h="1329" extrusionOk="0">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4" name="Google Shape;17364;p76"/>
            <p:cNvSpPr/>
            <p:nvPr/>
          </p:nvSpPr>
          <p:spPr>
            <a:xfrm>
              <a:off x="6635064" y="2907251"/>
              <a:ext cx="216090" cy="35207"/>
            </a:xfrm>
            <a:custGeom>
              <a:avLst/>
              <a:gdLst/>
              <a:ahLst/>
              <a:cxnLst/>
              <a:rect l="l" t="t" r="r" b="b"/>
              <a:pathLst>
                <a:path w="8243" h="1343" extrusionOk="0">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76"/>
            <p:cNvSpPr/>
            <p:nvPr/>
          </p:nvSpPr>
          <p:spPr>
            <a:xfrm>
              <a:off x="6805330" y="2907251"/>
              <a:ext cx="45457" cy="35207"/>
            </a:xfrm>
            <a:custGeom>
              <a:avLst/>
              <a:gdLst/>
              <a:ahLst/>
              <a:cxnLst/>
              <a:rect l="l" t="t" r="r" b="b"/>
              <a:pathLst>
                <a:path w="1734" h="1343" extrusionOk="0">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76"/>
            <p:cNvSpPr/>
            <p:nvPr/>
          </p:nvSpPr>
          <p:spPr>
            <a:xfrm>
              <a:off x="6720577" y="3262202"/>
              <a:ext cx="45064" cy="11010"/>
            </a:xfrm>
            <a:custGeom>
              <a:avLst/>
              <a:gdLst/>
              <a:ahLst/>
              <a:cxnLst/>
              <a:rect l="l" t="t" r="r" b="b"/>
              <a:pathLst>
                <a:path w="1719" h="420" extrusionOk="0">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76"/>
            <p:cNvSpPr/>
            <p:nvPr/>
          </p:nvSpPr>
          <p:spPr>
            <a:xfrm>
              <a:off x="6554059" y="2962879"/>
              <a:ext cx="149137" cy="163765"/>
            </a:xfrm>
            <a:custGeom>
              <a:avLst/>
              <a:gdLst/>
              <a:ahLst/>
              <a:cxnLst/>
              <a:rect l="l" t="t" r="r" b="b"/>
              <a:pathLst>
                <a:path w="5689" h="6247" extrusionOk="0">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76"/>
            <p:cNvSpPr/>
            <p:nvPr/>
          </p:nvSpPr>
          <p:spPr>
            <a:xfrm>
              <a:off x="6650950" y="2962879"/>
              <a:ext cx="52246" cy="129056"/>
            </a:xfrm>
            <a:custGeom>
              <a:avLst/>
              <a:gdLst/>
              <a:ahLst/>
              <a:cxnLst/>
              <a:rect l="l" t="t" r="r" b="b"/>
              <a:pathLst>
                <a:path w="1993" h="4923" extrusionOk="0">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76"/>
            <p:cNvSpPr/>
            <p:nvPr/>
          </p:nvSpPr>
          <p:spPr>
            <a:xfrm>
              <a:off x="6596842" y="2999580"/>
              <a:ext cx="64358" cy="53295"/>
            </a:xfrm>
            <a:custGeom>
              <a:avLst/>
              <a:gdLst/>
              <a:ahLst/>
              <a:cxnLst/>
              <a:rect l="l" t="t" r="r" b="b"/>
              <a:pathLst>
                <a:path w="2455" h="2033" extrusionOk="0">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76"/>
            <p:cNvSpPr/>
            <p:nvPr/>
          </p:nvSpPr>
          <p:spPr>
            <a:xfrm>
              <a:off x="6782628" y="3055576"/>
              <a:ext cx="149137" cy="163765"/>
            </a:xfrm>
            <a:custGeom>
              <a:avLst/>
              <a:gdLst/>
              <a:ahLst/>
              <a:cxnLst/>
              <a:rect l="l" t="t" r="r" b="b"/>
              <a:pathLst>
                <a:path w="5689" h="6247" extrusionOk="0">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76"/>
            <p:cNvSpPr/>
            <p:nvPr/>
          </p:nvSpPr>
          <p:spPr>
            <a:xfrm>
              <a:off x="6879885" y="3055576"/>
              <a:ext cx="51879" cy="129083"/>
            </a:xfrm>
            <a:custGeom>
              <a:avLst/>
              <a:gdLst/>
              <a:ahLst/>
              <a:cxnLst/>
              <a:rect l="l" t="t" r="r" b="b"/>
              <a:pathLst>
                <a:path w="1979" h="4924" extrusionOk="0">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76"/>
            <p:cNvSpPr/>
            <p:nvPr/>
          </p:nvSpPr>
          <p:spPr>
            <a:xfrm>
              <a:off x="6841297" y="3080926"/>
              <a:ext cx="31799" cy="32192"/>
            </a:xfrm>
            <a:custGeom>
              <a:avLst/>
              <a:gdLst/>
              <a:ahLst/>
              <a:cxnLst/>
              <a:rect l="l" t="t" r="r" b="b"/>
              <a:pathLst>
                <a:path w="1213" h="1228" extrusionOk="0">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76"/>
            <p:cNvSpPr/>
            <p:nvPr/>
          </p:nvSpPr>
          <p:spPr>
            <a:xfrm>
              <a:off x="6830706" y="3113091"/>
              <a:ext cx="53374" cy="31825"/>
            </a:xfrm>
            <a:custGeom>
              <a:avLst/>
              <a:gdLst/>
              <a:ahLst/>
              <a:cxnLst/>
              <a:rect l="l" t="t" r="r" b="b"/>
              <a:pathLst>
                <a:path w="2036" h="1214" extrusionOk="0">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76"/>
            <p:cNvSpPr/>
            <p:nvPr/>
          </p:nvSpPr>
          <p:spPr>
            <a:xfrm>
              <a:off x="6725112" y="2972343"/>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76"/>
            <p:cNvSpPr/>
            <p:nvPr/>
          </p:nvSpPr>
          <p:spPr>
            <a:xfrm>
              <a:off x="6725112" y="2995045"/>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76"/>
            <p:cNvSpPr/>
            <p:nvPr/>
          </p:nvSpPr>
          <p:spPr>
            <a:xfrm>
              <a:off x="6725112" y="3017747"/>
              <a:ext cx="95396" cy="11377"/>
            </a:xfrm>
            <a:custGeom>
              <a:avLst/>
              <a:gdLst/>
              <a:ahLst/>
              <a:cxnLst/>
              <a:rect l="l" t="t" r="r" b="b"/>
              <a:pathLst>
                <a:path w="3639" h="434" extrusionOk="0">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7" name="Google Shape;17377;p76"/>
            <p:cNvSpPr/>
            <p:nvPr/>
          </p:nvSpPr>
          <p:spPr>
            <a:xfrm>
              <a:off x="6664949" y="3138467"/>
              <a:ext cx="91595" cy="23095"/>
            </a:xfrm>
            <a:custGeom>
              <a:avLst/>
              <a:gdLst/>
              <a:ahLst/>
              <a:cxnLst/>
              <a:rect l="l" t="t" r="r" b="b"/>
              <a:pathLst>
                <a:path w="3494" h="881" extrusionOk="0">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8" name="Google Shape;17378;p76"/>
            <p:cNvSpPr/>
            <p:nvPr/>
          </p:nvSpPr>
          <p:spPr>
            <a:xfrm>
              <a:off x="6663428" y="3178576"/>
              <a:ext cx="95003" cy="11377"/>
            </a:xfrm>
            <a:custGeom>
              <a:avLst/>
              <a:gdLst/>
              <a:ahLst/>
              <a:cxnLst/>
              <a:rect l="l" t="t" r="r" b="b"/>
              <a:pathLst>
                <a:path w="3624" h="434" extrusionOk="0">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79" name="Google Shape;17379;p76"/>
          <p:cNvGrpSpPr/>
          <p:nvPr/>
        </p:nvGrpSpPr>
        <p:grpSpPr>
          <a:xfrm>
            <a:off x="7491796" y="2945446"/>
            <a:ext cx="400801" cy="317542"/>
            <a:chOff x="7491796" y="2945446"/>
            <a:chExt cx="400801" cy="317542"/>
          </a:xfrm>
        </p:grpSpPr>
        <p:sp>
          <p:nvSpPr>
            <p:cNvPr id="17380" name="Google Shape;17380;p76"/>
            <p:cNvSpPr/>
            <p:nvPr/>
          </p:nvSpPr>
          <p:spPr>
            <a:xfrm>
              <a:off x="7491796" y="2998453"/>
              <a:ext cx="340611" cy="264536"/>
            </a:xfrm>
            <a:custGeom>
              <a:avLst/>
              <a:gdLst/>
              <a:ahLst/>
              <a:cxnLst/>
              <a:rect l="l" t="t" r="r" b="b"/>
              <a:pathLst>
                <a:path w="12993" h="10091" extrusionOk="0">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76"/>
            <p:cNvSpPr/>
            <p:nvPr/>
          </p:nvSpPr>
          <p:spPr>
            <a:xfrm>
              <a:off x="7491796" y="2998453"/>
              <a:ext cx="24249" cy="264536"/>
            </a:xfrm>
            <a:custGeom>
              <a:avLst/>
              <a:gdLst/>
              <a:ahLst/>
              <a:cxnLst/>
              <a:rect l="l" t="t" r="r" b="b"/>
              <a:pathLst>
                <a:path w="925" h="10091" extrusionOk="0">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76"/>
            <p:cNvSpPr/>
            <p:nvPr/>
          </p:nvSpPr>
          <p:spPr>
            <a:xfrm>
              <a:off x="7541002" y="2945473"/>
              <a:ext cx="291406" cy="58669"/>
            </a:xfrm>
            <a:custGeom>
              <a:avLst/>
              <a:gdLst/>
              <a:ahLst/>
              <a:cxnLst/>
              <a:rect l="l" t="t" r="r" b="b"/>
              <a:pathLst>
                <a:path w="11116" h="2238" extrusionOk="0">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76"/>
            <p:cNvSpPr/>
            <p:nvPr/>
          </p:nvSpPr>
          <p:spPr>
            <a:xfrm>
              <a:off x="7491796" y="2945473"/>
              <a:ext cx="56415" cy="58669"/>
            </a:xfrm>
            <a:custGeom>
              <a:avLst/>
              <a:gdLst/>
              <a:ahLst/>
              <a:cxnLst/>
              <a:rect l="l" t="t" r="r" b="b"/>
              <a:pathLst>
                <a:path w="2152" h="2238" extrusionOk="0">
                  <a:moveTo>
                    <a:pt x="319" y="0"/>
                  </a:moveTo>
                  <a:cubicBezTo>
                    <a:pt x="145" y="0"/>
                    <a:pt x="1" y="144"/>
                    <a:pt x="1" y="318"/>
                  </a:cubicBezTo>
                  <a:lnTo>
                    <a:pt x="1" y="2238"/>
                  </a:lnTo>
                  <a:lnTo>
                    <a:pt x="2152" y="2238"/>
                  </a:lnTo>
                  <a:lnTo>
                    <a:pt x="2152"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76"/>
            <p:cNvSpPr/>
            <p:nvPr/>
          </p:nvSpPr>
          <p:spPr>
            <a:xfrm>
              <a:off x="7491796" y="2945446"/>
              <a:ext cx="24642" cy="58695"/>
            </a:xfrm>
            <a:custGeom>
              <a:avLst/>
              <a:gdLst/>
              <a:ahLst/>
              <a:cxnLst/>
              <a:rect l="l" t="t" r="r" b="b"/>
              <a:pathLst>
                <a:path w="940" h="2239" extrusionOk="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76"/>
            <p:cNvSpPr/>
            <p:nvPr/>
          </p:nvSpPr>
          <p:spPr>
            <a:xfrm>
              <a:off x="7568632" y="2968542"/>
              <a:ext cx="228962" cy="12138"/>
            </a:xfrm>
            <a:custGeom>
              <a:avLst/>
              <a:gdLst/>
              <a:ahLst/>
              <a:cxnLst/>
              <a:rect l="l" t="t" r="r" b="b"/>
              <a:pathLst>
                <a:path w="8734" h="463" extrusionOk="0">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76"/>
            <p:cNvSpPr/>
            <p:nvPr/>
          </p:nvSpPr>
          <p:spPr>
            <a:xfrm>
              <a:off x="7656793" y="3073402"/>
              <a:ext cx="225947" cy="122450"/>
            </a:xfrm>
            <a:custGeom>
              <a:avLst/>
              <a:gdLst/>
              <a:ahLst/>
              <a:cxnLst/>
              <a:rect l="l" t="t" r="r" b="b"/>
              <a:pathLst>
                <a:path w="8619" h="4671" extrusionOk="0">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7" name="Google Shape;17387;p76"/>
            <p:cNvSpPr/>
            <p:nvPr/>
          </p:nvSpPr>
          <p:spPr>
            <a:xfrm>
              <a:off x="7649610" y="3172888"/>
              <a:ext cx="32952" cy="32952"/>
            </a:xfrm>
            <a:custGeom>
              <a:avLst/>
              <a:gdLst/>
              <a:ahLst/>
              <a:cxnLst/>
              <a:rect l="l" t="t" r="r" b="b"/>
              <a:pathLst>
                <a:path w="1257" h="1257" extrusionOk="0">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8" name="Google Shape;17388;p76"/>
            <p:cNvSpPr/>
            <p:nvPr/>
          </p:nvSpPr>
          <p:spPr>
            <a:xfrm>
              <a:off x="7778273" y="3164184"/>
              <a:ext cx="32952" cy="33345"/>
            </a:xfrm>
            <a:custGeom>
              <a:avLst/>
              <a:gdLst/>
              <a:ahLst/>
              <a:cxnLst/>
              <a:rect l="l" t="t" r="r" b="b"/>
              <a:pathLst>
                <a:path w="1257" h="1272" extrusionOk="0">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9" name="Google Shape;17389;p76"/>
            <p:cNvSpPr/>
            <p:nvPr/>
          </p:nvSpPr>
          <p:spPr>
            <a:xfrm>
              <a:off x="7859252" y="3062785"/>
              <a:ext cx="33345" cy="33319"/>
            </a:xfrm>
            <a:custGeom>
              <a:avLst/>
              <a:gdLst/>
              <a:ahLst/>
              <a:cxnLst/>
              <a:rect l="l" t="t" r="r" b="b"/>
              <a:pathLst>
                <a:path w="1272" h="1271" extrusionOk="0">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0" name="Google Shape;17390;p76"/>
            <p:cNvSpPr/>
            <p:nvPr/>
          </p:nvSpPr>
          <p:spPr>
            <a:xfrm>
              <a:off x="7713942" y="3112724"/>
              <a:ext cx="32952" cy="33319"/>
            </a:xfrm>
            <a:custGeom>
              <a:avLst/>
              <a:gdLst/>
              <a:ahLst/>
              <a:cxnLst/>
              <a:rect l="l" t="t" r="r" b="b"/>
              <a:pathLst>
                <a:path w="1257" h="1271" extrusionOk="0">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76"/>
            <p:cNvSpPr/>
            <p:nvPr/>
          </p:nvSpPr>
          <p:spPr>
            <a:xfrm>
              <a:off x="7649610" y="3172704"/>
              <a:ext cx="24616" cy="33319"/>
            </a:xfrm>
            <a:custGeom>
              <a:avLst/>
              <a:gdLst/>
              <a:ahLst/>
              <a:cxnLst/>
              <a:rect l="l" t="t" r="r" b="b"/>
              <a:pathLst>
                <a:path w="939" h="1271" extrusionOk="0">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2" name="Google Shape;17392;p76"/>
            <p:cNvSpPr/>
            <p:nvPr/>
          </p:nvSpPr>
          <p:spPr>
            <a:xfrm>
              <a:off x="7778273" y="316423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3" name="Google Shape;17393;p76"/>
            <p:cNvSpPr/>
            <p:nvPr/>
          </p:nvSpPr>
          <p:spPr>
            <a:xfrm>
              <a:off x="7859252" y="3062968"/>
              <a:ext cx="24642" cy="33083"/>
            </a:xfrm>
            <a:custGeom>
              <a:avLst/>
              <a:gdLst/>
              <a:ahLst/>
              <a:cxnLst/>
              <a:rect l="l" t="t" r="r" b="b"/>
              <a:pathLst>
                <a:path w="940" h="1262" extrusionOk="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4" name="Google Shape;17394;p76"/>
            <p:cNvSpPr/>
            <p:nvPr/>
          </p:nvSpPr>
          <p:spPr>
            <a:xfrm>
              <a:off x="7713942" y="311277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76"/>
            <p:cNvSpPr/>
            <p:nvPr/>
          </p:nvSpPr>
          <p:spPr>
            <a:xfrm>
              <a:off x="7530411" y="3104021"/>
              <a:ext cx="101452" cy="12138"/>
            </a:xfrm>
            <a:custGeom>
              <a:avLst/>
              <a:gdLst/>
              <a:ahLst/>
              <a:cxnLst/>
              <a:rect l="l" t="t" r="r" b="b"/>
              <a:pathLst>
                <a:path w="3870" h="463" extrusionOk="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76"/>
            <p:cNvSpPr/>
            <p:nvPr/>
          </p:nvSpPr>
          <p:spPr>
            <a:xfrm>
              <a:off x="7530411" y="3133539"/>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76"/>
            <p:cNvSpPr/>
            <p:nvPr/>
          </p:nvSpPr>
          <p:spPr>
            <a:xfrm>
              <a:off x="7530411" y="3163057"/>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8" name="Google Shape;17398;p76"/>
            <p:cNvSpPr/>
            <p:nvPr/>
          </p:nvSpPr>
          <p:spPr>
            <a:xfrm>
              <a:off x="7530411" y="3192575"/>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76"/>
            <p:cNvSpPr/>
            <p:nvPr/>
          </p:nvSpPr>
          <p:spPr>
            <a:xfrm>
              <a:off x="7530411" y="3222093"/>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76"/>
            <p:cNvSpPr/>
            <p:nvPr/>
          </p:nvSpPr>
          <p:spPr>
            <a:xfrm>
              <a:off x="7538354" y="3035521"/>
              <a:ext cx="247522" cy="44303"/>
            </a:xfrm>
            <a:custGeom>
              <a:avLst/>
              <a:gdLst/>
              <a:ahLst/>
              <a:cxnLst/>
              <a:rect l="l" t="t" r="r" b="b"/>
              <a:pathLst>
                <a:path w="9442" h="1690" extrusionOk="0">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76"/>
            <p:cNvSpPr/>
            <p:nvPr/>
          </p:nvSpPr>
          <p:spPr>
            <a:xfrm>
              <a:off x="7538721" y="3054081"/>
              <a:ext cx="246762" cy="25743"/>
            </a:xfrm>
            <a:custGeom>
              <a:avLst/>
              <a:gdLst/>
              <a:ahLst/>
              <a:cxnLst/>
              <a:rect l="l" t="t" r="r" b="b"/>
              <a:pathLst>
                <a:path w="9413" h="982" extrusionOk="0">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02" name="Google Shape;17402;p76"/>
          <p:cNvGrpSpPr/>
          <p:nvPr/>
        </p:nvGrpSpPr>
        <p:grpSpPr>
          <a:xfrm>
            <a:off x="7045643" y="2907723"/>
            <a:ext cx="345304" cy="365857"/>
            <a:chOff x="7045643" y="2907723"/>
            <a:chExt cx="345304" cy="365857"/>
          </a:xfrm>
        </p:grpSpPr>
        <p:sp>
          <p:nvSpPr>
            <p:cNvPr id="17403" name="Google Shape;17403;p76"/>
            <p:cNvSpPr/>
            <p:nvPr/>
          </p:nvSpPr>
          <p:spPr>
            <a:xfrm>
              <a:off x="7101638" y="2970429"/>
              <a:ext cx="231636" cy="284223"/>
            </a:xfrm>
            <a:custGeom>
              <a:avLst/>
              <a:gdLst/>
              <a:ahLst/>
              <a:cxnLst/>
              <a:rect l="l" t="t" r="r" b="b"/>
              <a:pathLst>
                <a:path w="8836" h="10842" extrusionOk="0">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76"/>
            <p:cNvSpPr/>
            <p:nvPr/>
          </p:nvSpPr>
          <p:spPr>
            <a:xfrm>
              <a:off x="7129269" y="2989357"/>
              <a:ext cx="176768" cy="177135"/>
            </a:xfrm>
            <a:custGeom>
              <a:avLst/>
              <a:gdLst/>
              <a:ahLst/>
              <a:cxnLst/>
              <a:rect l="l" t="t" r="r" b="b"/>
              <a:pathLst>
                <a:path w="6743" h="6757" extrusionOk="0">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5" name="Google Shape;17405;p76"/>
            <p:cNvSpPr/>
            <p:nvPr/>
          </p:nvSpPr>
          <p:spPr>
            <a:xfrm>
              <a:off x="7148196" y="3008284"/>
              <a:ext cx="138913" cy="139280"/>
            </a:xfrm>
            <a:custGeom>
              <a:avLst/>
              <a:gdLst/>
              <a:ahLst/>
              <a:cxnLst/>
              <a:rect l="l" t="t" r="r" b="b"/>
              <a:pathLst>
                <a:path w="5299" h="5313" extrusionOk="0">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6" name="Google Shape;17406;p76"/>
            <p:cNvSpPr/>
            <p:nvPr/>
          </p:nvSpPr>
          <p:spPr>
            <a:xfrm>
              <a:off x="7198529" y="3248570"/>
              <a:ext cx="37854" cy="25009"/>
            </a:xfrm>
            <a:custGeom>
              <a:avLst/>
              <a:gdLst/>
              <a:ahLst/>
              <a:cxnLst/>
              <a:rect l="l" t="t" r="r" b="b"/>
              <a:pathLst>
                <a:path w="1444" h="954" extrusionOk="0">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76"/>
            <p:cNvSpPr/>
            <p:nvPr/>
          </p:nvSpPr>
          <p:spPr>
            <a:xfrm>
              <a:off x="7342711" y="3071436"/>
              <a:ext cx="48236" cy="12950"/>
            </a:xfrm>
            <a:custGeom>
              <a:avLst/>
              <a:gdLst/>
              <a:ahLst/>
              <a:cxnLst/>
              <a:rect l="l" t="t" r="r" b="b"/>
              <a:pathLst>
                <a:path w="1840" h="494" extrusionOk="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8" name="Google Shape;17408;p76"/>
            <p:cNvSpPr/>
            <p:nvPr/>
          </p:nvSpPr>
          <p:spPr>
            <a:xfrm>
              <a:off x="7045643" y="3071436"/>
              <a:ext cx="54658" cy="12950"/>
            </a:xfrm>
            <a:custGeom>
              <a:avLst/>
              <a:gdLst/>
              <a:ahLst/>
              <a:cxnLst/>
              <a:rect l="l" t="t" r="r" b="b"/>
              <a:pathLst>
                <a:path w="2085" h="494" extrusionOk="0">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9" name="Google Shape;17409;p76"/>
            <p:cNvSpPr/>
            <p:nvPr/>
          </p:nvSpPr>
          <p:spPr>
            <a:xfrm>
              <a:off x="7211400" y="2907723"/>
              <a:ext cx="12505" cy="43831"/>
            </a:xfrm>
            <a:custGeom>
              <a:avLst/>
              <a:gdLst/>
              <a:ahLst/>
              <a:cxnLst/>
              <a:rect l="l" t="t" r="r" b="b"/>
              <a:pathLst>
                <a:path w="477" h="1672" extrusionOk="0">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76"/>
            <p:cNvSpPr/>
            <p:nvPr/>
          </p:nvSpPr>
          <p:spPr>
            <a:xfrm>
              <a:off x="7204951" y="3014706"/>
              <a:ext cx="25009" cy="107508"/>
            </a:xfrm>
            <a:custGeom>
              <a:avLst/>
              <a:gdLst/>
              <a:ahLst/>
              <a:cxnLst/>
              <a:rect l="l" t="t" r="r" b="b"/>
              <a:pathLst>
                <a:path w="954" h="4101" extrusionOk="0">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76"/>
            <p:cNvSpPr/>
            <p:nvPr/>
          </p:nvSpPr>
          <p:spPr>
            <a:xfrm>
              <a:off x="7207992" y="3134666"/>
              <a:ext cx="18953" cy="18953"/>
            </a:xfrm>
            <a:custGeom>
              <a:avLst/>
              <a:gdLst/>
              <a:ahLst/>
              <a:cxnLst/>
              <a:rect l="l" t="t" r="r" b="b"/>
              <a:pathLst>
                <a:path w="723" h="723" extrusionOk="0">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76"/>
            <p:cNvSpPr/>
            <p:nvPr/>
          </p:nvSpPr>
          <p:spPr>
            <a:xfrm>
              <a:off x="7276099" y="2940754"/>
              <a:ext cx="25088" cy="28574"/>
            </a:xfrm>
            <a:custGeom>
              <a:avLst/>
              <a:gdLst/>
              <a:ahLst/>
              <a:cxnLst/>
              <a:rect l="l" t="t" r="r" b="b"/>
              <a:pathLst>
                <a:path w="957" h="1090" extrusionOk="0">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76"/>
            <p:cNvSpPr/>
            <p:nvPr/>
          </p:nvSpPr>
          <p:spPr>
            <a:xfrm>
              <a:off x="7133804" y="3185812"/>
              <a:ext cx="26372" cy="29859"/>
            </a:xfrm>
            <a:custGeom>
              <a:avLst/>
              <a:gdLst/>
              <a:ahLst/>
              <a:cxnLst/>
              <a:rect l="l" t="t" r="r" b="b"/>
              <a:pathLst>
                <a:path w="1006" h="1139" extrusionOk="0">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76"/>
            <p:cNvSpPr/>
            <p:nvPr/>
          </p:nvSpPr>
          <p:spPr>
            <a:xfrm>
              <a:off x="7132886" y="2939758"/>
              <a:ext cx="26320" cy="29571"/>
            </a:xfrm>
            <a:custGeom>
              <a:avLst/>
              <a:gdLst/>
              <a:ahLst/>
              <a:cxnLst/>
              <a:rect l="l" t="t" r="r" b="b"/>
              <a:pathLst>
                <a:path w="1004" h="1128" extrusionOk="0">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76"/>
            <p:cNvSpPr/>
            <p:nvPr/>
          </p:nvSpPr>
          <p:spPr>
            <a:xfrm>
              <a:off x="7276020" y="3186729"/>
              <a:ext cx="25062" cy="28941"/>
            </a:xfrm>
            <a:custGeom>
              <a:avLst/>
              <a:gdLst/>
              <a:ahLst/>
              <a:cxnLst/>
              <a:rect l="l" t="t" r="r" b="b"/>
              <a:pathLst>
                <a:path w="956" h="1104" extrusionOk="0">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6" name="Google Shape;17416;p76"/>
            <p:cNvSpPr/>
            <p:nvPr/>
          </p:nvSpPr>
          <p:spPr>
            <a:xfrm>
              <a:off x="7322185" y="3137550"/>
              <a:ext cx="35312" cy="22886"/>
            </a:xfrm>
            <a:custGeom>
              <a:avLst/>
              <a:gdLst/>
              <a:ahLst/>
              <a:cxnLst/>
              <a:rect l="l" t="t" r="r" b="b"/>
              <a:pathLst>
                <a:path w="1347" h="873" extrusionOk="0">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7" name="Google Shape;17417;p76"/>
            <p:cNvSpPr/>
            <p:nvPr/>
          </p:nvSpPr>
          <p:spPr>
            <a:xfrm>
              <a:off x="7077599" y="2995858"/>
              <a:ext cx="33922" cy="21916"/>
            </a:xfrm>
            <a:custGeom>
              <a:avLst/>
              <a:gdLst/>
              <a:ahLst/>
              <a:cxnLst/>
              <a:rect l="l" t="t" r="r" b="b"/>
              <a:pathLst>
                <a:path w="1294" h="836" extrusionOk="0">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76"/>
            <p:cNvSpPr/>
            <p:nvPr/>
          </p:nvSpPr>
          <p:spPr>
            <a:xfrm>
              <a:off x="7323784" y="2995255"/>
              <a:ext cx="35312" cy="22519"/>
            </a:xfrm>
            <a:custGeom>
              <a:avLst/>
              <a:gdLst/>
              <a:ahLst/>
              <a:cxnLst/>
              <a:rect l="l" t="t" r="r" b="b"/>
              <a:pathLst>
                <a:path w="1347" h="859" extrusionOk="0">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9" name="Google Shape;17419;p76"/>
            <p:cNvSpPr/>
            <p:nvPr/>
          </p:nvSpPr>
          <p:spPr>
            <a:xfrm>
              <a:off x="7077809" y="3137550"/>
              <a:ext cx="34945" cy="22886"/>
            </a:xfrm>
            <a:custGeom>
              <a:avLst/>
              <a:gdLst/>
              <a:ahLst/>
              <a:cxnLst/>
              <a:rect l="l" t="t" r="r" b="b"/>
              <a:pathLst>
                <a:path w="1333" h="873" extrusionOk="0">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0" name="Google Shape;17420;p76"/>
            <p:cNvSpPr/>
            <p:nvPr/>
          </p:nvSpPr>
          <p:spPr>
            <a:xfrm>
              <a:off x="7186050" y="3210742"/>
              <a:ext cx="63204" cy="44303"/>
            </a:xfrm>
            <a:custGeom>
              <a:avLst/>
              <a:gdLst/>
              <a:ahLst/>
              <a:cxnLst/>
              <a:rect l="l" t="t" r="r" b="b"/>
              <a:pathLst>
                <a:path w="2411" h="1690" extrusionOk="0">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1" name="Google Shape;17421;p76"/>
            <p:cNvSpPr/>
            <p:nvPr/>
          </p:nvSpPr>
          <p:spPr>
            <a:xfrm>
              <a:off x="7179602" y="3210349"/>
              <a:ext cx="76102" cy="12898"/>
            </a:xfrm>
            <a:custGeom>
              <a:avLst/>
              <a:gdLst/>
              <a:ahLst/>
              <a:cxnLst/>
              <a:rect l="l" t="t" r="r" b="b"/>
              <a:pathLst>
                <a:path w="2903" h="492" extrusionOk="0">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22" name="Google Shape;17422;p76"/>
          <p:cNvGrpSpPr/>
          <p:nvPr/>
        </p:nvGrpSpPr>
        <p:grpSpPr>
          <a:xfrm>
            <a:off x="7992843" y="2907251"/>
            <a:ext cx="347794" cy="366328"/>
            <a:chOff x="7992843" y="2907251"/>
            <a:chExt cx="347794" cy="366328"/>
          </a:xfrm>
        </p:grpSpPr>
        <p:sp>
          <p:nvSpPr>
            <p:cNvPr id="17423" name="Google Shape;17423;p76"/>
            <p:cNvSpPr/>
            <p:nvPr/>
          </p:nvSpPr>
          <p:spPr>
            <a:xfrm>
              <a:off x="7992843" y="2907251"/>
              <a:ext cx="347794" cy="238032"/>
            </a:xfrm>
            <a:custGeom>
              <a:avLst/>
              <a:gdLst/>
              <a:ahLst/>
              <a:cxnLst/>
              <a:rect l="l" t="t" r="r" b="b"/>
              <a:pathLst>
                <a:path w="13267" h="9080" extrusionOk="0">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76"/>
            <p:cNvSpPr/>
            <p:nvPr/>
          </p:nvSpPr>
          <p:spPr>
            <a:xfrm>
              <a:off x="7993210" y="2907251"/>
              <a:ext cx="26897" cy="238032"/>
            </a:xfrm>
            <a:custGeom>
              <a:avLst/>
              <a:gdLst/>
              <a:ahLst/>
              <a:cxnLst/>
              <a:rect l="l" t="t" r="r" b="b"/>
              <a:pathLst>
                <a:path w="1026" h="9080" extrusionOk="0">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5" name="Google Shape;17425;p76"/>
            <p:cNvSpPr/>
            <p:nvPr/>
          </p:nvSpPr>
          <p:spPr>
            <a:xfrm>
              <a:off x="8018586" y="2935590"/>
              <a:ext cx="296334" cy="207439"/>
            </a:xfrm>
            <a:custGeom>
              <a:avLst/>
              <a:gdLst/>
              <a:ahLst/>
              <a:cxnLst/>
              <a:rect l="l" t="t" r="r" b="b"/>
              <a:pathLst>
                <a:path w="11304" h="7913" extrusionOk="0">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6" name="Google Shape;17426;p76"/>
            <p:cNvSpPr/>
            <p:nvPr/>
          </p:nvSpPr>
          <p:spPr>
            <a:xfrm>
              <a:off x="8018586" y="2935249"/>
              <a:ext cx="22335" cy="207387"/>
            </a:xfrm>
            <a:custGeom>
              <a:avLst/>
              <a:gdLst/>
              <a:ahLst/>
              <a:cxnLst/>
              <a:rect l="l" t="t" r="r" b="b"/>
              <a:pathLst>
                <a:path w="852" h="7911" extrusionOk="0">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7" name="Google Shape;17427;p76"/>
            <p:cNvSpPr/>
            <p:nvPr/>
          </p:nvSpPr>
          <p:spPr>
            <a:xfrm>
              <a:off x="8137393" y="3051801"/>
              <a:ext cx="27657" cy="91595"/>
            </a:xfrm>
            <a:custGeom>
              <a:avLst/>
              <a:gdLst/>
              <a:ahLst/>
              <a:cxnLst/>
              <a:rect l="l" t="t" r="r" b="b"/>
              <a:pathLst>
                <a:path w="1055" h="3494" extrusionOk="0">
                  <a:moveTo>
                    <a:pt x="1" y="0"/>
                  </a:moveTo>
                  <a:lnTo>
                    <a:pt x="1" y="3494"/>
                  </a:lnTo>
                  <a:lnTo>
                    <a:pt x="1055" y="3494"/>
                  </a:lnTo>
                  <a:lnTo>
                    <a:pt x="105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8" name="Google Shape;17428;p76"/>
            <p:cNvSpPr/>
            <p:nvPr/>
          </p:nvSpPr>
          <p:spPr>
            <a:xfrm>
              <a:off x="8137393" y="3051801"/>
              <a:ext cx="14785" cy="91595"/>
            </a:xfrm>
            <a:custGeom>
              <a:avLst/>
              <a:gdLst/>
              <a:ahLst/>
              <a:cxnLst/>
              <a:rect l="l" t="t" r="r" b="b"/>
              <a:pathLst>
                <a:path w="564" h="3494" extrusionOk="0">
                  <a:moveTo>
                    <a:pt x="1" y="0"/>
                  </a:moveTo>
                  <a:lnTo>
                    <a:pt x="1" y="3494"/>
                  </a:lnTo>
                  <a:lnTo>
                    <a:pt x="564" y="3494"/>
                  </a:lnTo>
                  <a:lnTo>
                    <a:pt x="56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9" name="Google Shape;17429;p76"/>
            <p:cNvSpPr/>
            <p:nvPr/>
          </p:nvSpPr>
          <p:spPr>
            <a:xfrm>
              <a:off x="8216116" y="2961726"/>
              <a:ext cx="54134" cy="182430"/>
            </a:xfrm>
            <a:custGeom>
              <a:avLst/>
              <a:gdLst/>
              <a:ahLst/>
              <a:cxnLst/>
              <a:rect l="l" t="t" r="r" b="b"/>
              <a:pathLst>
                <a:path w="2065" h="6959" extrusionOk="0">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0" name="Google Shape;17430;p76"/>
            <p:cNvSpPr/>
            <p:nvPr/>
          </p:nvSpPr>
          <p:spPr>
            <a:xfrm>
              <a:off x="8216116" y="2961726"/>
              <a:ext cx="17800" cy="182430"/>
            </a:xfrm>
            <a:custGeom>
              <a:avLst/>
              <a:gdLst/>
              <a:ahLst/>
              <a:cxnLst/>
              <a:rect l="l" t="t" r="r" b="b"/>
              <a:pathLst>
                <a:path w="679" h="6959" extrusionOk="0">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1" name="Google Shape;17431;p76"/>
            <p:cNvSpPr/>
            <p:nvPr/>
          </p:nvSpPr>
          <p:spPr>
            <a:xfrm>
              <a:off x="8137393" y="2998637"/>
              <a:ext cx="54160" cy="53190"/>
            </a:xfrm>
            <a:custGeom>
              <a:avLst/>
              <a:gdLst/>
              <a:ahLst/>
              <a:cxnLst/>
              <a:rect l="l" t="t" r="r" b="b"/>
              <a:pathLst>
                <a:path w="2066" h="2029" extrusionOk="0">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76"/>
            <p:cNvSpPr/>
            <p:nvPr/>
          </p:nvSpPr>
          <p:spPr>
            <a:xfrm>
              <a:off x="8137393" y="2998637"/>
              <a:ext cx="34473" cy="53190"/>
            </a:xfrm>
            <a:custGeom>
              <a:avLst/>
              <a:gdLst/>
              <a:ahLst/>
              <a:cxnLst/>
              <a:rect l="l" t="t" r="r" b="b"/>
              <a:pathLst>
                <a:path w="1315" h="2029" extrusionOk="0">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3" name="Google Shape;17433;p76"/>
            <p:cNvSpPr/>
            <p:nvPr/>
          </p:nvSpPr>
          <p:spPr>
            <a:xfrm>
              <a:off x="8147617" y="2998060"/>
              <a:ext cx="34079" cy="32585"/>
            </a:xfrm>
            <a:custGeom>
              <a:avLst/>
              <a:gdLst/>
              <a:ahLst/>
              <a:cxnLst/>
              <a:rect l="l" t="t" r="r" b="b"/>
              <a:pathLst>
                <a:path w="1300" h="1243" extrusionOk="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4" name="Google Shape;17434;p76"/>
            <p:cNvSpPr/>
            <p:nvPr/>
          </p:nvSpPr>
          <p:spPr>
            <a:xfrm>
              <a:off x="8148010" y="2998479"/>
              <a:ext cx="23856" cy="32166"/>
            </a:xfrm>
            <a:custGeom>
              <a:avLst/>
              <a:gdLst/>
              <a:ahLst/>
              <a:cxnLst/>
              <a:rect l="l" t="t" r="r" b="b"/>
              <a:pathLst>
                <a:path w="910" h="1227" extrusionOk="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5" name="Google Shape;17435;p76"/>
            <p:cNvSpPr/>
            <p:nvPr/>
          </p:nvSpPr>
          <p:spPr>
            <a:xfrm>
              <a:off x="8076102" y="3071488"/>
              <a:ext cx="29544" cy="29544"/>
            </a:xfrm>
            <a:custGeom>
              <a:avLst/>
              <a:gdLst/>
              <a:ahLst/>
              <a:cxnLst/>
              <a:rect l="l" t="t" r="r" b="b"/>
              <a:pathLst>
                <a:path w="1127" h="1127" extrusionOk="0">
                  <a:moveTo>
                    <a:pt x="0" y="0"/>
                  </a:moveTo>
                  <a:lnTo>
                    <a:pt x="0" y="1126"/>
                  </a:lnTo>
                  <a:lnTo>
                    <a:pt x="1126" y="1126"/>
                  </a:lnTo>
                  <a:lnTo>
                    <a:pt x="1126"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6" name="Google Shape;17436;p76"/>
            <p:cNvSpPr/>
            <p:nvPr/>
          </p:nvSpPr>
          <p:spPr>
            <a:xfrm>
              <a:off x="8076102" y="3071488"/>
              <a:ext cx="14785" cy="29544"/>
            </a:xfrm>
            <a:custGeom>
              <a:avLst/>
              <a:gdLst/>
              <a:ahLst/>
              <a:cxnLst/>
              <a:rect l="l" t="t" r="r" b="b"/>
              <a:pathLst>
                <a:path w="564" h="1127" extrusionOk="0">
                  <a:moveTo>
                    <a:pt x="0" y="0"/>
                  </a:moveTo>
                  <a:lnTo>
                    <a:pt x="0" y="1126"/>
                  </a:lnTo>
                  <a:lnTo>
                    <a:pt x="563" y="1126"/>
                  </a:ln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7" name="Google Shape;17437;p76"/>
            <p:cNvSpPr/>
            <p:nvPr/>
          </p:nvSpPr>
          <p:spPr>
            <a:xfrm>
              <a:off x="8068526" y="3098726"/>
              <a:ext cx="44670" cy="44670"/>
            </a:xfrm>
            <a:custGeom>
              <a:avLst/>
              <a:gdLst/>
              <a:ahLst/>
              <a:cxnLst/>
              <a:rect l="l" t="t" r="r" b="b"/>
              <a:pathLst>
                <a:path w="1704" h="1704" extrusionOk="0">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8" name="Google Shape;17438;p76"/>
            <p:cNvSpPr/>
            <p:nvPr/>
          </p:nvSpPr>
          <p:spPr>
            <a:xfrm>
              <a:off x="8068526" y="3098726"/>
              <a:ext cx="23122" cy="44670"/>
            </a:xfrm>
            <a:custGeom>
              <a:avLst/>
              <a:gdLst/>
              <a:ahLst/>
              <a:cxnLst/>
              <a:rect l="l" t="t" r="r" b="b"/>
              <a:pathLst>
                <a:path w="882" h="1704" extrusionOk="0">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9" name="Google Shape;17439;p76"/>
            <p:cNvSpPr/>
            <p:nvPr/>
          </p:nvSpPr>
          <p:spPr>
            <a:xfrm>
              <a:off x="8250170" y="3065773"/>
              <a:ext cx="20081" cy="11037"/>
            </a:xfrm>
            <a:custGeom>
              <a:avLst/>
              <a:gdLst/>
              <a:ahLst/>
              <a:cxnLst/>
              <a:rect l="l" t="t" r="r" b="b"/>
              <a:pathLst>
                <a:path w="766" h="421" extrusionOk="0">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0" name="Google Shape;17440;p76"/>
            <p:cNvSpPr/>
            <p:nvPr/>
          </p:nvSpPr>
          <p:spPr>
            <a:xfrm>
              <a:off x="8247758" y="3102107"/>
              <a:ext cx="22492" cy="11063"/>
            </a:xfrm>
            <a:custGeom>
              <a:avLst/>
              <a:gdLst/>
              <a:ahLst/>
              <a:cxnLst/>
              <a:rect l="l" t="t" r="r" b="b"/>
              <a:pathLst>
                <a:path w="858" h="422" extrusionOk="0">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1" name="Google Shape;17441;p76"/>
            <p:cNvSpPr/>
            <p:nvPr/>
          </p:nvSpPr>
          <p:spPr>
            <a:xfrm>
              <a:off x="8250170" y="2992397"/>
              <a:ext cx="20081" cy="11377"/>
            </a:xfrm>
            <a:custGeom>
              <a:avLst/>
              <a:gdLst/>
              <a:ahLst/>
              <a:cxnLst/>
              <a:rect l="l" t="t" r="r" b="b"/>
              <a:pathLst>
                <a:path w="766" h="434" extrusionOk="0">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2" name="Google Shape;17442;p76"/>
            <p:cNvSpPr/>
            <p:nvPr/>
          </p:nvSpPr>
          <p:spPr>
            <a:xfrm>
              <a:off x="8250170" y="3029098"/>
              <a:ext cx="20081" cy="10984"/>
            </a:xfrm>
            <a:custGeom>
              <a:avLst/>
              <a:gdLst/>
              <a:ahLst/>
              <a:cxnLst/>
              <a:rect l="l" t="t" r="r" b="b"/>
              <a:pathLst>
                <a:path w="766" h="419" extrusionOk="0">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3" name="Google Shape;17443;p76"/>
            <p:cNvSpPr/>
            <p:nvPr/>
          </p:nvSpPr>
          <p:spPr>
            <a:xfrm>
              <a:off x="8059062" y="2981597"/>
              <a:ext cx="63231" cy="74765"/>
            </a:xfrm>
            <a:custGeom>
              <a:avLst/>
              <a:gdLst/>
              <a:ahLst/>
              <a:cxnLst/>
              <a:rect l="l" t="t" r="r" b="b"/>
              <a:pathLst>
                <a:path w="2412" h="2852" extrusionOk="0">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4" name="Google Shape;17444;p76"/>
            <p:cNvSpPr/>
            <p:nvPr/>
          </p:nvSpPr>
          <p:spPr>
            <a:xfrm>
              <a:off x="8059062" y="2981309"/>
              <a:ext cx="39008" cy="75054"/>
            </a:xfrm>
            <a:custGeom>
              <a:avLst/>
              <a:gdLst/>
              <a:ahLst/>
              <a:cxnLst/>
              <a:rect l="l" t="t" r="r" b="b"/>
              <a:pathLst>
                <a:path w="1488" h="2863" extrusionOk="0">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76"/>
            <p:cNvSpPr/>
            <p:nvPr/>
          </p:nvSpPr>
          <p:spPr>
            <a:xfrm>
              <a:off x="8079510" y="2981597"/>
              <a:ext cx="21968" cy="50176"/>
            </a:xfrm>
            <a:custGeom>
              <a:avLst/>
              <a:gdLst/>
              <a:ahLst/>
              <a:cxnLst/>
              <a:rect l="l" t="t" r="r" b="b"/>
              <a:pathLst>
                <a:path w="838" h="1914" extrusionOk="0">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6" name="Google Shape;17446;p76"/>
            <p:cNvSpPr/>
            <p:nvPr/>
          </p:nvSpPr>
          <p:spPr>
            <a:xfrm>
              <a:off x="8065511" y="3055969"/>
              <a:ext cx="50726" cy="17040"/>
            </a:xfrm>
            <a:custGeom>
              <a:avLst/>
              <a:gdLst/>
              <a:ahLst/>
              <a:cxnLst/>
              <a:rect l="l" t="t" r="r" b="b"/>
              <a:pathLst>
                <a:path w="1935" h="650" extrusionOk="0">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7" name="Google Shape;17447;p76"/>
            <p:cNvSpPr/>
            <p:nvPr/>
          </p:nvSpPr>
          <p:spPr>
            <a:xfrm>
              <a:off x="8065511" y="3058617"/>
              <a:ext cx="50726" cy="14392"/>
            </a:xfrm>
            <a:custGeom>
              <a:avLst/>
              <a:gdLst/>
              <a:ahLst/>
              <a:cxnLst/>
              <a:rect l="l" t="t" r="r" b="b"/>
              <a:pathLst>
                <a:path w="1935" h="549" extrusionOk="0">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8" name="Google Shape;17448;p76"/>
            <p:cNvSpPr/>
            <p:nvPr/>
          </p:nvSpPr>
          <p:spPr>
            <a:xfrm>
              <a:off x="8164656" y="3051801"/>
              <a:ext cx="26897" cy="91595"/>
            </a:xfrm>
            <a:custGeom>
              <a:avLst/>
              <a:gdLst/>
              <a:ahLst/>
              <a:cxnLst/>
              <a:rect l="l" t="t" r="r" b="b"/>
              <a:pathLst>
                <a:path w="1026" h="3494" extrusionOk="0">
                  <a:moveTo>
                    <a:pt x="0" y="0"/>
                  </a:moveTo>
                  <a:lnTo>
                    <a:pt x="0" y="3494"/>
                  </a:lnTo>
                  <a:lnTo>
                    <a:pt x="1025" y="3494"/>
                  </a:lnTo>
                  <a:lnTo>
                    <a:pt x="1025" y="0"/>
                  </a:ln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9" name="Google Shape;17449;p76"/>
            <p:cNvSpPr/>
            <p:nvPr/>
          </p:nvSpPr>
          <p:spPr>
            <a:xfrm>
              <a:off x="8130577" y="3199391"/>
              <a:ext cx="68919" cy="47711"/>
            </a:xfrm>
            <a:custGeom>
              <a:avLst/>
              <a:gdLst/>
              <a:ahLst/>
              <a:cxnLst/>
              <a:rect l="l" t="t" r="r" b="b"/>
              <a:pathLst>
                <a:path w="2629" h="1820" extrusionOk="0">
                  <a:moveTo>
                    <a:pt x="1" y="0"/>
                  </a:moveTo>
                  <a:lnTo>
                    <a:pt x="1" y="1819"/>
                  </a:lnTo>
                  <a:lnTo>
                    <a:pt x="2628" y="1819"/>
                  </a:lnTo>
                  <a:lnTo>
                    <a:pt x="2628"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0" name="Google Shape;17450;p76"/>
            <p:cNvSpPr/>
            <p:nvPr/>
          </p:nvSpPr>
          <p:spPr>
            <a:xfrm>
              <a:off x="8130577" y="3199391"/>
              <a:ext cx="14785" cy="47711"/>
            </a:xfrm>
            <a:custGeom>
              <a:avLst/>
              <a:gdLst/>
              <a:ahLst/>
              <a:cxnLst/>
              <a:rect l="l" t="t" r="r" b="b"/>
              <a:pathLst>
                <a:path w="564" h="1820" extrusionOk="0">
                  <a:moveTo>
                    <a:pt x="1" y="0"/>
                  </a:moveTo>
                  <a:lnTo>
                    <a:pt x="1" y="1819"/>
                  </a:lnTo>
                  <a:lnTo>
                    <a:pt x="564" y="1819"/>
                  </a:lnTo>
                  <a:lnTo>
                    <a:pt x="564"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1" name="Google Shape;17451;p76"/>
            <p:cNvSpPr/>
            <p:nvPr/>
          </p:nvSpPr>
          <p:spPr>
            <a:xfrm>
              <a:off x="8096917" y="3245556"/>
              <a:ext cx="136633" cy="28024"/>
            </a:xfrm>
            <a:custGeom>
              <a:avLst/>
              <a:gdLst/>
              <a:ahLst/>
              <a:cxnLst/>
              <a:rect l="l" t="t" r="r" b="b"/>
              <a:pathLst>
                <a:path w="5212" h="1069" extrusionOk="0">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76"/>
            <p:cNvSpPr/>
            <p:nvPr/>
          </p:nvSpPr>
          <p:spPr>
            <a:xfrm>
              <a:off x="8096524" y="3252372"/>
              <a:ext cx="137026" cy="21208"/>
            </a:xfrm>
            <a:custGeom>
              <a:avLst/>
              <a:gdLst/>
              <a:ahLst/>
              <a:cxnLst/>
              <a:rect l="l" t="t" r="r" b="b"/>
              <a:pathLst>
                <a:path w="5227" h="809" extrusionOk="0">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3" name="Google Shape;17453;p76"/>
            <p:cNvSpPr/>
            <p:nvPr/>
          </p:nvSpPr>
          <p:spPr>
            <a:xfrm>
              <a:off x="7992843" y="3143003"/>
              <a:ext cx="347794" cy="59823"/>
            </a:xfrm>
            <a:custGeom>
              <a:avLst/>
              <a:gdLst/>
              <a:ahLst/>
              <a:cxnLst/>
              <a:rect l="l" t="t" r="r" b="b"/>
              <a:pathLst>
                <a:path w="13267" h="2282" extrusionOk="0">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4" name="Google Shape;17454;p76"/>
            <p:cNvSpPr/>
            <p:nvPr/>
          </p:nvSpPr>
          <p:spPr>
            <a:xfrm>
              <a:off x="7992843" y="3143003"/>
              <a:ext cx="27264" cy="59823"/>
            </a:xfrm>
            <a:custGeom>
              <a:avLst/>
              <a:gdLst/>
              <a:ahLst/>
              <a:cxnLst/>
              <a:rect l="l" t="t" r="r" b="b"/>
              <a:pathLst>
                <a:path w="1040" h="2282" extrusionOk="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5" name="Google Shape;17455;p76"/>
            <p:cNvSpPr/>
            <p:nvPr/>
          </p:nvSpPr>
          <p:spPr>
            <a:xfrm>
              <a:off x="8157447" y="3167225"/>
              <a:ext cx="18586" cy="11377"/>
            </a:xfrm>
            <a:custGeom>
              <a:avLst/>
              <a:gdLst/>
              <a:ahLst/>
              <a:cxnLst/>
              <a:rect l="l" t="t" r="r" b="b"/>
              <a:pathLst>
                <a:path w="709" h="434" extrusionOk="0">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56" name="Google Shape;17456;p76"/>
          <p:cNvGrpSpPr/>
          <p:nvPr/>
        </p:nvGrpSpPr>
        <p:grpSpPr>
          <a:xfrm>
            <a:off x="873898" y="1512377"/>
            <a:ext cx="398127" cy="353457"/>
            <a:chOff x="873898" y="1512377"/>
            <a:chExt cx="398127" cy="353457"/>
          </a:xfrm>
        </p:grpSpPr>
        <p:sp>
          <p:nvSpPr>
            <p:cNvPr id="17457" name="Google Shape;17457;p76"/>
            <p:cNvSpPr/>
            <p:nvPr/>
          </p:nvSpPr>
          <p:spPr>
            <a:xfrm>
              <a:off x="944652" y="1531671"/>
              <a:ext cx="76862" cy="64358"/>
            </a:xfrm>
            <a:custGeom>
              <a:avLst/>
              <a:gdLst/>
              <a:ahLst/>
              <a:cxnLst/>
              <a:rect l="l" t="t" r="r" b="b"/>
              <a:pathLst>
                <a:path w="2932" h="2455" extrusionOk="0">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8" name="Google Shape;17458;p76"/>
            <p:cNvSpPr/>
            <p:nvPr/>
          </p:nvSpPr>
          <p:spPr>
            <a:xfrm>
              <a:off x="944285" y="1531671"/>
              <a:ext cx="51879" cy="64358"/>
            </a:xfrm>
            <a:custGeom>
              <a:avLst/>
              <a:gdLst/>
              <a:ahLst/>
              <a:cxnLst/>
              <a:rect l="l" t="t" r="r" b="b"/>
              <a:pathLst>
                <a:path w="1979" h="2455" extrusionOk="0">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9" name="Google Shape;17459;p76"/>
            <p:cNvSpPr/>
            <p:nvPr/>
          </p:nvSpPr>
          <p:spPr>
            <a:xfrm>
              <a:off x="899641" y="1563837"/>
              <a:ext cx="166911" cy="166911"/>
            </a:xfrm>
            <a:custGeom>
              <a:avLst/>
              <a:gdLst/>
              <a:ahLst/>
              <a:cxnLst/>
              <a:rect l="l" t="t" r="r" b="b"/>
              <a:pathLst>
                <a:path w="6367" h="6367" extrusionOk="0">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0" name="Google Shape;17460;p76"/>
            <p:cNvSpPr/>
            <p:nvPr/>
          </p:nvSpPr>
          <p:spPr>
            <a:xfrm>
              <a:off x="933301" y="1563837"/>
              <a:ext cx="133618" cy="166911"/>
            </a:xfrm>
            <a:custGeom>
              <a:avLst/>
              <a:gdLst/>
              <a:ahLst/>
              <a:cxnLst/>
              <a:rect l="l" t="t" r="r" b="b"/>
              <a:pathLst>
                <a:path w="5097" h="6367" extrusionOk="0">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1" name="Google Shape;17461;p76"/>
            <p:cNvSpPr/>
            <p:nvPr/>
          </p:nvSpPr>
          <p:spPr>
            <a:xfrm>
              <a:off x="873898" y="1737145"/>
              <a:ext cx="218371" cy="128689"/>
            </a:xfrm>
            <a:custGeom>
              <a:avLst/>
              <a:gdLst/>
              <a:ahLst/>
              <a:cxnLst/>
              <a:rect l="l" t="t" r="r" b="b"/>
              <a:pathLst>
                <a:path w="8330" h="4909" extrusionOk="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2" name="Google Shape;17462;p76"/>
            <p:cNvSpPr/>
            <p:nvPr/>
          </p:nvSpPr>
          <p:spPr>
            <a:xfrm>
              <a:off x="873898" y="1783702"/>
              <a:ext cx="218371" cy="82132"/>
            </a:xfrm>
            <a:custGeom>
              <a:avLst/>
              <a:gdLst/>
              <a:ahLst/>
              <a:cxnLst/>
              <a:rect l="l" t="t" r="r" b="b"/>
              <a:pathLst>
                <a:path w="8330" h="3133" extrusionOk="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76"/>
            <p:cNvSpPr/>
            <p:nvPr/>
          </p:nvSpPr>
          <p:spPr>
            <a:xfrm>
              <a:off x="951101" y="1737145"/>
              <a:ext cx="63965" cy="25769"/>
            </a:xfrm>
            <a:custGeom>
              <a:avLst/>
              <a:gdLst/>
              <a:ahLst/>
              <a:cxnLst/>
              <a:rect l="l" t="t" r="r" b="b"/>
              <a:pathLst>
                <a:path w="2440" h="983" extrusionOk="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76"/>
            <p:cNvSpPr/>
            <p:nvPr/>
          </p:nvSpPr>
          <p:spPr>
            <a:xfrm>
              <a:off x="918542" y="1629191"/>
              <a:ext cx="128689" cy="120982"/>
            </a:xfrm>
            <a:custGeom>
              <a:avLst/>
              <a:gdLst/>
              <a:ahLst/>
              <a:cxnLst/>
              <a:rect l="l" t="t" r="r" b="b"/>
              <a:pathLst>
                <a:path w="4909" h="4615" extrusionOk="0">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76"/>
            <p:cNvSpPr/>
            <p:nvPr/>
          </p:nvSpPr>
          <p:spPr>
            <a:xfrm>
              <a:off x="918542" y="1629191"/>
              <a:ext cx="126042" cy="120484"/>
            </a:xfrm>
            <a:custGeom>
              <a:avLst/>
              <a:gdLst/>
              <a:ahLst/>
              <a:cxnLst/>
              <a:rect l="l" t="t" r="r" b="b"/>
              <a:pathLst>
                <a:path w="4808" h="4596" extrusionOk="0">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76"/>
            <p:cNvSpPr/>
            <p:nvPr/>
          </p:nvSpPr>
          <p:spPr>
            <a:xfrm>
              <a:off x="873898" y="1804884"/>
              <a:ext cx="45064" cy="60950"/>
            </a:xfrm>
            <a:custGeom>
              <a:avLst/>
              <a:gdLst/>
              <a:ahLst/>
              <a:cxnLst/>
              <a:rect l="l" t="t" r="r" b="b"/>
              <a:pathLst>
                <a:path w="1719" h="2325" extrusionOk="0">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7" name="Google Shape;17467;p76"/>
            <p:cNvSpPr/>
            <p:nvPr/>
          </p:nvSpPr>
          <p:spPr>
            <a:xfrm>
              <a:off x="1047205" y="1804884"/>
              <a:ext cx="45064" cy="60950"/>
            </a:xfrm>
            <a:custGeom>
              <a:avLst/>
              <a:gdLst/>
              <a:ahLst/>
              <a:cxnLst/>
              <a:rect l="l" t="t" r="r" b="b"/>
              <a:pathLst>
                <a:path w="1719" h="2325" extrusionOk="0">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8" name="Google Shape;17468;p76"/>
            <p:cNvSpPr/>
            <p:nvPr/>
          </p:nvSpPr>
          <p:spPr>
            <a:xfrm>
              <a:off x="1092243" y="1531671"/>
              <a:ext cx="179782" cy="188224"/>
            </a:xfrm>
            <a:custGeom>
              <a:avLst/>
              <a:gdLst/>
              <a:ahLst/>
              <a:cxnLst/>
              <a:rect l="l" t="t" r="r" b="b"/>
              <a:pathLst>
                <a:path w="6858" h="7180" extrusionOk="0">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9" name="Google Shape;17469;p76"/>
            <p:cNvSpPr/>
            <p:nvPr/>
          </p:nvSpPr>
          <p:spPr>
            <a:xfrm>
              <a:off x="1117986" y="1531671"/>
              <a:ext cx="141168" cy="96497"/>
            </a:xfrm>
            <a:custGeom>
              <a:avLst/>
              <a:gdLst/>
              <a:ahLst/>
              <a:cxnLst/>
              <a:rect l="l" t="t" r="r" b="b"/>
              <a:pathLst>
                <a:path w="5385" h="3681" extrusionOk="0">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0" name="Google Shape;17470;p76"/>
            <p:cNvSpPr/>
            <p:nvPr/>
          </p:nvSpPr>
          <p:spPr>
            <a:xfrm>
              <a:off x="1175501" y="1628064"/>
              <a:ext cx="13265" cy="25874"/>
            </a:xfrm>
            <a:custGeom>
              <a:avLst/>
              <a:gdLst/>
              <a:ahLst/>
              <a:cxnLst/>
              <a:rect l="l" t="t" r="r" b="b"/>
              <a:pathLst>
                <a:path w="506" h="987" extrusionOk="0">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1" name="Google Shape;17471;p76"/>
            <p:cNvSpPr/>
            <p:nvPr/>
          </p:nvSpPr>
          <p:spPr>
            <a:xfrm>
              <a:off x="1130857" y="1512377"/>
              <a:ext cx="102579" cy="102946"/>
            </a:xfrm>
            <a:custGeom>
              <a:avLst/>
              <a:gdLst/>
              <a:ahLst/>
              <a:cxnLst/>
              <a:rect l="l" t="t" r="r" b="b"/>
              <a:pathLst>
                <a:path w="3913" h="3927" extrusionOk="0">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2" name="Google Shape;17472;p76"/>
            <p:cNvSpPr/>
            <p:nvPr/>
          </p:nvSpPr>
          <p:spPr>
            <a:xfrm>
              <a:off x="1143729" y="1525249"/>
              <a:ext cx="77203" cy="77203"/>
            </a:xfrm>
            <a:custGeom>
              <a:avLst/>
              <a:gdLst/>
              <a:ahLst/>
              <a:cxnLst/>
              <a:rect l="l" t="t" r="r" b="b"/>
              <a:pathLst>
                <a:path w="2945" h="2945" extrusionOk="0">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3" name="Google Shape;17473;p76"/>
            <p:cNvSpPr/>
            <p:nvPr/>
          </p:nvSpPr>
          <p:spPr>
            <a:xfrm>
              <a:off x="1155919" y="1557257"/>
              <a:ext cx="52535" cy="58066"/>
            </a:xfrm>
            <a:custGeom>
              <a:avLst/>
              <a:gdLst/>
              <a:ahLst/>
              <a:cxnLst/>
              <a:rect l="l" t="t" r="r" b="b"/>
              <a:pathLst>
                <a:path w="2004" h="2215" extrusionOk="0">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4" name="Google Shape;17474;p76"/>
            <p:cNvSpPr/>
            <p:nvPr/>
          </p:nvSpPr>
          <p:spPr>
            <a:xfrm>
              <a:off x="1163023" y="1611522"/>
              <a:ext cx="38615" cy="29544"/>
            </a:xfrm>
            <a:custGeom>
              <a:avLst/>
              <a:gdLst/>
              <a:ahLst/>
              <a:cxnLst/>
              <a:rect l="l" t="t" r="r" b="b"/>
              <a:pathLst>
                <a:path w="1473" h="1127" extrusionOk="0">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5" name="Google Shape;17475;p76"/>
            <p:cNvSpPr/>
            <p:nvPr/>
          </p:nvSpPr>
          <p:spPr>
            <a:xfrm>
              <a:off x="1163023" y="1611522"/>
              <a:ext cx="19320" cy="29544"/>
            </a:xfrm>
            <a:custGeom>
              <a:avLst/>
              <a:gdLst/>
              <a:ahLst/>
              <a:cxnLst/>
              <a:rect l="l" t="t" r="r" b="b"/>
              <a:pathLst>
                <a:path w="737" h="1127" extrusionOk="0">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76" name="Google Shape;17476;p76"/>
          <p:cNvGrpSpPr/>
          <p:nvPr/>
        </p:nvGrpSpPr>
        <p:grpSpPr>
          <a:xfrm>
            <a:off x="1424125" y="1515680"/>
            <a:ext cx="246762" cy="347139"/>
            <a:chOff x="1424125" y="1515680"/>
            <a:chExt cx="246762" cy="347139"/>
          </a:xfrm>
        </p:grpSpPr>
        <p:sp>
          <p:nvSpPr>
            <p:cNvPr id="17477" name="Google Shape;17477;p76"/>
            <p:cNvSpPr/>
            <p:nvPr/>
          </p:nvSpPr>
          <p:spPr>
            <a:xfrm>
              <a:off x="1424125" y="1537727"/>
              <a:ext cx="246762" cy="325092"/>
            </a:xfrm>
            <a:custGeom>
              <a:avLst/>
              <a:gdLst/>
              <a:ahLst/>
              <a:cxnLst/>
              <a:rect l="l" t="t" r="r" b="b"/>
              <a:pathLst>
                <a:path w="9413" h="12401" extrusionOk="0">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8" name="Google Shape;17478;p76"/>
            <p:cNvSpPr/>
            <p:nvPr/>
          </p:nvSpPr>
          <p:spPr>
            <a:xfrm>
              <a:off x="1435109" y="1537727"/>
              <a:ext cx="224060" cy="302757"/>
            </a:xfrm>
            <a:custGeom>
              <a:avLst/>
              <a:gdLst/>
              <a:ahLst/>
              <a:cxnLst/>
              <a:rect l="l" t="t" r="r" b="b"/>
              <a:pathLst>
                <a:path w="8547" h="11549" extrusionOk="0">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76"/>
            <p:cNvSpPr/>
            <p:nvPr/>
          </p:nvSpPr>
          <p:spPr>
            <a:xfrm>
              <a:off x="1446460" y="1560429"/>
              <a:ext cx="201724" cy="268704"/>
            </a:xfrm>
            <a:custGeom>
              <a:avLst/>
              <a:gdLst/>
              <a:ahLst/>
              <a:cxnLst/>
              <a:rect l="l" t="t" r="r" b="b"/>
              <a:pathLst>
                <a:path w="7695" h="10250" extrusionOk="0">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0" name="Google Shape;17480;p76"/>
            <p:cNvSpPr/>
            <p:nvPr/>
          </p:nvSpPr>
          <p:spPr>
            <a:xfrm>
              <a:off x="1496792" y="1515680"/>
              <a:ext cx="100692" cy="50464"/>
            </a:xfrm>
            <a:custGeom>
              <a:avLst/>
              <a:gdLst/>
              <a:ahLst/>
              <a:cxnLst/>
              <a:rect l="l" t="t" r="r" b="b"/>
              <a:pathLst>
                <a:path w="3841" h="1925" extrusionOk="0">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1" name="Google Shape;17481;p76"/>
            <p:cNvSpPr/>
            <p:nvPr/>
          </p:nvSpPr>
          <p:spPr>
            <a:xfrm>
              <a:off x="1477498" y="1669431"/>
              <a:ext cx="28024" cy="28024"/>
            </a:xfrm>
            <a:custGeom>
              <a:avLst/>
              <a:gdLst/>
              <a:ahLst/>
              <a:cxnLst/>
              <a:rect l="l" t="t" r="r" b="b"/>
              <a:pathLst>
                <a:path w="1069" h="1069" extrusionOk="0">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76"/>
            <p:cNvSpPr/>
            <p:nvPr/>
          </p:nvSpPr>
          <p:spPr>
            <a:xfrm>
              <a:off x="1477498" y="1719738"/>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76"/>
            <p:cNvSpPr/>
            <p:nvPr/>
          </p:nvSpPr>
          <p:spPr>
            <a:xfrm>
              <a:off x="1477498" y="1770071"/>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4" name="Google Shape;17484;p76"/>
            <p:cNvSpPr/>
            <p:nvPr/>
          </p:nvSpPr>
          <p:spPr>
            <a:xfrm>
              <a:off x="1517607" y="1666784"/>
              <a:ext cx="65118" cy="10984"/>
            </a:xfrm>
            <a:custGeom>
              <a:avLst/>
              <a:gdLst/>
              <a:ahLst/>
              <a:cxnLst/>
              <a:rect l="l" t="t" r="r" b="b"/>
              <a:pathLst>
                <a:path w="2484" h="419" extrusionOk="0">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5" name="Google Shape;17485;p76"/>
            <p:cNvSpPr/>
            <p:nvPr/>
          </p:nvSpPr>
          <p:spPr>
            <a:xfrm>
              <a:off x="1517607" y="1689093"/>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76"/>
            <p:cNvSpPr/>
            <p:nvPr/>
          </p:nvSpPr>
          <p:spPr>
            <a:xfrm>
              <a:off x="1517607" y="1717090"/>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76"/>
            <p:cNvSpPr/>
            <p:nvPr/>
          </p:nvSpPr>
          <p:spPr>
            <a:xfrm>
              <a:off x="1517607" y="1739425"/>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8" name="Google Shape;17488;p76"/>
            <p:cNvSpPr/>
            <p:nvPr/>
          </p:nvSpPr>
          <p:spPr>
            <a:xfrm>
              <a:off x="1517607" y="1767423"/>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9" name="Google Shape;17489;p76"/>
            <p:cNvSpPr/>
            <p:nvPr/>
          </p:nvSpPr>
          <p:spPr>
            <a:xfrm>
              <a:off x="1517607" y="1789758"/>
              <a:ext cx="104467" cy="11377"/>
            </a:xfrm>
            <a:custGeom>
              <a:avLst/>
              <a:gdLst/>
              <a:ahLst/>
              <a:cxnLst/>
              <a:rect l="l" t="t" r="r" b="b"/>
              <a:pathLst>
                <a:path w="3985" h="434" extrusionOk="0">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0" name="Google Shape;17490;p76"/>
            <p:cNvSpPr/>
            <p:nvPr/>
          </p:nvSpPr>
          <p:spPr>
            <a:xfrm>
              <a:off x="1517607" y="1582765"/>
              <a:ext cx="98778" cy="11377"/>
            </a:xfrm>
            <a:custGeom>
              <a:avLst/>
              <a:gdLst/>
              <a:ahLst/>
              <a:cxnLst/>
              <a:rect l="l" t="t" r="r" b="b"/>
              <a:pathLst>
                <a:path w="3768" h="434" extrusionOk="0">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76"/>
            <p:cNvSpPr/>
            <p:nvPr/>
          </p:nvSpPr>
          <p:spPr>
            <a:xfrm>
              <a:off x="1472570" y="1633097"/>
              <a:ext cx="149504" cy="11377"/>
            </a:xfrm>
            <a:custGeom>
              <a:avLst/>
              <a:gdLst/>
              <a:ahLst/>
              <a:cxnLst/>
              <a:rect l="l" t="t" r="r" b="b"/>
              <a:pathLst>
                <a:path w="5703" h="434" extrusionOk="0">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2" name="Google Shape;17492;p76"/>
            <p:cNvSpPr/>
            <p:nvPr/>
          </p:nvSpPr>
          <p:spPr>
            <a:xfrm>
              <a:off x="1517607" y="1605100"/>
              <a:ext cx="26136" cy="11377"/>
            </a:xfrm>
            <a:custGeom>
              <a:avLst/>
              <a:gdLst/>
              <a:ahLst/>
              <a:cxnLst/>
              <a:rect l="l" t="t" r="r" b="b"/>
              <a:pathLst>
                <a:path w="997" h="434" extrusionOk="0">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3" name="Google Shape;17493;p76"/>
            <p:cNvSpPr/>
            <p:nvPr/>
          </p:nvSpPr>
          <p:spPr>
            <a:xfrm>
              <a:off x="1550900" y="1605100"/>
              <a:ext cx="37487" cy="11377"/>
            </a:xfrm>
            <a:custGeom>
              <a:avLst/>
              <a:gdLst/>
              <a:ahLst/>
              <a:cxnLst/>
              <a:rect l="l" t="t" r="r" b="b"/>
              <a:pathLst>
                <a:path w="1430" h="434" extrusionOk="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4" name="Google Shape;17494;p76"/>
            <p:cNvSpPr/>
            <p:nvPr/>
          </p:nvSpPr>
          <p:spPr>
            <a:xfrm>
              <a:off x="1474457" y="1582765"/>
              <a:ext cx="33712" cy="33712"/>
            </a:xfrm>
            <a:custGeom>
              <a:avLst/>
              <a:gdLst/>
              <a:ahLst/>
              <a:cxnLst/>
              <a:rect l="l" t="t" r="r" b="b"/>
              <a:pathLst>
                <a:path w="1286" h="1286" extrusionOk="0">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5" name="Google Shape;17495;p76"/>
            <p:cNvSpPr/>
            <p:nvPr/>
          </p:nvSpPr>
          <p:spPr>
            <a:xfrm>
              <a:off x="1496792" y="1555134"/>
              <a:ext cx="100692" cy="11010"/>
            </a:xfrm>
            <a:custGeom>
              <a:avLst/>
              <a:gdLst/>
              <a:ahLst/>
              <a:cxnLst/>
              <a:rect l="l" t="t" r="r" b="b"/>
              <a:pathLst>
                <a:path w="3841" h="420" extrusionOk="0">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76"/>
            <p:cNvSpPr/>
            <p:nvPr/>
          </p:nvSpPr>
          <p:spPr>
            <a:xfrm>
              <a:off x="1482794" y="1591075"/>
              <a:ext cx="17040" cy="17066"/>
            </a:xfrm>
            <a:custGeom>
              <a:avLst/>
              <a:gdLst/>
              <a:ahLst/>
              <a:cxnLst/>
              <a:rect l="l" t="t" r="r" b="b"/>
              <a:pathLst>
                <a:path w="650" h="651" extrusionOk="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97" name="Google Shape;17497;p76"/>
          <p:cNvGrpSpPr/>
          <p:nvPr/>
        </p:nvGrpSpPr>
        <p:grpSpPr>
          <a:xfrm>
            <a:off x="2319498" y="1512744"/>
            <a:ext cx="352697" cy="352723"/>
            <a:chOff x="2319498" y="1512744"/>
            <a:chExt cx="352697" cy="352723"/>
          </a:xfrm>
        </p:grpSpPr>
        <p:sp>
          <p:nvSpPr>
            <p:cNvPr id="17498" name="Google Shape;17498;p76"/>
            <p:cNvSpPr/>
            <p:nvPr/>
          </p:nvSpPr>
          <p:spPr>
            <a:xfrm>
              <a:off x="2319498" y="1512744"/>
              <a:ext cx="352697" cy="352723"/>
            </a:xfrm>
            <a:custGeom>
              <a:avLst/>
              <a:gdLst/>
              <a:ahLst/>
              <a:cxnLst/>
              <a:rect l="l" t="t" r="r" b="b"/>
              <a:pathLst>
                <a:path w="13454" h="13455" extrusionOk="0">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9" name="Google Shape;17499;p76"/>
            <p:cNvSpPr/>
            <p:nvPr/>
          </p:nvSpPr>
          <p:spPr>
            <a:xfrm>
              <a:off x="2345975" y="1539248"/>
              <a:ext cx="299742" cy="299742"/>
            </a:xfrm>
            <a:custGeom>
              <a:avLst/>
              <a:gdLst/>
              <a:ahLst/>
              <a:cxnLst/>
              <a:rect l="l" t="t" r="r" b="b"/>
              <a:pathLst>
                <a:path w="11434" h="11434" extrusionOk="0">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0" name="Google Shape;17500;p76"/>
            <p:cNvSpPr/>
            <p:nvPr/>
          </p:nvSpPr>
          <p:spPr>
            <a:xfrm>
              <a:off x="2490524" y="1560534"/>
              <a:ext cx="11010" cy="133880"/>
            </a:xfrm>
            <a:custGeom>
              <a:avLst/>
              <a:gdLst/>
              <a:ahLst/>
              <a:cxnLst/>
              <a:rect l="l" t="t" r="r" b="b"/>
              <a:pathLst>
                <a:path w="420" h="5107" extrusionOk="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1" name="Google Shape;17501;p76"/>
            <p:cNvSpPr/>
            <p:nvPr/>
          </p:nvSpPr>
          <p:spPr>
            <a:xfrm>
              <a:off x="2489397" y="1683771"/>
              <a:ext cx="137917" cy="10696"/>
            </a:xfrm>
            <a:custGeom>
              <a:avLst/>
              <a:gdLst/>
              <a:ahLst/>
              <a:cxnLst/>
              <a:rect l="l" t="t" r="r" b="b"/>
              <a:pathLst>
                <a:path w="5261" h="408" extrusionOk="0">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2" name="Google Shape;17502;p76"/>
            <p:cNvSpPr/>
            <p:nvPr/>
          </p:nvSpPr>
          <p:spPr>
            <a:xfrm>
              <a:off x="2383069" y="1576316"/>
              <a:ext cx="280422" cy="262753"/>
            </a:xfrm>
            <a:custGeom>
              <a:avLst/>
              <a:gdLst/>
              <a:ahLst/>
              <a:cxnLst/>
              <a:rect l="l" t="t" r="r" b="b"/>
              <a:pathLst>
                <a:path w="10697" h="10023" extrusionOk="0">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3" name="Google Shape;17503;p76"/>
            <p:cNvSpPr/>
            <p:nvPr/>
          </p:nvSpPr>
          <p:spPr>
            <a:xfrm>
              <a:off x="2365662" y="1683771"/>
              <a:ext cx="21732" cy="10696"/>
            </a:xfrm>
            <a:custGeom>
              <a:avLst/>
              <a:gdLst/>
              <a:ahLst/>
              <a:cxnLst/>
              <a:rect l="l" t="t" r="r" b="b"/>
              <a:pathLst>
                <a:path w="829" h="408" extrusionOk="0">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4" name="Google Shape;17504;p76"/>
            <p:cNvSpPr/>
            <p:nvPr/>
          </p:nvSpPr>
          <p:spPr>
            <a:xfrm>
              <a:off x="2490524" y="1799589"/>
              <a:ext cx="11377" cy="18613"/>
            </a:xfrm>
            <a:custGeom>
              <a:avLst/>
              <a:gdLst/>
              <a:ahLst/>
              <a:cxnLst/>
              <a:rect l="l" t="t" r="r" b="b"/>
              <a:pathLst>
                <a:path w="434" h="710" extrusionOk="0">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5" name="Google Shape;17505;p76"/>
            <p:cNvSpPr/>
            <p:nvPr/>
          </p:nvSpPr>
          <p:spPr>
            <a:xfrm>
              <a:off x="2401393" y="1596554"/>
              <a:ext cx="19163" cy="15755"/>
            </a:xfrm>
            <a:custGeom>
              <a:avLst/>
              <a:gdLst/>
              <a:ahLst/>
              <a:cxnLst/>
              <a:rect l="l" t="t" r="r" b="b"/>
              <a:pathLst>
                <a:path w="731" h="601" extrusionOk="0">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6" name="Google Shape;17506;p76"/>
            <p:cNvSpPr/>
            <p:nvPr/>
          </p:nvSpPr>
          <p:spPr>
            <a:xfrm>
              <a:off x="2569563" y="1765378"/>
              <a:ext cx="20893" cy="16830"/>
            </a:xfrm>
            <a:custGeom>
              <a:avLst/>
              <a:gdLst/>
              <a:ahLst/>
              <a:cxnLst/>
              <a:rect l="l" t="t" r="r" b="b"/>
              <a:pathLst>
                <a:path w="797" h="642" extrusionOk="0">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7" name="Google Shape;17507;p76"/>
            <p:cNvSpPr/>
            <p:nvPr/>
          </p:nvSpPr>
          <p:spPr>
            <a:xfrm>
              <a:off x="2571136" y="1595610"/>
              <a:ext cx="20841" cy="16699"/>
            </a:xfrm>
            <a:custGeom>
              <a:avLst/>
              <a:gdLst/>
              <a:ahLst/>
              <a:cxnLst/>
              <a:rect l="l" t="t" r="r" b="b"/>
              <a:pathLst>
                <a:path w="795" h="637" extrusionOk="0">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8" name="Google Shape;17508;p76"/>
            <p:cNvSpPr/>
            <p:nvPr/>
          </p:nvSpPr>
          <p:spPr>
            <a:xfrm>
              <a:off x="2401236" y="1766296"/>
              <a:ext cx="19583" cy="15913"/>
            </a:xfrm>
            <a:custGeom>
              <a:avLst/>
              <a:gdLst/>
              <a:ahLst/>
              <a:cxnLst/>
              <a:rect l="l" t="t" r="r" b="b"/>
              <a:pathLst>
                <a:path w="747" h="607" extrusionOk="0">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9" name="Google Shape;17509;p76"/>
            <p:cNvSpPr/>
            <p:nvPr/>
          </p:nvSpPr>
          <p:spPr>
            <a:xfrm>
              <a:off x="2373160" y="1634985"/>
              <a:ext cx="23174" cy="14025"/>
            </a:xfrm>
            <a:custGeom>
              <a:avLst/>
              <a:gdLst/>
              <a:ahLst/>
              <a:cxnLst/>
              <a:rect l="l" t="t" r="r" b="b"/>
              <a:pathLst>
                <a:path w="884" h="535" extrusionOk="0">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0" name="Google Shape;17510;p76"/>
            <p:cNvSpPr/>
            <p:nvPr/>
          </p:nvSpPr>
          <p:spPr>
            <a:xfrm>
              <a:off x="2595516" y="1729333"/>
              <a:ext cx="21811" cy="13527"/>
            </a:xfrm>
            <a:custGeom>
              <a:avLst/>
              <a:gdLst/>
              <a:ahLst/>
              <a:cxnLst/>
              <a:rect l="l" t="t" r="r" b="b"/>
              <a:pathLst>
                <a:path w="832" h="516" extrusionOk="0">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76"/>
            <p:cNvSpPr/>
            <p:nvPr/>
          </p:nvSpPr>
          <p:spPr>
            <a:xfrm>
              <a:off x="2535195" y="1570129"/>
              <a:ext cx="15650" cy="17197"/>
            </a:xfrm>
            <a:custGeom>
              <a:avLst/>
              <a:gdLst/>
              <a:ahLst/>
              <a:cxnLst/>
              <a:rect l="l" t="t" r="r" b="b"/>
              <a:pathLst>
                <a:path w="597" h="656" extrusionOk="0">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2" name="Google Shape;17512;p76"/>
            <p:cNvSpPr/>
            <p:nvPr/>
          </p:nvSpPr>
          <p:spPr>
            <a:xfrm>
              <a:off x="2441345" y="1790099"/>
              <a:ext cx="16463" cy="18219"/>
            </a:xfrm>
            <a:custGeom>
              <a:avLst/>
              <a:gdLst/>
              <a:ahLst/>
              <a:cxnLst/>
              <a:rect l="l" t="t" r="r" b="b"/>
              <a:pathLst>
                <a:path w="628" h="695" extrusionOk="0">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3" name="Google Shape;17513;p76"/>
            <p:cNvSpPr/>
            <p:nvPr/>
          </p:nvSpPr>
          <p:spPr>
            <a:xfrm>
              <a:off x="2443521" y="1569290"/>
              <a:ext cx="15624" cy="17276"/>
            </a:xfrm>
            <a:custGeom>
              <a:avLst/>
              <a:gdLst/>
              <a:ahLst/>
              <a:cxnLst/>
              <a:rect l="l" t="t" r="r" b="b"/>
              <a:pathLst>
                <a:path w="596" h="659" extrusionOk="0">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4" name="Google Shape;17514;p76"/>
            <p:cNvSpPr/>
            <p:nvPr/>
          </p:nvSpPr>
          <p:spPr>
            <a:xfrm>
              <a:off x="2532416" y="1791121"/>
              <a:ext cx="16411" cy="18351"/>
            </a:xfrm>
            <a:custGeom>
              <a:avLst/>
              <a:gdLst/>
              <a:ahLst/>
              <a:cxnLst/>
              <a:rect l="l" t="t" r="r" b="b"/>
              <a:pathLst>
                <a:path w="626" h="700" extrusionOk="0">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5" name="Google Shape;17515;p76"/>
            <p:cNvSpPr/>
            <p:nvPr/>
          </p:nvSpPr>
          <p:spPr>
            <a:xfrm>
              <a:off x="2596486" y="1637370"/>
              <a:ext cx="21785" cy="13527"/>
            </a:xfrm>
            <a:custGeom>
              <a:avLst/>
              <a:gdLst/>
              <a:ahLst/>
              <a:cxnLst/>
              <a:rect l="l" t="t" r="r" b="b"/>
              <a:pathLst>
                <a:path w="831" h="516" extrusionOk="0">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76"/>
            <p:cNvSpPr/>
            <p:nvPr/>
          </p:nvSpPr>
          <p:spPr>
            <a:xfrm>
              <a:off x="2373606" y="1727052"/>
              <a:ext cx="22859" cy="13920"/>
            </a:xfrm>
            <a:custGeom>
              <a:avLst/>
              <a:gdLst/>
              <a:ahLst/>
              <a:cxnLst/>
              <a:rect l="l" t="t" r="r" b="b"/>
              <a:pathLst>
                <a:path w="872" h="531" extrusionOk="0">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17" name="Google Shape;17517;p76"/>
          <p:cNvGrpSpPr/>
          <p:nvPr/>
        </p:nvGrpSpPr>
        <p:grpSpPr>
          <a:xfrm>
            <a:off x="4236601" y="1512666"/>
            <a:ext cx="312981" cy="352697"/>
            <a:chOff x="4236601" y="1512666"/>
            <a:chExt cx="312981" cy="352697"/>
          </a:xfrm>
        </p:grpSpPr>
        <p:sp>
          <p:nvSpPr>
            <p:cNvPr id="17518" name="Google Shape;17518;p76"/>
            <p:cNvSpPr/>
            <p:nvPr/>
          </p:nvSpPr>
          <p:spPr>
            <a:xfrm>
              <a:off x="4236601" y="1512666"/>
              <a:ext cx="312981" cy="352697"/>
            </a:xfrm>
            <a:custGeom>
              <a:avLst/>
              <a:gdLst/>
              <a:ahLst/>
              <a:cxnLst/>
              <a:rect l="l" t="t" r="r" b="b"/>
              <a:pathLst>
                <a:path w="11939" h="13454" extrusionOk="0">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9" name="Google Shape;17519;p76"/>
            <p:cNvSpPr/>
            <p:nvPr/>
          </p:nvSpPr>
          <p:spPr>
            <a:xfrm>
              <a:off x="4383798" y="1561557"/>
              <a:ext cx="165784" cy="303806"/>
            </a:xfrm>
            <a:custGeom>
              <a:avLst/>
              <a:gdLst/>
              <a:ahLst/>
              <a:cxnLst/>
              <a:rect l="l" t="t" r="r" b="b"/>
              <a:pathLst>
                <a:path w="6324" h="11589" extrusionOk="0">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0" name="Google Shape;17520;p76"/>
            <p:cNvSpPr/>
            <p:nvPr/>
          </p:nvSpPr>
          <p:spPr>
            <a:xfrm>
              <a:off x="4267246" y="1546326"/>
              <a:ext cx="251664" cy="283856"/>
            </a:xfrm>
            <a:custGeom>
              <a:avLst/>
              <a:gdLst/>
              <a:ahLst/>
              <a:cxnLst/>
              <a:rect l="l" t="t" r="r" b="b"/>
              <a:pathLst>
                <a:path w="9600" h="10828" extrusionOk="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1" name="Google Shape;17521;p76"/>
            <p:cNvSpPr/>
            <p:nvPr/>
          </p:nvSpPr>
          <p:spPr>
            <a:xfrm>
              <a:off x="4388726" y="1585019"/>
              <a:ext cx="130184" cy="245163"/>
            </a:xfrm>
            <a:custGeom>
              <a:avLst/>
              <a:gdLst/>
              <a:ahLst/>
              <a:cxnLst/>
              <a:rect l="l" t="t" r="r" b="b"/>
              <a:pathLst>
                <a:path w="4966" h="9352" extrusionOk="0">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2" name="Google Shape;17522;p76"/>
            <p:cNvSpPr/>
            <p:nvPr/>
          </p:nvSpPr>
          <p:spPr>
            <a:xfrm>
              <a:off x="4330817" y="1674727"/>
              <a:ext cx="124521" cy="84019"/>
            </a:xfrm>
            <a:custGeom>
              <a:avLst/>
              <a:gdLst/>
              <a:ahLst/>
              <a:cxnLst/>
              <a:rect l="l" t="t" r="r" b="b"/>
              <a:pathLst>
                <a:path w="4750" h="3205" extrusionOk="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3" name="Google Shape;17523;p76"/>
            <p:cNvSpPr/>
            <p:nvPr/>
          </p:nvSpPr>
          <p:spPr>
            <a:xfrm>
              <a:off x="4383798" y="1674727"/>
              <a:ext cx="71934" cy="84019"/>
            </a:xfrm>
            <a:custGeom>
              <a:avLst/>
              <a:gdLst/>
              <a:ahLst/>
              <a:cxnLst/>
              <a:rect l="l" t="t" r="r" b="b"/>
              <a:pathLst>
                <a:path w="2744" h="3205" extrusionOk="0">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4" name="Google Shape;17524;p76"/>
            <p:cNvSpPr/>
            <p:nvPr/>
          </p:nvSpPr>
          <p:spPr>
            <a:xfrm>
              <a:off x="4379263" y="1679917"/>
              <a:ext cx="27657" cy="16017"/>
            </a:xfrm>
            <a:custGeom>
              <a:avLst/>
              <a:gdLst/>
              <a:ahLst/>
              <a:cxnLst/>
              <a:rect l="l" t="t" r="r" b="b"/>
              <a:pathLst>
                <a:path w="1055" h="611" extrusionOk="0">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5" name="Google Shape;17525;p76"/>
            <p:cNvSpPr/>
            <p:nvPr/>
          </p:nvSpPr>
          <p:spPr>
            <a:xfrm>
              <a:off x="4372814" y="1689486"/>
              <a:ext cx="40528" cy="58564"/>
            </a:xfrm>
            <a:custGeom>
              <a:avLst/>
              <a:gdLst/>
              <a:ahLst/>
              <a:cxnLst/>
              <a:rect l="l" t="t" r="r" b="b"/>
              <a:pathLst>
                <a:path w="1546" h="2234" extrusionOk="0">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6" name="Google Shape;17526;p76"/>
            <p:cNvSpPr/>
            <p:nvPr/>
          </p:nvSpPr>
          <p:spPr>
            <a:xfrm>
              <a:off x="4383431" y="1689486"/>
              <a:ext cx="29911" cy="58564"/>
            </a:xfrm>
            <a:custGeom>
              <a:avLst/>
              <a:gdLst/>
              <a:ahLst/>
              <a:cxnLst/>
              <a:rect l="l" t="t" r="r" b="b"/>
              <a:pathLst>
                <a:path w="1141" h="2234" extrusionOk="0">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7" name="Google Shape;17527;p76"/>
            <p:cNvSpPr/>
            <p:nvPr/>
          </p:nvSpPr>
          <p:spPr>
            <a:xfrm>
              <a:off x="4372054" y="1674727"/>
              <a:ext cx="42416" cy="21208"/>
            </a:xfrm>
            <a:custGeom>
              <a:avLst/>
              <a:gdLst/>
              <a:ahLst/>
              <a:cxnLst/>
              <a:rect l="l" t="t" r="r" b="b"/>
              <a:pathLst>
                <a:path w="1618" h="809" extrusionOk="0">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76"/>
            <p:cNvSpPr/>
            <p:nvPr/>
          </p:nvSpPr>
          <p:spPr>
            <a:xfrm>
              <a:off x="4389460" y="1675094"/>
              <a:ext cx="24642" cy="20841"/>
            </a:xfrm>
            <a:custGeom>
              <a:avLst/>
              <a:gdLst/>
              <a:ahLst/>
              <a:cxnLst/>
              <a:rect l="l" t="t" r="r" b="b"/>
              <a:pathLst>
                <a:path w="940" h="795" extrusionOk="0">
                  <a:moveTo>
                    <a:pt x="405" y="1"/>
                  </a:moveTo>
                  <a:lnTo>
                    <a:pt x="1" y="795"/>
                  </a:lnTo>
                  <a:lnTo>
                    <a:pt x="607" y="795"/>
                  </a:lnTo>
                  <a:lnTo>
                    <a:pt x="939" y="130"/>
                  </a:lnTo>
                  <a:cubicBezTo>
                    <a:pt x="766" y="58"/>
                    <a:pt x="578" y="15"/>
                    <a:pt x="405"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9" name="Google Shape;17529;p76"/>
            <p:cNvSpPr/>
            <p:nvPr/>
          </p:nvSpPr>
          <p:spPr>
            <a:xfrm>
              <a:off x="4360703" y="1596396"/>
              <a:ext cx="64751" cy="88947"/>
            </a:xfrm>
            <a:custGeom>
              <a:avLst/>
              <a:gdLst/>
              <a:ahLst/>
              <a:cxnLst/>
              <a:rect l="l" t="t" r="r" b="b"/>
              <a:pathLst>
                <a:path w="2470" h="3393" extrusionOk="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0" name="Google Shape;17530;p76"/>
            <p:cNvSpPr/>
            <p:nvPr/>
          </p:nvSpPr>
          <p:spPr>
            <a:xfrm>
              <a:off x="4383431" y="1596396"/>
              <a:ext cx="42023" cy="88947"/>
            </a:xfrm>
            <a:custGeom>
              <a:avLst/>
              <a:gdLst/>
              <a:ahLst/>
              <a:cxnLst/>
              <a:rect l="l" t="t" r="r" b="b"/>
              <a:pathLst>
                <a:path w="1603" h="3393" extrusionOk="0">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1" name="Google Shape;17531;p76"/>
            <p:cNvSpPr/>
            <p:nvPr/>
          </p:nvSpPr>
          <p:spPr>
            <a:xfrm>
              <a:off x="4360336" y="1597891"/>
              <a:ext cx="65118" cy="42783"/>
            </a:xfrm>
            <a:custGeom>
              <a:avLst/>
              <a:gdLst/>
              <a:ahLst/>
              <a:cxnLst/>
              <a:rect l="l" t="t" r="r" b="b"/>
              <a:pathLst>
                <a:path w="2484" h="1632" extrusionOk="0">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32" name="Google Shape;17532;p76"/>
          <p:cNvGrpSpPr/>
          <p:nvPr/>
        </p:nvGrpSpPr>
        <p:grpSpPr>
          <a:xfrm>
            <a:off x="849675" y="3347716"/>
            <a:ext cx="346300" cy="375818"/>
            <a:chOff x="849675" y="3347716"/>
            <a:chExt cx="346300" cy="375818"/>
          </a:xfrm>
        </p:grpSpPr>
        <p:sp>
          <p:nvSpPr>
            <p:cNvPr id="17533" name="Google Shape;17533;p76"/>
            <p:cNvSpPr/>
            <p:nvPr/>
          </p:nvSpPr>
          <p:spPr>
            <a:xfrm>
              <a:off x="880714" y="3347716"/>
              <a:ext cx="315262" cy="314895"/>
            </a:xfrm>
            <a:custGeom>
              <a:avLst/>
              <a:gdLst/>
              <a:ahLst/>
              <a:cxnLst/>
              <a:rect l="l" t="t" r="r" b="b"/>
              <a:pathLst>
                <a:path w="12026" h="12012" extrusionOk="0">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4" name="Google Shape;17534;p76"/>
            <p:cNvSpPr/>
            <p:nvPr/>
          </p:nvSpPr>
          <p:spPr>
            <a:xfrm>
              <a:off x="849675" y="3351124"/>
              <a:ext cx="299742" cy="311801"/>
            </a:xfrm>
            <a:custGeom>
              <a:avLst/>
              <a:gdLst/>
              <a:ahLst/>
              <a:cxnLst/>
              <a:rect l="l" t="t" r="r" b="b"/>
              <a:pathLst>
                <a:path w="11434" h="11894" extrusionOk="0">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5" name="Google Shape;17535;p76"/>
            <p:cNvSpPr/>
            <p:nvPr/>
          </p:nvSpPr>
          <p:spPr>
            <a:xfrm>
              <a:off x="881081" y="3347716"/>
              <a:ext cx="314501" cy="314895"/>
            </a:xfrm>
            <a:custGeom>
              <a:avLst/>
              <a:gdLst/>
              <a:ahLst/>
              <a:cxnLst/>
              <a:rect l="l" t="t" r="r" b="b"/>
              <a:pathLst>
                <a:path w="11997" h="12012" extrusionOk="0">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6" name="Google Shape;17536;p76"/>
            <p:cNvSpPr/>
            <p:nvPr/>
          </p:nvSpPr>
          <p:spPr>
            <a:xfrm>
              <a:off x="881081" y="3351124"/>
              <a:ext cx="237298" cy="311487"/>
            </a:xfrm>
            <a:custGeom>
              <a:avLst/>
              <a:gdLst/>
              <a:ahLst/>
              <a:cxnLst/>
              <a:rect l="l" t="t" r="r" b="b"/>
              <a:pathLst>
                <a:path w="9052" h="11882" extrusionOk="0">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76"/>
            <p:cNvSpPr/>
            <p:nvPr/>
          </p:nvSpPr>
          <p:spPr>
            <a:xfrm>
              <a:off x="935582" y="3650473"/>
              <a:ext cx="205893" cy="72668"/>
            </a:xfrm>
            <a:custGeom>
              <a:avLst/>
              <a:gdLst/>
              <a:ahLst/>
              <a:cxnLst/>
              <a:rect l="l" t="t" r="r" b="b"/>
              <a:pathLst>
                <a:path w="7854" h="2772" extrusionOk="0">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76"/>
            <p:cNvSpPr/>
            <p:nvPr/>
          </p:nvSpPr>
          <p:spPr>
            <a:xfrm>
              <a:off x="1026024" y="3675062"/>
              <a:ext cx="24616" cy="48472"/>
            </a:xfrm>
            <a:custGeom>
              <a:avLst/>
              <a:gdLst/>
              <a:ahLst/>
              <a:cxnLst/>
              <a:rect l="l" t="t" r="r" b="b"/>
              <a:pathLst>
                <a:path w="939" h="1849" extrusionOk="0">
                  <a:moveTo>
                    <a:pt x="232" y="0"/>
                  </a:moveTo>
                  <a:lnTo>
                    <a:pt x="1" y="1848"/>
                  </a:lnTo>
                  <a:lnTo>
                    <a:pt x="939" y="1848"/>
                  </a:lnTo>
                  <a:lnTo>
                    <a:pt x="70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9" name="Google Shape;17539;p76"/>
            <p:cNvSpPr/>
            <p:nvPr/>
          </p:nvSpPr>
          <p:spPr>
            <a:xfrm>
              <a:off x="1027544" y="3662584"/>
              <a:ext cx="21601" cy="20841"/>
            </a:xfrm>
            <a:custGeom>
              <a:avLst/>
              <a:gdLst/>
              <a:ahLst/>
              <a:cxnLst/>
              <a:rect l="l" t="t" r="r" b="b"/>
              <a:pathLst>
                <a:path w="824" h="795" extrusionOk="0">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0" name="Google Shape;17540;p76"/>
            <p:cNvSpPr/>
            <p:nvPr/>
          </p:nvSpPr>
          <p:spPr>
            <a:xfrm>
              <a:off x="1104747" y="3675429"/>
              <a:ext cx="36727" cy="47711"/>
            </a:xfrm>
            <a:custGeom>
              <a:avLst/>
              <a:gdLst/>
              <a:ahLst/>
              <a:cxnLst/>
              <a:rect l="l" t="t" r="r" b="b"/>
              <a:pathLst>
                <a:path w="1401" h="1820" extrusionOk="0">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76"/>
            <p:cNvSpPr/>
            <p:nvPr/>
          </p:nvSpPr>
          <p:spPr>
            <a:xfrm>
              <a:off x="971523" y="3463140"/>
              <a:ext cx="133251" cy="96524"/>
            </a:xfrm>
            <a:custGeom>
              <a:avLst/>
              <a:gdLst/>
              <a:ahLst/>
              <a:cxnLst/>
              <a:rect l="l" t="t" r="r" b="b"/>
              <a:pathLst>
                <a:path w="5083" h="3682" extrusionOk="0">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2" name="Google Shape;17542;p76"/>
            <p:cNvSpPr/>
            <p:nvPr/>
          </p:nvSpPr>
          <p:spPr>
            <a:xfrm>
              <a:off x="1001801" y="3463140"/>
              <a:ext cx="103340" cy="96524"/>
            </a:xfrm>
            <a:custGeom>
              <a:avLst/>
              <a:gdLst/>
              <a:ahLst/>
              <a:cxnLst/>
              <a:rect l="l" t="t" r="r" b="b"/>
              <a:pathLst>
                <a:path w="3942" h="3682" extrusionOk="0">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3" name="Google Shape;17543;p76"/>
            <p:cNvSpPr/>
            <p:nvPr/>
          </p:nvSpPr>
          <p:spPr>
            <a:xfrm>
              <a:off x="1001801" y="3608083"/>
              <a:ext cx="73061" cy="54527"/>
            </a:xfrm>
            <a:custGeom>
              <a:avLst/>
              <a:gdLst/>
              <a:ahLst/>
              <a:cxnLst/>
              <a:rect l="l" t="t" r="r" b="b"/>
              <a:pathLst>
                <a:path w="2787" h="2080" extrusionOk="0">
                  <a:moveTo>
                    <a:pt x="1" y="0"/>
                  </a:moveTo>
                  <a:lnTo>
                    <a:pt x="1" y="2079"/>
                  </a:lnTo>
                  <a:lnTo>
                    <a:pt x="2787" y="2079"/>
                  </a:lnTo>
                  <a:lnTo>
                    <a:pt x="278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4" name="Google Shape;17544;p76"/>
            <p:cNvSpPr/>
            <p:nvPr/>
          </p:nvSpPr>
          <p:spPr>
            <a:xfrm>
              <a:off x="1001801" y="3608083"/>
              <a:ext cx="73061" cy="30383"/>
            </a:xfrm>
            <a:custGeom>
              <a:avLst/>
              <a:gdLst/>
              <a:ahLst/>
              <a:cxnLst/>
              <a:rect l="l" t="t" r="r" b="b"/>
              <a:pathLst>
                <a:path w="2787" h="1159" extrusionOk="0">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5" name="Google Shape;17545;p76"/>
            <p:cNvSpPr/>
            <p:nvPr/>
          </p:nvSpPr>
          <p:spPr>
            <a:xfrm>
              <a:off x="990083" y="3640459"/>
              <a:ext cx="48445" cy="43596"/>
            </a:xfrm>
            <a:custGeom>
              <a:avLst/>
              <a:gdLst/>
              <a:ahLst/>
              <a:cxnLst/>
              <a:rect l="l" t="t" r="r" b="b"/>
              <a:pathLst>
                <a:path w="1848" h="1663" extrusionOk="0">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6" name="Google Shape;17546;p76"/>
            <p:cNvSpPr/>
            <p:nvPr/>
          </p:nvSpPr>
          <p:spPr>
            <a:xfrm>
              <a:off x="1038502" y="3640459"/>
              <a:ext cx="48105" cy="43438"/>
            </a:xfrm>
            <a:custGeom>
              <a:avLst/>
              <a:gdLst/>
              <a:ahLst/>
              <a:cxnLst/>
              <a:rect l="l" t="t" r="r" b="b"/>
              <a:pathLst>
                <a:path w="1835" h="1657" extrusionOk="0">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7" name="Google Shape;17547;p76"/>
            <p:cNvSpPr/>
            <p:nvPr/>
          </p:nvSpPr>
          <p:spPr>
            <a:xfrm>
              <a:off x="977971" y="3511926"/>
              <a:ext cx="120746" cy="114350"/>
            </a:xfrm>
            <a:custGeom>
              <a:avLst/>
              <a:gdLst/>
              <a:ahLst/>
              <a:cxnLst/>
              <a:rect l="l" t="t" r="r" b="b"/>
              <a:pathLst>
                <a:path w="4606" h="4362" extrusionOk="0">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8" name="Google Shape;17548;p76"/>
            <p:cNvSpPr/>
            <p:nvPr/>
          </p:nvSpPr>
          <p:spPr>
            <a:xfrm>
              <a:off x="977578" y="3511926"/>
              <a:ext cx="109028" cy="113957"/>
            </a:xfrm>
            <a:custGeom>
              <a:avLst/>
              <a:gdLst/>
              <a:ahLst/>
              <a:cxnLst/>
              <a:rect l="l" t="t" r="r" b="b"/>
              <a:pathLst>
                <a:path w="4159" h="4347" extrusionOk="0">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9" name="Google Shape;17549;p76"/>
            <p:cNvSpPr/>
            <p:nvPr/>
          </p:nvSpPr>
          <p:spPr>
            <a:xfrm>
              <a:off x="935215" y="3675429"/>
              <a:ext cx="36334" cy="47711"/>
            </a:xfrm>
            <a:custGeom>
              <a:avLst/>
              <a:gdLst/>
              <a:ahLst/>
              <a:cxnLst/>
              <a:rect l="l" t="t" r="r" b="b"/>
              <a:pathLst>
                <a:path w="1386" h="1820" extrusionOk="0">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50" name="Google Shape;17550;p76"/>
          <p:cNvGrpSpPr/>
          <p:nvPr/>
        </p:nvGrpSpPr>
        <p:grpSpPr>
          <a:xfrm>
            <a:off x="1324219" y="3399202"/>
            <a:ext cx="376578" cy="272846"/>
            <a:chOff x="1324219" y="3399202"/>
            <a:chExt cx="376578" cy="272846"/>
          </a:xfrm>
        </p:grpSpPr>
        <p:sp>
          <p:nvSpPr>
            <p:cNvPr id="17551" name="Google Shape;17551;p76"/>
            <p:cNvSpPr/>
            <p:nvPr/>
          </p:nvSpPr>
          <p:spPr>
            <a:xfrm>
              <a:off x="1597458" y="3496066"/>
              <a:ext cx="30278" cy="66639"/>
            </a:xfrm>
            <a:custGeom>
              <a:avLst/>
              <a:gdLst/>
              <a:ahLst/>
              <a:cxnLst/>
              <a:rect l="l" t="t" r="r" b="b"/>
              <a:pathLst>
                <a:path w="1155" h="2542" extrusionOk="0">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2" name="Google Shape;17552;p76"/>
            <p:cNvSpPr/>
            <p:nvPr/>
          </p:nvSpPr>
          <p:spPr>
            <a:xfrm>
              <a:off x="1609569" y="3490011"/>
              <a:ext cx="72668" cy="72694"/>
            </a:xfrm>
            <a:custGeom>
              <a:avLst/>
              <a:gdLst/>
              <a:ahLst/>
              <a:cxnLst/>
              <a:rect l="l" t="t" r="r" b="b"/>
              <a:pathLst>
                <a:path w="2772" h="2773" extrusionOk="0">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3" name="Google Shape;17553;p76"/>
            <p:cNvSpPr/>
            <p:nvPr/>
          </p:nvSpPr>
          <p:spPr>
            <a:xfrm>
              <a:off x="1621681" y="3580846"/>
              <a:ext cx="36334" cy="26870"/>
            </a:xfrm>
            <a:custGeom>
              <a:avLst/>
              <a:gdLst/>
              <a:ahLst/>
              <a:cxnLst/>
              <a:rect l="l" t="t" r="r" b="b"/>
              <a:pathLst>
                <a:path w="1386" h="1025" extrusionOk="0">
                  <a:moveTo>
                    <a:pt x="0" y="0"/>
                  </a:moveTo>
                  <a:lnTo>
                    <a:pt x="0" y="1025"/>
                  </a:lnTo>
                  <a:lnTo>
                    <a:pt x="1386" y="1025"/>
                  </a:lnTo>
                  <a:lnTo>
                    <a:pt x="138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4" name="Google Shape;17554;p76"/>
            <p:cNvSpPr/>
            <p:nvPr/>
          </p:nvSpPr>
          <p:spPr>
            <a:xfrm>
              <a:off x="1621681" y="3580846"/>
              <a:ext cx="36334" cy="14785"/>
            </a:xfrm>
            <a:custGeom>
              <a:avLst/>
              <a:gdLst/>
              <a:ahLst/>
              <a:cxnLst/>
              <a:rect l="l" t="t" r="r" b="b"/>
              <a:pathLst>
                <a:path w="1386" h="564" extrusionOk="0">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76"/>
            <p:cNvSpPr/>
            <p:nvPr/>
          </p:nvSpPr>
          <p:spPr>
            <a:xfrm>
              <a:off x="1579291" y="3595605"/>
              <a:ext cx="121507" cy="76443"/>
            </a:xfrm>
            <a:custGeom>
              <a:avLst/>
              <a:gdLst/>
              <a:ahLst/>
              <a:cxnLst/>
              <a:rect l="l" t="t" r="r" b="b"/>
              <a:pathLst>
                <a:path w="4635" h="2916" extrusionOk="0">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6" name="Google Shape;17556;p76"/>
            <p:cNvSpPr/>
            <p:nvPr/>
          </p:nvSpPr>
          <p:spPr>
            <a:xfrm>
              <a:off x="1633766" y="3607690"/>
              <a:ext cx="12138" cy="64358"/>
            </a:xfrm>
            <a:custGeom>
              <a:avLst/>
              <a:gdLst/>
              <a:ahLst/>
              <a:cxnLst/>
              <a:rect l="l" t="t" r="r" b="b"/>
              <a:pathLst>
                <a:path w="463" h="2455" extrusionOk="0">
                  <a:moveTo>
                    <a:pt x="116" y="1"/>
                  </a:moveTo>
                  <a:lnTo>
                    <a:pt x="1" y="2455"/>
                  </a:lnTo>
                  <a:lnTo>
                    <a:pt x="463" y="2455"/>
                  </a:lnTo>
                  <a:lnTo>
                    <a:pt x="347"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7" name="Google Shape;17557;p76"/>
            <p:cNvSpPr/>
            <p:nvPr/>
          </p:nvSpPr>
          <p:spPr>
            <a:xfrm>
              <a:off x="1603514" y="3520289"/>
              <a:ext cx="72668" cy="66639"/>
            </a:xfrm>
            <a:custGeom>
              <a:avLst/>
              <a:gdLst/>
              <a:ahLst/>
              <a:cxnLst/>
              <a:rect l="l" t="t" r="r" b="b"/>
              <a:pathLst>
                <a:path w="2772" h="2542" extrusionOk="0">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8" name="Google Shape;17558;p76"/>
            <p:cNvSpPr/>
            <p:nvPr/>
          </p:nvSpPr>
          <p:spPr>
            <a:xfrm>
              <a:off x="1603514" y="3520289"/>
              <a:ext cx="72668" cy="65118"/>
            </a:xfrm>
            <a:custGeom>
              <a:avLst/>
              <a:gdLst/>
              <a:ahLst/>
              <a:cxnLst/>
              <a:rect l="l" t="t" r="r" b="b"/>
              <a:pathLst>
                <a:path w="2772" h="2484" extrusionOk="0">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76"/>
            <p:cNvSpPr/>
            <p:nvPr/>
          </p:nvSpPr>
          <p:spPr>
            <a:xfrm>
              <a:off x="1676156" y="3611098"/>
              <a:ext cx="24249" cy="60583"/>
            </a:xfrm>
            <a:custGeom>
              <a:avLst/>
              <a:gdLst/>
              <a:ahLst/>
              <a:cxnLst/>
              <a:rect l="l" t="t" r="r" b="b"/>
              <a:pathLst>
                <a:path w="925" h="2311" extrusionOk="0">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0" name="Google Shape;17560;p76"/>
            <p:cNvSpPr/>
            <p:nvPr/>
          </p:nvSpPr>
          <p:spPr>
            <a:xfrm>
              <a:off x="1633766" y="3607690"/>
              <a:ext cx="12138" cy="12138"/>
            </a:xfrm>
            <a:custGeom>
              <a:avLst/>
              <a:gdLst/>
              <a:ahLst/>
              <a:cxnLst/>
              <a:rect l="l" t="t" r="r" b="b"/>
              <a:pathLst>
                <a:path w="463" h="463" extrusionOk="0">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1" name="Google Shape;17561;p76"/>
            <p:cNvSpPr/>
            <p:nvPr/>
          </p:nvSpPr>
          <p:spPr>
            <a:xfrm>
              <a:off x="1614865" y="3590755"/>
              <a:ext cx="24983" cy="25560"/>
            </a:xfrm>
            <a:custGeom>
              <a:avLst/>
              <a:gdLst/>
              <a:ahLst/>
              <a:cxnLst/>
              <a:rect l="l" t="t" r="r" b="b"/>
              <a:pathLst>
                <a:path w="953" h="975" extrusionOk="0">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2" name="Google Shape;17562;p76"/>
            <p:cNvSpPr/>
            <p:nvPr/>
          </p:nvSpPr>
          <p:spPr>
            <a:xfrm>
              <a:off x="1639822" y="3590755"/>
              <a:ext cx="25009" cy="25560"/>
            </a:xfrm>
            <a:custGeom>
              <a:avLst/>
              <a:gdLst/>
              <a:ahLst/>
              <a:cxnLst/>
              <a:rect l="l" t="t" r="r" b="b"/>
              <a:pathLst>
                <a:path w="954" h="975" extrusionOk="0">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3" name="Google Shape;17563;p76"/>
            <p:cNvSpPr/>
            <p:nvPr/>
          </p:nvSpPr>
          <p:spPr>
            <a:xfrm>
              <a:off x="1325373" y="3492291"/>
              <a:ext cx="109002" cy="109395"/>
            </a:xfrm>
            <a:custGeom>
              <a:avLst/>
              <a:gdLst/>
              <a:ahLst/>
              <a:cxnLst/>
              <a:rect l="l" t="t" r="r" b="b"/>
              <a:pathLst>
                <a:path w="4158" h="4173" extrusionOk="0">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4" name="Google Shape;17564;p76"/>
            <p:cNvSpPr/>
            <p:nvPr/>
          </p:nvSpPr>
          <p:spPr>
            <a:xfrm>
              <a:off x="1355258" y="3492291"/>
              <a:ext cx="79117" cy="109002"/>
            </a:xfrm>
            <a:custGeom>
              <a:avLst/>
              <a:gdLst/>
              <a:ahLst/>
              <a:cxnLst/>
              <a:rect l="l" t="t" r="r" b="b"/>
              <a:pathLst>
                <a:path w="3018" h="4158" extrusionOk="0">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76"/>
            <p:cNvSpPr/>
            <p:nvPr/>
          </p:nvSpPr>
          <p:spPr>
            <a:xfrm>
              <a:off x="1324612" y="3574790"/>
              <a:ext cx="109002" cy="97258"/>
            </a:xfrm>
            <a:custGeom>
              <a:avLst/>
              <a:gdLst/>
              <a:ahLst/>
              <a:cxnLst/>
              <a:rect l="l" t="t" r="r" b="b"/>
              <a:pathLst>
                <a:path w="4158" h="3710" extrusionOk="0">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6" name="Google Shape;17566;p76"/>
            <p:cNvSpPr/>
            <p:nvPr/>
          </p:nvSpPr>
          <p:spPr>
            <a:xfrm>
              <a:off x="1360553" y="3574790"/>
              <a:ext cx="37120" cy="24223"/>
            </a:xfrm>
            <a:custGeom>
              <a:avLst/>
              <a:gdLst/>
              <a:ahLst/>
              <a:cxnLst/>
              <a:rect l="l" t="t" r="r" b="b"/>
              <a:pathLst>
                <a:path w="1416" h="924" extrusionOk="0">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7" name="Google Shape;17567;p76"/>
            <p:cNvSpPr/>
            <p:nvPr/>
          </p:nvSpPr>
          <p:spPr>
            <a:xfrm>
              <a:off x="1324219" y="3606563"/>
              <a:ext cx="109395" cy="65485"/>
            </a:xfrm>
            <a:custGeom>
              <a:avLst/>
              <a:gdLst/>
              <a:ahLst/>
              <a:cxnLst/>
              <a:rect l="l" t="t" r="r" b="b"/>
              <a:pathLst>
                <a:path w="4173" h="2498" extrusionOk="0">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8" name="Google Shape;17568;p76"/>
            <p:cNvSpPr/>
            <p:nvPr/>
          </p:nvSpPr>
          <p:spPr>
            <a:xfrm>
              <a:off x="1342779" y="3527393"/>
              <a:ext cx="72668" cy="59534"/>
            </a:xfrm>
            <a:custGeom>
              <a:avLst/>
              <a:gdLst/>
              <a:ahLst/>
              <a:cxnLst/>
              <a:rect l="l" t="t" r="r" b="b"/>
              <a:pathLst>
                <a:path w="2772" h="2271" extrusionOk="0">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9" name="Google Shape;17569;p76"/>
            <p:cNvSpPr/>
            <p:nvPr/>
          </p:nvSpPr>
          <p:spPr>
            <a:xfrm>
              <a:off x="1342779" y="3527393"/>
              <a:ext cx="73061" cy="59141"/>
            </a:xfrm>
            <a:custGeom>
              <a:avLst/>
              <a:gdLst/>
              <a:ahLst/>
              <a:cxnLst/>
              <a:rect l="l" t="t" r="r" b="b"/>
              <a:pathLst>
                <a:path w="2787" h="2256" extrusionOk="0">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0" name="Google Shape;17570;p76"/>
            <p:cNvSpPr/>
            <p:nvPr/>
          </p:nvSpPr>
          <p:spPr>
            <a:xfrm>
              <a:off x="1324612" y="3619067"/>
              <a:ext cx="24249" cy="52981"/>
            </a:xfrm>
            <a:custGeom>
              <a:avLst/>
              <a:gdLst/>
              <a:ahLst/>
              <a:cxnLst/>
              <a:rect l="l" t="t" r="r" b="b"/>
              <a:pathLst>
                <a:path w="925" h="2021" extrusionOk="0">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1" name="Google Shape;17571;p76"/>
            <p:cNvSpPr/>
            <p:nvPr/>
          </p:nvSpPr>
          <p:spPr>
            <a:xfrm>
              <a:off x="1409365" y="3586901"/>
              <a:ext cx="206286" cy="85146"/>
            </a:xfrm>
            <a:custGeom>
              <a:avLst/>
              <a:gdLst/>
              <a:ahLst/>
              <a:cxnLst/>
              <a:rect l="l" t="t" r="r" b="b"/>
              <a:pathLst>
                <a:path w="7869" h="3248" extrusionOk="0">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76"/>
            <p:cNvSpPr/>
            <p:nvPr/>
          </p:nvSpPr>
          <p:spPr>
            <a:xfrm>
              <a:off x="1500567" y="3611098"/>
              <a:ext cx="24249" cy="60950"/>
            </a:xfrm>
            <a:custGeom>
              <a:avLst/>
              <a:gdLst/>
              <a:ahLst/>
              <a:cxnLst/>
              <a:rect l="l" t="t" r="r" b="b"/>
              <a:pathLst>
                <a:path w="925" h="2325" extrusionOk="0">
                  <a:moveTo>
                    <a:pt x="217" y="1"/>
                  </a:moveTo>
                  <a:lnTo>
                    <a:pt x="1" y="2325"/>
                  </a:lnTo>
                  <a:lnTo>
                    <a:pt x="925" y="2325"/>
                  </a:lnTo>
                  <a:lnTo>
                    <a:pt x="708"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76"/>
            <p:cNvSpPr/>
            <p:nvPr/>
          </p:nvSpPr>
          <p:spPr>
            <a:xfrm>
              <a:off x="1502088" y="3598986"/>
              <a:ext cx="21208" cy="20474"/>
            </a:xfrm>
            <a:custGeom>
              <a:avLst/>
              <a:gdLst/>
              <a:ahLst/>
              <a:cxnLst/>
              <a:rect l="l" t="t" r="r" b="b"/>
              <a:pathLst>
                <a:path w="809" h="781" extrusionOk="0">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4" name="Google Shape;17574;p76"/>
            <p:cNvSpPr/>
            <p:nvPr/>
          </p:nvSpPr>
          <p:spPr>
            <a:xfrm>
              <a:off x="1579291" y="3611858"/>
              <a:ext cx="36360" cy="60190"/>
            </a:xfrm>
            <a:custGeom>
              <a:avLst/>
              <a:gdLst/>
              <a:ahLst/>
              <a:cxnLst/>
              <a:rect l="l" t="t" r="r" b="b"/>
              <a:pathLst>
                <a:path w="1387" h="2296" extrusionOk="0">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5" name="Google Shape;17575;p76"/>
            <p:cNvSpPr/>
            <p:nvPr/>
          </p:nvSpPr>
          <p:spPr>
            <a:xfrm>
              <a:off x="1446066" y="3399202"/>
              <a:ext cx="133251" cy="96891"/>
            </a:xfrm>
            <a:custGeom>
              <a:avLst/>
              <a:gdLst/>
              <a:ahLst/>
              <a:cxnLst/>
              <a:rect l="l" t="t" r="r" b="b"/>
              <a:pathLst>
                <a:path w="5083" h="3696" extrusionOk="0">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6" name="Google Shape;17576;p76"/>
            <p:cNvSpPr/>
            <p:nvPr/>
          </p:nvSpPr>
          <p:spPr>
            <a:xfrm>
              <a:off x="1476345" y="3399202"/>
              <a:ext cx="102973" cy="96891"/>
            </a:xfrm>
            <a:custGeom>
              <a:avLst/>
              <a:gdLst/>
              <a:ahLst/>
              <a:cxnLst/>
              <a:rect l="l" t="t" r="r" b="b"/>
              <a:pathLst>
                <a:path w="3928" h="3696" extrusionOk="0">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7" name="Google Shape;17577;p76"/>
            <p:cNvSpPr/>
            <p:nvPr/>
          </p:nvSpPr>
          <p:spPr>
            <a:xfrm>
              <a:off x="1476345" y="3544512"/>
              <a:ext cx="72694" cy="54501"/>
            </a:xfrm>
            <a:custGeom>
              <a:avLst/>
              <a:gdLst/>
              <a:ahLst/>
              <a:cxnLst/>
              <a:rect l="l" t="t" r="r" b="b"/>
              <a:pathLst>
                <a:path w="2773" h="2079" extrusionOk="0">
                  <a:moveTo>
                    <a:pt x="1" y="0"/>
                  </a:moveTo>
                  <a:lnTo>
                    <a:pt x="1" y="2079"/>
                  </a:lnTo>
                  <a:lnTo>
                    <a:pt x="2772" y="2079"/>
                  </a:ln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8" name="Google Shape;17578;p76"/>
            <p:cNvSpPr/>
            <p:nvPr/>
          </p:nvSpPr>
          <p:spPr>
            <a:xfrm>
              <a:off x="1476345" y="3544512"/>
              <a:ext cx="72694" cy="30383"/>
            </a:xfrm>
            <a:custGeom>
              <a:avLst/>
              <a:gdLst/>
              <a:ahLst/>
              <a:cxnLst/>
              <a:rect l="l" t="t" r="r" b="b"/>
              <a:pathLst>
                <a:path w="2773" h="1159" extrusionOk="0">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9" name="Google Shape;17579;p76"/>
            <p:cNvSpPr/>
            <p:nvPr/>
          </p:nvSpPr>
          <p:spPr>
            <a:xfrm>
              <a:off x="1464233" y="3576887"/>
              <a:ext cx="48472" cy="43438"/>
            </a:xfrm>
            <a:custGeom>
              <a:avLst/>
              <a:gdLst/>
              <a:ahLst/>
              <a:cxnLst/>
              <a:rect l="l" t="t" r="r" b="b"/>
              <a:pathLst>
                <a:path w="1849" h="1657" extrusionOk="0">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0" name="Google Shape;17580;p76"/>
            <p:cNvSpPr/>
            <p:nvPr/>
          </p:nvSpPr>
          <p:spPr>
            <a:xfrm>
              <a:off x="1512679" y="3576887"/>
              <a:ext cx="48472" cy="43438"/>
            </a:xfrm>
            <a:custGeom>
              <a:avLst/>
              <a:gdLst/>
              <a:ahLst/>
              <a:cxnLst/>
              <a:rect l="l" t="t" r="r" b="b"/>
              <a:pathLst>
                <a:path w="1849" h="1657" extrusionOk="0">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76"/>
            <p:cNvSpPr/>
            <p:nvPr/>
          </p:nvSpPr>
          <p:spPr>
            <a:xfrm>
              <a:off x="1452122" y="3448171"/>
              <a:ext cx="121140" cy="114533"/>
            </a:xfrm>
            <a:custGeom>
              <a:avLst/>
              <a:gdLst/>
              <a:ahLst/>
              <a:cxnLst/>
              <a:rect l="l" t="t" r="r" b="b"/>
              <a:pathLst>
                <a:path w="4621" h="4369" extrusionOk="0">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2" name="Google Shape;17582;p76"/>
            <p:cNvSpPr/>
            <p:nvPr/>
          </p:nvSpPr>
          <p:spPr>
            <a:xfrm>
              <a:off x="1452122" y="3448355"/>
              <a:ext cx="109028" cy="113957"/>
            </a:xfrm>
            <a:custGeom>
              <a:avLst/>
              <a:gdLst/>
              <a:ahLst/>
              <a:cxnLst/>
              <a:rect l="l" t="t" r="r" b="b"/>
              <a:pathLst>
                <a:path w="4159" h="4347" extrusionOk="0">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3" name="Google Shape;17583;p76"/>
            <p:cNvSpPr/>
            <p:nvPr/>
          </p:nvSpPr>
          <p:spPr>
            <a:xfrm>
              <a:off x="1409759" y="3611858"/>
              <a:ext cx="36334" cy="60190"/>
            </a:xfrm>
            <a:custGeom>
              <a:avLst/>
              <a:gdLst/>
              <a:ahLst/>
              <a:cxnLst/>
              <a:rect l="l" t="t" r="r" b="b"/>
              <a:pathLst>
                <a:path w="1386" h="2296" extrusionOk="0">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84" name="Google Shape;17584;p76"/>
          <p:cNvGrpSpPr/>
          <p:nvPr/>
        </p:nvGrpSpPr>
        <p:grpSpPr>
          <a:xfrm>
            <a:off x="1798763" y="3395401"/>
            <a:ext cx="376185" cy="280448"/>
            <a:chOff x="1798763" y="3395401"/>
            <a:chExt cx="376185" cy="280448"/>
          </a:xfrm>
        </p:grpSpPr>
        <p:sp>
          <p:nvSpPr>
            <p:cNvPr id="17585" name="Google Shape;17585;p76"/>
            <p:cNvSpPr/>
            <p:nvPr/>
          </p:nvSpPr>
          <p:spPr>
            <a:xfrm>
              <a:off x="2097352" y="3478660"/>
              <a:ext cx="47711" cy="42023"/>
            </a:xfrm>
            <a:custGeom>
              <a:avLst/>
              <a:gdLst/>
              <a:ahLst/>
              <a:cxnLst/>
              <a:rect l="l" t="t" r="r" b="b"/>
              <a:pathLst>
                <a:path w="1820" h="1603" extrusionOk="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76"/>
            <p:cNvSpPr/>
            <p:nvPr/>
          </p:nvSpPr>
          <p:spPr>
            <a:xfrm>
              <a:off x="2097352" y="3478660"/>
              <a:ext cx="32559" cy="42023"/>
            </a:xfrm>
            <a:custGeom>
              <a:avLst/>
              <a:gdLst/>
              <a:ahLst/>
              <a:cxnLst/>
              <a:rect l="l" t="t" r="r" b="b"/>
              <a:pathLst>
                <a:path w="1242" h="1603" extrusionOk="0">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76"/>
            <p:cNvSpPr/>
            <p:nvPr/>
          </p:nvSpPr>
          <p:spPr>
            <a:xfrm>
              <a:off x="2067441" y="3580452"/>
              <a:ext cx="107508" cy="95396"/>
            </a:xfrm>
            <a:custGeom>
              <a:avLst/>
              <a:gdLst/>
              <a:ahLst/>
              <a:cxnLst/>
              <a:rect l="l" t="t" r="r" b="b"/>
              <a:pathLst>
                <a:path w="4101" h="3639" extrusionOk="0">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8" name="Google Shape;17588;p76"/>
            <p:cNvSpPr/>
            <p:nvPr/>
          </p:nvSpPr>
          <p:spPr>
            <a:xfrm>
              <a:off x="2103014" y="3580085"/>
              <a:ext cx="36360" cy="23856"/>
            </a:xfrm>
            <a:custGeom>
              <a:avLst/>
              <a:gdLst/>
              <a:ahLst/>
              <a:cxnLst/>
              <a:rect l="l" t="t" r="r" b="b"/>
              <a:pathLst>
                <a:path w="1387" h="910" extrusionOk="0">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76"/>
            <p:cNvSpPr/>
            <p:nvPr/>
          </p:nvSpPr>
          <p:spPr>
            <a:xfrm>
              <a:off x="2067441" y="3611491"/>
              <a:ext cx="107141" cy="64358"/>
            </a:xfrm>
            <a:custGeom>
              <a:avLst/>
              <a:gdLst/>
              <a:ahLst/>
              <a:cxnLst/>
              <a:rect l="l" t="t" r="r" b="b"/>
              <a:pathLst>
                <a:path w="4087" h="2455" extrusionOk="0">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0" name="Google Shape;17590;p76"/>
            <p:cNvSpPr/>
            <p:nvPr/>
          </p:nvSpPr>
          <p:spPr>
            <a:xfrm>
              <a:off x="2079185" y="3496827"/>
              <a:ext cx="83652" cy="83285"/>
            </a:xfrm>
            <a:custGeom>
              <a:avLst/>
              <a:gdLst/>
              <a:ahLst/>
              <a:cxnLst/>
              <a:rect l="l" t="t" r="r" b="b"/>
              <a:pathLst>
                <a:path w="3191" h="3177" extrusionOk="0">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1" name="Google Shape;17591;p76"/>
            <p:cNvSpPr/>
            <p:nvPr/>
          </p:nvSpPr>
          <p:spPr>
            <a:xfrm>
              <a:off x="2095071" y="3496827"/>
              <a:ext cx="69653" cy="75342"/>
            </a:xfrm>
            <a:custGeom>
              <a:avLst/>
              <a:gdLst/>
              <a:ahLst/>
              <a:cxnLst/>
              <a:rect l="l" t="t" r="r" b="b"/>
              <a:pathLst>
                <a:path w="2657" h="2874" extrusionOk="0">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2" name="Google Shape;17592;p76"/>
            <p:cNvSpPr/>
            <p:nvPr/>
          </p:nvSpPr>
          <p:spPr>
            <a:xfrm>
              <a:off x="2085241" y="3533449"/>
              <a:ext cx="71541" cy="58774"/>
            </a:xfrm>
            <a:custGeom>
              <a:avLst/>
              <a:gdLst/>
              <a:ahLst/>
              <a:cxnLst/>
              <a:rect l="l" t="t" r="r" b="b"/>
              <a:pathLst>
                <a:path w="2729" h="2242" extrusionOk="0">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3" name="Google Shape;17593;p76"/>
            <p:cNvSpPr/>
            <p:nvPr/>
          </p:nvSpPr>
          <p:spPr>
            <a:xfrm>
              <a:off x="2085608" y="3533449"/>
              <a:ext cx="71567" cy="58381"/>
            </a:xfrm>
            <a:custGeom>
              <a:avLst/>
              <a:gdLst/>
              <a:ahLst/>
              <a:cxnLst/>
              <a:rect l="l" t="t" r="r" b="b"/>
              <a:pathLst>
                <a:path w="2730" h="2227" extrusionOk="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4" name="Google Shape;17594;p76"/>
            <p:cNvSpPr/>
            <p:nvPr/>
          </p:nvSpPr>
          <p:spPr>
            <a:xfrm>
              <a:off x="2150699" y="3623969"/>
              <a:ext cx="24249" cy="51879"/>
            </a:xfrm>
            <a:custGeom>
              <a:avLst/>
              <a:gdLst/>
              <a:ahLst/>
              <a:cxnLst/>
              <a:rect l="l" t="t" r="r" b="b"/>
              <a:pathLst>
                <a:path w="925" h="1979" extrusionOk="0">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5" name="Google Shape;17595;p76"/>
            <p:cNvSpPr/>
            <p:nvPr/>
          </p:nvSpPr>
          <p:spPr>
            <a:xfrm>
              <a:off x="1816930" y="3502882"/>
              <a:ext cx="29938" cy="65485"/>
            </a:xfrm>
            <a:custGeom>
              <a:avLst/>
              <a:gdLst/>
              <a:ahLst/>
              <a:cxnLst/>
              <a:rect l="l" t="t" r="r" b="b"/>
              <a:pathLst>
                <a:path w="1142" h="2498" extrusionOk="0">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6" name="Google Shape;17596;p76"/>
            <p:cNvSpPr/>
            <p:nvPr/>
          </p:nvSpPr>
          <p:spPr>
            <a:xfrm>
              <a:off x="1828674" y="3496827"/>
              <a:ext cx="71541" cy="71541"/>
            </a:xfrm>
            <a:custGeom>
              <a:avLst/>
              <a:gdLst/>
              <a:ahLst/>
              <a:cxnLst/>
              <a:rect l="l" t="t" r="r" b="b"/>
              <a:pathLst>
                <a:path w="2729" h="2729" extrusionOk="0">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7" name="Google Shape;17597;p76"/>
            <p:cNvSpPr/>
            <p:nvPr/>
          </p:nvSpPr>
          <p:spPr>
            <a:xfrm>
              <a:off x="1840786" y="3586141"/>
              <a:ext cx="35967" cy="26503"/>
            </a:xfrm>
            <a:custGeom>
              <a:avLst/>
              <a:gdLst/>
              <a:ahLst/>
              <a:cxnLst/>
              <a:rect l="l" t="t" r="r" b="b"/>
              <a:pathLst>
                <a:path w="1372" h="1011" extrusionOk="0">
                  <a:moveTo>
                    <a:pt x="0" y="0"/>
                  </a:moveTo>
                  <a:lnTo>
                    <a:pt x="0" y="1011"/>
                  </a:lnTo>
                  <a:lnTo>
                    <a:pt x="1372" y="1011"/>
                  </a:lnTo>
                  <a:lnTo>
                    <a:pt x="13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8" name="Google Shape;17598;p76"/>
            <p:cNvSpPr/>
            <p:nvPr/>
          </p:nvSpPr>
          <p:spPr>
            <a:xfrm>
              <a:off x="1840786" y="3586141"/>
              <a:ext cx="35967" cy="14392"/>
            </a:xfrm>
            <a:custGeom>
              <a:avLst/>
              <a:gdLst/>
              <a:ahLst/>
              <a:cxnLst/>
              <a:rect l="l" t="t" r="r" b="b"/>
              <a:pathLst>
                <a:path w="1372" h="549" extrusionOk="0">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9" name="Google Shape;17599;p76"/>
            <p:cNvSpPr/>
            <p:nvPr/>
          </p:nvSpPr>
          <p:spPr>
            <a:xfrm>
              <a:off x="1799156" y="3600507"/>
              <a:ext cx="119226" cy="75342"/>
            </a:xfrm>
            <a:custGeom>
              <a:avLst/>
              <a:gdLst/>
              <a:ahLst/>
              <a:cxnLst/>
              <a:rect l="l" t="t" r="r" b="b"/>
              <a:pathLst>
                <a:path w="4548" h="2874" extrusionOk="0">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0" name="Google Shape;17600;p76"/>
            <p:cNvSpPr/>
            <p:nvPr/>
          </p:nvSpPr>
          <p:spPr>
            <a:xfrm>
              <a:off x="1852897" y="3612618"/>
              <a:ext cx="11744" cy="63231"/>
            </a:xfrm>
            <a:custGeom>
              <a:avLst/>
              <a:gdLst/>
              <a:ahLst/>
              <a:cxnLst/>
              <a:rect l="l" t="t" r="r" b="b"/>
              <a:pathLst>
                <a:path w="448" h="2412" extrusionOk="0">
                  <a:moveTo>
                    <a:pt x="101" y="1"/>
                  </a:moveTo>
                  <a:lnTo>
                    <a:pt x="0" y="2411"/>
                  </a:lnTo>
                  <a:lnTo>
                    <a:pt x="448" y="2411"/>
                  </a:lnTo>
                  <a:lnTo>
                    <a:pt x="33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1" name="Google Shape;17601;p76"/>
            <p:cNvSpPr/>
            <p:nvPr/>
          </p:nvSpPr>
          <p:spPr>
            <a:xfrm>
              <a:off x="1822986" y="3526712"/>
              <a:ext cx="71541" cy="65511"/>
            </a:xfrm>
            <a:custGeom>
              <a:avLst/>
              <a:gdLst/>
              <a:ahLst/>
              <a:cxnLst/>
              <a:rect l="l" t="t" r="r" b="b"/>
              <a:pathLst>
                <a:path w="2729" h="2499" extrusionOk="0">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2" name="Google Shape;17602;p76"/>
            <p:cNvSpPr/>
            <p:nvPr/>
          </p:nvSpPr>
          <p:spPr>
            <a:xfrm>
              <a:off x="1822986" y="3526712"/>
              <a:ext cx="71174" cy="63991"/>
            </a:xfrm>
            <a:custGeom>
              <a:avLst/>
              <a:gdLst/>
              <a:ahLst/>
              <a:cxnLst/>
              <a:rect l="l" t="t" r="r" b="b"/>
              <a:pathLst>
                <a:path w="2715" h="2441" extrusionOk="0">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3" name="Google Shape;17603;p76"/>
            <p:cNvSpPr/>
            <p:nvPr/>
          </p:nvSpPr>
          <p:spPr>
            <a:xfrm>
              <a:off x="1798763" y="3616026"/>
              <a:ext cx="24249" cy="59823"/>
            </a:xfrm>
            <a:custGeom>
              <a:avLst/>
              <a:gdLst/>
              <a:ahLst/>
              <a:cxnLst/>
              <a:rect l="l" t="t" r="r" b="b"/>
              <a:pathLst>
                <a:path w="925" h="2282" extrusionOk="0">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4" name="Google Shape;17604;p76"/>
            <p:cNvSpPr/>
            <p:nvPr/>
          </p:nvSpPr>
          <p:spPr>
            <a:xfrm>
              <a:off x="1852504" y="3612618"/>
              <a:ext cx="12138" cy="11771"/>
            </a:xfrm>
            <a:custGeom>
              <a:avLst/>
              <a:gdLst/>
              <a:ahLst/>
              <a:cxnLst/>
              <a:rect l="l" t="t" r="r" b="b"/>
              <a:pathLst>
                <a:path w="463" h="449" extrusionOk="0">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5" name="Google Shape;17605;p76"/>
            <p:cNvSpPr/>
            <p:nvPr/>
          </p:nvSpPr>
          <p:spPr>
            <a:xfrm>
              <a:off x="1834337" y="3595919"/>
              <a:ext cx="24249" cy="25114"/>
            </a:xfrm>
            <a:custGeom>
              <a:avLst/>
              <a:gdLst/>
              <a:ahLst/>
              <a:cxnLst/>
              <a:rect l="l" t="t" r="r" b="b"/>
              <a:pathLst>
                <a:path w="925" h="958" extrusionOk="0">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6" name="Google Shape;17606;p76"/>
            <p:cNvSpPr/>
            <p:nvPr/>
          </p:nvSpPr>
          <p:spPr>
            <a:xfrm>
              <a:off x="1858559" y="3595919"/>
              <a:ext cx="24616" cy="25114"/>
            </a:xfrm>
            <a:custGeom>
              <a:avLst/>
              <a:gdLst/>
              <a:ahLst/>
              <a:cxnLst/>
              <a:rect l="l" t="t" r="r" b="b"/>
              <a:pathLst>
                <a:path w="939" h="958" extrusionOk="0">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7" name="Google Shape;17607;p76"/>
            <p:cNvSpPr/>
            <p:nvPr/>
          </p:nvSpPr>
          <p:spPr>
            <a:xfrm>
              <a:off x="1900556" y="3395401"/>
              <a:ext cx="178288" cy="208540"/>
            </a:xfrm>
            <a:custGeom>
              <a:avLst/>
              <a:gdLst/>
              <a:ahLst/>
              <a:cxnLst/>
              <a:rect l="l" t="t" r="r" b="b"/>
              <a:pathLst>
                <a:path w="6801" h="7955" extrusionOk="0">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8" name="Google Shape;17608;p76"/>
            <p:cNvSpPr/>
            <p:nvPr/>
          </p:nvSpPr>
          <p:spPr>
            <a:xfrm>
              <a:off x="1942579" y="3395401"/>
              <a:ext cx="136266" cy="208593"/>
            </a:xfrm>
            <a:custGeom>
              <a:avLst/>
              <a:gdLst/>
              <a:ahLst/>
              <a:cxnLst/>
              <a:rect l="l" t="t" r="r" b="b"/>
              <a:pathLst>
                <a:path w="5198" h="7957" extrusionOk="0">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9" name="Google Shape;17609;p76"/>
            <p:cNvSpPr/>
            <p:nvPr/>
          </p:nvSpPr>
          <p:spPr>
            <a:xfrm>
              <a:off x="1888471" y="3556230"/>
              <a:ext cx="202852" cy="119619"/>
            </a:xfrm>
            <a:custGeom>
              <a:avLst/>
              <a:gdLst/>
              <a:ahLst/>
              <a:cxnLst/>
              <a:rect l="l" t="t" r="r" b="b"/>
              <a:pathLst>
                <a:path w="7738" h="4563" extrusionOk="0">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0" name="Google Shape;17610;p76"/>
            <p:cNvSpPr/>
            <p:nvPr/>
          </p:nvSpPr>
          <p:spPr>
            <a:xfrm>
              <a:off x="1888471" y="3599380"/>
              <a:ext cx="202852" cy="76469"/>
            </a:xfrm>
            <a:custGeom>
              <a:avLst/>
              <a:gdLst/>
              <a:ahLst/>
              <a:cxnLst/>
              <a:rect l="l" t="t" r="r" b="b"/>
              <a:pathLst>
                <a:path w="7738" h="2917" extrusionOk="0">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1" name="Google Shape;17611;p76"/>
            <p:cNvSpPr/>
            <p:nvPr/>
          </p:nvSpPr>
          <p:spPr>
            <a:xfrm>
              <a:off x="1959985" y="3556230"/>
              <a:ext cx="59823" cy="23961"/>
            </a:xfrm>
            <a:custGeom>
              <a:avLst/>
              <a:gdLst/>
              <a:ahLst/>
              <a:cxnLst/>
              <a:rect l="l" t="t" r="r" b="b"/>
              <a:pathLst>
                <a:path w="2282" h="914" extrusionOk="0">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2" name="Google Shape;17612;p76"/>
            <p:cNvSpPr/>
            <p:nvPr/>
          </p:nvSpPr>
          <p:spPr>
            <a:xfrm>
              <a:off x="1929707" y="3456062"/>
              <a:ext cx="119619" cy="112069"/>
            </a:xfrm>
            <a:custGeom>
              <a:avLst/>
              <a:gdLst/>
              <a:ahLst/>
              <a:cxnLst/>
              <a:rect l="l" t="t" r="r" b="b"/>
              <a:pathLst>
                <a:path w="4563" h="4275" extrusionOk="0">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3" name="Google Shape;17613;p76"/>
            <p:cNvSpPr/>
            <p:nvPr/>
          </p:nvSpPr>
          <p:spPr>
            <a:xfrm>
              <a:off x="1929707" y="3456062"/>
              <a:ext cx="116971" cy="111938"/>
            </a:xfrm>
            <a:custGeom>
              <a:avLst/>
              <a:gdLst/>
              <a:ahLst/>
              <a:cxnLst/>
              <a:rect l="l" t="t" r="r" b="b"/>
              <a:pathLst>
                <a:path w="4462" h="4270" extrusionOk="0">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4" name="Google Shape;17614;p76"/>
            <p:cNvSpPr/>
            <p:nvPr/>
          </p:nvSpPr>
          <p:spPr>
            <a:xfrm>
              <a:off x="1888471" y="3619067"/>
              <a:ext cx="41629" cy="56782"/>
            </a:xfrm>
            <a:custGeom>
              <a:avLst/>
              <a:gdLst/>
              <a:ahLst/>
              <a:cxnLst/>
              <a:rect l="l" t="t" r="r" b="b"/>
              <a:pathLst>
                <a:path w="1588" h="2166" extrusionOk="0">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5" name="Google Shape;17615;p76"/>
            <p:cNvSpPr/>
            <p:nvPr/>
          </p:nvSpPr>
          <p:spPr>
            <a:xfrm>
              <a:off x="2049667" y="3619067"/>
              <a:ext cx="41656" cy="56782"/>
            </a:xfrm>
            <a:custGeom>
              <a:avLst/>
              <a:gdLst/>
              <a:ahLst/>
              <a:cxnLst/>
              <a:rect l="l" t="t" r="r" b="b"/>
              <a:pathLst>
                <a:path w="1589" h="2166" extrusionOk="0">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16" name="Google Shape;17616;p76"/>
          <p:cNvGrpSpPr/>
          <p:nvPr/>
        </p:nvGrpSpPr>
        <p:grpSpPr>
          <a:xfrm>
            <a:off x="2273307" y="3378754"/>
            <a:ext cx="375818" cy="313374"/>
            <a:chOff x="2273307" y="3378754"/>
            <a:chExt cx="375818" cy="313374"/>
          </a:xfrm>
        </p:grpSpPr>
        <p:sp>
          <p:nvSpPr>
            <p:cNvPr id="17617" name="Google Shape;17617;p76"/>
            <p:cNvSpPr/>
            <p:nvPr/>
          </p:nvSpPr>
          <p:spPr>
            <a:xfrm>
              <a:off x="2448528" y="3429087"/>
              <a:ext cx="25009" cy="25009"/>
            </a:xfrm>
            <a:custGeom>
              <a:avLst/>
              <a:gdLst/>
              <a:ahLst/>
              <a:cxnLst/>
              <a:rect l="l" t="t" r="r" b="b"/>
              <a:pathLst>
                <a:path w="954" h="954" extrusionOk="0">
                  <a:moveTo>
                    <a:pt x="0" y="1"/>
                  </a:moveTo>
                  <a:lnTo>
                    <a:pt x="0"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8" name="Google Shape;17618;p76"/>
            <p:cNvSpPr/>
            <p:nvPr/>
          </p:nvSpPr>
          <p:spPr>
            <a:xfrm>
              <a:off x="2447401" y="3429087"/>
              <a:ext cx="27631" cy="18849"/>
            </a:xfrm>
            <a:custGeom>
              <a:avLst/>
              <a:gdLst/>
              <a:ahLst/>
              <a:cxnLst/>
              <a:rect l="l" t="t" r="r" b="b"/>
              <a:pathLst>
                <a:path w="1054" h="719" extrusionOk="0">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9" name="Google Shape;17619;p76"/>
            <p:cNvSpPr/>
            <p:nvPr/>
          </p:nvSpPr>
          <p:spPr>
            <a:xfrm>
              <a:off x="2423545" y="3448774"/>
              <a:ext cx="74949" cy="93116"/>
            </a:xfrm>
            <a:custGeom>
              <a:avLst/>
              <a:gdLst/>
              <a:ahLst/>
              <a:cxnLst/>
              <a:rect l="l" t="t" r="r" b="b"/>
              <a:pathLst>
                <a:path w="2859" h="3552" extrusionOk="0">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0" name="Google Shape;17620;p76"/>
            <p:cNvSpPr/>
            <p:nvPr/>
          </p:nvSpPr>
          <p:spPr>
            <a:xfrm>
              <a:off x="2436050" y="3541864"/>
              <a:ext cx="50359" cy="106354"/>
            </a:xfrm>
            <a:custGeom>
              <a:avLst/>
              <a:gdLst/>
              <a:ahLst/>
              <a:cxnLst/>
              <a:rect l="l" t="t" r="r" b="b"/>
              <a:pathLst>
                <a:path w="1921" h="4057" extrusionOk="0">
                  <a:moveTo>
                    <a:pt x="0" y="0"/>
                  </a:moveTo>
                  <a:lnTo>
                    <a:pt x="0" y="4057"/>
                  </a:lnTo>
                  <a:lnTo>
                    <a:pt x="1920" y="4057"/>
                  </a:lnTo>
                  <a:lnTo>
                    <a:pt x="1920"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1" name="Google Shape;17621;p76"/>
            <p:cNvSpPr/>
            <p:nvPr/>
          </p:nvSpPr>
          <p:spPr>
            <a:xfrm>
              <a:off x="2423545" y="3458972"/>
              <a:ext cx="12531" cy="82918"/>
            </a:xfrm>
            <a:custGeom>
              <a:avLst/>
              <a:gdLst/>
              <a:ahLst/>
              <a:cxnLst/>
              <a:rect l="l" t="t" r="r" b="b"/>
              <a:pathLst>
                <a:path w="478" h="3163" extrusionOk="0">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2" name="Google Shape;17622;p76"/>
            <p:cNvSpPr/>
            <p:nvPr/>
          </p:nvSpPr>
          <p:spPr>
            <a:xfrm>
              <a:off x="2485989" y="3458972"/>
              <a:ext cx="12505" cy="82918"/>
            </a:xfrm>
            <a:custGeom>
              <a:avLst/>
              <a:gdLst/>
              <a:ahLst/>
              <a:cxnLst/>
              <a:rect l="l" t="t" r="r" b="b"/>
              <a:pathLst>
                <a:path w="477" h="3163" extrusionOk="0">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3" name="Google Shape;17623;p76"/>
            <p:cNvSpPr/>
            <p:nvPr/>
          </p:nvSpPr>
          <p:spPr>
            <a:xfrm>
              <a:off x="2442105" y="3441670"/>
              <a:ext cx="38248" cy="100220"/>
            </a:xfrm>
            <a:custGeom>
              <a:avLst/>
              <a:gdLst/>
              <a:ahLst/>
              <a:cxnLst/>
              <a:rect l="l" t="t" r="r" b="b"/>
              <a:pathLst>
                <a:path w="1459" h="3823" extrusionOk="0">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4" name="Google Shape;17624;p76"/>
            <p:cNvSpPr/>
            <p:nvPr/>
          </p:nvSpPr>
          <p:spPr>
            <a:xfrm>
              <a:off x="2457992" y="3554342"/>
              <a:ext cx="6449" cy="93876"/>
            </a:xfrm>
            <a:custGeom>
              <a:avLst/>
              <a:gdLst/>
              <a:ahLst/>
              <a:cxnLst/>
              <a:rect l="l" t="t" r="r" b="b"/>
              <a:pathLst>
                <a:path w="246" h="3581" extrusionOk="0">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5" name="Google Shape;17625;p76"/>
            <p:cNvSpPr/>
            <p:nvPr/>
          </p:nvSpPr>
          <p:spPr>
            <a:xfrm>
              <a:off x="2436050" y="3378754"/>
              <a:ext cx="50359" cy="56782"/>
            </a:xfrm>
            <a:custGeom>
              <a:avLst/>
              <a:gdLst/>
              <a:ahLst/>
              <a:cxnLst/>
              <a:rect l="l" t="t" r="r" b="b"/>
              <a:pathLst>
                <a:path w="1921" h="2166" extrusionOk="0">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6" name="Google Shape;17626;p76"/>
            <p:cNvSpPr/>
            <p:nvPr/>
          </p:nvSpPr>
          <p:spPr>
            <a:xfrm>
              <a:off x="2436050" y="3379147"/>
              <a:ext cx="34447" cy="56441"/>
            </a:xfrm>
            <a:custGeom>
              <a:avLst/>
              <a:gdLst/>
              <a:ahLst/>
              <a:cxnLst/>
              <a:rect l="l" t="t" r="r" b="b"/>
              <a:pathLst>
                <a:path w="1314" h="2153" extrusionOk="0">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7" name="Google Shape;17627;p76"/>
            <p:cNvSpPr/>
            <p:nvPr/>
          </p:nvSpPr>
          <p:spPr>
            <a:xfrm>
              <a:off x="2435656" y="3378754"/>
              <a:ext cx="50359" cy="25429"/>
            </a:xfrm>
            <a:custGeom>
              <a:avLst/>
              <a:gdLst/>
              <a:ahLst/>
              <a:cxnLst/>
              <a:rect l="l" t="t" r="r" b="b"/>
              <a:pathLst>
                <a:path w="1921" h="970" extrusionOk="0">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8" name="Google Shape;17628;p76"/>
            <p:cNvSpPr/>
            <p:nvPr/>
          </p:nvSpPr>
          <p:spPr>
            <a:xfrm>
              <a:off x="2436050" y="3379147"/>
              <a:ext cx="34447" cy="22728"/>
            </a:xfrm>
            <a:custGeom>
              <a:avLst/>
              <a:gdLst/>
              <a:ahLst/>
              <a:cxnLst/>
              <a:rect l="l" t="t" r="r" b="b"/>
              <a:pathLst>
                <a:path w="1314" h="867" extrusionOk="0">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9" name="Google Shape;17629;p76"/>
            <p:cNvSpPr/>
            <p:nvPr/>
          </p:nvSpPr>
          <p:spPr>
            <a:xfrm>
              <a:off x="2548800" y="3429087"/>
              <a:ext cx="25009" cy="25009"/>
            </a:xfrm>
            <a:custGeom>
              <a:avLst/>
              <a:gdLst/>
              <a:ahLst/>
              <a:cxnLst/>
              <a:rect l="l" t="t" r="r" b="b"/>
              <a:pathLst>
                <a:path w="954" h="954" extrusionOk="0">
                  <a:moveTo>
                    <a:pt x="1" y="1"/>
                  </a:moveTo>
                  <a:lnTo>
                    <a:pt x="1" y="953"/>
                  </a:lnTo>
                  <a:lnTo>
                    <a:pt x="954" y="953"/>
                  </a:lnTo>
                  <a:lnTo>
                    <a:pt x="95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0" name="Google Shape;17630;p76"/>
            <p:cNvSpPr/>
            <p:nvPr/>
          </p:nvSpPr>
          <p:spPr>
            <a:xfrm>
              <a:off x="2547673" y="3429087"/>
              <a:ext cx="27264" cy="18849"/>
            </a:xfrm>
            <a:custGeom>
              <a:avLst/>
              <a:gdLst/>
              <a:ahLst/>
              <a:cxnLst/>
              <a:rect l="l" t="t" r="r" b="b"/>
              <a:pathLst>
                <a:path w="1040" h="719" extrusionOk="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1" name="Google Shape;17631;p76"/>
            <p:cNvSpPr/>
            <p:nvPr/>
          </p:nvSpPr>
          <p:spPr>
            <a:xfrm>
              <a:off x="2523844" y="3448774"/>
              <a:ext cx="75316" cy="93116"/>
            </a:xfrm>
            <a:custGeom>
              <a:avLst/>
              <a:gdLst/>
              <a:ahLst/>
              <a:cxnLst/>
              <a:rect l="l" t="t" r="r" b="b"/>
              <a:pathLst>
                <a:path w="2873" h="3552" extrusionOk="0">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2" name="Google Shape;17632;p76"/>
            <p:cNvSpPr/>
            <p:nvPr/>
          </p:nvSpPr>
          <p:spPr>
            <a:xfrm>
              <a:off x="2536322" y="3541864"/>
              <a:ext cx="49992" cy="106354"/>
            </a:xfrm>
            <a:custGeom>
              <a:avLst/>
              <a:gdLst/>
              <a:ahLst/>
              <a:cxnLst/>
              <a:rect l="l" t="t" r="r" b="b"/>
              <a:pathLst>
                <a:path w="1907" h="4057" extrusionOk="0">
                  <a:moveTo>
                    <a:pt x="1" y="0"/>
                  </a:moveTo>
                  <a:lnTo>
                    <a:pt x="1" y="4057"/>
                  </a:lnTo>
                  <a:lnTo>
                    <a:pt x="1906" y="4057"/>
                  </a:lnTo>
                  <a:lnTo>
                    <a:pt x="1906"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3" name="Google Shape;17633;p76"/>
            <p:cNvSpPr/>
            <p:nvPr/>
          </p:nvSpPr>
          <p:spPr>
            <a:xfrm>
              <a:off x="2523844" y="3458972"/>
              <a:ext cx="12505" cy="82918"/>
            </a:xfrm>
            <a:custGeom>
              <a:avLst/>
              <a:gdLst/>
              <a:ahLst/>
              <a:cxnLst/>
              <a:rect l="l" t="t" r="r" b="b"/>
              <a:pathLst>
                <a:path w="477" h="3163" extrusionOk="0">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76"/>
            <p:cNvSpPr/>
            <p:nvPr/>
          </p:nvSpPr>
          <p:spPr>
            <a:xfrm>
              <a:off x="2586288" y="3458972"/>
              <a:ext cx="12505" cy="82918"/>
            </a:xfrm>
            <a:custGeom>
              <a:avLst/>
              <a:gdLst/>
              <a:ahLst/>
              <a:cxnLst/>
              <a:rect l="l" t="t" r="r" b="b"/>
              <a:pathLst>
                <a:path w="477" h="3163" extrusionOk="0">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5" name="Google Shape;17635;p76"/>
            <p:cNvSpPr/>
            <p:nvPr/>
          </p:nvSpPr>
          <p:spPr>
            <a:xfrm>
              <a:off x="2542011" y="3441670"/>
              <a:ext cx="38615" cy="100220"/>
            </a:xfrm>
            <a:custGeom>
              <a:avLst/>
              <a:gdLst/>
              <a:ahLst/>
              <a:cxnLst/>
              <a:rect l="l" t="t" r="r" b="b"/>
              <a:pathLst>
                <a:path w="1473" h="3823" extrusionOk="0">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6" name="Google Shape;17636;p76"/>
            <p:cNvSpPr/>
            <p:nvPr/>
          </p:nvSpPr>
          <p:spPr>
            <a:xfrm>
              <a:off x="2558264" y="3554342"/>
              <a:ext cx="6475" cy="93876"/>
            </a:xfrm>
            <a:custGeom>
              <a:avLst/>
              <a:gdLst/>
              <a:ahLst/>
              <a:cxnLst/>
              <a:rect l="l" t="t" r="r" b="b"/>
              <a:pathLst>
                <a:path w="247" h="3581" extrusionOk="0">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7" name="Google Shape;17637;p76"/>
            <p:cNvSpPr/>
            <p:nvPr/>
          </p:nvSpPr>
          <p:spPr>
            <a:xfrm>
              <a:off x="2536322" y="3378754"/>
              <a:ext cx="50359" cy="56782"/>
            </a:xfrm>
            <a:custGeom>
              <a:avLst/>
              <a:gdLst/>
              <a:ahLst/>
              <a:cxnLst/>
              <a:rect l="l" t="t" r="r" b="b"/>
              <a:pathLst>
                <a:path w="1921" h="2166" extrusionOk="0">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8" name="Google Shape;17638;p76"/>
            <p:cNvSpPr/>
            <p:nvPr/>
          </p:nvSpPr>
          <p:spPr>
            <a:xfrm>
              <a:off x="2536008" y="3379147"/>
              <a:ext cx="34787" cy="56441"/>
            </a:xfrm>
            <a:custGeom>
              <a:avLst/>
              <a:gdLst/>
              <a:ahLst/>
              <a:cxnLst/>
              <a:rect l="l" t="t" r="r" b="b"/>
              <a:pathLst>
                <a:path w="1327" h="2153" extrusionOk="0">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9" name="Google Shape;17639;p76"/>
            <p:cNvSpPr/>
            <p:nvPr/>
          </p:nvSpPr>
          <p:spPr>
            <a:xfrm>
              <a:off x="2536322" y="3378754"/>
              <a:ext cx="49992" cy="25429"/>
            </a:xfrm>
            <a:custGeom>
              <a:avLst/>
              <a:gdLst/>
              <a:ahLst/>
              <a:cxnLst/>
              <a:rect l="l" t="t" r="r" b="b"/>
              <a:pathLst>
                <a:path w="1907" h="970" extrusionOk="0">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0" name="Google Shape;17640;p76"/>
            <p:cNvSpPr/>
            <p:nvPr/>
          </p:nvSpPr>
          <p:spPr>
            <a:xfrm>
              <a:off x="2536322" y="3379147"/>
              <a:ext cx="34473" cy="22728"/>
            </a:xfrm>
            <a:custGeom>
              <a:avLst/>
              <a:gdLst/>
              <a:ahLst/>
              <a:cxnLst/>
              <a:rect l="l" t="t" r="r" b="b"/>
              <a:pathLst>
                <a:path w="1315" h="867" extrusionOk="0">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1" name="Google Shape;17641;p76"/>
            <p:cNvSpPr/>
            <p:nvPr/>
          </p:nvSpPr>
          <p:spPr>
            <a:xfrm>
              <a:off x="2348623" y="3429087"/>
              <a:ext cx="25009" cy="25009"/>
            </a:xfrm>
            <a:custGeom>
              <a:avLst/>
              <a:gdLst/>
              <a:ahLst/>
              <a:cxnLst/>
              <a:rect l="l" t="t" r="r" b="b"/>
              <a:pathLst>
                <a:path w="954" h="954" extrusionOk="0">
                  <a:moveTo>
                    <a:pt x="1" y="1"/>
                  </a:moveTo>
                  <a:lnTo>
                    <a:pt x="1"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2" name="Google Shape;17642;p76"/>
            <p:cNvSpPr/>
            <p:nvPr/>
          </p:nvSpPr>
          <p:spPr>
            <a:xfrm>
              <a:off x="2347102" y="3429087"/>
              <a:ext cx="27657" cy="18849"/>
            </a:xfrm>
            <a:custGeom>
              <a:avLst/>
              <a:gdLst/>
              <a:ahLst/>
              <a:cxnLst/>
              <a:rect l="l" t="t" r="r" b="b"/>
              <a:pathLst>
                <a:path w="1055" h="719" extrusionOk="0">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3" name="Google Shape;17643;p76"/>
            <p:cNvSpPr/>
            <p:nvPr/>
          </p:nvSpPr>
          <p:spPr>
            <a:xfrm>
              <a:off x="2323273" y="3448774"/>
              <a:ext cx="75342" cy="93116"/>
            </a:xfrm>
            <a:custGeom>
              <a:avLst/>
              <a:gdLst/>
              <a:ahLst/>
              <a:cxnLst/>
              <a:rect l="l" t="t" r="r" b="b"/>
              <a:pathLst>
                <a:path w="2874" h="3552" extrusionOk="0">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4" name="Google Shape;17644;p76"/>
            <p:cNvSpPr/>
            <p:nvPr/>
          </p:nvSpPr>
          <p:spPr>
            <a:xfrm>
              <a:off x="2335751" y="3541864"/>
              <a:ext cx="50359" cy="106354"/>
            </a:xfrm>
            <a:custGeom>
              <a:avLst/>
              <a:gdLst/>
              <a:ahLst/>
              <a:cxnLst/>
              <a:rect l="l" t="t" r="r" b="b"/>
              <a:pathLst>
                <a:path w="1921" h="4057" extrusionOk="0">
                  <a:moveTo>
                    <a:pt x="1" y="0"/>
                  </a:moveTo>
                  <a:lnTo>
                    <a:pt x="1" y="4057"/>
                  </a:lnTo>
                  <a:lnTo>
                    <a:pt x="1921" y="4057"/>
                  </a:lnTo>
                  <a:lnTo>
                    <a:pt x="192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5" name="Google Shape;17645;p76"/>
            <p:cNvSpPr/>
            <p:nvPr/>
          </p:nvSpPr>
          <p:spPr>
            <a:xfrm>
              <a:off x="2323273" y="3458972"/>
              <a:ext cx="12505" cy="82918"/>
            </a:xfrm>
            <a:custGeom>
              <a:avLst/>
              <a:gdLst/>
              <a:ahLst/>
              <a:cxnLst/>
              <a:rect l="l" t="t" r="r" b="b"/>
              <a:pathLst>
                <a:path w="477" h="3163" extrusionOk="0">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6" name="Google Shape;17646;p76"/>
            <p:cNvSpPr/>
            <p:nvPr/>
          </p:nvSpPr>
          <p:spPr>
            <a:xfrm>
              <a:off x="2386084" y="3458972"/>
              <a:ext cx="12531" cy="82918"/>
            </a:xfrm>
            <a:custGeom>
              <a:avLst/>
              <a:gdLst/>
              <a:ahLst/>
              <a:cxnLst/>
              <a:rect l="l" t="t" r="r" b="b"/>
              <a:pathLst>
                <a:path w="478" h="3163" extrusionOk="0">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7" name="Google Shape;17647;p76"/>
            <p:cNvSpPr/>
            <p:nvPr/>
          </p:nvSpPr>
          <p:spPr>
            <a:xfrm>
              <a:off x="2341807" y="3441670"/>
              <a:ext cx="38248" cy="100220"/>
            </a:xfrm>
            <a:custGeom>
              <a:avLst/>
              <a:gdLst/>
              <a:ahLst/>
              <a:cxnLst/>
              <a:rect l="l" t="t" r="r" b="b"/>
              <a:pathLst>
                <a:path w="1459" h="3823" extrusionOk="0">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8" name="Google Shape;17648;p76"/>
            <p:cNvSpPr/>
            <p:nvPr/>
          </p:nvSpPr>
          <p:spPr>
            <a:xfrm>
              <a:off x="2357693" y="3554342"/>
              <a:ext cx="6475" cy="93876"/>
            </a:xfrm>
            <a:custGeom>
              <a:avLst/>
              <a:gdLst/>
              <a:ahLst/>
              <a:cxnLst/>
              <a:rect l="l" t="t" r="r" b="b"/>
              <a:pathLst>
                <a:path w="247" h="3581" extrusionOk="0">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9" name="Google Shape;17649;p76"/>
            <p:cNvSpPr/>
            <p:nvPr/>
          </p:nvSpPr>
          <p:spPr>
            <a:xfrm>
              <a:off x="2335751" y="3378754"/>
              <a:ext cx="50752" cy="56782"/>
            </a:xfrm>
            <a:custGeom>
              <a:avLst/>
              <a:gdLst/>
              <a:ahLst/>
              <a:cxnLst/>
              <a:rect l="l" t="t" r="r" b="b"/>
              <a:pathLst>
                <a:path w="1936" h="2166" extrusionOk="0">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0" name="Google Shape;17650;p76"/>
            <p:cNvSpPr/>
            <p:nvPr/>
          </p:nvSpPr>
          <p:spPr>
            <a:xfrm>
              <a:off x="2335751" y="3379147"/>
              <a:ext cx="34473" cy="56441"/>
            </a:xfrm>
            <a:custGeom>
              <a:avLst/>
              <a:gdLst/>
              <a:ahLst/>
              <a:cxnLst/>
              <a:rect l="l" t="t" r="r" b="b"/>
              <a:pathLst>
                <a:path w="1315" h="2153" extrusionOk="0">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1" name="Google Shape;17651;p76"/>
            <p:cNvSpPr/>
            <p:nvPr/>
          </p:nvSpPr>
          <p:spPr>
            <a:xfrm>
              <a:off x="2335751" y="3378754"/>
              <a:ext cx="50359" cy="25429"/>
            </a:xfrm>
            <a:custGeom>
              <a:avLst/>
              <a:gdLst/>
              <a:ahLst/>
              <a:cxnLst/>
              <a:rect l="l" t="t" r="r" b="b"/>
              <a:pathLst>
                <a:path w="1921" h="970" extrusionOk="0">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2" name="Google Shape;17652;p76"/>
            <p:cNvSpPr/>
            <p:nvPr/>
          </p:nvSpPr>
          <p:spPr>
            <a:xfrm>
              <a:off x="2335751" y="3379147"/>
              <a:ext cx="34473" cy="22728"/>
            </a:xfrm>
            <a:custGeom>
              <a:avLst/>
              <a:gdLst/>
              <a:ahLst/>
              <a:cxnLst/>
              <a:rect l="l" t="t" r="r" b="b"/>
              <a:pathLst>
                <a:path w="1315" h="867" extrusionOk="0">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3" name="Google Shape;17653;p76"/>
            <p:cNvSpPr/>
            <p:nvPr/>
          </p:nvSpPr>
          <p:spPr>
            <a:xfrm>
              <a:off x="2298290" y="3535415"/>
              <a:ext cx="25009" cy="25009"/>
            </a:xfrm>
            <a:custGeom>
              <a:avLst/>
              <a:gdLst/>
              <a:ahLst/>
              <a:cxnLst/>
              <a:rect l="l" t="t" r="r" b="b"/>
              <a:pathLst>
                <a:path w="954" h="954" extrusionOk="0">
                  <a:moveTo>
                    <a:pt x="1" y="1"/>
                  </a:moveTo>
                  <a:lnTo>
                    <a:pt x="1"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4" name="Google Shape;17654;p76"/>
            <p:cNvSpPr/>
            <p:nvPr/>
          </p:nvSpPr>
          <p:spPr>
            <a:xfrm>
              <a:off x="2297163" y="3535415"/>
              <a:ext cx="27657" cy="18849"/>
            </a:xfrm>
            <a:custGeom>
              <a:avLst/>
              <a:gdLst/>
              <a:ahLst/>
              <a:cxnLst/>
              <a:rect l="l" t="t" r="r" b="b"/>
              <a:pathLst>
                <a:path w="1055" h="719" extrusionOk="0">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5" name="Google Shape;17655;p76"/>
            <p:cNvSpPr/>
            <p:nvPr/>
          </p:nvSpPr>
          <p:spPr>
            <a:xfrm>
              <a:off x="2273307" y="3555102"/>
              <a:ext cx="74975" cy="93116"/>
            </a:xfrm>
            <a:custGeom>
              <a:avLst/>
              <a:gdLst/>
              <a:ahLst/>
              <a:cxnLst/>
              <a:rect l="l" t="t" r="r" b="b"/>
              <a:pathLst>
                <a:path w="2860"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6" name="Google Shape;17656;p76"/>
            <p:cNvSpPr/>
            <p:nvPr/>
          </p:nvSpPr>
          <p:spPr>
            <a:xfrm>
              <a:off x="2285812" y="3648192"/>
              <a:ext cx="49966" cy="43936"/>
            </a:xfrm>
            <a:custGeom>
              <a:avLst/>
              <a:gdLst/>
              <a:ahLst/>
              <a:cxnLst/>
              <a:rect l="l" t="t" r="r" b="b"/>
              <a:pathLst>
                <a:path w="1906" h="1676" extrusionOk="0">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7" name="Google Shape;17657;p76"/>
            <p:cNvSpPr/>
            <p:nvPr/>
          </p:nvSpPr>
          <p:spPr>
            <a:xfrm>
              <a:off x="2273307" y="3565693"/>
              <a:ext cx="12531" cy="82525"/>
            </a:xfrm>
            <a:custGeom>
              <a:avLst/>
              <a:gdLst/>
              <a:ahLst/>
              <a:cxnLst/>
              <a:rect l="l" t="t" r="r" b="b"/>
              <a:pathLst>
                <a:path w="478" h="3148" extrusionOk="0">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8" name="Google Shape;17658;p76"/>
            <p:cNvSpPr/>
            <p:nvPr/>
          </p:nvSpPr>
          <p:spPr>
            <a:xfrm>
              <a:off x="2335751" y="3565693"/>
              <a:ext cx="12898" cy="82525"/>
            </a:xfrm>
            <a:custGeom>
              <a:avLst/>
              <a:gdLst/>
              <a:ahLst/>
              <a:cxnLst/>
              <a:rect l="l" t="t" r="r" b="b"/>
              <a:pathLst>
                <a:path w="492" h="3148" extrusionOk="0">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9" name="Google Shape;17659;p76"/>
            <p:cNvSpPr/>
            <p:nvPr/>
          </p:nvSpPr>
          <p:spPr>
            <a:xfrm>
              <a:off x="2291867" y="3547998"/>
              <a:ext cx="38248" cy="100220"/>
            </a:xfrm>
            <a:custGeom>
              <a:avLst/>
              <a:gdLst/>
              <a:ahLst/>
              <a:cxnLst/>
              <a:rect l="l" t="t" r="r" b="b"/>
              <a:pathLst>
                <a:path w="1459" h="3823" extrusionOk="0">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0" name="Google Shape;17660;p76"/>
            <p:cNvSpPr/>
            <p:nvPr/>
          </p:nvSpPr>
          <p:spPr>
            <a:xfrm>
              <a:off x="2307754" y="3660670"/>
              <a:ext cx="6449" cy="31458"/>
            </a:xfrm>
            <a:custGeom>
              <a:avLst/>
              <a:gdLst/>
              <a:ahLst/>
              <a:cxnLst/>
              <a:rect l="l" t="t" r="r" b="b"/>
              <a:pathLst>
                <a:path w="246" h="1200" extrusionOk="0">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1" name="Google Shape;17661;p76"/>
            <p:cNvSpPr/>
            <p:nvPr/>
          </p:nvSpPr>
          <p:spPr>
            <a:xfrm>
              <a:off x="2285812" y="3485475"/>
              <a:ext cx="50359" cy="56415"/>
            </a:xfrm>
            <a:custGeom>
              <a:avLst/>
              <a:gdLst/>
              <a:ahLst/>
              <a:cxnLst/>
              <a:rect l="l" t="t" r="r" b="b"/>
              <a:pathLst>
                <a:path w="1921"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2" name="Google Shape;17662;p76"/>
            <p:cNvSpPr/>
            <p:nvPr/>
          </p:nvSpPr>
          <p:spPr>
            <a:xfrm>
              <a:off x="2285812"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3" name="Google Shape;17663;p76"/>
            <p:cNvSpPr/>
            <p:nvPr/>
          </p:nvSpPr>
          <p:spPr>
            <a:xfrm>
              <a:off x="2285418" y="3485082"/>
              <a:ext cx="50359" cy="25429"/>
            </a:xfrm>
            <a:custGeom>
              <a:avLst/>
              <a:gdLst/>
              <a:ahLst/>
              <a:cxnLst/>
              <a:rect l="l" t="t" r="r" b="b"/>
              <a:pathLst>
                <a:path w="1921" h="970" extrusionOk="0">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4" name="Google Shape;17664;p76"/>
            <p:cNvSpPr/>
            <p:nvPr/>
          </p:nvSpPr>
          <p:spPr>
            <a:xfrm>
              <a:off x="2285812" y="3485475"/>
              <a:ext cx="34447" cy="23095"/>
            </a:xfrm>
            <a:custGeom>
              <a:avLst/>
              <a:gdLst/>
              <a:ahLst/>
              <a:cxnLst/>
              <a:rect l="l" t="t" r="r" b="b"/>
              <a:pathLst>
                <a:path w="1314" h="881" extrusionOk="0">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5" name="Google Shape;17665;p76"/>
            <p:cNvSpPr/>
            <p:nvPr/>
          </p:nvSpPr>
          <p:spPr>
            <a:xfrm>
              <a:off x="2398588" y="3535415"/>
              <a:ext cx="24983" cy="25009"/>
            </a:xfrm>
            <a:custGeom>
              <a:avLst/>
              <a:gdLst/>
              <a:ahLst/>
              <a:cxnLst/>
              <a:rect l="l" t="t" r="r" b="b"/>
              <a:pathLst>
                <a:path w="953"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6" name="Google Shape;17666;p76"/>
            <p:cNvSpPr/>
            <p:nvPr/>
          </p:nvSpPr>
          <p:spPr>
            <a:xfrm>
              <a:off x="2397435" y="3535415"/>
              <a:ext cx="27290" cy="18849"/>
            </a:xfrm>
            <a:custGeom>
              <a:avLst/>
              <a:gdLst/>
              <a:ahLst/>
              <a:cxnLst/>
              <a:rect l="l" t="t" r="r" b="b"/>
              <a:pathLst>
                <a:path w="1041" h="719" extrusionOk="0">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7" name="Google Shape;17667;p76"/>
            <p:cNvSpPr/>
            <p:nvPr/>
          </p:nvSpPr>
          <p:spPr>
            <a:xfrm>
              <a:off x="2373606" y="3555102"/>
              <a:ext cx="75316" cy="93116"/>
            </a:xfrm>
            <a:custGeom>
              <a:avLst/>
              <a:gdLst/>
              <a:ahLst/>
              <a:cxnLst/>
              <a:rect l="l" t="t" r="r" b="b"/>
              <a:pathLst>
                <a:path w="2873" h="3552" extrusionOk="0">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8" name="Google Shape;17668;p76"/>
            <p:cNvSpPr/>
            <p:nvPr/>
          </p:nvSpPr>
          <p:spPr>
            <a:xfrm>
              <a:off x="2386084" y="3485475"/>
              <a:ext cx="50359" cy="56415"/>
            </a:xfrm>
            <a:custGeom>
              <a:avLst/>
              <a:gdLst/>
              <a:ahLst/>
              <a:cxnLst/>
              <a:rect l="l" t="t" r="r" b="b"/>
              <a:pathLst>
                <a:path w="1921" h="2152" extrusionOk="0">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9" name="Google Shape;17669;p76"/>
            <p:cNvSpPr/>
            <p:nvPr/>
          </p:nvSpPr>
          <p:spPr>
            <a:xfrm>
              <a:off x="2385717" y="3485475"/>
              <a:ext cx="34840" cy="56441"/>
            </a:xfrm>
            <a:custGeom>
              <a:avLst/>
              <a:gdLst/>
              <a:ahLst/>
              <a:cxnLst/>
              <a:rect l="l" t="t" r="r" b="b"/>
              <a:pathLst>
                <a:path w="1329" h="2153" extrusionOk="0">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0" name="Google Shape;17670;p76"/>
            <p:cNvSpPr/>
            <p:nvPr/>
          </p:nvSpPr>
          <p:spPr>
            <a:xfrm>
              <a:off x="2386084" y="3648192"/>
              <a:ext cx="49992" cy="43936"/>
            </a:xfrm>
            <a:custGeom>
              <a:avLst/>
              <a:gdLst/>
              <a:ahLst/>
              <a:cxnLst/>
              <a:rect l="l" t="t" r="r" b="b"/>
              <a:pathLst>
                <a:path w="1907" h="1676" extrusionOk="0">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1" name="Google Shape;17671;p76"/>
            <p:cNvSpPr/>
            <p:nvPr/>
          </p:nvSpPr>
          <p:spPr>
            <a:xfrm>
              <a:off x="2373606" y="3565693"/>
              <a:ext cx="12505" cy="82525"/>
            </a:xfrm>
            <a:custGeom>
              <a:avLst/>
              <a:gdLst/>
              <a:ahLst/>
              <a:cxnLst/>
              <a:rect l="l" t="t" r="r" b="b"/>
              <a:pathLst>
                <a:path w="477" h="3148" extrusionOk="0">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2" name="Google Shape;17672;p76"/>
            <p:cNvSpPr/>
            <p:nvPr/>
          </p:nvSpPr>
          <p:spPr>
            <a:xfrm>
              <a:off x="2436050" y="3565693"/>
              <a:ext cx="12505" cy="82525"/>
            </a:xfrm>
            <a:custGeom>
              <a:avLst/>
              <a:gdLst/>
              <a:ahLst/>
              <a:cxnLst/>
              <a:rect l="l" t="t" r="r" b="b"/>
              <a:pathLst>
                <a:path w="477" h="3148" extrusionOk="0">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3" name="Google Shape;17673;p76"/>
            <p:cNvSpPr/>
            <p:nvPr/>
          </p:nvSpPr>
          <p:spPr>
            <a:xfrm>
              <a:off x="2391773" y="3548103"/>
              <a:ext cx="38615" cy="100115"/>
            </a:xfrm>
            <a:custGeom>
              <a:avLst/>
              <a:gdLst/>
              <a:ahLst/>
              <a:cxnLst/>
              <a:rect l="l" t="t" r="r" b="b"/>
              <a:pathLst>
                <a:path w="1473" h="3819" extrusionOk="0">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4" name="Google Shape;17674;p76"/>
            <p:cNvSpPr/>
            <p:nvPr/>
          </p:nvSpPr>
          <p:spPr>
            <a:xfrm>
              <a:off x="2408026" y="3660670"/>
              <a:ext cx="6082" cy="31458"/>
            </a:xfrm>
            <a:custGeom>
              <a:avLst/>
              <a:gdLst/>
              <a:ahLst/>
              <a:cxnLst/>
              <a:rect l="l" t="t" r="r" b="b"/>
              <a:pathLst>
                <a:path w="232" h="1200" extrusionOk="0">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5" name="Google Shape;17675;p76"/>
            <p:cNvSpPr/>
            <p:nvPr/>
          </p:nvSpPr>
          <p:spPr>
            <a:xfrm>
              <a:off x="2385717" y="3485082"/>
              <a:ext cx="50359" cy="25429"/>
            </a:xfrm>
            <a:custGeom>
              <a:avLst/>
              <a:gdLst/>
              <a:ahLst/>
              <a:cxnLst/>
              <a:rect l="l" t="t" r="r" b="b"/>
              <a:pathLst>
                <a:path w="1921" h="970" extrusionOk="0">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6" name="Google Shape;17676;p76"/>
            <p:cNvSpPr/>
            <p:nvPr/>
          </p:nvSpPr>
          <p:spPr>
            <a:xfrm>
              <a:off x="2385717" y="3485475"/>
              <a:ext cx="34840" cy="23095"/>
            </a:xfrm>
            <a:custGeom>
              <a:avLst/>
              <a:gdLst/>
              <a:ahLst/>
              <a:cxnLst/>
              <a:rect l="l" t="t" r="r" b="b"/>
              <a:pathLst>
                <a:path w="1329" h="881" extrusionOk="0">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7" name="Google Shape;17677;p76"/>
            <p:cNvSpPr/>
            <p:nvPr/>
          </p:nvSpPr>
          <p:spPr>
            <a:xfrm>
              <a:off x="2498861"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8" name="Google Shape;17678;p76"/>
            <p:cNvSpPr/>
            <p:nvPr/>
          </p:nvSpPr>
          <p:spPr>
            <a:xfrm>
              <a:off x="2497340" y="3535415"/>
              <a:ext cx="27657" cy="18849"/>
            </a:xfrm>
            <a:custGeom>
              <a:avLst/>
              <a:gdLst/>
              <a:ahLst/>
              <a:cxnLst/>
              <a:rect l="l" t="t" r="r" b="b"/>
              <a:pathLst>
                <a:path w="1055" h="719" extrusionOk="0">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9" name="Google Shape;17679;p76"/>
            <p:cNvSpPr/>
            <p:nvPr/>
          </p:nvSpPr>
          <p:spPr>
            <a:xfrm>
              <a:off x="2473878" y="3555102"/>
              <a:ext cx="74949" cy="93116"/>
            </a:xfrm>
            <a:custGeom>
              <a:avLst/>
              <a:gdLst/>
              <a:ahLst/>
              <a:cxnLst/>
              <a:rect l="l" t="t" r="r" b="b"/>
              <a:pathLst>
                <a:path w="2859"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0" name="Google Shape;17680;p76"/>
            <p:cNvSpPr/>
            <p:nvPr/>
          </p:nvSpPr>
          <p:spPr>
            <a:xfrm>
              <a:off x="2485989" y="3648192"/>
              <a:ext cx="49992" cy="43936"/>
            </a:xfrm>
            <a:custGeom>
              <a:avLst/>
              <a:gdLst/>
              <a:ahLst/>
              <a:cxnLst/>
              <a:rect l="l" t="t" r="r" b="b"/>
              <a:pathLst>
                <a:path w="1907" h="1676" extrusionOk="0">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1" name="Google Shape;17681;p76"/>
            <p:cNvSpPr/>
            <p:nvPr/>
          </p:nvSpPr>
          <p:spPr>
            <a:xfrm>
              <a:off x="2473511" y="3565693"/>
              <a:ext cx="12505" cy="82525"/>
            </a:xfrm>
            <a:custGeom>
              <a:avLst/>
              <a:gdLst/>
              <a:ahLst/>
              <a:cxnLst/>
              <a:rect l="l" t="t" r="r" b="b"/>
              <a:pathLst>
                <a:path w="477" h="3148" extrusionOk="0">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2" name="Google Shape;17682;p76"/>
            <p:cNvSpPr/>
            <p:nvPr/>
          </p:nvSpPr>
          <p:spPr>
            <a:xfrm>
              <a:off x="2536322" y="3565693"/>
              <a:ext cx="12505" cy="82525"/>
            </a:xfrm>
            <a:custGeom>
              <a:avLst/>
              <a:gdLst/>
              <a:ahLst/>
              <a:cxnLst/>
              <a:rect l="l" t="t" r="r" b="b"/>
              <a:pathLst>
                <a:path w="477" h="3148" extrusionOk="0">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3" name="Google Shape;17683;p76"/>
            <p:cNvSpPr/>
            <p:nvPr/>
          </p:nvSpPr>
          <p:spPr>
            <a:xfrm>
              <a:off x="2492045" y="3548103"/>
              <a:ext cx="38615" cy="100115"/>
            </a:xfrm>
            <a:custGeom>
              <a:avLst/>
              <a:gdLst/>
              <a:ahLst/>
              <a:cxnLst/>
              <a:rect l="l" t="t" r="r" b="b"/>
              <a:pathLst>
                <a:path w="1473" h="3819" extrusionOk="0">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4" name="Google Shape;17684;p76"/>
            <p:cNvSpPr/>
            <p:nvPr/>
          </p:nvSpPr>
          <p:spPr>
            <a:xfrm>
              <a:off x="2507931" y="3660670"/>
              <a:ext cx="6475" cy="31458"/>
            </a:xfrm>
            <a:custGeom>
              <a:avLst/>
              <a:gdLst/>
              <a:ahLst/>
              <a:cxnLst/>
              <a:rect l="l" t="t" r="r" b="b"/>
              <a:pathLst>
                <a:path w="247" h="1200" extrusionOk="0">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5" name="Google Shape;17685;p76"/>
            <p:cNvSpPr/>
            <p:nvPr/>
          </p:nvSpPr>
          <p:spPr>
            <a:xfrm>
              <a:off x="2486383" y="3485475"/>
              <a:ext cx="50333" cy="56415"/>
            </a:xfrm>
            <a:custGeom>
              <a:avLst/>
              <a:gdLst/>
              <a:ahLst/>
              <a:cxnLst/>
              <a:rect l="l" t="t" r="r" b="b"/>
              <a:pathLst>
                <a:path w="1920" h="2152" extrusionOk="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6" name="Google Shape;17686;p76"/>
            <p:cNvSpPr/>
            <p:nvPr/>
          </p:nvSpPr>
          <p:spPr>
            <a:xfrm>
              <a:off x="2485989" y="3485475"/>
              <a:ext cx="34473" cy="56441"/>
            </a:xfrm>
            <a:custGeom>
              <a:avLst/>
              <a:gdLst/>
              <a:ahLst/>
              <a:cxnLst/>
              <a:rect l="l" t="t" r="r" b="b"/>
              <a:pathLst>
                <a:path w="1315" h="2153" extrusionOk="0">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7" name="Google Shape;17687;p76"/>
            <p:cNvSpPr/>
            <p:nvPr/>
          </p:nvSpPr>
          <p:spPr>
            <a:xfrm>
              <a:off x="2485989" y="3485082"/>
              <a:ext cx="50359" cy="25429"/>
            </a:xfrm>
            <a:custGeom>
              <a:avLst/>
              <a:gdLst/>
              <a:ahLst/>
              <a:cxnLst/>
              <a:rect l="l" t="t" r="r" b="b"/>
              <a:pathLst>
                <a:path w="1921" h="970" extrusionOk="0">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8" name="Google Shape;17688;p76"/>
            <p:cNvSpPr/>
            <p:nvPr/>
          </p:nvSpPr>
          <p:spPr>
            <a:xfrm>
              <a:off x="2485989" y="3485475"/>
              <a:ext cx="34473" cy="23095"/>
            </a:xfrm>
            <a:custGeom>
              <a:avLst/>
              <a:gdLst/>
              <a:ahLst/>
              <a:cxnLst/>
              <a:rect l="l" t="t" r="r" b="b"/>
              <a:pathLst>
                <a:path w="1315" h="881" extrusionOk="0">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9" name="Google Shape;17689;p76"/>
            <p:cNvSpPr/>
            <p:nvPr/>
          </p:nvSpPr>
          <p:spPr>
            <a:xfrm>
              <a:off x="2598766"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0" name="Google Shape;17690;p76"/>
            <p:cNvSpPr/>
            <p:nvPr/>
          </p:nvSpPr>
          <p:spPr>
            <a:xfrm>
              <a:off x="2597639" y="3535415"/>
              <a:ext cx="27631" cy="18849"/>
            </a:xfrm>
            <a:custGeom>
              <a:avLst/>
              <a:gdLst/>
              <a:ahLst/>
              <a:cxnLst/>
              <a:rect l="l" t="t" r="r" b="b"/>
              <a:pathLst>
                <a:path w="1054" h="719" extrusionOk="0">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1" name="Google Shape;17691;p76"/>
            <p:cNvSpPr/>
            <p:nvPr/>
          </p:nvSpPr>
          <p:spPr>
            <a:xfrm>
              <a:off x="2573783" y="3555102"/>
              <a:ext cx="74949" cy="93116"/>
            </a:xfrm>
            <a:custGeom>
              <a:avLst/>
              <a:gdLst/>
              <a:ahLst/>
              <a:cxnLst/>
              <a:rect l="l" t="t" r="r" b="b"/>
              <a:pathLst>
                <a:path w="2859" h="3552" extrusionOk="0">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2" name="Google Shape;17692;p76"/>
            <p:cNvSpPr/>
            <p:nvPr/>
          </p:nvSpPr>
          <p:spPr>
            <a:xfrm>
              <a:off x="2586288" y="3648192"/>
              <a:ext cx="50333" cy="43936"/>
            </a:xfrm>
            <a:custGeom>
              <a:avLst/>
              <a:gdLst/>
              <a:ahLst/>
              <a:cxnLst/>
              <a:rect l="l" t="t" r="r" b="b"/>
              <a:pathLst>
                <a:path w="1920" h="1676" extrusionOk="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3" name="Google Shape;17693;p76"/>
            <p:cNvSpPr/>
            <p:nvPr/>
          </p:nvSpPr>
          <p:spPr>
            <a:xfrm>
              <a:off x="2573783" y="3565693"/>
              <a:ext cx="12531" cy="82525"/>
            </a:xfrm>
            <a:custGeom>
              <a:avLst/>
              <a:gdLst/>
              <a:ahLst/>
              <a:cxnLst/>
              <a:rect l="l" t="t" r="r" b="b"/>
              <a:pathLst>
                <a:path w="478" h="3148" extrusionOk="0">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4" name="Google Shape;17694;p76"/>
            <p:cNvSpPr/>
            <p:nvPr/>
          </p:nvSpPr>
          <p:spPr>
            <a:xfrm>
              <a:off x="2636594" y="3565693"/>
              <a:ext cx="12531" cy="82525"/>
            </a:xfrm>
            <a:custGeom>
              <a:avLst/>
              <a:gdLst/>
              <a:ahLst/>
              <a:cxnLst/>
              <a:rect l="l" t="t" r="r" b="b"/>
              <a:pathLst>
                <a:path w="478" h="3148" extrusionOk="0">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5" name="Google Shape;17695;p76"/>
            <p:cNvSpPr/>
            <p:nvPr/>
          </p:nvSpPr>
          <p:spPr>
            <a:xfrm>
              <a:off x="2592317" y="3548103"/>
              <a:ext cx="38248" cy="100115"/>
            </a:xfrm>
            <a:custGeom>
              <a:avLst/>
              <a:gdLst/>
              <a:ahLst/>
              <a:cxnLst/>
              <a:rect l="l" t="t" r="r" b="b"/>
              <a:pathLst>
                <a:path w="1459" h="3819" extrusionOk="0">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6" name="Google Shape;17696;p76"/>
            <p:cNvSpPr/>
            <p:nvPr/>
          </p:nvSpPr>
          <p:spPr>
            <a:xfrm>
              <a:off x="2608230" y="3660670"/>
              <a:ext cx="6449" cy="31458"/>
            </a:xfrm>
            <a:custGeom>
              <a:avLst/>
              <a:gdLst/>
              <a:ahLst/>
              <a:cxnLst/>
              <a:rect l="l" t="t" r="r" b="b"/>
              <a:pathLst>
                <a:path w="246" h="1200" extrusionOk="0">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7" name="Google Shape;17697;p76"/>
            <p:cNvSpPr/>
            <p:nvPr/>
          </p:nvSpPr>
          <p:spPr>
            <a:xfrm>
              <a:off x="2586288" y="3485475"/>
              <a:ext cx="50333" cy="56415"/>
            </a:xfrm>
            <a:custGeom>
              <a:avLst/>
              <a:gdLst/>
              <a:ahLst/>
              <a:cxnLst/>
              <a:rect l="l" t="t" r="r" b="b"/>
              <a:pathLst>
                <a:path w="1920"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8" name="Google Shape;17698;p76"/>
            <p:cNvSpPr/>
            <p:nvPr/>
          </p:nvSpPr>
          <p:spPr>
            <a:xfrm>
              <a:off x="2586288"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9" name="Google Shape;17699;p76"/>
            <p:cNvSpPr/>
            <p:nvPr/>
          </p:nvSpPr>
          <p:spPr>
            <a:xfrm>
              <a:off x="2586288" y="3485082"/>
              <a:ext cx="50333" cy="25429"/>
            </a:xfrm>
            <a:custGeom>
              <a:avLst/>
              <a:gdLst/>
              <a:ahLst/>
              <a:cxnLst/>
              <a:rect l="l" t="t" r="r" b="b"/>
              <a:pathLst>
                <a:path w="1920" h="970" extrusionOk="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0" name="Google Shape;17700;p76"/>
            <p:cNvSpPr/>
            <p:nvPr/>
          </p:nvSpPr>
          <p:spPr>
            <a:xfrm>
              <a:off x="2586288" y="3485475"/>
              <a:ext cx="34447" cy="23095"/>
            </a:xfrm>
            <a:custGeom>
              <a:avLst/>
              <a:gdLst/>
              <a:ahLst/>
              <a:cxnLst/>
              <a:rect l="l" t="t" r="r" b="b"/>
              <a:pathLst>
                <a:path w="1314" h="881" extrusionOk="0">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01" name="Google Shape;17701;p76"/>
          <p:cNvGrpSpPr/>
          <p:nvPr/>
        </p:nvGrpSpPr>
        <p:grpSpPr>
          <a:xfrm>
            <a:off x="2747484" y="3359460"/>
            <a:ext cx="377706" cy="352330"/>
            <a:chOff x="2747484" y="3359460"/>
            <a:chExt cx="377706" cy="352330"/>
          </a:xfrm>
        </p:grpSpPr>
        <p:sp>
          <p:nvSpPr>
            <p:cNvPr id="17702" name="Google Shape;17702;p76"/>
            <p:cNvSpPr/>
            <p:nvPr/>
          </p:nvSpPr>
          <p:spPr>
            <a:xfrm>
              <a:off x="2806520" y="3611858"/>
              <a:ext cx="46951" cy="46951"/>
            </a:xfrm>
            <a:custGeom>
              <a:avLst/>
              <a:gdLst/>
              <a:ahLst/>
              <a:cxnLst/>
              <a:rect l="l" t="t" r="r" b="b"/>
              <a:pathLst>
                <a:path w="1791" h="1791" extrusionOk="0">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3" name="Google Shape;17703;p76"/>
            <p:cNvSpPr/>
            <p:nvPr/>
          </p:nvSpPr>
          <p:spPr>
            <a:xfrm>
              <a:off x="2960533" y="3488490"/>
              <a:ext cx="110155" cy="94086"/>
            </a:xfrm>
            <a:custGeom>
              <a:avLst/>
              <a:gdLst/>
              <a:ahLst/>
              <a:cxnLst/>
              <a:rect l="l" t="t" r="r" b="b"/>
              <a:pathLst>
                <a:path w="4202" h="3589" extrusionOk="0">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4" name="Google Shape;17704;p76"/>
            <p:cNvSpPr/>
            <p:nvPr/>
          </p:nvSpPr>
          <p:spPr>
            <a:xfrm>
              <a:off x="2971884" y="3526712"/>
              <a:ext cx="103340" cy="56048"/>
            </a:xfrm>
            <a:custGeom>
              <a:avLst/>
              <a:gdLst/>
              <a:ahLst/>
              <a:cxnLst/>
              <a:rect l="l" t="t" r="r" b="b"/>
              <a:pathLst>
                <a:path w="3942" h="2138" extrusionOk="0">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5" name="Google Shape;17705;p76"/>
            <p:cNvSpPr/>
            <p:nvPr/>
          </p:nvSpPr>
          <p:spPr>
            <a:xfrm>
              <a:off x="2835645" y="3382817"/>
              <a:ext cx="158601" cy="305457"/>
            </a:xfrm>
            <a:custGeom>
              <a:avLst/>
              <a:gdLst/>
              <a:ahLst/>
              <a:cxnLst/>
              <a:rect l="l" t="t" r="r" b="b"/>
              <a:pathLst>
                <a:path w="6050" h="11652" extrusionOk="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6" name="Google Shape;17706;p76"/>
            <p:cNvSpPr/>
            <p:nvPr/>
          </p:nvSpPr>
          <p:spPr>
            <a:xfrm>
              <a:off x="2835645" y="3564933"/>
              <a:ext cx="158601" cy="123342"/>
            </a:xfrm>
            <a:custGeom>
              <a:avLst/>
              <a:gdLst/>
              <a:ahLst/>
              <a:cxnLst/>
              <a:rect l="l" t="t" r="r" b="b"/>
              <a:pathLst>
                <a:path w="6050" h="4705" extrusionOk="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7" name="Google Shape;17707;p76"/>
            <p:cNvSpPr/>
            <p:nvPr/>
          </p:nvSpPr>
          <p:spPr>
            <a:xfrm>
              <a:off x="2982475" y="3359460"/>
              <a:ext cx="46951" cy="352330"/>
            </a:xfrm>
            <a:custGeom>
              <a:avLst/>
              <a:gdLst/>
              <a:ahLst/>
              <a:cxnLst/>
              <a:rect l="l" t="t" r="r" b="b"/>
              <a:pathLst>
                <a:path w="1791" h="13440" extrusionOk="0">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8" name="Google Shape;17708;p76"/>
            <p:cNvSpPr/>
            <p:nvPr/>
          </p:nvSpPr>
          <p:spPr>
            <a:xfrm>
              <a:off x="2982475" y="3682245"/>
              <a:ext cx="46951" cy="29544"/>
            </a:xfrm>
            <a:custGeom>
              <a:avLst/>
              <a:gdLst/>
              <a:ahLst/>
              <a:cxnLst/>
              <a:rect l="l" t="t" r="r" b="b"/>
              <a:pathLst>
                <a:path w="1791" h="1127" extrusionOk="0">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9" name="Google Shape;17709;p76"/>
            <p:cNvSpPr/>
            <p:nvPr/>
          </p:nvSpPr>
          <p:spPr>
            <a:xfrm>
              <a:off x="2747851" y="3482828"/>
              <a:ext cx="46951" cy="105594"/>
            </a:xfrm>
            <a:custGeom>
              <a:avLst/>
              <a:gdLst/>
              <a:ahLst/>
              <a:cxnLst/>
              <a:rect l="l" t="t" r="r" b="b"/>
              <a:pathLst>
                <a:path w="1791" h="4028" extrusionOk="0">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0" name="Google Shape;17710;p76"/>
            <p:cNvSpPr/>
            <p:nvPr/>
          </p:nvSpPr>
          <p:spPr>
            <a:xfrm>
              <a:off x="2747484" y="3488123"/>
              <a:ext cx="47318" cy="100299"/>
            </a:xfrm>
            <a:custGeom>
              <a:avLst/>
              <a:gdLst/>
              <a:ahLst/>
              <a:cxnLst/>
              <a:rect l="l" t="t" r="r" b="b"/>
              <a:pathLst>
                <a:path w="1805" h="3826" extrusionOk="0">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1" name="Google Shape;17711;p76"/>
            <p:cNvSpPr/>
            <p:nvPr/>
          </p:nvSpPr>
          <p:spPr>
            <a:xfrm>
              <a:off x="2788720" y="3482828"/>
              <a:ext cx="58695" cy="105594"/>
            </a:xfrm>
            <a:custGeom>
              <a:avLst/>
              <a:gdLst/>
              <a:ahLst/>
              <a:cxnLst/>
              <a:rect l="l" t="t" r="r" b="b"/>
              <a:pathLst>
                <a:path w="2239" h="4028" extrusionOk="0">
                  <a:moveTo>
                    <a:pt x="1" y="0"/>
                  </a:moveTo>
                  <a:lnTo>
                    <a:pt x="1" y="4028"/>
                  </a:lnTo>
                  <a:lnTo>
                    <a:pt x="2238" y="4028"/>
                  </a:lnTo>
                  <a:lnTo>
                    <a:pt x="2238"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2" name="Google Shape;17712;p76"/>
            <p:cNvSpPr/>
            <p:nvPr/>
          </p:nvSpPr>
          <p:spPr>
            <a:xfrm>
              <a:off x="2788720" y="3570622"/>
              <a:ext cx="58695" cy="17800"/>
            </a:xfrm>
            <a:custGeom>
              <a:avLst/>
              <a:gdLst/>
              <a:ahLst/>
              <a:cxnLst/>
              <a:rect l="l" t="t" r="r" b="b"/>
              <a:pathLst>
                <a:path w="2239" h="679" extrusionOk="0">
                  <a:moveTo>
                    <a:pt x="1" y="0"/>
                  </a:moveTo>
                  <a:lnTo>
                    <a:pt x="1" y="679"/>
                  </a:lnTo>
                  <a:lnTo>
                    <a:pt x="2238" y="679"/>
                  </a:lnTo>
                  <a:lnTo>
                    <a:pt x="2238"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3" name="Google Shape;17713;p76"/>
            <p:cNvSpPr/>
            <p:nvPr/>
          </p:nvSpPr>
          <p:spPr>
            <a:xfrm>
              <a:off x="2788720" y="3588396"/>
              <a:ext cx="59062" cy="93876"/>
            </a:xfrm>
            <a:custGeom>
              <a:avLst/>
              <a:gdLst/>
              <a:ahLst/>
              <a:cxnLst/>
              <a:rect l="l" t="t" r="r" b="b"/>
              <a:pathLst>
                <a:path w="2253" h="3581" extrusionOk="0">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4" name="Google Shape;17714;p76"/>
            <p:cNvSpPr/>
            <p:nvPr/>
          </p:nvSpPr>
          <p:spPr>
            <a:xfrm>
              <a:off x="3091844" y="3529753"/>
              <a:ext cx="33345" cy="11744"/>
            </a:xfrm>
            <a:custGeom>
              <a:avLst/>
              <a:gdLst/>
              <a:ahLst/>
              <a:cxnLst/>
              <a:rect l="l" t="t" r="r" b="b"/>
              <a:pathLst>
                <a:path w="1272" h="448" extrusionOk="0">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5" name="Google Shape;17715;p76"/>
            <p:cNvSpPr/>
            <p:nvPr/>
          </p:nvSpPr>
          <p:spPr>
            <a:xfrm>
              <a:off x="3069535" y="3463140"/>
              <a:ext cx="28574" cy="24249"/>
            </a:xfrm>
            <a:custGeom>
              <a:avLst/>
              <a:gdLst/>
              <a:ahLst/>
              <a:cxnLst/>
              <a:rect l="l" t="t" r="r" b="b"/>
              <a:pathLst>
                <a:path w="1090" h="925" extrusionOk="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6" name="Google Shape;17716;p76"/>
            <p:cNvSpPr/>
            <p:nvPr/>
          </p:nvSpPr>
          <p:spPr>
            <a:xfrm>
              <a:off x="3068958" y="3583467"/>
              <a:ext cx="28601" cy="24249"/>
            </a:xfrm>
            <a:custGeom>
              <a:avLst/>
              <a:gdLst/>
              <a:ahLst/>
              <a:cxnLst/>
              <a:rect l="l" t="t" r="r" b="b"/>
              <a:pathLst>
                <a:path w="1091" h="925" extrusionOk="0">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17" name="Google Shape;17717;p76"/>
          <p:cNvGrpSpPr/>
          <p:nvPr/>
        </p:nvGrpSpPr>
        <p:grpSpPr>
          <a:xfrm>
            <a:off x="3696205" y="3371938"/>
            <a:ext cx="375792" cy="327373"/>
            <a:chOff x="3696205" y="3371938"/>
            <a:chExt cx="375792" cy="327373"/>
          </a:xfrm>
        </p:grpSpPr>
        <p:sp>
          <p:nvSpPr>
            <p:cNvPr id="17718" name="Google Shape;17718;p76"/>
            <p:cNvSpPr/>
            <p:nvPr/>
          </p:nvSpPr>
          <p:spPr>
            <a:xfrm>
              <a:off x="3696205" y="3456718"/>
              <a:ext cx="375792" cy="242594"/>
            </a:xfrm>
            <a:custGeom>
              <a:avLst/>
              <a:gdLst/>
              <a:ahLst/>
              <a:cxnLst/>
              <a:rect l="l" t="t" r="r" b="b"/>
              <a:pathLst>
                <a:path w="14335" h="9254" extrusionOk="0">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9" name="Google Shape;17719;p76"/>
            <p:cNvSpPr/>
            <p:nvPr/>
          </p:nvSpPr>
          <p:spPr>
            <a:xfrm>
              <a:off x="3696205" y="3456718"/>
              <a:ext cx="375792" cy="18193"/>
            </a:xfrm>
            <a:custGeom>
              <a:avLst/>
              <a:gdLst/>
              <a:ahLst/>
              <a:cxnLst/>
              <a:rect l="l" t="t" r="r" b="b"/>
              <a:pathLst>
                <a:path w="14335" h="694" extrusionOk="0">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0" name="Google Shape;17720;p76"/>
            <p:cNvSpPr/>
            <p:nvPr/>
          </p:nvSpPr>
          <p:spPr>
            <a:xfrm>
              <a:off x="3732539" y="3505163"/>
              <a:ext cx="121113" cy="157814"/>
            </a:xfrm>
            <a:custGeom>
              <a:avLst/>
              <a:gdLst/>
              <a:ahLst/>
              <a:cxnLst/>
              <a:rect l="l" t="t" r="r" b="b"/>
              <a:pathLst>
                <a:path w="4620" h="6020" extrusionOk="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1" name="Google Shape;17721;p76"/>
            <p:cNvSpPr/>
            <p:nvPr/>
          </p:nvSpPr>
          <p:spPr>
            <a:xfrm>
              <a:off x="3883904" y="3505163"/>
              <a:ext cx="151759" cy="30278"/>
            </a:xfrm>
            <a:custGeom>
              <a:avLst/>
              <a:gdLst/>
              <a:ahLst/>
              <a:cxnLst/>
              <a:rect l="l" t="t" r="r" b="b"/>
              <a:pathLst>
                <a:path w="5789" h="1155" extrusionOk="0">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2" name="Google Shape;17722;p76"/>
            <p:cNvSpPr/>
            <p:nvPr/>
          </p:nvSpPr>
          <p:spPr>
            <a:xfrm>
              <a:off x="3883904" y="3553582"/>
              <a:ext cx="115451" cy="24249"/>
            </a:xfrm>
            <a:custGeom>
              <a:avLst/>
              <a:gdLst/>
              <a:ahLst/>
              <a:cxnLst/>
              <a:rect l="l" t="t" r="r" b="b"/>
              <a:pathLst>
                <a:path w="4404" h="925" extrusionOk="0">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3" name="Google Shape;17723;p76"/>
            <p:cNvSpPr/>
            <p:nvPr/>
          </p:nvSpPr>
          <p:spPr>
            <a:xfrm>
              <a:off x="3882017" y="3595972"/>
              <a:ext cx="76836" cy="12138"/>
            </a:xfrm>
            <a:custGeom>
              <a:avLst/>
              <a:gdLst/>
              <a:ahLst/>
              <a:cxnLst/>
              <a:rect l="l" t="t" r="r" b="b"/>
              <a:pathLst>
                <a:path w="2931" h="463" extrusionOk="0">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4" name="Google Shape;17724;p76"/>
            <p:cNvSpPr/>
            <p:nvPr/>
          </p:nvSpPr>
          <p:spPr>
            <a:xfrm>
              <a:off x="3966770" y="3595972"/>
              <a:ext cx="40528" cy="12138"/>
            </a:xfrm>
            <a:custGeom>
              <a:avLst/>
              <a:gdLst/>
              <a:ahLst/>
              <a:cxnLst/>
              <a:rect l="l" t="t" r="r" b="b"/>
              <a:pathLst>
                <a:path w="1546" h="463" extrusionOk="0">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5" name="Google Shape;17725;p76"/>
            <p:cNvSpPr/>
            <p:nvPr/>
          </p:nvSpPr>
          <p:spPr>
            <a:xfrm>
              <a:off x="3882017" y="3632306"/>
              <a:ext cx="28391" cy="12138"/>
            </a:xfrm>
            <a:custGeom>
              <a:avLst/>
              <a:gdLst/>
              <a:ahLst/>
              <a:cxnLst/>
              <a:rect l="l" t="t" r="r" b="b"/>
              <a:pathLst>
                <a:path w="1083" h="463" extrusionOk="0">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6" name="Google Shape;17726;p76"/>
            <p:cNvSpPr/>
            <p:nvPr/>
          </p:nvSpPr>
          <p:spPr>
            <a:xfrm>
              <a:off x="3918324" y="3632306"/>
              <a:ext cx="64751" cy="12138"/>
            </a:xfrm>
            <a:custGeom>
              <a:avLst/>
              <a:gdLst/>
              <a:ahLst/>
              <a:cxnLst/>
              <a:rect l="l" t="t" r="r" b="b"/>
              <a:pathLst>
                <a:path w="2470" h="463" extrusionOk="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7" name="Google Shape;17727;p76"/>
            <p:cNvSpPr/>
            <p:nvPr/>
          </p:nvSpPr>
          <p:spPr>
            <a:xfrm>
              <a:off x="3882017" y="3656895"/>
              <a:ext cx="28391" cy="12138"/>
            </a:xfrm>
            <a:custGeom>
              <a:avLst/>
              <a:gdLst/>
              <a:ahLst/>
              <a:cxnLst/>
              <a:rect l="l" t="t" r="r" b="b"/>
              <a:pathLst>
                <a:path w="1083" h="463" extrusionOk="0">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8" name="Google Shape;17728;p76"/>
            <p:cNvSpPr/>
            <p:nvPr/>
          </p:nvSpPr>
          <p:spPr>
            <a:xfrm>
              <a:off x="3918324" y="3656895"/>
              <a:ext cx="64751" cy="12138"/>
            </a:xfrm>
            <a:custGeom>
              <a:avLst/>
              <a:gdLst/>
              <a:ahLst/>
              <a:cxnLst/>
              <a:rect l="l" t="t" r="r" b="b"/>
              <a:pathLst>
                <a:path w="2470" h="463" extrusionOk="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9" name="Google Shape;17729;p76"/>
            <p:cNvSpPr/>
            <p:nvPr/>
          </p:nvSpPr>
          <p:spPr>
            <a:xfrm>
              <a:off x="3853993" y="3371938"/>
              <a:ext cx="59823" cy="109028"/>
            </a:xfrm>
            <a:custGeom>
              <a:avLst/>
              <a:gdLst/>
              <a:ahLst/>
              <a:cxnLst/>
              <a:rect l="l" t="t" r="r" b="b"/>
              <a:pathLst>
                <a:path w="2282" h="4159" extrusionOk="0">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0" name="Google Shape;17730;p76"/>
            <p:cNvSpPr/>
            <p:nvPr/>
          </p:nvSpPr>
          <p:spPr>
            <a:xfrm>
              <a:off x="3756735" y="3583860"/>
              <a:ext cx="72694" cy="78750"/>
            </a:xfrm>
            <a:custGeom>
              <a:avLst/>
              <a:gdLst/>
              <a:ahLst/>
              <a:cxnLst/>
              <a:rect l="l" t="t" r="r" b="b"/>
              <a:pathLst>
                <a:path w="2773" h="3004" extrusionOk="0">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1" name="Google Shape;17731;p76"/>
            <p:cNvSpPr/>
            <p:nvPr/>
          </p:nvSpPr>
          <p:spPr>
            <a:xfrm>
              <a:off x="3779831" y="3583860"/>
              <a:ext cx="26503" cy="18193"/>
            </a:xfrm>
            <a:custGeom>
              <a:avLst/>
              <a:gdLst/>
              <a:ahLst/>
              <a:cxnLst/>
              <a:rect l="l" t="t" r="r" b="b"/>
              <a:pathLst>
                <a:path w="1011" h="694" extrusionOk="0">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2" name="Google Shape;17732;p76"/>
            <p:cNvSpPr/>
            <p:nvPr/>
          </p:nvSpPr>
          <p:spPr>
            <a:xfrm>
              <a:off x="3756735" y="3603155"/>
              <a:ext cx="72694" cy="59456"/>
            </a:xfrm>
            <a:custGeom>
              <a:avLst/>
              <a:gdLst/>
              <a:ahLst/>
              <a:cxnLst/>
              <a:rect l="l" t="t" r="r" b="b"/>
              <a:pathLst>
                <a:path w="2773" h="2268" extrusionOk="0">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3" name="Google Shape;17733;p76"/>
            <p:cNvSpPr/>
            <p:nvPr/>
          </p:nvSpPr>
          <p:spPr>
            <a:xfrm>
              <a:off x="3756735" y="3614139"/>
              <a:ext cx="18193" cy="48839"/>
            </a:xfrm>
            <a:custGeom>
              <a:avLst/>
              <a:gdLst/>
              <a:ahLst/>
              <a:cxnLst/>
              <a:rect l="l" t="t" r="r" b="b"/>
              <a:pathLst>
                <a:path w="694" h="1863" extrusionOk="0">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4" name="Google Shape;17734;p76"/>
            <p:cNvSpPr/>
            <p:nvPr/>
          </p:nvSpPr>
          <p:spPr>
            <a:xfrm>
              <a:off x="3811236" y="3614139"/>
              <a:ext cx="18193" cy="48839"/>
            </a:xfrm>
            <a:custGeom>
              <a:avLst/>
              <a:gdLst/>
              <a:ahLst/>
              <a:cxnLst/>
              <a:rect l="l" t="t" r="r" b="b"/>
              <a:pathLst>
                <a:path w="694" h="1863" extrusionOk="0">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5" name="Google Shape;17735;p76"/>
            <p:cNvSpPr/>
            <p:nvPr/>
          </p:nvSpPr>
          <p:spPr>
            <a:xfrm>
              <a:off x="3768847" y="3535415"/>
              <a:ext cx="48472" cy="54527"/>
            </a:xfrm>
            <a:custGeom>
              <a:avLst/>
              <a:gdLst/>
              <a:ahLst/>
              <a:cxnLst/>
              <a:rect l="l" t="t" r="r" b="b"/>
              <a:pathLst>
                <a:path w="1849" h="2080" extrusionOk="0">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6" name="Google Shape;17736;p76"/>
            <p:cNvSpPr/>
            <p:nvPr/>
          </p:nvSpPr>
          <p:spPr>
            <a:xfrm>
              <a:off x="3768847" y="3535415"/>
              <a:ext cx="33345" cy="54632"/>
            </a:xfrm>
            <a:custGeom>
              <a:avLst/>
              <a:gdLst/>
              <a:ahLst/>
              <a:cxnLst/>
              <a:rect l="l" t="t" r="r" b="b"/>
              <a:pathLst>
                <a:path w="1272" h="2084" extrusionOk="0">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7" name="Google Shape;17737;p76"/>
            <p:cNvSpPr/>
            <p:nvPr/>
          </p:nvSpPr>
          <p:spPr>
            <a:xfrm>
              <a:off x="3768847" y="3535415"/>
              <a:ext cx="48472" cy="24301"/>
            </a:xfrm>
            <a:custGeom>
              <a:avLst/>
              <a:gdLst/>
              <a:ahLst/>
              <a:cxnLst/>
              <a:rect l="l" t="t" r="r" b="b"/>
              <a:pathLst>
                <a:path w="1849" h="927" extrusionOk="0">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8" name="Google Shape;17738;p76"/>
            <p:cNvSpPr/>
            <p:nvPr/>
          </p:nvSpPr>
          <p:spPr>
            <a:xfrm>
              <a:off x="3768847" y="3535415"/>
              <a:ext cx="33345" cy="22361"/>
            </a:xfrm>
            <a:custGeom>
              <a:avLst/>
              <a:gdLst/>
              <a:ahLst/>
              <a:cxnLst/>
              <a:rect l="l" t="t" r="r" b="b"/>
              <a:pathLst>
                <a:path w="1272" h="853" extrusionOk="0">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9" name="Google Shape;17739;p76"/>
            <p:cNvSpPr/>
            <p:nvPr/>
          </p:nvSpPr>
          <p:spPr>
            <a:xfrm>
              <a:off x="3871793" y="3451029"/>
              <a:ext cx="24249" cy="12138"/>
            </a:xfrm>
            <a:custGeom>
              <a:avLst/>
              <a:gdLst/>
              <a:ahLst/>
              <a:cxnLst/>
              <a:rect l="l" t="t" r="r" b="b"/>
              <a:pathLst>
                <a:path w="925" h="463" extrusionOk="0">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0" name="Google Shape;17740;p76"/>
            <p:cNvSpPr/>
            <p:nvPr/>
          </p:nvSpPr>
          <p:spPr>
            <a:xfrm>
              <a:off x="3854386" y="3371938"/>
              <a:ext cx="59429" cy="12138"/>
            </a:xfrm>
            <a:custGeom>
              <a:avLst/>
              <a:gdLst/>
              <a:ahLst/>
              <a:cxnLst/>
              <a:rect l="l" t="t" r="r" b="b"/>
              <a:pathLst>
                <a:path w="2267" h="463" extrusionOk="0">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41" name="Google Shape;17741;p76"/>
          <p:cNvGrpSpPr/>
          <p:nvPr/>
        </p:nvGrpSpPr>
        <p:grpSpPr>
          <a:xfrm>
            <a:off x="6567324" y="2436849"/>
            <a:ext cx="366722" cy="342892"/>
            <a:chOff x="6567324" y="2436849"/>
            <a:chExt cx="366722" cy="342892"/>
          </a:xfrm>
        </p:grpSpPr>
        <p:sp>
          <p:nvSpPr>
            <p:cNvPr id="17742" name="Google Shape;17742;p76"/>
            <p:cNvSpPr/>
            <p:nvPr/>
          </p:nvSpPr>
          <p:spPr>
            <a:xfrm>
              <a:off x="6567324" y="2508390"/>
              <a:ext cx="366722" cy="271351"/>
            </a:xfrm>
            <a:custGeom>
              <a:avLst/>
              <a:gdLst/>
              <a:ahLst/>
              <a:cxnLst/>
              <a:rect l="l" t="t" r="r" b="b"/>
              <a:pathLst>
                <a:path w="13989" h="10351" extrusionOk="0">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3" name="Google Shape;17743;p76"/>
            <p:cNvSpPr/>
            <p:nvPr/>
          </p:nvSpPr>
          <p:spPr>
            <a:xfrm>
              <a:off x="6567324" y="2508390"/>
              <a:ext cx="183164" cy="271351"/>
            </a:xfrm>
            <a:custGeom>
              <a:avLst/>
              <a:gdLst/>
              <a:ahLst/>
              <a:cxnLst/>
              <a:rect l="l" t="t" r="r" b="b"/>
              <a:pathLst>
                <a:path w="6987" h="10351" extrusionOk="0">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4" name="Google Shape;17744;p76"/>
            <p:cNvSpPr/>
            <p:nvPr/>
          </p:nvSpPr>
          <p:spPr>
            <a:xfrm>
              <a:off x="6599097" y="2540163"/>
              <a:ext cx="303150" cy="207780"/>
            </a:xfrm>
            <a:custGeom>
              <a:avLst/>
              <a:gdLst/>
              <a:ahLst/>
              <a:cxnLst/>
              <a:rect l="l" t="t" r="r" b="b"/>
              <a:pathLst>
                <a:path w="11564" h="7926" extrusionOk="0">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5" name="Google Shape;17745;p76"/>
            <p:cNvSpPr/>
            <p:nvPr/>
          </p:nvSpPr>
          <p:spPr>
            <a:xfrm>
              <a:off x="6598730" y="2540556"/>
              <a:ext cx="151759" cy="207780"/>
            </a:xfrm>
            <a:custGeom>
              <a:avLst/>
              <a:gdLst/>
              <a:ahLst/>
              <a:cxnLst/>
              <a:rect l="l" t="t" r="r" b="b"/>
              <a:pathLst>
                <a:path w="5789" h="7926" extrusionOk="0">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6" name="Google Shape;17746;p76"/>
            <p:cNvSpPr/>
            <p:nvPr/>
          </p:nvSpPr>
          <p:spPr>
            <a:xfrm>
              <a:off x="6678580" y="2436849"/>
              <a:ext cx="144209" cy="120379"/>
            </a:xfrm>
            <a:custGeom>
              <a:avLst/>
              <a:gdLst/>
              <a:ahLst/>
              <a:cxnLst/>
              <a:rect l="l" t="t" r="r" b="b"/>
              <a:pathLst>
                <a:path w="5501"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7" name="Google Shape;17747;p76"/>
            <p:cNvSpPr/>
            <p:nvPr/>
          </p:nvSpPr>
          <p:spPr>
            <a:xfrm>
              <a:off x="6711480" y="2591256"/>
              <a:ext cx="141954" cy="101452"/>
            </a:xfrm>
            <a:custGeom>
              <a:avLst/>
              <a:gdLst/>
              <a:ahLst/>
              <a:cxnLst/>
              <a:rect l="l" t="t" r="r" b="b"/>
              <a:pathLst>
                <a:path w="5415" h="3870" extrusionOk="0">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8" name="Google Shape;17748;p76"/>
            <p:cNvSpPr/>
            <p:nvPr/>
          </p:nvSpPr>
          <p:spPr>
            <a:xfrm>
              <a:off x="6669117" y="2666178"/>
              <a:ext cx="41656" cy="35652"/>
            </a:xfrm>
            <a:custGeom>
              <a:avLst/>
              <a:gdLst/>
              <a:ahLst/>
              <a:cxnLst/>
              <a:rect l="l" t="t" r="r" b="b"/>
              <a:pathLst>
                <a:path w="1589" h="1360" extrusionOk="0">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9" name="Google Shape;17749;p76"/>
            <p:cNvSpPr/>
            <p:nvPr/>
          </p:nvSpPr>
          <p:spPr>
            <a:xfrm>
              <a:off x="6630476" y="2582238"/>
              <a:ext cx="41682" cy="36413"/>
            </a:xfrm>
            <a:custGeom>
              <a:avLst/>
              <a:gdLst/>
              <a:ahLst/>
              <a:cxnLst/>
              <a:rect l="l" t="t" r="r" b="b"/>
              <a:pathLst>
                <a:path w="1590" h="1389" extrusionOk="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0" name="Google Shape;17750;p76"/>
            <p:cNvSpPr/>
            <p:nvPr/>
          </p:nvSpPr>
          <p:spPr>
            <a:xfrm>
              <a:off x="6837889" y="2678080"/>
              <a:ext cx="40948" cy="35967"/>
            </a:xfrm>
            <a:custGeom>
              <a:avLst/>
              <a:gdLst/>
              <a:ahLst/>
              <a:cxnLst/>
              <a:rect l="l" t="t" r="r" b="b"/>
              <a:pathLst>
                <a:path w="1562" h="1372" extrusionOk="0">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1" name="Google Shape;17751;p76"/>
            <p:cNvSpPr/>
            <p:nvPr/>
          </p:nvSpPr>
          <p:spPr>
            <a:xfrm>
              <a:off x="6733868" y="2598124"/>
              <a:ext cx="40895" cy="36124"/>
            </a:xfrm>
            <a:custGeom>
              <a:avLst/>
              <a:gdLst/>
              <a:ahLst/>
              <a:cxnLst/>
              <a:rect l="l" t="t" r="r" b="b"/>
              <a:pathLst>
                <a:path w="1560" h="1378" extrusionOk="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2" name="Google Shape;17752;p76"/>
            <p:cNvSpPr/>
            <p:nvPr/>
          </p:nvSpPr>
          <p:spPr>
            <a:xfrm>
              <a:off x="6678580" y="2436849"/>
              <a:ext cx="71908" cy="120379"/>
            </a:xfrm>
            <a:custGeom>
              <a:avLst/>
              <a:gdLst/>
              <a:ahLst/>
              <a:cxnLst/>
              <a:rect l="l" t="t" r="r" b="b"/>
              <a:pathLst>
                <a:path w="2743"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3" name="Google Shape;17753;p76"/>
            <p:cNvSpPr/>
            <p:nvPr/>
          </p:nvSpPr>
          <p:spPr>
            <a:xfrm>
              <a:off x="6728913" y="2500578"/>
              <a:ext cx="38221" cy="32795"/>
            </a:xfrm>
            <a:custGeom>
              <a:avLst/>
              <a:gdLst/>
              <a:ahLst/>
              <a:cxnLst/>
              <a:rect l="l" t="t" r="r" b="b"/>
              <a:pathLst>
                <a:path w="1458" h="1251" extrusionOk="0">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54" name="Google Shape;17754;p76"/>
          <p:cNvGrpSpPr/>
          <p:nvPr/>
        </p:nvGrpSpPr>
        <p:grpSpPr>
          <a:xfrm>
            <a:off x="4208970" y="3361347"/>
            <a:ext cx="299349" cy="348188"/>
            <a:chOff x="4208970" y="3361347"/>
            <a:chExt cx="299349" cy="348188"/>
          </a:xfrm>
        </p:grpSpPr>
        <p:sp>
          <p:nvSpPr>
            <p:cNvPr id="17755" name="Google Shape;17755;p76"/>
            <p:cNvSpPr/>
            <p:nvPr/>
          </p:nvSpPr>
          <p:spPr>
            <a:xfrm>
              <a:off x="4208970" y="3374979"/>
              <a:ext cx="252817" cy="334556"/>
            </a:xfrm>
            <a:custGeom>
              <a:avLst/>
              <a:gdLst/>
              <a:ahLst/>
              <a:cxnLst/>
              <a:rect l="l" t="t" r="r" b="b"/>
              <a:pathLst>
                <a:path w="9644" h="12762" extrusionOk="0">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6" name="Google Shape;17756;p76"/>
            <p:cNvSpPr/>
            <p:nvPr/>
          </p:nvSpPr>
          <p:spPr>
            <a:xfrm>
              <a:off x="4439059" y="3410920"/>
              <a:ext cx="22728" cy="298615"/>
            </a:xfrm>
            <a:custGeom>
              <a:avLst/>
              <a:gdLst/>
              <a:ahLst/>
              <a:cxnLst/>
              <a:rect l="l" t="t" r="r" b="b"/>
              <a:pathLst>
                <a:path w="867" h="11391" extrusionOk="0">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7" name="Google Shape;17757;p76"/>
            <p:cNvSpPr/>
            <p:nvPr/>
          </p:nvSpPr>
          <p:spPr>
            <a:xfrm>
              <a:off x="4403092" y="3374979"/>
              <a:ext cx="58695" cy="58669"/>
            </a:xfrm>
            <a:custGeom>
              <a:avLst/>
              <a:gdLst/>
              <a:ahLst/>
              <a:cxnLst/>
              <a:rect l="l" t="t" r="r" b="b"/>
              <a:pathLst>
                <a:path w="2239" h="2238" extrusionOk="0">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8" name="Google Shape;17758;p76"/>
            <p:cNvSpPr/>
            <p:nvPr/>
          </p:nvSpPr>
          <p:spPr>
            <a:xfrm>
              <a:off x="4289188" y="3457478"/>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9" name="Google Shape;17759;p76"/>
            <p:cNvSpPr/>
            <p:nvPr/>
          </p:nvSpPr>
          <p:spPr>
            <a:xfrm>
              <a:off x="4289188" y="3478293"/>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0" name="Google Shape;17760;p76"/>
            <p:cNvSpPr/>
            <p:nvPr/>
          </p:nvSpPr>
          <p:spPr>
            <a:xfrm>
              <a:off x="4240743" y="3457845"/>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1" name="Google Shape;17761;p76"/>
            <p:cNvSpPr/>
            <p:nvPr/>
          </p:nvSpPr>
          <p:spPr>
            <a:xfrm>
              <a:off x="4289188" y="3544512"/>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2" name="Google Shape;17762;p76"/>
            <p:cNvSpPr/>
            <p:nvPr/>
          </p:nvSpPr>
          <p:spPr>
            <a:xfrm>
              <a:off x="4289188" y="3565326"/>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3" name="Google Shape;17763;p76"/>
            <p:cNvSpPr/>
            <p:nvPr/>
          </p:nvSpPr>
          <p:spPr>
            <a:xfrm>
              <a:off x="4240743" y="3544879"/>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4" name="Google Shape;17764;p76"/>
            <p:cNvSpPr/>
            <p:nvPr/>
          </p:nvSpPr>
          <p:spPr>
            <a:xfrm>
              <a:off x="4289188" y="3631545"/>
              <a:ext cx="141194" cy="10617"/>
            </a:xfrm>
            <a:custGeom>
              <a:avLst/>
              <a:gdLst/>
              <a:ahLst/>
              <a:cxnLst/>
              <a:rect l="l" t="t" r="r" b="b"/>
              <a:pathLst>
                <a:path w="5386" h="405" extrusionOk="0">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5" name="Google Shape;17765;p76"/>
            <p:cNvSpPr/>
            <p:nvPr/>
          </p:nvSpPr>
          <p:spPr>
            <a:xfrm>
              <a:off x="4289188" y="3652360"/>
              <a:ext cx="141194" cy="10250"/>
            </a:xfrm>
            <a:custGeom>
              <a:avLst/>
              <a:gdLst/>
              <a:ahLst/>
              <a:cxnLst/>
              <a:rect l="l" t="t" r="r" b="b"/>
              <a:pathLst>
                <a:path w="5386" h="391"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6" name="Google Shape;17766;p76"/>
            <p:cNvSpPr/>
            <p:nvPr/>
          </p:nvSpPr>
          <p:spPr>
            <a:xfrm>
              <a:off x="4240743" y="3631912"/>
              <a:ext cx="31065" cy="30698"/>
            </a:xfrm>
            <a:custGeom>
              <a:avLst/>
              <a:gdLst/>
              <a:ahLst/>
              <a:cxnLst/>
              <a:rect l="l" t="t" r="r" b="b"/>
              <a:pathLst>
                <a:path w="1185" h="1171" extrusionOk="0">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7" name="Google Shape;17767;p76"/>
            <p:cNvSpPr/>
            <p:nvPr/>
          </p:nvSpPr>
          <p:spPr>
            <a:xfrm>
              <a:off x="4320227" y="3361347"/>
              <a:ext cx="38248" cy="35967"/>
            </a:xfrm>
            <a:custGeom>
              <a:avLst/>
              <a:gdLst/>
              <a:ahLst/>
              <a:cxnLst/>
              <a:rect l="l" t="t" r="r" b="b"/>
              <a:pathLst>
                <a:path w="1459" h="1372" extrusionOk="0">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8" name="Google Shape;17768;p76"/>
            <p:cNvSpPr/>
            <p:nvPr/>
          </p:nvSpPr>
          <p:spPr>
            <a:xfrm>
              <a:off x="4405609" y="3596653"/>
              <a:ext cx="102710" cy="101033"/>
            </a:xfrm>
            <a:custGeom>
              <a:avLst/>
              <a:gdLst/>
              <a:ahLst/>
              <a:cxnLst/>
              <a:rect l="l" t="t" r="r" b="b"/>
              <a:pathLst>
                <a:path w="3918" h="3854" extrusionOk="0">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69" name="Google Shape;17769;p76"/>
          <p:cNvGrpSpPr/>
          <p:nvPr/>
        </p:nvGrpSpPr>
        <p:grpSpPr>
          <a:xfrm>
            <a:off x="2786833" y="1512351"/>
            <a:ext cx="366722" cy="353667"/>
            <a:chOff x="2786833" y="1512351"/>
            <a:chExt cx="366722" cy="353667"/>
          </a:xfrm>
        </p:grpSpPr>
        <p:sp>
          <p:nvSpPr>
            <p:cNvPr id="17770" name="Google Shape;17770;p76"/>
            <p:cNvSpPr/>
            <p:nvPr/>
          </p:nvSpPr>
          <p:spPr>
            <a:xfrm>
              <a:off x="2987797" y="1713315"/>
              <a:ext cx="165757" cy="75106"/>
            </a:xfrm>
            <a:custGeom>
              <a:avLst/>
              <a:gdLst/>
              <a:ahLst/>
              <a:cxnLst/>
              <a:rect l="l" t="t" r="r" b="b"/>
              <a:pathLst>
                <a:path w="6323" h="2865" extrusionOk="0">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1" name="Google Shape;17771;p76"/>
            <p:cNvSpPr/>
            <p:nvPr/>
          </p:nvSpPr>
          <p:spPr>
            <a:xfrm>
              <a:off x="2786833" y="1767423"/>
              <a:ext cx="177528" cy="98595"/>
            </a:xfrm>
            <a:custGeom>
              <a:avLst/>
              <a:gdLst/>
              <a:ahLst/>
              <a:cxnLst/>
              <a:rect l="l" t="t" r="r" b="b"/>
              <a:pathLst>
                <a:path w="6772" h="3761" extrusionOk="0">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2" name="Google Shape;17772;p76"/>
            <p:cNvSpPr/>
            <p:nvPr/>
          </p:nvSpPr>
          <p:spPr>
            <a:xfrm>
              <a:off x="2786833" y="1607747"/>
              <a:ext cx="189246" cy="122398"/>
            </a:xfrm>
            <a:custGeom>
              <a:avLst/>
              <a:gdLst/>
              <a:ahLst/>
              <a:cxnLst/>
              <a:rect l="l" t="t" r="r" b="b"/>
              <a:pathLst>
                <a:path w="7219" h="4669" extrusionOk="0">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3" name="Google Shape;17773;p76"/>
            <p:cNvSpPr/>
            <p:nvPr/>
          </p:nvSpPr>
          <p:spPr>
            <a:xfrm>
              <a:off x="2964334" y="1512351"/>
              <a:ext cx="189220" cy="98595"/>
            </a:xfrm>
            <a:custGeom>
              <a:avLst/>
              <a:gdLst/>
              <a:ahLst/>
              <a:cxnLst/>
              <a:rect l="l" t="t" r="r" b="b"/>
              <a:pathLst>
                <a:path w="7218" h="3761" extrusionOk="0">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4" name="Google Shape;17774;p76"/>
            <p:cNvSpPr/>
            <p:nvPr/>
          </p:nvSpPr>
          <p:spPr>
            <a:xfrm>
              <a:off x="2991939" y="1529784"/>
              <a:ext cx="39401" cy="12138"/>
            </a:xfrm>
            <a:custGeom>
              <a:avLst/>
              <a:gdLst/>
              <a:ahLst/>
              <a:cxnLst/>
              <a:rect l="l" t="t" r="r" b="b"/>
              <a:pathLst>
                <a:path w="1503" h="463" extrusionOk="0">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5" name="Google Shape;17775;p76"/>
            <p:cNvSpPr/>
            <p:nvPr/>
          </p:nvSpPr>
          <p:spPr>
            <a:xfrm>
              <a:off x="3098293" y="1553613"/>
              <a:ext cx="27631" cy="11771"/>
            </a:xfrm>
            <a:custGeom>
              <a:avLst/>
              <a:gdLst/>
              <a:ahLst/>
              <a:cxnLst/>
              <a:rect l="l" t="t" r="r" b="b"/>
              <a:pathLst>
                <a:path w="1054" h="449" extrusionOk="0">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6" name="Google Shape;17776;p76"/>
            <p:cNvSpPr/>
            <p:nvPr/>
          </p:nvSpPr>
          <p:spPr>
            <a:xfrm>
              <a:off x="3039257" y="1529784"/>
              <a:ext cx="84779" cy="12138"/>
            </a:xfrm>
            <a:custGeom>
              <a:avLst/>
              <a:gdLst/>
              <a:ahLst/>
              <a:cxnLst/>
              <a:rect l="l" t="t" r="r" b="b"/>
              <a:pathLst>
                <a:path w="3234" h="463" extrusionOk="0">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7" name="Google Shape;17777;p76"/>
            <p:cNvSpPr/>
            <p:nvPr/>
          </p:nvSpPr>
          <p:spPr>
            <a:xfrm>
              <a:off x="2991939" y="1553613"/>
              <a:ext cx="98437" cy="11771"/>
            </a:xfrm>
            <a:custGeom>
              <a:avLst/>
              <a:gdLst/>
              <a:ahLst/>
              <a:cxnLst/>
              <a:rect l="l" t="t" r="r" b="b"/>
              <a:pathLst>
                <a:path w="3755" h="449" extrusionOk="0">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8" name="Google Shape;17778;p76"/>
            <p:cNvSpPr/>
            <p:nvPr/>
          </p:nvSpPr>
          <p:spPr>
            <a:xfrm>
              <a:off x="2814463" y="1784070"/>
              <a:ext cx="86693" cy="11771"/>
            </a:xfrm>
            <a:custGeom>
              <a:avLst/>
              <a:gdLst/>
              <a:ahLst/>
              <a:cxnLst/>
              <a:rect l="l" t="t" r="r" b="b"/>
              <a:pathLst>
                <a:path w="3307" h="449" extrusionOk="0">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9" name="Google Shape;17779;p76"/>
            <p:cNvSpPr/>
            <p:nvPr/>
          </p:nvSpPr>
          <p:spPr>
            <a:xfrm>
              <a:off x="2909073" y="1784070"/>
              <a:ext cx="27657" cy="11771"/>
            </a:xfrm>
            <a:custGeom>
              <a:avLst/>
              <a:gdLst/>
              <a:ahLst/>
              <a:cxnLst/>
              <a:rect l="l" t="t" r="r" b="b"/>
              <a:pathLst>
                <a:path w="1055" h="449" extrusionOk="0">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0" name="Google Shape;17780;p76"/>
            <p:cNvSpPr/>
            <p:nvPr/>
          </p:nvSpPr>
          <p:spPr>
            <a:xfrm>
              <a:off x="2814463" y="1807925"/>
              <a:ext cx="27657" cy="11744"/>
            </a:xfrm>
            <a:custGeom>
              <a:avLst/>
              <a:gdLst/>
              <a:ahLst/>
              <a:cxnLst/>
              <a:rect l="l" t="t" r="r" b="b"/>
              <a:pathLst>
                <a:path w="1055" h="448" extrusionOk="0">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1" name="Google Shape;17781;p76"/>
            <p:cNvSpPr/>
            <p:nvPr/>
          </p:nvSpPr>
          <p:spPr>
            <a:xfrm>
              <a:off x="2850037" y="1807925"/>
              <a:ext cx="86693" cy="11744"/>
            </a:xfrm>
            <a:custGeom>
              <a:avLst/>
              <a:gdLst/>
              <a:ahLst/>
              <a:cxnLst/>
              <a:rect l="l" t="t" r="r" b="b"/>
              <a:pathLst>
                <a:path w="3307" h="448" extrusionOk="0">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2" name="Google Shape;17782;p76"/>
            <p:cNvSpPr/>
            <p:nvPr/>
          </p:nvSpPr>
          <p:spPr>
            <a:xfrm>
              <a:off x="3050975" y="1731115"/>
              <a:ext cx="74949" cy="11744"/>
            </a:xfrm>
            <a:custGeom>
              <a:avLst/>
              <a:gdLst/>
              <a:ahLst/>
              <a:cxnLst/>
              <a:rect l="l" t="t" r="r" b="b"/>
              <a:pathLst>
                <a:path w="2859" h="448" extrusionOk="0">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3" name="Google Shape;17783;p76"/>
            <p:cNvSpPr/>
            <p:nvPr/>
          </p:nvSpPr>
          <p:spPr>
            <a:xfrm>
              <a:off x="3015401" y="1731115"/>
              <a:ext cx="27657" cy="11744"/>
            </a:xfrm>
            <a:custGeom>
              <a:avLst/>
              <a:gdLst/>
              <a:ahLst/>
              <a:cxnLst/>
              <a:rect l="l" t="t" r="r" b="b"/>
              <a:pathLst>
                <a:path w="1055" h="448" extrusionOk="0">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4" name="Google Shape;17784;p76"/>
            <p:cNvSpPr/>
            <p:nvPr/>
          </p:nvSpPr>
          <p:spPr>
            <a:xfrm>
              <a:off x="2814463" y="1624394"/>
              <a:ext cx="86693" cy="12138"/>
            </a:xfrm>
            <a:custGeom>
              <a:avLst/>
              <a:gdLst/>
              <a:ahLst/>
              <a:cxnLst/>
              <a:rect l="l" t="t" r="r" b="b"/>
              <a:pathLst>
                <a:path w="3307" h="463" extrusionOk="0">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5" name="Google Shape;17785;p76"/>
            <p:cNvSpPr/>
            <p:nvPr/>
          </p:nvSpPr>
          <p:spPr>
            <a:xfrm>
              <a:off x="2909073" y="1624394"/>
              <a:ext cx="39375" cy="12138"/>
            </a:xfrm>
            <a:custGeom>
              <a:avLst/>
              <a:gdLst/>
              <a:ahLst/>
              <a:cxnLst/>
              <a:rect l="l" t="t" r="r" b="b"/>
              <a:pathLst>
                <a:path w="1502" h="463" extrusionOk="0">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6" name="Google Shape;17786;p76"/>
            <p:cNvSpPr/>
            <p:nvPr/>
          </p:nvSpPr>
          <p:spPr>
            <a:xfrm>
              <a:off x="2814463" y="1671686"/>
              <a:ext cx="86693" cy="12138"/>
            </a:xfrm>
            <a:custGeom>
              <a:avLst/>
              <a:gdLst/>
              <a:ahLst/>
              <a:cxnLst/>
              <a:rect l="l" t="t" r="r" b="b"/>
              <a:pathLst>
                <a:path w="3307" h="463" extrusionOk="0">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7" name="Google Shape;17787;p76"/>
            <p:cNvSpPr/>
            <p:nvPr/>
          </p:nvSpPr>
          <p:spPr>
            <a:xfrm>
              <a:off x="2909073" y="1671686"/>
              <a:ext cx="39375" cy="12138"/>
            </a:xfrm>
            <a:custGeom>
              <a:avLst/>
              <a:gdLst/>
              <a:ahLst/>
              <a:cxnLst/>
              <a:rect l="l" t="t" r="r" b="b"/>
              <a:pathLst>
                <a:path w="1502" h="463" extrusionOk="0">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8" name="Google Shape;17788;p76"/>
            <p:cNvSpPr/>
            <p:nvPr/>
          </p:nvSpPr>
          <p:spPr>
            <a:xfrm>
              <a:off x="2814463" y="1648223"/>
              <a:ext cx="27657" cy="11771"/>
            </a:xfrm>
            <a:custGeom>
              <a:avLst/>
              <a:gdLst/>
              <a:ahLst/>
              <a:cxnLst/>
              <a:rect l="l" t="t" r="r" b="b"/>
              <a:pathLst>
                <a:path w="1055" h="449" extrusionOk="0">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9" name="Google Shape;17789;p76"/>
            <p:cNvSpPr/>
            <p:nvPr/>
          </p:nvSpPr>
          <p:spPr>
            <a:xfrm>
              <a:off x="2850037" y="1648223"/>
              <a:ext cx="98411" cy="11771"/>
            </a:xfrm>
            <a:custGeom>
              <a:avLst/>
              <a:gdLst/>
              <a:ahLst/>
              <a:cxnLst/>
              <a:rect l="l" t="t" r="r" b="b"/>
              <a:pathLst>
                <a:path w="3754" h="449" extrusionOk="0">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90" name="Google Shape;17790;p76"/>
          <p:cNvGrpSpPr/>
          <p:nvPr/>
        </p:nvGrpSpPr>
        <p:grpSpPr>
          <a:xfrm>
            <a:off x="1845321" y="1512744"/>
            <a:ext cx="352723" cy="353090"/>
            <a:chOff x="1845321" y="1512744"/>
            <a:chExt cx="352723" cy="353090"/>
          </a:xfrm>
        </p:grpSpPr>
        <p:sp>
          <p:nvSpPr>
            <p:cNvPr id="17791" name="Google Shape;17791;p76"/>
            <p:cNvSpPr/>
            <p:nvPr/>
          </p:nvSpPr>
          <p:spPr>
            <a:xfrm>
              <a:off x="1964888" y="1700444"/>
              <a:ext cx="113563" cy="96917"/>
            </a:xfrm>
            <a:custGeom>
              <a:avLst/>
              <a:gdLst/>
              <a:ahLst/>
              <a:cxnLst/>
              <a:rect l="l" t="t" r="r" b="b"/>
              <a:pathLst>
                <a:path w="4332" h="3697" extrusionOk="0">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2" name="Google Shape;17792;p76"/>
            <p:cNvSpPr/>
            <p:nvPr/>
          </p:nvSpPr>
          <p:spPr>
            <a:xfrm>
              <a:off x="2001615" y="1700444"/>
              <a:ext cx="39742" cy="17066"/>
            </a:xfrm>
            <a:custGeom>
              <a:avLst/>
              <a:gdLst/>
              <a:ahLst/>
              <a:cxnLst/>
              <a:rect l="l" t="t" r="r" b="b"/>
              <a:pathLst>
                <a:path w="1516" h="651" extrusionOk="0">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3" name="Google Shape;17793;p76"/>
            <p:cNvSpPr/>
            <p:nvPr/>
          </p:nvSpPr>
          <p:spPr>
            <a:xfrm>
              <a:off x="1964521" y="1715203"/>
              <a:ext cx="113930" cy="82158"/>
            </a:xfrm>
            <a:custGeom>
              <a:avLst/>
              <a:gdLst/>
              <a:ahLst/>
              <a:cxnLst/>
              <a:rect l="l" t="t" r="r" b="b"/>
              <a:pathLst>
                <a:path w="4346" h="3134" extrusionOk="0">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4" name="Google Shape;17794;p76"/>
            <p:cNvSpPr/>
            <p:nvPr/>
          </p:nvSpPr>
          <p:spPr>
            <a:xfrm>
              <a:off x="1981560" y="1620986"/>
              <a:ext cx="28784" cy="62077"/>
            </a:xfrm>
            <a:custGeom>
              <a:avLst/>
              <a:gdLst/>
              <a:ahLst/>
              <a:cxnLst/>
              <a:rect l="l" t="t" r="r" b="b"/>
              <a:pathLst>
                <a:path w="1098" h="2368" extrusionOk="0">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5" name="Google Shape;17795;p76"/>
            <p:cNvSpPr/>
            <p:nvPr/>
          </p:nvSpPr>
          <p:spPr>
            <a:xfrm>
              <a:off x="1993278" y="1615297"/>
              <a:ext cx="68159" cy="68159"/>
            </a:xfrm>
            <a:custGeom>
              <a:avLst/>
              <a:gdLst/>
              <a:ahLst/>
              <a:cxnLst/>
              <a:rect l="l" t="t" r="r" b="b"/>
              <a:pathLst>
                <a:path w="2600" h="2600" extrusionOk="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6" name="Google Shape;17796;p76"/>
            <p:cNvSpPr/>
            <p:nvPr/>
          </p:nvSpPr>
          <p:spPr>
            <a:xfrm>
              <a:off x="1987223" y="1643688"/>
              <a:ext cx="68526" cy="62470"/>
            </a:xfrm>
            <a:custGeom>
              <a:avLst/>
              <a:gdLst/>
              <a:ahLst/>
              <a:cxnLst/>
              <a:rect l="l" t="t" r="r" b="b"/>
              <a:pathLst>
                <a:path w="2614" h="2383" extrusionOk="0">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7" name="Google Shape;17797;p76"/>
            <p:cNvSpPr/>
            <p:nvPr/>
          </p:nvSpPr>
          <p:spPr>
            <a:xfrm>
              <a:off x="1987223" y="1643688"/>
              <a:ext cx="68526" cy="61317"/>
            </a:xfrm>
            <a:custGeom>
              <a:avLst/>
              <a:gdLst/>
              <a:ahLst/>
              <a:cxnLst/>
              <a:rect l="l" t="t" r="r" b="b"/>
              <a:pathLst>
                <a:path w="2614" h="2339" extrusionOk="0">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8" name="Google Shape;17798;p76"/>
            <p:cNvSpPr/>
            <p:nvPr/>
          </p:nvSpPr>
          <p:spPr>
            <a:xfrm>
              <a:off x="1964521" y="1729595"/>
              <a:ext cx="23122" cy="67766"/>
            </a:xfrm>
            <a:custGeom>
              <a:avLst/>
              <a:gdLst/>
              <a:ahLst/>
              <a:cxnLst/>
              <a:rect l="l" t="t" r="r" b="b"/>
              <a:pathLst>
                <a:path w="882" h="2585" extrusionOk="0">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9" name="Google Shape;17799;p76"/>
            <p:cNvSpPr/>
            <p:nvPr/>
          </p:nvSpPr>
          <p:spPr>
            <a:xfrm>
              <a:off x="2055723" y="1729595"/>
              <a:ext cx="22728" cy="67766"/>
            </a:xfrm>
            <a:custGeom>
              <a:avLst/>
              <a:gdLst/>
              <a:ahLst/>
              <a:cxnLst/>
              <a:rect l="l" t="t" r="r" b="b"/>
              <a:pathLst>
                <a:path w="867" h="2585" extrusionOk="0">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0" name="Google Shape;17800;p76"/>
            <p:cNvSpPr/>
            <p:nvPr/>
          </p:nvSpPr>
          <p:spPr>
            <a:xfrm>
              <a:off x="1845321" y="1512744"/>
              <a:ext cx="352723" cy="353090"/>
            </a:xfrm>
            <a:custGeom>
              <a:avLst/>
              <a:gdLst/>
              <a:ahLst/>
              <a:cxnLst/>
              <a:rect l="l" t="t" r="r" b="b"/>
              <a:pathLst>
                <a:path w="13455" h="13469" extrusionOk="0">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1" name="Google Shape;17801;p76"/>
            <p:cNvSpPr/>
            <p:nvPr/>
          </p:nvSpPr>
          <p:spPr>
            <a:xfrm>
              <a:off x="1854391" y="1563837"/>
              <a:ext cx="292166" cy="250511"/>
            </a:xfrm>
            <a:custGeom>
              <a:avLst/>
              <a:gdLst/>
              <a:ahLst/>
              <a:cxnLst/>
              <a:rect l="l" t="t" r="r" b="b"/>
              <a:pathLst>
                <a:path w="11145" h="9556" extrusionOk="0">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02" name="Google Shape;17802;p76"/>
          <p:cNvGrpSpPr/>
          <p:nvPr/>
        </p:nvGrpSpPr>
        <p:grpSpPr>
          <a:xfrm>
            <a:off x="3214452" y="3340533"/>
            <a:ext cx="392465" cy="389896"/>
            <a:chOff x="3214452" y="3340533"/>
            <a:chExt cx="392465" cy="389896"/>
          </a:xfrm>
        </p:grpSpPr>
        <p:sp>
          <p:nvSpPr>
            <p:cNvPr id="17803" name="Google Shape;17803;p76"/>
            <p:cNvSpPr/>
            <p:nvPr/>
          </p:nvSpPr>
          <p:spPr>
            <a:xfrm>
              <a:off x="3214452" y="3340533"/>
              <a:ext cx="289912" cy="97651"/>
            </a:xfrm>
            <a:custGeom>
              <a:avLst/>
              <a:gdLst/>
              <a:ahLst/>
              <a:cxnLst/>
              <a:rect l="l" t="t" r="r" b="b"/>
              <a:pathLst>
                <a:path w="11059" h="3725" extrusionOk="0">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4" name="Google Shape;17804;p76"/>
            <p:cNvSpPr/>
            <p:nvPr/>
          </p:nvSpPr>
          <p:spPr>
            <a:xfrm>
              <a:off x="3214452" y="3571749"/>
              <a:ext cx="302783" cy="98411"/>
            </a:xfrm>
            <a:custGeom>
              <a:avLst/>
              <a:gdLst/>
              <a:ahLst/>
              <a:cxnLst/>
              <a:rect l="l" t="t" r="r" b="b"/>
              <a:pathLst>
                <a:path w="11550" h="3754" extrusionOk="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5" name="Google Shape;17805;p76"/>
            <p:cNvSpPr/>
            <p:nvPr/>
          </p:nvSpPr>
          <p:spPr>
            <a:xfrm>
              <a:off x="3214452" y="3456246"/>
              <a:ext cx="289912" cy="97756"/>
            </a:xfrm>
            <a:custGeom>
              <a:avLst/>
              <a:gdLst/>
              <a:ahLst/>
              <a:cxnLst/>
              <a:rect l="l" t="t" r="r" b="b"/>
              <a:pathLst>
                <a:path w="11059" h="3729" extrusionOk="0">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6" name="Google Shape;17806;p76"/>
            <p:cNvSpPr/>
            <p:nvPr/>
          </p:nvSpPr>
          <p:spPr>
            <a:xfrm>
              <a:off x="3307410" y="3371912"/>
              <a:ext cx="88476" cy="12950"/>
            </a:xfrm>
            <a:custGeom>
              <a:avLst/>
              <a:gdLst/>
              <a:ahLst/>
              <a:cxnLst/>
              <a:rect l="l" t="t" r="r" b="b"/>
              <a:pathLst>
                <a:path w="3375" h="494" extrusionOk="0">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7" name="Google Shape;17807;p76"/>
            <p:cNvSpPr/>
            <p:nvPr/>
          </p:nvSpPr>
          <p:spPr>
            <a:xfrm>
              <a:off x="3307410" y="3400303"/>
              <a:ext cx="157605" cy="12557"/>
            </a:xfrm>
            <a:custGeom>
              <a:avLst/>
              <a:gdLst/>
              <a:ahLst/>
              <a:cxnLst/>
              <a:rect l="l" t="t" r="r" b="b"/>
              <a:pathLst>
                <a:path w="6012" h="479" extrusionOk="0">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8" name="Google Shape;17808;p76"/>
            <p:cNvSpPr/>
            <p:nvPr/>
          </p:nvSpPr>
          <p:spPr>
            <a:xfrm>
              <a:off x="3307410" y="3487704"/>
              <a:ext cx="88476" cy="12950"/>
            </a:xfrm>
            <a:custGeom>
              <a:avLst/>
              <a:gdLst/>
              <a:ahLst/>
              <a:cxnLst/>
              <a:rect l="l" t="t" r="r" b="b"/>
              <a:pathLst>
                <a:path w="3375" h="494" extrusionOk="0">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9" name="Google Shape;17809;p76"/>
            <p:cNvSpPr/>
            <p:nvPr/>
          </p:nvSpPr>
          <p:spPr>
            <a:xfrm>
              <a:off x="3307410" y="3516068"/>
              <a:ext cx="155691" cy="12609"/>
            </a:xfrm>
            <a:custGeom>
              <a:avLst/>
              <a:gdLst/>
              <a:ahLst/>
              <a:cxnLst/>
              <a:rect l="l" t="t" r="r" b="b"/>
              <a:pathLst>
                <a:path w="5939" h="481" extrusionOk="0">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0" name="Google Shape;17810;p76"/>
            <p:cNvSpPr/>
            <p:nvPr/>
          </p:nvSpPr>
          <p:spPr>
            <a:xfrm>
              <a:off x="3307410" y="3603522"/>
              <a:ext cx="88476" cy="12950"/>
            </a:xfrm>
            <a:custGeom>
              <a:avLst/>
              <a:gdLst/>
              <a:ahLst/>
              <a:cxnLst/>
              <a:rect l="l" t="t" r="r" b="b"/>
              <a:pathLst>
                <a:path w="3375" h="494" extrusionOk="0">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1" name="Google Shape;17811;p76"/>
            <p:cNvSpPr/>
            <p:nvPr/>
          </p:nvSpPr>
          <p:spPr>
            <a:xfrm>
              <a:off x="3307410" y="3631519"/>
              <a:ext cx="156215" cy="12950"/>
            </a:xfrm>
            <a:custGeom>
              <a:avLst/>
              <a:gdLst/>
              <a:ahLst/>
              <a:cxnLst/>
              <a:rect l="l" t="t" r="r" b="b"/>
              <a:pathLst>
                <a:path w="5959" h="494" extrusionOk="0">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2" name="Google Shape;17812;p76"/>
            <p:cNvSpPr/>
            <p:nvPr/>
          </p:nvSpPr>
          <p:spPr>
            <a:xfrm>
              <a:off x="3235660" y="3365070"/>
              <a:ext cx="57175" cy="54973"/>
            </a:xfrm>
            <a:custGeom>
              <a:avLst/>
              <a:gdLst/>
              <a:ahLst/>
              <a:cxnLst/>
              <a:rect l="l" t="t" r="r" b="b"/>
              <a:pathLst>
                <a:path w="2181" h="2097" extrusionOk="0">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3" name="Google Shape;17813;p76"/>
            <p:cNvSpPr/>
            <p:nvPr/>
          </p:nvSpPr>
          <p:spPr>
            <a:xfrm>
              <a:off x="3248426" y="3364755"/>
              <a:ext cx="55104" cy="40528"/>
            </a:xfrm>
            <a:custGeom>
              <a:avLst/>
              <a:gdLst/>
              <a:ahLst/>
              <a:cxnLst/>
              <a:rect l="l" t="t" r="r" b="b"/>
              <a:pathLst>
                <a:path w="2102" h="1546" extrusionOk="0">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4" name="Google Shape;17814;p76"/>
            <p:cNvSpPr/>
            <p:nvPr/>
          </p:nvSpPr>
          <p:spPr>
            <a:xfrm>
              <a:off x="3235660" y="3480547"/>
              <a:ext cx="56782" cy="55287"/>
            </a:xfrm>
            <a:custGeom>
              <a:avLst/>
              <a:gdLst/>
              <a:ahLst/>
              <a:cxnLst/>
              <a:rect l="l" t="t" r="r" b="b"/>
              <a:pathLst>
                <a:path w="2166" h="2109" extrusionOk="0">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5" name="Google Shape;17815;p76"/>
            <p:cNvSpPr/>
            <p:nvPr/>
          </p:nvSpPr>
          <p:spPr>
            <a:xfrm>
              <a:off x="3248400" y="3480573"/>
              <a:ext cx="55130" cy="40502"/>
            </a:xfrm>
            <a:custGeom>
              <a:avLst/>
              <a:gdLst/>
              <a:ahLst/>
              <a:cxnLst/>
              <a:rect l="l" t="t" r="r" b="b"/>
              <a:pathLst>
                <a:path w="2103" h="1545" extrusionOk="0">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6" name="Google Shape;17816;p76"/>
            <p:cNvSpPr/>
            <p:nvPr/>
          </p:nvSpPr>
          <p:spPr>
            <a:xfrm>
              <a:off x="3235660" y="3596312"/>
              <a:ext cx="56782" cy="55314"/>
            </a:xfrm>
            <a:custGeom>
              <a:avLst/>
              <a:gdLst/>
              <a:ahLst/>
              <a:cxnLst/>
              <a:rect l="l" t="t" r="r" b="b"/>
              <a:pathLst>
                <a:path w="2166" h="2110" extrusionOk="0">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7" name="Google Shape;17817;p76"/>
            <p:cNvSpPr/>
            <p:nvPr/>
          </p:nvSpPr>
          <p:spPr>
            <a:xfrm>
              <a:off x="3248400" y="3596365"/>
              <a:ext cx="55130" cy="40214"/>
            </a:xfrm>
            <a:custGeom>
              <a:avLst/>
              <a:gdLst/>
              <a:ahLst/>
              <a:cxnLst/>
              <a:rect l="l" t="t" r="r" b="b"/>
              <a:pathLst>
                <a:path w="2103" h="1534" extrusionOk="0">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8" name="Google Shape;17818;p76"/>
            <p:cNvSpPr/>
            <p:nvPr/>
          </p:nvSpPr>
          <p:spPr>
            <a:xfrm>
              <a:off x="3438878" y="3642136"/>
              <a:ext cx="168038" cy="88292"/>
            </a:xfrm>
            <a:custGeom>
              <a:avLst/>
              <a:gdLst/>
              <a:ahLst/>
              <a:cxnLst/>
              <a:rect l="l" t="t" r="r" b="b"/>
              <a:pathLst>
                <a:path w="6410" h="3368" extrusionOk="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9" name="Google Shape;17819;p76"/>
            <p:cNvSpPr/>
            <p:nvPr/>
          </p:nvSpPr>
          <p:spPr>
            <a:xfrm>
              <a:off x="3436965" y="3642529"/>
              <a:ext cx="68526" cy="87899"/>
            </a:xfrm>
            <a:custGeom>
              <a:avLst/>
              <a:gdLst/>
              <a:ahLst/>
              <a:cxnLst/>
              <a:rect l="l" t="t" r="r" b="b"/>
              <a:pathLst>
                <a:path w="2614" h="3353" extrusionOk="0">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0" name="Google Shape;17820;p76"/>
            <p:cNvSpPr/>
            <p:nvPr/>
          </p:nvSpPr>
          <p:spPr>
            <a:xfrm>
              <a:off x="3468003" y="3503249"/>
              <a:ext cx="106354" cy="74975"/>
            </a:xfrm>
            <a:custGeom>
              <a:avLst/>
              <a:gdLst/>
              <a:ahLst/>
              <a:cxnLst/>
              <a:rect l="l" t="t" r="r" b="b"/>
              <a:pathLst>
                <a:path w="4057" h="2860" extrusionOk="0">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1" name="Google Shape;17821;p76"/>
            <p:cNvSpPr/>
            <p:nvPr/>
          </p:nvSpPr>
          <p:spPr>
            <a:xfrm>
              <a:off x="3468003" y="3502882"/>
              <a:ext cx="57542" cy="74949"/>
            </a:xfrm>
            <a:custGeom>
              <a:avLst/>
              <a:gdLst/>
              <a:ahLst/>
              <a:cxnLst/>
              <a:rect l="l" t="t" r="r" b="b"/>
              <a:pathLst>
                <a:path w="2195" h="2859" extrusionOk="0">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2" name="Google Shape;17822;p76"/>
            <p:cNvSpPr/>
            <p:nvPr/>
          </p:nvSpPr>
          <p:spPr>
            <a:xfrm>
              <a:off x="3559598" y="3570386"/>
              <a:ext cx="23489" cy="31143"/>
            </a:xfrm>
            <a:custGeom>
              <a:avLst/>
              <a:gdLst/>
              <a:ahLst/>
              <a:cxnLst/>
              <a:rect l="l" t="t" r="r" b="b"/>
              <a:pathLst>
                <a:path w="896" h="1188" extrusionOk="0">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3" name="Google Shape;17823;p76"/>
            <p:cNvSpPr/>
            <p:nvPr/>
          </p:nvSpPr>
          <p:spPr>
            <a:xfrm>
              <a:off x="3459300" y="3570596"/>
              <a:ext cx="23489" cy="31065"/>
            </a:xfrm>
            <a:custGeom>
              <a:avLst/>
              <a:gdLst/>
              <a:ahLst/>
              <a:cxnLst/>
              <a:rect l="l" t="t" r="r" b="b"/>
              <a:pathLst>
                <a:path w="896" h="1185" extrusionOk="0">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4" name="Google Shape;17824;p76"/>
            <p:cNvSpPr/>
            <p:nvPr/>
          </p:nvSpPr>
          <p:spPr>
            <a:xfrm>
              <a:off x="3501689" y="3624887"/>
              <a:ext cx="39008" cy="44146"/>
            </a:xfrm>
            <a:custGeom>
              <a:avLst/>
              <a:gdLst/>
              <a:ahLst/>
              <a:cxnLst/>
              <a:rect l="l" t="t" r="r" b="b"/>
              <a:pathLst>
                <a:path w="1488" h="1684" extrusionOk="0">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5" name="Google Shape;17825;p76"/>
            <p:cNvSpPr/>
            <p:nvPr/>
          </p:nvSpPr>
          <p:spPr>
            <a:xfrm>
              <a:off x="3501689" y="3625385"/>
              <a:ext cx="24249" cy="44015"/>
            </a:xfrm>
            <a:custGeom>
              <a:avLst/>
              <a:gdLst/>
              <a:ahLst/>
              <a:cxnLst/>
              <a:rect l="l" t="t" r="r" b="b"/>
              <a:pathLst>
                <a:path w="925" h="1679" extrusionOk="0">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6" name="Google Shape;17826;p76"/>
            <p:cNvSpPr/>
            <p:nvPr/>
          </p:nvSpPr>
          <p:spPr>
            <a:xfrm>
              <a:off x="3479354" y="3547133"/>
              <a:ext cx="83652" cy="89367"/>
            </a:xfrm>
            <a:custGeom>
              <a:avLst/>
              <a:gdLst/>
              <a:ahLst/>
              <a:cxnLst/>
              <a:rect l="l" t="t" r="r" b="b"/>
              <a:pathLst>
                <a:path w="3191" h="3409" extrusionOk="0">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7" name="Google Shape;17827;p76"/>
            <p:cNvSpPr/>
            <p:nvPr/>
          </p:nvSpPr>
          <p:spPr>
            <a:xfrm>
              <a:off x="3479354" y="3547133"/>
              <a:ext cx="60583" cy="89367"/>
            </a:xfrm>
            <a:custGeom>
              <a:avLst/>
              <a:gdLst/>
              <a:ahLst/>
              <a:cxnLst/>
              <a:rect l="l" t="t" r="r" b="b"/>
              <a:pathLst>
                <a:path w="2311" h="3409" extrusionOk="0">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28" name="Google Shape;17828;p76"/>
          <p:cNvGrpSpPr/>
          <p:nvPr/>
        </p:nvGrpSpPr>
        <p:grpSpPr>
          <a:xfrm>
            <a:off x="3327229" y="1499899"/>
            <a:ext cx="234650" cy="378440"/>
            <a:chOff x="3327229" y="1499899"/>
            <a:chExt cx="234650" cy="378440"/>
          </a:xfrm>
        </p:grpSpPr>
        <p:sp>
          <p:nvSpPr>
            <p:cNvPr id="17829" name="Google Shape;17829;p76"/>
            <p:cNvSpPr/>
            <p:nvPr/>
          </p:nvSpPr>
          <p:spPr>
            <a:xfrm>
              <a:off x="3327229" y="1553613"/>
              <a:ext cx="180543" cy="324725"/>
            </a:xfrm>
            <a:custGeom>
              <a:avLst/>
              <a:gdLst/>
              <a:ahLst/>
              <a:cxnLst/>
              <a:rect l="l" t="t" r="r" b="b"/>
              <a:pathLst>
                <a:path w="6887" h="12387" extrusionOk="0">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0" name="Google Shape;17830;p76"/>
            <p:cNvSpPr/>
            <p:nvPr/>
          </p:nvSpPr>
          <p:spPr>
            <a:xfrm>
              <a:off x="3327229" y="1553613"/>
              <a:ext cx="42023" cy="324725"/>
            </a:xfrm>
            <a:custGeom>
              <a:avLst/>
              <a:gdLst/>
              <a:ahLst/>
              <a:cxnLst/>
              <a:rect l="l" t="t" r="r" b="b"/>
              <a:pathLst>
                <a:path w="1603" h="12387" extrusionOk="0">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1" name="Google Shape;17831;p76"/>
            <p:cNvSpPr/>
            <p:nvPr/>
          </p:nvSpPr>
          <p:spPr>
            <a:xfrm>
              <a:off x="3339340" y="1577836"/>
              <a:ext cx="156320" cy="252450"/>
            </a:xfrm>
            <a:custGeom>
              <a:avLst/>
              <a:gdLst/>
              <a:ahLst/>
              <a:cxnLst/>
              <a:rect l="l" t="t" r="r" b="b"/>
              <a:pathLst>
                <a:path w="5963" h="9630" extrusionOk="0">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2" name="Google Shape;17832;p76"/>
            <p:cNvSpPr/>
            <p:nvPr/>
          </p:nvSpPr>
          <p:spPr>
            <a:xfrm>
              <a:off x="3339340" y="1596187"/>
              <a:ext cx="156320" cy="167960"/>
            </a:xfrm>
            <a:custGeom>
              <a:avLst/>
              <a:gdLst/>
              <a:ahLst/>
              <a:cxnLst/>
              <a:rect l="l" t="t" r="r" b="b"/>
              <a:pathLst>
                <a:path w="5963" h="6407" extrusionOk="0">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3" name="Google Shape;17833;p76"/>
            <p:cNvSpPr/>
            <p:nvPr/>
          </p:nvSpPr>
          <p:spPr>
            <a:xfrm>
              <a:off x="3441526" y="1776126"/>
              <a:ext cx="35967" cy="35993"/>
            </a:xfrm>
            <a:custGeom>
              <a:avLst/>
              <a:gdLst/>
              <a:ahLst/>
              <a:cxnLst/>
              <a:rect l="l" t="t" r="r" b="b"/>
              <a:pathLst>
                <a:path w="1372" h="1373" extrusionOk="0">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4" name="Google Shape;17834;p76"/>
            <p:cNvSpPr/>
            <p:nvPr/>
          </p:nvSpPr>
          <p:spPr>
            <a:xfrm>
              <a:off x="3357507" y="1776126"/>
              <a:ext cx="35967" cy="35993"/>
            </a:xfrm>
            <a:custGeom>
              <a:avLst/>
              <a:gdLst/>
              <a:ahLst/>
              <a:cxnLst/>
              <a:rect l="l" t="t" r="r" b="b"/>
              <a:pathLst>
                <a:path w="1372" h="1373" extrusionOk="0">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5" name="Google Shape;17835;p76"/>
            <p:cNvSpPr/>
            <p:nvPr/>
          </p:nvSpPr>
          <p:spPr>
            <a:xfrm>
              <a:off x="3357507" y="1619859"/>
              <a:ext cx="119986" cy="120353"/>
            </a:xfrm>
            <a:custGeom>
              <a:avLst/>
              <a:gdLst/>
              <a:ahLst/>
              <a:cxnLst/>
              <a:rect l="l" t="t" r="r" b="b"/>
              <a:pathLst>
                <a:path w="4577" h="4591" extrusionOk="0">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6" name="Google Shape;17836;p76"/>
            <p:cNvSpPr/>
            <p:nvPr/>
          </p:nvSpPr>
          <p:spPr>
            <a:xfrm>
              <a:off x="3366210" y="1846907"/>
              <a:ext cx="24249" cy="14785"/>
            </a:xfrm>
            <a:custGeom>
              <a:avLst/>
              <a:gdLst/>
              <a:ahLst/>
              <a:cxnLst/>
              <a:rect l="l" t="t" r="r" b="b"/>
              <a:pathLst>
                <a:path w="925" h="564" extrusionOk="0">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7" name="Google Shape;17837;p76"/>
            <p:cNvSpPr/>
            <p:nvPr/>
          </p:nvSpPr>
          <p:spPr>
            <a:xfrm>
              <a:off x="3444174" y="1846907"/>
              <a:ext cx="24616" cy="14785"/>
            </a:xfrm>
            <a:custGeom>
              <a:avLst/>
              <a:gdLst/>
              <a:ahLst/>
              <a:cxnLst/>
              <a:rect l="l" t="t" r="r" b="b"/>
              <a:pathLst>
                <a:path w="939" h="564" extrusionOk="0">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8" name="Google Shape;17838;p76"/>
            <p:cNvSpPr/>
            <p:nvPr/>
          </p:nvSpPr>
          <p:spPr>
            <a:xfrm>
              <a:off x="3396095" y="1846907"/>
              <a:ext cx="42809" cy="14785"/>
            </a:xfrm>
            <a:custGeom>
              <a:avLst/>
              <a:gdLst/>
              <a:ahLst/>
              <a:cxnLst/>
              <a:rect l="l" t="t" r="r" b="b"/>
              <a:pathLst>
                <a:path w="1633" h="564" extrusionOk="0">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9" name="Google Shape;17839;p76"/>
            <p:cNvSpPr/>
            <p:nvPr/>
          </p:nvSpPr>
          <p:spPr>
            <a:xfrm>
              <a:off x="3487691" y="1524095"/>
              <a:ext cx="49966" cy="48105"/>
            </a:xfrm>
            <a:custGeom>
              <a:avLst/>
              <a:gdLst/>
              <a:ahLst/>
              <a:cxnLst/>
              <a:rect l="l" t="t" r="r" b="b"/>
              <a:pathLst>
                <a:path w="1906" h="1835" extrusionOk="0">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0" name="Google Shape;17840;p76"/>
            <p:cNvSpPr/>
            <p:nvPr/>
          </p:nvSpPr>
          <p:spPr>
            <a:xfrm>
              <a:off x="3487691" y="1499899"/>
              <a:ext cx="74188" cy="72301"/>
            </a:xfrm>
            <a:custGeom>
              <a:avLst/>
              <a:gdLst/>
              <a:ahLst/>
              <a:cxnLst/>
              <a:rect l="l" t="t" r="r" b="b"/>
              <a:pathLst>
                <a:path w="2830" h="2758" extrusionOk="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1" name="Google Shape;17841;p76"/>
            <p:cNvSpPr/>
            <p:nvPr/>
          </p:nvSpPr>
          <p:spPr>
            <a:xfrm>
              <a:off x="3381336" y="1686078"/>
              <a:ext cx="71934" cy="54239"/>
            </a:xfrm>
            <a:custGeom>
              <a:avLst/>
              <a:gdLst/>
              <a:ahLst/>
              <a:cxnLst/>
              <a:rect l="l" t="t" r="r" b="b"/>
              <a:pathLst>
                <a:path w="2744" h="2069" extrusionOk="0">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2" name="Google Shape;17842;p76"/>
            <p:cNvSpPr/>
            <p:nvPr/>
          </p:nvSpPr>
          <p:spPr>
            <a:xfrm>
              <a:off x="3381336" y="1704979"/>
              <a:ext cx="72327" cy="35338"/>
            </a:xfrm>
            <a:custGeom>
              <a:avLst/>
              <a:gdLst/>
              <a:ahLst/>
              <a:cxnLst/>
              <a:rect l="l" t="t" r="r" b="b"/>
              <a:pathLst>
                <a:path w="2759" h="1348" extrusionOk="0">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3" name="Google Shape;17843;p76"/>
            <p:cNvSpPr/>
            <p:nvPr/>
          </p:nvSpPr>
          <p:spPr>
            <a:xfrm>
              <a:off x="3404432" y="1686078"/>
              <a:ext cx="26136" cy="18088"/>
            </a:xfrm>
            <a:custGeom>
              <a:avLst/>
              <a:gdLst/>
              <a:ahLst/>
              <a:cxnLst/>
              <a:rect l="l" t="t" r="r" b="b"/>
              <a:pathLst>
                <a:path w="997" h="690" extrusionOk="0">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4" name="Google Shape;17844;p76"/>
            <p:cNvSpPr/>
            <p:nvPr/>
          </p:nvSpPr>
          <p:spPr>
            <a:xfrm>
              <a:off x="3393448" y="1638000"/>
              <a:ext cx="48105" cy="54160"/>
            </a:xfrm>
            <a:custGeom>
              <a:avLst/>
              <a:gdLst/>
              <a:ahLst/>
              <a:cxnLst/>
              <a:rect l="l" t="t" r="r" b="b"/>
              <a:pathLst>
                <a:path w="1835" h="2066" extrusionOk="0">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5" name="Google Shape;17845;p76"/>
            <p:cNvSpPr/>
            <p:nvPr/>
          </p:nvSpPr>
          <p:spPr>
            <a:xfrm>
              <a:off x="3393448" y="1638000"/>
              <a:ext cx="32952" cy="54055"/>
            </a:xfrm>
            <a:custGeom>
              <a:avLst/>
              <a:gdLst/>
              <a:ahLst/>
              <a:cxnLst/>
              <a:rect l="l" t="t" r="r" b="b"/>
              <a:pathLst>
                <a:path w="1257" h="2062" extrusionOk="0">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6" name="Google Shape;17846;p76"/>
            <p:cNvSpPr/>
            <p:nvPr/>
          </p:nvSpPr>
          <p:spPr>
            <a:xfrm>
              <a:off x="3393448" y="1638000"/>
              <a:ext cx="48105" cy="24249"/>
            </a:xfrm>
            <a:custGeom>
              <a:avLst/>
              <a:gdLst/>
              <a:ahLst/>
              <a:cxnLst/>
              <a:rect l="l" t="t" r="r" b="b"/>
              <a:pathLst>
                <a:path w="1835" h="925" extrusionOk="0">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7" name="Google Shape;17847;p76"/>
            <p:cNvSpPr/>
            <p:nvPr/>
          </p:nvSpPr>
          <p:spPr>
            <a:xfrm>
              <a:off x="3393448" y="1638000"/>
              <a:ext cx="32952" cy="21994"/>
            </a:xfrm>
            <a:custGeom>
              <a:avLst/>
              <a:gdLst/>
              <a:ahLst/>
              <a:cxnLst/>
              <a:rect l="l" t="t" r="r" b="b"/>
              <a:pathLst>
                <a:path w="1257" h="839" extrusionOk="0">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8" name="Google Shape;17848;p76"/>
            <p:cNvSpPr/>
            <p:nvPr/>
          </p:nvSpPr>
          <p:spPr>
            <a:xfrm>
              <a:off x="3435470" y="1715596"/>
              <a:ext cx="18193" cy="21575"/>
            </a:xfrm>
            <a:custGeom>
              <a:avLst/>
              <a:gdLst/>
              <a:ahLst/>
              <a:cxnLst/>
              <a:rect l="l" t="t" r="r" b="b"/>
              <a:pathLst>
                <a:path w="694" h="823" extrusionOk="0">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9" name="Google Shape;17849;p76"/>
            <p:cNvSpPr/>
            <p:nvPr/>
          </p:nvSpPr>
          <p:spPr>
            <a:xfrm>
              <a:off x="3381336" y="1715596"/>
              <a:ext cx="18193" cy="21968"/>
            </a:xfrm>
            <a:custGeom>
              <a:avLst/>
              <a:gdLst/>
              <a:ahLst/>
              <a:cxnLst/>
              <a:rect l="l" t="t" r="r" b="b"/>
              <a:pathLst>
                <a:path w="694" h="838" extrusionOk="0">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50" name="Google Shape;17850;p76"/>
          <p:cNvGrpSpPr/>
          <p:nvPr/>
        </p:nvGrpSpPr>
        <p:grpSpPr>
          <a:xfrm>
            <a:off x="3735553" y="1530151"/>
            <a:ext cx="366722" cy="317962"/>
            <a:chOff x="3735553" y="1530151"/>
            <a:chExt cx="366722" cy="317962"/>
          </a:xfrm>
        </p:grpSpPr>
        <p:sp>
          <p:nvSpPr>
            <p:cNvPr id="17851" name="Google Shape;17851;p76"/>
            <p:cNvSpPr/>
            <p:nvPr/>
          </p:nvSpPr>
          <p:spPr>
            <a:xfrm>
              <a:off x="3770760" y="1565725"/>
              <a:ext cx="331515" cy="282388"/>
            </a:xfrm>
            <a:custGeom>
              <a:avLst/>
              <a:gdLst/>
              <a:ahLst/>
              <a:cxnLst/>
              <a:rect l="l" t="t" r="r" b="b"/>
              <a:pathLst>
                <a:path w="12646" h="10772" extrusionOk="0">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2" name="Google Shape;17852;p76"/>
            <p:cNvSpPr/>
            <p:nvPr/>
          </p:nvSpPr>
          <p:spPr>
            <a:xfrm>
              <a:off x="3770760" y="1565725"/>
              <a:ext cx="307685" cy="189246"/>
            </a:xfrm>
            <a:custGeom>
              <a:avLst/>
              <a:gdLst/>
              <a:ahLst/>
              <a:cxnLst/>
              <a:rect l="l" t="t" r="r" b="b"/>
              <a:pathLst>
                <a:path w="11737" h="7219" extrusionOk="0">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3" name="Google Shape;17853;p76"/>
            <p:cNvSpPr/>
            <p:nvPr/>
          </p:nvSpPr>
          <p:spPr>
            <a:xfrm>
              <a:off x="3735553" y="1530151"/>
              <a:ext cx="330781" cy="282073"/>
            </a:xfrm>
            <a:custGeom>
              <a:avLst/>
              <a:gdLst/>
              <a:ahLst/>
              <a:cxnLst/>
              <a:rect l="l" t="t" r="r" b="b"/>
              <a:pathLst>
                <a:path w="12618" h="10760" extrusionOk="0">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4" name="Google Shape;17854;p76"/>
            <p:cNvSpPr/>
            <p:nvPr/>
          </p:nvSpPr>
          <p:spPr>
            <a:xfrm>
              <a:off x="3779070" y="1629296"/>
              <a:ext cx="250170" cy="14785"/>
            </a:xfrm>
            <a:custGeom>
              <a:avLst/>
              <a:gdLst/>
              <a:ahLst/>
              <a:cxnLst/>
              <a:rect l="l" t="t" r="r" b="b"/>
              <a:pathLst>
                <a:path w="9543" h="564" extrusionOk="0">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5" name="Google Shape;17855;p76"/>
            <p:cNvSpPr/>
            <p:nvPr/>
          </p:nvSpPr>
          <p:spPr>
            <a:xfrm>
              <a:off x="3779070" y="1599778"/>
              <a:ext cx="167304" cy="14785"/>
            </a:xfrm>
            <a:custGeom>
              <a:avLst/>
              <a:gdLst/>
              <a:ahLst/>
              <a:cxnLst/>
              <a:rect l="l" t="t" r="r" b="b"/>
              <a:pathLst>
                <a:path w="6382" h="564" extrusionOk="0">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6" name="Google Shape;17856;p76"/>
            <p:cNvSpPr/>
            <p:nvPr/>
          </p:nvSpPr>
          <p:spPr>
            <a:xfrm>
              <a:off x="3950490" y="1599778"/>
              <a:ext cx="78750" cy="14785"/>
            </a:xfrm>
            <a:custGeom>
              <a:avLst/>
              <a:gdLst/>
              <a:ahLst/>
              <a:cxnLst/>
              <a:rect l="l" t="t" r="r" b="b"/>
              <a:pathLst>
                <a:path w="3004" h="564" extrusionOk="0">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7" name="Google Shape;17857;p76"/>
            <p:cNvSpPr/>
            <p:nvPr/>
          </p:nvSpPr>
          <p:spPr>
            <a:xfrm>
              <a:off x="3779070" y="1658814"/>
              <a:ext cx="96524" cy="14785"/>
            </a:xfrm>
            <a:custGeom>
              <a:avLst/>
              <a:gdLst/>
              <a:ahLst/>
              <a:cxnLst/>
              <a:rect l="l" t="t" r="r" b="b"/>
              <a:pathLst>
                <a:path w="3682" h="564" extrusionOk="0">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8" name="Google Shape;17858;p76"/>
            <p:cNvSpPr/>
            <p:nvPr/>
          </p:nvSpPr>
          <p:spPr>
            <a:xfrm>
              <a:off x="3891087" y="1658814"/>
              <a:ext cx="138153" cy="14785"/>
            </a:xfrm>
            <a:custGeom>
              <a:avLst/>
              <a:gdLst/>
              <a:ahLst/>
              <a:cxnLst/>
              <a:rect l="l" t="t" r="r" b="b"/>
              <a:pathLst>
                <a:path w="5270" h="564" extrusionOk="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9" name="Google Shape;17859;p76"/>
            <p:cNvSpPr/>
            <p:nvPr/>
          </p:nvSpPr>
          <p:spPr>
            <a:xfrm>
              <a:off x="3779070" y="1570260"/>
              <a:ext cx="49232" cy="14785"/>
            </a:xfrm>
            <a:custGeom>
              <a:avLst/>
              <a:gdLst/>
              <a:ahLst/>
              <a:cxnLst/>
              <a:rect l="l" t="t" r="r" b="b"/>
              <a:pathLst>
                <a:path w="1878" h="564" extrusionOk="0">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0" name="Google Shape;17860;p76"/>
            <p:cNvSpPr/>
            <p:nvPr/>
          </p:nvSpPr>
          <p:spPr>
            <a:xfrm>
              <a:off x="3832051" y="1570260"/>
              <a:ext cx="197189" cy="14785"/>
            </a:xfrm>
            <a:custGeom>
              <a:avLst/>
              <a:gdLst/>
              <a:ahLst/>
              <a:cxnLst/>
              <a:rect l="l" t="t" r="r" b="b"/>
              <a:pathLst>
                <a:path w="7522" h="564" extrusionOk="0">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1" name="Google Shape;17861;p76"/>
            <p:cNvSpPr/>
            <p:nvPr/>
          </p:nvSpPr>
          <p:spPr>
            <a:xfrm>
              <a:off x="3779070" y="1688699"/>
              <a:ext cx="190740" cy="14811"/>
            </a:xfrm>
            <a:custGeom>
              <a:avLst/>
              <a:gdLst/>
              <a:ahLst/>
              <a:cxnLst/>
              <a:rect l="l" t="t" r="r" b="b"/>
              <a:pathLst>
                <a:path w="7276" h="565" extrusionOk="0">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2" name="Google Shape;17862;p76"/>
            <p:cNvSpPr/>
            <p:nvPr/>
          </p:nvSpPr>
          <p:spPr>
            <a:xfrm>
              <a:off x="3973953" y="1688699"/>
              <a:ext cx="55287" cy="14811"/>
            </a:xfrm>
            <a:custGeom>
              <a:avLst/>
              <a:gdLst/>
              <a:ahLst/>
              <a:cxnLst/>
              <a:rect l="l" t="t" r="r" b="b"/>
              <a:pathLst>
                <a:path w="2109" h="565" extrusionOk="0">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63" name="Google Shape;17863;p76"/>
          <p:cNvGrpSpPr/>
          <p:nvPr/>
        </p:nvGrpSpPr>
        <p:grpSpPr>
          <a:xfrm>
            <a:off x="866322" y="2469775"/>
            <a:ext cx="379226" cy="322733"/>
            <a:chOff x="866322" y="2469775"/>
            <a:chExt cx="379226" cy="322733"/>
          </a:xfrm>
        </p:grpSpPr>
        <p:sp>
          <p:nvSpPr>
            <p:cNvPr id="17864" name="Google Shape;17864;p76"/>
            <p:cNvSpPr/>
            <p:nvPr/>
          </p:nvSpPr>
          <p:spPr>
            <a:xfrm>
              <a:off x="1050246" y="2469775"/>
              <a:ext cx="175981" cy="171787"/>
            </a:xfrm>
            <a:custGeom>
              <a:avLst/>
              <a:gdLst/>
              <a:ahLst/>
              <a:cxnLst/>
              <a:rect l="l" t="t" r="r" b="b"/>
              <a:pathLst>
                <a:path w="6713" h="6553" extrusionOk="0">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5" name="Google Shape;17865;p76"/>
            <p:cNvSpPr/>
            <p:nvPr/>
          </p:nvSpPr>
          <p:spPr>
            <a:xfrm>
              <a:off x="1077484" y="2498926"/>
              <a:ext cx="33345" cy="11744"/>
            </a:xfrm>
            <a:custGeom>
              <a:avLst/>
              <a:gdLst/>
              <a:ahLst/>
              <a:cxnLst/>
              <a:rect l="l" t="t" r="r" b="b"/>
              <a:pathLst>
                <a:path w="1272" h="448" extrusionOk="0">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6" name="Google Shape;17866;p76"/>
            <p:cNvSpPr/>
            <p:nvPr/>
          </p:nvSpPr>
          <p:spPr>
            <a:xfrm>
              <a:off x="1118353" y="2498926"/>
              <a:ext cx="80270" cy="11744"/>
            </a:xfrm>
            <a:custGeom>
              <a:avLst/>
              <a:gdLst/>
              <a:ahLst/>
              <a:cxnLst/>
              <a:rect l="l" t="t" r="r" b="b"/>
              <a:pathLst>
                <a:path w="3062" h="448" extrusionOk="0">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7" name="Google Shape;17867;p76"/>
            <p:cNvSpPr/>
            <p:nvPr/>
          </p:nvSpPr>
          <p:spPr>
            <a:xfrm>
              <a:off x="1077484" y="2528418"/>
              <a:ext cx="121140" cy="11771"/>
            </a:xfrm>
            <a:custGeom>
              <a:avLst/>
              <a:gdLst/>
              <a:ahLst/>
              <a:cxnLst/>
              <a:rect l="l" t="t" r="r" b="b"/>
              <a:pathLst>
                <a:path w="4621" h="449" extrusionOk="0">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8" name="Google Shape;17868;p76"/>
            <p:cNvSpPr/>
            <p:nvPr/>
          </p:nvSpPr>
          <p:spPr>
            <a:xfrm>
              <a:off x="1077484" y="2557569"/>
              <a:ext cx="80270" cy="11771"/>
            </a:xfrm>
            <a:custGeom>
              <a:avLst/>
              <a:gdLst/>
              <a:ahLst/>
              <a:cxnLst/>
              <a:rect l="l" t="t" r="r" b="b"/>
              <a:pathLst>
                <a:path w="3062" h="449" extrusionOk="0">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9" name="Google Shape;17869;p76"/>
            <p:cNvSpPr/>
            <p:nvPr/>
          </p:nvSpPr>
          <p:spPr>
            <a:xfrm>
              <a:off x="1165278" y="2557569"/>
              <a:ext cx="33345" cy="11771"/>
            </a:xfrm>
            <a:custGeom>
              <a:avLst/>
              <a:gdLst/>
              <a:ahLst/>
              <a:cxnLst/>
              <a:rect l="l" t="t" r="r" b="b"/>
              <a:pathLst>
                <a:path w="1272" h="449" extrusionOk="0">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0" name="Google Shape;17870;p76"/>
            <p:cNvSpPr/>
            <p:nvPr/>
          </p:nvSpPr>
          <p:spPr>
            <a:xfrm>
              <a:off x="886009" y="2733551"/>
              <a:ext cx="340218" cy="17433"/>
            </a:xfrm>
            <a:custGeom>
              <a:avLst/>
              <a:gdLst/>
              <a:ahLst/>
              <a:cxnLst/>
              <a:rect l="l" t="t" r="r" b="b"/>
              <a:pathLst>
                <a:path w="12978" h="665" extrusionOk="0">
                  <a:moveTo>
                    <a:pt x="0" y="0"/>
                  </a:moveTo>
                  <a:lnTo>
                    <a:pt x="0" y="664"/>
                  </a:lnTo>
                  <a:lnTo>
                    <a:pt x="12978" y="664"/>
                  </a:lnTo>
                  <a:lnTo>
                    <a:pt x="1297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1" name="Google Shape;17871;p76"/>
            <p:cNvSpPr/>
            <p:nvPr/>
          </p:nvSpPr>
          <p:spPr>
            <a:xfrm>
              <a:off x="879954" y="2733551"/>
              <a:ext cx="12138" cy="58958"/>
            </a:xfrm>
            <a:custGeom>
              <a:avLst/>
              <a:gdLst/>
              <a:ahLst/>
              <a:cxnLst/>
              <a:rect l="l" t="t" r="r" b="b"/>
              <a:pathLst>
                <a:path w="463" h="2249" extrusionOk="0">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2" name="Google Shape;17872;p76"/>
            <p:cNvSpPr/>
            <p:nvPr/>
          </p:nvSpPr>
          <p:spPr>
            <a:xfrm>
              <a:off x="1220146" y="2733551"/>
              <a:ext cx="11771" cy="58958"/>
            </a:xfrm>
            <a:custGeom>
              <a:avLst/>
              <a:gdLst/>
              <a:ahLst/>
              <a:cxnLst/>
              <a:rect l="l" t="t" r="r" b="b"/>
              <a:pathLst>
                <a:path w="449" h="2249" extrusionOk="0">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3" name="Google Shape;17873;p76"/>
            <p:cNvSpPr/>
            <p:nvPr/>
          </p:nvSpPr>
          <p:spPr>
            <a:xfrm>
              <a:off x="921190" y="2608295"/>
              <a:ext cx="105620" cy="119593"/>
            </a:xfrm>
            <a:custGeom>
              <a:avLst/>
              <a:gdLst/>
              <a:ahLst/>
              <a:cxnLst/>
              <a:rect l="l" t="t" r="r" b="b"/>
              <a:pathLst>
                <a:path w="4029" h="4562" extrusionOk="0">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4" name="Google Shape;17874;p76"/>
            <p:cNvSpPr/>
            <p:nvPr/>
          </p:nvSpPr>
          <p:spPr>
            <a:xfrm>
              <a:off x="956029" y="2608295"/>
              <a:ext cx="35574" cy="23095"/>
            </a:xfrm>
            <a:custGeom>
              <a:avLst/>
              <a:gdLst/>
              <a:ahLst/>
              <a:cxnLst/>
              <a:rect l="l" t="t" r="r" b="b"/>
              <a:pathLst>
                <a:path w="1357" h="881" extrusionOk="0">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5" name="Google Shape;17875;p76"/>
            <p:cNvSpPr/>
            <p:nvPr/>
          </p:nvSpPr>
          <p:spPr>
            <a:xfrm>
              <a:off x="920823" y="2638941"/>
              <a:ext cx="105987" cy="88947"/>
            </a:xfrm>
            <a:custGeom>
              <a:avLst/>
              <a:gdLst/>
              <a:ahLst/>
              <a:cxnLst/>
              <a:rect l="l" t="t" r="r" b="b"/>
              <a:pathLst>
                <a:path w="4043" h="3393" extrusionOk="0">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6" name="Google Shape;17876;p76"/>
            <p:cNvSpPr/>
            <p:nvPr/>
          </p:nvSpPr>
          <p:spPr>
            <a:xfrm>
              <a:off x="1002954" y="2650659"/>
              <a:ext cx="23856" cy="76862"/>
            </a:xfrm>
            <a:custGeom>
              <a:avLst/>
              <a:gdLst/>
              <a:ahLst/>
              <a:cxnLst/>
              <a:rect l="l" t="t" r="r" b="b"/>
              <a:pathLst>
                <a:path w="910" h="2932" extrusionOk="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7" name="Google Shape;17877;p76"/>
            <p:cNvSpPr/>
            <p:nvPr/>
          </p:nvSpPr>
          <p:spPr>
            <a:xfrm>
              <a:off x="921190" y="2650659"/>
              <a:ext cx="52640" cy="77229"/>
            </a:xfrm>
            <a:custGeom>
              <a:avLst/>
              <a:gdLst/>
              <a:ahLst/>
              <a:cxnLst/>
              <a:rect l="l" t="t" r="r" b="b"/>
              <a:pathLst>
                <a:path w="2008" h="2946" extrusionOk="0">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8" name="Google Shape;17878;p76"/>
            <p:cNvSpPr/>
            <p:nvPr/>
          </p:nvSpPr>
          <p:spPr>
            <a:xfrm>
              <a:off x="950341" y="2510644"/>
              <a:ext cx="46951" cy="41289"/>
            </a:xfrm>
            <a:custGeom>
              <a:avLst/>
              <a:gdLst/>
              <a:ahLst/>
              <a:cxnLst/>
              <a:rect l="l" t="t" r="r" b="b"/>
              <a:pathLst>
                <a:path w="1791" h="1575" extrusionOk="0">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9" name="Google Shape;17879;p76"/>
            <p:cNvSpPr/>
            <p:nvPr/>
          </p:nvSpPr>
          <p:spPr>
            <a:xfrm>
              <a:off x="950341" y="2510644"/>
              <a:ext cx="32192" cy="41289"/>
            </a:xfrm>
            <a:custGeom>
              <a:avLst/>
              <a:gdLst/>
              <a:ahLst/>
              <a:cxnLst/>
              <a:rect l="l" t="t" r="r" b="b"/>
              <a:pathLst>
                <a:path w="1228" h="1575" extrusionOk="0">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0" name="Google Shape;17880;p76"/>
            <p:cNvSpPr/>
            <p:nvPr/>
          </p:nvSpPr>
          <p:spPr>
            <a:xfrm>
              <a:off x="932567" y="2528444"/>
              <a:ext cx="82499" cy="82132"/>
            </a:xfrm>
            <a:custGeom>
              <a:avLst/>
              <a:gdLst/>
              <a:ahLst/>
              <a:cxnLst/>
              <a:rect l="l" t="t" r="r" b="b"/>
              <a:pathLst>
                <a:path w="3147" h="3133" extrusionOk="0">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1" name="Google Shape;17881;p76"/>
            <p:cNvSpPr/>
            <p:nvPr/>
          </p:nvSpPr>
          <p:spPr>
            <a:xfrm>
              <a:off x="948060" y="2528051"/>
              <a:ext cx="68526" cy="74215"/>
            </a:xfrm>
            <a:custGeom>
              <a:avLst/>
              <a:gdLst/>
              <a:ahLst/>
              <a:cxnLst/>
              <a:rect l="l" t="t" r="r" b="b"/>
              <a:pathLst>
                <a:path w="2614" h="2831" extrusionOk="0">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2" name="Google Shape;17882;p76"/>
            <p:cNvSpPr/>
            <p:nvPr/>
          </p:nvSpPr>
          <p:spPr>
            <a:xfrm>
              <a:off x="938596" y="2564542"/>
              <a:ext cx="70413" cy="57778"/>
            </a:xfrm>
            <a:custGeom>
              <a:avLst/>
              <a:gdLst/>
              <a:ahLst/>
              <a:cxnLst/>
              <a:rect l="l" t="t" r="r" b="b"/>
              <a:pathLst>
                <a:path w="2686" h="2204" extrusionOk="0">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3" name="Google Shape;17883;p76"/>
            <p:cNvSpPr/>
            <p:nvPr/>
          </p:nvSpPr>
          <p:spPr>
            <a:xfrm>
              <a:off x="938596" y="2564542"/>
              <a:ext cx="70413" cy="57018"/>
            </a:xfrm>
            <a:custGeom>
              <a:avLst/>
              <a:gdLst/>
              <a:ahLst/>
              <a:cxnLst/>
              <a:rect l="l" t="t" r="r" b="b"/>
              <a:pathLst>
                <a:path w="2686" h="2175" extrusionOk="0">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4" name="Google Shape;17884;p76"/>
            <p:cNvSpPr/>
            <p:nvPr/>
          </p:nvSpPr>
          <p:spPr>
            <a:xfrm>
              <a:off x="879954" y="2733551"/>
              <a:ext cx="11744" cy="17433"/>
            </a:xfrm>
            <a:custGeom>
              <a:avLst/>
              <a:gdLst/>
              <a:ahLst/>
              <a:cxnLst/>
              <a:rect l="l" t="t" r="r" b="b"/>
              <a:pathLst>
                <a:path w="448" h="665" extrusionOk="0">
                  <a:moveTo>
                    <a:pt x="0" y="0"/>
                  </a:moveTo>
                  <a:lnTo>
                    <a:pt x="0"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5" name="Google Shape;17885;p76"/>
            <p:cNvSpPr/>
            <p:nvPr/>
          </p:nvSpPr>
          <p:spPr>
            <a:xfrm>
              <a:off x="1220146" y="2733551"/>
              <a:ext cx="11771" cy="17433"/>
            </a:xfrm>
            <a:custGeom>
              <a:avLst/>
              <a:gdLst/>
              <a:ahLst/>
              <a:cxnLst/>
              <a:rect l="l" t="t" r="r" b="b"/>
              <a:pathLst>
                <a:path w="449" h="665" extrusionOk="0">
                  <a:moveTo>
                    <a:pt x="1" y="0"/>
                  </a:moveTo>
                  <a:lnTo>
                    <a:pt x="1"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6" name="Google Shape;17886;p76"/>
            <p:cNvSpPr/>
            <p:nvPr/>
          </p:nvSpPr>
          <p:spPr>
            <a:xfrm>
              <a:off x="866322" y="2727495"/>
              <a:ext cx="379226" cy="11744"/>
            </a:xfrm>
            <a:custGeom>
              <a:avLst/>
              <a:gdLst/>
              <a:ahLst/>
              <a:cxnLst/>
              <a:rect l="l" t="t" r="r" b="b"/>
              <a:pathLst>
                <a:path w="14466" h="448" extrusionOk="0">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7" name="Google Shape;17887;p76"/>
            <p:cNvSpPr/>
            <p:nvPr/>
          </p:nvSpPr>
          <p:spPr>
            <a:xfrm>
              <a:off x="944652" y="2716144"/>
              <a:ext cx="35233" cy="11744"/>
            </a:xfrm>
            <a:custGeom>
              <a:avLst/>
              <a:gdLst/>
              <a:ahLst/>
              <a:cxnLst/>
              <a:rect l="l" t="t" r="r" b="b"/>
              <a:pathLst>
                <a:path w="1344" h="448" extrusionOk="0">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8" name="Google Shape;17888;p76"/>
            <p:cNvSpPr/>
            <p:nvPr/>
          </p:nvSpPr>
          <p:spPr>
            <a:xfrm>
              <a:off x="968115" y="2669219"/>
              <a:ext cx="82158" cy="58669"/>
            </a:xfrm>
            <a:custGeom>
              <a:avLst/>
              <a:gdLst/>
              <a:ahLst/>
              <a:cxnLst/>
              <a:rect l="l" t="t" r="r" b="b"/>
              <a:pathLst>
                <a:path w="3134" h="2238" extrusionOk="0">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9" name="Google Shape;17889;p76"/>
            <p:cNvSpPr/>
            <p:nvPr/>
          </p:nvSpPr>
          <p:spPr>
            <a:xfrm>
              <a:off x="995378" y="2692681"/>
              <a:ext cx="27264" cy="11744"/>
            </a:xfrm>
            <a:custGeom>
              <a:avLst/>
              <a:gdLst/>
              <a:ahLst/>
              <a:cxnLst/>
              <a:rect l="l" t="t" r="r" b="b"/>
              <a:pathLst>
                <a:path w="1040" h="448" extrusionOk="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90" name="Google Shape;17890;p76"/>
          <p:cNvGrpSpPr/>
          <p:nvPr/>
        </p:nvGrpSpPr>
        <p:grpSpPr>
          <a:xfrm>
            <a:off x="1328387" y="2500814"/>
            <a:ext cx="404183" cy="289151"/>
            <a:chOff x="1328387" y="2500814"/>
            <a:chExt cx="404183" cy="289151"/>
          </a:xfrm>
        </p:grpSpPr>
        <p:sp>
          <p:nvSpPr>
            <p:cNvPr id="17891" name="Google Shape;17891;p76"/>
            <p:cNvSpPr/>
            <p:nvPr/>
          </p:nvSpPr>
          <p:spPr>
            <a:xfrm>
              <a:off x="1561491" y="2601479"/>
              <a:ext cx="125281" cy="118859"/>
            </a:xfrm>
            <a:custGeom>
              <a:avLst/>
              <a:gdLst/>
              <a:ahLst/>
              <a:cxnLst/>
              <a:rect l="l" t="t" r="r" b="b"/>
              <a:pathLst>
                <a:path w="4779" h="4534" extrusionOk="0">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2" name="Google Shape;17892;p76"/>
            <p:cNvSpPr/>
            <p:nvPr/>
          </p:nvSpPr>
          <p:spPr>
            <a:xfrm>
              <a:off x="1561884" y="2620407"/>
              <a:ext cx="125281" cy="99932"/>
            </a:xfrm>
            <a:custGeom>
              <a:avLst/>
              <a:gdLst/>
              <a:ahLst/>
              <a:cxnLst/>
              <a:rect l="l" t="t" r="r" b="b"/>
              <a:pathLst>
                <a:path w="4779" h="3812" extrusionOk="0">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3" name="Google Shape;17893;p76"/>
            <p:cNvSpPr/>
            <p:nvPr/>
          </p:nvSpPr>
          <p:spPr>
            <a:xfrm>
              <a:off x="1603881" y="2601479"/>
              <a:ext cx="40895" cy="18953"/>
            </a:xfrm>
            <a:custGeom>
              <a:avLst/>
              <a:gdLst/>
              <a:ahLst/>
              <a:cxnLst/>
              <a:rect l="l" t="t" r="r" b="b"/>
              <a:pathLst>
                <a:path w="1560" h="723" extrusionOk="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4" name="Google Shape;17894;p76"/>
            <p:cNvSpPr/>
            <p:nvPr/>
          </p:nvSpPr>
          <p:spPr>
            <a:xfrm>
              <a:off x="1580785" y="2513685"/>
              <a:ext cx="31458" cy="68893"/>
            </a:xfrm>
            <a:custGeom>
              <a:avLst/>
              <a:gdLst/>
              <a:ahLst/>
              <a:cxnLst/>
              <a:rect l="l" t="t" r="r" b="b"/>
              <a:pathLst>
                <a:path w="1200" h="2628" extrusionOk="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5" name="Google Shape;17895;p76"/>
            <p:cNvSpPr/>
            <p:nvPr/>
          </p:nvSpPr>
          <p:spPr>
            <a:xfrm>
              <a:off x="1593290" y="2507236"/>
              <a:ext cx="75342" cy="75342"/>
            </a:xfrm>
            <a:custGeom>
              <a:avLst/>
              <a:gdLst/>
              <a:ahLst/>
              <a:cxnLst/>
              <a:rect l="l" t="t" r="r" b="b"/>
              <a:pathLst>
                <a:path w="2874" h="2874" extrusionOk="0">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6" name="Google Shape;17896;p76"/>
            <p:cNvSpPr/>
            <p:nvPr/>
          </p:nvSpPr>
          <p:spPr>
            <a:xfrm>
              <a:off x="1586841" y="2538668"/>
              <a:ext cx="74975" cy="68893"/>
            </a:xfrm>
            <a:custGeom>
              <a:avLst/>
              <a:gdLst/>
              <a:ahLst/>
              <a:cxnLst/>
              <a:rect l="l" t="t" r="r" b="b"/>
              <a:pathLst>
                <a:path w="2860" h="2628" extrusionOk="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7" name="Google Shape;17897;p76"/>
            <p:cNvSpPr/>
            <p:nvPr/>
          </p:nvSpPr>
          <p:spPr>
            <a:xfrm>
              <a:off x="1587234" y="2538983"/>
              <a:ext cx="74949" cy="67451"/>
            </a:xfrm>
            <a:custGeom>
              <a:avLst/>
              <a:gdLst/>
              <a:ahLst/>
              <a:cxnLst/>
              <a:rect l="l" t="t" r="r" b="b"/>
              <a:pathLst>
                <a:path w="2859" h="2573" extrusionOk="0">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8" name="Google Shape;17898;p76"/>
            <p:cNvSpPr/>
            <p:nvPr/>
          </p:nvSpPr>
          <p:spPr>
            <a:xfrm>
              <a:off x="1561884" y="2632518"/>
              <a:ext cx="24983" cy="87820"/>
            </a:xfrm>
            <a:custGeom>
              <a:avLst/>
              <a:gdLst/>
              <a:ahLst/>
              <a:cxnLst/>
              <a:rect l="l" t="t" r="r" b="b"/>
              <a:pathLst>
                <a:path w="953" h="3350" extrusionOk="0">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9" name="Google Shape;17899;p76"/>
            <p:cNvSpPr/>
            <p:nvPr/>
          </p:nvSpPr>
          <p:spPr>
            <a:xfrm>
              <a:off x="1630751" y="2632518"/>
              <a:ext cx="56415" cy="87820"/>
            </a:xfrm>
            <a:custGeom>
              <a:avLst/>
              <a:gdLst/>
              <a:ahLst/>
              <a:cxnLst/>
              <a:rect l="l" t="t" r="r" b="b"/>
              <a:pathLst>
                <a:path w="2152" h="3350" extrusionOk="0">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0" name="Google Shape;17900;p76"/>
            <p:cNvSpPr/>
            <p:nvPr/>
          </p:nvSpPr>
          <p:spPr>
            <a:xfrm>
              <a:off x="1348442" y="2726735"/>
              <a:ext cx="364074" cy="18953"/>
            </a:xfrm>
            <a:custGeom>
              <a:avLst/>
              <a:gdLst/>
              <a:ahLst/>
              <a:cxnLst/>
              <a:rect l="l" t="t" r="r" b="b"/>
              <a:pathLst>
                <a:path w="13888" h="723" extrusionOk="0">
                  <a:moveTo>
                    <a:pt x="1" y="0"/>
                  </a:moveTo>
                  <a:lnTo>
                    <a:pt x="1" y="722"/>
                  </a:lnTo>
                  <a:lnTo>
                    <a:pt x="13888" y="722"/>
                  </a:lnTo>
                  <a:lnTo>
                    <a:pt x="1388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1" name="Google Shape;17901;p76"/>
            <p:cNvSpPr/>
            <p:nvPr/>
          </p:nvSpPr>
          <p:spPr>
            <a:xfrm>
              <a:off x="1342019" y="2726735"/>
              <a:ext cx="13265" cy="63231"/>
            </a:xfrm>
            <a:custGeom>
              <a:avLst/>
              <a:gdLst/>
              <a:ahLst/>
              <a:cxnLst/>
              <a:rect l="l" t="t" r="r" b="b"/>
              <a:pathLst>
                <a:path w="506" h="2412" extrusionOk="0">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2" name="Google Shape;17902;p76"/>
            <p:cNvSpPr/>
            <p:nvPr/>
          </p:nvSpPr>
          <p:spPr>
            <a:xfrm>
              <a:off x="1705674" y="2726735"/>
              <a:ext cx="13265" cy="63231"/>
            </a:xfrm>
            <a:custGeom>
              <a:avLst/>
              <a:gdLst/>
              <a:ahLst/>
              <a:cxnLst/>
              <a:rect l="l" t="t" r="r" b="b"/>
              <a:pathLst>
                <a:path w="506" h="2412" extrusionOk="0">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3" name="Google Shape;17903;p76"/>
            <p:cNvSpPr/>
            <p:nvPr/>
          </p:nvSpPr>
          <p:spPr>
            <a:xfrm>
              <a:off x="1342386" y="2726735"/>
              <a:ext cx="12531" cy="18953"/>
            </a:xfrm>
            <a:custGeom>
              <a:avLst/>
              <a:gdLst/>
              <a:ahLst/>
              <a:cxnLst/>
              <a:rect l="l" t="t" r="r" b="b"/>
              <a:pathLst>
                <a:path w="478" h="723" extrusionOk="0">
                  <a:moveTo>
                    <a:pt x="1" y="0"/>
                  </a:moveTo>
                  <a:lnTo>
                    <a:pt x="1" y="722"/>
                  </a:lnTo>
                  <a:lnTo>
                    <a:pt x="477" y="722"/>
                  </a:lnTo>
                  <a:lnTo>
                    <a:pt x="47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4" name="Google Shape;17904;p76"/>
            <p:cNvSpPr/>
            <p:nvPr/>
          </p:nvSpPr>
          <p:spPr>
            <a:xfrm>
              <a:off x="1706067" y="2726735"/>
              <a:ext cx="12505" cy="18953"/>
            </a:xfrm>
            <a:custGeom>
              <a:avLst/>
              <a:gdLst/>
              <a:ahLst/>
              <a:cxnLst/>
              <a:rect l="l" t="t" r="r" b="b"/>
              <a:pathLst>
                <a:path w="477" h="723" extrusionOk="0">
                  <a:moveTo>
                    <a:pt x="0" y="0"/>
                  </a:moveTo>
                  <a:lnTo>
                    <a:pt x="0" y="722"/>
                  </a:lnTo>
                  <a:lnTo>
                    <a:pt x="476" y="722"/>
                  </a:lnTo>
                  <a:lnTo>
                    <a:pt x="47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5" name="Google Shape;17905;p76"/>
            <p:cNvSpPr/>
            <p:nvPr/>
          </p:nvSpPr>
          <p:spPr>
            <a:xfrm>
              <a:off x="1328387" y="2720679"/>
              <a:ext cx="404183" cy="12505"/>
            </a:xfrm>
            <a:custGeom>
              <a:avLst/>
              <a:gdLst/>
              <a:ahLst/>
              <a:cxnLst/>
              <a:rect l="l" t="t" r="r" b="b"/>
              <a:pathLst>
                <a:path w="15418" h="477" extrusionOk="0">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6" name="Google Shape;17906;p76"/>
            <p:cNvSpPr/>
            <p:nvPr/>
          </p:nvSpPr>
          <p:spPr>
            <a:xfrm>
              <a:off x="1624695" y="2708148"/>
              <a:ext cx="37487" cy="12557"/>
            </a:xfrm>
            <a:custGeom>
              <a:avLst/>
              <a:gdLst/>
              <a:ahLst/>
              <a:cxnLst/>
              <a:rect l="l" t="t" r="r" b="b"/>
              <a:pathLst>
                <a:path w="1430" h="479" extrusionOk="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7" name="Google Shape;17907;p76"/>
            <p:cNvSpPr/>
            <p:nvPr/>
          </p:nvSpPr>
          <p:spPr>
            <a:xfrm>
              <a:off x="1549380" y="2657868"/>
              <a:ext cx="87820" cy="62837"/>
            </a:xfrm>
            <a:custGeom>
              <a:avLst/>
              <a:gdLst/>
              <a:ahLst/>
              <a:cxnLst/>
              <a:rect l="l" t="t" r="r" b="b"/>
              <a:pathLst>
                <a:path w="3350" h="2397" extrusionOk="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8" name="Google Shape;17908;p76"/>
            <p:cNvSpPr/>
            <p:nvPr/>
          </p:nvSpPr>
          <p:spPr>
            <a:xfrm>
              <a:off x="1585714" y="2682825"/>
              <a:ext cx="15178" cy="12531"/>
            </a:xfrm>
            <a:custGeom>
              <a:avLst/>
              <a:gdLst/>
              <a:ahLst/>
              <a:cxnLst/>
              <a:rect l="l" t="t" r="r" b="b"/>
              <a:pathLst>
                <a:path w="579" h="478" extrusionOk="0">
                  <a:moveTo>
                    <a:pt x="289" y="1"/>
                  </a:moveTo>
                  <a:cubicBezTo>
                    <a:pt x="1" y="30"/>
                    <a:pt x="1" y="463"/>
                    <a:pt x="289" y="477"/>
                  </a:cubicBezTo>
                  <a:cubicBezTo>
                    <a:pt x="578" y="463"/>
                    <a:pt x="578" y="30"/>
                    <a:pt x="2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9" name="Google Shape;17909;p76"/>
            <p:cNvSpPr/>
            <p:nvPr/>
          </p:nvSpPr>
          <p:spPr>
            <a:xfrm>
              <a:off x="1386296" y="2607535"/>
              <a:ext cx="125648" cy="113170"/>
            </a:xfrm>
            <a:custGeom>
              <a:avLst/>
              <a:gdLst/>
              <a:ahLst/>
              <a:cxnLst/>
              <a:rect l="l" t="t" r="r" b="b"/>
              <a:pathLst>
                <a:path w="4793" h="4317" extrusionOk="0">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0" name="Google Shape;17910;p76"/>
            <p:cNvSpPr/>
            <p:nvPr/>
          </p:nvSpPr>
          <p:spPr>
            <a:xfrm>
              <a:off x="1386296" y="2636293"/>
              <a:ext cx="24983" cy="84412"/>
            </a:xfrm>
            <a:custGeom>
              <a:avLst/>
              <a:gdLst/>
              <a:ahLst/>
              <a:cxnLst/>
              <a:rect l="l" t="t" r="r" b="b"/>
              <a:pathLst>
                <a:path w="953" h="3220" extrusionOk="0">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1" name="Google Shape;17911;p76"/>
            <p:cNvSpPr/>
            <p:nvPr/>
          </p:nvSpPr>
          <p:spPr>
            <a:xfrm>
              <a:off x="1486569" y="2636293"/>
              <a:ext cx="25376" cy="84412"/>
            </a:xfrm>
            <a:custGeom>
              <a:avLst/>
              <a:gdLst/>
              <a:ahLst/>
              <a:cxnLst/>
              <a:rect l="l" t="t" r="r" b="b"/>
              <a:pathLst>
                <a:path w="968" h="3220" extrusionOk="0">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2" name="Google Shape;17912;p76"/>
            <p:cNvSpPr/>
            <p:nvPr/>
          </p:nvSpPr>
          <p:spPr>
            <a:xfrm>
              <a:off x="1418829" y="2607535"/>
              <a:ext cx="60190" cy="18953"/>
            </a:xfrm>
            <a:custGeom>
              <a:avLst/>
              <a:gdLst/>
              <a:ahLst/>
              <a:cxnLst/>
              <a:rect l="l" t="t" r="r" b="b"/>
              <a:pathLst>
                <a:path w="2296" h="723" extrusionOk="0">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76"/>
            <p:cNvSpPr/>
            <p:nvPr/>
          </p:nvSpPr>
          <p:spPr>
            <a:xfrm>
              <a:off x="1393846" y="2500814"/>
              <a:ext cx="110549" cy="113170"/>
            </a:xfrm>
            <a:custGeom>
              <a:avLst/>
              <a:gdLst/>
              <a:ahLst/>
              <a:cxnLst/>
              <a:rect l="l" t="t" r="r" b="b"/>
              <a:pathLst>
                <a:path w="4217" h="4317" extrusionOk="0">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4" name="Google Shape;17914;p76"/>
            <p:cNvSpPr/>
            <p:nvPr/>
          </p:nvSpPr>
          <p:spPr>
            <a:xfrm>
              <a:off x="1405197" y="2751718"/>
              <a:ext cx="12531" cy="37854"/>
            </a:xfrm>
            <a:custGeom>
              <a:avLst/>
              <a:gdLst/>
              <a:ahLst/>
              <a:cxnLst/>
              <a:rect l="l" t="t" r="r" b="b"/>
              <a:pathLst>
                <a:path w="478" h="1444" extrusionOk="0">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5" name="Google Shape;17915;p76"/>
            <p:cNvSpPr/>
            <p:nvPr/>
          </p:nvSpPr>
          <p:spPr>
            <a:xfrm>
              <a:off x="1405197" y="2745662"/>
              <a:ext cx="12531" cy="24983"/>
            </a:xfrm>
            <a:custGeom>
              <a:avLst/>
              <a:gdLst/>
              <a:ahLst/>
              <a:cxnLst/>
              <a:rect l="l" t="t" r="r" b="b"/>
              <a:pathLst>
                <a:path w="478" h="953" extrusionOk="0">
                  <a:moveTo>
                    <a:pt x="1" y="0"/>
                  </a:moveTo>
                  <a:lnTo>
                    <a:pt x="1" y="953"/>
                  </a:lnTo>
                  <a:lnTo>
                    <a:pt x="477" y="953"/>
                  </a:lnTo>
                  <a:lnTo>
                    <a:pt x="477"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6" name="Google Shape;17916;p76"/>
            <p:cNvSpPr/>
            <p:nvPr/>
          </p:nvSpPr>
          <p:spPr>
            <a:xfrm>
              <a:off x="1480146" y="2751718"/>
              <a:ext cx="12872" cy="37854"/>
            </a:xfrm>
            <a:custGeom>
              <a:avLst/>
              <a:gdLst/>
              <a:ahLst/>
              <a:cxnLst/>
              <a:rect l="l" t="t" r="r" b="b"/>
              <a:pathLst>
                <a:path w="491" h="1444" extrusionOk="0">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7" name="Google Shape;17917;p76"/>
            <p:cNvSpPr/>
            <p:nvPr/>
          </p:nvSpPr>
          <p:spPr>
            <a:xfrm>
              <a:off x="1480146" y="2745662"/>
              <a:ext cx="12872" cy="24983"/>
            </a:xfrm>
            <a:custGeom>
              <a:avLst/>
              <a:gdLst/>
              <a:ahLst/>
              <a:cxnLst/>
              <a:rect l="l" t="t" r="r" b="b"/>
              <a:pathLst>
                <a:path w="491" h="953" extrusionOk="0">
                  <a:moveTo>
                    <a:pt x="0" y="0"/>
                  </a:moveTo>
                  <a:lnTo>
                    <a:pt x="0" y="953"/>
                  </a:lnTo>
                  <a:lnTo>
                    <a:pt x="491" y="953"/>
                  </a:lnTo>
                  <a:lnTo>
                    <a:pt x="49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8" name="Google Shape;17918;p76"/>
            <p:cNvSpPr/>
            <p:nvPr/>
          </p:nvSpPr>
          <p:spPr>
            <a:xfrm>
              <a:off x="1404830" y="2651419"/>
              <a:ext cx="88187" cy="106747"/>
            </a:xfrm>
            <a:custGeom>
              <a:avLst/>
              <a:gdLst/>
              <a:ahLst/>
              <a:cxnLst/>
              <a:rect l="l" t="t" r="r" b="b"/>
              <a:pathLst>
                <a:path w="3364" h="4072" extrusionOk="0">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9" name="Google Shape;17919;p76"/>
            <p:cNvSpPr/>
            <p:nvPr/>
          </p:nvSpPr>
          <p:spPr>
            <a:xfrm>
              <a:off x="1393846" y="2501181"/>
              <a:ext cx="67399" cy="110916"/>
            </a:xfrm>
            <a:custGeom>
              <a:avLst/>
              <a:gdLst/>
              <a:ahLst/>
              <a:cxnLst/>
              <a:rect l="l" t="t" r="r" b="b"/>
              <a:pathLst>
                <a:path w="2571" h="4231" extrusionOk="0">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20" name="Google Shape;17920;p76"/>
          <p:cNvGrpSpPr/>
          <p:nvPr/>
        </p:nvGrpSpPr>
        <p:grpSpPr>
          <a:xfrm>
            <a:off x="1821465" y="2495702"/>
            <a:ext cx="365988" cy="270801"/>
            <a:chOff x="1821465" y="2495702"/>
            <a:chExt cx="365988" cy="270801"/>
          </a:xfrm>
        </p:grpSpPr>
        <p:sp>
          <p:nvSpPr>
            <p:cNvPr id="17921" name="Google Shape;17921;p76"/>
            <p:cNvSpPr/>
            <p:nvPr/>
          </p:nvSpPr>
          <p:spPr>
            <a:xfrm>
              <a:off x="1822619" y="2495702"/>
              <a:ext cx="364834" cy="194725"/>
            </a:xfrm>
            <a:custGeom>
              <a:avLst/>
              <a:gdLst/>
              <a:ahLst/>
              <a:cxnLst/>
              <a:rect l="l" t="t" r="r" b="b"/>
              <a:pathLst>
                <a:path w="13917" h="7428" extrusionOk="0">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2" name="Google Shape;17922;p76"/>
            <p:cNvSpPr/>
            <p:nvPr/>
          </p:nvSpPr>
          <p:spPr>
            <a:xfrm>
              <a:off x="1821465" y="2554922"/>
              <a:ext cx="333062" cy="135138"/>
            </a:xfrm>
            <a:custGeom>
              <a:avLst/>
              <a:gdLst/>
              <a:ahLst/>
              <a:cxnLst/>
              <a:rect l="l" t="t" r="r" b="b"/>
              <a:pathLst>
                <a:path w="12705" h="5155" extrusionOk="0">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3" name="Google Shape;17923;p76"/>
            <p:cNvSpPr/>
            <p:nvPr/>
          </p:nvSpPr>
          <p:spPr>
            <a:xfrm>
              <a:off x="1940298" y="2589735"/>
              <a:ext cx="129450" cy="176768"/>
            </a:xfrm>
            <a:custGeom>
              <a:avLst/>
              <a:gdLst/>
              <a:ahLst/>
              <a:cxnLst/>
              <a:rect l="l" t="t" r="r" b="b"/>
              <a:pathLst>
                <a:path w="4938" h="6743" extrusionOk="0">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4" name="Google Shape;17924;p76"/>
            <p:cNvSpPr/>
            <p:nvPr/>
          </p:nvSpPr>
          <p:spPr>
            <a:xfrm>
              <a:off x="1971546" y="2659100"/>
              <a:ext cx="67608" cy="79012"/>
            </a:xfrm>
            <a:custGeom>
              <a:avLst/>
              <a:gdLst/>
              <a:ahLst/>
              <a:cxnLst/>
              <a:rect l="l" t="t" r="r" b="b"/>
              <a:pathLst>
                <a:path w="2579" h="3014" extrusionOk="0">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5" name="Google Shape;17925;p76"/>
            <p:cNvSpPr/>
            <p:nvPr/>
          </p:nvSpPr>
          <p:spPr>
            <a:xfrm>
              <a:off x="1972464" y="2513292"/>
              <a:ext cx="53767" cy="37120"/>
            </a:xfrm>
            <a:custGeom>
              <a:avLst/>
              <a:gdLst/>
              <a:ahLst/>
              <a:cxnLst/>
              <a:rect l="l" t="t" r="r" b="b"/>
              <a:pathLst>
                <a:path w="2051" h="1416" extrusionOk="0">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6" name="Google Shape;17926;p76"/>
            <p:cNvSpPr/>
            <p:nvPr/>
          </p:nvSpPr>
          <p:spPr>
            <a:xfrm>
              <a:off x="2065973" y="2549521"/>
              <a:ext cx="43124" cy="36098"/>
            </a:xfrm>
            <a:custGeom>
              <a:avLst/>
              <a:gdLst/>
              <a:ahLst/>
              <a:cxnLst/>
              <a:rect l="l" t="t" r="r" b="b"/>
              <a:pathLst>
                <a:path w="1645" h="1377" extrusionOk="0">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7" name="Google Shape;17927;p76"/>
            <p:cNvSpPr/>
            <p:nvPr/>
          </p:nvSpPr>
          <p:spPr>
            <a:xfrm>
              <a:off x="2017134" y="2589735"/>
              <a:ext cx="52614" cy="53400"/>
            </a:xfrm>
            <a:custGeom>
              <a:avLst/>
              <a:gdLst/>
              <a:ahLst/>
              <a:cxnLst/>
              <a:rect l="l" t="t" r="r" b="b"/>
              <a:pathLst>
                <a:path w="2007" h="2037" extrusionOk="0">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28" name="Google Shape;17928;p76"/>
          <p:cNvGrpSpPr/>
          <p:nvPr/>
        </p:nvGrpSpPr>
        <p:grpSpPr>
          <a:xfrm>
            <a:off x="3725723" y="2455776"/>
            <a:ext cx="354977" cy="351202"/>
            <a:chOff x="3725723" y="2455776"/>
            <a:chExt cx="354977" cy="351202"/>
          </a:xfrm>
        </p:grpSpPr>
        <p:sp>
          <p:nvSpPr>
            <p:cNvPr id="17929" name="Google Shape;17929;p76"/>
            <p:cNvSpPr/>
            <p:nvPr/>
          </p:nvSpPr>
          <p:spPr>
            <a:xfrm>
              <a:off x="3979248" y="2643109"/>
              <a:ext cx="40895" cy="40895"/>
            </a:xfrm>
            <a:custGeom>
              <a:avLst/>
              <a:gdLst/>
              <a:ahLst/>
              <a:cxnLst/>
              <a:rect l="l" t="t" r="r" b="b"/>
              <a:pathLst>
                <a:path w="1560" h="1560" extrusionOk="0">
                  <a:moveTo>
                    <a:pt x="1" y="0"/>
                  </a:moveTo>
                  <a:lnTo>
                    <a:pt x="997" y="1559"/>
                  </a:lnTo>
                  <a:lnTo>
                    <a:pt x="1560" y="1559"/>
                  </a:lnTo>
                  <a:cubicBezTo>
                    <a:pt x="1560" y="693"/>
                    <a:pt x="853" y="0"/>
                    <a:pt x="1"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0" name="Google Shape;17930;p76"/>
            <p:cNvSpPr/>
            <p:nvPr/>
          </p:nvSpPr>
          <p:spPr>
            <a:xfrm>
              <a:off x="3938012" y="2643109"/>
              <a:ext cx="67373" cy="40502"/>
            </a:xfrm>
            <a:custGeom>
              <a:avLst/>
              <a:gdLst/>
              <a:ahLst/>
              <a:cxnLst/>
              <a:rect l="l" t="t" r="r" b="b"/>
              <a:pathLst>
                <a:path w="2570" h="1545" extrusionOk="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1" name="Google Shape;17931;p76"/>
            <p:cNvSpPr/>
            <p:nvPr/>
          </p:nvSpPr>
          <p:spPr>
            <a:xfrm>
              <a:off x="3978514" y="2575736"/>
              <a:ext cx="22728" cy="45064"/>
            </a:xfrm>
            <a:custGeom>
              <a:avLst/>
              <a:gdLst/>
              <a:ahLst/>
              <a:cxnLst/>
              <a:rect l="l" t="t" r="r" b="b"/>
              <a:pathLst>
                <a:path w="867" h="1719" extrusionOk="0">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2" name="Google Shape;17932;p76"/>
            <p:cNvSpPr/>
            <p:nvPr/>
          </p:nvSpPr>
          <p:spPr>
            <a:xfrm>
              <a:off x="3827516" y="2643109"/>
              <a:ext cx="41262" cy="40895"/>
            </a:xfrm>
            <a:custGeom>
              <a:avLst/>
              <a:gdLst/>
              <a:ahLst/>
              <a:cxnLst/>
              <a:rect l="l" t="t" r="r" b="b"/>
              <a:pathLst>
                <a:path w="1574" h="1560" extrusionOk="0">
                  <a:moveTo>
                    <a:pt x="0" y="0"/>
                  </a:moveTo>
                  <a:lnTo>
                    <a:pt x="996" y="1559"/>
                  </a:lnTo>
                  <a:lnTo>
                    <a:pt x="1574" y="1559"/>
                  </a:lnTo>
                  <a:cubicBezTo>
                    <a:pt x="1559" y="693"/>
                    <a:pt x="852" y="0"/>
                    <a:pt x="0"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3" name="Google Shape;17933;p76"/>
            <p:cNvSpPr/>
            <p:nvPr/>
          </p:nvSpPr>
          <p:spPr>
            <a:xfrm>
              <a:off x="3786253" y="2643109"/>
              <a:ext cx="67399" cy="40502"/>
            </a:xfrm>
            <a:custGeom>
              <a:avLst/>
              <a:gdLst/>
              <a:ahLst/>
              <a:cxnLst/>
              <a:rect l="l" t="t" r="r" b="b"/>
              <a:pathLst>
                <a:path w="2571" h="1545" extrusionOk="0">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4" name="Google Shape;17934;p76"/>
            <p:cNvSpPr/>
            <p:nvPr/>
          </p:nvSpPr>
          <p:spPr>
            <a:xfrm>
              <a:off x="3827122" y="2575736"/>
              <a:ext cx="22361" cy="45064"/>
            </a:xfrm>
            <a:custGeom>
              <a:avLst/>
              <a:gdLst/>
              <a:ahLst/>
              <a:cxnLst/>
              <a:rect l="l" t="t" r="r" b="b"/>
              <a:pathLst>
                <a:path w="853" h="1719" extrusionOk="0">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5" name="Google Shape;17935;p76"/>
            <p:cNvSpPr/>
            <p:nvPr/>
          </p:nvSpPr>
          <p:spPr>
            <a:xfrm>
              <a:off x="3903198" y="2644996"/>
              <a:ext cx="55261" cy="55261"/>
            </a:xfrm>
            <a:custGeom>
              <a:avLst/>
              <a:gdLst/>
              <a:ahLst/>
              <a:cxnLst/>
              <a:rect l="l" t="t" r="r" b="b"/>
              <a:pathLst>
                <a:path w="2108" h="2108" extrusionOk="0">
                  <a:moveTo>
                    <a:pt x="0" y="0"/>
                  </a:moveTo>
                  <a:lnTo>
                    <a:pt x="1256" y="2108"/>
                  </a:lnTo>
                  <a:lnTo>
                    <a:pt x="2108" y="2108"/>
                  </a:lnTo>
                  <a:cubicBezTo>
                    <a:pt x="2108" y="953"/>
                    <a:pt x="1170" y="0"/>
                    <a:pt x="0"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6" name="Google Shape;17936;p76"/>
            <p:cNvSpPr/>
            <p:nvPr/>
          </p:nvSpPr>
          <p:spPr>
            <a:xfrm>
              <a:off x="3847937" y="2644996"/>
              <a:ext cx="88213" cy="55261"/>
            </a:xfrm>
            <a:custGeom>
              <a:avLst/>
              <a:gdLst/>
              <a:ahLst/>
              <a:cxnLst/>
              <a:rect l="l" t="t" r="r" b="b"/>
              <a:pathLst>
                <a:path w="3365" h="2108" extrusionOk="0">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7" name="Google Shape;17937;p76"/>
            <p:cNvSpPr/>
            <p:nvPr/>
          </p:nvSpPr>
          <p:spPr>
            <a:xfrm>
              <a:off x="3903565" y="2561737"/>
              <a:ext cx="30698" cy="60950"/>
            </a:xfrm>
            <a:custGeom>
              <a:avLst/>
              <a:gdLst/>
              <a:ahLst/>
              <a:cxnLst/>
              <a:rect l="l" t="t" r="r" b="b"/>
              <a:pathLst>
                <a:path w="1171" h="2325" extrusionOk="0">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8" name="Google Shape;17938;p76"/>
            <p:cNvSpPr/>
            <p:nvPr/>
          </p:nvSpPr>
          <p:spPr>
            <a:xfrm>
              <a:off x="3872553" y="2561737"/>
              <a:ext cx="46191" cy="60950"/>
            </a:xfrm>
            <a:custGeom>
              <a:avLst/>
              <a:gdLst/>
              <a:ahLst/>
              <a:cxnLst/>
              <a:rect l="l" t="t" r="r" b="b"/>
              <a:pathLst>
                <a:path w="1762" h="2325" extrusionOk="0">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9" name="Google Shape;17939;p76"/>
            <p:cNvSpPr/>
            <p:nvPr/>
          </p:nvSpPr>
          <p:spPr>
            <a:xfrm>
              <a:off x="3797237" y="2575736"/>
              <a:ext cx="37120" cy="45064"/>
            </a:xfrm>
            <a:custGeom>
              <a:avLst/>
              <a:gdLst/>
              <a:ahLst/>
              <a:cxnLst/>
              <a:rect l="l" t="t" r="r" b="b"/>
              <a:pathLst>
                <a:path w="1416" h="1719" extrusionOk="0">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0" name="Google Shape;17940;p76"/>
            <p:cNvSpPr/>
            <p:nvPr/>
          </p:nvSpPr>
          <p:spPr>
            <a:xfrm>
              <a:off x="3948603" y="2575736"/>
              <a:ext cx="37487" cy="45064"/>
            </a:xfrm>
            <a:custGeom>
              <a:avLst/>
              <a:gdLst/>
              <a:ahLst/>
              <a:cxnLst/>
              <a:rect l="l" t="t" r="r" b="b"/>
              <a:pathLst>
                <a:path w="1430" h="1719" extrusionOk="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1" name="Google Shape;17941;p76"/>
            <p:cNvSpPr/>
            <p:nvPr/>
          </p:nvSpPr>
          <p:spPr>
            <a:xfrm>
              <a:off x="3725723" y="2455776"/>
              <a:ext cx="354977" cy="351202"/>
            </a:xfrm>
            <a:custGeom>
              <a:avLst/>
              <a:gdLst/>
              <a:ahLst/>
              <a:cxnLst/>
              <a:rect l="l" t="t" r="r" b="b"/>
              <a:pathLst>
                <a:path w="13541" h="13397" extrusionOk="0">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42" name="Google Shape;17942;p76"/>
          <p:cNvGrpSpPr/>
          <p:nvPr/>
        </p:nvGrpSpPr>
        <p:grpSpPr>
          <a:xfrm>
            <a:off x="5226165" y="1977641"/>
            <a:ext cx="230482" cy="388847"/>
            <a:chOff x="5226165" y="1977641"/>
            <a:chExt cx="230482" cy="388847"/>
          </a:xfrm>
        </p:grpSpPr>
        <p:sp>
          <p:nvSpPr>
            <p:cNvPr id="17943" name="Google Shape;17943;p76"/>
            <p:cNvSpPr/>
            <p:nvPr/>
          </p:nvSpPr>
          <p:spPr>
            <a:xfrm>
              <a:off x="5256443" y="2329761"/>
              <a:ext cx="169952" cy="12138"/>
            </a:xfrm>
            <a:custGeom>
              <a:avLst/>
              <a:gdLst/>
              <a:ahLst/>
              <a:cxnLst/>
              <a:rect l="l" t="t" r="r" b="b"/>
              <a:pathLst>
                <a:path w="6483" h="463" extrusionOk="0">
                  <a:moveTo>
                    <a:pt x="1" y="1"/>
                  </a:moveTo>
                  <a:lnTo>
                    <a:pt x="1" y="463"/>
                  </a:lnTo>
                  <a:lnTo>
                    <a:pt x="6482" y="463"/>
                  </a:lnTo>
                  <a:lnTo>
                    <a:pt x="648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4" name="Google Shape;17944;p76"/>
            <p:cNvSpPr/>
            <p:nvPr/>
          </p:nvSpPr>
          <p:spPr>
            <a:xfrm>
              <a:off x="5335167" y="1977641"/>
              <a:ext cx="12138" cy="388480"/>
            </a:xfrm>
            <a:custGeom>
              <a:avLst/>
              <a:gdLst/>
              <a:ahLst/>
              <a:cxnLst/>
              <a:rect l="l" t="t" r="r" b="b"/>
              <a:pathLst>
                <a:path w="463" h="14819" extrusionOk="0">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5" name="Google Shape;17945;p76"/>
            <p:cNvSpPr/>
            <p:nvPr/>
          </p:nvSpPr>
          <p:spPr>
            <a:xfrm>
              <a:off x="5243571" y="2226421"/>
              <a:ext cx="37986" cy="139700"/>
            </a:xfrm>
            <a:custGeom>
              <a:avLst/>
              <a:gdLst/>
              <a:ahLst/>
              <a:cxnLst/>
              <a:rect l="l" t="t" r="r" b="b"/>
              <a:pathLst>
                <a:path w="1449" h="5329" extrusionOk="0">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6" name="Google Shape;17946;p76"/>
            <p:cNvSpPr/>
            <p:nvPr/>
          </p:nvSpPr>
          <p:spPr>
            <a:xfrm>
              <a:off x="5401281" y="2226421"/>
              <a:ext cx="37592" cy="140067"/>
            </a:xfrm>
            <a:custGeom>
              <a:avLst/>
              <a:gdLst/>
              <a:ahLst/>
              <a:cxnLst/>
              <a:rect l="l" t="t" r="r" b="b"/>
              <a:pathLst>
                <a:path w="1434" h="5343" extrusionOk="0">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7" name="Google Shape;17947;p76"/>
            <p:cNvSpPr/>
            <p:nvPr/>
          </p:nvSpPr>
          <p:spPr>
            <a:xfrm>
              <a:off x="5335167" y="2226448"/>
              <a:ext cx="12138" cy="24249"/>
            </a:xfrm>
            <a:custGeom>
              <a:avLst/>
              <a:gdLst/>
              <a:ahLst/>
              <a:cxnLst/>
              <a:rect l="l" t="t" r="r" b="b"/>
              <a:pathLst>
                <a:path w="463" h="925" extrusionOk="0">
                  <a:moveTo>
                    <a:pt x="0" y="1"/>
                  </a:moveTo>
                  <a:lnTo>
                    <a:pt x="0" y="925"/>
                  </a:lnTo>
                  <a:lnTo>
                    <a:pt x="462" y="925"/>
                  </a:lnTo>
                  <a:lnTo>
                    <a:pt x="46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8" name="Google Shape;17948;p76"/>
            <p:cNvSpPr/>
            <p:nvPr/>
          </p:nvSpPr>
          <p:spPr>
            <a:xfrm>
              <a:off x="5264779" y="2226421"/>
              <a:ext cx="16280" cy="24275"/>
            </a:xfrm>
            <a:custGeom>
              <a:avLst/>
              <a:gdLst/>
              <a:ahLst/>
              <a:cxnLst/>
              <a:rect l="l" t="t" r="r" b="b"/>
              <a:pathLst>
                <a:path w="621" h="926" extrusionOk="0">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9" name="Google Shape;17949;p76"/>
            <p:cNvSpPr/>
            <p:nvPr/>
          </p:nvSpPr>
          <p:spPr>
            <a:xfrm>
              <a:off x="5401281" y="2226421"/>
              <a:ext cx="16411" cy="24275"/>
            </a:xfrm>
            <a:custGeom>
              <a:avLst/>
              <a:gdLst/>
              <a:ahLst/>
              <a:cxnLst/>
              <a:rect l="l" t="t" r="r" b="b"/>
              <a:pathLst>
                <a:path w="626" h="926" extrusionOk="0">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0" name="Google Shape;17950;p76"/>
            <p:cNvSpPr/>
            <p:nvPr/>
          </p:nvSpPr>
          <p:spPr>
            <a:xfrm>
              <a:off x="5238276" y="2020214"/>
              <a:ext cx="206286" cy="218371"/>
            </a:xfrm>
            <a:custGeom>
              <a:avLst/>
              <a:gdLst/>
              <a:ahLst/>
              <a:cxnLst/>
              <a:rect l="l" t="t" r="r" b="b"/>
              <a:pathLst>
                <a:path w="7869" h="8330" extrusionOk="0">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1" name="Google Shape;17951;p76"/>
            <p:cNvSpPr/>
            <p:nvPr/>
          </p:nvSpPr>
          <p:spPr>
            <a:xfrm>
              <a:off x="5237909" y="2020214"/>
              <a:ext cx="206653" cy="18193"/>
            </a:xfrm>
            <a:custGeom>
              <a:avLst/>
              <a:gdLst/>
              <a:ahLst/>
              <a:cxnLst/>
              <a:rect l="l" t="t" r="r" b="b"/>
              <a:pathLst>
                <a:path w="7883" h="694" extrusionOk="0">
                  <a:moveTo>
                    <a:pt x="0" y="1"/>
                  </a:moveTo>
                  <a:lnTo>
                    <a:pt x="0" y="694"/>
                  </a:lnTo>
                  <a:lnTo>
                    <a:pt x="7882" y="694"/>
                  </a:lnTo>
                  <a:lnTo>
                    <a:pt x="7882"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2" name="Google Shape;17952;p76"/>
            <p:cNvSpPr/>
            <p:nvPr/>
          </p:nvSpPr>
          <p:spPr>
            <a:xfrm>
              <a:off x="5226165" y="2002047"/>
              <a:ext cx="230482" cy="24249"/>
            </a:xfrm>
            <a:custGeom>
              <a:avLst/>
              <a:gdLst/>
              <a:ahLst/>
              <a:cxnLst/>
              <a:rect l="l" t="t" r="r" b="b"/>
              <a:pathLst>
                <a:path w="8792" h="925" extrusionOk="0">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3" name="Google Shape;17953;p76"/>
            <p:cNvSpPr/>
            <p:nvPr/>
          </p:nvSpPr>
          <p:spPr>
            <a:xfrm>
              <a:off x="5257754" y="2073195"/>
              <a:ext cx="164080" cy="118597"/>
            </a:xfrm>
            <a:custGeom>
              <a:avLst/>
              <a:gdLst/>
              <a:ahLst/>
              <a:cxnLst/>
              <a:rect l="l" t="t" r="r" b="b"/>
              <a:pathLst>
                <a:path w="6259" h="4524" extrusionOk="0">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4" name="Google Shape;17954;p76"/>
            <p:cNvSpPr/>
            <p:nvPr/>
          </p:nvSpPr>
          <p:spPr>
            <a:xfrm>
              <a:off x="5226165" y="2014159"/>
              <a:ext cx="230482" cy="12138"/>
            </a:xfrm>
            <a:custGeom>
              <a:avLst/>
              <a:gdLst/>
              <a:ahLst/>
              <a:cxnLst/>
              <a:rect l="l" t="t" r="r" b="b"/>
              <a:pathLst>
                <a:path w="8792" h="463" extrusionOk="0">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55" name="Google Shape;17955;p76"/>
          <p:cNvGrpSpPr/>
          <p:nvPr/>
        </p:nvGrpSpPr>
        <p:grpSpPr>
          <a:xfrm>
            <a:off x="5632602" y="2025510"/>
            <a:ext cx="370130" cy="287264"/>
            <a:chOff x="5632602" y="2025510"/>
            <a:chExt cx="370130" cy="287264"/>
          </a:xfrm>
        </p:grpSpPr>
        <p:sp>
          <p:nvSpPr>
            <p:cNvPr id="17956" name="Google Shape;17956;p76"/>
            <p:cNvSpPr/>
            <p:nvPr/>
          </p:nvSpPr>
          <p:spPr>
            <a:xfrm>
              <a:off x="5695046" y="2050493"/>
              <a:ext cx="296701" cy="191501"/>
            </a:xfrm>
            <a:custGeom>
              <a:avLst/>
              <a:gdLst/>
              <a:ahLst/>
              <a:cxnLst/>
              <a:rect l="l" t="t" r="r" b="b"/>
              <a:pathLst>
                <a:path w="11318" h="7305" extrusionOk="0">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7" name="Google Shape;17957;p76"/>
            <p:cNvSpPr/>
            <p:nvPr/>
          </p:nvSpPr>
          <p:spPr>
            <a:xfrm>
              <a:off x="5735522" y="2241967"/>
              <a:ext cx="50359" cy="23882"/>
            </a:xfrm>
            <a:custGeom>
              <a:avLst/>
              <a:gdLst/>
              <a:ahLst/>
              <a:cxnLst/>
              <a:rect l="l" t="t" r="r" b="b"/>
              <a:pathLst>
                <a:path w="1921" h="911" extrusionOk="0">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8" name="Google Shape;17958;p76"/>
            <p:cNvSpPr/>
            <p:nvPr/>
          </p:nvSpPr>
          <p:spPr>
            <a:xfrm>
              <a:off x="5746899" y="2179156"/>
              <a:ext cx="38982" cy="62470"/>
            </a:xfrm>
            <a:custGeom>
              <a:avLst/>
              <a:gdLst/>
              <a:ahLst/>
              <a:cxnLst/>
              <a:rect l="l" t="t" r="r" b="b"/>
              <a:pathLst>
                <a:path w="1487" h="2383" extrusionOk="0">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9" name="Google Shape;17959;p76"/>
            <p:cNvSpPr/>
            <p:nvPr/>
          </p:nvSpPr>
          <p:spPr>
            <a:xfrm>
              <a:off x="5698821" y="2168565"/>
              <a:ext cx="42783" cy="26136"/>
            </a:xfrm>
            <a:custGeom>
              <a:avLst/>
              <a:gdLst/>
              <a:ahLst/>
              <a:cxnLst/>
              <a:rect l="l" t="t" r="r" b="b"/>
              <a:pathLst>
                <a:path w="1632" h="997" extrusionOk="0">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0" name="Google Shape;17960;p76"/>
            <p:cNvSpPr/>
            <p:nvPr/>
          </p:nvSpPr>
          <p:spPr>
            <a:xfrm>
              <a:off x="5695046" y="2050493"/>
              <a:ext cx="9857" cy="118099"/>
            </a:xfrm>
            <a:custGeom>
              <a:avLst/>
              <a:gdLst/>
              <a:ahLst/>
              <a:cxnLst/>
              <a:rect l="l" t="t" r="r" b="b"/>
              <a:pathLst>
                <a:path w="376" h="4505" extrusionOk="0">
                  <a:moveTo>
                    <a:pt x="0" y="0"/>
                  </a:moveTo>
                  <a:lnTo>
                    <a:pt x="0" y="4504"/>
                  </a:lnTo>
                  <a:lnTo>
                    <a:pt x="376" y="4504"/>
                  </a:lnTo>
                  <a:lnTo>
                    <a:pt x="376"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1" name="Google Shape;17961;p76"/>
            <p:cNvSpPr/>
            <p:nvPr/>
          </p:nvSpPr>
          <p:spPr>
            <a:xfrm>
              <a:off x="5695046" y="2049732"/>
              <a:ext cx="296701" cy="9857"/>
            </a:xfrm>
            <a:custGeom>
              <a:avLst/>
              <a:gdLst/>
              <a:ahLst/>
              <a:cxnLst/>
              <a:rect l="l" t="t" r="r" b="b"/>
              <a:pathLst>
                <a:path w="11318" h="376" extrusionOk="0">
                  <a:moveTo>
                    <a:pt x="0" y="1"/>
                  </a:moveTo>
                  <a:lnTo>
                    <a:pt x="0" y="376"/>
                  </a:lnTo>
                  <a:lnTo>
                    <a:pt x="11318" y="376"/>
                  </a:lnTo>
                  <a:lnTo>
                    <a:pt x="11318" y="1"/>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2" name="Google Shape;17962;p76"/>
            <p:cNvSpPr/>
            <p:nvPr/>
          </p:nvSpPr>
          <p:spPr>
            <a:xfrm>
              <a:off x="5725324" y="2240473"/>
              <a:ext cx="277014" cy="26503"/>
            </a:xfrm>
            <a:custGeom>
              <a:avLst/>
              <a:gdLst/>
              <a:ahLst/>
              <a:cxnLst/>
              <a:rect l="l" t="t" r="r" b="b"/>
              <a:pathLst>
                <a:path w="10567" h="1011" extrusionOk="0">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3" name="Google Shape;17963;p76"/>
            <p:cNvSpPr/>
            <p:nvPr/>
          </p:nvSpPr>
          <p:spPr>
            <a:xfrm>
              <a:off x="5684062" y="2025510"/>
              <a:ext cx="318670" cy="26136"/>
            </a:xfrm>
            <a:custGeom>
              <a:avLst/>
              <a:gdLst/>
              <a:ahLst/>
              <a:cxnLst/>
              <a:rect l="l" t="t" r="r" b="b"/>
              <a:pathLst>
                <a:path w="12156" h="997" extrusionOk="0">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4" name="Google Shape;17964;p76"/>
            <p:cNvSpPr/>
            <p:nvPr/>
          </p:nvSpPr>
          <p:spPr>
            <a:xfrm>
              <a:off x="5804022" y="2150005"/>
              <a:ext cx="25009" cy="58328"/>
            </a:xfrm>
            <a:custGeom>
              <a:avLst/>
              <a:gdLst/>
              <a:ahLst/>
              <a:cxnLst/>
              <a:rect l="l" t="t" r="r" b="b"/>
              <a:pathLst>
                <a:path w="954" h="2225" extrusionOk="0">
                  <a:moveTo>
                    <a:pt x="1" y="1"/>
                  </a:moveTo>
                  <a:lnTo>
                    <a:pt x="1" y="2224"/>
                  </a:lnTo>
                  <a:lnTo>
                    <a:pt x="953" y="2224"/>
                  </a:lnTo>
                  <a:lnTo>
                    <a:pt x="95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5" name="Google Shape;17965;p76"/>
            <p:cNvSpPr/>
            <p:nvPr/>
          </p:nvSpPr>
          <p:spPr>
            <a:xfrm>
              <a:off x="5846779" y="2125048"/>
              <a:ext cx="25009" cy="83285"/>
            </a:xfrm>
            <a:custGeom>
              <a:avLst/>
              <a:gdLst/>
              <a:ahLst/>
              <a:cxnLst/>
              <a:rect l="l" t="t" r="r" b="b"/>
              <a:pathLst>
                <a:path w="954" h="3177" extrusionOk="0">
                  <a:moveTo>
                    <a:pt x="1" y="0"/>
                  </a:moveTo>
                  <a:lnTo>
                    <a:pt x="1" y="3176"/>
                  </a:lnTo>
                  <a:lnTo>
                    <a:pt x="954" y="3176"/>
                  </a:lnTo>
                  <a:lnTo>
                    <a:pt x="95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6" name="Google Shape;17966;p76"/>
            <p:cNvSpPr/>
            <p:nvPr/>
          </p:nvSpPr>
          <p:spPr>
            <a:xfrm>
              <a:off x="5888408" y="2140174"/>
              <a:ext cx="25009" cy="68159"/>
            </a:xfrm>
            <a:custGeom>
              <a:avLst/>
              <a:gdLst/>
              <a:ahLst/>
              <a:cxnLst/>
              <a:rect l="l" t="t" r="r" b="b"/>
              <a:pathLst>
                <a:path w="954" h="2600" extrusionOk="0">
                  <a:moveTo>
                    <a:pt x="1" y="1"/>
                  </a:moveTo>
                  <a:lnTo>
                    <a:pt x="1" y="2599"/>
                  </a:lnTo>
                  <a:lnTo>
                    <a:pt x="954" y="2599"/>
                  </a:lnTo>
                  <a:lnTo>
                    <a:pt x="95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7" name="Google Shape;17967;p76"/>
            <p:cNvSpPr/>
            <p:nvPr/>
          </p:nvSpPr>
          <p:spPr>
            <a:xfrm>
              <a:off x="5932318" y="2090995"/>
              <a:ext cx="25009" cy="117338"/>
            </a:xfrm>
            <a:custGeom>
              <a:avLst/>
              <a:gdLst/>
              <a:ahLst/>
              <a:cxnLst/>
              <a:rect l="l" t="t" r="r" b="b"/>
              <a:pathLst>
                <a:path w="954" h="4476" extrusionOk="0">
                  <a:moveTo>
                    <a:pt x="0" y="0"/>
                  </a:moveTo>
                  <a:lnTo>
                    <a:pt x="0" y="4475"/>
                  </a:lnTo>
                  <a:lnTo>
                    <a:pt x="953" y="4475"/>
                  </a:lnTo>
                  <a:lnTo>
                    <a:pt x="953"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8" name="Google Shape;17968;p76"/>
            <p:cNvSpPr/>
            <p:nvPr/>
          </p:nvSpPr>
          <p:spPr>
            <a:xfrm>
              <a:off x="5719636" y="2082658"/>
              <a:ext cx="47711" cy="11744"/>
            </a:xfrm>
            <a:custGeom>
              <a:avLst/>
              <a:gdLst/>
              <a:ahLst/>
              <a:cxnLst/>
              <a:rect l="l" t="t" r="r" b="b"/>
              <a:pathLst>
                <a:path w="1820" h="448" extrusionOk="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9" name="Google Shape;17969;p76"/>
            <p:cNvSpPr/>
            <p:nvPr/>
          </p:nvSpPr>
          <p:spPr>
            <a:xfrm>
              <a:off x="5719636" y="2102346"/>
              <a:ext cx="65118" cy="12138"/>
            </a:xfrm>
            <a:custGeom>
              <a:avLst/>
              <a:gdLst/>
              <a:ahLst/>
              <a:cxnLst/>
              <a:rect l="l" t="t" r="r" b="b"/>
              <a:pathLst>
                <a:path w="2484" h="463" extrusionOk="0">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0" name="Google Shape;17970;p76"/>
            <p:cNvSpPr/>
            <p:nvPr/>
          </p:nvSpPr>
          <p:spPr>
            <a:xfrm>
              <a:off x="5719636" y="2122374"/>
              <a:ext cx="65118" cy="11771"/>
            </a:xfrm>
            <a:custGeom>
              <a:avLst/>
              <a:gdLst/>
              <a:ahLst/>
              <a:cxnLst/>
              <a:rect l="l" t="t" r="r" b="b"/>
              <a:pathLst>
                <a:path w="2484" h="449" extrusionOk="0">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1" name="Google Shape;17971;p76"/>
            <p:cNvSpPr/>
            <p:nvPr/>
          </p:nvSpPr>
          <p:spPr>
            <a:xfrm>
              <a:off x="5719636" y="2142062"/>
              <a:ext cx="65118" cy="12138"/>
            </a:xfrm>
            <a:custGeom>
              <a:avLst/>
              <a:gdLst/>
              <a:ahLst/>
              <a:cxnLst/>
              <a:rect l="l" t="t" r="r" b="b"/>
              <a:pathLst>
                <a:path w="2484" h="463" extrusionOk="0">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2" name="Google Shape;17972;p76"/>
            <p:cNvSpPr/>
            <p:nvPr/>
          </p:nvSpPr>
          <p:spPr>
            <a:xfrm>
              <a:off x="5632602" y="2168172"/>
              <a:ext cx="144576" cy="144602"/>
            </a:xfrm>
            <a:custGeom>
              <a:avLst/>
              <a:gdLst/>
              <a:ahLst/>
              <a:cxnLst/>
              <a:rect l="l" t="t" r="r" b="b"/>
              <a:pathLst>
                <a:path w="5515" h="5516" extrusionOk="0">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3" name="Google Shape;17973;p76"/>
            <p:cNvSpPr/>
            <p:nvPr/>
          </p:nvSpPr>
          <p:spPr>
            <a:xfrm>
              <a:off x="5669696" y="2213602"/>
              <a:ext cx="29151" cy="54894"/>
            </a:xfrm>
            <a:custGeom>
              <a:avLst/>
              <a:gdLst/>
              <a:ahLst/>
              <a:cxnLst/>
              <a:rect l="l" t="t" r="r" b="b"/>
              <a:pathLst>
                <a:path w="1112" h="2094" extrusionOk="0">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74" name="Google Shape;17974;p76"/>
          <p:cNvGrpSpPr/>
          <p:nvPr/>
        </p:nvGrpSpPr>
        <p:grpSpPr>
          <a:xfrm>
            <a:off x="4212378" y="2456537"/>
            <a:ext cx="331515" cy="330021"/>
            <a:chOff x="4212378" y="2456537"/>
            <a:chExt cx="331515" cy="330021"/>
          </a:xfrm>
        </p:grpSpPr>
        <p:sp>
          <p:nvSpPr>
            <p:cNvPr id="17975" name="Google Shape;17975;p76"/>
            <p:cNvSpPr/>
            <p:nvPr/>
          </p:nvSpPr>
          <p:spPr>
            <a:xfrm>
              <a:off x="4212378" y="2651026"/>
              <a:ext cx="59796" cy="135532"/>
            </a:xfrm>
            <a:custGeom>
              <a:avLst/>
              <a:gdLst/>
              <a:ahLst/>
              <a:cxnLst/>
              <a:rect l="l" t="t" r="r" b="b"/>
              <a:pathLst>
                <a:path w="2281" h="5170" extrusionOk="0">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6" name="Google Shape;17976;p76"/>
            <p:cNvSpPr/>
            <p:nvPr/>
          </p:nvSpPr>
          <p:spPr>
            <a:xfrm>
              <a:off x="4212378" y="2651052"/>
              <a:ext cx="28784" cy="135505"/>
            </a:xfrm>
            <a:custGeom>
              <a:avLst/>
              <a:gdLst/>
              <a:ahLst/>
              <a:cxnLst/>
              <a:rect l="l" t="t" r="r" b="b"/>
              <a:pathLst>
                <a:path w="1098" h="5169" extrusionOk="0">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7" name="Google Shape;17977;p76"/>
            <p:cNvSpPr/>
            <p:nvPr/>
          </p:nvSpPr>
          <p:spPr>
            <a:xfrm>
              <a:off x="4302820" y="2617366"/>
              <a:ext cx="59823" cy="169192"/>
            </a:xfrm>
            <a:custGeom>
              <a:avLst/>
              <a:gdLst/>
              <a:ahLst/>
              <a:cxnLst/>
              <a:rect l="l" t="t" r="r" b="b"/>
              <a:pathLst>
                <a:path w="2282" h="6454" extrusionOk="0">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8" name="Google Shape;17978;p76"/>
            <p:cNvSpPr/>
            <p:nvPr/>
          </p:nvSpPr>
          <p:spPr>
            <a:xfrm>
              <a:off x="4302820" y="2617366"/>
              <a:ext cx="28391" cy="169192"/>
            </a:xfrm>
            <a:custGeom>
              <a:avLst/>
              <a:gdLst/>
              <a:ahLst/>
              <a:cxnLst/>
              <a:rect l="l" t="t" r="r" b="b"/>
              <a:pathLst>
                <a:path w="1083" h="6454" extrusionOk="0">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9" name="Google Shape;17979;p76"/>
            <p:cNvSpPr/>
            <p:nvPr/>
          </p:nvSpPr>
          <p:spPr>
            <a:xfrm>
              <a:off x="4393262" y="2583679"/>
              <a:ext cx="59823" cy="202878"/>
            </a:xfrm>
            <a:custGeom>
              <a:avLst/>
              <a:gdLst/>
              <a:ahLst/>
              <a:cxnLst/>
              <a:rect l="l" t="t" r="r" b="b"/>
              <a:pathLst>
                <a:path w="2282" h="7739" extrusionOk="0">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0" name="Google Shape;17980;p76"/>
            <p:cNvSpPr/>
            <p:nvPr/>
          </p:nvSpPr>
          <p:spPr>
            <a:xfrm>
              <a:off x="4393262" y="2583679"/>
              <a:ext cx="28391" cy="202878"/>
            </a:xfrm>
            <a:custGeom>
              <a:avLst/>
              <a:gdLst/>
              <a:ahLst/>
              <a:cxnLst/>
              <a:rect l="l" t="t" r="r" b="b"/>
              <a:pathLst>
                <a:path w="1083" h="7739" extrusionOk="0">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1" name="Google Shape;17981;p76"/>
            <p:cNvSpPr/>
            <p:nvPr/>
          </p:nvSpPr>
          <p:spPr>
            <a:xfrm>
              <a:off x="4483703" y="2550386"/>
              <a:ext cx="60190" cy="236171"/>
            </a:xfrm>
            <a:custGeom>
              <a:avLst/>
              <a:gdLst/>
              <a:ahLst/>
              <a:cxnLst/>
              <a:rect l="l" t="t" r="r" b="b"/>
              <a:pathLst>
                <a:path w="2296" h="9009" extrusionOk="0">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2" name="Google Shape;17982;p76"/>
            <p:cNvSpPr/>
            <p:nvPr/>
          </p:nvSpPr>
          <p:spPr>
            <a:xfrm>
              <a:off x="4483703" y="2550386"/>
              <a:ext cx="28417" cy="236171"/>
            </a:xfrm>
            <a:custGeom>
              <a:avLst/>
              <a:gdLst/>
              <a:ahLst/>
              <a:cxnLst/>
              <a:rect l="l" t="t" r="r" b="b"/>
              <a:pathLst>
                <a:path w="1084" h="9009" extrusionOk="0">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3" name="Google Shape;17983;p76"/>
            <p:cNvSpPr/>
            <p:nvPr/>
          </p:nvSpPr>
          <p:spPr>
            <a:xfrm>
              <a:off x="4226744" y="2456537"/>
              <a:ext cx="307318" cy="124154"/>
            </a:xfrm>
            <a:custGeom>
              <a:avLst/>
              <a:gdLst/>
              <a:ahLst/>
              <a:cxnLst/>
              <a:rect l="l" t="t" r="r" b="b"/>
              <a:pathLst>
                <a:path w="11723" h="4736" extrusionOk="0">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84" name="Google Shape;17984;p76"/>
          <p:cNvGrpSpPr/>
          <p:nvPr/>
        </p:nvGrpSpPr>
        <p:grpSpPr>
          <a:xfrm>
            <a:off x="6176013" y="1977825"/>
            <a:ext cx="235411" cy="347427"/>
            <a:chOff x="6176013" y="1977825"/>
            <a:chExt cx="235411" cy="347427"/>
          </a:xfrm>
        </p:grpSpPr>
        <p:sp>
          <p:nvSpPr>
            <p:cNvPr id="17985" name="Google Shape;17985;p76"/>
            <p:cNvSpPr/>
            <p:nvPr/>
          </p:nvSpPr>
          <p:spPr>
            <a:xfrm>
              <a:off x="6268368" y="2084179"/>
              <a:ext cx="50726" cy="50726"/>
            </a:xfrm>
            <a:custGeom>
              <a:avLst/>
              <a:gdLst/>
              <a:ahLst/>
              <a:cxnLst/>
              <a:rect l="l" t="t" r="r" b="b"/>
              <a:pathLst>
                <a:path w="1935" h="1935" extrusionOk="0">
                  <a:moveTo>
                    <a:pt x="0" y="0"/>
                  </a:moveTo>
                  <a:lnTo>
                    <a:pt x="0" y="1935"/>
                  </a:lnTo>
                  <a:lnTo>
                    <a:pt x="1934" y="1935"/>
                  </a:lnTo>
                  <a:lnTo>
                    <a:pt x="19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6" name="Google Shape;17986;p76"/>
            <p:cNvSpPr/>
            <p:nvPr/>
          </p:nvSpPr>
          <p:spPr>
            <a:xfrm>
              <a:off x="6268368" y="2084179"/>
              <a:ext cx="50726" cy="28024"/>
            </a:xfrm>
            <a:custGeom>
              <a:avLst/>
              <a:gdLst/>
              <a:ahLst/>
              <a:cxnLst/>
              <a:rect l="l" t="t" r="r" b="b"/>
              <a:pathLst>
                <a:path w="1935" h="1069" extrusionOk="0">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7" name="Google Shape;17987;p76"/>
            <p:cNvSpPr/>
            <p:nvPr/>
          </p:nvSpPr>
          <p:spPr>
            <a:xfrm>
              <a:off x="6243385" y="1977825"/>
              <a:ext cx="101059" cy="78357"/>
            </a:xfrm>
            <a:custGeom>
              <a:avLst/>
              <a:gdLst/>
              <a:ahLst/>
              <a:cxnLst/>
              <a:rect l="l" t="t" r="r" b="b"/>
              <a:pathLst>
                <a:path w="3855"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8" name="Google Shape;17988;p76"/>
            <p:cNvSpPr/>
            <p:nvPr/>
          </p:nvSpPr>
          <p:spPr>
            <a:xfrm>
              <a:off x="6243385" y="1977825"/>
              <a:ext cx="42416" cy="78357"/>
            </a:xfrm>
            <a:custGeom>
              <a:avLst/>
              <a:gdLst/>
              <a:ahLst/>
              <a:cxnLst/>
              <a:rect l="l" t="t" r="r" b="b"/>
              <a:pathLst>
                <a:path w="1618"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9" name="Google Shape;17989;p76"/>
            <p:cNvSpPr/>
            <p:nvPr/>
          </p:nvSpPr>
          <p:spPr>
            <a:xfrm>
              <a:off x="6215388" y="2117839"/>
              <a:ext cx="156687" cy="73061"/>
            </a:xfrm>
            <a:custGeom>
              <a:avLst/>
              <a:gdLst/>
              <a:ahLst/>
              <a:cxnLst/>
              <a:rect l="l" t="t" r="r" b="b"/>
              <a:pathLst>
                <a:path w="5977" h="2787" extrusionOk="0">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0" name="Google Shape;17990;p76"/>
            <p:cNvSpPr/>
            <p:nvPr/>
          </p:nvSpPr>
          <p:spPr>
            <a:xfrm>
              <a:off x="6285382" y="2140174"/>
              <a:ext cx="16673" cy="50726"/>
            </a:xfrm>
            <a:custGeom>
              <a:avLst/>
              <a:gdLst/>
              <a:ahLst/>
              <a:cxnLst/>
              <a:rect l="l" t="t" r="r" b="b"/>
              <a:pathLst>
                <a:path w="636" h="1935" extrusionOk="0">
                  <a:moveTo>
                    <a:pt x="159" y="1"/>
                  </a:moveTo>
                  <a:lnTo>
                    <a:pt x="1" y="1935"/>
                  </a:lnTo>
                  <a:lnTo>
                    <a:pt x="636" y="1935"/>
                  </a:lnTo>
                  <a:lnTo>
                    <a:pt x="477"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1" name="Google Shape;17991;p76"/>
            <p:cNvSpPr/>
            <p:nvPr/>
          </p:nvSpPr>
          <p:spPr>
            <a:xfrm>
              <a:off x="6215388" y="2138654"/>
              <a:ext cx="28024" cy="51879"/>
            </a:xfrm>
            <a:custGeom>
              <a:avLst/>
              <a:gdLst/>
              <a:ahLst/>
              <a:cxnLst/>
              <a:rect l="l" t="t" r="r" b="b"/>
              <a:pathLst>
                <a:path w="1069" h="1979" extrusionOk="0">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2" name="Google Shape;17992;p76"/>
            <p:cNvSpPr/>
            <p:nvPr/>
          </p:nvSpPr>
          <p:spPr>
            <a:xfrm>
              <a:off x="6344051" y="2138654"/>
              <a:ext cx="28391" cy="51879"/>
            </a:xfrm>
            <a:custGeom>
              <a:avLst/>
              <a:gdLst/>
              <a:ahLst/>
              <a:cxnLst/>
              <a:rect l="l" t="t" r="r" b="b"/>
              <a:pathLst>
                <a:path w="1083" h="1979" extrusionOk="0">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3" name="Google Shape;17993;p76"/>
            <p:cNvSpPr/>
            <p:nvPr/>
          </p:nvSpPr>
          <p:spPr>
            <a:xfrm>
              <a:off x="6285015" y="2134879"/>
              <a:ext cx="17040" cy="13658"/>
            </a:xfrm>
            <a:custGeom>
              <a:avLst/>
              <a:gdLst/>
              <a:ahLst/>
              <a:cxnLst/>
              <a:rect l="l" t="t" r="r" b="b"/>
              <a:pathLst>
                <a:path w="650" h="521" extrusionOk="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4" name="Google Shape;17994;p76"/>
            <p:cNvSpPr/>
            <p:nvPr/>
          </p:nvSpPr>
          <p:spPr>
            <a:xfrm>
              <a:off x="6258905" y="2112334"/>
              <a:ext cx="34840" cy="31301"/>
            </a:xfrm>
            <a:custGeom>
              <a:avLst/>
              <a:gdLst/>
              <a:ahLst/>
              <a:cxnLst/>
              <a:rect l="l" t="t" r="r" b="b"/>
              <a:pathLst>
                <a:path w="1329" h="1194" extrusionOk="0">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5" name="Google Shape;17995;p76"/>
            <p:cNvSpPr/>
            <p:nvPr/>
          </p:nvSpPr>
          <p:spPr>
            <a:xfrm>
              <a:off x="6293718" y="2112334"/>
              <a:ext cx="34840" cy="31301"/>
            </a:xfrm>
            <a:custGeom>
              <a:avLst/>
              <a:gdLst/>
              <a:ahLst/>
              <a:cxnLst/>
              <a:rect l="l" t="t" r="r" b="b"/>
              <a:pathLst>
                <a:path w="1329" h="1194" extrusionOk="0">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6" name="Google Shape;17996;p76"/>
            <p:cNvSpPr/>
            <p:nvPr/>
          </p:nvSpPr>
          <p:spPr>
            <a:xfrm>
              <a:off x="6248681" y="2016859"/>
              <a:ext cx="90075" cy="84045"/>
            </a:xfrm>
            <a:custGeom>
              <a:avLst/>
              <a:gdLst/>
              <a:ahLst/>
              <a:cxnLst/>
              <a:rect l="l" t="t" r="r" b="b"/>
              <a:pathLst>
                <a:path w="3436" h="3206" extrusionOk="0">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7" name="Google Shape;17997;p76"/>
            <p:cNvSpPr/>
            <p:nvPr/>
          </p:nvSpPr>
          <p:spPr>
            <a:xfrm>
              <a:off x="6248681" y="2016911"/>
              <a:ext cx="78724" cy="83180"/>
            </a:xfrm>
            <a:custGeom>
              <a:avLst/>
              <a:gdLst/>
              <a:ahLst/>
              <a:cxnLst/>
              <a:rect l="l" t="t" r="r" b="b"/>
              <a:pathLst>
                <a:path w="3003" h="3173" extrusionOk="0">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8" name="Google Shape;17998;p76"/>
            <p:cNvSpPr/>
            <p:nvPr/>
          </p:nvSpPr>
          <p:spPr>
            <a:xfrm>
              <a:off x="6282367" y="2302891"/>
              <a:ext cx="22728" cy="22361"/>
            </a:xfrm>
            <a:custGeom>
              <a:avLst/>
              <a:gdLst/>
              <a:ahLst/>
              <a:cxnLst/>
              <a:rect l="l" t="t" r="r" b="b"/>
              <a:pathLst>
                <a:path w="867" h="853" extrusionOk="0">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9" name="Google Shape;17999;p76"/>
            <p:cNvSpPr/>
            <p:nvPr/>
          </p:nvSpPr>
          <p:spPr>
            <a:xfrm>
              <a:off x="6176013" y="2302891"/>
              <a:ext cx="22361" cy="22361"/>
            </a:xfrm>
            <a:custGeom>
              <a:avLst/>
              <a:gdLst/>
              <a:ahLst/>
              <a:cxnLst/>
              <a:rect l="l" t="t" r="r" b="b"/>
              <a:pathLst>
                <a:path w="853" h="853" extrusionOk="0">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0" name="Google Shape;18000;p76"/>
            <p:cNvSpPr/>
            <p:nvPr/>
          </p:nvSpPr>
          <p:spPr>
            <a:xfrm>
              <a:off x="6389062" y="2302891"/>
              <a:ext cx="22361" cy="22361"/>
            </a:xfrm>
            <a:custGeom>
              <a:avLst/>
              <a:gdLst/>
              <a:ahLst/>
              <a:cxnLst/>
              <a:rect l="l" t="t" r="r" b="b"/>
              <a:pathLst>
                <a:path w="853" h="853" extrusionOk="0">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1" name="Google Shape;18001;p76"/>
            <p:cNvSpPr/>
            <p:nvPr/>
          </p:nvSpPr>
          <p:spPr>
            <a:xfrm>
              <a:off x="6199528" y="2217954"/>
              <a:ext cx="188381" cy="73769"/>
            </a:xfrm>
            <a:custGeom>
              <a:avLst/>
              <a:gdLst/>
              <a:ahLst/>
              <a:cxnLst/>
              <a:rect l="l" t="t" r="r" b="b"/>
              <a:pathLst>
                <a:path w="7186" h="2814" extrusionOk="0">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02" name="Google Shape;18002;p76"/>
          <p:cNvGrpSpPr/>
          <p:nvPr/>
        </p:nvGrpSpPr>
        <p:grpSpPr>
          <a:xfrm>
            <a:off x="6652077" y="1977458"/>
            <a:ext cx="235778" cy="347794"/>
            <a:chOff x="6652077" y="1977458"/>
            <a:chExt cx="235778" cy="347794"/>
          </a:xfrm>
        </p:grpSpPr>
        <p:sp>
          <p:nvSpPr>
            <p:cNvPr id="18003" name="Google Shape;18003;p76"/>
            <p:cNvSpPr/>
            <p:nvPr/>
          </p:nvSpPr>
          <p:spPr>
            <a:xfrm>
              <a:off x="6758798" y="2302891"/>
              <a:ext cx="22361" cy="22361"/>
            </a:xfrm>
            <a:custGeom>
              <a:avLst/>
              <a:gdLst/>
              <a:ahLst/>
              <a:cxnLst/>
              <a:rect l="l" t="t" r="r" b="b"/>
              <a:pathLst>
                <a:path w="853" h="853" extrusionOk="0">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4" name="Google Shape;18004;p76"/>
            <p:cNvSpPr/>
            <p:nvPr/>
          </p:nvSpPr>
          <p:spPr>
            <a:xfrm>
              <a:off x="6652077"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5" name="Google Shape;18005;p76"/>
            <p:cNvSpPr/>
            <p:nvPr/>
          </p:nvSpPr>
          <p:spPr>
            <a:xfrm>
              <a:off x="6865126"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6" name="Google Shape;18006;p76"/>
            <p:cNvSpPr/>
            <p:nvPr/>
          </p:nvSpPr>
          <p:spPr>
            <a:xfrm>
              <a:off x="6675697" y="2219081"/>
              <a:ext cx="188564" cy="72642"/>
            </a:xfrm>
            <a:custGeom>
              <a:avLst/>
              <a:gdLst/>
              <a:ahLst/>
              <a:cxnLst/>
              <a:rect l="l" t="t" r="r" b="b"/>
              <a:pathLst>
                <a:path w="7193" h="2771" extrusionOk="0">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7" name="Google Shape;18007;p76"/>
            <p:cNvSpPr/>
            <p:nvPr/>
          </p:nvSpPr>
          <p:spPr>
            <a:xfrm>
              <a:off x="6747447" y="2112176"/>
              <a:ext cx="45064" cy="45064"/>
            </a:xfrm>
            <a:custGeom>
              <a:avLst/>
              <a:gdLst/>
              <a:ahLst/>
              <a:cxnLst/>
              <a:rect l="l" t="t" r="r" b="b"/>
              <a:pathLst>
                <a:path w="1719" h="1719" extrusionOk="0">
                  <a:moveTo>
                    <a:pt x="0" y="0"/>
                  </a:moveTo>
                  <a:lnTo>
                    <a:pt x="0" y="1718"/>
                  </a:lnTo>
                  <a:lnTo>
                    <a:pt x="1718" y="1718"/>
                  </a:lnTo>
                  <a:lnTo>
                    <a:pt x="171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8" name="Google Shape;18008;p76"/>
            <p:cNvSpPr/>
            <p:nvPr/>
          </p:nvSpPr>
          <p:spPr>
            <a:xfrm>
              <a:off x="6747447" y="2112176"/>
              <a:ext cx="45064" cy="22361"/>
            </a:xfrm>
            <a:custGeom>
              <a:avLst/>
              <a:gdLst/>
              <a:ahLst/>
              <a:cxnLst/>
              <a:rect l="l" t="t" r="r" b="b"/>
              <a:pathLst>
                <a:path w="1719" h="853" extrusionOk="0">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9" name="Google Shape;18009;p76"/>
            <p:cNvSpPr/>
            <p:nvPr/>
          </p:nvSpPr>
          <p:spPr>
            <a:xfrm>
              <a:off x="6741759" y="1977458"/>
              <a:ext cx="56415" cy="45064"/>
            </a:xfrm>
            <a:custGeom>
              <a:avLst/>
              <a:gdLst/>
              <a:ahLst/>
              <a:cxnLst/>
              <a:rect l="l" t="t" r="r" b="b"/>
              <a:pathLst>
                <a:path w="2152" h="1719" extrusionOk="0">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0" name="Google Shape;18010;p76"/>
            <p:cNvSpPr/>
            <p:nvPr/>
          </p:nvSpPr>
          <p:spPr>
            <a:xfrm>
              <a:off x="6741759" y="1977825"/>
              <a:ext cx="38248" cy="44697"/>
            </a:xfrm>
            <a:custGeom>
              <a:avLst/>
              <a:gdLst/>
              <a:ahLst/>
              <a:cxnLst/>
              <a:rect l="l" t="t" r="r" b="b"/>
              <a:pathLst>
                <a:path w="1459" h="1705" extrusionOk="0">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1" name="Google Shape;18011;p76"/>
            <p:cNvSpPr/>
            <p:nvPr/>
          </p:nvSpPr>
          <p:spPr>
            <a:xfrm>
              <a:off x="6713761" y="2000160"/>
              <a:ext cx="112410" cy="112043"/>
            </a:xfrm>
            <a:custGeom>
              <a:avLst/>
              <a:gdLst/>
              <a:ahLst/>
              <a:cxnLst/>
              <a:rect l="l" t="t" r="r" b="b"/>
              <a:pathLst>
                <a:path w="4288" h="4274" extrusionOk="0">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2" name="Google Shape;18012;p76"/>
            <p:cNvSpPr/>
            <p:nvPr/>
          </p:nvSpPr>
          <p:spPr>
            <a:xfrm>
              <a:off x="6740605" y="2000134"/>
              <a:ext cx="88974" cy="110942"/>
            </a:xfrm>
            <a:custGeom>
              <a:avLst/>
              <a:gdLst/>
              <a:ahLst/>
              <a:cxnLst/>
              <a:rect l="l" t="t" r="r" b="b"/>
              <a:pathLst>
                <a:path w="3394" h="4232" extrusionOk="0">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3" name="Google Shape;18013;p76"/>
            <p:cNvSpPr/>
            <p:nvPr/>
          </p:nvSpPr>
          <p:spPr>
            <a:xfrm>
              <a:off x="6725112" y="2040033"/>
              <a:ext cx="89708" cy="83521"/>
            </a:xfrm>
            <a:custGeom>
              <a:avLst/>
              <a:gdLst/>
              <a:ahLst/>
              <a:cxnLst/>
              <a:rect l="l" t="t" r="r" b="b"/>
              <a:pathLst>
                <a:path w="3422" h="3186" extrusionOk="0">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4" name="Google Shape;18014;p76"/>
            <p:cNvSpPr/>
            <p:nvPr/>
          </p:nvSpPr>
          <p:spPr>
            <a:xfrm>
              <a:off x="6697481" y="2142822"/>
              <a:ext cx="145362" cy="59062"/>
            </a:xfrm>
            <a:custGeom>
              <a:avLst/>
              <a:gdLst/>
              <a:ahLst/>
              <a:cxnLst/>
              <a:rect l="l" t="t" r="r" b="b"/>
              <a:pathLst>
                <a:path w="5545" h="2253" extrusionOk="0">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5" name="Google Shape;18015;p76"/>
            <p:cNvSpPr/>
            <p:nvPr/>
          </p:nvSpPr>
          <p:spPr>
            <a:xfrm>
              <a:off x="6697114" y="2161749"/>
              <a:ext cx="28024" cy="40135"/>
            </a:xfrm>
            <a:custGeom>
              <a:avLst/>
              <a:gdLst/>
              <a:ahLst/>
              <a:cxnLst/>
              <a:rect l="l" t="t" r="r" b="b"/>
              <a:pathLst>
                <a:path w="1069" h="1531" extrusionOk="0">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6" name="Google Shape;18016;p76"/>
            <p:cNvSpPr/>
            <p:nvPr/>
          </p:nvSpPr>
          <p:spPr>
            <a:xfrm>
              <a:off x="6814427" y="2161749"/>
              <a:ext cx="28417" cy="40135"/>
            </a:xfrm>
            <a:custGeom>
              <a:avLst/>
              <a:gdLst/>
              <a:ahLst/>
              <a:cxnLst/>
              <a:rect l="l" t="t" r="r" b="b"/>
              <a:pathLst>
                <a:path w="1084" h="1531" extrusionOk="0">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7" name="Google Shape;18017;p76"/>
            <p:cNvSpPr/>
            <p:nvPr/>
          </p:nvSpPr>
          <p:spPr>
            <a:xfrm>
              <a:off x="6737617" y="2135849"/>
              <a:ext cx="64358" cy="66036"/>
            </a:xfrm>
            <a:custGeom>
              <a:avLst/>
              <a:gdLst/>
              <a:ahLst/>
              <a:cxnLst/>
              <a:rect l="l" t="t" r="r" b="b"/>
              <a:pathLst>
                <a:path w="2455" h="2519" extrusionOk="0">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8" name="Google Shape;18018;p76"/>
            <p:cNvSpPr/>
            <p:nvPr/>
          </p:nvSpPr>
          <p:spPr>
            <a:xfrm>
              <a:off x="6725112" y="2040033"/>
              <a:ext cx="90101" cy="82761"/>
            </a:xfrm>
            <a:custGeom>
              <a:avLst/>
              <a:gdLst/>
              <a:ahLst/>
              <a:cxnLst/>
              <a:rect l="l" t="t" r="r" b="b"/>
              <a:pathLst>
                <a:path w="3437" h="3157" extrusionOk="0">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19" name="Google Shape;18019;p76"/>
          <p:cNvGrpSpPr/>
          <p:nvPr/>
        </p:nvGrpSpPr>
        <p:grpSpPr>
          <a:xfrm>
            <a:off x="7072513" y="1997512"/>
            <a:ext cx="394352" cy="308052"/>
            <a:chOff x="7072513" y="1997512"/>
            <a:chExt cx="394352" cy="308052"/>
          </a:xfrm>
        </p:grpSpPr>
        <p:sp>
          <p:nvSpPr>
            <p:cNvPr id="18020" name="Google Shape;18020;p76"/>
            <p:cNvSpPr/>
            <p:nvPr/>
          </p:nvSpPr>
          <p:spPr>
            <a:xfrm>
              <a:off x="7111862" y="2025903"/>
              <a:ext cx="279321" cy="279662"/>
            </a:xfrm>
            <a:custGeom>
              <a:avLst/>
              <a:gdLst/>
              <a:ahLst/>
              <a:cxnLst/>
              <a:rect l="l" t="t" r="r" b="b"/>
              <a:pathLst>
                <a:path w="10655" h="10668" extrusionOk="0">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1" name="Google Shape;18021;p76"/>
            <p:cNvSpPr/>
            <p:nvPr/>
          </p:nvSpPr>
          <p:spPr>
            <a:xfrm>
              <a:off x="7250749" y="2106488"/>
              <a:ext cx="74582" cy="97677"/>
            </a:xfrm>
            <a:custGeom>
              <a:avLst/>
              <a:gdLst/>
              <a:ahLst/>
              <a:cxnLst/>
              <a:rect l="l" t="t" r="r" b="b"/>
              <a:pathLst>
                <a:path w="2845" h="3726" extrusionOk="0">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2" name="Google Shape;18022;p76"/>
            <p:cNvSpPr/>
            <p:nvPr/>
          </p:nvSpPr>
          <p:spPr>
            <a:xfrm>
              <a:off x="7250749" y="2048212"/>
              <a:ext cx="148744" cy="193021"/>
            </a:xfrm>
            <a:custGeom>
              <a:avLst/>
              <a:gdLst/>
              <a:ahLst/>
              <a:cxnLst/>
              <a:rect l="l" t="t" r="r" b="b"/>
              <a:pathLst>
                <a:path w="5674" h="7363" extrusionOk="0">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3" name="Google Shape;18023;p76"/>
            <p:cNvSpPr/>
            <p:nvPr/>
          </p:nvSpPr>
          <p:spPr>
            <a:xfrm>
              <a:off x="7250382" y="1997512"/>
              <a:ext cx="216483" cy="272872"/>
            </a:xfrm>
            <a:custGeom>
              <a:avLst/>
              <a:gdLst/>
              <a:ahLst/>
              <a:cxnLst/>
              <a:rect l="l" t="t" r="r" b="b"/>
              <a:pathLst>
                <a:path w="8258" h="10409" extrusionOk="0">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4" name="Google Shape;18024;p76"/>
            <p:cNvSpPr/>
            <p:nvPr/>
          </p:nvSpPr>
          <p:spPr>
            <a:xfrm>
              <a:off x="7114903" y="2025903"/>
              <a:ext cx="137000" cy="140408"/>
            </a:xfrm>
            <a:custGeom>
              <a:avLst/>
              <a:gdLst/>
              <a:ahLst/>
              <a:cxnLst/>
              <a:rect l="l" t="t" r="r" b="b"/>
              <a:pathLst>
                <a:path w="5226" h="5356" extrusionOk="0">
                  <a:moveTo>
                    <a:pt x="5197" y="0"/>
                  </a:moveTo>
                  <a:cubicBezTo>
                    <a:pt x="2700" y="15"/>
                    <a:pt x="534" y="1747"/>
                    <a:pt x="0" y="4201"/>
                  </a:cubicBezTo>
                  <a:lnTo>
                    <a:pt x="5226" y="5356"/>
                  </a:lnTo>
                  <a:lnTo>
                    <a:pt x="5197"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5" name="Google Shape;18025;p76"/>
            <p:cNvSpPr/>
            <p:nvPr/>
          </p:nvSpPr>
          <p:spPr>
            <a:xfrm>
              <a:off x="7111862" y="2135639"/>
              <a:ext cx="140041" cy="164630"/>
            </a:xfrm>
            <a:custGeom>
              <a:avLst/>
              <a:gdLst/>
              <a:ahLst/>
              <a:cxnLst/>
              <a:rect l="l" t="t" r="r" b="b"/>
              <a:pathLst>
                <a:path w="5342" h="6280" extrusionOk="0">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6" name="Google Shape;18026;p76"/>
            <p:cNvSpPr/>
            <p:nvPr/>
          </p:nvSpPr>
          <p:spPr>
            <a:xfrm>
              <a:off x="7198529" y="2280188"/>
              <a:ext cx="73821" cy="25376"/>
            </a:xfrm>
            <a:custGeom>
              <a:avLst/>
              <a:gdLst/>
              <a:ahLst/>
              <a:cxnLst/>
              <a:rect l="l" t="t" r="r" b="b"/>
              <a:pathLst>
                <a:path w="2816" h="968" extrusionOk="0">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7" name="Google Shape;18027;p76"/>
            <p:cNvSpPr/>
            <p:nvPr/>
          </p:nvSpPr>
          <p:spPr>
            <a:xfrm>
              <a:off x="7114903" y="2025903"/>
              <a:ext cx="136239" cy="118833"/>
            </a:xfrm>
            <a:custGeom>
              <a:avLst/>
              <a:gdLst/>
              <a:ahLst/>
              <a:cxnLst/>
              <a:rect l="l" t="t" r="r" b="b"/>
              <a:pathLst>
                <a:path w="5197" h="4533" extrusionOk="0">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8" name="Google Shape;18028;p76"/>
            <p:cNvSpPr/>
            <p:nvPr/>
          </p:nvSpPr>
          <p:spPr>
            <a:xfrm>
              <a:off x="7072513" y="2004223"/>
              <a:ext cx="136947" cy="105515"/>
            </a:xfrm>
            <a:custGeom>
              <a:avLst/>
              <a:gdLst/>
              <a:ahLst/>
              <a:cxnLst/>
              <a:rect l="l" t="t" r="r" b="b"/>
              <a:pathLst>
                <a:path w="5224" h="4025" extrusionOk="0">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9" name="Google Shape;18029;p76"/>
            <p:cNvSpPr/>
            <p:nvPr/>
          </p:nvSpPr>
          <p:spPr>
            <a:xfrm>
              <a:off x="7187545" y="2099436"/>
              <a:ext cx="35233" cy="30173"/>
            </a:xfrm>
            <a:custGeom>
              <a:avLst/>
              <a:gdLst/>
              <a:ahLst/>
              <a:cxnLst/>
              <a:rect l="l" t="t" r="r" b="b"/>
              <a:pathLst>
                <a:path w="1344" h="1151" extrusionOk="0">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0" name="Google Shape;18030;p76"/>
            <p:cNvSpPr/>
            <p:nvPr/>
          </p:nvSpPr>
          <p:spPr>
            <a:xfrm>
              <a:off x="7098990" y="2135246"/>
              <a:ext cx="120379" cy="165023"/>
            </a:xfrm>
            <a:custGeom>
              <a:avLst/>
              <a:gdLst/>
              <a:ahLst/>
              <a:cxnLst/>
              <a:rect l="l" t="t" r="r" b="b"/>
              <a:pathLst>
                <a:path w="4592" h="6295" extrusionOk="0">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31" name="Google Shape;18031;p76"/>
          <p:cNvGrpSpPr/>
          <p:nvPr/>
        </p:nvGrpSpPr>
        <p:grpSpPr>
          <a:xfrm>
            <a:off x="7576208" y="1977825"/>
            <a:ext cx="292533" cy="347454"/>
            <a:chOff x="7576208" y="1977825"/>
            <a:chExt cx="292533" cy="347454"/>
          </a:xfrm>
        </p:grpSpPr>
        <p:sp>
          <p:nvSpPr>
            <p:cNvPr id="18032" name="Google Shape;18032;p76"/>
            <p:cNvSpPr/>
            <p:nvPr/>
          </p:nvSpPr>
          <p:spPr>
            <a:xfrm>
              <a:off x="7576208" y="1999032"/>
              <a:ext cx="89315" cy="148351"/>
            </a:xfrm>
            <a:custGeom>
              <a:avLst/>
              <a:gdLst/>
              <a:ahLst/>
              <a:cxnLst/>
              <a:rect l="l" t="t" r="r" b="b"/>
              <a:pathLst>
                <a:path w="3407" h="5659" extrusionOk="0">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3" name="Google Shape;18033;p76"/>
            <p:cNvSpPr/>
            <p:nvPr/>
          </p:nvSpPr>
          <p:spPr>
            <a:xfrm>
              <a:off x="7779034" y="1999032"/>
              <a:ext cx="89708" cy="148351"/>
            </a:xfrm>
            <a:custGeom>
              <a:avLst/>
              <a:gdLst/>
              <a:ahLst/>
              <a:cxnLst/>
              <a:rect l="l" t="t" r="r" b="b"/>
              <a:pathLst>
                <a:path w="3422" h="5659" extrusionOk="0">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4" name="Google Shape;18034;p76"/>
            <p:cNvSpPr/>
            <p:nvPr/>
          </p:nvSpPr>
          <p:spPr>
            <a:xfrm>
              <a:off x="7710927" y="2175381"/>
              <a:ext cx="22728" cy="103707"/>
            </a:xfrm>
            <a:custGeom>
              <a:avLst/>
              <a:gdLst/>
              <a:ahLst/>
              <a:cxnLst/>
              <a:rect l="l" t="t" r="r" b="b"/>
              <a:pathLst>
                <a:path w="867" h="3956" extrusionOk="0">
                  <a:moveTo>
                    <a:pt x="0" y="0"/>
                  </a:moveTo>
                  <a:lnTo>
                    <a:pt x="0" y="3955"/>
                  </a:lnTo>
                  <a:lnTo>
                    <a:pt x="866" y="3955"/>
                  </a:lnTo>
                  <a:lnTo>
                    <a:pt x="866"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5" name="Google Shape;18035;p76"/>
            <p:cNvSpPr/>
            <p:nvPr/>
          </p:nvSpPr>
          <p:spPr>
            <a:xfrm>
              <a:off x="7638626" y="1989176"/>
              <a:ext cx="167671" cy="204765"/>
            </a:xfrm>
            <a:custGeom>
              <a:avLst/>
              <a:gdLst/>
              <a:ahLst/>
              <a:cxnLst/>
              <a:rect l="l" t="t" r="r" b="b"/>
              <a:pathLst>
                <a:path w="6396" h="7811" extrusionOk="0">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6" name="Google Shape;18036;p76"/>
            <p:cNvSpPr/>
            <p:nvPr/>
          </p:nvSpPr>
          <p:spPr>
            <a:xfrm>
              <a:off x="7706759" y="1989176"/>
              <a:ext cx="99538" cy="204765"/>
            </a:xfrm>
            <a:custGeom>
              <a:avLst/>
              <a:gdLst/>
              <a:ahLst/>
              <a:cxnLst/>
              <a:rect l="l" t="t" r="r" b="b"/>
              <a:pathLst>
                <a:path w="3797" h="7811" extrusionOk="0">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7" name="Google Shape;18037;p76"/>
            <p:cNvSpPr/>
            <p:nvPr/>
          </p:nvSpPr>
          <p:spPr>
            <a:xfrm>
              <a:off x="7628035" y="1977825"/>
              <a:ext cx="189246" cy="22728"/>
            </a:xfrm>
            <a:custGeom>
              <a:avLst/>
              <a:gdLst/>
              <a:ahLst/>
              <a:cxnLst/>
              <a:rect l="l" t="t" r="r" b="b"/>
              <a:pathLst>
                <a:path w="7219" h="867" extrusionOk="0">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8" name="Google Shape;18038;p76"/>
            <p:cNvSpPr/>
            <p:nvPr/>
          </p:nvSpPr>
          <p:spPr>
            <a:xfrm>
              <a:off x="7785456" y="1977825"/>
              <a:ext cx="31825" cy="22728"/>
            </a:xfrm>
            <a:custGeom>
              <a:avLst/>
              <a:gdLst/>
              <a:ahLst/>
              <a:cxnLst/>
              <a:rect l="l" t="t" r="r" b="b"/>
              <a:pathLst>
                <a:path w="1214" h="867" extrusionOk="0">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9" name="Google Shape;18039;p76"/>
            <p:cNvSpPr/>
            <p:nvPr/>
          </p:nvSpPr>
          <p:spPr>
            <a:xfrm>
              <a:off x="7681776" y="2039980"/>
              <a:ext cx="82158" cy="78042"/>
            </a:xfrm>
            <a:custGeom>
              <a:avLst/>
              <a:gdLst/>
              <a:ahLst/>
              <a:cxnLst/>
              <a:rect l="l" t="t" r="r" b="b"/>
              <a:pathLst>
                <a:path w="3134" h="2977" extrusionOk="0">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0" name="Google Shape;18040;p76"/>
            <p:cNvSpPr/>
            <p:nvPr/>
          </p:nvSpPr>
          <p:spPr>
            <a:xfrm>
              <a:off x="7700703" y="2180676"/>
              <a:ext cx="43543" cy="21208"/>
            </a:xfrm>
            <a:custGeom>
              <a:avLst/>
              <a:gdLst/>
              <a:ahLst/>
              <a:cxnLst/>
              <a:rect l="l" t="t" r="r" b="b"/>
              <a:pathLst>
                <a:path w="1661" h="809" extrusionOk="0">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1" name="Google Shape;18041;p76"/>
            <p:cNvSpPr/>
            <p:nvPr/>
          </p:nvSpPr>
          <p:spPr>
            <a:xfrm>
              <a:off x="7678001" y="2263542"/>
              <a:ext cx="88947" cy="30672"/>
            </a:xfrm>
            <a:custGeom>
              <a:avLst/>
              <a:gdLst/>
              <a:ahLst/>
              <a:cxnLst/>
              <a:rect l="l" t="t" r="r" b="b"/>
              <a:pathLst>
                <a:path w="3393" h="1170" extrusionOk="0">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2" name="Google Shape;18042;p76"/>
            <p:cNvSpPr/>
            <p:nvPr/>
          </p:nvSpPr>
          <p:spPr>
            <a:xfrm>
              <a:off x="7735517" y="2263542"/>
              <a:ext cx="31432" cy="30672"/>
            </a:xfrm>
            <a:custGeom>
              <a:avLst/>
              <a:gdLst/>
              <a:ahLst/>
              <a:cxnLst/>
              <a:rect l="l" t="t" r="r" b="b"/>
              <a:pathLst>
                <a:path w="1199" h="1170" extrusionOk="0">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3" name="Google Shape;18043;p76"/>
            <p:cNvSpPr/>
            <p:nvPr/>
          </p:nvSpPr>
          <p:spPr>
            <a:xfrm>
              <a:off x="7645835" y="2286637"/>
              <a:ext cx="152519" cy="38615"/>
            </a:xfrm>
            <a:custGeom>
              <a:avLst/>
              <a:gdLst/>
              <a:ahLst/>
              <a:cxnLst/>
              <a:rect l="l" t="t" r="r" b="b"/>
              <a:pathLst>
                <a:path w="5818" h="1473" extrusionOk="0">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4" name="Google Shape;18044;p76"/>
            <p:cNvSpPr/>
            <p:nvPr/>
          </p:nvSpPr>
          <p:spPr>
            <a:xfrm>
              <a:off x="7760500" y="2286637"/>
              <a:ext cx="38588" cy="38641"/>
            </a:xfrm>
            <a:custGeom>
              <a:avLst/>
              <a:gdLst/>
              <a:ahLst/>
              <a:cxnLst/>
              <a:rect l="l" t="t" r="r" b="b"/>
              <a:pathLst>
                <a:path w="1472" h="1474" extrusionOk="0">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45" name="Google Shape;18045;p76"/>
          <p:cNvGrpSpPr/>
          <p:nvPr/>
        </p:nvGrpSpPr>
        <p:grpSpPr>
          <a:xfrm>
            <a:off x="8023882" y="1977458"/>
            <a:ext cx="320557" cy="347794"/>
            <a:chOff x="8023882" y="1977458"/>
            <a:chExt cx="320557" cy="347794"/>
          </a:xfrm>
        </p:grpSpPr>
        <p:sp>
          <p:nvSpPr>
            <p:cNvPr id="18046" name="Google Shape;18046;p76"/>
            <p:cNvSpPr/>
            <p:nvPr/>
          </p:nvSpPr>
          <p:spPr>
            <a:xfrm>
              <a:off x="8053007" y="1977458"/>
              <a:ext cx="291432" cy="291799"/>
            </a:xfrm>
            <a:custGeom>
              <a:avLst/>
              <a:gdLst/>
              <a:ahLst/>
              <a:cxnLst/>
              <a:rect l="l" t="t" r="r" b="b"/>
              <a:pathLst>
                <a:path w="11117" h="11131" extrusionOk="0">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7" name="Google Shape;18047;p76"/>
            <p:cNvSpPr/>
            <p:nvPr/>
          </p:nvSpPr>
          <p:spPr>
            <a:xfrm>
              <a:off x="8023882" y="1980866"/>
              <a:ext cx="277407" cy="288549"/>
            </a:xfrm>
            <a:custGeom>
              <a:avLst/>
              <a:gdLst/>
              <a:ahLst/>
              <a:cxnLst/>
              <a:rect l="l" t="t" r="r" b="b"/>
              <a:pathLst>
                <a:path w="10582" h="11007" extrusionOk="0">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8" name="Google Shape;18048;p76"/>
            <p:cNvSpPr/>
            <p:nvPr/>
          </p:nvSpPr>
          <p:spPr>
            <a:xfrm>
              <a:off x="8053007" y="1977825"/>
              <a:ext cx="291432" cy="291039"/>
            </a:xfrm>
            <a:custGeom>
              <a:avLst/>
              <a:gdLst/>
              <a:ahLst/>
              <a:cxnLst/>
              <a:rect l="l" t="t" r="r" b="b"/>
              <a:pathLst>
                <a:path w="11117" h="11102" extrusionOk="0">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9" name="Google Shape;18049;p76"/>
            <p:cNvSpPr/>
            <p:nvPr/>
          </p:nvSpPr>
          <p:spPr>
            <a:xfrm>
              <a:off x="8052640" y="1981233"/>
              <a:ext cx="220258" cy="288024"/>
            </a:xfrm>
            <a:custGeom>
              <a:avLst/>
              <a:gdLst/>
              <a:ahLst/>
              <a:cxnLst/>
              <a:rect l="l" t="t" r="r" b="b"/>
              <a:pathLst>
                <a:path w="8402" h="10987" extrusionOk="0">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0" name="Google Shape;18050;p76"/>
            <p:cNvSpPr/>
            <p:nvPr/>
          </p:nvSpPr>
          <p:spPr>
            <a:xfrm>
              <a:off x="8097677"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1" name="Google Shape;18051;p76"/>
            <p:cNvSpPr/>
            <p:nvPr/>
          </p:nvSpPr>
          <p:spPr>
            <a:xfrm>
              <a:off x="8096524" y="2201858"/>
              <a:ext cx="24642" cy="16961"/>
            </a:xfrm>
            <a:custGeom>
              <a:avLst/>
              <a:gdLst/>
              <a:ahLst/>
              <a:cxnLst/>
              <a:rect l="l" t="t" r="r" b="b"/>
              <a:pathLst>
                <a:path w="940" h="647" extrusionOk="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2" name="Google Shape;18052;p76"/>
            <p:cNvSpPr/>
            <p:nvPr/>
          </p:nvSpPr>
          <p:spPr>
            <a:xfrm>
              <a:off x="8075342" y="2219658"/>
              <a:ext cx="67373" cy="83259"/>
            </a:xfrm>
            <a:custGeom>
              <a:avLst/>
              <a:gdLst/>
              <a:ahLst/>
              <a:cxnLst/>
              <a:rect l="l" t="t" r="r" b="b"/>
              <a:pathLst>
                <a:path w="2570" h="3176" extrusionOk="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3" name="Google Shape;18053;p76"/>
            <p:cNvSpPr/>
            <p:nvPr/>
          </p:nvSpPr>
          <p:spPr>
            <a:xfrm>
              <a:off x="8086693" y="2302891"/>
              <a:ext cx="45064" cy="22361"/>
            </a:xfrm>
            <a:custGeom>
              <a:avLst/>
              <a:gdLst/>
              <a:ahLst/>
              <a:cxnLst/>
              <a:rect l="l" t="t" r="r" b="b"/>
              <a:pathLst>
                <a:path w="1719" h="853" extrusionOk="0">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4" name="Google Shape;18054;p76"/>
            <p:cNvSpPr/>
            <p:nvPr/>
          </p:nvSpPr>
          <p:spPr>
            <a:xfrm>
              <a:off x="8075342" y="2228728"/>
              <a:ext cx="11377" cy="74188"/>
            </a:xfrm>
            <a:custGeom>
              <a:avLst/>
              <a:gdLst/>
              <a:ahLst/>
              <a:cxnLst/>
              <a:rect l="l" t="t" r="r" b="b"/>
              <a:pathLst>
                <a:path w="434" h="2830" extrusionOk="0">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5" name="Google Shape;18055;p76"/>
            <p:cNvSpPr/>
            <p:nvPr/>
          </p:nvSpPr>
          <p:spPr>
            <a:xfrm>
              <a:off x="8131337" y="2228728"/>
              <a:ext cx="11377" cy="74188"/>
            </a:xfrm>
            <a:custGeom>
              <a:avLst/>
              <a:gdLst/>
              <a:ahLst/>
              <a:cxnLst/>
              <a:rect l="l" t="t" r="r" b="b"/>
              <a:pathLst>
                <a:path w="434" h="2830" extrusionOk="0">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6" name="Google Shape;18056;p76"/>
            <p:cNvSpPr/>
            <p:nvPr/>
          </p:nvSpPr>
          <p:spPr>
            <a:xfrm>
              <a:off x="8091621"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7" name="Google Shape;18057;p76"/>
            <p:cNvSpPr/>
            <p:nvPr/>
          </p:nvSpPr>
          <p:spPr>
            <a:xfrm>
              <a:off x="8105987" y="2313875"/>
              <a:ext cx="5715" cy="11377"/>
            </a:xfrm>
            <a:custGeom>
              <a:avLst/>
              <a:gdLst/>
              <a:ahLst/>
              <a:cxnLst/>
              <a:rect l="l" t="t" r="r" b="b"/>
              <a:pathLst>
                <a:path w="218" h="434" extrusionOk="0">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8" name="Google Shape;18058;p76"/>
            <p:cNvSpPr/>
            <p:nvPr/>
          </p:nvSpPr>
          <p:spPr>
            <a:xfrm>
              <a:off x="8086326" y="2156821"/>
              <a:ext cx="45037" cy="50752"/>
            </a:xfrm>
            <a:custGeom>
              <a:avLst/>
              <a:gdLst/>
              <a:ahLst/>
              <a:cxnLst/>
              <a:rect l="l" t="t" r="r" b="b"/>
              <a:pathLst>
                <a:path w="1718" h="1936" extrusionOk="0">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9" name="Google Shape;18059;p76"/>
            <p:cNvSpPr/>
            <p:nvPr/>
          </p:nvSpPr>
          <p:spPr>
            <a:xfrm>
              <a:off x="8086693" y="2156821"/>
              <a:ext cx="30672" cy="50569"/>
            </a:xfrm>
            <a:custGeom>
              <a:avLst/>
              <a:gdLst/>
              <a:ahLst/>
              <a:cxnLst/>
              <a:rect l="l" t="t" r="r" b="b"/>
              <a:pathLst>
                <a:path w="1170" h="1929" extrusionOk="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0" name="Google Shape;18060;p76"/>
            <p:cNvSpPr/>
            <p:nvPr/>
          </p:nvSpPr>
          <p:spPr>
            <a:xfrm>
              <a:off x="8086693" y="2156821"/>
              <a:ext cx="45064" cy="22781"/>
            </a:xfrm>
            <a:custGeom>
              <a:avLst/>
              <a:gdLst/>
              <a:ahLst/>
              <a:cxnLst/>
              <a:rect l="l" t="t" r="r" b="b"/>
              <a:pathLst>
                <a:path w="1719" h="869" extrusionOk="0">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1" name="Google Shape;18061;p76"/>
            <p:cNvSpPr/>
            <p:nvPr/>
          </p:nvSpPr>
          <p:spPr>
            <a:xfrm>
              <a:off x="8086693" y="2156821"/>
              <a:ext cx="30672" cy="20474"/>
            </a:xfrm>
            <a:custGeom>
              <a:avLst/>
              <a:gdLst/>
              <a:ahLst/>
              <a:cxnLst/>
              <a:rect l="l" t="t" r="r" b="b"/>
              <a:pathLst>
                <a:path w="1170" h="781" extrusionOk="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2" name="Google Shape;18062;p76"/>
            <p:cNvSpPr/>
            <p:nvPr/>
          </p:nvSpPr>
          <p:spPr>
            <a:xfrm>
              <a:off x="8187359"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3" name="Google Shape;18063;p76"/>
            <p:cNvSpPr/>
            <p:nvPr/>
          </p:nvSpPr>
          <p:spPr>
            <a:xfrm>
              <a:off x="8186231" y="2201858"/>
              <a:ext cx="24616" cy="16961"/>
            </a:xfrm>
            <a:custGeom>
              <a:avLst/>
              <a:gdLst/>
              <a:ahLst/>
              <a:cxnLst/>
              <a:rect l="l" t="t" r="r" b="b"/>
              <a:pathLst>
                <a:path w="939" h="647" extrusionOk="0">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4" name="Google Shape;18064;p76"/>
            <p:cNvSpPr/>
            <p:nvPr/>
          </p:nvSpPr>
          <p:spPr>
            <a:xfrm>
              <a:off x="8165023" y="2219658"/>
              <a:ext cx="67399" cy="83259"/>
            </a:xfrm>
            <a:custGeom>
              <a:avLst/>
              <a:gdLst/>
              <a:ahLst/>
              <a:cxnLst/>
              <a:rect l="l" t="t" r="r" b="b"/>
              <a:pathLst>
                <a:path w="2571" h="3176" extrusionOk="0">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5" name="Google Shape;18065;p76"/>
            <p:cNvSpPr/>
            <p:nvPr/>
          </p:nvSpPr>
          <p:spPr>
            <a:xfrm>
              <a:off x="8176374" y="2302891"/>
              <a:ext cx="44697" cy="22361"/>
            </a:xfrm>
            <a:custGeom>
              <a:avLst/>
              <a:gdLst/>
              <a:ahLst/>
              <a:cxnLst/>
              <a:rect l="l" t="t" r="r" b="b"/>
              <a:pathLst>
                <a:path w="1705" h="853" extrusionOk="0">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6" name="Google Shape;18066;p76"/>
            <p:cNvSpPr/>
            <p:nvPr/>
          </p:nvSpPr>
          <p:spPr>
            <a:xfrm>
              <a:off x="8165023" y="2228728"/>
              <a:ext cx="11377" cy="74188"/>
            </a:xfrm>
            <a:custGeom>
              <a:avLst/>
              <a:gdLst/>
              <a:ahLst/>
              <a:cxnLst/>
              <a:rect l="l" t="t" r="r" b="b"/>
              <a:pathLst>
                <a:path w="434" h="2830" extrusionOk="0">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7" name="Google Shape;18067;p76"/>
            <p:cNvSpPr/>
            <p:nvPr/>
          </p:nvSpPr>
          <p:spPr>
            <a:xfrm>
              <a:off x="8221045" y="2228728"/>
              <a:ext cx="11377" cy="74188"/>
            </a:xfrm>
            <a:custGeom>
              <a:avLst/>
              <a:gdLst/>
              <a:ahLst/>
              <a:cxnLst/>
              <a:rect l="l" t="t" r="r" b="b"/>
              <a:pathLst>
                <a:path w="434" h="2830" extrusionOk="0">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8" name="Google Shape;18068;p76"/>
            <p:cNvSpPr/>
            <p:nvPr/>
          </p:nvSpPr>
          <p:spPr>
            <a:xfrm>
              <a:off x="8181303"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9" name="Google Shape;18069;p76"/>
            <p:cNvSpPr/>
            <p:nvPr/>
          </p:nvSpPr>
          <p:spPr>
            <a:xfrm>
              <a:off x="8195669" y="2313875"/>
              <a:ext cx="5715" cy="11377"/>
            </a:xfrm>
            <a:custGeom>
              <a:avLst/>
              <a:gdLst/>
              <a:ahLst/>
              <a:cxnLst/>
              <a:rect l="l" t="t" r="r" b="b"/>
              <a:pathLst>
                <a:path w="218" h="434" extrusionOk="0">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0" name="Google Shape;18070;p76"/>
            <p:cNvSpPr/>
            <p:nvPr/>
          </p:nvSpPr>
          <p:spPr>
            <a:xfrm>
              <a:off x="8176374"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1" name="Google Shape;18071;p76"/>
            <p:cNvSpPr/>
            <p:nvPr/>
          </p:nvSpPr>
          <p:spPr>
            <a:xfrm>
              <a:off x="8176374" y="2156821"/>
              <a:ext cx="30672" cy="50569"/>
            </a:xfrm>
            <a:custGeom>
              <a:avLst/>
              <a:gdLst/>
              <a:ahLst/>
              <a:cxnLst/>
              <a:rect l="l" t="t" r="r" b="b"/>
              <a:pathLst>
                <a:path w="1170" h="1929" extrusionOk="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2" name="Google Shape;18072;p76"/>
            <p:cNvSpPr/>
            <p:nvPr/>
          </p:nvSpPr>
          <p:spPr>
            <a:xfrm>
              <a:off x="8176007"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3" name="Google Shape;18073;p76"/>
            <p:cNvSpPr/>
            <p:nvPr/>
          </p:nvSpPr>
          <p:spPr>
            <a:xfrm>
              <a:off x="8176374" y="2156821"/>
              <a:ext cx="30672" cy="20474"/>
            </a:xfrm>
            <a:custGeom>
              <a:avLst/>
              <a:gdLst/>
              <a:ahLst/>
              <a:cxnLst/>
              <a:rect l="l" t="t" r="r" b="b"/>
              <a:pathLst>
                <a:path w="1170" h="781" extrusionOk="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4" name="Google Shape;18074;p76"/>
            <p:cNvSpPr/>
            <p:nvPr/>
          </p:nvSpPr>
          <p:spPr>
            <a:xfrm>
              <a:off x="8277040" y="2201858"/>
              <a:ext cx="22361" cy="22361"/>
            </a:xfrm>
            <a:custGeom>
              <a:avLst/>
              <a:gdLst/>
              <a:ahLst/>
              <a:cxnLst/>
              <a:rect l="l" t="t" r="r" b="b"/>
              <a:pathLst>
                <a:path w="853" h="853" extrusionOk="0">
                  <a:moveTo>
                    <a:pt x="1" y="1"/>
                  </a:moveTo>
                  <a:lnTo>
                    <a:pt x="1"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5" name="Google Shape;18075;p76"/>
            <p:cNvSpPr/>
            <p:nvPr/>
          </p:nvSpPr>
          <p:spPr>
            <a:xfrm>
              <a:off x="8275913" y="2201858"/>
              <a:ext cx="24616" cy="16961"/>
            </a:xfrm>
            <a:custGeom>
              <a:avLst/>
              <a:gdLst/>
              <a:ahLst/>
              <a:cxnLst/>
              <a:rect l="l" t="t" r="r" b="b"/>
              <a:pathLst>
                <a:path w="939" h="647" extrusionOk="0">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6" name="Google Shape;18076;p76"/>
            <p:cNvSpPr/>
            <p:nvPr/>
          </p:nvSpPr>
          <p:spPr>
            <a:xfrm>
              <a:off x="8254705" y="2219658"/>
              <a:ext cx="67399" cy="83259"/>
            </a:xfrm>
            <a:custGeom>
              <a:avLst/>
              <a:gdLst/>
              <a:ahLst/>
              <a:cxnLst/>
              <a:rect l="l" t="t" r="r" b="b"/>
              <a:pathLst>
                <a:path w="2571" h="3176" extrusionOk="0">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7" name="Google Shape;18077;p76"/>
            <p:cNvSpPr/>
            <p:nvPr/>
          </p:nvSpPr>
          <p:spPr>
            <a:xfrm>
              <a:off x="8266056" y="2302891"/>
              <a:ext cx="44697" cy="22361"/>
            </a:xfrm>
            <a:custGeom>
              <a:avLst/>
              <a:gdLst/>
              <a:ahLst/>
              <a:cxnLst/>
              <a:rect l="l" t="t" r="r" b="b"/>
              <a:pathLst>
                <a:path w="1705" h="853" extrusionOk="0">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8" name="Google Shape;18078;p76"/>
            <p:cNvSpPr/>
            <p:nvPr/>
          </p:nvSpPr>
          <p:spPr>
            <a:xfrm>
              <a:off x="8254705" y="2228728"/>
              <a:ext cx="11377" cy="74188"/>
            </a:xfrm>
            <a:custGeom>
              <a:avLst/>
              <a:gdLst/>
              <a:ahLst/>
              <a:cxnLst/>
              <a:rect l="l" t="t" r="r" b="b"/>
              <a:pathLst>
                <a:path w="434" h="2830" extrusionOk="0">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9" name="Google Shape;18079;p76"/>
            <p:cNvSpPr/>
            <p:nvPr/>
          </p:nvSpPr>
          <p:spPr>
            <a:xfrm>
              <a:off x="8310726" y="2228728"/>
              <a:ext cx="11377" cy="74188"/>
            </a:xfrm>
            <a:custGeom>
              <a:avLst/>
              <a:gdLst/>
              <a:ahLst/>
              <a:cxnLst/>
              <a:rect l="l" t="t" r="r" b="b"/>
              <a:pathLst>
                <a:path w="434" h="2830" extrusionOk="0">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0" name="Google Shape;18080;p76"/>
            <p:cNvSpPr/>
            <p:nvPr/>
          </p:nvSpPr>
          <p:spPr>
            <a:xfrm>
              <a:off x="8270984" y="2213314"/>
              <a:ext cx="34473" cy="89603"/>
            </a:xfrm>
            <a:custGeom>
              <a:avLst/>
              <a:gdLst/>
              <a:ahLst/>
              <a:cxnLst/>
              <a:rect l="l" t="t" r="r" b="b"/>
              <a:pathLst>
                <a:path w="1315" h="3418" extrusionOk="0">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1" name="Google Shape;18081;p76"/>
            <p:cNvSpPr/>
            <p:nvPr/>
          </p:nvSpPr>
          <p:spPr>
            <a:xfrm>
              <a:off x="8285376" y="2313875"/>
              <a:ext cx="5689" cy="11377"/>
            </a:xfrm>
            <a:custGeom>
              <a:avLst/>
              <a:gdLst/>
              <a:ahLst/>
              <a:cxnLst/>
              <a:rect l="l" t="t" r="r" b="b"/>
              <a:pathLst>
                <a:path w="217" h="434" extrusionOk="0">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2" name="Google Shape;18082;p76"/>
            <p:cNvSpPr/>
            <p:nvPr/>
          </p:nvSpPr>
          <p:spPr>
            <a:xfrm>
              <a:off x="8266056"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3" name="Google Shape;18083;p76"/>
            <p:cNvSpPr/>
            <p:nvPr/>
          </p:nvSpPr>
          <p:spPr>
            <a:xfrm>
              <a:off x="8266056" y="2156821"/>
              <a:ext cx="31065" cy="50569"/>
            </a:xfrm>
            <a:custGeom>
              <a:avLst/>
              <a:gdLst/>
              <a:ahLst/>
              <a:cxnLst/>
              <a:rect l="l" t="t" r="r" b="b"/>
              <a:pathLst>
                <a:path w="1185" h="1929" extrusionOk="0">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4" name="Google Shape;18084;p76"/>
            <p:cNvSpPr/>
            <p:nvPr/>
          </p:nvSpPr>
          <p:spPr>
            <a:xfrm>
              <a:off x="8265689"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5" name="Google Shape;18085;p76"/>
            <p:cNvSpPr/>
            <p:nvPr/>
          </p:nvSpPr>
          <p:spPr>
            <a:xfrm>
              <a:off x="8266056" y="2156821"/>
              <a:ext cx="31065" cy="20474"/>
            </a:xfrm>
            <a:custGeom>
              <a:avLst/>
              <a:gdLst/>
              <a:ahLst/>
              <a:cxnLst/>
              <a:rect l="l" t="t" r="r" b="b"/>
              <a:pathLst>
                <a:path w="1185" h="781" extrusionOk="0">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86" name="Google Shape;18086;p76"/>
          <p:cNvGrpSpPr/>
          <p:nvPr/>
        </p:nvGrpSpPr>
        <p:grpSpPr>
          <a:xfrm>
            <a:off x="5627674" y="2444819"/>
            <a:ext cx="345147" cy="342630"/>
            <a:chOff x="5627674" y="2444819"/>
            <a:chExt cx="345147" cy="342630"/>
          </a:xfrm>
        </p:grpSpPr>
        <p:sp>
          <p:nvSpPr>
            <p:cNvPr id="18087" name="Google Shape;18087;p76"/>
            <p:cNvSpPr/>
            <p:nvPr/>
          </p:nvSpPr>
          <p:spPr>
            <a:xfrm>
              <a:off x="5755210" y="2444819"/>
              <a:ext cx="217611" cy="217978"/>
            </a:xfrm>
            <a:custGeom>
              <a:avLst/>
              <a:gdLst/>
              <a:ahLst/>
              <a:cxnLst/>
              <a:rect l="l" t="t" r="r" b="b"/>
              <a:pathLst>
                <a:path w="8301" h="8315" extrusionOk="0">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8" name="Google Shape;18088;p76"/>
            <p:cNvSpPr/>
            <p:nvPr/>
          </p:nvSpPr>
          <p:spPr>
            <a:xfrm>
              <a:off x="5818021" y="2523516"/>
              <a:ext cx="15545" cy="15178"/>
            </a:xfrm>
            <a:custGeom>
              <a:avLst/>
              <a:gdLst/>
              <a:ahLst/>
              <a:cxnLst/>
              <a:rect l="l" t="t" r="r" b="b"/>
              <a:pathLst>
                <a:path w="593" h="579" extrusionOk="0">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9" name="Google Shape;18089;p76"/>
            <p:cNvSpPr/>
            <p:nvPr/>
          </p:nvSpPr>
          <p:spPr>
            <a:xfrm>
              <a:off x="5894857"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0" name="Google Shape;18090;p76"/>
            <p:cNvSpPr/>
            <p:nvPr/>
          </p:nvSpPr>
          <p:spPr>
            <a:xfrm>
              <a:off x="5856635"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1" name="Google Shape;18091;p76"/>
            <p:cNvSpPr/>
            <p:nvPr/>
          </p:nvSpPr>
          <p:spPr>
            <a:xfrm>
              <a:off x="5627674" y="2523149"/>
              <a:ext cx="266816" cy="264300"/>
            </a:xfrm>
            <a:custGeom>
              <a:avLst/>
              <a:gdLst/>
              <a:ahLst/>
              <a:cxnLst/>
              <a:rect l="l" t="t" r="r" b="b"/>
              <a:pathLst>
                <a:path w="10178" h="10082" extrusionOk="0">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92" name="Google Shape;18092;p76"/>
          <p:cNvGrpSpPr/>
          <p:nvPr/>
        </p:nvGrpSpPr>
        <p:grpSpPr>
          <a:xfrm>
            <a:off x="4653996" y="2440257"/>
            <a:ext cx="396607" cy="348555"/>
            <a:chOff x="4653996" y="2440257"/>
            <a:chExt cx="396607" cy="348555"/>
          </a:xfrm>
        </p:grpSpPr>
        <p:sp>
          <p:nvSpPr>
            <p:cNvPr id="18093" name="Google Shape;18093;p76"/>
            <p:cNvSpPr/>
            <p:nvPr/>
          </p:nvSpPr>
          <p:spPr>
            <a:xfrm>
              <a:off x="4670643" y="2520108"/>
              <a:ext cx="363707" cy="250930"/>
            </a:xfrm>
            <a:custGeom>
              <a:avLst/>
              <a:gdLst/>
              <a:ahLst/>
              <a:cxnLst/>
              <a:rect l="l" t="t" r="r" b="b"/>
              <a:pathLst>
                <a:path w="13874" h="9572" extrusionOk="0">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4" name="Google Shape;18094;p76"/>
            <p:cNvSpPr/>
            <p:nvPr/>
          </p:nvSpPr>
          <p:spPr>
            <a:xfrm>
              <a:off x="4981710" y="2520108"/>
              <a:ext cx="52640" cy="250930"/>
            </a:xfrm>
            <a:custGeom>
              <a:avLst/>
              <a:gdLst/>
              <a:ahLst/>
              <a:cxnLst/>
              <a:rect l="l" t="t" r="r" b="b"/>
              <a:pathLst>
                <a:path w="2008" h="9572" extrusionOk="0">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5" name="Google Shape;18095;p76"/>
            <p:cNvSpPr/>
            <p:nvPr/>
          </p:nvSpPr>
          <p:spPr>
            <a:xfrm>
              <a:off x="4694865" y="2544724"/>
              <a:ext cx="314108" cy="226681"/>
            </a:xfrm>
            <a:custGeom>
              <a:avLst/>
              <a:gdLst/>
              <a:ahLst/>
              <a:cxnLst/>
              <a:rect l="l" t="t" r="r" b="b"/>
              <a:pathLst>
                <a:path w="11982" h="8647" extrusionOk="0">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6" name="Google Shape;18096;p76"/>
            <p:cNvSpPr/>
            <p:nvPr/>
          </p:nvSpPr>
          <p:spPr>
            <a:xfrm>
              <a:off x="4981710" y="2544724"/>
              <a:ext cx="28024" cy="226314"/>
            </a:xfrm>
            <a:custGeom>
              <a:avLst/>
              <a:gdLst/>
              <a:ahLst/>
              <a:cxnLst/>
              <a:rect l="l" t="t" r="r" b="b"/>
              <a:pathLst>
                <a:path w="1069" h="8633" extrusionOk="0">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7" name="Google Shape;18097;p76"/>
            <p:cNvSpPr/>
            <p:nvPr/>
          </p:nvSpPr>
          <p:spPr>
            <a:xfrm>
              <a:off x="4775476" y="2618493"/>
              <a:ext cx="69260" cy="30409"/>
            </a:xfrm>
            <a:custGeom>
              <a:avLst/>
              <a:gdLst/>
              <a:ahLst/>
              <a:cxnLst/>
              <a:rect l="l" t="t" r="r" b="b"/>
              <a:pathLst>
                <a:path w="2642" h="1160" extrusionOk="0">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8" name="Google Shape;18098;p76"/>
            <p:cNvSpPr/>
            <p:nvPr/>
          </p:nvSpPr>
          <p:spPr>
            <a:xfrm>
              <a:off x="4775476" y="2643476"/>
              <a:ext cx="69260" cy="30672"/>
            </a:xfrm>
            <a:custGeom>
              <a:avLst/>
              <a:gdLst/>
              <a:ahLst/>
              <a:cxnLst/>
              <a:rect l="l" t="t" r="r" b="b"/>
              <a:pathLst>
                <a:path w="2642" h="1170" extrusionOk="0">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9" name="Google Shape;18099;p76"/>
            <p:cNvSpPr/>
            <p:nvPr/>
          </p:nvSpPr>
          <p:spPr>
            <a:xfrm>
              <a:off x="4775476" y="2668459"/>
              <a:ext cx="69260" cy="30672"/>
            </a:xfrm>
            <a:custGeom>
              <a:avLst/>
              <a:gdLst/>
              <a:ahLst/>
              <a:cxnLst/>
              <a:rect l="l" t="t" r="r" b="b"/>
              <a:pathLst>
                <a:path w="2642" h="1170" extrusionOk="0">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0" name="Google Shape;18100;p76"/>
            <p:cNvSpPr/>
            <p:nvPr/>
          </p:nvSpPr>
          <p:spPr>
            <a:xfrm>
              <a:off x="4860229" y="2618126"/>
              <a:ext cx="68893" cy="30672"/>
            </a:xfrm>
            <a:custGeom>
              <a:avLst/>
              <a:gdLst/>
              <a:ahLst/>
              <a:cxnLst/>
              <a:rect l="l" t="t" r="r" b="b"/>
              <a:pathLst>
                <a:path w="2628" h="1170" extrusionOk="0">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1" name="Google Shape;18101;p76"/>
            <p:cNvSpPr/>
            <p:nvPr/>
          </p:nvSpPr>
          <p:spPr>
            <a:xfrm>
              <a:off x="4860229" y="2643476"/>
              <a:ext cx="68893" cy="30672"/>
            </a:xfrm>
            <a:custGeom>
              <a:avLst/>
              <a:gdLst/>
              <a:ahLst/>
              <a:cxnLst/>
              <a:rect l="l" t="t" r="r" b="b"/>
              <a:pathLst>
                <a:path w="2628" h="1170" extrusionOk="0">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2" name="Google Shape;18102;p76"/>
            <p:cNvSpPr/>
            <p:nvPr/>
          </p:nvSpPr>
          <p:spPr>
            <a:xfrm>
              <a:off x="4860229" y="2668354"/>
              <a:ext cx="68893" cy="30776"/>
            </a:xfrm>
            <a:custGeom>
              <a:avLst/>
              <a:gdLst/>
              <a:ahLst/>
              <a:cxnLst/>
              <a:rect l="l" t="t" r="r" b="b"/>
              <a:pathLst>
                <a:path w="2628" h="1174" extrusionOk="0">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3" name="Google Shape;18103;p76"/>
            <p:cNvSpPr/>
            <p:nvPr/>
          </p:nvSpPr>
          <p:spPr>
            <a:xfrm>
              <a:off x="4825049" y="2584440"/>
              <a:ext cx="54894" cy="33712"/>
            </a:xfrm>
            <a:custGeom>
              <a:avLst/>
              <a:gdLst/>
              <a:ahLst/>
              <a:cxnLst/>
              <a:rect l="l" t="t" r="r" b="b"/>
              <a:pathLst>
                <a:path w="2094" h="1286" extrusionOk="0">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4" name="Google Shape;18104;p76"/>
            <p:cNvSpPr/>
            <p:nvPr/>
          </p:nvSpPr>
          <p:spPr>
            <a:xfrm>
              <a:off x="4843216" y="2584440"/>
              <a:ext cx="36727" cy="33712"/>
            </a:xfrm>
            <a:custGeom>
              <a:avLst/>
              <a:gdLst/>
              <a:ahLst/>
              <a:cxnLst/>
              <a:rect l="l" t="t" r="r" b="b"/>
              <a:pathLst>
                <a:path w="1401" h="1286" extrusionOk="0">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5" name="Google Shape;18105;p76"/>
            <p:cNvSpPr/>
            <p:nvPr/>
          </p:nvSpPr>
          <p:spPr>
            <a:xfrm>
              <a:off x="4809897" y="2606775"/>
              <a:ext cx="85173" cy="95763"/>
            </a:xfrm>
            <a:custGeom>
              <a:avLst/>
              <a:gdLst/>
              <a:ahLst/>
              <a:cxnLst/>
              <a:rect l="l" t="t" r="r" b="b"/>
              <a:pathLst>
                <a:path w="3249" h="3653" extrusionOk="0">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6" name="Google Shape;18106;p76"/>
            <p:cNvSpPr/>
            <p:nvPr/>
          </p:nvSpPr>
          <p:spPr>
            <a:xfrm>
              <a:off x="4843216" y="2606775"/>
              <a:ext cx="51093" cy="94217"/>
            </a:xfrm>
            <a:custGeom>
              <a:avLst/>
              <a:gdLst/>
              <a:ahLst/>
              <a:cxnLst/>
              <a:rect l="l" t="t" r="r" b="b"/>
              <a:pathLst>
                <a:path w="1949" h="3594" extrusionOk="0">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7" name="Google Shape;18107;p76"/>
            <p:cNvSpPr/>
            <p:nvPr/>
          </p:nvSpPr>
          <p:spPr>
            <a:xfrm>
              <a:off x="4801953" y="2440257"/>
              <a:ext cx="101452" cy="56415"/>
            </a:xfrm>
            <a:custGeom>
              <a:avLst/>
              <a:gdLst/>
              <a:ahLst/>
              <a:cxnLst/>
              <a:rect l="l" t="t" r="r" b="b"/>
              <a:pathLst>
                <a:path w="3870" h="2152" extrusionOk="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8" name="Google Shape;18108;p76"/>
            <p:cNvSpPr/>
            <p:nvPr/>
          </p:nvSpPr>
          <p:spPr>
            <a:xfrm>
              <a:off x="4824656" y="2459945"/>
              <a:ext cx="56048" cy="34079"/>
            </a:xfrm>
            <a:custGeom>
              <a:avLst/>
              <a:gdLst/>
              <a:ahLst/>
              <a:cxnLst/>
              <a:rect l="l" t="t" r="r" b="b"/>
              <a:pathLst>
                <a:path w="2138" h="1300" extrusionOk="0">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9" name="Google Shape;18109;p76"/>
            <p:cNvSpPr/>
            <p:nvPr/>
          </p:nvSpPr>
          <p:spPr>
            <a:xfrm>
              <a:off x="4653996" y="2737326"/>
              <a:ext cx="396607" cy="51486"/>
            </a:xfrm>
            <a:custGeom>
              <a:avLst/>
              <a:gdLst/>
              <a:ahLst/>
              <a:cxnLst/>
              <a:rect l="l" t="t" r="r" b="b"/>
              <a:pathLst>
                <a:path w="15129" h="1964" extrusionOk="0">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0" name="Google Shape;18110;p76"/>
            <p:cNvSpPr/>
            <p:nvPr/>
          </p:nvSpPr>
          <p:spPr>
            <a:xfrm>
              <a:off x="4998749" y="2737326"/>
              <a:ext cx="51853" cy="51486"/>
            </a:xfrm>
            <a:custGeom>
              <a:avLst/>
              <a:gdLst/>
              <a:ahLst/>
              <a:cxnLst/>
              <a:rect l="l" t="t" r="r" b="b"/>
              <a:pathLst>
                <a:path w="1978" h="1964" extrusionOk="0">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11" name="Google Shape;18111;p76"/>
          <p:cNvGrpSpPr/>
          <p:nvPr/>
        </p:nvGrpSpPr>
        <p:grpSpPr>
          <a:xfrm>
            <a:off x="1854391" y="2895140"/>
            <a:ext cx="301630" cy="374272"/>
            <a:chOff x="1854391" y="2895140"/>
            <a:chExt cx="301630" cy="374272"/>
          </a:xfrm>
        </p:grpSpPr>
        <p:sp>
          <p:nvSpPr>
            <p:cNvPr id="18112" name="Google Shape;18112;p76"/>
            <p:cNvSpPr/>
            <p:nvPr/>
          </p:nvSpPr>
          <p:spPr>
            <a:xfrm>
              <a:off x="1968689" y="2943559"/>
              <a:ext cx="72668" cy="60216"/>
            </a:xfrm>
            <a:custGeom>
              <a:avLst/>
              <a:gdLst/>
              <a:ahLst/>
              <a:cxnLst/>
              <a:rect l="l" t="t" r="r" b="b"/>
              <a:pathLst>
                <a:path w="2772" h="2297" extrusionOk="0">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3" name="Google Shape;18113;p76"/>
            <p:cNvSpPr/>
            <p:nvPr/>
          </p:nvSpPr>
          <p:spPr>
            <a:xfrm>
              <a:off x="1991758" y="2943559"/>
              <a:ext cx="26530" cy="18115"/>
            </a:xfrm>
            <a:custGeom>
              <a:avLst/>
              <a:gdLst/>
              <a:ahLst/>
              <a:cxnLst/>
              <a:rect l="l" t="t" r="r" b="b"/>
              <a:pathLst>
                <a:path w="1012" h="691" extrusionOk="0">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4" name="Google Shape;18114;p76"/>
            <p:cNvSpPr/>
            <p:nvPr/>
          </p:nvSpPr>
          <p:spPr>
            <a:xfrm>
              <a:off x="1969056" y="2962486"/>
              <a:ext cx="72301" cy="41289"/>
            </a:xfrm>
            <a:custGeom>
              <a:avLst/>
              <a:gdLst/>
              <a:ahLst/>
              <a:cxnLst/>
              <a:rect l="l" t="t" r="r" b="b"/>
              <a:pathLst>
                <a:path w="2758" h="1575" extrusionOk="0">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5" name="Google Shape;18115;p76"/>
            <p:cNvSpPr/>
            <p:nvPr/>
          </p:nvSpPr>
          <p:spPr>
            <a:xfrm>
              <a:off x="1969056" y="2973470"/>
              <a:ext cx="18193" cy="30672"/>
            </a:xfrm>
            <a:custGeom>
              <a:avLst/>
              <a:gdLst/>
              <a:ahLst/>
              <a:cxnLst/>
              <a:rect l="l" t="t" r="r" b="b"/>
              <a:pathLst>
                <a:path w="694" h="1170" extrusionOk="0">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6" name="Google Shape;18116;p76"/>
            <p:cNvSpPr/>
            <p:nvPr/>
          </p:nvSpPr>
          <p:spPr>
            <a:xfrm>
              <a:off x="2023190" y="2973470"/>
              <a:ext cx="18167" cy="30672"/>
            </a:xfrm>
            <a:custGeom>
              <a:avLst/>
              <a:gdLst/>
              <a:ahLst/>
              <a:cxnLst/>
              <a:rect l="l" t="t" r="r" b="b"/>
              <a:pathLst>
                <a:path w="693" h="1170" extrusionOk="0">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7" name="Google Shape;18117;p76"/>
            <p:cNvSpPr/>
            <p:nvPr/>
          </p:nvSpPr>
          <p:spPr>
            <a:xfrm>
              <a:off x="1980800" y="2895140"/>
              <a:ext cx="48472" cy="54501"/>
            </a:xfrm>
            <a:custGeom>
              <a:avLst/>
              <a:gdLst/>
              <a:ahLst/>
              <a:cxnLst/>
              <a:rect l="l" t="t" r="r" b="b"/>
              <a:pathLst>
                <a:path w="1849" h="2079" extrusionOk="0">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8" name="Google Shape;18118;p76"/>
            <p:cNvSpPr/>
            <p:nvPr/>
          </p:nvSpPr>
          <p:spPr>
            <a:xfrm>
              <a:off x="1980879" y="2895507"/>
              <a:ext cx="33241" cy="54029"/>
            </a:xfrm>
            <a:custGeom>
              <a:avLst/>
              <a:gdLst/>
              <a:ahLst/>
              <a:cxnLst/>
              <a:rect l="l" t="t" r="r" b="b"/>
              <a:pathLst>
                <a:path w="1268" h="2061" extrusionOk="0">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9" name="Google Shape;18119;p76"/>
            <p:cNvSpPr/>
            <p:nvPr/>
          </p:nvSpPr>
          <p:spPr>
            <a:xfrm>
              <a:off x="1981167" y="2895507"/>
              <a:ext cx="48105" cy="23908"/>
            </a:xfrm>
            <a:custGeom>
              <a:avLst/>
              <a:gdLst/>
              <a:ahLst/>
              <a:cxnLst/>
              <a:rect l="l" t="t" r="r" b="b"/>
              <a:pathLst>
                <a:path w="1835" h="912" extrusionOk="0">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0" name="Google Shape;18120;p76"/>
            <p:cNvSpPr/>
            <p:nvPr/>
          </p:nvSpPr>
          <p:spPr>
            <a:xfrm>
              <a:off x="1981167" y="2895507"/>
              <a:ext cx="32952" cy="21968"/>
            </a:xfrm>
            <a:custGeom>
              <a:avLst/>
              <a:gdLst/>
              <a:ahLst/>
              <a:cxnLst/>
              <a:rect l="l" t="t" r="r" b="b"/>
              <a:pathLst>
                <a:path w="1257" h="838" extrusionOk="0">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1" name="Google Shape;18121;p76"/>
            <p:cNvSpPr/>
            <p:nvPr/>
          </p:nvSpPr>
          <p:spPr>
            <a:xfrm>
              <a:off x="1963000" y="3015860"/>
              <a:ext cx="84412" cy="144576"/>
            </a:xfrm>
            <a:custGeom>
              <a:avLst/>
              <a:gdLst/>
              <a:ahLst/>
              <a:cxnLst/>
              <a:rect l="l" t="t" r="r" b="b"/>
              <a:pathLst>
                <a:path w="3220" h="5515" extrusionOk="0">
                  <a:moveTo>
                    <a:pt x="1" y="0"/>
                  </a:moveTo>
                  <a:lnTo>
                    <a:pt x="1" y="5514"/>
                  </a:lnTo>
                  <a:lnTo>
                    <a:pt x="3220" y="5514"/>
                  </a:lnTo>
                  <a:lnTo>
                    <a:pt x="3220"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2" name="Google Shape;18122;p76"/>
            <p:cNvSpPr/>
            <p:nvPr/>
          </p:nvSpPr>
          <p:spPr>
            <a:xfrm>
              <a:off x="1963000" y="3100246"/>
              <a:ext cx="84412" cy="60190"/>
            </a:xfrm>
            <a:custGeom>
              <a:avLst/>
              <a:gdLst/>
              <a:ahLst/>
              <a:cxnLst/>
              <a:rect l="l" t="t" r="r" b="b"/>
              <a:pathLst>
                <a:path w="3220" h="2296" extrusionOk="0">
                  <a:moveTo>
                    <a:pt x="1" y="0"/>
                  </a:moveTo>
                  <a:lnTo>
                    <a:pt x="1" y="2295"/>
                  </a:lnTo>
                  <a:lnTo>
                    <a:pt x="3220" y="2295"/>
                  </a:lnTo>
                  <a:lnTo>
                    <a:pt x="322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3" name="Google Shape;18123;p76"/>
            <p:cNvSpPr/>
            <p:nvPr/>
          </p:nvSpPr>
          <p:spPr>
            <a:xfrm>
              <a:off x="2034908" y="3082079"/>
              <a:ext cx="48472" cy="72668"/>
            </a:xfrm>
            <a:custGeom>
              <a:avLst/>
              <a:gdLst/>
              <a:ahLst/>
              <a:cxnLst/>
              <a:rect l="l" t="t" r="r" b="b"/>
              <a:pathLst>
                <a:path w="1849" h="2772" extrusionOk="0">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4" name="Google Shape;18124;p76"/>
            <p:cNvSpPr/>
            <p:nvPr/>
          </p:nvSpPr>
          <p:spPr>
            <a:xfrm>
              <a:off x="2035275" y="3082446"/>
              <a:ext cx="26897" cy="72301"/>
            </a:xfrm>
            <a:custGeom>
              <a:avLst/>
              <a:gdLst/>
              <a:ahLst/>
              <a:cxnLst/>
              <a:rect l="l" t="t" r="r" b="b"/>
              <a:pathLst>
                <a:path w="1026" h="2758" extrusionOk="0">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5" name="Google Shape;18125;p76"/>
            <p:cNvSpPr/>
            <p:nvPr/>
          </p:nvSpPr>
          <p:spPr>
            <a:xfrm>
              <a:off x="2035275" y="3082446"/>
              <a:ext cx="48105" cy="54134"/>
            </a:xfrm>
            <a:custGeom>
              <a:avLst/>
              <a:gdLst/>
              <a:ahLst/>
              <a:cxnLst/>
              <a:rect l="l" t="t" r="r" b="b"/>
              <a:pathLst>
                <a:path w="1835" h="2065" extrusionOk="0">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6" name="Google Shape;18126;p76"/>
            <p:cNvSpPr/>
            <p:nvPr/>
          </p:nvSpPr>
          <p:spPr>
            <a:xfrm>
              <a:off x="2035275" y="3082079"/>
              <a:ext cx="26897" cy="54134"/>
            </a:xfrm>
            <a:custGeom>
              <a:avLst/>
              <a:gdLst/>
              <a:ahLst/>
              <a:cxnLst/>
              <a:rect l="l" t="t" r="r" b="b"/>
              <a:pathLst>
                <a:path w="1026" h="2065" extrusionOk="0">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7" name="Google Shape;18127;p76"/>
            <p:cNvSpPr/>
            <p:nvPr/>
          </p:nvSpPr>
          <p:spPr>
            <a:xfrm>
              <a:off x="2017134" y="3148665"/>
              <a:ext cx="84412" cy="96524"/>
            </a:xfrm>
            <a:custGeom>
              <a:avLst/>
              <a:gdLst/>
              <a:ahLst/>
              <a:cxnLst/>
              <a:rect l="l" t="t" r="r" b="b"/>
              <a:pathLst>
                <a:path w="3220" h="3682" extrusionOk="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8" name="Google Shape;18128;p76"/>
            <p:cNvSpPr/>
            <p:nvPr/>
          </p:nvSpPr>
          <p:spPr>
            <a:xfrm>
              <a:off x="2017134" y="3162297"/>
              <a:ext cx="18167" cy="82892"/>
            </a:xfrm>
            <a:custGeom>
              <a:avLst/>
              <a:gdLst/>
              <a:ahLst/>
              <a:cxnLst/>
              <a:rect l="l" t="t" r="r" b="b"/>
              <a:pathLst>
                <a:path w="693" h="3162" extrusionOk="0">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9" name="Google Shape;18129;p76"/>
            <p:cNvSpPr/>
            <p:nvPr/>
          </p:nvSpPr>
          <p:spPr>
            <a:xfrm>
              <a:off x="2083353" y="3162297"/>
              <a:ext cx="18193" cy="82892"/>
            </a:xfrm>
            <a:custGeom>
              <a:avLst/>
              <a:gdLst/>
              <a:ahLst/>
              <a:cxnLst/>
              <a:rect l="l" t="t" r="r" b="b"/>
              <a:pathLst>
                <a:path w="694" h="3162" extrusionOk="0">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0" name="Google Shape;18130;p76"/>
            <p:cNvSpPr/>
            <p:nvPr/>
          </p:nvSpPr>
          <p:spPr>
            <a:xfrm>
              <a:off x="1926666" y="3082079"/>
              <a:ext cx="47711" cy="72668"/>
            </a:xfrm>
            <a:custGeom>
              <a:avLst/>
              <a:gdLst/>
              <a:ahLst/>
              <a:cxnLst/>
              <a:rect l="l" t="t" r="r" b="b"/>
              <a:pathLst>
                <a:path w="1820" h="2772" extrusionOk="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1" name="Google Shape;18131;p76"/>
            <p:cNvSpPr/>
            <p:nvPr/>
          </p:nvSpPr>
          <p:spPr>
            <a:xfrm>
              <a:off x="1926666" y="3082446"/>
              <a:ext cx="27290" cy="72301"/>
            </a:xfrm>
            <a:custGeom>
              <a:avLst/>
              <a:gdLst/>
              <a:ahLst/>
              <a:cxnLst/>
              <a:rect l="l" t="t" r="r" b="b"/>
              <a:pathLst>
                <a:path w="1041" h="2758" extrusionOk="0">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2" name="Google Shape;18132;p76"/>
            <p:cNvSpPr/>
            <p:nvPr/>
          </p:nvSpPr>
          <p:spPr>
            <a:xfrm>
              <a:off x="1926666" y="3082446"/>
              <a:ext cx="48472" cy="54134"/>
            </a:xfrm>
            <a:custGeom>
              <a:avLst/>
              <a:gdLst/>
              <a:ahLst/>
              <a:cxnLst/>
              <a:rect l="l" t="t" r="r" b="b"/>
              <a:pathLst>
                <a:path w="1849" h="2065" extrusionOk="0">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3" name="Google Shape;18133;p76"/>
            <p:cNvSpPr/>
            <p:nvPr/>
          </p:nvSpPr>
          <p:spPr>
            <a:xfrm>
              <a:off x="1926666" y="3082079"/>
              <a:ext cx="27290" cy="54134"/>
            </a:xfrm>
            <a:custGeom>
              <a:avLst/>
              <a:gdLst/>
              <a:ahLst/>
              <a:cxnLst/>
              <a:rect l="l" t="t" r="r" b="b"/>
              <a:pathLst>
                <a:path w="1041" h="2065" extrusionOk="0">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4" name="Google Shape;18134;p76"/>
            <p:cNvSpPr/>
            <p:nvPr/>
          </p:nvSpPr>
          <p:spPr>
            <a:xfrm>
              <a:off x="1908525" y="3148665"/>
              <a:ext cx="84412" cy="96524"/>
            </a:xfrm>
            <a:custGeom>
              <a:avLst/>
              <a:gdLst/>
              <a:ahLst/>
              <a:cxnLst/>
              <a:rect l="l" t="t" r="r" b="b"/>
              <a:pathLst>
                <a:path w="3220" h="3682" extrusionOk="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5" name="Google Shape;18135;p76"/>
            <p:cNvSpPr/>
            <p:nvPr/>
          </p:nvSpPr>
          <p:spPr>
            <a:xfrm>
              <a:off x="1908892" y="3162297"/>
              <a:ext cx="17800" cy="82892"/>
            </a:xfrm>
            <a:custGeom>
              <a:avLst/>
              <a:gdLst/>
              <a:ahLst/>
              <a:cxnLst/>
              <a:rect l="l" t="t" r="r" b="b"/>
              <a:pathLst>
                <a:path w="679" h="3162" extrusionOk="0">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6" name="Google Shape;18136;p76"/>
            <p:cNvSpPr/>
            <p:nvPr/>
          </p:nvSpPr>
          <p:spPr>
            <a:xfrm>
              <a:off x="1975111" y="3162297"/>
              <a:ext cx="18193" cy="82892"/>
            </a:xfrm>
            <a:custGeom>
              <a:avLst/>
              <a:gdLst/>
              <a:ahLst/>
              <a:cxnLst/>
              <a:rect l="l" t="t" r="r" b="b"/>
              <a:pathLst>
                <a:path w="694" h="3162" extrusionOk="0">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7" name="Google Shape;18137;p76"/>
            <p:cNvSpPr/>
            <p:nvPr/>
          </p:nvSpPr>
          <p:spPr>
            <a:xfrm>
              <a:off x="2089409" y="3142242"/>
              <a:ext cx="48078" cy="72694"/>
            </a:xfrm>
            <a:custGeom>
              <a:avLst/>
              <a:gdLst/>
              <a:ahLst/>
              <a:cxnLst/>
              <a:rect l="l" t="t" r="r" b="b"/>
              <a:pathLst>
                <a:path w="1834" h="2773" extrusionOk="0">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8" name="Google Shape;18138;p76"/>
            <p:cNvSpPr/>
            <p:nvPr/>
          </p:nvSpPr>
          <p:spPr>
            <a:xfrm>
              <a:off x="2089409" y="3142609"/>
              <a:ext cx="27264" cy="72327"/>
            </a:xfrm>
            <a:custGeom>
              <a:avLst/>
              <a:gdLst/>
              <a:ahLst/>
              <a:cxnLst/>
              <a:rect l="l" t="t" r="r" b="b"/>
              <a:pathLst>
                <a:path w="1040" h="2759" extrusionOk="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9" name="Google Shape;18139;p76"/>
            <p:cNvSpPr/>
            <p:nvPr/>
          </p:nvSpPr>
          <p:spPr>
            <a:xfrm>
              <a:off x="2089409" y="3142242"/>
              <a:ext cx="48445" cy="54527"/>
            </a:xfrm>
            <a:custGeom>
              <a:avLst/>
              <a:gdLst/>
              <a:ahLst/>
              <a:cxnLst/>
              <a:rect l="l" t="t" r="r" b="b"/>
              <a:pathLst>
                <a:path w="1848" h="2080" extrusionOk="0">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0" name="Google Shape;18140;p76"/>
            <p:cNvSpPr/>
            <p:nvPr/>
          </p:nvSpPr>
          <p:spPr>
            <a:xfrm>
              <a:off x="2089409" y="3142609"/>
              <a:ext cx="27264" cy="53767"/>
            </a:xfrm>
            <a:custGeom>
              <a:avLst/>
              <a:gdLst/>
              <a:ahLst/>
              <a:cxnLst/>
              <a:rect l="l" t="t" r="r" b="b"/>
              <a:pathLst>
                <a:path w="1040" h="2051" extrusionOk="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1" name="Google Shape;18141;p76"/>
            <p:cNvSpPr/>
            <p:nvPr/>
          </p:nvSpPr>
          <p:spPr>
            <a:xfrm>
              <a:off x="2071609" y="3208855"/>
              <a:ext cx="84412" cy="60190"/>
            </a:xfrm>
            <a:custGeom>
              <a:avLst/>
              <a:gdLst/>
              <a:ahLst/>
              <a:cxnLst/>
              <a:rect l="l" t="t" r="r" b="b"/>
              <a:pathLst>
                <a:path w="3220"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2" name="Google Shape;18142;p76"/>
            <p:cNvSpPr/>
            <p:nvPr/>
          </p:nvSpPr>
          <p:spPr>
            <a:xfrm>
              <a:off x="2071609" y="3222460"/>
              <a:ext cx="17826" cy="46951"/>
            </a:xfrm>
            <a:custGeom>
              <a:avLst/>
              <a:gdLst/>
              <a:ahLst/>
              <a:cxnLst/>
              <a:rect l="l" t="t" r="r" b="b"/>
              <a:pathLst>
                <a:path w="680" h="1791" extrusionOk="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3" name="Google Shape;18143;p76"/>
            <p:cNvSpPr/>
            <p:nvPr/>
          </p:nvSpPr>
          <p:spPr>
            <a:xfrm>
              <a:off x="2137828" y="3222460"/>
              <a:ext cx="17826" cy="46951"/>
            </a:xfrm>
            <a:custGeom>
              <a:avLst/>
              <a:gdLst/>
              <a:ahLst/>
              <a:cxnLst/>
              <a:rect l="l" t="t" r="r" b="b"/>
              <a:pathLst>
                <a:path w="680" h="1791" extrusionOk="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4" name="Google Shape;18144;p76"/>
            <p:cNvSpPr/>
            <p:nvPr/>
          </p:nvSpPr>
          <p:spPr>
            <a:xfrm>
              <a:off x="1980800" y="3142242"/>
              <a:ext cx="48078" cy="72694"/>
            </a:xfrm>
            <a:custGeom>
              <a:avLst/>
              <a:gdLst/>
              <a:ahLst/>
              <a:cxnLst/>
              <a:rect l="l" t="t" r="r" b="b"/>
              <a:pathLst>
                <a:path w="1834" h="2773" extrusionOk="0">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5" name="Google Shape;18145;p76"/>
            <p:cNvSpPr/>
            <p:nvPr/>
          </p:nvSpPr>
          <p:spPr>
            <a:xfrm>
              <a:off x="1981167" y="3142609"/>
              <a:ext cx="26897" cy="72327"/>
            </a:xfrm>
            <a:custGeom>
              <a:avLst/>
              <a:gdLst/>
              <a:ahLst/>
              <a:cxnLst/>
              <a:rect l="l" t="t" r="r" b="b"/>
              <a:pathLst>
                <a:path w="1026" h="2759" extrusionOk="0">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6" name="Google Shape;18146;p76"/>
            <p:cNvSpPr/>
            <p:nvPr/>
          </p:nvSpPr>
          <p:spPr>
            <a:xfrm>
              <a:off x="1980800" y="3142242"/>
              <a:ext cx="48472" cy="54527"/>
            </a:xfrm>
            <a:custGeom>
              <a:avLst/>
              <a:gdLst/>
              <a:ahLst/>
              <a:cxnLst/>
              <a:rect l="l" t="t" r="r" b="b"/>
              <a:pathLst>
                <a:path w="1849" h="2080" extrusionOk="0">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7" name="Google Shape;18147;p76"/>
            <p:cNvSpPr/>
            <p:nvPr/>
          </p:nvSpPr>
          <p:spPr>
            <a:xfrm>
              <a:off x="1980800" y="3142609"/>
              <a:ext cx="27264" cy="53767"/>
            </a:xfrm>
            <a:custGeom>
              <a:avLst/>
              <a:gdLst/>
              <a:ahLst/>
              <a:cxnLst/>
              <a:rect l="l" t="t" r="r" b="b"/>
              <a:pathLst>
                <a:path w="1040" h="2051" extrusionOk="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8" name="Google Shape;18148;p76"/>
            <p:cNvSpPr/>
            <p:nvPr/>
          </p:nvSpPr>
          <p:spPr>
            <a:xfrm>
              <a:off x="1962633" y="3208855"/>
              <a:ext cx="84779" cy="60190"/>
            </a:xfrm>
            <a:custGeom>
              <a:avLst/>
              <a:gdLst/>
              <a:ahLst/>
              <a:cxnLst/>
              <a:rect l="l" t="t" r="r" b="b"/>
              <a:pathLst>
                <a:path w="3234" h="2296" extrusionOk="0">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9" name="Google Shape;18149;p76"/>
            <p:cNvSpPr/>
            <p:nvPr/>
          </p:nvSpPr>
          <p:spPr>
            <a:xfrm>
              <a:off x="1963000" y="3222460"/>
              <a:ext cx="18193" cy="46951"/>
            </a:xfrm>
            <a:custGeom>
              <a:avLst/>
              <a:gdLst/>
              <a:ahLst/>
              <a:cxnLst/>
              <a:rect l="l" t="t" r="r" b="b"/>
              <a:pathLst>
                <a:path w="694" h="1791" extrusionOk="0">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0" name="Google Shape;18150;p76"/>
            <p:cNvSpPr/>
            <p:nvPr/>
          </p:nvSpPr>
          <p:spPr>
            <a:xfrm>
              <a:off x="2029245" y="3222460"/>
              <a:ext cx="18167" cy="46584"/>
            </a:xfrm>
            <a:custGeom>
              <a:avLst/>
              <a:gdLst/>
              <a:ahLst/>
              <a:cxnLst/>
              <a:rect l="l" t="t" r="r" b="b"/>
              <a:pathLst>
                <a:path w="693" h="1777" extrusionOk="0">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1" name="Google Shape;18151;p76"/>
            <p:cNvSpPr/>
            <p:nvPr/>
          </p:nvSpPr>
          <p:spPr>
            <a:xfrm>
              <a:off x="1872558" y="3142242"/>
              <a:ext cx="47711" cy="72694"/>
            </a:xfrm>
            <a:custGeom>
              <a:avLst/>
              <a:gdLst/>
              <a:ahLst/>
              <a:cxnLst/>
              <a:rect l="l" t="t" r="r" b="b"/>
              <a:pathLst>
                <a:path w="1820" h="2773" extrusionOk="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2" name="Google Shape;18152;p76"/>
            <p:cNvSpPr/>
            <p:nvPr/>
          </p:nvSpPr>
          <p:spPr>
            <a:xfrm>
              <a:off x="1872558" y="3142609"/>
              <a:ext cx="26897" cy="72327"/>
            </a:xfrm>
            <a:custGeom>
              <a:avLst/>
              <a:gdLst/>
              <a:ahLst/>
              <a:cxnLst/>
              <a:rect l="l" t="t" r="r" b="b"/>
              <a:pathLst>
                <a:path w="1026" h="2759" extrusionOk="0">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3" name="Google Shape;18153;p76"/>
            <p:cNvSpPr/>
            <p:nvPr/>
          </p:nvSpPr>
          <p:spPr>
            <a:xfrm>
              <a:off x="1872558" y="3142242"/>
              <a:ext cx="48105" cy="54527"/>
            </a:xfrm>
            <a:custGeom>
              <a:avLst/>
              <a:gdLst/>
              <a:ahLst/>
              <a:cxnLst/>
              <a:rect l="l" t="t" r="r" b="b"/>
              <a:pathLst>
                <a:path w="1835" h="2080" extrusionOk="0">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4" name="Google Shape;18154;p76"/>
            <p:cNvSpPr/>
            <p:nvPr/>
          </p:nvSpPr>
          <p:spPr>
            <a:xfrm>
              <a:off x="1872558" y="3142609"/>
              <a:ext cx="27290" cy="53767"/>
            </a:xfrm>
            <a:custGeom>
              <a:avLst/>
              <a:gdLst/>
              <a:ahLst/>
              <a:cxnLst/>
              <a:rect l="l" t="t" r="r" b="b"/>
              <a:pathLst>
                <a:path w="1041" h="2051" extrusionOk="0">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5" name="Google Shape;18155;p76"/>
            <p:cNvSpPr/>
            <p:nvPr/>
          </p:nvSpPr>
          <p:spPr>
            <a:xfrm>
              <a:off x="1854391" y="3208855"/>
              <a:ext cx="84045" cy="60190"/>
            </a:xfrm>
            <a:custGeom>
              <a:avLst/>
              <a:gdLst/>
              <a:ahLst/>
              <a:cxnLst/>
              <a:rect l="l" t="t" r="r" b="b"/>
              <a:pathLst>
                <a:path w="3206"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6" name="Google Shape;18156;p76"/>
            <p:cNvSpPr/>
            <p:nvPr/>
          </p:nvSpPr>
          <p:spPr>
            <a:xfrm>
              <a:off x="1854391" y="3222460"/>
              <a:ext cx="18193" cy="46951"/>
            </a:xfrm>
            <a:custGeom>
              <a:avLst/>
              <a:gdLst/>
              <a:ahLst/>
              <a:cxnLst/>
              <a:rect l="l" t="t" r="r" b="b"/>
              <a:pathLst>
                <a:path w="694" h="1791" extrusionOk="0">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7" name="Google Shape;18157;p76"/>
            <p:cNvSpPr/>
            <p:nvPr/>
          </p:nvSpPr>
          <p:spPr>
            <a:xfrm>
              <a:off x="1920637" y="3222460"/>
              <a:ext cx="18167" cy="46584"/>
            </a:xfrm>
            <a:custGeom>
              <a:avLst/>
              <a:gdLst/>
              <a:ahLst/>
              <a:cxnLst/>
              <a:rect l="l" t="t" r="r" b="b"/>
              <a:pathLst>
                <a:path w="693" h="1777" extrusionOk="0">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8" name="Google Shape;18158;p76"/>
            <p:cNvSpPr/>
            <p:nvPr/>
          </p:nvSpPr>
          <p:spPr>
            <a:xfrm>
              <a:off x="1946354" y="2997693"/>
              <a:ext cx="117338" cy="24249"/>
            </a:xfrm>
            <a:custGeom>
              <a:avLst/>
              <a:gdLst/>
              <a:ahLst/>
              <a:cxnLst/>
              <a:rect l="l" t="t" r="r" b="b"/>
              <a:pathLst>
                <a:path w="4476" h="925" extrusionOk="0">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9" name="Google Shape;18159;p76"/>
            <p:cNvSpPr/>
            <p:nvPr/>
          </p:nvSpPr>
          <p:spPr>
            <a:xfrm>
              <a:off x="1986856" y="3040056"/>
              <a:ext cx="36360" cy="18193"/>
            </a:xfrm>
            <a:custGeom>
              <a:avLst/>
              <a:gdLst/>
              <a:ahLst/>
              <a:cxnLst/>
              <a:rect l="l" t="t" r="r" b="b"/>
              <a:pathLst>
                <a:path w="1387" h="694" extrusionOk="0">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0" name="Google Shape;18160;p76"/>
            <p:cNvSpPr/>
            <p:nvPr/>
          </p:nvSpPr>
          <p:spPr>
            <a:xfrm>
              <a:off x="1963000" y="3009804"/>
              <a:ext cx="84412" cy="12138"/>
            </a:xfrm>
            <a:custGeom>
              <a:avLst/>
              <a:gdLst/>
              <a:ahLst/>
              <a:cxnLst/>
              <a:rect l="l" t="t" r="r" b="b"/>
              <a:pathLst>
                <a:path w="3220" h="463" extrusionOk="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61" name="Google Shape;18161;p76"/>
          <p:cNvGrpSpPr/>
          <p:nvPr/>
        </p:nvGrpSpPr>
        <p:grpSpPr>
          <a:xfrm>
            <a:off x="5172817" y="2438370"/>
            <a:ext cx="289518" cy="357651"/>
            <a:chOff x="5172817" y="2438370"/>
            <a:chExt cx="289518" cy="357651"/>
          </a:xfrm>
        </p:grpSpPr>
        <p:sp>
          <p:nvSpPr>
            <p:cNvPr id="18162" name="Google Shape;18162;p76"/>
            <p:cNvSpPr/>
            <p:nvPr/>
          </p:nvSpPr>
          <p:spPr>
            <a:xfrm>
              <a:off x="5267427" y="2438370"/>
              <a:ext cx="119593" cy="30672"/>
            </a:xfrm>
            <a:custGeom>
              <a:avLst/>
              <a:gdLst/>
              <a:ahLst/>
              <a:cxnLst/>
              <a:rect l="l" t="t" r="r" b="b"/>
              <a:pathLst>
                <a:path w="4562" h="1170" extrusionOk="0">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3" name="Google Shape;18163;p76"/>
            <p:cNvSpPr/>
            <p:nvPr/>
          </p:nvSpPr>
          <p:spPr>
            <a:xfrm>
              <a:off x="5352940" y="2438370"/>
              <a:ext cx="33712" cy="30672"/>
            </a:xfrm>
            <a:custGeom>
              <a:avLst/>
              <a:gdLst/>
              <a:ahLst/>
              <a:cxnLst/>
              <a:rect l="l" t="t" r="r" b="b"/>
              <a:pathLst>
                <a:path w="1286" h="1170" extrusionOk="0">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4" name="Google Shape;18164;p76"/>
            <p:cNvSpPr/>
            <p:nvPr/>
          </p:nvSpPr>
          <p:spPr>
            <a:xfrm>
              <a:off x="5172817" y="2469015"/>
              <a:ext cx="281942" cy="327006"/>
            </a:xfrm>
            <a:custGeom>
              <a:avLst/>
              <a:gdLst/>
              <a:ahLst/>
              <a:cxnLst/>
              <a:rect l="l" t="t" r="r" b="b"/>
              <a:pathLst>
                <a:path w="10755" h="12474" extrusionOk="0">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5" name="Google Shape;18165;p76"/>
            <p:cNvSpPr/>
            <p:nvPr/>
          </p:nvSpPr>
          <p:spPr>
            <a:xfrm>
              <a:off x="5289002" y="2469015"/>
              <a:ext cx="172967" cy="325092"/>
            </a:xfrm>
            <a:custGeom>
              <a:avLst/>
              <a:gdLst/>
              <a:ahLst/>
              <a:cxnLst/>
              <a:rect l="l" t="t" r="r" b="b"/>
              <a:pathLst>
                <a:path w="6598" h="12401" extrusionOk="0">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6" name="Google Shape;18166;p76"/>
            <p:cNvSpPr/>
            <p:nvPr/>
          </p:nvSpPr>
          <p:spPr>
            <a:xfrm>
              <a:off x="5192505" y="2645285"/>
              <a:ext cx="269831" cy="150736"/>
            </a:xfrm>
            <a:custGeom>
              <a:avLst/>
              <a:gdLst/>
              <a:ahLst/>
              <a:cxnLst/>
              <a:rect l="l" t="t" r="r" b="b"/>
              <a:pathLst>
                <a:path w="10293" h="5750" extrusionOk="0">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7" name="Google Shape;18167;p76"/>
            <p:cNvSpPr/>
            <p:nvPr/>
          </p:nvSpPr>
          <p:spPr>
            <a:xfrm>
              <a:off x="5404400" y="2653700"/>
              <a:ext cx="51119" cy="140801"/>
            </a:xfrm>
            <a:custGeom>
              <a:avLst/>
              <a:gdLst/>
              <a:ahLst/>
              <a:cxnLst/>
              <a:rect l="l" t="t" r="r" b="b"/>
              <a:pathLst>
                <a:path w="1950" h="5371" extrusionOk="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8" name="Google Shape;18168;p76"/>
            <p:cNvSpPr/>
            <p:nvPr/>
          </p:nvSpPr>
          <p:spPr>
            <a:xfrm>
              <a:off x="5403273" y="2692288"/>
              <a:ext cx="19320" cy="16515"/>
            </a:xfrm>
            <a:custGeom>
              <a:avLst/>
              <a:gdLst/>
              <a:ahLst/>
              <a:cxnLst/>
              <a:rect l="l" t="t" r="r" b="b"/>
              <a:pathLst>
                <a:path w="737" h="630" extrusionOk="0">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9" name="Google Shape;18169;p76"/>
            <p:cNvSpPr/>
            <p:nvPr/>
          </p:nvSpPr>
          <p:spPr>
            <a:xfrm>
              <a:off x="5363531" y="2752478"/>
              <a:ext cx="16699" cy="14287"/>
            </a:xfrm>
            <a:custGeom>
              <a:avLst/>
              <a:gdLst/>
              <a:ahLst/>
              <a:cxnLst/>
              <a:rect l="l" t="t" r="r" b="b"/>
              <a:pathLst>
                <a:path w="637" h="545" extrusionOk="0">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0" name="Google Shape;18170;p76"/>
            <p:cNvSpPr/>
            <p:nvPr/>
          </p:nvSpPr>
          <p:spPr>
            <a:xfrm>
              <a:off x="5248133" y="2682458"/>
              <a:ext cx="16673" cy="14313"/>
            </a:xfrm>
            <a:custGeom>
              <a:avLst/>
              <a:gdLst/>
              <a:ahLst/>
              <a:cxnLst/>
              <a:rect l="l" t="t" r="r" b="b"/>
              <a:pathLst>
                <a:path w="636" h="546" extrusionOk="0">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1" name="Google Shape;18171;p76"/>
            <p:cNvSpPr/>
            <p:nvPr/>
          </p:nvSpPr>
          <p:spPr>
            <a:xfrm>
              <a:off x="5271202" y="2752478"/>
              <a:ext cx="16673" cy="14287"/>
            </a:xfrm>
            <a:custGeom>
              <a:avLst/>
              <a:gdLst/>
              <a:ahLst/>
              <a:cxnLst/>
              <a:rect l="l" t="t" r="r" b="b"/>
              <a:pathLst>
                <a:path w="636" h="545" extrusionOk="0">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2" name="Google Shape;18172;p76"/>
            <p:cNvSpPr/>
            <p:nvPr/>
          </p:nvSpPr>
          <p:spPr>
            <a:xfrm>
              <a:off x="5312831" y="2697584"/>
              <a:ext cx="20081" cy="17145"/>
            </a:xfrm>
            <a:custGeom>
              <a:avLst/>
              <a:gdLst/>
              <a:ahLst/>
              <a:cxnLst/>
              <a:rect l="l" t="t" r="r" b="b"/>
              <a:pathLst>
                <a:path w="766" h="654" extrusionOk="0">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73" name="Google Shape;18173;p76"/>
          <p:cNvGrpSpPr/>
          <p:nvPr/>
        </p:nvGrpSpPr>
        <p:grpSpPr>
          <a:xfrm>
            <a:off x="3234506" y="2484534"/>
            <a:ext cx="388297" cy="293320"/>
            <a:chOff x="3234506" y="2484534"/>
            <a:chExt cx="388297" cy="293320"/>
          </a:xfrm>
        </p:grpSpPr>
        <p:sp>
          <p:nvSpPr>
            <p:cNvPr id="18174" name="Google Shape;18174;p76"/>
            <p:cNvSpPr/>
            <p:nvPr/>
          </p:nvSpPr>
          <p:spPr>
            <a:xfrm>
              <a:off x="3531208" y="2527684"/>
              <a:ext cx="91595" cy="250170"/>
            </a:xfrm>
            <a:custGeom>
              <a:avLst/>
              <a:gdLst/>
              <a:ahLst/>
              <a:cxnLst/>
              <a:rect l="l" t="t" r="r" b="b"/>
              <a:pathLst>
                <a:path w="3494" h="9543" extrusionOk="0">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5" name="Google Shape;18175;p76"/>
            <p:cNvSpPr/>
            <p:nvPr/>
          </p:nvSpPr>
          <p:spPr>
            <a:xfrm>
              <a:off x="3520984" y="2527684"/>
              <a:ext cx="70413" cy="157814"/>
            </a:xfrm>
            <a:custGeom>
              <a:avLst/>
              <a:gdLst/>
              <a:ahLst/>
              <a:cxnLst/>
              <a:rect l="l" t="t" r="r" b="b"/>
              <a:pathLst>
                <a:path w="2686" h="6020" extrusionOk="0">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6" name="Google Shape;18176;p76"/>
            <p:cNvSpPr/>
            <p:nvPr/>
          </p:nvSpPr>
          <p:spPr>
            <a:xfrm>
              <a:off x="3234506" y="2576130"/>
              <a:ext cx="340244" cy="201724"/>
            </a:xfrm>
            <a:custGeom>
              <a:avLst/>
              <a:gdLst/>
              <a:ahLst/>
              <a:cxnLst/>
              <a:rect l="l" t="t" r="r" b="b"/>
              <a:pathLst>
                <a:path w="12979" h="7695" extrusionOk="0">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7" name="Google Shape;18177;p76"/>
            <p:cNvSpPr/>
            <p:nvPr/>
          </p:nvSpPr>
          <p:spPr>
            <a:xfrm>
              <a:off x="3234506" y="2484534"/>
              <a:ext cx="297095" cy="105227"/>
            </a:xfrm>
            <a:custGeom>
              <a:avLst/>
              <a:gdLst/>
              <a:ahLst/>
              <a:cxnLst/>
              <a:rect l="l" t="t" r="r" b="b"/>
              <a:pathLst>
                <a:path w="11333" h="4014" extrusionOk="0">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8" name="Google Shape;18178;p76"/>
            <p:cNvSpPr/>
            <p:nvPr/>
          </p:nvSpPr>
          <p:spPr>
            <a:xfrm>
              <a:off x="3268192" y="2507971"/>
              <a:ext cx="51879" cy="58486"/>
            </a:xfrm>
            <a:custGeom>
              <a:avLst/>
              <a:gdLst/>
              <a:ahLst/>
              <a:cxnLst/>
              <a:rect l="l" t="t" r="r" b="b"/>
              <a:pathLst>
                <a:path w="1979" h="2231" extrusionOk="0">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9" name="Google Shape;18179;p76"/>
            <p:cNvSpPr/>
            <p:nvPr/>
          </p:nvSpPr>
          <p:spPr>
            <a:xfrm>
              <a:off x="3327229" y="2507997"/>
              <a:ext cx="46951" cy="58695"/>
            </a:xfrm>
            <a:custGeom>
              <a:avLst/>
              <a:gdLst/>
              <a:ahLst/>
              <a:cxnLst/>
              <a:rect l="l" t="t" r="r" b="b"/>
              <a:pathLst>
                <a:path w="1791" h="2239" extrusionOk="0">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0" name="Google Shape;18180;p76"/>
            <p:cNvSpPr/>
            <p:nvPr/>
          </p:nvSpPr>
          <p:spPr>
            <a:xfrm>
              <a:off x="3379292" y="2508049"/>
              <a:ext cx="66796" cy="58643"/>
            </a:xfrm>
            <a:custGeom>
              <a:avLst/>
              <a:gdLst/>
              <a:ahLst/>
              <a:cxnLst/>
              <a:rect l="l" t="t" r="r" b="b"/>
              <a:pathLst>
                <a:path w="2548" h="2237" extrusionOk="0">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1" name="Google Shape;18181;p76"/>
            <p:cNvSpPr/>
            <p:nvPr/>
          </p:nvSpPr>
          <p:spPr>
            <a:xfrm>
              <a:off x="3450072" y="2507971"/>
              <a:ext cx="50647" cy="58748"/>
            </a:xfrm>
            <a:custGeom>
              <a:avLst/>
              <a:gdLst/>
              <a:ahLst/>
              <a:cxnLst/>
              <a:rect l="l" t="t" r="r" b="b"/>
              <a:pathLst>
                <a:path w="1932" h="2241" extrusionOk="0">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2" name="Google Shape;18182;p76"/>
            <p:cNvSpPr/>
            <p:nvPr/>
          </p:nvSpPr>
          <p:spPr>
            <a:xfrm>
              <a:off x="3271233" y="2606775"/>
              <a:ext cx="91595" cy="78724"/>
            </a:xfrm>
            <a:custGeom>
              <a:avLst/>
              <a:gdLst/>
              <a:ahLst/>
              <a:cxnLst/>
              <a:rect l="l" t="t" r="r" b="b"/>
              <a:pathLst>
                <a:path w="3494" h="3003" extrusionOk="0">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3" name="Google Shape;18183;p76"/>
            <p:cNvSpPr/>
            <p:nvPr/>
          </p:nvSpPr>
          <p:spPr>
            <a:xfrm>
              <a:off x="3395361" y="2640068"/>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4" name="Google Shape;18184;p76"/>
            <p:cNvSpPr/>
            <p:nvPr/>
          </p:nvSpPr>
          <p:spPr>
            <a:xfrm>
              <a:off x="3395361" y="2607142"/>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5" name="Google Shape;18185;p76"/>
            <p:cNvSpPr/>
            <p:nvPr/>
          </p:nvSpPr>
          <p:spPr>
            <a:xfrm>
              <a:off x="3394077" y="2672968"/>
              <a:ext cx="108766" cy="12583"/>
            </a:xfrm>
            <a:custGeom>
              <a:avLst/>
              <a:gdLst/>
              <a:ahLst/>
              <a:cxnLst/>
              <a:rect l="l" t="t" r="r" b="b"/>
              <a:pathLst>
                <a:path w="4149" h="480" extrusionOk="0">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6" name="Google Shape;18186;p76"/>
            <p:cNvSpPr/>
            <p:nvPr/>
          </p:nvSpPr>
          <p:spPr>
            <a:xfrm>
              <a:off x="3395361" y="2705920"/>
              <a:ext cx="107482" cy="12505"/>
            </a:xfrm>
            <a:custGeom>
              <a:avLst/>
              <a:gdLst/>
              <a:ahLst/>
              <a:cxnLst/>
              <a:rect l="l" t="t" r="r" b="b"/>
              <a:pathLst>
                <a:path w="4100" h="477" extrusionOk="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7" name="Google Shape;18187;p76"/>
            <p:cNvSpPr/>
            <p:nvPr/>
          </p:nvSpPr>
          <p:spPr>
            <a:xfrm>
              <a:off x="3262006" y="2705894"/>
              <a:ext cx="110051" cy="12583"/>
            </a:xfrm>
            <a:custGeom>
              <a:avLst/>
              <a:gdLst/>
              <a:ahLst/>
              <a:cxnLst/>
              <a:rect l="l" t="t" r="r" b="b"/>
              <a:pathLst>
                <a:path w="4198" h="480" extrusionOk="0">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8" name="Google Shape;18188;p76"/>
            <p:cNvSpPr/>
            <p:nvPr/>
          </p:nvSpPr>
          <p:spPr>
            <a:xfrm>
              <a:off x="3263290" y="2738846"/>
              <a:ext cx="107481"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9" name="Google Shape;18189;p76"/>
            <p:cNvSpPr/>
            <p:nvPr/>
          </p:nvSpPr>
          <p:spPr>
            <a:xfrm>
              <a:off x="3395361" y="2738846"/>
              <a:ext cx="107482"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90" name="Google Shape;18190;p76"/>
          <p:cNvGrpSpPr/>
          <p:nvPr/>
        </p:nvGrpSpPr>
        <p:grpSpPr>
          <a:xfrm>
            <a:off x="6065149" y="3367036"/>
            <a:ext cx="362553" cy="356498"/>
            <a:chOff x="6065149" y="3367036"/>
            <a:chExt cx="362553" cy="356498"/>
          </a:xfrm>
        </p:grpSpPr>
        <p:sp>
          <p:nvSpPr>
            <p:cNvPr id="18191" name="Google Shape;18191;p76"/>
            <p:cNvSpPr/>
            <p:nvPr/>
          </p:nvSpPr>
          <p:spPr>
            <a:xfrm>
              <a:off x="6065149" y="3367036"/>
              <a:ext cx="356498" cy="356498"/>
            </a:xfrm>
            <a:custGeom>
              <a:avLst/>
              <a:gdLst/>
              <a:ahLst/>
              <a:cxnLst/>
              <a:rect l="l" t="t" r="r" b="b"/>
              <a:pathLst>
                <a:path w="13599" h="13599" extrusionOk="0">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2" name="Google Shape;18192;p76"/>
            <p:cNvSpPr/>
            <p:nvPr/>
          </p:nvSpPr>
          <p:spPr>
            <a:xfrm>
              <a:off x="6219923" y="3367036"/>
              <a:ext cx="207780" cy="356472"/>
            </a:xfrm>
            <a:custGeom>
              <a:avLst/>
              <a:gdLst/>
              <a:ahLst/>
              <a:cxnLst/>
              <a:rect l="l" t="t" r="r" b="b"/>
              <a:pathLst>
                <a:path w="7926" h="13598" extrusionOk="0">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3" name="Google Shape;18193;p76"/>
            <p:cNvSpPr/>
            <p:nvPr/>
          </p:nvSpPr>
          <p:spPr>
            <a:xfrm>
              <a:off x="6119257" y="3421144"/>
              <a:ext cx="247889" cy="247889"/>
            </a:xfrm>
            <a:custGeom>
              <a:avLst/>
              <a:gdLst/>
              <a:ahLst/>
              <a:cxnLst/>
              <a:rect l="l" t="t" r="r" b="b"/>
              <a:pathLst>
                <a:path w="9456" h="9456" extrusionOk="0">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4" name="Google Shape;18194;p76"/>
            <p:cNvSpPr/>
            <p:nvPr/>
          </p:nvSpPr>
          <p:spPr>
            <a:xfrm>
              <a:off x="6224091" y="3421144"/>
              <a:ext cx="148744" cy="248020"/>
            </a:xfrm>
            <a:custGeom>
              <a:avLst/>
              <a:gdLst/>
              <a:ahLst/>
              <a:cxnLst/>
              <a:rect l="l" t="t" r="r" b="b"/>
              <a:pathLst>
                <a:path w="5674" h="9461" extrusionOk="0">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5" name="Google Shape;18195;p76"/>
            <p:cNvSpPr/>
            <p:nvPr/>
          </p:nvSpPr>
          <p:spPr>
            <a:xfrm>
              <a:off x="6069685" y="3415848"/>
              <a:ext cx="303517" cy="259293"/>
            </a:xfrm>
            <a:custGeom>
              <a:avLst/>
              <a:gdLst/>
              <a:ahLst/>
              <a:cxnLst/>
              <a:rect l="l" t="t" r="r" b="b"/>
              <a:pathLst>
                <a:path w="11578" h="9891" extrusionOk="0">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96" name="Google Shape;18196;p76"/>
          <p:cNvGrpSpPr/>
          <p:nvPr/>
        </p:nvGrpSpPr>
        <p:grpSpPr>
          <a:xfrm>
            <a:off x="6540821" y="3367036"/>
            <a:ext cx="362553" cy="356498"/>
            <a:chOff x="6540821" y="3367036"/>
            <a:chExt cx="362553" cy="356498"/>
          </a:xfrm>
        </p:grpSpPr>
        <p:sp>
          <p:nvSpPr>
            <p:cNvPr id="18197" name="Google Shape;18197;p76"/>
            <p:cNvSpPr/>
            <p:nvPr/>
          </p:nvSpPr>
          <p:spPr>
            <a:xfrm>
              <a:off x="6540821" y="3367036"/>
              <a:ext cx="356498" cy="356498"/>
            </a:xfrm>
            <a:custGeom>
              <a:avLst/>
              <a:gdLst/>
              <a:ahLst/>
              <a:cxnLst/>
              <a:rect l="l" t="t" r="r" b="b"/>
              <a:pathLst>
                <a:path w="13599" h="13599" extrusionOk="0">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8" name="Google Shape;18198;p76"/>
            <p:cNvSpPr/>
            <p:nvPr/>
          </p:nvSpPr>
          <p:spPr>
            <a:xfrm>
              <a:off x="6695987" y="3367036"/>
              <a:ext cx="207387" cy="356472"/>
            </a:xfrm>
            <a:custGeom>
              <a:avLst/>
              <a:gdLst/>
              <a:ahLst/>
              <a:cxnLst/>
              <a:rect l="l" t="t" r="r" b="b"/>
              <a:pathLst>
                <a:path w="7911" h="13598" extrusionOk="0">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9" name="Google Shape;18199;p76"/>
            <p:cNvSpPr/>
            <p:nvPr/>
          </p:nvSpPr>
          <p:spPr>
            <a:xfrm>
              <a:off x="6579802" y="3405992"/>
              <a:ext cx="278534" cy="278561"/>
            </a:xfrm>
            <a:custGeom>
              <a:avLst/>
              <a:gdLst/>
              <a:ahLst/>
              <a:cxnLst/>
              <a:rect l="l" t="t" r="r" b="b"/>
              <a:pathLst>
                <a:path w="10625" h="10626" extrusionOk="0">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0" name="Google Shape;18200;p76"/>
            <p:cNvSpPr/>
            <p:nvPr/>
          </p:nvSpPr>
          <p:spPr>
            <a:xfrm>
              <a:off x="6672892" y="3510563"/>
              <a:ext cx="80637" cy="69155"/>
            </a:xfrm>
            <a:custGeom>
              <a:avLst/>
              <a:gdLst/>
              <a:ahLst/>
              <a:cxnLst/>
              <a:rect l="l" t="t" r="r" b="b"/>
              <a:pathLst>
                <a:path w="3076" h="2638" extrusionOk="0">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1" name="Google Shape;18201;p76"/>
            <p:cNvSpPr/>
            <p:nvPr/>
          </p:nvSpPr>
          <p:spPr>
            <a:xfrm>
              <a:off x="6541581" y="3458605"/>
              <a:ext cx="213469" cy="225187"/>
            </a:xfrm>
            <a:custGeom>
              <a:avLst/>
              <a:gdLst/>
              <a:ahLst/>
              <a:cxnLst/>
              <a:rect l="l" t="t" r="r" b="b"/>
              <a:pathLst>
                <a:path w="8143" h="8590" extrusionOk="0">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2" name="Google Shape;18202;p76"/>
            <p:cNvSpPr/>
            <p:nvPr/>
          </p:nvSpPr>
          <p:spPr>
            <a:xfrm>
              <a:off x="6609687" y="3405965"/>
              <a:ext cx="237691" cy="143475"/>
            </a:xfrm>
            <a:custGeom>
              <a:avLst/>
              <a:gdLst/>
              <a:ahLst/>
              <a:cxnLst/>
              <a:rect l="l" t="t" r="r" b="b"/>
              <a:pathLst>
                <a:path w="9067" h="5473" extrusionOk="0">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3" name="Google Shape;18203;p76"/>
            <p:cNvSpPr/>
            <p:nvPr/>
          </p:nvSpPr>
          <p:spPr>
            <a:xfrm>
              <a:off x="6703537" y="3490771"/>
              <a:ext cx="154800" cy="193860"/>
            </a:xfrm>
            <a:custGeom>
              <a:avLst/>
              <a:gdLst/>
              <a:ahLst/>
              <a:cxnLst/>
              <a:rect l="l" t="t" r="r" b="b"/>
              <a:pathLst>
                <a:path w="5905" h="7395" extrusionOk="0">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04" name="Google Shape;18204;p76"/>
          <p:cNvGrpSpPr/>
          <p:nvPr/>
        </p:nvGrpSpPr>
        <p:grpSpPr>
          <a:xfrm>
            <a:off x="2302458" y="2474704"/>
            <a:ext cx="354479" cy="312561"/>
            <a:chOff x="2302458" y="2474704"/>
            <a:chExt cx="354479" cy="312561"/>
          </a:xfrm>
        </p:grpSpPr>
        <p:sp>
          <p:nvSpPr>
            <p:cNvPr id="18205" name="Google Shape;18205;p76"/>
            <p:cNvSpPr/>
            <p:nvPr/>
          </p:nvSpPr>
          <p:spPr>
            <a:xfrm>
              <a:off x="2388732" y="2515756"/>
              <a:ext cx="238058" cy="136266"/>
            </a:xfrm>
            <a:custGeom>
              <a:avLst/>
              <a:gdLst/>
              <a:ahLst/>
              <a:cxnLst/>
              <a:rect l="l" t="t" r="r" b="b"/>
              <a:pathLst>
                <a:path w="9081" h="5198" extrusionOk="0">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6" name="Google Shape;18206;p76"/>
            <p:cNvSpPr/>
            <p:nvPr/>
          </p:nvSpPr>
          <p:spPr>
            <a:xfrm>
              <a:off x="2398195" y="2723327"/>
              <a:ext cx="74949" cy="63938"/>
            </a:xfrm>
            <a:custGeom>
              <a:avLst/>
              <a:gdLst/>
              <a:ahLst/>
              <a:cxnLst/>
              <a:rect l="l" t="t" r="r" b="b"/>
              <a:pathLst>
                <a:path w="2859" h="2439" extrusionOk="0">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7" name="Google Shape;18207;p76"/>
            <p:cNvSpPr/>
            <p:nvPr/>
          </p:nvSpPr>
          <p:spPr>
            <a:xfrm>
              <a:off x="2421658" y="2740733"/>
              <a:ext cx="34079" cy="29230"/>
            </a:xfrm>
            <a:custGeom>
              <a:avLst/>
              <a:gdLst/>
              <a:ahLst/>
              <a:cxnLst/>
              <a:rect l="l" t="t" r="r" b="b"/>
              <a:pathLst>
                <a:path w="1300" h="1115" extrusionOk="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8" name="Google Shape;18208;p76"/>
            <p:cNvSpPr/>
            <p:nvPr/>
          </p:nvSpPr>
          <p:spPr>
            <a:xfrm>
              <a:off x="2525338" y="2723327"/>
              <a:ext cx="74975" cy="63938"/>
            </a:xfrm>
            <a:custGeom>
              <a:avLst/>
              <a:gdLst/>
              <a:ahLst/>
              <a:cxnLst/>
              <a:rect l="l" t="t" r="r" b="b"/>
              <a:pathLst>
                <a:path w="2860" h="2439" extrusionOk="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9" name="Google Shape;18209;p76"/>
            <p:cNvSpPr/>
            <p:nvPr/>
          </p:nvSpPr>
          <p:spPr>
            <a:xfrm>
              <a:off x="2548800" y="2740733"/>
              <a:ext cx="33712" cy="29230"/>
            </a:xfrm>
            <a:custGeom>
              <a:avLst/>
              <a:gdLst/>
              <a:ahLst/>
              <a:cxnLst/>
              <a:rect l="l" t="t" r="r" b="b"/>
              <a:pathLst>
                <a:path w="1286" h="1115" extrusionOk="0">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0" name="Google Shape;18210;p76"/>
            <p:cNvSpPr/>
            <p:nvPr/>
          </p:nvSpPr>
          <p:spPr>
            <a:xfrm>
              <a:off x="2375860" y="2498166"/>
              <a:ext cx="279662" cy="145729"/>
            </a:xfrm>
            <a:custGeom>
              <a:avLst/>
              <a:gdLst/>
              <a:ahLst/>
              <a:cxnLst/>
              <a:rect l="l" t="t" r="r" b="b"/>
              <a:pathLst>
                <a:path w="10668" h="5559" extrusionOk="0">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1" name="Google Shape;18211;p76"/>
            <p:cNvSpPr/>
            <p:nvPr/>
          </p:nvSpPr>
          <p:spPr>
            <a:xfrm>
              <a:off x="2608230" y="2498166"/>
              <a:ext cx="47292" cy="146096"/>
            </a:xfrm>
            <a:custGeom>
              <a:avLst/>
              <a:gdLst/>
              <a:ahLst/>
              <a:cxnLst/>
              <a:rect l="l" t="t" r="r" b="b"/>
              <a:pathLst>
                <a:path w="1804" h="5573" extrusionOk="0">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2" name="Google Shape;18212;p76"/>
            <p:cNvSpPr/>
            <p:nvPr/>
          </p:nvSpPr>
          <p:spPr>
            <a:xfrm>
              <a:off x="2302458" y="2474704"/>
              <a:ext cx="353850" cy="196796"/>
            </a:xfrm>
            <a:custGeom>
              <a:avLst/>
              <a:gdLst/>
              <a:ahLst/>
              <a:cxnLst/>
              <a:rect l="l" t="t" r="r" b="b"/>
              <a:pathLst>
                <a:path w="13498" h="7507" extrusionOk="0">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3" name="Google Shape;18213;p76"/>
            <p:cNvSpPr/>
            <p:nvPr/>
          </p:nvSpPr>
          <p:spPr>
            <a:xfrm>
              <a:off x="2402363" y="2644236"/>
              <a:ext cx="254574" cy="27657"/>
            </a:xfrm>
            <a:custGeom>
              <a:avLst/>
              <a:gdLst/>
              <a:ahLst/>
              <a:cxnLst/>
              <a:rect l="l" t="t" r="r" b="b"/>
              <a:pathLst>
                <a:path w="9711" h="1055" extrusionOk="0">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4" name="Google Shape;18214;p76"/>
            <p:cNvSpPr/>
            <p:nvPr/>
          </p:nvSpPr>
          <p:spPr>
            <a:xfrm>
              <a:off x="2375126" y="2653306"/>
              <a:ext cx="243721" cy="76862"/>
            </a:xfrm>
            <a:custGeom>
              <a:avLst/>
              <a:gdLst/>
              <a:ahLst/>
              <a:cxnLst/>
              <a:rect l="l" t="t" r="r" b="b"/>
              <a:pathLst>
                <a:path w="9297" h="2932" extrusionOk="0">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5" name="Google Shape;18215;p76"/>
            <p:cNvSpPr/>
            <p:nvPr/>
          </p:nvSpPr>
          <p:spPr>
            <a:xfrm>
              <a:off x="2382676" y="2688880"/>
              <a:ext cx="232003" cy="41289"/>
            </a:xfrm>
            <a:custGeom>
              <a:avLst/>
              <a:gdLst/>
              <a:ahLst/>
              <a:cxnLst/>
              <a:rect l="l" t="t" r="r" b="b"/>
              <a:pathLst>
                <a:path w="8850" h="1575" extrusionOk="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6" name="Google Shape;18216;p76"/>
            <p:cNvSpPr/>
            <p:nvPr/>
          </p:nvSpPr>
          <p:spPr>
            <a:xfrm>
              <a:off x="2396675" y="2652939"/>
              <a:ext cx="32192" cy="27657"/>
            </a:xfrm>
            <a:custGeom>
              <a:avLst/>
              <a:gdLst/>
              <a:ahLst/>
              <a:cxnLst/>
              <a:rect l="l" t="t" r="r" b="b"/>
              <a:pathLst>
                <a:path w="1228" h="1055" extrusionOk="0">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17" name="Google Shape;18217;p76"/>
          <p:cNvGrpSpPr/>
          <p:nvPr/>
        </p:nvGrpSpPr>
        <p:grpSpPr>
          <a:xfrm>
            <a:off x="2831110" y="2442538"/>
            <a:ext cx="246002" cy="348922"/>
            <a:chOff x="2831110" y="2442538"/>
            <a:chExt cx="246002" cy="348922"/>
          </a:xfrm>
        </p:grpSpPr>
        <p:sp>
          <p:nvSpPr>
            <p:cNvPr id="18218" name="Google Shape;18218;p76"/>
            <p:cNvSpPr/>
            <p:nvPr/>
          </p:nvSpPr>
          <p:spPr>
            <a:xfrm>
              <a:off x="2831110" y="2442538"/>
              <a:ext cx="194542" cy="348922"/>
            </a:xfrm>
            <a:custGeom>
              <a:avLst/>
              <a:gdLst/>
              <a:ahLst/>
              <a:cxnLst/>
              <a:rect l="l" t="t" r="r" b="b"/>
              <a:pathLst>
                <a:path w="7421" h="13310" extrusionOk="0">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9" name="Google Shape;18219;p76"/>
            <p:cNvSpPr/>
            <p:nvPr/>
          </p:nvSpPr>
          <p:spPr>
            <a:xfrm>
              <a:off x="2831110" y="2476591"/>
              <a:ext cx="194542" cy="276647"/>
            </a:xfrm>
            <a:custGeom>
              <a:avLst/>
              <a:gdLst/>
              <a:ahLst/>
              <a:cxnLst/>
              <a:rect l="l" t="t" r="r" b="b"/>
              <a:pathLst>
                <a:path w="7421" h="10553" extrusionOk="0">
                  <a:moveTo>
                    <a:pt x="1" y="1"/>
                  </a:moveTo>
                  <a:lnTo>
                    <a:pt x="1" y="10553"/>
                  </a:lnTo>
                  <a:lnTo>
                    <a:pt x="7421" y="10553"/>
                  </a:lnTo>
                  <a:lnTo>
                    <a:pt x="7421"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0" name="Google Shape;18220;p76"/>
            <p:cNvSpPr/>
            <p:nvPr/>
          </p:nvSpPr>
          <p:spPr>
            <a:xfrm>
              <a:off x="2926480" y="2542181"/>
              <a:ext cx="99171" cy="158732"/>
            </a:xfrm>
            <a:custGeom>
              <a:avLst/>
              <a:gdLst/>
              <a:ahLst/>
              <a:cxnLst/>
              <a:rect l="l" t="t" r="r" b="b"/>
              <a:pathLst>
                <a:path w="3783" h="6055" extrusionOk="0">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1" name="Google Shape;18221;p76"/>
            <p:cNvSpPr/>
            <p:nvPr/>
          </p:nvSpPr>
          <p:spPr>
            <a:xfrm>
              <a:off x="3008979" y="2476591"/>
              <a:ext cx="16673" cy="276647"/>
            </a:xfrm>
            <a:custGeom>
              <a:avLst/>
              <a:gdLst/>
              <a:ahLst/>
              <a:cxnLst/>
              <a:rect l="l" t="t" r="r" b="b"/>
              <a:pathLst>
                <a:path w="636" h="10553" extrusionOk="0">
                  <a:moveTo>
                    <a:pt x="0" y="1"/>
                  </a:moveTo>
                  <a:lnTo>
                    <a:pt x="0" y="10553"/>
                  </a:lnTo>
                  <a:lnTo>
                    <a:pt x="636" y="10553"/>
                  </a:lnTo>
                  <a:lnTo>
                    <a:pt x="63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2" name="Google Shape;18222;p76"/>
            <p:cNvSpPr/>
            <p:nvPr/>
          </p:nvSpPr>
          <p:spPr>
            <a:xfrm>
              <a:off x="2877668" y="2587481"/>
              <a:ext cx="77229" cy="10617"/>
            </a:xfrm>
            <a:custGeom>
              <a:avLst/>
              <a:gdLst/>
              <a:ahLst/>
              <a:cxnLst/>
              <a:rect l="l" t="t" r="r" b="b"/>
              <a:pathLst>
                <a:path w="2946" h="405" extrusionOk="0">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3" name="Google Shape;18223;p76"/>
            <p:cNvSpPr/>
            <p:nvPr/>
          </p:nvSpPr>
          <p:spPr>
            <a:xfrm>
              <a:off x="2851164" y="2567426"/>
              <a:ext cx="117338" cy="10617"/>
            </a:xfrm>
            <a:custGeom>
              <a:avLst/>
              <a:gdLst/>
              <a:ahLst/>
              <a:cxnLst/>
              <a:rect l="l" t="t" r="r" b="b"/>
              <a:pathLst>
                <a:path w="4476" h="405" extrusionOk="0">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4" name="Google Shape;18224;p76"/>
            <p:cNvSpPr/>
            <p:nvPr/>
          </p:nvSpPr>
          <p:spPr>
            <a:xfrm>
              <a:off x="2897329" y="2643109"/>
              <a:ext cx="55287" cy="10617"/>
            </a:xfrm>
            <a:custGeom>
              <a:avLst/>
              <a:gdLst/>
              <a:ahLst/>
              <a:cxnLst/>
              <a:rect l="l" t="t" r="r" b="b"/>
              <a:pathLst>
                <a:path w="2109" h="405" extrusionOk="0">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5" name="Google Shape;18225;p76"/>
            <p:cNvSpPr/>
            <p:nvPr/>
          </p:nvSpPr>
          <p:spPr>
            <a:xfrm>
              <a:off x="2865556" y="2627196"/>
              <a:ext cx="79117" cy="10643"/>
            </a:xfrm>
            <a:custGeom>
              <a:avLst/>
              <a:gdLst/>
              <a:ahLst/>
              <a:cxnLst/>
              <a:rect l="l" t="t" r="r" b="b"/>
              <a:pathLst>
                <a:path w="3018" h="406" extrusionOk="0">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6" name="Google Shape;18226;p76"/>
            <p:cNvSpPr/>
            <p:nvPr/>
          </p:nvSpPr>
          <p:spPr>
            <a:xfrm>
              <a:off x="2934056" y="2550019"/>
              <a:ext cx="143055" cy="143055"/>
            </a:xfrm>
            <a:custGeom>
              <a:avLst/>
              <a:gdLst/>
              <a:ahLst/>
              <a:cxnLst/>
              <a:rect l="l" t="t" r="r" b="b"/>
              <a:pathLst>
                <a:path w="5457" h="5457" extrusionOk="0">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7" name="Google Shape;18227;p76"/>
            <p:cNvSpPr/>
            <p:nvPr/>
          </p:nvSpPr>
          <p:spPr>
            <a:xfrm>
              <a:off x="2957125" y="2572722"/>
              <a:ext cx="97284" cy="97651"/>
            </a:xfrm>
            <a:custGeom>
              <a:avLst/>
              <a:gdLst/>
              <a:ahLst/>
              <a:cxnLst/>
              <a:rect l="l" t="t" r="r" b="b"/>
              <a:pathLst>
                <a:path w="3711" h="3725" extrusionOk="0">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8" name="Google Shape;18228;p76"/>
            <p:cNvSpPr/>
            <p:nvPr/>
          </p:nvSpPr>
          <p:spPr>
            <a:xfrm>
              <a:off x="2951463" y="2568082"/>
              <a:ext cx="108242" cy="107219"/>
            </a:xfrm>
            <a:custGeom>
              <a:avLst/>
              <a:gdLst/>
              <a:ahLst/>
              <a:cxnLst/>
              <a:rect l="l" t="t" r="r" b="b"/>
              <a:pathLst>
                <a:path w="4129" h="4090" extrusionOk="0">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9" name="Google Shape;18229;p76"/>
            <p:cNvSpPr/>
            <p:nvPr/>
          </p:nvSpPr>
          <p:spPr>
            <a:xfrm>
              <a:off x="2985123" y="2600719"/>
              <a:ext cx="42049" cy="43543"/>
            </a:xfrm>
            <a:custGeom>
              <a:avLst/>
              <a:gdLst/>
              <a:ahLst/>
              <a:cxnLst/>
              <a:rect l="l" t="t" r="r" b="b"/>
              <a:pathLst>
                <a:path w="1604" h="1661" extrusionOk="0">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0" name="Google Shape;18230;p76"/>
            <p:cNvSpPr/>
            <p:nvPr/>
          </p:nvSpPr>
          <p:spPr>
            <a:xfrm>
              <a:off x="3000642" y="2590784"/>
              <a:ext cx="10643" cy="20553"/>
            </a:xfrm>
            <a:custGeom>
              <a:avLst/>
              <a:gdLst/>
              <a:ahLst/>
              <a:cxnLst/>
              <a:rect l="l" t="t" r="r" b="b"/>
              <a:pathLst>
                <a:path w="406" h="784" extrusionOk="0">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1" name="Google Shape;18231;p76"/>
            <p:cNvSpPr/>
            <p:nvPr/>
          </p:nvSpPr>
          <p:spPr>
            <a:xfrm>
              <a:off x="3000642" y="2633540"/>
              <a:ext cx="10643" cy="20553"/>
            </a:xfrm>
            <a:custGeom>
              <a:avLst/>
              <a:gdLst/>
              <a:ahLst/>
              <a:cxnLst/>
              <a:rect l="l" t="t" r="r" b="b"/>
              <a:pathLst>
                <a:path w="406" h="784" extrusionOk="0">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32" name="Google Shape;18232;p76"/>
          <p:cNvGrpSpPr/>
          <p:nvPr/>
        </p:nvGrpSpPr>
        <p:grpSpPr>
          <a:xfrm>
            <a:off x="7016492" y="3367036"/>
            <a:ext cx="362947" cy="356498"/>
            <a:chOff x="7016492" y="3367036"/>
            <a:chExt cx="362947" cy="356498"/>
          </a:xfrm>
        </p:grpSpPr>
        <p:sp>
          <p:nvSpPr>
            <p:cNvPr id="18233" name="Google Shape;18233;p76"/>
            <p:cNvSpPr/>
            <p:nvPr/>
          </p:nvSpPr>
          <p:spPr>
            <a:xfrm>
              <a:off x="7016492" y="3367036"/>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4" name="Google Shape;18234;p76"/>
            <p:cNvSpPr/>
            <p:nvPr/>
          </p:nvSpPr>
          <p:spPr>
            <a:xfrm>
              <a:off x="7171658"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5" name="Google Shape;18235;p76"/>
            <p:cNvSpPr/>
            <p:nvPr/>
          </p:nvSpPr>
          <p:spPr>
            <a:xfrm>
              <a:off x="7070049" y="3475252"/>
              <a:ext cx="73245" cy="116971"/>
            </a:xfrm>
            <a:custGeom>
              <a:avLst/>
              <a:gdLst/>
              <a:ahLst/>
              <a:cxnLst/>
              <a:rect l="l" t="t" r="r" b="b"/>
              <a:pathLst>
                <a:path w="2794" h="4462" extrusionOk="0">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6" name="Google Shape;18236;p76"/>
            <p:cNvSpPr/>
            <p:nvPr/>
          </p:nvSpPr>
          <p:spPr>
            <a:xfrm>
              <a:off x="7217063" y="3475252"/>
              <a:ext cx="73454" cy="116971"/>
            </a:xfrm>
            <a:custGeom>
              <a:avLst/>
              <a:gdLst/>
              <a:ahLst/>
              <a:cxnLst/>
              <a:rect l="l" t="t" r="r" b="b"/>
              <a:pathLst>
                <a:path w="2802" h="4462" extrusionOk="0">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7" name="Google Shape;18237;p76"/>
            <p:cNvSpPr/>
            <p:nvPr/>
          </p:nvSpPr>
          <p:spPr>
            <a:xfrm>
              <a:off x="7162955" y="3498242"/>
              <a:ext cx="24249" cy="93981"/>
            </a:xfrm>
            <a:custGeom>
              <a:avLst/>
              <a:gdLst/>
              <a:ahLst/>
              <a:cxnLst/>
              <a:rect l="l" t="t" r="r" b="b"/>
              <a:pathLst>
                <a:path w="925" h="3585" extrusionOk="0">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8" name="Google Shape;18238;p76"/>
            <p:cNvSpPr/>
            <p:nvPr/>
          </p:nvSpPr>
          <p:spPr>
            <a:xfrm>
              <a:off x="7304857" y="3529281"/>
              <a:ext cx="37120" cy="31904"/>
            </a:xfrm>
            <a:custGeom>
              <a:avLst/>
              <a:gdLst/>
              <a:ahLst/>
              <a:cxnLst/>
              <a:rect l="l" t="t" r="r" b="b"/>
              <a:pathLst>
                <a:path w="1416" h="1217" extrusionOk="0">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39" name="Google Shape;18239;p76"/>
          <p:cNvGrpSpPr/>
          <p:nvPr/>
        </p:nvGrpSpPr>
        <p:grpSpPr>
          <a:xfrm>
            <a:off x="4831774" y="3817357"/>
            <a:ext cx="362947" cy="356576"/>
            <a:chOff x="5108852" y="3817357"/>
            <a:chExt cx="362947" cy="356576"/>
          </a:xfrm>
        </p:grpSpPr>
        <p:sp>
          <p:nvSpPr>
            <p:cNvPr id="18240" name="Google Shape;18240;p76"/>
            <p:cNvSpPr/>
            <p:nvPr/>
          </p:nvSpPr>
          <p:spPr>
            <a:xfrm>
              <a:off x="5108852" y="3817357"/>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1" name="Google Shape;18241;p76"/>
            <p:cNvSpPr/>
            <p:nvPr/>
          </p:nvSpPr>
          <p:spPr>
            <a:xfrm>
              <a:off x="5264019" y="3817357"/>
              <a:ext cx="207780" cy="356576"/>
            </a:xfrm>
            <a:custGeom>
              <a:avLst/>
              <a:gdLst/>
              <a:ahLst/>
              <a:cxnLst/>
              <a:rect l="l" t="t" r="r" b="b"/>
              <a:pathLst>
                <a:path w="7926" h="13602" extrusionOk="0">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2" name="Google Shape;18242;p76"/>
            <p:cNvSpPr/>
            <p:nvPr/>
          </p:nvSpPr>
          <p:spPr>
            <a:xfrm>
              <a:off x="5136116" y="3871229"/>
              <a:ext cx="295495" cy="248282"/>
            </a:xfrm>
            <a:custGeom>
              <a:avLst/>
              <a:gdLst/>
              <a:ahLst/>
              <a:cxnLst/>
              <a:rect l="l" t="t" r="r" b="b"/>
              <a:pathLst>
                <a:path w="11272" h="9471" extrusionOk="0">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3" name="Google Shape;18243;p76"/>
            <p:cNvSpPr/>
            <p:nvPr/>
          </p:nvSpPr>
          <p:spPr>
            <a:xfrm>
              <a:off x="5219060" y="3952863"/>
              <a:ext cx="128060" cy="78933"/>
            </a:xfrm>
            <a:custGeom>
              <a:avLst/>
              <a:gdLst/>
              <a:ahLst/>
              <a:cxnLst/>
              <a:rect l="l" t="t" r="r" b="b"/>
              <a:pathLst>
                <a:path w="4885" h="3011" extrusionOk="0">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44" name="Google Shape;18244;p76"/>
          <p:cNvGrpSpPr/>
          <p:nvPr/>
        </p:nvGrpSpPr>
        <p:grpSpPr>
          <a:xfrm>
            <a:off x="5728642" y="3817357"/>
            <a:ext cx="362947" cy="356576"/>
            <a:chOff x="6005720" y="3817357"/>
            <a:chExt cx="362947" cy="356576"/>
          </a:xfrm>
        </p:grpSpPr>
        <p:sp>
          <p:nvSpPr>
            <p:cNvPr id="18245" name="Google Shape;18245;p76"/>
            <p:cNvSpPr/>
            <p:nvPr/>
          </p:nvSpPr>
          <p:spPr>
            <a:xfrm>
              <a:off x="6005720" y="3817357"/>
              <a:ext cx="356891" cy="356498"/>
            </a:xfrm>
            <a:custGeom>
              <a:avLst/>
              <a:gdLst/>
              <a:ahLst/>
              <a:cxnLst/>
              <a:rect l="l" t="t" r="r" b="b"/>
              <a:pathLst>
                <a:path w="13614" h="13599" extrusionOk="0">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6" name="Google Shape;18246;p76"/>
            <p:cNvSpPr/>
            <p:nvPr/>
          </p:nvSpPr>
          <p:spPr>
            <a:xfrm>
              <a:off x="6160887"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7" name="Google Shape;18247;p76"/>
            <p:cNvSpPr/>
            <p:nvPr/>
          </p:nvSpPr>
          <p:spPr>
            <a:xfrm>
              <a:off x="6055240" y="3879487"/>
              <a:ext cx="262727" cy="234572"/>
            </a:xfrm>
            <a:custGeom>
              <a:avLst/>
              <a:gdLst/>
              <a:ahLst/>
              <a:cxnLst/>
              <a:rect l="l" t="t" r="r" b="b"/>
              <a:pathLst>
                <a:path w="10022" h="8948" extrusionOk="0">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8" name="Google Shape;18248;p76"/>
            <p:cNvSpPr/>
            <p:nvPr/>
          </p:nvSpPr>
          <p:spPr>
            <a:xfrm>
              <a:off x="6129848" y="3935010"/>
              <a:ext cx="108635" cy="121166"/>
            </a:xfrm>
            <a:custGeom>
              <a:avLst/>
              <a:gdLst/>
              <a:ahLst/>
              <a:cxnLst/>
              <a:rect l="l" t="t" r="r" b="b"/>
              <a:pathLst>
                <a:path w="4144" h="4622" extrusionOk="0">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49" name="Google Shape;18249;p76"/>
          <p:cNvGrpSpPr/>
          <p:nvPr/>
        </p:nvGrpSpPr>
        <p:grpSpPr>
          <a:xfrm>
            <a:off x="5589452" y="3367036"/>
            <a:ext cx="362580" cy="356498"/>
            <a:chOff x="5589452" y="3367036"/>
            <a:chExt cx="362580" cy="356498"/>
          </a:xfrm>
        </p:grpSpPr>
        <p:sp>
          <p:nvSpPr>
            <p:cNvPr id="18250" name="Google Shape;18250;p76"/>
            <p:cNvSpPr/>
            <p:nvPr/>
          </p:nvSpPr>
          <p:spPr>
            <a:xfrm>
              <a:off x="5589452" y="3367036"/>
              <a:ext cx="356131" cy="356498"/>
            </a:xfrm>
            <a:custGeom>
              <a:avLst/>
              <a:gdLst/>
              <a:ahLst/>
              <a:cxnLst/>
              <a:rect l="l" t="t" r="r" b="b"/>
              <a:pathLst>
                <a:path w="13585" h="13599" extrusionOk="0">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1" name="Google Shape;18251;p76"/>
            <p:cNvSpPr/>
            <p:nvPr/>
          </p:nvSpPr>
          <p:spPr>
            <a:xfrm>
              <a:off x="5744225" y="3367036"/>
              <a:ext cx="207806" cy="356472"/>
            </a:xfrm>
            <a:custGeom>
              <a:avLst/>
              <a:gdLst/>
              <a:ahLst/>
              <a:cxnLst/>
              <a:rect l="l" t="t" r="r" b="b"/>
              <a:pathLst>
                <a:path w="7927" h="13598" extrusionOk="0">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2" name="Google Shape;18252;p76"/>
            <p:cNvSpPr/>
            <p:nvPr/>
          </p:nvSpPr>
          <p:spPr>
            <a:xfrm>
              <a:off x="5666655" y="3420751"/>
              <a:ext cx="165023" cy="241099"/>
            </a:xfrm>
            <a:custGeom>
              <a:avLst/>
              <a:gdLst/>
              <a:ahLst/>
              <a:cxnLst/>
              <a:rect l="l" t="t" r="r" b="b"/>
              <a:pathLst>
                <a:path w="6295" h="9197" extrusionOk="0">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53" name="Google Shape;18253;p76"/>
          <p:cNvGrpSpPr/>
          <p:nvPr/>
        </p:nvGrpSpPr>
        <p:grpSpPr>
          <a:xfrm>
            <a:off x="7488021" y="3362475"/>
            <a:ext cx="372017" cy="365621"/>
            <a:chOff x="7488021" y="3362475"/>
            <a:chExt cx="372017" cy="365621"/>
          </a:xfrm>
        </p:grpSpPr>
        <p:sp>
          <p:nvSpPr>
            <p:cNvPr id="18254" name="Google Shape;18254;p76"/>
            <p:cNvSpPr/>
            <p:nvPr/>
          </p:nvSpPr>
          <p:spPr>
            <a:xfrm>
              <a:off x="7488021" y="3362475"/>
              <a:ext cx="365201" cy="365594"/>
            </a:xfrm>
            <a:custGeom>
              <a:avLst/>
              <a:gdLst/>
              <a:ahLst/>
              <a:cxnLst/>
              <a:rect l="l" t="t" r="r" b="b"/>
              <a:pathLst>
                <a:path w="13931" h="13946" extrusionOk="0">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5" name="Google Shape;18255;p76"/>
            <p:cNvSpPr/>
            <p:nvPr/>
          </p:nvSpPr>
          <p:spPr>
            <a:xfrm>
              <a:off x="7646963" y="3362475"/>
              <a:ext cx="213076" cy="365621"/>
            </a:xfrm>
            <a:custGeom>
              <a:avLst/>
              <a:gdLst/>
              <a:ahLst/>
              <a:cxnLst/>
              <a:rect l="l" t="t" r="r" b="b"/>
              <a:pathLst>
                <a:path w="8128" h="13947" extrusionOk="0">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6" name="Google Shape;18256;p76"/>
            <p:cNvSpPr/>
            <p:nvPr/>
          </p:nvSpPr>
          <p:spPr>
            <a:xfrm>
              <a:off x="7685944" y="3401928"/>
              <a:ext cx="56415" cy="48367"/>
            </a:xfrm>
            <a:custGeom>
              <a:avLst/>
              <a:gdLst/>
              <a:ahLst/>
              <a:cxnLst/>
              <a:rect l="l" t="t" r="r" b="b"/>
              <a:pathLst>
                <a:path w="2152" h="1845" extrusionOk="0">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7" name="Google Shape;18257;p76"/>
            <p:cNvSpPr/>
            <p:nvPr/>
          </p:nvSpPr>
          <p:spPr>
            <a:xfrm>
              <a:off x="7546297" y="3481307"/>
              <a:ext cx="248282" cy="207413"/>
            </a:xfrm>
            <a:custGeom>
              <a:avLst/>
              <a:gdLst/>
              <a:ahLst/>
              <a:cxnLst/>
              <a:rect l="l" t="t" r="r" b="b"/>
              <a:pathLst>
                <a:path w="9471" h="7912" extrusionOk="0">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8" name="Google Shape;18258;p76"/>
            <p:cNvSpPr/>
            <p:nvPr/>
          </p:nvSpPr>
          <p:spPr>
            <a:xfrm>
              <a:off x="7748755" y="3489041"/>
              <a:ext cx="73061" cy="79327"/>
            </a:xfrm>
            <a:custGeom>
              <a:avLst/>
              <a:gdLst/>
              <a:ahLst/>
              <a:cxnLst/>
              <a:rect l="l" t="t" r="r" b="b"/>
              <a:pathLst>
                <a:path w="2787" h="3026" extrusionOk="0">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9" name="Google Shape;18259;p76"/>
            <p:cNvSpPr/>
            <p:nvPr/>
          </p:nvSpPr>
          <p:spPr>
            <a:xfrm>
              <a:off x="7503540" y="3489250"/>
              <a:ext cx="88947" cy="79510"/>
            </a:xfrm>
            <a:custGeom>
              <a:avLst/>
              <a:gdLst/>
              <a:ahLst/>
              <a:cxnLst/>
              <a:rect l="l" t="t" r="r" b="b"/>
              <a:pathLst>
                <a:path w="3393" h="3033" extrusionOk="0">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0" name="Google Shape;18260;p76"/>
            <p:cNvSpPr/>
            <p:nvPr/>
          </p:nvSpPr>
          <p:spPr>
            <a:xfrm>
              <a:off x="7582631" y="3536857"/>
              <a:ext cx="56782" cy="48550"/>
            </a:xfrm>
            <a:custGeom>
              <a:avLst/>
              <a:gdLst/>
              <a:ahLst/>
              <a:cxnLst/>
              <a:rect l="l" t="t" r="r" b="b"/>
              <a:pathLst>
                <a:path w="2166" h="1852" extrusionOk="0">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1" name="Google Shape;18261;p76"/>
            <p:cNvSpPr/>
            <p:nvPr/>
          </p:nvSpPr>
          <p:spPr>
            <a:xfrm>
              <a:off x="7693887" y="3536857"/>
              <a:ext cx="56415" cy="48550"/>
            </a:xfrm>
            <a:custGeom>
              <a:avLst/>
              <a:gdLst/>
              <a:ahLst/>
              <a:cxnLst/>
              <a:rect l="l" t="t" r="r" b="b"/>
              <a:pathLst>
                <a:path w="2152" h="1852" extrusionOk="0">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2" name="Google Shape;18262;p76"/>
            <p:cNvSpPr/>
            <p:nvPr/>
          </p:nvSpPr>
          <p:spPr>
            <a:xfrm>
              <a:off x="7596866" y="3625883"/>
              <a:ext cx="147512" cy="34079"/>
            </a:xfrm>
            <a:custGeom>
              <a:avLst/>
              <a:gdLst/>
              <a:ahLst/>
              <a:cxnLst/>
              <a:rect l="l" t="t" r="r" b="b"/>
              <a:pathLst>
                <a:path w="5627" h="1300" extrusionOk="0">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3" name="Google Shape;18263;p76"/>
            <p:cNvSpPr/>
            <p:nvPr/>
          </p:nvSpPr>
          <p:spPr>
            <a:xfrm>
              <a:off x="7664736" y="3396318"/>
              <a:ext cx="84360" cy="93352"/>
            </a:xfrm>
            <a:custGeom>
              <a:avLst/>
              <a:gdLst/>
              <a:ahLst/>
              <a:cxnLst/>
              <a:rect l="l" t="t" r="r" b="b"/>
              <a:pathLst>
                <a:path w="3218" h="3561" extrusionOk="0">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64" name="Google Shape;18264;p76"/>
          <p:cNvGrpSpPr/>
          <p:nvPr/>
        </p:nvGrpSpPr>
        <p:grpSpPr>
          <a:xfrm>
            <a:off x="5113781" y="3367036"/>
            <a:ext cx="362553" cy="356498"/>
            <a:chOff x="5113781" y="3367036"/>
            <a:chExt cx="362553" cy="356498"/>
          </a:xfrm>
        </p:grpSpPr>
        <p:sp>
          <p:nvSpPr>
            <p:cNvPr id="18265" name="Google Shape;18265;p76"/>
            <p:cNvSpPr/>
            <p:nvPr/>
          </p:nvSpPr>
          <p:spPr>
            <a:xfrm>
              <a:off x="5113781" y="3367036"/>
              <a:ext cx="356131" cy="356498"/>
            </a:xfrm>
            <a:custGeom>
              <a:avLst/>
              <a:gdLst/>
              <a:ahLst/>
              <a:cxnLst/>
              <a:rect l="l" t="t" r="r" b="b"/>
              <a:pathLst>
                <a:path w="13585" h="13599" extrusionOk="0">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6" name="Google Shape;18266;p76"/>
            <p:cNvSpPr/>
            <p:nvPr/>
          </p:nvSpPr>
          <p:spPr>
            <a:xfrm>
              <a:off x="5268554"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267" name="Google Shape;18267;p76"/>
          <p:cNvSpPr/>
          <p:nvPr/>
        </p:nvSpPr>
        <p:spPr>
          <a:xfrm>
            <a:off x="5172817" y="3421144"/>
            <a:ext cx="238058" cy="229355"/>
          </a:xfrm>
          <a:custGeom>
            <a:avLst/>
            <a:gdLst/>
            <a:ahLst/>
            <a:cxnLst/>
            <a:rect l="l" t="t" r="r" b="b"/>
            <a:pathLst>
              <a:path w="9081" h="8749" extrusionOk="0">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268" name="Google Shape;18268;p76"/>
          <p:cNvGrpSpPr/>
          <p:nvPr/>
        </p:nvGrpSpPr>
        <p:grpSpPr>
          <a:xfrm>
            <a:off x="7968621" y="3365489"/>
            <a:ext cx="375818" cy="357651"/>
            <a:chOff x="7968621" y="3365489"/>
            <a:chExt cx="375818" cy="357651"/>
          </a:xfrm>
        </p:grpSpPr>
        <p:sp>
          <p:nvSpPr>
            <p:cNvPr id="18269" name="Google Shape;18269;p76"/>
            <p:cNvSpPr/>
            <p:nvPr/>
          </p:nvSpPr>
          <p:spPr>
            <a:xfrm>
              <a:off x="7968621" y="3367403"/>
              <a:ext cx="355371" cy="355738"/>
            </a:xfrm>
            <a:custGeom>
              <a:avLst/>
              <a:gdLst/>
              <a:ahLst/>
              <a:cxnLst/>
              <a:rect l="l" t="t" r="r" b="b"/>
              <a:pathLst>
                <a:path w="13556" h="13570" extrusionOk="0">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0" name="Google Shape;18270;p76"/>
            <p:cNvSpPr/>
            <p:nvPr/>
          </p:nvSpPr>
          <p:spPr>
            <a:xfrm>
              <a:off x="8123027" y="3365489"/>
              <a:ext cx="203979" cy="355423"/>
            </a:xfrm>
            <a:custGeom>
              <a:avLst/>
              <a:gdLst/>
              <a:ahLst/>
              <a:cxnLst/>
              <a:rect l="l" t="t" r="r" b="b"/>
              <a:pathLst>
                <a:path w="7781" h="13558" extrusionOk="0">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1" name="Google Shape;18271;p76"/>
            <p:cNvSpPr/>
            <p:nvPr/>
          </p:nvSpPr>
          <p:spPr>
            <a:xfrm>
              <a:off x="8123027" y="3459365"/>
              <a:ext cx="221412" cy="236538"/>
            </a:xfrm>
            <a:custGeom>
              <a:avLst/>
              <a:gdLst/>
              <a:ahLst/>
              <a:cxnLst/>
              <a:rect l="l" t="t" r="r" b="b"/>
              <a:pathLst>
                <a:path w="8446" h="9023" extrusionOk="0">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2" name="Google Shape;18272;p76"/>
            <p:cNvSpPr/>
            <p:nvPr/>
          </p:nvSpPr>
          <p:spPr>
            <a:xfrm>
              <a:off x="8224820" y="3460493"/>
              <a:ext cx="99171" cy="235778"/>
            </a:xfrm>
            <a:custGeom>
              <a:avLst/>
              <a:gdLst/>
              <a:ahLst/>
              <a:cxnLst/>
              <a:rect l="l" t="t" r="r" b="b"/>
              <a:pathLst>
                <a:path w="3783" h="8994" extrusionOk="0">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3" name="Google Shape;18273;p76"/>
            <p:cNvSpPr/>
            <p:nvPr/>
          </p:nvSpPr>
          <p:spPr>
            <a:xfrm>
              <a:off x="7993210" y="3552822"/>
              <a:ext cx="213102" cy="170319"/>
            </a:xfrm>
            <a:custGeom>
              <a:avLst/>
              <a:gdLst/>
              <a:ahLst/>
              <a:cxnLst/>
              <a:rect l="l" t="t" r="r" b="b"/>
              <a:pathLst>
                <a:path w="8129" h="6497" extrusionOk="0">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4" name="Google Shape;18274;p76"/>
            <p:cNvSpPr/>
            <p:nvPr/>
          </p:nvSpPr>
          <p:spPr>
            <a:xfrm>
              <a:off x="8123027" y="3695484"/>
              <a:ext cx="83652" cy="27657"/>
            </a:xfrm>
            <a:custGeom>
              <a:avLst/>
              <a:gdLst/>
              <a:ahLst/>
              <a:cxnLst/>
              <a:rect l="l" t="t" r="r" b="b"/>
              <a:pathLst>
                <a:path w="3191" h="1055" extrusionOk="0">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5" name="Google Shape;18275;p76"/>
            <p:cNvSpPr/>
            <p:nvPr/>
          </p:nvSpPr>
          <p:spPr>
            <a:xfrm>
              <a:off x="8091988" y="3529753"/>
              <a:ext cx="149871" cy="183190"/>
            </a:xfrm>
            <a:custGeom>
              <a:avLst/>
              <a:gdLst/>
              <a:ahLst/>
              <a:cxnLst/>
              <a:rect l="l" t="t" r="r" b="b"/>
              <a:pathLst>
                <a:path w="5717" h="6988" extrusionOk="0">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6" name="Google Shape;18276;p76"/>
            <p:cNvSpPr/>
            <p:nvPr/>
          </p:nvSpPr>
          <p:spPr>
            <a:xfrm>
              <a:off x="8193781" y="3671654"/>
              <a:ext cx="48078" cy="41656"/>
            </a:xfrm>
            <a:custGeom>
              <a:avLst/>
              <a:gdLst/>
              <a:ahLst/>
              <a:cxnLst/>
              <a:rect l="l" t="t" r="r" b="b"/>
              <a:pathLst>
                <a:path w="1834" h="1589" extrusionOk="0">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7" name="Google Shape;18277;p76"/>
            <p:cNvSpPr/>
            <p:nvPr/>
          </p:nvSpPr>
          <p:spPr>
            <a:xfrm>
              <a:off x="7976197" y="3452549"/>
              <a:ext cx="239553" cy="183951"/>
            </a:xfrm>
            <a:custGeom>
              <a:avLst/>
              <a:gdLst/>
              <a:ahLst/>
              <a:cxnLst/>
              <a:rect l="l" t="t" r="r" b="b"/>
              <a:pathLst>
                <a:path w="9138" h="7017" extrusionOk="0">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8" name="Google Shape;18278;p76"/>
            <p:cNvSpPr/>
            <p:nvPr/>
          </p:nvSpPr>
          <p:spPr>
            <a:xfrm>
              <a:off x="8168064" y="3365516"/>
              <a:ext cx="141928" cy="177607"/>
            </a:xfrm>
            <a:custGeom>
              <a:avLst/>
              <a:gdLst/>
              <a:ahLst/>
              <a:cxnLst/>
              <a:rect l="l" t="t" r="r" b="b"/>
              <a:pathLst>
                <a:path w="5414" h="6775" extrusionOk="0">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9" name="Google Shape;18279;p76"/>
            <p:cNvSpPr/>
            <p:nvPr/>
          </p:nvSpPr>
          <p:spPr>
            <a:xfrm>
              <a:off x="8197189" y="3397944"/>
              <a:ext cx="73061" cy="62575"/>
            </a:xfrm>
            <a:custGeom>
              <a:avLst/>
              <a:gdLst/>
              <a:ahLst/>
              <a:cxnLst/>
              <a:rect l="l" t="t" r="r" b="b"/>
              <a:pathLst>
                <a:path w="2787" h="2387" extrusionOk="0">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0" name="Google Shape;18280;p76"/>
            <p:cNvSpPr/>
            <p:nvPr/>
          </p:nvSpPr>
          <p:spPr>
            <a:xfrm>
              <a:off x="8025376" y="3423451"/>
              <a:ext cx="80270" cy="73402"/>
            </a:xfrm>
            <a:custGeom>
              <a:avLst/>
              <a:gdLst/>
              <a:ahLst/>
              <a:cxnLst/>
              <a:rect l="l" t="t" r="r" b="b"/>
              <a:pathLst>
                <a:path w="3062" h="2800" extrusionOk="0">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81" name="Google Shape;18281;p76"/>
          <p:cNvGrpSpPr/>
          <p:nvPr/>
        </p:nvGrpSpPr>
        <p:grpSpPr>
          <a:xfrm>
            <a:off x="5280208" y="3817357"/>
            <a:ext cx="362947" cy="356576"/>
            <a:chOff x="5557286" y="3817357"/>
            <a:chExt cx="362947" cy="356576"/>
          </a:xfrm>
        </p:grpSpPr>
        <p:grpSp>
          <p:nvGrpSpPr>
            <p:cNvPr id="18282" name="Google Shape;18282;p76"/>
            <p:cNvGrpSpPr/>
            <p:nvPr/>
          </p:nvGrpSpPr>
          <p:grpSpPr>
            <a:xfrm>
              <a:off x="5557286" y="3817357"/>
              <a:ext cx="362947" cy="356576"/>
              <a:chOff x="5557286" y="3817357"/>
              <a:chExt cx="362947" cy="356576"/>
            </a:xfrm>
          </p:grpSpPr>
          <p:sp>
            <p:nvSpPr>
              <p:cNvPr id="18283" name="Google Shape;18283;p76"/>
              <p:cNvSpPr/>
              <p:nvPr/>
            </p:nvSpPr>
            <p:spPr>
              <a:xfrm>
                <a:off x="5557286" y="3817357"/>
                <a:ext cx="356891" cy="356498"/>
              </a:xfrm>
              <a:custGeom>
                <a:avLst/>
                <a:gdLst/>
                <a:ahLst/>
                <a:cxnLst/>
                <a:rect l="l" t="t" r="r" b="b"/>
                <a:pathLst>
                  <a:path w="13614" h="13599" extrusionOk="0">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4" name="Google Shape;18284;p76"/>
              <p:cNvSpPr/>
              <p:nvPr/>
            </p:nvSpPr>
            <p:spPr>
              <a:xfrm>
                <a:off x="5712453"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5" name="Google Shape;18285;p76"/>
              <p:cNvSpPr/>
              <p:nvPr/>
            </p:nvSpPr>
            <p:spPr>
              <a:xfrm>
                <a:off x="5696567" y="3944343"/>
                <a:ext cx="98411" cy="102527"/>
              </a:xfrm>
              <a:custGeom>
                <a:avLst/>
                <a:gdLst/>
                <a:ahLst/>
                <a:cxnLst/>
                <a:rect l="l" t="t" r="r" b="b"/>
                <a:pathLst>
                  <a:path w="3754" h="3911" extrusionOk="0">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286" name="Google Shape;18286;p76"/>
            <p:cNvSpPr/>
            <p:nvPr/>
          </p:nvSpPr>
          <p:spPr>
            <a:xfrm>
              <a:off x="5621675" y="3914200"/>
              <a:ext cx="234165" cy="163176"/>
            </a:xfrm>
            <a:custGeom>
              <a:avLst/>
              <a:gdLst/>
              <a:ahLst/>
              <a:cxnLst/>
              <a:rect l="l" t="t" r="r" b="b"/>
              <a:pathLst>
                <a:path w="12544" h="8740" extrusionOk="0">
                  <a:moveTo>
                    <a:pt x="1469" y="8373"/>
                  </a:moveTo>
                  <a:cubicBezTo>
                    <a:pt x="1002" y="8240"/>
                    <a:pt x="701" y="7940"/>
                    <a:pt x="535" y="7473"/>
                  </a:cubicBezTo>
                  <a:cubicBezTo>
                    <a:pt x="134" y="6338"/>
                    <a:pt x="1" y="1702"/>
                    <a:pt x="768" y="768"/>
                  </a:cubicBezTo>
                  <a:cubicBezTo>
                    <a:pt x="1035" y="468"/>
                    <a:pt x="1402" y="267"/>
                    <a:pt x="1802" y="234"/>
                  </a:cubicBezTo>
                  <a:cubicBezTo>
                    <a:pt x="3904" y="1"/>
                    <a:pt x="10408" y="34"/>
                    <a:pt x="11175" y="301"/>
                  </a:cubicBezTo>
                  <a:cubicBezTo>
                    <a:pt x="11609" y="468"/>
                    <a:pt x="11909" y="734"/>
                    <a:pt x="12076" y="1168"/>
                  </a:cubicBezTo>
                  <a:cubicBezTo>
                    <a:pt x="12510" y="2336"/>
                    <a:pt x="12543" y="6539"/>
                    <a:pt x="12009" y="7639"/>
                  </a:cubicBezTo>
                  <a:cubicBezTo>
                    <a:pt x="11876" y="7940"/>
                    <a:pt x="11643" y="8140"/>
                    <a:pt x="11376" y="8306"/>
                  </a:cubicBezTo>
                  <a:cubicBezTo>
                    <a:pt x="10575" y="8740"/>
                    <a:pt x="2503" y="8707"/>
                    <a:pt x="1469" y="8373"/>
                  </a:cubicBezTo>
                  <a:close/>
                  <a:moveTo>
                    <a:pt x="4804" y="6205"/>
                  </a:moveTo>
                  <a:cubicBezTo>
                    <a:pt x="6072" y="5538"/>
                    <a:pt x="7339" y="4871"/>
                    <a:pt x="8607" y="4237"/>
                  </a:cubicBezTo>
                  <a:cubicBezTo>
                    <a:pt x="7339" y="3570"/>
                    <a:pt x="6072" y="2903"/>
                    <a:pt x="4804" y="223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87" name="Google Shape;18287;p76"/>
          <p:cNvGrpSpPr/>
          <p:nvPr/>
        </p:nvGrpSpPr>
        <p:grpSpPr>
          <a:xfrm>
            <a:off x="4383341" y="3817357"/>
            <a:ext cx="362947" cy="356576"/>
            <a:chOff x="4660419" y="3817357"/>
            <a:chExt cx="362947" cy="356576"/>
          </a:xfrm>
        </p:grpSpPr>
        <p:grpSp>
          <p:nvGrpSpPr>
            <p:cNvPr id="18288" name="Google Shape;18288;p76"/>
            <p:cNvGrpSpPr/>
            <p:nvPr/>
          </p:nvGrpSpPr>
          <p:grpSpPr>
            <a:xfrm>
              <a:off x="4660419" y="3817357"/>
              <a:ext cx="362947" cy="356576"/>
              <a:chOff x="4660419" y="3817357"/>
              <a:chExt cx="362947" cy="356576"/>
            </a:xfrm>
          </p:grpSpPr>
          <p:sp>
            <p:nvSpPr>
              <p:cNvPr id="18289" name="Google Shape;18289;p76"/>
              <p:cNvSpPr/>
              <p:nvPr/>
            </p:nvSpPr>
            <p:spPr>
              <a:xfrm>
                <a:off x="4660419"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0" name="Google Shape;18290;p76"/>
              <p:cNvSpPr/>
              <p:nvPr/>
            </p:nvSpPr>
            <p:spPr>
              <a:xfrm>
                <a:off x="4815585" y="3817357"/>
                <a:ext cx="207780" cy="356576"/>
              </a:xfrm>
              <a:custGeom>
                <a:avLst/>
                <a:gdLst/>
                <a:ahLst/>
                <a:cxnLst/>
                <a:rect l="l" t="t" r="r" b="b"/>
                <a:pathLst>
                  <a:path w="7926" h="13602" extrusionOk="0">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91" name="Google Shape;18291;p76"/>
            <p:cNvGrpSpPr/>
            <p:nvPr/>
          </p:nvGrpSpPr>
          <p:grpSpPr>
            <a:xfrm>
              <a:off x="4694459" y="3856408"/>
              <a:ext cx="282308" cy="265356"/>
              <a:chOff x="4690600" y="3853050"/>
              <a:chExt cx="289488" cy="272132"/>
            </a:xfrm>
          </p:grpSpPr>
          <p:sp>
            <p:nvSpPr>
              <p:cNvPr id="18292" name="Google Shape;18292;p76"/>
              <p:cNvSpPr/>
              <p:nvPr/>
            </p:nvSpPr>
            <p:spPr>
              <a:xfrm>
                <a:off x="4690600" y="3853050"/>
                <a:ext cx="289488" cy="272132"/>
              </a:xfrm>
              <a:custGeom>
                <a:avLst/>
                <a:gdLst/>
                <a:ahLst/>
                <a:cxnLst/>
                <a:rect l="l" t="t" r="r" b="b"/>
                <a:pathLst>
                  <a:path w="14478" h="13610" extrusionOk="0">
                    <a:moveTo>
                      <a:pt x="1168" y="13543"/>
                    </a:moveTo>
                    <a:cubicBezTo>
                      <a:pt x="1235" y="13276"/>
                      <a:pt x="1301" y="13043"/>
                      <a:pt x="1368" y="12776"/>
                    </a:cubicBezTo>
                    <a:cubicBezTo>
                      <a:pt x="1568" y="12009"/>
                      <a:pt x="1802" y="11241"/>
                      <a:pt x="2002" y="10474"/>
                    </a:cubicBezTo>
                    <a:cubicBezTo>
                      <a:pt x="2002" y="10374"/>
                      <a:pt x="2002" y="10207"/>
                      <a:pt x="1935" y="10107"/>
                    </a:cubicBezTo>
                    <a:cubicBezTo>
                      <a:pt x="1" y="6371"/>
                      <a:pt x="2002" y="1835"/>
                      <a:pt x="6138" y="867"/>
                    </a:cubicBezTo>
                    <a:cubicBezTo>
                      <a:pt x="9874" y="0"/>
                      <a:pt x="13210" y="2535"/>
                      <a:pt x="13844" y="5904"/>
                    </a:cubicBezTo>
                    <a:cubicBezTo>
                      <a:pt x="14478" y="9407"/>
                      <a:pt x="12176" y="12742"/>
                      <a:pt x="8673" y="13376"/>
                    </a:cubicBezTo>
                    <a:cubicBezTo>
                      <a:pt x="7306" y="13610"/>
                      <a:pt x="5971" y="13410"/>
                      <a:pt x="4704" y="12776"/>
                    </a:cubicBezTo>
                    <a:cubicBezTo>
                      <a:pt x="4604" y="12742"/>
                      <a:pt x="4437" y="12709"/>
                      <a:pt x="4304" y="12742"/>
                    </a:cubicBezTo>
                    <a:cubicBezTo>
                      <a:pt x="2636" y="13176"/>
                      <a:pt x="1502" y="13476"/>
                      <a:pt x="1168" y="13543"/>
                    </a:cubicBezTo>
                    <a:close/>
                    <a:moveTo>
                      <a:pt x="2636" y="12075"/>
                    </a:moveTo>
                    <a:cubicBezTo>
                      <a:pt x="3270" y="11909"/>
                      <a:pt x="3870" y="11775"/>
                      <a:pt x="4437" y="11608"/>
                    </a:cubicBezTo>
                    <a:cubicBezTo>
                      <a:pt x="4604" y="11575"/>
                      <a:pt x="4737" y="11575"/>
                      <a:pt x="4871" y="11675"/>
                    </a:cubicBezTo>
                    <a:cubicBezTo>
                      <a:pt x="5971" y="12309"/>
                      <a:pt x="7139" y="12542"/>
                      <a:pt x="8407" y="12342"/>
                    </a:cubicBezTo>
                    <a:cubicBezTo>
                      <a:pt x="11309" y="11875"/>
                      <a:pt x="13277" y="9173"/>
                      <a:pt x="12843" y="6271"/>
                    </a:cubicBezTo>
                    <a:cubicBezTo>
                      <a:pt x="12376" y="3302"/>
                      <a:pt x="9574" y="1301"/>
                      <a:pt x="6605" y="1835"/>
                    </a:cubicBezTo>
                    <a:cubicBezTo>
                      <a:pt x="3036" y="2502"/>
                      <a:pt x="1135" y="6471"/>
                      <a:pt x="2903" y="9640"/>
                    </a:cubicBezTo>
                    <a:cubicBezTo>
                      <a:pt x="3103" y="10007"/>
                      <a:pt x="3169" y="10274"/>
                      <a:pt x="3036" y="10641"/>
                    </a:cubicBezTo>
                    <a:cubicBezTo>
                      <a:pt x="2869" y="11108"/>
                      <a:pt x="2769" y="11575"/>
                      <a:pt x="2636" y="1207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3" name="Google Shape;18293;p76"/>
              <p:cNvSpPr/>
              <p:nvPr/>
            </p:nvSpPr>
            <p:spPr>
              <a:xfrm>
                <a:off x="4773984" y="3934408"/>
                <a:ext cx="133407" cy="122069"/>
              </a:xfrm>
              <a:custGeom>
                <a:avLst/>
                <a:gdLst/>
                <a:ahLst/>
                <a:cxnLst/>
                <a:rect l="l" t="t" r="r" b="b"/>
                <a:pathLst>
                  <a:path w="6672" h="6105" extrusionOk="0">
                    <a:moveTo>
                      <a:pt x="5070" y="6072"/>
                    </a:moveTo>
                    <a:cubicBezTo>
                      <a:pt x="3803" y="6005"/>
                      <a:pt x="1835" y="5038"/>
                      <a:pt x="467" y="2669"/>
                    </a:cubicBezTo>
                    <a:cubicBezTo>
                      <a:pt x="0" y="1835"/>
                      <a:pt x="67" y="868"/>
                      <a:pt x="767" y="234"/>
                    </a:cubicBezTo>
                    <a:cubicBezTo>
                      <a:pt x="1001" y="1"/>
                      <a:pt x="1301" y="67"/>
                      <a:pt x="1601" y="101"/>
                    </a:cubicBezTo>
                    <a:cubicBezTo>
                      <a:pt x="1668" y="101"/>
                      <a:pt x="1735" y="234"/>
                      <a:pt x="1768" y="301"/>
                    </a:cubicBezTo>
                    <a:cubicBezTo>
                      <a:pt x="1935" y="701"/>
                      <a:pt x="2135" y="1101"/>
                      <a:pt x="2268" y="1535"/>
                    </a:cubicBezTo>
                    <a:cubicBezTo>
                      <a:pt x="2369" y="1769"/>
                      <a:pt x="2202" y="1969"/>
                      <a:pt x="1902" y="2336"/>
                    </a:cubicBezTo>
                    <a:cubicBezTo>
                      <a:pt x="1801" y="2469"/>
                      <a:pt x="1768" y="2569"/>
                      <a:pt x="1835" y="2703"/>
                    </a:cubicBezTo>
                    <a:cubicBezTo>
                      <a:pt x="2369" y="3603"/>
                      <a:pt x="3102" y="4237"/>
                      <a:pt x="4070" y="4604"/>
                    </a:cubicBezTo>
                    <a:cubicBezTo>
                      <a:pt x="4203" y="4671"/>
                      <a:pt x="4303" y="4637"/>
                      <a:pt x="4403" y="4504"/>
                    </a:cubicBezTo>
                    <a:cubicBezTo>
                      <a:pt x="4904" y="3903"/>
                      <a:pt x="4937" y="3703"/>
                      <a:pt x="5237" y="3837"/>
                    </a:cubicBezTo>
                    <a:cubicBezTo>
                      <a:pt x="6505" y="4470"/>
                      <a:pt x="6605" y="4470"/>
                      <a:pt x="6605" y="4637"/>
                    </a:cubicBezTo>
                    <a:cubicBezTo>
                      <a:pt x="6672" y="5705"/>
                      <a:pt x="5671" y="6105"/>
                      <a:pt x="5070" y="607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294" name="Google Shape;18294;p76"/>
          <p:cNvGrpSpPr/>
          <p:nvPr/>
        </p:nvGrpSpPr>
        <p:grpSpPr>
          <a:xfrm>
            <a:off x="6184880" y="3813323"/>
            <a:ext cx="369882" cy="364325"/>
            <a:chOff x="1190200" y="238125"/>
            <a:chExt cx="5306767" cy="5212083"/>
          </a:xfrm>
        </p:grpSpPr>
        <p:grpSp>
          <p:nvGrpSpPr>
            <p:cNvPr id="18295" name="Google Shape;18295;p76"/>
            <p:cNvGrpSpPr/>
            <p:nvPr/>
          </p:nvGrpSpPr>
          <p:grpSpPr>
            <a:xfrm>
              <a:off x="1190200" y="238125"/>
              <a:ext cx="5212075" cy="5212075"/>
              <a:chOff x="1190200" y="238125"/>
              <a:chExt cx="5212075" cy="5212075"/>
            </a:xfrm>
          </p:grpSpPr>
          <p:sp>
            <p:nvSpPr>
              <p:cNvPr id="18296" name="Google Shape;18296;p76"/>
              <p:cNvSpPr/>
              <p:nvPr/>
            </p:nvSpPr>
            <p:spPr>
              <a:xfrm>
                <a:off x="1190200" y="238125"/>
                <a:ext cx="5212075" cy="5212075"/>
              </a:xfrm>
              <a:custGeom>
                <a:avLst/>
                <a:gdLst/>
                <a:ahLst/>
                <a:cxnLst/>
                <a:rect l="l" t="t" r="r" b="b"/>
                <a:pathLst>
                  <a:path w="208483" h="208483" extrusionOk="0">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7" name="Google Shape;18297;p76"/>
              <p:cNvSpPr/>
              <p:nvPr/>
            </p:nvSpPr>
            <p:spPr>
              <a:xfrm>
                <a:off x="2368338" y="1220419"/>
                <a:ext cx="2856522" cy="3247339"/>
              </a:xfrm>
              <a:custGeom>
                <a:avLst/>
                <a:gdLst/>
                <a:ahLst/>
                <a:cxnLst/>
                <a:rect l="l" t="t" r="r" b="b"/>
                <a:pathLst>
                  <a:path w="130928" h="148841" extrusionOk="0">
                    <a:moveTo>
                      <a:pt x="70184" y="0"/>
                    </a:moveTo>
                    <a:cubicBezTo>
                      <a:pt x="67749" y="0"/>
                      <a:pt x="65781" y="1968"/>
                      <a:pt x="65781" y="4370"/>
                    </a:cubicBezTo>
                    <a:lnTo>
                      <a:pt x="65781" y="100105"/>
                    </a:lnTo>
                    <a:cubicBezTo>
                      <a:pt x="65781" y="106844"/>
                      <a:pt x="61744" y="112915"/>
                      <a:pt x="55507" y="115483"/>
                    </a:cubicBezTo>
                    <a:cubicBezTo>
                      <a:pt x="53445" y="116348"/>
                      <a:pt x="51279" y="116767"/>
                      <a:pt x="49132" y="116767"/>
                    </a:cubicBezTo>
                    <a:cubicBezTo>
                      <a:pt x="44819" y="116767"/>
                      <a:pt x="40578" y="115076"/>
                      <a:pt x="37394" y="111914"/>
                    </a:cubicBezTo>
                    <a:cubicBezTo>
                      <a:pt x="32624" y="107177"/>
                      <a:pt x="31156" y="100039"/>
                      <a:pt x="33691" y="93801"/>
                    </a:cubicBezTo>
                    <a:cubicBezTo>
                      <a:pt x="36260" y="87563"/>
                      <a:pt x="42297" y="83493"/>
                      <a:pt x="49035" y="83460"/>
                    </a:cubicBezTo>
                    <a:cubicBezTo>
                      <a:pt x="51437" y="83460"/>
                      <a:pt x="53405" y="81492"/>
                      <a:pt x="53405" y="79090"/>
                    </a:cubicBezTo>
                    <a:lnTo>
                      <a:pt x="53405" y="55740"/>
                    </a:lnTo>
                    <a:cubicBezTo>
                      <a:pt x="53405" y="53305"/>
                      <a:pt x="51437" y="51370"/>
                      <a:pt x="49035" y="51370"/>
                    </a:cubicBezTo>
                    <a:cubicBezTo>
                      <a:pt x="21983" y="51370"/>
                      <a:pt x="0" y="73253"/>
                      <a:pt x="0" y="100105"/>
                    </a:cubicBezTo>
                    <a:cubicBezTo>
                      <a:pt x="0" y="126991"/>
                      <a:pt x="21949" y="148840"/>
                      <a:pt x="49002" y="148840"/>
                    </a:cubicBezTo>
                    <a:cubicBezTo>
                      <a:pt x="76021" y="148840"/>
                      <a:pt x="98037" y="126991"/>
                      <a:pt x="98037" y="100105"/>
                    </a:cubicBezTo>
                    <a:lnTo>
                      <a:pt x="98037" y="57742"/>
                    </a:lnTo>
                    <a:cubicBezTo>
                      <a:pt x="106751" y="62347"/>
                      <a:pt x="116484" y="64780"/>
                      <a:pt x="126356" y="64780"/>
                    </a:cubicBezTo>
                    <a:cubicBezTo>
                      <a:pt x="126423" y="64780"/>
                      <a:pt x="126490" y="64780"/>
                      <a:pt x="126557" y="64780"/>
                    </a:cubicBezTo>
                    <a:cubicBezTo>
                      <a:pt x="128959" y="64780"/>
                      <a:pt x="130927" y="62812"/>
                      <a:pt x="130927" y="60410"/>
                    </a:cubicBezTo>
                    <a:lnTo>
                      <a:pt x="130927" y="37094"/>
                    </a:lnTo>
                    <a:cubicBezTo>
                      <a:pt x="130927" y="34658"/>
                      <a:pt x="128959" y="32724"/>
                      <a:pt x="126557" y="32724"/>
                    </a:cubicBezTo>
                    <a:cubicBezTo>
                      <a:pt x="110813" y="32724"/>
                      <a:pt x="98037" y="19981"/>
                      <a:pt x="98037" y="4370"/>
                    </a:cubicBezTo>
                    <a:cubicBezTo>
                      <a:pt x="98037" y="1968"/>
                      <a:pt x="96069" y="0"/>
                      <a:pt x="936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298" name="Google Shape;18298;p76"/>
            <p:cNvSpPr/>
            <p:nvPr/>
          </p:nvSpPr>
          <p:spPr>
            <a:xfrm>
              <a:off x="3459822" y="238126"/>
              <a:ext cx="3037144" cy="5212082"/>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299" name="Google Shape;18299;p76"/>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SEO &amp; Marketing Icons</a:t>
            </a:r>
            <a:endParaRPr sz="2400">
              <a:solidFill>
                <a:srgbClr val="FFFFFF"/>
              </a:solidFill>
            </a:endParaRPr>
          </a:p>
        </p:txBody>
      </p:sp>
      <p:grpSp>
        <p:nvGrpSpPr>
          <p:cNvPr id="18300" name="Google Shape;18300;p76"/>
          <p:cNvGrpSpPr/>
          <p:nvPr/>
        </p:nvGrpSpPr>
        <p:grpSpPr>
          <a:xfrm>
            <a:off x="3486106" y="3817357"/>
            <a:ext cx="363314" cy="356576"/>
            <a:chOff x="3763184" y="3817357"/>
            <a:chExt cx="363314" cy="356576"/>
          </a:xfrm>
        </p:grpSpPr>
        <p:sp>
          <p:nvSpPr>
            <p:cNvPr id="18301" name="Google Shape;18301;p76"/>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2" name="Google Shape;18302;p76"/>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3" name="Google Shape;18303;p76"/>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4" name="Google Shape;18304;p76"/>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5" name="Google Shape;18305;p76"/>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06" name="Google Shape;18306;p76"/>
          <p:cNvGrpSpPr/>
          <p:nvPr/>
        </p:nvGrpSpPr>
        <p:grpSpPr>
          <a:xfrm>
            <a:off x="3934907" y="3817357"/>
            <a:ext cx="362947" cy="356576"/>
            <a:chOff x="4211985" y="3817357"/>
            <a:chExt cx="362947" cy="356576"/>
          </a:xfrm>
        </p:grpSpPr>
        <p:sp>
          <p:nvSpPr>
            <p:cNvPr id="18307" name="Google Shape;18307;p76"/>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8" name="Google Shape;18308;p76"/>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9" name="Google Shape;18309;p76"/>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10" name="Google Shape;18310;p76"/>
          <p:cNvGrpSpPr/>
          <p:nvPr/>
        </p:nvGrpSpPr>
        <p:grpSpPr>
          <a:xfrm>
            <a:off x="3037672" y="3817357"/>
            <a:ext cx="362920" cy="356865"/>
            <a:chOff x="3314750" y="3817357"/>
            <a:chExt cx="362920" cy="356865"/>
          </a:xfrm>
        </p:grpSpPr>
        <p:grpSp>
          <p:nvGrpSpPr>
            <p:cNvPr id="18311" name="Google Shape;18311;p76"/>
            <p:cNvGrpSpPr/>
            <p:nvPr/>
          </p:nvGrpSpPr>
          <p:grpSpPr>
            <a:xfrm>
              <a:off x="3314750" y="3817357"/>
              <a:ext cx="362920" cy="356865"/>
              <a:chOff x="3314750" y="3817357"/>
              <a:chExt cx="362920" cy="356865"/>
            </a:xfrm>
          </p:grpSpPr>
          <p:sp>
            <p:nvSpPr>
              <p:cNvPr id="18312" name="Google Shape;18312;p76"/>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3" name="Google Shape;18313;p76"/>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14" name="Google Shape;18314;p76"/>
            <p:cNvGrpSpPr/>
            <p:nvPr/>
          </p:nvGrpSpPr>
          <p:grpSpPr>
            <a:xfrm>
              <a:off x="3394986" y="3894612"/>
              <a:ext cx="202339" cy="202323"/>
              <a:chOff x="935197" y="1793977"/>
              <a:chExt cx="256451" cy="256430"/>
            </a:xfrm>
          </p:grpSpPr>
          <p:sp>
            <p:nvSpPr>
              <p:cNvPr id="18315" name="Google Shape;18315;p76"/>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6" name="Google Shape;18316;p76"/>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317" name="Google Shape;18317;p76"/>
          <p:cNvGrpSpPr/>
          <p:nvPr/>
        </p:nvGrpSpPr>
        <p:grpSpPr>
          <a:xfrm>
            <a:off x="2589238" y="3817357"/>
            <a:ext cx="362920" cy="356865"/>
            <a:chOff x="2866317" y="3817357"/>
            <a:chExt cx="362920" cy="356865"/>
          </a:xfrm>
        </p:grpSpPr>
        <p:sp>
          <p:nvSpPr>
            <p:cNvPr id="18318" name="Google Shape;18318;p76"/>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9" name="Google Shape;18319;p76"/>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0" name="Google Shape;18320;p76"/>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ransition>
    <p:fade/>
  </p:transition>
</p:sld>
</file>

<file path=ppt/slides/slide6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8324"/>
        <p:cNvGrpSpPr/>
        <p:nvPr/>
      </p:nvGrpSpPr>
      <p:grpSpPr>
        <a:xfrm>
          <a:off x="0" y="0"/>
          <a:ext cx="0" cy="0"/>
          <a:chOff x="0" y="0"/>
          <a:chExt cx="0" cy="0"/>
        </a:xfrm>
      </p:grpSpPr>
      <p:pic>
        <p:nvPicPr>
          <p:cNvPr id="18325" name="Google Shape;18325;p77">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transition>
    <p:fade/>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Picture 24">
            <a:extLst>
              <a:ext uri="{FF2B5EF4-FFF2-40B4-BE49-F238E27FC236}">
                <a16:creationId xmlns:a16="http://schemas.microsoft.com/office/drawing/2014/main" id="{C0AD2B84-2CC2-4C1D-99B4-DCD476928FD5}"/>
              </a:ext>
            </a:extLst>
          </p:cNvPr>
          <p:cNvPicPr>
            <a:picLocks noChangeAspect="1"/>
          </p:cNvPicPr>
          <p:nvPr/>
        </p:nvPicPr>
        <p:blipFill rotWithShape="1">
          <a:blip r:embed="rId4"/>
          <a:srcRect l="11460" t="2634" r="5059" b="4252"/>
          <a:stretch/>
        </p:blipFill>
        <p:spPr>
          <a:xfrm>
            <a:off x="0" y="0"/>
            <a:ext cx="9144000" cy="5143500"/>
          </a:xfrm>
          <a:prstGeom prst="rect">
            <a:avLst/>
          </a:prstGeom>
        </p:spPr>
      </p:pic>
      <p:sp>
        <p:nvSpPr>
          <p:cNvPr id="23" name="Rectangle 22">
            <a:extLst>
              <a:ext uri="{FF2B5EF4-FFF2-40B4-BE49-F238E27FC236}">
                <a16:creationId xmlns:a16="http://schemas.microsoft.com/office/drawing/2014/main" id="{C16244EF-2046-4E00-A477-A5106FF40C5A}"/>
              </a:ext>
            </a:extLst>
          </p:cNvPr>
          <p:cNvSpPr/>
          <p:nvPr/>
        </p:nvSpPr>
        <p:spPr>
          <a:xfrm>
            <a:off x="2516972" y="792573"/>
            <a:ext cx="2847625" cy="1590920"/>
          </a:xfrm>
          <a:prstGeom prst="rect">
            <a:avLst/>
          </a:pr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pic>
        <p:nvPicPr>
          <p:cNvPr id="14" name="Picture 13">
            <a:extLst>
              <a:ext uri="{FF2B5EF4-FFF2-40B4-BE49-F238E27FC236}">
                <a16:creationId xmlns:a16="http://schemas.microsoft.com/office/drawing/2014/main" id="{6065D63B-BD9E-41F8-B29D-5F5052BCE988}"/>
              </a:ext>
            </a:extLst>
          </p:cNvPr>
          <p:cNvPicPr>
            <a:picLocks noChangeAspect="1"/>
          </p:cNvPicPr>
          <p:nvPr/>
        </p:nvPicPr>
        <p:blipFill>
          <a:blip r:embed="rId5">
            <a:clrChange>
              <a:clrFrom>
                <a:srgbClr val="FFFFFF"/>
              </a:clrFrom>
              <a:clrTo>
                <a:srgbClr val="FFFFFF">
                  <a:alpha val="0"/>
                </a:srgbClr>
              </a:clrTo>
            </a:clrChange>
          </a:blip>
          <a:stretch>
            <a:fillRect/>
          </a:stretch>
        </p:blipFill>
        <p:spPr>
          <a:xfrm>
            <a:off x="2183667" y="748324"/>
            <a:ext cx="3545108" cy="1990254"/>
          </a:xfrm>
          <a:prstGeom prst="rect">
            <a:avLst/>
          </a:prstGeom>
        </p:spPr>
      </p:pic>
      <p:pic>
        <p:nvPicPr>
          <p:cNvPr id="15" name="Picture 14">
            <a:extLst>
              <a:ext uri="{FF2B5EF4-FFF2-40B4-BE49-F238E27FC236}">
                <a16:creationId xmlns:a16="http://schemas.microsoft.com/office/drawing/2014/main" id="{C4C7681C-B93E-40E6-B65B-2B2D473E26D6}"/>
              </a:ext>
            </a:extLst>
          </p:cNvPr>
          <p:cNvPicPr>
            <a:picLocks noChangeAspect="1"/>
          </p:cNvPicPr>
          <p:nvPr/>
        </p:nvPicPr>
        <p:blipFill>
          <a:blip r:embed="rId6">
            <a:clrChange>
              <a:clrFrom>
                <a:srgbClr val="FFFFFF"/>
              </a:clrFrom>
              <a:clrTo>
                <a:srgbClr val="FFFFFF">
                  <a:alpha val="0"/>
                </a:srgbClr>
              </a:clrTo>
            </a:clrChange>
          </a:blip>
          <a:stretch>
            <a:fillRect/>
          </a:stretch>
        </p:blipFill>
        <p:spPr>
          <a:xfrm>
            <a:off x="2360575" y="1292940"/>
            <a:ext cx="1408238" cy="1174029"/>
          </a:xfrm>
          <a:prstGeom prst="rect">
            <a:avLst/>
          </a:prstGeom>
        </p:spPr>
      </p:pic>
      <p:pic>
        <p:nvPicPr>
          <p:cNvPr id="16" name="Picture 15">
            <a:extLst>
              <a:ext uri="{FF2B5EF4-FFF2-40B4-BE49-F238E27FC236}">
                <a16:creationId xmlns:a16="http://schemas.microsoft.com/office/drawing/2014/main" id="{513F9B84-56C1-42CE-8F7D-4B88F8338827}"/>
              </a:ext>
            </a:extLst>
          </p:cNvPr>
          <p:cNvPicPr>
            <a:picLocks noChangeAspect="1"/>
          </p:cNvPicPr>
          <p:nvPr/>
        </p:nvPicPr>
        <p:blipFill>
          <a:blip r:embed="rId7">
            <a:clrChange>
              <a:clrFrom>
                <a:srgbClr val="FFFFFF"/>
              </a:clrFrom>
              <a:clrTo>
                <a:srgbClr val="FFFFFF">
                  <a:alpha val="0"/>
                </a:srgbClr>
              </a:clrTo>
            </a:clrChange>
          </a:blip>
          <a:stretch>
            <a:fillRect/>
          </a:stretch>
        </p:blipFill>
        <p:spPr>
          <a:xfrm>
            <a:off x="3768812" y="1203221"/>
            <a:ext cx="1751660" cy="1180272"/>
          </a:xfrm>
          <a:prstGeom prst="rect">
            <a:avLst/>
          </a:prstGeom>
        </p:spPr>
      </p:pic>
      <p:pic>
        <p:nvPicPr>
          <p:cNvPr id="26" name="Picture 25">
            <a:extLst>
              <a:ext uri="{FF2B5EF4-FFF2-40B4-BE49-F238E27FC236}">
                <a16:creationId xmlns:a16="http://schemas.microsoft.com/office/drawing/2014/main" id="{B7C0929E-66F5-40FA-AC33-67012C6B3D83}"/>
              </a:ext>
            </a:extLst>
          </p:cNvPr>
          <p:cNvPicPr>
            <a:picLocks noChangeAspect="1"/>
          </p:cNvPicPr>
          <p:nvPr/>
        </p:nvPicPr>
        <p:blipFill>
          <a:blip r:embed="rId8" cstate="hqprint">
            <a:clrChange>
              <a:clrFrom>
                <a:srgbClr val="595959">
                  <a:alpha val="0"/>
                </a:srgbClr>
              </a:clrFrom>
              <a:clrTo>
                <a:srgbClr val="595959">
                  <a:alpha val="0"/>
                </a:srgbClr>
              </a:clrTo>
            </a:clrChange>
            <a:extLst>
              <a:ext uri="{28A0092B-C50C-407E-A947-70E740481C1C}">
                <a14:useLocalDpi xmlns:a14="http://schemas.microsoft.com/office/drawing/2010/main" val="0"/>
              </a:ext>
            </a:extLst>
          </a:blip>
          <a:stretch>
            <a:fillRect/>
          </a:stretch>
        </p:blipFill>
        <p:spPr>
          <a:xfrm>
            <a:off x="2682860" y="1331390"/>
            <a:ext cx="645312" cy="645312"/>
          </a:xfrm>
          <a:prstGeom prst="rect">
            <a:avLst/>
          </a:prstGeom>
        </p:spPr>
      </p:pic>
      <p:pic>
        <p:nvPicPr>
          <p:cNvPr id="27" name="Picture 11">
            <a:hlinkClick r:id="" action="ppaction://noaction"/>
            <a:extLst>
              <a:ext uri="{FF2B5EF4-FFF2-40B4-BE49-F238E27FC236}">
                <a16:creationId xmlns:a16="http://schemas.microsoft.com/office/drawing/2014/main" id="{DF299EF7-019F-493F-8559-208CC3BCD832}"/>
              </a:ext>
            </a:extLst>
          </p:cNvPr>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flipH="1">
            <a:off x="4517991" y="1012198"/>
            <a:ext cx="746114" cy="3820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 name="Picture 11">
            <a:hlinkClick r:id="" action="ppaction://noaction"/>
            <a:extLst>
              <a:ext uri="{FF2B5EF4-FFF2-40B4-BE49-F238E27FC236}">
                <a16:creationId xmlns:a16="http://schemas.microsoft.com/office/drawing/2014/main" id="{F46BDCD6-563B-4980-A6D9-A0B0337D1327}"/>
              </a:ext>
            </a:extLst>
          </p:cNvPr>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3195758" y="1168032"/>
            <a:ext cx="573055" cy="2934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6" name="Picture 2" descr="Cartoon Fish Sticker by Box Office for iOS &amp;amp; Android | GIPHY">
            <a:extLst>
              <a:ext uri="{FF2B5EF4-FFF2-40B4-BE49-F238E27FC236}">
                <a16:creationId xmlns:a16="http://schemas.microsoft.com/office/drawing/2014/main" id="{5E1A5276-5A7A-45F9-9397-B6AB4C045DA1}"/>
              </a:ext>
            </a:extLst>
          </p:cNvPr>
          <p:cNvPicPr>
            <a:picLocks noChangeAspect="1" noChangeArrowheads="1" noCrop="1"/>
          </p:cNvPicPr>
          <p:nvPr/>
        </p:nvPicPr>
        <p:blipFill>
          <a:blip r:embed="rId10" cstate="hqprint">
            <a:extLst>
              <a:ext uri="{28A0092B-C50C-407E-A947-70E740481C1C}">
                <a14:useLocalDpi xmlns:a14="http://schemas.microsoft.com/office/drawing/2010/main" val="0"/>
              </a:ext>
            </a:extLst>
          </a:blip>
          <a:srcRect/>
          <a:stretch>
            <a:fillRect/>
          </a:stretch>
        </p:blipFill>
        <p:spPr bwMode="auto">
          <a:xfrm>
            <a:off x="3241207" y="1424381"/>
            <a:ext cx="955466" cy="537450"/>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2" descr="Cartoon Fish Sticker by Box Office for iOS &amp;amp; Android | GIPHY">
            <a:extLst>
              <a:ext uri="{FF2B5EF4-FFF2-40B4-BE49-F238E27FC236}">
                <a16:creationId xmlns:a16="http://schemas.microsoft.com/office/drawing/2014/main" id="{F475EF3E-40D6-4820-9131-8509696D721D}"/>
              </a:ext>
            </a:extLst>
          </p:cNvPr>
          <p:cNvPicPr>
            <a:picLocks noChangeAspect="1" noChangeArrowheads="1" noCrop="1"/>
          </p:cNvPicPr>
          <p:nvPr/>
        </p:nvPicPr>
        <p:blipFill>
          <a:blip r:embed="rId10" cstate="hqprint">
            <a:extLst>
              <a:ext uri="{28A0092B-C50C-407E-A947-70E740481C1C}">
                <a14:useLocalDpi xmlns:a14="http://schemas.microsoft.com/office/drawing/2010/main" val="0"/>
              </a:ext>
            </a:extLst>
          </a:blip>
          <a:srcRect/>
          <a:stretch>
            <a:fillRect/>
          </a:stretch>
        </p:blipFill>
        <p:spPr bwMode="auto">
          <a:xfrm flipH="1">
            <a:off x="2372706" y="1017590"/>
            <a:ext cx="955466" cy="537450"/>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30">
            <a:extLst>
              <a:ext uri="{FF2B5EF4-FFF2-40B4-BE49-F238E27FC236}">
                <a16:creationId xmlns:a16="http://schemas.microsoft.com/office/drawing/2014/main" id="{1B04B035-9636-4A89-8181-32CAF6445F8D}"/>
              </a:ext>
            </a:extLst>
          </p:cNvPr>
          <p:cNvPicPr>
            <a:picLocks noChangeAspect="1"/>
          </p:cNvPicPr>
          <p:nvPr/>
        </p:nvPicPr>
        <p:blipFill>
          <a:blip r:embed="rId11"/>
          <a:stretch>
            <a:fillRect/>
          </a:stretch>
        </p:blipFill>
        <p:spPr>
          <a:xfrm>
            <a:off x="6269061" y="1267187"/>
            <a:ext cx="2592316" cy="3383414"/>
          </a:xfrm>
          <a:prstGeom prst="rect">
            <a:avLst/>
          </a:prstGeom>
        </p:spPr>
      </p:pic>
      <p:pic>
        <p:nvPicPr>
          <p:cNvPr id="41" name="Picture 12" descr="Káº¿t quáº£ hÃ¬nh áº£nh cho win text gif">
            <a:extLst>
              <a:ext uri="{FF2B5EF4-FFF2-40B4-BE49-F238E27FC236}">
                <a16:creationId xmlns:a16="http://schemas.microsoft.com/office/drawing/2014/main" id="{6AA927E9-23D3-46BC-92D0-3405E27FCD40}"/>
              </a:ext>
            </a:extLst>
          </p:cNvPr>
          <p:cNvPicPr>
            <a:picLocks noChangeAspect="1" noChangeArrowheads="1" noCrop="1"/>
          </p:cNvPicPr>
          <p:nvPr/>
        </p:nvPicPr>
        <p:blipFill>
          <a:blip r:embed="rId12">
            <a:extLst>
              <a:ext uri="{28A0092B-C50C-407E-A947-70E740481C1C}">
                <a14:useLocalDpi xmlns:a14="http://schemas.microsoft.com/office/drawing/2010/main" val="0"/>
              </a:ext>
            </a:extLst>
          </a:blip>
          <a:srcRect/>
          <a:stretch>
            <a:fillRect/>
          </a:stretch>
        </p:blipFill>
        <p:spPr bwMode="auto">
          <a:xfrm>
            <a:off x="2850439" y="2514934"/>
            <a:ext cx="2653757" cy="2653757"/>
          </a:xfrm>
          <a:prstGeom prst="rect">
            <a:avLst/>
          </a:prstGeom>
          <a:noFill/>
          <a:extLst>
            <a:ext uri="{909E8E84-426E-40DD-AFC4-6F175D3DCCD1}">
              <a14:hiddenFill xmlns:a14="http://schemas.microsoft.com/office/drawing/2010/main">
                <a:solidFill>
                  <a:srgbClr val="FFFFFF"/>
                </a:solidFill>
              </a14:hiddenFill>
            </a:ext>
          </a:extLst>
        </p:spPr>
      </p:pic>
      <p:pic>
        <p:nvPicPr>
          <p:cNvPr id="19" name="1">
            <a:hlinkClick r:id="rId13" action="ppaction://hlinksldjump"/>
            <a:extLst>
              <a:ext uri="{FF2B5EF4-FFF2-40B4-BE49-F238E27FC236}">
                <a16:creationId xmlns:a16="http://schemas.microsoft.com/office/drawing/2014/main" id="{CF3269BF-C652-4B57-90E6-99A9A1C2572B}"/>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1002323" y="85674"/>
            <a:ext cx="748931" cy="737183"/>
          </a:xfrm>
          <a:prstGeom prst="rect">
            <a:avLst/>
          </a:prstGeom>
        </p:spPr>
      </p:pic>
      <p:pic>
        <p:nvPicPr>
          <p:cNvPr id="20" name="2">
            <a:hlinkClick r:id="rId15" action="ppaction://hlinksldjump"/>
            <a:extLst>
              <a:ext uri="{FF2B5EF4-FFF2-40B4-BE49-F238E27FC236}">
                <a16:creationId xmlns:a16="http://schemas.microsoft.com/office/drawing/2014/main" id="{D6BE4692-4786-43CF-B38E-1F4B83531F94}"/>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1776915" y="75353"/>
            <a:ext cx="766849" cy="757826"/>
          </a:xfrm>
          <a:prstGeom prst="rect">
            <a:avLst/>
          </a:prstGeom>
        </p:spPr>
      </p:pic>
      <p:pic>
        <p:nvPicPr>
          <p:cNvPr id="21" name="3">
            <a:hlinkClick r:id="rId17" action="ppaction://hlinksldjump"/>
            <a:extLst>
              <a:ext uri="{FF2B5EF4-FFF2-40B4-BE49-F238E27FC236}">
                <a16:creationId xmlns:a16="http://schemas.microsoft.com/office/drawing/2014/main" id="{13693C05-4771-4366-A24D-BA01A376EA7E}"/>
              </a:ext>
            </a:extLst>
          </p:cNvPr>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2536508" y="69157"/>
            <a:ext cx="754994" cy="749050"/>
          </a:xfrm>
          <a:prstGeom prst="rect">
            <a:avLst/>
          </a:prstGeom>
        </p:spPr>
      </p:pic>
      <p:pic>
        <p:nvPicPr>
          <p:cNvPr id="22" name="4">
            <a:hlinkClick r:id="rId19" action="ppaction://hlinksldjump"/>
            <a:extLst>
              <a:ext uri="{FF2B5EF4-FFF2-40B4-BE49-F238E27FC236}">
                <a16:creationId xmlns:a16="http://schemas.microsoft.com/office/drawing/2014/main" id="{B63B9A75-09A6-4F54-B896-08A9C12DBC3F}"/>
              </a:ext>
            </a:extLst>
          </p:cNvPr>
          <p:cNvPicPr>
            <a:picLocks noChangeAspect="1"/>
          </p:cNvPicPr>
          <p:nvPr/>
        </p:nvPicPr>
        <p:blipFill>
          <a:blip r:embed="rId20" cstate="print">
            <a:extLst>
              <a:ext uri="{28A0092B-C50C-407E-A947-70E740481C1C}">
                <a14:useLocalDpi xmlns:a14="http://schemas.microsoft.com/office/drawing/2010/main" val="0"/>
              </a:ext>
            </a:extLst>
          </a:blip>
          <a:stretch>
            <a:fillRect/>
          </a:stretch>
        </p:blipFill>
        <p:spPr>
          <a:xfrm>
            <a:off x="3287344" y="67192"/>
            <a:ext cx="739889" cy="728284"/>
          </a:xfrm>
          <a:prstGeom prst="rect">
            <a:avLst/>
          </a:prstGeom>
        </p:spPr>
      </p:pic>
      <p:pic>
        <p:nvPicPr>
          <p:cNvPr id="24" name="5">
            <a:hlinkClick r:id="rId21" action="ppaction://hlinksldjump"/>
            <a:extLst>
              <a:ext uri="{FF2B5EF4-FFF2-40B4-BE49-F238E27FC236}">
                <a16:creationId xmlns:a16="http://schemas.microsoft.com/office/drawing/2014/main" id="{24FEA223-0E97-48DC-AD94-7EB0BB4F173B}"/>
              </a:ext>
            </a:extLst>
          </p:cNvPr>
          <p:cNvPicPr>
            <a:picLocks noChangeAspect="1"/>
          </p:cNvPicPr>
          <p:nvPr/>
        </p:nvPicPr>
        <p:blipFill>
          <a:blip r:embed="rId22" cstate="print">
            <a:extLst>
              <a:ext uri="{28A0092B-C50C-407E-A947-70E740481C1C}">
                <a14:useLocalDpi xmlns:a14="http://schemas.microsoft.com/office/drawing/2010/main" val="0"/>
              </a:ext>
            </a:extLst>
          </a:blip>
          <a:stretch>
            <a:fillRect/>
          </a:stretch>
        </p:blipFill>
        <p:spPr>
          <a:xfrm>
            <a:off x="4037585" y="66912"/>
            <a:ext cx="736875" cy="725317"/>
          </a:xfrm>
          <a:prstGeom prst="rect">
            <a:avLst/>
          </a:prstGeom>
        </p:spPr>
      </p:pic>
      <p:pic>
        <p:nvPicPr>
          <p:cNvPr id="29" name="6">
            <a:hlinkClick r:id="rId23" action="ppaction://hlinksldjump"/>
            <a:extLst>
              <a:ext uri="{FF2B5EF4-FFF2-40B4-BE49-F238E27FC236}">
                <a16:creationId xmlns:a16="http://schemas.microsoft.com/office/drawing/2014/main" id="{CEACD421-DD96-4E3F-8DBA-5531CE62769F}"/>
              </a:ext>
            </a:extLst>
          </p:cNvPr>
          <p:cNvPicPr>
            <a:picLocks noChangeAspect="1"/>
          </p:cNvPicPr>
          <p:nvPr/>
        </p:nvPicPr>
        <p:blipFill>
          <a:blip r:embed="rId24" cstate="print">
            <a:extLst>
              <a:ext uri="{28A0092B-C50C-407E-A947-70E740481C1C}">
                <a14:useLocalDpi xmlns:a14="http://schemas.microsoft.com/office/drawing/2010/main" val="0"/>
              </a:ext>
            </a:extLst>
          </a:blip>
          <a:stretch>
            <a:fillRect/>
          </a:stretch>
        </p:blipFill>
        <p:spPr>
          <a:xfrm>
            <a:off x="4800120" y="65789"/>
            <a:ext cx="721944" cy="713451"/>
          </a:xfrm>
          <a:prstGeom prst="rect">
            <a:avLst/>
          </a:prstGeom>
        </p:spPr>
      </p:pic>
      <p:pic>
        <p:nvPicPr>
          <p:cNvPr id="32" name="7">
            <a:hlinkClick r:id="rId25" action="ppaction://hlinksldjump"/>
            <a:extLst>
              <a:ext uri="{FF2B5EF4-FFF2-40B4-BE49-F238E27FC236}">
                <a16:creationId xmlns:a16="http://schemas.microsoft.com/office/drawing/2014/main" id="{92C81026-391A-46EA-B7DA-B4ED7BBFBF42}"/>
              </a:ext>
            </a:extLst>
          </p:cNvPr>
          <p:cNvPicPr>
            <a:picLocks noChangeAspect="1"/>
          </p:cNvPicPr>
          <p:nvPr/>
        </p:nvPicPr>
        <p:blipFill>
          <a:blip r:embed="rId26" cstate="print">
            <a:extLst>
              <a:ext uri="{28A0092B-C50C-407E-A947-70E740481C1C}">
                <a14:useLocalDpi xmlns:a14="http://schemas.microsoft.com/office/drawing/2010/main" val="0"/>
              </a:ext>
            </a:extLst>
          </a:blip>
          <a:stretch>
            <a:fillRect/>
          </a:stretch>
        </p:blipFill>
        <p:spPr>
          <a:xfrm>
            <a:off x="5532973" y="67192"/>
            <a:ext cx="734063" cy="728284"/>
          </a:xfrm>
          <a:prstGeom prst="rect">
            <a:avLst/>
          </a:prstGeom>
        </p:spPr>
      </p:pic>
      <p:pic>
        <p:nvPicPr>
          <p:cNvPr id="33" name="8">
            <a:hlinkClick r:id="rId27" action="ppaction://hlinksldjump"/>
            <a:extLst>
              <a:ext uri="{FF2B5EF4-FFF2-40B4-BE49-F238E27FC236}">
                <a16:creationId xmlns:a16="http://schemas.microsoft.com/office/drawing/2014/main" id="{2B7AEAA6-BFC6-47B1-B14F-34425DB9E555}"/>
              </a:ext>
            </a:extLst>
          </p:cNvPr>
          <p:cNvPicPr>
            <a:picLocks noChangeAspect="1"/>
          </p:cNvPicPr>
          <p:nvPr/>
        </p:nvPicPr>
        <p:blipFill>
          <a:blip r:embed="rId28" cstate="print">
            <a:extLst>
              <a:ext uri="{28A0092B-C50C-407E-A947-70E740481C1C}">
                <a14:useLocalDpi xmlns:a14="http://schemas.microsoft.com/office/drawing/2010/main" val="0"/>
              </a:ext>
            </a:extLst>
          </a:blip>
          <a:stretch>
            <a:fillRect/>
          </a:stretch>
        </p:blipFill>
        <p:spPr>
          <a:xfrm>
            <a:off x="6269060" y="69720"/>
            <a:ext cx="764006" cy="754982"/>
          </a:xfrm>
          <a:prstGeom prst="rect">
            <a:avLst/>
          </a:prstGeom>
        </p:spPr>
      </p:pic>
      <p:pic>
        <p:nvPicPr>
          <p:cNvPr id="34" name="Picture 33">
            <a:extLst>
              <a:ext uri="{FF2B5EF4-FFF2-40B4-BE49-F238E27FC236}">
                <a16:creationId xmlns:a16="http://schemas.microsoft.com/office/drawing/2014/main" id="{3DF5DBBC-99D8-412F-A7D9-48D5AE1AAD2C}"/>
              </a:ext>
            </a:extLst>
          </p:cNvPr>
          <p:cNvPicPr>
            <a:picLocks noChangeAspect="1"/>
          </p:cNvPicPr>
          <p:nvPr/>
        </p:nvPicPr>
        <p:blipFill>
          <a:blip r:embed="rId29"/>
          <a:stretch>
            <a:fillRect/>
          </a:stretch>
        </p:blipFill>
        <p:spPr>
          <a:xfrm>
            <a:off x="-441017" y="5171998"/>
            <a:ext cx="5013017" cy="1412454"/>
          </a:xfrm>
          <a:prstGeom prst="rect">
            <a:avLst/>
          </a:prstGeom>
        </p:spPr>
      </p:pic>
    </p:spTree>
    <p:extLst>
      <p:ext uri="{BB962C8B-B14F-4D97-AF65-F5344CB8AC3E}">
        <p14:creationId xmlns:p14="http://schemas.microsoft.com/office/powerpoint/2010/main" val="359580883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indefinite" fill="hold" nodeType="withEffect">
                                  <p:stCondLst>
                                    <p:cond delay="0"/>
                                  </p:stCondLst>
                                  <p:childTnLst>
                                    <p:animRot by="120000">
                                      <p:cBhvr>
                                        <p:cTn id="6" dur="100" fill="hold">
                                          <p:stCondLst>
                                            <p:cond delay="0"/>
                                          </p:stCondLst>
                                        </p:cTn>
                                        <p:tgtEl>
                                          <p:spTgt spid="19"/>
                                        </p:tgtEl>
                                        <p:attrNameLst>
                                          <p:attrName>r</p:attrName>
                                        </p:attrNameLst>
                                      </p:cBhvr>
                                    </p:animRot>
                                    <p:animRot by="-240000">
                                      <p:cBhvr>
                                        <p:cTn id="7" dur="200" fill="hold">
                                          <p:stCondLst>
                                            <p:cond delay="200"/>
                                          </p:stCondLst>
                                        </p:cTn>
                                        <p:tgtEl>
                                          <p:spTgt spid="19"/>
                                        </p:tgtEl>
                                        <p:attrNameLst>
                                          <p:attrName>r</p:attrName>
                                        </p:attrNameLst>
                                      </p:cBhvr>
                                    </p:animRot>
                                    <p:animRot by="240000">
                                      <p:cBhvr>
                                        <p:cTn id="8" dur="200" fill="hold">
                                          <p:stCondLst>
                                            <p:cond delay="400"/>
                                          </p:stCondLst>
                                        </p:cTn>
                                        <p:tgtEl>
                                          <p:spTgt spid="19"/>
                                        </p:tgtEl>
                                        <p:attrNameLst>
                                          <p:attrName>r</p:attrName>
                                        </p:attrNameLst>
                                      </p:cBhvr>
                                    </p:animRot>
                                    <p:animRot by="-240000">
                                      <p:cBhvr>
                                        <p:cTn id="9" dur="200" fill="hold">
                                          <p:stCondLst>
                                            <p:cond delay="600"/>
                                          </p:stCondLst>
                                        </p:cTn>
                                        <p:tgtEl>
                                          <p:spTgt spid="19"/>
                                        </p:tgtEl>
                                        <p:attrNameLst>
                                          <p:attrName>r</p:attrName>
                                        </p:attrNameLst>
                                      </p:cBhvr>
                                    </p:animRot>
                                    <p:animRot by="120000">
                                      <p:cBhvr>
                                        <p:cTn id="10" dur="200" fill="hold">
                                          <p:stCondLst>
                                            <p:cond delay="800"/>
                                          </p:stCondLst>
                                        </p:cTn>
                                        <p:tgtEl>
                                          <p:spTgt spid="19"/>
                                        </p:tgtEl>
                                        <p:attrNameLst>
                                          <p:attrName>r</p:attrName>
                                        </p:attrNameLst>
                                      </p:cBhvr>
                                    </p:animRot>
                                  </p:childTnLst>
                                </p:cTn>
                              </p:par>
                              <p:par>
                                <p:cTn id="11" presetID="32" presetClass="emph" presetSubtype="0" repeatCount="indefinite" fill="hold" nodeType="withEffect">
                                  <p:stCondLst>
                                    <p:cond delay="0"/>
                                  </p:stCondLst>
                                  <p:childTnLst>
                                    <p:animRot by="120000">
                                      <p:cBhvr>
                                        <p:cTn id="12" dur="100" fill="hold">
                                          <p:stCondLst>
                                            <p:cond delay="0"/>
                                          </p:stCondLst>
                                        </p:cTn>
                                        <p:tgtEl>
                                          <p:spTgt spid="20"/>
                                        </p:tgtEl>
                                        <p:attrNameLst>
                                          <p:attrName>r</p:attrName>
                                        </p:attrNameLst>
                                      </p:cBhvr>
                                    </p:animRot>
                                    <p:animRot by="-240000">
                                      <p:cBhvr>
                                        <p:cTn id="13" dur="200" fill="hold">
                                          <p:stCondLst>
                                            <p:cond delay="200"/>
                                          </p:stCondLst>
                                        </p:cTn>
                                        <p:tgtEl>
                                          <p:spTgt spid="20"/>
                                        </p:tgtEl>
                                        <p:attrNameLst>
                                          <p:attrName>r</p:attrName>
                                        </p:attrNameLst>
                                      </p:cBhvr>
                                    </p:animRot>
                                    <p:animRot by="240000">
                                      <p:cBhvr>
                                        <p:cTn id="14" dur="200" fill="hold">
                                          <p:stCondLst>
                                            <p:cond delay="400"/>
                                          </p:stCondLst>
                                        </p:cTn>
                                        <p:tgtEl>
                                          <p:spTgt spid="20"/>
                                        </p:tgtEl>
                                        <p:attrNameLst>
                                          <p:attrName>r</p:attrName>
                                        </p:attrNameLst>
                                      </p:cBhvr>
                                    </p:animRot>
                                    <p:animRot by="-240000">
                                      <p:cBhvr>
                                        <p:cTn id="15" dur="200" fill="hold">
                                          <p:stCondLst>
                                            <p:cond delay="600"/>
                                          </p:stCondLst>
                                        </p:cTn>
                                        <p:tgtEl>
                                          <p:spTgt spid="20"/>
                                        </p:tgtEl>
                                        <p:attrNameLst>
                                          <p:attrName>r</p:attrName>
                                        </p:attrNameLst>
                                      </p:cBhvr>
                                    </p:animRot>
                                    <p:animRot by="120000">
                                      <p:cBhvr>
                                        <p:cTn id="16" dur="200" fill="hold">
                                          <p:stCondLst>
                                            <p:cond delay="800"/>
                                          </p:stCondLst>
                                        </p:cTn>
                                        <p:tgtEl>
                                          <p:spTgt spid="20"/>
                                        </p:tgtEl>
                                        <p:attrNameLst>
                                          <p:attrName>r</p:attrName>
                                        </p:attrNameLst>
                                      </p:cBhvr>
                                    </p:animRot>
                                  </p:childTnLst>
                                </p:cTn>
                              </p:par>
                              <p:par>
                                <p:cTn id="17" presetID="32" presetClass="emph" presetSubtype="0" repeatCount="indefinite" fill="hold" nodeType="withEffect">
                                  <p:stCondLst>
                                    <p:cond delay="0"/>
                                  </p:stCondLst>
                                  <p:childTnLst>
                                    <p:animRot by="120000">
                                      <p:cBhvr>
                                        <p:cTn id="18" dur="100" fill="hold">
                                          <p:stCondLst>
                                            <p:cond delay="0"/>
                                          </p:stCondLst>
                                        </p:cTn>
                                        <p:tgtEl>
                                          <p:spTgt spid="21"/>
                                        </p:tgtEl>
                                        <p:attrNameLst>
                                          <p:attrName>r</p:attrName>
                                        </p:attrNameLst>
                                      </p:cBhvr>
                                    </p:animRot>
                                    <p:animRot by="-240000">
                                      <p:cBhvr>
                                        <p:cTn id="19" dur="200" fill="hold">
                                          <p:stCondLst>
                                            <p:cond delay="200"/>
                                          </p:stCondLst>
                                        </p:cTn>
                                        <p:tgtEl>
                                          <p:spTgt spid="21"/>
                                        </p:tgtEl>
                                        <p:attrNameLst>
                                          <p:attrName>r</p:attrName>
                                        </p:attrNameLst>
                                      </p:cBhvr>
                                    </p:animRot>
                                    <p:animRot by="240000">
                                      <p:cBhvr>
                                        <p:cTn id="20" dur="200" fill="hold">
                                          <p:stCondLst>
                                            <p:cond delay="400"/>
                                          </p:stCondLst>
                                        </p:cTn>
                                        <p:tgtEl>
                                          <p:spTgt spid="21"/>
                                        </p:tgtEl>
                                        <p:attrNameLst>
                                          <p:attrName>r</p:attrName>
                                        </p:attrNameLst>
                                      </p:cBhvr>
                                    </p:animRot>
                                    <p:animRot by="-240000">
                                      <p:cBhvr>
                                        <p:cTn id="21" dur="200" fill="hold">
                                          <p:stCondLst>
                                            <p:cond delay="600"/>
                                          </p:stCondLst>
                                        </p:cTn>
                                        <p:tgtEl>
                                          <p:spTgt spid="21"/>
                                        </p:tgtEl>
                                        <p:attrNameLst>
                                          <p:attrName>r</p:attrName>
                                        </p:attrNameLst>
                                      </p:cBhvr>
                                    </p:animRot>
                                    <p:animRot by="120000">
                                      <p:cBhvr>
                                        <p:cTn id="22" dur="200" fill="hold">
                                          <p:stCondLst>
                                            <p:cond delay="800"/>
                                          </p:stCondLst>
                                        </p:cTn>
                                        <p:tgtEl>
                                          <p:spTgt spid="21"/>
                                        </p:tgtEl>
                                        <p:attrNameLst>
                                          <p:attrName>r</p:attrName>
                                        </p:attrNameLst>
                                      </p:cBhvr>
                                    </p:animRot>
                                  </p:childTnLst>
                                </p:cTn>
                              </p:par>
                              <p:par>
                                <p:cTn id="23" presetID="32" presetClass="emph" presetSubtype="0" repeatCount="indefinite" fill="hold" nodeType="withEffect">
                                  <p:stCondLst>
                                    <p:cond delay="0"/>
                                  </p:stCondLst>
                                  <p:childTnLst>
                                    <p:animRot by="120000">
                                      <p:cBhvr>
                                        <p:cTn id="24" dur="100" fill="hold">
                                          <p:stCondLst>
                                            <p:cond delay="0"/>
                                          </p:stCondLst>
                                        </p:cTn>
                                        <p:tgtEl>
                                          <p:spTgt spid="22"/>
                                        </p:tgtEl>
                                        <p:attrNameLst>
                                          <p:attrName>r</p:attrName>
                                        </p:attrNameLst>
                                      </p:cBhvr>
                                    </p:animRot>
                                    <p:animRot by="-240000">
                                      <p:cBhvr>
                                        <p:cTn id="25" dur="200" fill="hold">
                                          <p:stCondLst>
                                            <p:cond delay="200"/>
                                          </p:stCondLst>
                                        </p:cTn>
                                        <p:tgtEl>
                                          <p:spTgt spid="22"/>
                                        </p:tgtEl>
                                        <p:attrNameLst>
                                          <p:attrName>r</p:attrName>
                                        </p:attrNameLst>
                                      </p:cBhvr>
                                    </p:animRot>
                                    <p:animRot by="240000">
                                      <p:cBhvr>
                                        <p:cTn id="26" dur="200" fill="hold">
                                          <p:stCondLst>
                                            <p:cond delay="400"/>
                                          </p:stCondLst>
                                        </p:cTn>
                                        <p:tgtEl>
                                          <p:spTgt spid="22"/>
                                        </p:tgtEl>
                                        <p:attrNameLst>
                                          <p:attrName>r</p:attrName>
                                        </p:attrNameLst>
                                      </p:cBhvr>
                                    </p:animRot>
                                    <p:animRot by="-240000">
                                      <p:cBhvr>
                                        <p:cTn id="27" dur="200" fill="hold">
                                          <p:stCondLst>
                                            <p:cond delay="600"/>
                                          </p:stCondLst>
                                        </p:cTn>
                                        <p:tgtEl>
                                          <p:spTgt spid="22"/>
                                        </p:tgtEl>
                                        <p:attrNameLst>
                                          <p:attrName>r</p:attrName>
                                        </p:attrNameLst>
                                      </p:cBhvr>
                                    </p:animRot>
                                    <p:animRot by="120000">
                                      <p:cBhvr>
                                        <p:cTn id="28" dur="200" fill="hold">
                                          <p:stCondLst>
                                            <p:cond delay="800"/>
                                          </p:stCondLst>
                                        </p:cTn>
                                        <p:tgtEl>
                                          <p:spTgt spid="22"/>
                                        </p:tgtEl>
                                        <p:attrNameLst>
                                          <p:attrName>r</p:attrName>
                                        </p:attrNameLst>
                                      </p:cBhvr>
                                    </p:animRot>
                                  </p:childTnLst>
                                </p:cTn>
                              </p:par>
                              <p:par>
                                <p:cTn id="29" presetID="32" presetClass="emph" presetSubtype="0" repeatCount="indefinite" fill="hold" nodeType="withEffect">
                                  <p:stCondLst>
                                    <p:cond delay="0"/>
                                  </p:stCondLst>
                                  <p:childTnLst>
                                    <p:animRot by="120000">
                                      <p:cBhvr>
                                        <p:cTn id="30" dur="100" fill="hold">
                                          <p:stCondLst>
                                            <p:cond delay="0"/>
                                          </p:stCondLst>
                                        </p:cTn>
                                        <p:tgtEl>
                                          <p:spTgt spid="24"/>
                                        </p:tgtEl>
                                        <p:attrNameLst>
                                          <p:attrName>r</p:attrName>
                                        </p:attrNameLst>
                                      </p:cBhvr>
                                    </p:animRot>
                                    <p:animRot by="-240000">
                                      <p:cBhvr>
                                        <p:cTn id="31" dur="200" fill="hold">
                                          <p:stCondLst>
                                            <p:cond delay="200"/>
                                          </p:stCondLst>
                                        </p:cTn>
                                        <p:tgtEl>
                                          <p:spTgt spid="24"/>
                                        </p:tgtEl>
                                        <p:attrNameLst>
                                          <p:attrName>r</p:attrName>
                                        </p:attrNameLst>
                                      </p:cBhvr>
                                    </p:animRot>
                                    <p:animRot by="240000">
                                      <p:cBhvr>
                                        <p:cTn id="32" dur="200" fill="hold">
                                          <p:stCondLst>
                                            <p:cond delay="400"/>
                                          </p:stCondLst>
                                        </p:cTn>
                                        <p:tgtEl>
                                          <p:spTgt spid="24"/>
                                        </p:tgtEl>
                                        <p:attrNameLst>
                                          <p:attrName>r</p:attrName>
                                        </p:attrNameLst>
                                      </p:cBhvr>
                                    </p:animRot>
                                    <p:animRot by="-240000">
                                      <p:cBhvr>
                                        <p:cTn id="33" dur="200" fill="hold">
                                          <p:stCondLst>
                                            <p:cond delay="600"/>
                                          </p:stCondLst>
                                        </p:cTn>
                                        <p:tgtEl>
                                          <p:spTgt spid="24"/>
                                        </p:tgtEl>
                                        <p:attrNameLst>
                                          <p:attrName>r</p:attrName>
                                        </p:attrNameLst>
                                      </p:cBhvr>
                                    </p:animRot>
                                    <p:animRot by="120000">
                                      <p:cBhvr>
                                        <p:cTn id="34" dur="200" fill="hold">
                                          <p:stCondLst>
                                            <p:cond delay="800"/>
                                          </p:stCondLst>
                                        </p:cTn>
                                        <p:tgtEl>
                                          <p:spTgt spid="24"/>
                                        </p:tgtEl>
                                        <p:attrNameLst>
                                          <p:attrName>r</p:attrName>
                                        </p:attrNameLst>
                                      </p:cBhvr>
                                    </p:animRot>
                                  </p:childTnLst>
                                </p:cTn>
                              </p:par>
                              <p:par>
                                <p:cTn id="35" presetID="32" presetClass="emph" presetSubtype="0" repeatCount="indefinite" fill="hold" nodeType="withEffect">
                                  <p:stCondLst>
                                    <p:cond delay="0"/>
                                  </p:stCondLst>
                                  <p:childTnLst>
                                    <p:animRot by="120000">
                                      <p:cBhvr>
                                        <p:cTn id="36" dur="100" fill="hold">
                                          <p:stCondLst>
                                            <p:cond delay="0"/>
                                          </p:stCondLst>
                                        </p:cTn>
                                        <p:tgtEl>
                                          <p:spTgt spid="29"/>
                                        </p:tgtEl>
                                        <p:attrNameLst>
                                          <p:attrName>r</p:attrName>
                                        </p:attrNameLst>
                                      </p:cBhvr>
                                    </p:animRot>
                                    <p:animRot by="-240000">
                                      <p:cBhvr>
                                        <p:cTn id="37" dur="200" fill="hold">
                                          <p:stCondLst>
                                            <p:cond delay="200"/>
                                          </p:stCondLst>
                                        </p:cTn>
                                        <p:tgtEl>
                                          <p:spTgt spid="29"/>
                                        </p:tgtEl>
                                        <p:attrNameLst>
                                          <p:attrName>r</p:attrName>
                                        </p:attrNameLst>
                                      </p:cBhvr>
                                    </p:animRot>
                                    <p:animRot by="240000">
                                      <p:cBhvr>
                                        <p:cTn id="38" dur="200" fill="hold">
                                          <p:stCondLst>
                                            <p:cond delay="400"/>
                                          </p:stCondLst>
                                        </p:cTn>
                                        <p:tgtEl>
                                          <p:spTgt spid="29"/>
                                        </p:tgtEl>
                                        <p:attrNameLst>
                                          <p:attrName>r</p:attrName>
                                        </p:attrNameLst>
                                      </p:cBhvr>
                                    </p:animRot>
                                    <p:animRot by="-240000">
                                      <p:cBhvr>
                                        <p:cTn id="39" dur="200" fill="hold">
                                          <p:stCondLst>
                                            <p:cond delay="600"/>
                                          </p:stCondLst>
                                        </p:cTn>
                                        <p:tgtEl>
                                          <p:spTgt spid="29"/>
                                        </p:tgtEl>
                                        <p:attrNameLst>
                                          <p:attrName>r</p:attrName>
                                        </p:attrNameLst>
                                      </p:cBhvr>
                                    </p:animRot>
                                    <p:animRot by="120000">
                                      <p:cBhvr>
                                        <p:cTn id="40" dur="200" fill="hold">
                                          <p:stCondLst>
                                            <p:cond delay="800"/>
                                          </p:stCondLst>
                                        </p:cTn>
                                        <p:tgtEl>
                                          <p:spTgt spid="29"/>
                                        </p:tgtEl>
                                        <p:attrNameLst>
                                          <p:attrName>r</p:attrName>
                                        </p:attrNameLst>
                                      </p:cBhvr>
                                    </p:animRot>
                                  </p:childTnLst>
                                </p:cTn>
                              </p:par>
                              <p:par>
                                <p:cTn id="41" presetID="32" presetClass="emph" presetSubtype="0" repeatCount="indefinite" fill="hold" nodeType="withEffect">
                                  <p:stCondLst>
                                    <p:cond delay="0"/>
                                  </p:stCondLst>
                                  <p:childTnLst>
                                    <p:animRot by="120000">
                                      <p:cBhvr>
                                        <p:cTn id="42" dur="100" fill="hold">
                                          <p:stCondLst>
                                            <p:cond delay="0"/>
                                          </p:stCondLst>
                                        </p:cTn>
                                        <p:tgtEl>
                                          <p:spTgt spid="32"/>
                                        </p:tgtEl>
                                        <p:attrNameLst>
                                          <p:attrName>r</p:attrName>
                                        </p:attrNameLst>
                                      </p:cBhvr>
                                    </p:animRot>
                                    <p:animRot by="-240000">
                                      <p:cBhvr>
                                        <p:cTn id="43" dur="200" fill="hold">
                                          <p:stCondLst>
                                            <p:cond delay="200"/>
                                          </p:stCondLst>
                                        </p:cTn>
                                        <p:tgtEl>
                                          <p:spTgt spid="32"/>
                                        </p:tgtEl>
                                        <p:attrNameLst>
                                          <p:attrName>r</p:attrName>
                                        </p:attrNameLst>
                                      </p:cBhvr>
                                    </p:animRot>
                                    <p:animRot by="240000">
                                      <p:cBhvr>
                                        <p:cTn id="44" dur="200" fill="hold">
                                          <p:stCondLst>
                                            <p:cond delay="400"/>
                                          </p:stCondLst>
                                        </p:cTn>
                                        <p:tgtEl>
                                          <p:spTgt spid="32"/>
                                        </p:tgtEl>
                                        <p:attrNameLst>
                                          <p:attrName>r</p:attrName>
                                        </p:attrNameLst>
                                      </p:cBhvr>
                                    </p:animRot>
                                    <p:animRot by="-240000">
                                      <p:cBhvr>
                                        <p:cTn id="45" dur="200" fill="hold">
                                          <p:stCondLst>
                                            <p:cond delay="600"/>
                                          </p:stCondLst>
                                        </p:cTn>
                                        <p:tgtEl>
                                          <p:spTgt spid="32"/>
                                        </p:tgtEl>
                                        <p:attrNameLst>
                                          <p:attrName>r</p:attrName>
                                        </p:attrNameLst>
                                      </p:cBhvr>
                                    </p:animRot>
                                    <p:animRot by="120000">
                                      <p:cBhvr>
                                        <p:cTn id="46" dur="200" fill="hold">
                                          <p:stCondLst>
                                            <p:cond delay="800"/>
                                          </p:stCondLst>
                                        </p:cTn>
                                        <p:tgtEl>
                                          <p:spTgt spid="32"/>
                                        </p:tgtEl>
                                        <p:attrNameLst>
                                          <p:attrName>r</p:attrName>
                                        </p:attrNameLst>
                                      </p:cBhvr>
                                    </p:animRot>
                                  </p:childTnLst>
                                </p:cTn>
                              </p:par>
                              <p:par>
                                <p:cTn id="47" presetID="32" presetClass="emph" presetSubtype="0" repeatCount="indefinite" fill="hold" nodeType="withEffect">
                                  <p:stCondLst>
                                    <p:cond delay="0"/>
                                  </p:stCondLst>
                                  <p:childTnLst>
                                    <p:animRot by="120000">
                                      <p:cBhvr>
                                        <p:cTn id="48" dur="100" fill="hold">
                                          <p:stCondLst>
                                            <p:cond delay="0"/>
                                          </p:stCondLst>
                                        </p:cTn>
                                        <p:tgtEl>
                                          <p:spTgt spid="33"/>
                                        </p:tgtEl>
                                        <p:attrNameLst>
                                          <p:attrName>r</p:attrName>
                                        </p:attrNameLst>
                                      </p:cBhvr>
                                    </p:animRot>
                                    <p:animRot by="-240000">
                                      <p:cBhvr>
                                        <p:cTn id="49" dur="200" fill="hold">
                                          <p:stCondLst>
                                            <p:cond delay="200"/>
                                          </p:stCondLst>
                                        </p:cTn>
                                        <p:tgtEl>
                                          <p:spTgt spid="33"/>
                                        </p:tgtEl>
                                        <p:attrNameLst>
                                          <p:attrName>r</p:attrName>
                                        </p:attrNameLst>
                                      </p:cBhvr>
                                    </p:animRot>
                                    <p:animRot by="240000">
                                      <p:cBhvr>
                                        <p:cTn id="50" dur="200" fill="hold">
                                          <p:stCondLst>
                                            <p:cond delay="400"/>
                                          </p:stCondLst>
                                        </p:cTn>
                                        <p:tgtEl>
                                          <p:spTgt spid="33"/>
                                        </p:tgtEl>
                                        <p:attrNameLst>
                                          <p:attrName>r</p:attrName>
                                        </p:attrNameLst>
                                      </p:cBhvr>
                                    </p:animRot>
                                    <p:animRot by="-240000">
                                      <p:cBhvr>
                                        <p:cTn id="51" dur="200" fill="hold">
                                          <p:stCondLst>
                                            <p:cond delay="600"/>
                                          </p:stCondLst>
                                        </p:cTn>
                                        <p:tgtEl>
                                          <p:spTgt spid="33"/>
                                        </p:tgtEl>
                                        <p:attrNameLst>
                                          <p:attrName>r</p:attrName>
                                        </p:attrNameLst>
                                      </p:cBhvr>
                                    </p:animRot>
                                    <p:animRot by="120000">
                                      <p:cBhvr>
                                        <p:cTn id="52" dur="200" fill="hold">
                                          <p:stCondLst>
                                            <p:cond delay="800"/>
                                          </p:stCondLst>
                                        </p:cTn>
                                        <p:tgtEl>
                                          <p:spTgt spid="33"/>
                                        </p:tgtEl>
                                        <p:attrNameLst>
                                          <p:attrName>r</p:attrName>
                                        </p:attrNameLst>
                                      </p:cBhvr>
                                    </p:animRot>
                                  </p:childTnLst>
                                </p:cTn>
                              </p:par>
                              <p:par>
                                <p:cTn id="53" presetID="32" presetClass="emph" presetSubtype="0" repeatCount="indefinite" fill="hold" nodeType="withEffect">
                                  <p:stCondLst>
                                    <p:cond delay="0"/>
                                  </p:stCondLst>
                                  <p:childTnLst>
                                    <p:animRot by="120000">
                                      <p:cBhvr>
                                        <p:cTn id="54" dur="100" fill="hold">
                                          <p:stCondLst>
                                            <p:cond delay="0"/>
                                          </p:stCondLst>
                                        </p:cTn>
                                        <p:tgtEl>
                                          <p:spTgt spid="31"/>
                                        </p:tgtEl>
                                        <p:attrNameLst>
                                          <p:attrName>r</p:attrName>
                                        </p:attrNameLst>
                                      </p:cBhvr>
                                    </p:animRot>
                                    <p:animRot by="-240000">
                                      <p:cBhvr>
                                        <p:cTn id="55" dur="200" fill="hold">
                                          <p:stCondLst>
                                            <p:cond delay="200"/>
                                          </p:stCondLst>
                                        </p:cTn>
                                        <p:tgtEl>
                                          <p:spTgt spid="31"/>
                                        </p:tgtEl>
                                        <p:attrNameLst>
                                          <p:attrName>r</p:attrName>
                                        </p:attrNameLst>
                                      </p:cBhvr>
                                    </p:animRot>
                                    <p:animRot by="240000">
                                      <p:cBhvr>
                                        <p:cTn id="56" dur="200" fill="hold">
                                          <p:stCondLst>
                                            <p:cond delay="400"/>
                                          </p:stCondLst>
                                        </p:cTn>
                                        <p:tgtEl>
                                          <p:spTgt spid="31"/>
                                        </p:tgtEl>
                                        <p:attrNameLst>
                                          <p:attrName>r</p:attrName>
                                        </p:attrNameLst>
                                      </p:cBhvr>
                                    </p:animRot>
                                    <p:animRot by="-240000">
                                      <p:cBhvr>
                                        <p:cTn id="57" dur="200" fill="hold">
                                          <p:stCondLst>
                                            <p:cond delay="600"/>
                                          </p:stCondLst>
                                        </p:cTn>
                                        <p:tgtEl>
                                          <p:spTgt spid="31"/>
                                        </p:tgtEl>
                                        <p:attrNameLst>
                                          <p:attrName>r</p:attrName>
                                        </p:attrNameLst>
                                      </p:cBhvr>
                                    </p:animRot>
                                    <p:animRot by="120000">
                                      <p:cBhvr>
                                        <p:cTn id="58" dur="200" fill="hold">
                                          <p:stCondLst>
                                            <p:cond delay="800"/>
                                          </p:stCondLst>
                                        </p:cTn>
                                        <p:tgtEl>
                                          <p:spTgt spid="3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seq concurrent="1" nextAc="seek">
              <p:cTn id="59" restart="whenNotActive" fill="hold" evtFilter="cancelBubble" nodeType="interactiveSeq">
                <p:stCondLst>
                  <p:cond evt="onClick" delay="0">
                    <p:tgtEl>
                      <p:spTgt spid="19"/>
                    </p:tgtEl>
                  </p:cond>
                </p:stCondLst>
                <p:endSync evt="end" delay="0">
                  <p:rtn val="all"/>
                </p:endSync>
                <p:childTnLst>
                  <p:par>
                    <p:cTn id="60" fill="hold">
                      <p:stCondLst>
                        <p:cond delay="0"/>
                      </p:stCondLst>
                      <p:childTnLst>
                        <p:par>
                          <p:cTn id="61" fill="hold">
                            <p:stCondLst>
                              <p:cond delay="0"/>
                            </p:stCondLst>
                            <p:childTnLst>
                              <p:par>
                                <p:cTn id="62" presetID="10" presetClass="exit" presetSubtype="0" fill="hold" nodeType="clickEffect">
                                  <p:stCondLst>
                                    <p:cond delay="0"/>
                                  </p:stCondLst>
                                  <p:childTnLst>
                                    <p:animEffect transition="out" filter="fade">
                                      <p:cBhvr>
                                        <p:cTn id="63" dur="500"/>
                                        <p:tgtEl>
                                          <p:spTgt spid="19"/>
                                        </p:tgtEl>
                                      </p:cBhvr>
                                    </p:animEffect>
                                    <p:set>
                                      <p:cBhvr>
                                        <p:cTn id="64" dur="1" fill="hold">
                                          <p:stCondLst>
                                            <p:cond delay="499"/>
                                          </p:stCondLst>
                                        </p:cTn>
                                        <p:tgtEl>
                                          <p:spTgt spid="19"/>
                                        </p:tgtEl>
                                        <p:attrNameLst>
                                          <p:attrName>style.visibility</p:attrName>
                                        </p:attrNameLst>
                                      </p:cBhvr>
                                      <p:to>
                                        <p:strVal val="hidden"/>
                                      </p:to>
                                    </p:set>
                                  </p:childTnLst>
                                </p:cTn>
                              </p:par>
                            </p:childTnLst>
                          </p:cTn>
                        </p:par>
                        <p:par>
                          <p:cTn id="65" fill="hold">
                            <p:stCondLst>
                              <p:cond delay="500"/>
                            </p:stCondLst>
                            <p:childTnLst>
                              <p:par>
                                <p:cTn id="66" presetID="10" presetClass="entr" presetSubtype="0" fill="hold" nodeType="afterEffect">
                                  <p:stCondLst>
                                    <p:cond delay="0"/>
                                  </p:stCondLst>
                                  <p:childTnLst>
                                    <p:set>
                                      <p:cBhvr>
                                        <p:cTn id="67" dur="1" fill="hold">
                                          <p:stCondLst>
                                            <p:cond delay="0"/>
                                          </p:stCondLst>
                                        </p:cTn>
                                        <p:tgtEl>
                                          <p:spTgt spid="14"/>
                                        </p:tgtEl>
                                        <p:attrNameLst>
                                          <p:attrName>style.visibility</p:attrName>
                                        </p:attrNameLst>
                                      </p:cBhvr>
                                      <p:to>
                                        <p:strVal val="visible"/>
                                      </p:to>
                                    </p:set>
                                    <p:animEffect transition="in" filter="fade">
                                      <p:cBhvr>
                                        <p:cTn id="68" dur="500"/>
                                        <p:tgtEl>
                                          <p:spTgt spid="14"/>
                                        </p:tgtEl>
                                      </p:cBhvr>
                                    </p:animEffect>
                                  </p:childTnLst>
                                  <p:subTnLst>
                                    <p:audio>
                                      <p:cMediaNode>
                                        <p:cTn display="0" masterRel="sameClick">
                                          <p:stCondLst>
                                            <p:cond evt="begin" delay="0">
                                              <p:tn val="66"/>
                                            </p:cond>
                                          </p:stCondLst>
                                          <p:endCondLst>
                                            <p:cond evt="onStopAudio" delay="0">
                                              <p:tgtEl>
                                                <p:sldTgt/>
                                              </p:tgtEl>
                                            </p:cond>
                                          </p:endCondLst>
                                        </p:cTn>
                                        <p:tgtEl>
                                          <p:sndTgt r:embed="rId2" name="Am-thanh-phep-thuat-www_nhacchuongvui_com.wav"/>
                                        </p:tgtEl>
                                      </p:cMediaNode>
                                    </p:audio>
                                  </p:subTnLst>
                                </p:cTn>
                              </p:par>
                              <p:par>
                                <p:cTn id="69" presetID="10" presetClass="entr" presetSubtype="0" fill="hold" grpId="0" nodeType="withEffect">
                                  <p:stCondLst>
                                    <p:cond delay="0"/>
                                  </p:stCondLst>
                                  <p:childTnLst>
                                    <p:set>
                                      <p:cBhvr>
                                        <p:cTn id="70" dur="1" fill="hold">
                                          <p:stCondLst>
                                            <p:cond delay="0"/>
                                          </p:stCondLst>
                                        </p:cTn>
                                        <p:tgtEl>
                                          <p:spTgt spid="23"/>
                                        </p:tgtEl>
                                        <p:attrNameLst>
                                          <p:attrName>style.visibility</p:attrName>
                                        </p:attrNameLst>
                                      </p:cBhvr>
                                      <p:to>
                                        <p:strVal val="visible"/>
                                      </p:to>
                                    </p:set>
                                    <p:animEffect transition="in" filter="fade">
                                      <p:cBhvr>
                                        <p:cTn id="71" dur="500"/>
                                        <p:tgtEl>
                                          <p:spTgt spid="23"/>
                                        </p:tgtEl>
                                      </p:cBhvr>
                                    </p:animEffect>
                                  </p:childTnLst>
                                </p:cTn>
                              </p:par>
                            </p:childTnLst>
                          </p:cTn>
                        </p:par>
                      </p:childTnLst>
                    </p:cTn>
                  </p:par>
                </p:childTnLst>
              </p:cTn>
              <p:nextCondLst>
                <p:cond evt="onClick" delay="0">
                  <p:tgtEl>
                    <p:spTgt spid="19"/>
                  </p:tgtEl>
                </p:cond>
              </p:nextCondLst>
            </p:seq>
            <p:seq concurrent="1" nextAc="seek">
              <p:cTn id="72" restart="whenNotActive" fill="hold" evtFilter="cancelBubble" nodeType="interactiveSeq">
                <p:stCondLst>
                  <p:cond evt="onClick" delay="0">
                    <p:tgtEl>
                      <p:spTgt spid="20"/>
                    </p:tgtEl>
                  </p:cond>
                </p:stCondLst>
                <p:endSync evt="end" delay="0">
                  <p:rtn val="all"/>
                </p:endSync>
                <p:childTnLst>
                  <p:par>
                    <p:cTn id="73" fill="hold">
                      <p:stCondLst>
                        <p:cond delay="0"/>
                      </p:stCondLst>
                      <p:childTnLst>
                        <p:par>
                          <p:cTn id="74" fill="hold">
                            <p:stCondLst>
                              <p:cond delay="0"/>
                            </p:stCondLst>
                            <p:childTnLst>
                              <p:par>
                                <p:cTn id="75" presetID="10" presetClass="exit" presetSubtype="0" fill="hold" nodeType="withEffect">
                                  <p:stCondLst>
                                    <p:cond delay="0"/>
                                  </p:stCondLst>
                                  <p:childTnLst>
                                    <p:animEffect transition="out" filter="fade">
                                      <p:cBhvr>
                                        <p:cTn id="76" dur="500"/>
                                        <p:tgtEl>
                                          <p:spTgt spid="20"/>
                                        </p:tgtEl>
                                      </p:cBhvr>
                                    </p:animEffect>
                                    <p:set>
                                      <p:cBhvr>
                                        <p:cTn id="77" dur="1" fill="hold">
                                          <p:stCondLst>
                                            <p:cond delay="499"/>
                                          </p:stCondLst>
                                        </p:cTn>
                                        <p:tgtEl>
                                          <p:spTgt spid="20"/>
                                        </p:tgtEl>
                                        <p:attrNameLst>
                                          <p:attrName>style.visibility</p:attrName>
                                        </p:attrNameLst>
                                      </p:cBhvr>
                                      <p:to>
                                        <p:strVal val="hidden"/>
                                      </p:to>
                                    </p:set>
                                  </p:childTnLst>
                                </p:cTn>
                              </p:par>
                            </p:childTnLst>
                          </p:cTn>
                        </p:par>
                        <p:par>
                          <p:cTn id="78" fill="hold">
                            <p:stCondLst>
                              <p:cond delay="500"/>
                            </p:stCondLst>
                            <p:childTnLst>
                              <p:par>
                                <p:cTn id="79" presetID="10" presetClass="entr" presetSubtype="0" fill="hold" nodeType="afterEffect">
                                  <p:stCondLst>
                                    <p:cond delay="0"/>
                                  </p:stCondLst>
                                  <p:childTnLst>
                                    <p:set>
                                      <p:cBhvr>
                                        <p:cTn id="80" dur="1" fill="hold">
                                          <p:stCondLst>
                                            <p:cond delay="0"/>
                                          </p:stCondLst>
                                        </p:cTn>
                                        <p:tgtEl>
                                          <p:spTgt spid="15"/>
                                        </p:tgtEl>
                                        <p:attrNameLst>
                                          <p:attrName>style.visibility</p:attrName>
                                        </p:attrNameLst>
                                      </p:cBhvr>
                                      <p:to>
                                        <p:strVal val="visible"/>
                                      </p:to>
                                    </p:set>
                                    <p:animEffect transition="in" filter="fade">
                                      <p:cBhvr>
                                        <p:cTn id="81" dur="500"/>
                                        <p:tgtEl>
                                          <p:spTgt spid="15"/>
                                        </p:tgtEl>
                                      </p:cBhvr>
                                    </p:animEffect>
                                  </p:childTnLst>
                                  <p:subTnLst>
                                    <p:audio>
                                      <p:cMediaNode>
                                        <p:cTn display="0" masterRel="sameClick">
                                          <p:stCondLst>
                                            <p:cond evt="begin" delay="0">
                                              <p:tn val="79"/>
                                            </p:cond>
                                          </p:stCondLst>
                                          <p:endCondLst>
                                            <p:cond evt="onStopAudio" delay="0">
                                              <p:tgtEl>
                                                <p:sldTgt/>
                                              </p:tgtEl>
                                            </p:cond>
                                          </p:endCondLst>
                                        </p:cTn>
                                        <p:tgtEl>
                                          <p:sndTgt r:embed="rId2" name="Am-thanh-phep-thuat-www_nhacchuongvui_com.wav"/>
                                        </p:tgtEl>
                                      </p:cMediaNode>
                                    </p:audio>
                                  </p:subTnLst>
                                </p:cTn>
                              </p:par>
                            </p:childTnLst>
                          </p:cTn>
                        </p:par>
                      </p:childTnLst>
                    </p:cTn>
                  </p:par>
                </p:childTnLst>
              </p:cTn>
              <p:nextCondLst>
                <p:cond evt="onClick" delay="0">
                  <p:tgtEl>
                    <p:spTgt spid="20"/>
                  </p:tgtEl>
                </p:cond>
              </p:nextCondLst>
            </p:seq>
            <p:seq concurrent="1" nextAc="seek">
              <p:cTn id="82" restart="whenNotActive" fill="hold" evtFilter="cancelBubble" nodeType="interactiveSeq">
                <p:stCondLst>
                  <p:cond evt="onClick" delay="0">
                    <p:tgtEl>
                      <p:spTgt spid="21"/>
                    </p:tgtEl>
                  </p:cond>
                </p:stCondLst>
                <p:endSync evt="end" delay="0">
                  <p:rtn val="all"/>
                </p:endSync>
                <p:childTnLst>
                  <p:par>
                    <p:cTn id="83" fill="hold">
                      <p:stCondLst>
                        <p:cond delay="0"/>
                      </p:stCondLst>
                      <p:childTnLst>
                        <p:par>
                          <p:cTn id="84" fill="hold">
                            <p:stCondLst>
                              <p:cond delay="0"/>
                            </p:stCondLst>
                            <p:childTnLst>
                              <p:par>
                                <p:cTn id="85" presetID="10" presetClass="exit" presetSubtype="0" fill="hold" nodeType="withEffect">
                                  <p:stCondLst>
                                    <p:cond delay="0"/>
                                  </p:stCondLst>
                                  <p:childTnLst>
                                    <p:animEffect transition="out" filter="fade">
                                      <p:cBhvr>
                                        <p:cTn id="86" dur="500"/>
                                        <p:tgtEl>
                                          <p:spTgt spid="21"/>
                                        </p:tgtEl>
                                      </p:cBhvr>
                                    </p:animEffect>
                                    <p:set>
                                      <p:cBhvr>
                                        <p:cTn id="87" dur="1" fill="hold">
                                          <p:stCondLst>
                                            <p:cond delay="499"/>
                                          </p:stCondLst>
                                        </p:cTn>
                                        <p:tgtEl>
                                          <p:spTgt spid="21"/>
                                        </p:tgtEl>
                                        <p:attrNameLst>
                                          <p:attrName>style.visibility</p:attrName>
                                        </p:attrNameLst>
                                      </p:cBhvr>
                                      <p:to>
                                        <p:strVal val="hidden"/>
                                      </p:to>
                                    </p:set>
                                  </p:childTnLst>
                                </p:cTn>
                              </p:par>
                            </p:childTnLst>
                          </p:cTn>
                        </p:par>
                        <p:par>
                          <p:cTn id="88" fill="hold">
                            <p:stCondLst>
                              <p:cond delay="500"/>
                            </p:stCondLst>
                            <p:childTnLst>
                              <p:par>
                                <p:cTn id="89" presetID="10" presetClass="entr" presetSubtype="0" fill="hold" nodeType="afterEffect">
                                  <p:stCondLst>
                                    <p:cond delay="0"/>
                                  </p:stCondLst>
                                  <p:childTnLst>
                                    <p:set>
                                      <p:cBhvr>
                                        <p:cTn id="90" dur="1" fill="hold">
                                          <p:stCondLst>
                                            <p:cond delay="0"/>
                                          </p:stCondLst>
                                        </p:cTn>
                                        <p:tgtEl>
                                          <p:spTgt spid="16"/>
                                        </p:tgtEl>
                                        <p:attrNameLst>
                                          <p:attrName>style.visibility</p:attrName>
                                        </p:attrNameLst>
                                      </p:cBhvr>
                                      <p:to>
                                        <p:strVal val="visible"/>
                                      </p:to>
                                    </p:set>
                                    <p:animEffect transition="in" filter="fade">
                                      <p:cBhvr>
                                        <p:cTn id="91" dur="500"/>
                                        <p:tgtEl>
                                          <p:spTgt spid="16"/>
                                        </p:tgtEl>
                                      </p:cBhvr>
                                    </p:animEffect>
                                  </p:childTnLst>
                                  <p:subTnLst>
                                    <p:audio>
                                      <p:cMediaNode>
                                        <p:cTn display="0" masterRel="sameClick">
                                          <p:stCondLst>
                                            <p:cond evt="begin" delay="0">
                                              <p:tn val="89"/>
                                            </p:cond>
                                          </p:stCondLst>
                                          <p:endCondLst>
                                            <p:cond evt="onStopAudio" delay="0">
                                              <p:tgtEl>
                                                <p:sldTgt/>
                                              </p:tgtEl>
                                            </p:cond>
                                          </p:endCondLst>
                                        </p:cTn>
                                        <p:tgtEl>
                                          <p:sndTgt r:embed="rId2" name="Am-thanh-phep-thuat-www_nhacchuongvui_com.wav"/>
                                        </p:tgtEl>
                                      </p:cMediaNode>
                                    </p:audio>
                                  </p:subTnLst>
                                </p:cTn>
                              </p:par>
                            </p:childTnLst>
                          </p:cTn>
                        </p:par>
                      </p:childTnLst>
                    </p:cTn>
                  </p:par>
                </p:childTnLst>
              </p:cTn>
              <p:nextCondLst>
                <p:cond evt="onClick" delay="0">
                  <p:tgtEl>
                    <p:spTgt spid="21"/>
                  </p:tgtEl>
                </p:cond>
              </p:nextCondLst>
            </p:seq>
            <p:seq concurrent="1" nextAc="seek">
              <p:cTn id="92" restart="whenNotActive" fill="hold" evtFilter="cancelBubble" nodeType="interactiveSeq">
                <p:stCondLst>
                  <p:cond evt="onClick" delay="0">
                    <p:tgtEl>
                      <p:spTgt spid="22"/>
                    </p:tgtEl>
                  </p:cond>
                </p:stCondLst>
                <p:endSync evt="end" delay="0">
                  <p:rtn val="all"/>
                </p:endSync>
                <p:childTnLst>
                  <p:par>
                    <p:cTn id="93" fill="hold">
                      <p:stCondLst>
                        <p:cond delay="0"/>
                      </p:stCondLst>
                      <p:childTnLst>
                        <p:par>
                          <p:cTn id="94" fill="hold">
                            <p:stCondLst>
                              <p:cond delay="0"/>
                            </p:stCondLst>
                            <p:childTnLst>
                              <p:par>
                                <p:cTn id="95" presetID="10" presetClass="exit" presetSubtype="0" fill="hold" nodeType="withEffect">
                                  <p:stCondLst>
                                    <p:cond delay="0"/>
                                  </p:stCondLst>
                                  <p:childTnLst>
                                    <p:animEffect transition="out" filter="fade">
                                      <p:cBhvr>
                                        <p:cTn id="96" dur="500"/>
                                        <p:tgtEl>
                                          <p:spTgt spid="22"/>
                                        </p:tgtEl>
                                      </p:cBhvr>
                                    </p:animEffect>
                                    <p:set>
                                      <p:cBhvr>
                                        <p:cTn id="97" dur="1" fill="hold">
                                          <p:stCondLst>
                                            <p:cond delay="499"/>
                                          </p:stCondLst>
                                        </p:cTn>
                                        <p:tgtEl>
                                          <p:spTgt spid="22"/>
                                        </p:tgtEl>
                                        <p:attrNameLst>
                                          <p:attrName>style.visibility</p:attrName>
                                        </p:attrNameLst>
                                      </p:cBhvr>
                                      <p:to>
                                        <p:strVal val="hidden"/>
                                      </p:to>
                                    </p:set>
                                  </p:childTnLst>
                                </p:cTn>
                              </p:par>
                            </p:childTnLst>
                          </p:cTn>
                        </p:par>
                        <p:par>
                          <p:cTn id="98" fill="hold">
                            <p:stCondLst>
                              <p:cond delay="500"/>
                            </p:stCondLst>
                            <p:childTnLst>
                              <p:par>
                                <p:cTn id="99" presetID="10" presetClass="entr" presetSubtype="0" fill="hold" nodeType="afterEffect">
                                  <p:stCondLst>
                                    <p:cond delay="0"/>
                                  </p:stCondLst>
                                  <p:childTnLst>
                                    <p:set>
                                      <p:cBhvr>
                                        <p:cTn id="100" dur="1" fill="hold">
                                          <p:stCondLst>
                                            <p:cond delay="0"/>
                                          </p:stCondLst>
                                        </p:cTn>
                                        <p:tgtEl>
                                          <p:spTgt spid="1026"/>
                                        </p:tgtEl>
                                        <p:attrNameLst>
                                          <p:attrName>style.visibility</p:attrName>
                                        </p:attrNameLst>
                                      </p:cBhvr>
                                      <p:to>
                                        <p:strVal val="visible"/>
                                      </p:to>
                                    </p:set>
                                    <p:animEffect transition="in" filter="fade">
                                      <p:cBhvr>
                                        <p:cTn id="101" dur="500"/>
                                        <p:tgtEl>
                                          <p:spTgt spid="1026"/>
                                        </p:tgtEl>
                                      </p:cBhvr>
                                    </p:animEffect>
                                  </p:childTnLst>
                                  <p:subTnLst>
                                    <p:audio>
                                      <p:cMediaNode>
                                        <p:cTn display="0" masterRel="sameClick">
                                          <p:stCondLst>
                                            <p:cond evt="begin" delay="0">
                                              <p:tn val="99"/>
                                            </p:cond>
                                          </p:stCondLst>
                                          <p:endCondLst>
                                            <p:cond evt="onStopAudio" delay="0">
                                              <p:tgtEl>
                                                <p:sldTgt/>
                                              </p:tgtEl>
                                            </p:cond>
                                          </p:endCondLst>
                                        </p:cTn>
                                        <p:tgtEl>
                                          <p:sndTgt r:embed="rId2" name="Am-thanh-phep-thuat-www_nhacchuongvui_com.wav"/>
                                        </p:tgtEl>
                                      </p:cMediaNode>
                                    </p:audio>
                                  </p:subTnLst>
                                </p:cTn>
                              </p:par>
                            </p:childTnLst>
                          </p:cTn>
                        </p:par>
                      </p:childTnLst>
                    </p:cTn>
                  </p:par>
                </p:childTnLst>
              </p:cTn>
              <p:nextCondLst>
                <p:cond evt="onClick" delay="0">
                  <p:tgtEl>
                    <p:spTgt spid="22"/>
                  </p:tgtEl>
                </p:cond>
              </p:nextCondLst>
            </p:seq>
            <p:seq concurrent="1" nextAc="seek">
              <p:cTn id="102" restart="whenNotActive" fill="hold" evtFilter="cancelBubble" nodeType="interactiveSeq">
                <p:stCondLst>
                  <p:cond evt="onClick" delay="0">
                    <p:tgtEl>
                      <p:spTgt spid="24"/>
                    </p:tgtEl>
                  </p:cond>
                </p:stCondLst>
                <p:endSync evt="end" delay="0">
                  <p:rtn val="all"/>
                </p:endSync>
                <p:childTnLst>
                  <p:par>
                    <p:cTn id="103" fill="hold">
                      <p:stCondLst>
                        <p:cond delay="0"/>
                      </p:stCondLst>
                      <p:childTnLst>
                        <p:par>
                          <p:cTn id="104" fill="hold">
                            <p:stCondLst>
                              <p:cond delay="0"/>
                            </p:stCondLst>
                            <p:childTnLst>
                              <p:par>
                                <p:cTn id="105" presetID="10" presetClass="exit" presetSubtype="0" fill="hold" nodeType="withEffect">
                                  <p:stCondLst>
                                    <p:cond delay="0"/>
                                  </p:stCondLst>
                                  <p:childTnLst>
                                    <p:animEffect transition="out" filter="fade">
                                      <p:cBhvr>
                                        <p:cTn id="106" dur="500"/>
                                        <p:tgtEl>
                                          <p:spTgt spid="24"/>
                                        </p:tgtEl>
                                      </p:cBhvr>
                                    </p:animEffect>
                                    <p:set>
                                      <p:cBhvr>
                                        <p:cTn id="107" dur="1" fill="hold">
                                          <p:stCondLst>
                                            <p:cond delay="499"/>
                                          </p:stCondLst>
                                        </p:cTn>
                                        <p:tgtEl>
                                          <p:spTgt spid="24"/>
                                        </p:tgtEl>
                                        <p:attrNameLst>
                                          <p:attrName>style.visibility</p:attrName>
                                        </p:attrNameLst>
                                      </p:cBhvr>
                                      <p:to>
                                        <p:strVal val="hidden"/>
                                      </p:to>
                                    </p:set>
                                  </p:childTnLst>
                                </p:cTn>
                              </p:par>
                            </p:childTnLst>
                          </p:cTn>
                        </p:par>
                        <p:par>
                          <p:cTn id="108" fill="hold">
                            <p:stCondLst>
                              <p:cond delay="500"/>
                            </p:stCondLst>
                            <p:childTnLst>
                              <p:par>
                                <p:cTn id="109" presetID="10" presetClass="entr" presetSubtype="0" fill="hold" nodeType="afterEffect">
                                  <p:stCondLst>
                                    <p:cond delay="0"/>
                                  </p:stCondLst>
                                  <p:childTnLst>
                                    <p:set>
                                      <p:cBhvr>
                                        <p:cTn id="110" dur="1" fill="hold">
                                          <p:stCondLst>
                                            <p:cond delay="0"/>
                                          </p:stCondLst>
                                        </p:cTn>
                                        <p:tgtEl>
                                          <p:spTgt spid="30"/>
                                        </p:tgtEl>
                                        <p:attrNameLst>
                                          <p:attrName>style.visibility</p:attrName>
                                        </p:attrNameLst>
                                      </p:cBhvr>
                                      <p:to>
                                        <p:strVal val="visible"/>
                                      </p:to>
                                    </p:set>
                                    <p:animEffect transition="in" filter="fade">
                                      <p:cBhvr>
                                        <p:cTn id="111" dur="500"/>
                                        <p:tgtEl>
                                          <p:spTgt spid="30"/>
                                        </p:tgtEl>
                                      </p:cBhvr>
                                    </p:animEffect>
                                  </p:childTnLst>
                                  <p:subTnLst>
                                    <p:audio>
                                      <p:cMediaNode>
                                        <p:cTn display="0" masterRel="sameClick">
                                          <p:stCondLst>
                                            <p:cond evt="begin" delay="0">
                                              <p:tn val="109"/>
                                            </p:cond>
                                          </p:stCondLst>
                                          <p:endCondLst>
                                            <p:cond evt="onStopAudio" delay="0">
                                              <p:tgtEl>
                                                <p:sldTgt/>
                                              </p:tgtEl>
                                            </p:cond>
                                          </p:endCondLst>
                                        </p:cTn>
                                        <p:tgtEl>
                                          <p:sndTgt r:embed="rId2" name="Am-thanh-phep-thuat-www_nhacchuongvui_com.wav"/>
                                        </p:tgtEl>
                                      </p:cMediaNode>
                                    </p:audio>
                                  </p:subTnLst>
                                </p:cTn>
                              </p:par>
                            </p:childTnLst>
                          </p:cTn>
                        </p:par>
                      </p:childTnLst>
                    </p:cTn>
                  </p:par>
                </p:childTnLst>
              </p:cTn>
              <p:nextCondLst>
                <p:cond evt="onClick" delay="0">
                  <p:tgtEl>
                    <p:spTgt spid="24"/>
                  </p:tgtEl>
                </p:cond>
              </p:nextCondLst>
            </p:seq>
            <p:seq concurrent="1" nextAc="seek">
              <p:cTn id="112" restart="whenNotActive" fill="hold" evtFilter="cancelBubble" nodeType="interactiveSeq">
                <p:stCondLst>
                  <p:cond evt="onClick" delay="0">
                    <p:tgtEl>
                      <p:spTgt spid="29"/>
                    </p:tgtEl>
                  </p:cond>
                </p:stCondLst>
                <p:endSync evt="end" delay="0">
                  <p:rtn val="all"/>
                </p:endSync>
                <p:childTnLst>
                  <p:par>
                    <p:cTn id="113" fill="hold">
                      <p:stCondLst>
                        <p:cond delay="0"/>
                      </p:stCondLst>
                      <p:childTnLst>
                        <p:par>
                          <p:cTn id="114" fill="hold">
                            <p:stCondLst>
                              <p:cond delay="0"/>
                            </p:stCondLst>
                            <p:childTnLst>
                              <p:par>
                                <p:cTn id="115" presetID="10" presetClass="exit" presetSubtype="0" fill="hold" nodeType="withEffect">
                                  <p:stCondLst>
                                    <p:cond delay="0"/>
                                  </p:stCondLst>
                                  <p:childTnLst>
                                    <p:animEffect transition="out" filter="fade">
                                      <p:cBhvr>
                                        <p:cTn id="116" dur="500"/>
                                        <p:tgtEl>
                                          <p:spTgt spid="29"/>
                                        </p:tgtEl>
                                      </p:cBhvr>
                                    </p:animEffect>
                                    <p:set>
                                      <p:cBhvr>
                                        <p:cTn id="117" dur="1" fill="hold">
                                          <p:stCondLst>
                                            <p:cond delay="499"/>
                                          </p:stCondLst>
                                        </p:cTn>
                                        <p:tgtEl>
                                          <p:spTgt spid="29"/>
                                        </p:tgtEl>
                                        <p:attrNameLst>
                                          <p:attrName>style.visibility</p:attrName>
                                        </p:attrNameLst>
                                      </p:cBhvr>
                                      <p:to>
                                        <p:strVal val="hidden"/>
                                      </p:to>
                                    </p:set>
                                  </p:childTnLst>
                                </p:cTn>
                              </p:par>
                            </p:childTnLst>
                          </p:cTn>
                        </p:par>
                        <p:par>
                          <p:cTn id="118" fill="hold">
                            <p:stCondLst>
                              <p:cond delay="500"/>
                            </p:stCondLst>
                            <p:childTnLst>
                              <p:par>
                                <p:cTn id="119" presetID="10" presetClass="entr" presetSubtype="0" fill="hold" nodeType="afterEffect">
                                  <p:stCondLst>
                                    <p:cond delay="0"/>
                                  </p:stCondLst>
                                  <p:childTnLst>
                                    <p:set>
                                      <p:cBhvr>
                                        <p:cTn id="120" dur="1" fill="hold">
                                          <p:stCondLst>
                                            <p:cond delay="0"/>
                                          </p:stCondLst>
                                        </p:cTn>
                                        <p:tgtEl>
                                          <p:spTgt spid="26"/>
                                        </p:tgtEl>
                                        <p:attrNameLst>
                                          <p:attrName>style.visibility</p:attrName>
                                        </p:attrNameLst>
                                      </p:cBhvr>
                                      <p:to>
                                        <p:strVal val="visible"/>
                                      </p:to>
                                    </p:set>
                                    <p:animEffect transition="in" filter="fade">
                                      <p:cBhvr>
                                        <p:cTn id="121" dur="500"/>
                                        <p:tgtEl>
                                          <p:spTgt spid="26"/>
                                        </p:tgtEl>
                                      </p:cBhvr>
                                    </p:animEffect>
                                  </p:childTnLst>
                                  <p:subTnLst>
                                    <p:audio>
                                      <p:cMediaNode>
                                        <p:cTn display="0" masterRel="sameClick">
                                          <p:stCondLst>
                                            <p:cond evt="begin" delay="0">
                                              <p:tn val="119"/>
                                            </p:cond>
                                          </p:stCondLst>
                                          <p:endCondLst>
                                            <p:cond evt="onStopAudio" delay="0">
                                              <p:tgtEl>
                                                <p:sldTgt/>
                                              </p:tgtEl>
                                            </p:cond>
                                          </p:endCondLst>
                                        </p:cTn>
                                        <p:tgtEl>
                                          <p:sndTgt r:embed="rId2" name="Am-thanh-phep-thuat-www_nhacchuongvui_com.wav"/>
                                        </p:tgtEl>
                                      </p:cMediaNode>
                                    </p:audio>
                                  </p:subTnLst>
                                </p:cTn>
                              </p:par>
                            </p:childTnLst>
                          </p:cTn>
                        </p:par>
                      </p:childTnLst>
                    </p:cTn>
                  </p:par>
                </p:childTnLst>
              </p:cTn>
              <p:nextCondLst>
                <p:cond evt="onClick" delay="0">
                  <p:tgtEl>
                    <p:spTgt spid="29"/>
                  </p:tgtEl>
                </p:cond>
              </p:nextCondLst>
            </p:seq>
            <p:seq concurrent="1" nextAc="seek">
              <p:cTn id="122" restart="whenNotActive" fill="hold" evtFilter="cancelBubble" nodeType="interactiveSeq">
                <p:stCondLst>
                  <p:cond evt="onClick" delay="0">
                    <p:tgtEl>
                      <p:spTgt spid="32"/>
                    </p:tgtEl>
                  </p:cond>
                </p:stCondLst>
                <p:endSync evt="end" delay="0">
                  <p:rtn val="all"/>
                </p:endSync>
                <p:childTnLst>
                  <p:par>
                    <p:cTn id="123" fill="hold">
                      <p:stCondLst>
                        <p:cond delay="0"/>
                      </p:stCondLst>
                      <p:childTnLst>
                        <p:par>
                          <p:cTn id="124" fill="hold">
                            <p:stCondLst>
                              <p:cond delay="0"/>
                            </p:stCondLst>
                            <p:childTnLst>
                              <p:par>
                                <p:cTn id="125" presetID="10" presetClass="exit" presetSubtype="0" fill="hold" nodeType="withEffect">
                                  <p:stCondLst>
                                    <p:cond delay="0"/>
                                  </p:stCondLst>
                                  <p:childTnLst>
                                    <p:animEffect transition="out" filter="fade">
                                      <p:cBhvr>
                                        <p:cTn id="126" dur="500"/>
                                        <p:tgtEl>
                                          <p:spTgt spid="32"/>
                                        </p:tgtEl>
                                      </p:cBhvr>
                                    </p:animEffect>
                                    <p:set>
                                      <p:cBhvr>
                                        <p:cTn id="127" dur="1" fill="hold">
                                          <p:stCondLst>
                                            <p:cond delay="499"/>
                                          </p:stCondLst>
                                        </p:cTn>
                                        <p:tgtEl>
                                          <p:spTgt spid="32"/>
                                        </p:tgtEl>
                                        <p:attrNameLst>
                                          <p:attrName>style.visibility</p:attrName>
                                        </p:attrNameLst>
                                      </p:cBhvr>
                                      <p:to>
                                        <p:strVal val="hidden"/>
                                      </p:to>
                                    </p:set>
                                  </p:childTnLst>
                                </p:cTn>
                              </p:par>
                            </p:childTnLst>
                          </p:cTn>
                        </p:par>
                        <p:par>
                          <p:cTn id="128" fill="hold">
                            <p:stCondLst>
                              <p:cond delay="500"/>
                            </p:stCondLst>
                            <p:childTnLst>
                              <p:par>
                                <p:cTn id="129" presetID="10" presetClass="entr" presetSubtype="0" fill="hold" nodeType="afterEffect">
                                  <p:stCondLst>
                                    <p:cond delay="0"/>
                                  </p:stCondLst>
                                  <p:childTnLst>
                                    <p:set>
                                      <p:cBhvr>
                                        <p:cTn id="130" dur="1" fill="hold">
                                          <p:stCondLst>
                                            <p:cond delay="0"/>
                                          </p:stCondLst>
                                        </p:cTn>
                                        <p:tgtEl>
                                          <p:spTgt spid="28"/>
                                        </p:tgtEl>
                                        <p:attrNameLst>
                                          <p:attrName>style.visibility</p:attrName>
                                        </p:attrNameLst>
                                      </p:cBhvr>
                                      <p:to>
                                        <p:strVal val="visible"/>
                                      </p:to>
                                    </p:set>
                                    <p:animEffect transition="in" filter="fade">
                                      <p:cBhvr>
                                        <p:cTn id="131" dur="500"/>
                                        <p:tgtEl>
                                          <p:spTgt spid="28"/>
                                        </p:tgtEl>
                                      </p:cBhvr>
                                    </p:animEffect>
                                  </p:childTnLst>
                                  <p:subTnLst>
                                    <p:audio>
                                      <p:cMediaNode>
                                        <p:cTn display="0" masterRel="sameClick">
                                          <p:stCondLst>
                                            <p:cond evt="begin" delay="0">
                                              <p:tn val="129"/>
                                            </p:cond>
                                          </p:stCondLst>
                                          <p:endCondLst>
                                            <p:cond evt="onStopAudio" delay="0">
                                              <p:tgtEl>
                                                <p:sldTgt/>
                                              </p:tgtEl>
                                            </p:cond>
                                          </p:endCondLst>
                                        </p:cTn>
                                        <p:tgtEl>
                                          <p:sndTgt r:embed="rId2" name="Am-thanh-phep-thuat-www_nhacchuongvui_com.wav"/>
                                        </p:tgtEl>
                                      </p:cMediaNode>
                                    </p:audio>
                                  </p:subTnLst>
                                </p:cTn>
                              </p:par>
                            </p:childTnLst>
                          </p:cTn>
                        </p:par>
                      </p:childTnLst>
                    </p:cTn>
                  </p:par>
                </p:childTnLst>
              </p:cTn>
              <p:nextCondLst>
                <p:cond evt="onClick" delay="0">
                  <p:tgtEl>
                    <p:spTgt spid="32"/>
                  </p:tgtEl>
                </p:cond>
              </p:nextCondLst>
            </p:seq>
            <p:seq concurrent="1" nextAc="seek">
              <p:cTn id="132" restart="whenNotActive" fill="hold" evtFilter="cancelBubble" nodeType="interactiveSeq">
                <p:stCondLst>
                  <p:cond evt="onClick" delay="0">
                    <p:tgtEl>
                      <p:spTgt spid="33"/>
                    </p:tgtEl>
                  </p:cond>
                </p:stCondLst>
                <p:endSync evt="end" delay="0">
                  <p:rtn val="all"/>
                </p:endSync>
                <p:childTnLst>
                  <p:par>
                    <p:cTn id="133" fill="hold">
                      <p:stCondLst>
                        <p:cond delay="0"/>
                      </p:stCondLst>
                      <p:childTnLst>
                        <p:par>
                          <p:cTn id="134" fill="hold">
                            <p:stCondLst>
                              <p:cond delay="0"/>
                            </p:stCondLst>
                            <p:childTnLst>
                              <p:par>
                                <p:cTn id="135" presetID="10" presetClass="exit" presetSubtype="0" fill="hold" nodeType="withEffect">
                                  <p:stCondLst>
                                    <p:cond delay="0"/>
                                  </p:stCondLst>
                                  <p:childTnLst>
                                    <p:animEffect transition="out" filter="fade">
                                      <p:cBhvr>
                                        <p:cTn id="136" dur="500"/>
                                        <p:tgtEl>
                                          <p:spTgt spid="33"/>
                                        </p:tgtEl>
                                      </p:cBhvr>
                                    </p:animEffect>
                                    <p:set>
                                      <p:cBhvr>
                                        <p:cTn id="137" dur="1" fill="hold">
                                          <p:stCondLst>
                                            <p:cond delay="499"/>
                                          </p:stCondLst>
                                        </p:cTn>
                                        <p:tgtEl>
                                          <p:spTgt spid="33"/>
                                        </p:tgtEl>
                                        <p:attrNameLst>
                                          <p:attrName>style.visibility</p:attrName>
                                        </p:attrNameLst>
                                      </p:cBhvr>
                                      <p:to>
                                        <p:strVal val="hidden"/>
                                      </p:to>
                                    </p:set>
                                  </p:childTnLst>
                                </p:cTn>
                              </p:par>
                            </p:childTnLst>
                          </p:cTn>
                        </p:par>
                        <p:par>
                          <p:cTn id="138" fill="hold">
                            <p:stCondLst>
                              <p:cond delay="500"/>
                            </p:stCondLst>
                            <p:childTnLst>
                              <p:par>
                                <p:cTn id="139" presetID="10" presetClass="entr" presetSubtype="0" fill="hold" nodeType="afterEffect">
                                  <p:stCondLst>
                                    <p:cond delay="0"/>
                                  </p:stCondLst>
                                  <p:childTnLst>
                                    <p:set>
                                      <p:cBhvr>
                                        <p:cTn id="140" dur="1" fill="hold">
                                          <p:stCondLst>
                                            <p:cond delay="0"/>
                                          </p:stCondLst>
                                        </p:cTn>
                                        <p:tgtEl>
                                          <p:spTgt spid="27"/>
                                        </p:tgtEl>
                                        <p:attrNameLst>
                                          <p:attrName>style.visibility</p:attrName>
                                        </p:attrNameLst>
                                      </p:cBhvr>
                                      <p:to>
                                        <p:strVal val="visible"/>
                                      </p:to>
                                    </p:set>
                                    <p:animEffect transition="in" filter="fade">
                                      <p:cBhvr>
                                        <p:cTn id="141" dur="500"/>
                                        <p:tgtEl>
                                          <p:spTgt spid="27"/>
                                        </p:tgtEl>
                                      </p:cBhvr>
                                    </p:animEffect>
                                  </p:childTnLst>
                                  <p:subTnLst>
                                    <p:audio>
                                      <p:cMediaNode>
                                        <p:cTn display="0" masterRel="sameClick">
                                          <p:stCondLst>
                                            <p:cond evt="begin" delay="0">
                                              <p:tn val="139"/>
                                            </p:cond>
                                          </p:stCondLst>
                                          <p:endCondLst>
                                            <p:cond evt="onStopAudio" delay="0">
                                              <p:tgtEl>
                                                <p:sldTgt/>
                                              </p:tgtEl>
                                            </p:cond>
                                          </p:endCondLst>
                                        </p:cTn>
                                        <p:tgtEl>
                                          <p:sndTgt r:embed="rId2" name="Am-thanh-phep-thuat-www_nhacchuongvui_com.wav"/>
                                        </p:tgtEl>
                                      </p:cMediaNode>
                                    </p:audio>
                                  </p:subTnLst>
                                </p:cTn>
                              </p:par>
                            </p:childTnLst>
                          </p:cTn>
                        </p:par>
                      </p:childTnLst>
                    </p:cTn>
                  </p:par>
                </p:childTnLst>
              </p:cTn>
              <p:nextCondLst>
                <p:cond evt="onClick" delay="0">
                  <p:tgtEl>
                    <p:spTgt spid="33"/>
                  </p:tgtEl>
                </p:cond>
              </p:nextCondLst>
            </p:seq>
            <p:seq concurrent="1" nextAc="seek">
              <p:cTn id="142" restart="whenNotActive" fill="hold" evtFilter="cancelBubble" nodeType="interactiveSeq">
                <p:stCondLst>
                  <p:cond evt="onClick" delay="0">
                    <p:tgtEl>
                      <p:spTgt spid="31"/>
                    </p:tgtEl>
                  </p:cond>
                </p:stCondLst>
                <p:endSync evt="end" delay="0">
                  <p:rtn val="all"/>
                </p:endSync>
                <p:childTnLst>
                  <p:par>
                    <p:cTn id="143" fill="hold">
                      <p:stCondLst>
                        <p:cond delay="0"/>
                      </p:stCondLst>
                      <p:childTnLst>
                        <p:par>
                          <p:cTn id="144" fill="hold">
                            <p:stCondLst>
                              <p:cond delay="0"/>
                            </p:stCondLst>
                            <p:childTnLst>
                              <p:par>
                                <p:cTn id="145" presetID="10" presetClass="entr" presetSubtype="0" fill="hold" nodeType="clickEffect">
                                  <p:stCondLst>
                                    <p:cond delay="0"/>
                                  </p:stCondLst>
                                  <p:childTnLst>
                                    <p:set>
                                      <p:cBhvr>
                                        <p:cTn id="146" dur="1" fill="hold">
                                          <p:stCondLst>
                                            <p:cond delay="0"/>
                                          </p:stCondLst>
                                        </p:cTn>
                                        <p:tgtEl>
                                          <p:spTgt spid="41"/>
                                        </p:tgtEl>
                                        <p:attrNameLst>
                                          <p:attrName>style.visibility</p:attrName>
                                        </p:attrNameLst>
                                      </p:cBhvr>
                                      <p:to>
                                        <p:strVal val="visible"/>
                                      </p:to>
                                    </p:set>
                                    <p:animEffect transition="in" filter="fade">
                                      <p:cBhvr>
                                        <p:cTn id="147" dur="500"/>
                                        <p:tgtEl>
                                          <p:spTgt spid="41"/>
                                        </p:tgtEl>
                                      </p:cBhvr>
                                    </p:animEffect>
                                  </p:childTnLst>
                                  <p:subTnLst>
                                    <p:audio>
                                      <p:cMediaNode>
                                        <p:cTn display="0" masterRel="sameClick">
                                          <p:stCondLst>
                                            <p:cond evt="begin" delay="0">
                                              <p:tn val="145"/>
                                            </p:cond>
                                          </p:stCondLst>
                                          <p:endCondLst>
                                            <p:cond evt="onStopAudio" delay="0">
                                              <p:tgtEl>
                                                <p:sldTgt/>
                                              </p:tgtEl>
                                            </p:cond>
                                          </p:endCondLst>
                                        </p:cTn>
                                        <p:tgtEl>
                                          <p:sndTgt r:embed="rId3" name="Tieng-yeah-tre-con-www_nhacchuongvui_com.wav"/>
                                        </p:tgtEl>
                                      </p:cMediaNode>
                                    </p:audio>
                                  </p:subTnLst>
                                </p:cTn>
                              </p:par>
                            </p:childTnLst>
                          </p:cTn>
                        </p:par>
                      </p:childTnLst>
                    </p:cTn>
                  </p:par>
                </p:childTnLst>
              </p:cTn>
              <p:nextCondLst>
                <p:cond evt="onClick" delay="0">
                  <p:tgtEl>
                    <p:spTgt spid="31"/>
                  </p:tgtEl>
                </p:cond>
              </p:nextCondLst>
            </p:seq>
          </p:childTnLst>
        </p:cTn>
      </p:par>
    </p:tnLst>
    <p:bldLst>
      <p:bldP spid="23"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3675A46F-DA26-4CAA-80CE-B04268338891}"/>
              </a:ext>
            </a:extLst>
          </p:cNvPr>
          <p:cNvPicPr>
            <a:picLocks noChangeAspect="1"/>
          </p:cNvPicPr>
          <p:nvPr/>
        </p:nvPicPr>
        <p:blipFill rotWithShape="1">
          <a:blip r:embed="rId6"/>
          <a:srcRect l="11460" t="2634" r="5059" b="4252"/>
          <a:stretch/>
        </p:blipFill>
        <p:spPr>
          <a:xfrm>
            <a:off x="0" y="0"/>
            <a:ext cx="9144000" cy="5143500"/>
          </a:xfrm>
          <a:prstGeom prst="rect">
            <a:avLst/>
          </a:prstGeom>
        </p:spPr>
      </p:pic>
      <p:sp>
        <p:nvSpPr>
          <p:cNvPr id="18" name="Rectangle: Rounded Corners 17">
            <a:extLst>
              <a:ext uri="{FF2B5EF4-FFF2-40B4-BE49-F238E27FC236}">
                <a16:creationId xmlns:a16="http://schemas.microsoft.com/office/drawing/2014/main" id="{CAAD8DFE-7EE6-418B-8EDB-16DDDFAC55C2}"/>
              </a:ext>
            </a:extLst>
          </p:cNvPr>
          <p:cNvSpPr/>
          <p:nvPr/>
        </p:nvSpPr>
        <p:spPr>
          <a:xfrm>
            <a:off x="817698" y="138962"/>
            <a:ext cx="7875638" cy="1299259"/>
          </a:xfrm>
          <a:prstGeom prst="roundRect">
            <a:avLst/>
          </a:prstGeom>
          <a:ln/>
        </p:spPr>
        <p:style>
          <a:lnRef idx="2">
            <a:schemeClr val="accent6"/>
          </a:lnRef>
          <a:fillRef idx="1">
            <a:schemeClr val="lt1"/>
          </a:fillRef>
          <a:effectRef idx="0">
            <a:schemeClr val="accent6"/>
          </a:effectRef>
          <a:fontRef idx="minor">
            <a:schemeClr val="dk1"/>
          </a:fontRef>
        </p:style>
        <p:txBody>
          <a:bodyPr rtlCol="0" anchor="ctr"/>
          <a:lstStyle/>
          <a:p>
            <a:pPr algn="ctr" defTabSz="685800">
              <a:buClrTx/>
            </a:pPr>
            <a:endParaRPr lang="en-US" sz="2400" b="1" kern="1200" dirty="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sp>
        <p:nvSpPr>
          <p:cNvPr id="19" name="06 NK PowerSkills">
            <a:extLst>
              <a:ext uri="{FF2B5EF4-FFF2-40B4-BE49-F238E27FC236}">
                <a16:creationId xmlns:a16="http://schemas.microsoft.com/office/drawing/2014/main" id="{43E4CCB3-52BF-45D8-8BDE-659A6C700A1F}"/>
              </a:ext>
            </a:extLst>
          </p:cNvPr>
          <p:cNvSpPr txBox="1"/>
          <p:nvPr/>
        </p:nvSpPr>
        <p:spPr>
          <a:xfrm>
            <a:off x="830597" y="230570"/>
            <a:ext cx="7632290" cy="461665"/>
          </a:xfrm>
          <a:prstGeom prst="rect">
            <a:avLst/>
          </a:prstGeom>
          <a:noFill/>
        </p:spPr>
        <p:txBody>
          <a:bodyPr wrap="square" rtlCol="0">
            <a:spAutoFit/>
          </a:bodyPr>
          <a:lstStyle/>
          <a:p>
            <a:pPr defTabSz="685800">
              <a:buClrTx/>
            </a:pPr>
            <a:r>
              <a:rPr lang="en-US" sz="2400" b="1" kern="1200">
                <a:ln w="0"/>
                <a:solidFill>
                  <a:prstClr val="black"/>
                </a:solidFill>
                <a:effectLst>
                  <a:outerShdw blurRad="38100" dist="19050" dir="2700000" algn="tl" rotWithShape="0">
                    <a:prstClr val="black">
                      <a:alpha val="40000"/>
                    </a:prstClr>
                  </a:outerShdw>
                </a:effectLst>
                <a:latin typeface="Times New Roman" panose="02020603050405020304" pitchFamily="18" charset="0"/>
                <a:ea typeface="+mn-ea"/>
                <a:cs typeface="Times New Roman" panose="02020603050405020304" pitchFamily="18" charset="0"/>
              </a:rPr>
              <a:t>Listen and choose</a:t>
            </a:r>
            <a:endParaRPr lang="en-US" sz="2400" b="1" kern="1200" dirty="0">
              <a:ln w="0"/>
              <a:solidFill>
                <a:prstClr val="black"/>
              </a:solidFill>
              <a:effectLst>
                <a:outerShdw blurRad="38100" dist="19050" dir="2700000" algn="tl" rotWithShape="0">
                  <a:prstClr val="black">
                    <a:alpha val="40000"/>
                  </a:prstClr>
                </a:outerShdw>
              </a:effectLst>
              <a:latin typeface="Times New Roman" panose="02020603050405020304" pitchFamily="18" charset="0"/>
              <a:ea typeface="+mn-ea"/>
              <a:cs typeface="Times New Roman" panose="02020603050405020304" pitchFamily="18" charset="0"/>
            </a:endParaRPr>
          </a:p>
        </p:txBody>
      </p:sp>
      <p:sp>
        <p:nvSpPr>
          <p:cNvPr id="20" name="Đ Ghé thăm Fb.com/nkpowerskills">
            <a:extLst>
              <a:ext uri="{FF2B5EF4-FFF2-40B4-BE49-F238E27FC236}">
                <a16:creationId xmlns:a16="http://schemas.microsoft.com/office/drawing/2014/main" id="{29DC728B-9F38-440B-9B20-E3437359890C}"/>
              </a:ext>
            </a:extLst>
          </p:cNvPr>
          <p:cNvSpPr/>
          <p:nvPr/>
        </p:nvSpPr>
        <p:spPr>
          <a:xfrm>
            <a:off x="952176" y="3337250"/>
            <a:ext cx="3619824" cy="1565241"/>
          </a:xfrm>
          <a:prstGeom prst="roundRect">
            <a:avLst/>
          </a:prstGeom>
          <a:ln/>
        </p:spPr>
        <p:style>
          <a:lnRef idx="2">
            <a:schemeClr val="accent6"/>
          </a:lnRef>
          <a:fillRef idx="1">
            <a:schemeClr val="lt1"/>
          </a:fillRef>
          <a:effectRef idx="0">
            <a:schemeClr val="accent6"/>
          </a:effectRef>
          <a:fontRef idx="minor">
            <a:schemeClr val="dk1"/>
          </a:fontRef>
        </p:style>
        <p:txBody>
          <a:bodyPr rtlCol="0" anchor="t"/>
          <a:lstStyle/>
          <a:p>
            <a:pPr defTabSz="685800">
              <a:buClrTx/>
            </a:pPr>
            <a:endParaRPr lang="en-US" sz="3375" b="1" kern="1200" dirty="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sp>
        <p:nvSpPr>
          <p:cNvPr id="21" name="Ghé thăm Fb.com/nkpowerskills">
            <a:extLst>
              <a:ext uri="{FF2B5EF4-FFF2-40B4-BE49-F238E27FC236}">
                <a16:creationId xmlns:a16="http://schemas.microsoft.com/office/drawing/2014/main" id="{DCD0298C-1195-490F-905D-FD1562F475ED}"/>
              </a:ext>
            </a:extLst>
          </p:cNvPr>
          <p:cNvSpPr/>
          <p:nvPr/>
        </p:nvSpPr>
        <p:spPr>
          <a:xfrm>
            <a:off x="4937364" y="1575379"/>
            <a:ext cx="3619824" cy="1609658"/>
          </a:xfrm>
          <a:prstGeom prst="roundRect">
            <a:avLst/>
          </a:prstGeom>
          <a:ln/>
        </p:spPr>
        <p:style>
          <a:lnRef idx="2">
            <a:schemeClr val="accent6"/>
          </a:lnRef>
          <a:fillRef idx="1">
            <a:schemeClr val="lt1"/>
          </a:fillRef>
          <a:effectRef idx="0">
            <a:schemeClr val="accent6"/>
          </a:effectRef>
          <a:fontRef idx="minor">
            <a:schemeClr val="dk1"/>
          </a:fontRef>
        </p:style>
        <p:txBody>
          <a:bodyPr rtlCol="0" anchor="t"/>
          <a:lstStyle/>
          <a:p>
            <a:pPr defTabSz="685800">
              <a:buClrTx/>
            </a:pPr>
            <a:endParaRPr lang="en-US" sz="3375" b="1" kern="1200" dirty="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sp>
        <p:nvSpPr>
          <p:cNvPr id="22" name="Ghé thăm Fb.com/nkpowerskills">
            <a:extLst>
              <a:ext uri="{FF2B5EF4-FFF2-40B4-BE49-F238E27FC236}">
                <a16:creationId xmlns:a16="http://schemas.microsoft.com/office/drawing/2014/main" id="{FAF46DD2-2117-4AAA-B1B5-8C33BC0A62EB}"/>
              </a:ext>
            </a:extLst>
          </p:cNvPr>
          <p:cNvSpPr/>
          <p:nvPr/>
        </p:nvSpPr>
        <p:spPr>
          <a:xfrm>
            <a:off x="952176" y="1575379"/>
            <a:ext cx="3619824" cy="1641527"/>
          </a:xfrm>
          <a:prstGeom prst="roundRect">
            <a:avLst/>
          </a:prstGeom>
          <a:ln/>
        </p:spPr>
        <p:style>
          <a:lnRef idx="2">
            <a:schemeClr val="accent6"/>
          </a:lnRef>
          <a:fillRef idx="1">
            <a:schemeClr val="lt1"/>
          </a:fillRef>
          <a:effectRef idx="0">
            <a:schemeClr val="accent6"/>
          </a:effectRef>
          <a:fontRef idx="minor">
            <a:schemeClr val="dk1"/>
          </a:fontRef>
        </p:style>
        <p:txBody>
          <a:bodyPr rtlCol="0" anchor="t"/>
          <a:lstStyle/>
          <a:p>
            <a:pPr defTabSz="685800">
              <a:buClrTx/>
            </a:pPr>
            <a:endParaRPr lang="en-US" sz="3375" b="1" kern="1200" dirty="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sp>
        <p:nvSpPr>
          <p:cNvPr id="23" name="Ghé thăm Fb.com/nkpowerskills">
            <a:extLst>
              <a:ext uri="{FF2B5EF4-FFF2-40B4-BE49-F238E27FC236}">
                <a16:creationId xmlns:a16="http://schemas.microsoft.com/office/drawing/2014/main" id="{B5AE5ED2-85B4-4B45-8284-CEA17B7918FE}"/>
              </a:ext>
            </a:extLst>
          </p:cNvPr>
          <p:cNvSpPr/>
          <p:nvPr/>
        </p:nvSpPr>
        <p:spPr>
          <a:xfrm>
            <a:off x="4976553" y="3322196"/>
            <a:ext cx="3619824" cy="1552863"/>
          </a:xfrm>
          <a:prstGeom prst="roundRect">
            <a:avLst/>
          </a:prstGeom>
          <a:ln/>
        </p:spPr>
        <p:style>
          <a:lnRef idx="2">
            <a:schemeClr val="accent6"/>
          </a:lnRef>
          <a:fillRef idx="1">
            <a:schemeClr val="lt1"/>
          </a:fillRef>
          <a:effectRef idx="0">
            <a:schemeClr val="accent6"/>
          </a:effectRef>
          <a:fontRef idx="minor">
            <a:schemeClr val="dk1"/>
          </a:fontRef>
        </p:style>
        <p:txBody>
          <a:bodyPr rtlCol="0" anchor="t"/>
          <a:lstStyle/>
          <a:p>
            <a:pPr defTabSz="685800">
              <a:buClrTx/>
            </a:pPr>
            <a:endParaRPr lang="en-US" sz="3375" b="1" kern="1200" dirty="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pic>
        <p:nvPicPr>
          <p:cNvPr id="24" name="Picture 23">
            <a:hlinkClick r:id="rId7" action="ppaction://hlinksldjump"/>
            <a:extLst>
              <a:ext uri="{FF2B5EF4-FFF2-40B4-BE49-F238E27FC236}">
                <a16:creationId xmlns:a16="http://schemas.microsoft.com/office/drawing/2014/main" id="{3D420FB3-B340-4405-8A43-0AB09F971305}"/>
              </a:ext>
            </a:extLst>
          </p:cNvPr>
          <p:cNvPicPr>
            <a:picLocks noChangeAspect="1"/>
          </p:cNvPicPr>
          <p:nvPr/>
        </p:nvPicPr>
        <p:blipFill>
          <a:blip r:embed="rId8" cstate="print">
            <a:extLst>
              <a:ext uri="{28A0092B-C50C-407E-A947-70E740481C1C}">
                <a14:useLocalDpi xmlns:a14="http://schemas.microsoft.com/office/drawing/2010/main" val="0"/>
              </a:ext>
            </a:extLst>
          </a:blip>
          <a:srcRect/>
          <a:stretch/>
        </p:blipFill>
        <p:spPr>
          <a:xfrm>
            <a:off x="90145" y="4309111"/>
            <a:ext cx="727553" cy="727553"/>
          </a:xfrm>
          <a:prstGeom prst="rect">
            <a:avLst/>
          </a:prstGeom>
          <a:effectLst>
            <a:glow rad="101600">
              <a:schemeClr val="bg1">
                <a:alpha val="60000"/>
              </a:schemeClr>
            </a:glow>
          </a:effectLst>
        </p:spPr>
      </p:pic>
      <p:pic>
        <p:nvPicPr>
          <p:cNvPr id="25" name="Picture 4" descr="Káº¿t quáº£ hÃ¬nh áº£nh cho right icon">
            <a:extLst>
              <a:ext uri="{FF2B5EF4-FFF2-40B4-BE49-F238E27FC236}">
                <a16:creationId xmlns:a16="http://schemas.microsoft.com/office/drawing/2014/main" id="{60F3E611-F88F-40BE-9E12-7A8B9FB72022}"/>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4161704" y="3822861"/>
            <a:ext cx="714684" cy="714684"/>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6" descr="Káº¿t quáº£ hÃ¬nh áº£nh cho wrong icon">
            <a:extLst>
              <a:ext uri="{FF2B5EF4-FFF2-40B4-BE49-F238E27FC236}">
                <a16:creationId xmlns:a16="http://schemas.microsoft.com/office/drawing/2014/main" id="{DFFD28F2-F38F-42B9-9BCD-836D612A714F}"/>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8135910" y="2140042"/>
            <a:ext cx="714684" cy="714684"/>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6" descr="Káº¿t quáº£ hÃ¬nh áº£nh cho wrong icon">
            <a:extLst>
              <a:ext uri="{FF2B5EF4-FFF2-40B4-BE49-F238E27FC236}">
                <a16:creationId xmlns:a16="http://schemas.microsoft.com/office/drawing/2014/main" id="{8B3FCB07-59FD-4E73-A3EE-AD3D7722C386}"/>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8183114" y="3812228"/>
            <a:ext cx="714684" cy="714684"/>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6" descr="Káº¿t quáº£ hÃ¬nh áº£nh cho wrong icon">
            <a:extLst>
              <a:ext uri="{FF2B5EF4-FFF2-40B4-BE49-F238E27FC236}">
                <a16:creationId xmlns:a16="http://schemas.microsoft.com/office/drawing/2014/main" id="{9E9139CF-F85B-4E1B-9D9A-FDC6F6685236}"/>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4214658" y="2071198"/>
            <a:ext cx="714684" cy="714684"/>
          </a:xfrm>
          <a:prstGeom prst="rect">
            <a:avLst/>
          </a:prstGeom>
          <a:noFill/>
          <a:extLst>
            <a:ext uri="{909E8E84-426E-40DD-AFC4-6F175D3DCCD1}">
              <a14:hiddenFill xmlns:a14="http://schemas.microsoft.com/office/drawing/2010/main">
                <a:solidFill>
                  <a:srgbClr val="FFFFFF"/>
                </a:solidFill>
              </a14:hiddenFill>
            </a:ext>
          </a:extLst>
        </p:spPr>
      </p:pic>
      <p:pic>
        <p:nvPicPr>
          <p:cNvPr id="29" name="01 NK PowerSkills">
            <a:extLst>
              <a:ext uri="{FF2B5EF4-FFF2-40B4-BE49-F238E27FC236}">
                <a16:creationId xmlns:a16="http://schemas.microsoft.com/office/drawing/2014/main" id="{7EAC7D95-6B5D-4F33-A245-B69439C04808}"/>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p:blipFill>
        <p:spPr bwMode="auto">
          <a:xfrm>
            <a:off x="2997099" y="1316621"/>
            <a:ext cx="3164931" cy="3114089"/>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a:extLst>
              <a:ext uri="{FF2B5EF4-FFF2-40B4-BE49-F238E27FC236}">
                <a16:creationId xmlns:a16="http://schemas.microsoft.com/office/drawing/2014/main" id="{B81CF08C-D3EA-4094-9277-5D65FDDD1CC7}"/>
              </a:ext>
            </a:extLst>
          </p:cNvPr>
          <p:cNvPicPr>
            <a:picLocks noChangeAspect="1"/>
          </p:cNvPicPr>
          <p:nvPr/>
        </p:nvPicPr>
        <p:blipFill>
          <a:blip r:embed="rId12"/>
          <a:stretch>
            <a:fillRect/>
          </a:stretch>
        </p:blipFill>
        <p:spPr>
          <a:xfrm>
            <a:off x="-441017" y="5171998"/>
            <a:ext cx="5013017" cy="1412454"/>
          </a:xfrm>
          <a:prstGeom prst="rect">
            <a:avLst/>
          </a:prstGeom>
        </p:spPr>
      </p:pic>
      <p:pic>
        <p:nvPicPr>
          <p:cNvPr id="2" name="There's a desk in the room._">
            <a:hlinkClick r:id="" action="ppaction://media"/>
            <a:extLst>
              <a:ext uri="{FF2B5EF4-FFF2-40B4-BE49-F238E27FC236}">
                <a16:creationId xmlns:a16="http://schemas.microsoft.com/office/drawing/2014/main" id="{36A32122-2517-4163-A1FE-18C77A2EAB56}"/>
              </a:ext>
            </a:extLst>
          </p:cNvPr>
          <p:cNvPicPr>
            <a:picLocks noChangeAspect="1"/>
          </p:cNvPicPr>
          <p:nvPr>
            <a:audioFile r:link="rId2"/>
            <p:extLst>
              <p:ext uri="{DAA4B4D4-6D71-4841-9C94-3DE7FCFB9230}">
                <p14:media xmlns:p14="http://schemas.microsoft.com/office/powerpoint/2010/main" r:embed="rId1"/>
              </p:ext>
            </p:extLst>
          </p:nvPr>
        </p:nvPicPr>
        <p:blipFill>
          <a:blip r:embed="rId13"/>
          <a:stretch>
            <a:fillRect/>
          </a:stretch>
        </p:blipFill>
        <p:spPr>
          <a:xfrm>
            <a:off x="5460223" y="237671"/>
            <a:ext cx="1090571" cy="1090571"/>
          </a:xfrm>
          <a:prstGeom prst="rect">
            <a:avLst/>
          </a:prstGeom>
        </p:spPr>
      </p:pic>
      <p:pic>
        <p:nvPicPr>
          <p:cNvPr id="35" name="Picture 7">
            <a:extLst>
              <a:ext uri="{FF2B5EF4-FFF2-40B4-BE49-F238E27FC236}">
                <a16:creationId xmlns:a16="http://schemas.microsoft.com/office/drawing/2014/main" id="{42F1908D-A6EE-4485-AA41-0DC0FE77C8ED}"/>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rcRect/>
          <a:stretch>
            <a:fillRect/>
          </a:stretch>
        </p:blipFill>
        <p:spPr>
          <a:xfrm>
            <a:off x="1753029" y="3466551"/>
            <a:ext cx="1886794" cy="1350548"/>
          </a:xfrm>
          <a:prstGeom prst="rect">
            <a:avLst/>
          </a:prstGeom>
        </p:spPr>
      </p:pic>
      <p:pic>
        <p:nvPicPr>
          <p:cNvPr id="4" name="Picture 3">
            <a:extLst>
              <a:ext uri="{FF2B5EF4-FFF2-40B4-BE49-F238E27FC236}">
                <a16:creationId xmlns:a16="http://schemas.microsoft.com/office/drawing/2014/main" id="{EDE1BC28-1D30-4CAC-82C6-D532F94B5D0C}"/>
              </a:ext>
            </a:extLst>
          </p:cNvPr>
          <p:cNvPicPr>
            <a:picLocks noChangeAspect="1"/>
          </p:cNvPicPr>
          <p:nvPr/>
        </p:nvPicPr>
        <p:blipFill>
          <a:blip r:embed="rId16">
            <a:extLst>
              <a:ext uri="{28A0092B-C50C-407E-A947-70E740481C1C}">
                <a14:useLocalDpi xmlns:a14="http://schemas.microsoft.com/office/drawing/2010/main" val="0"/>
              </a:ext>
            </a:extLst>
          </a:blip>
          <a:stretch>
            <a:fillRect/>
          </a:stretch>
        </p:blipFill>
        <p:spPr>
          <a:xfrm>
            <a:off x="1955395" y="1662408"/>
            <a:ext cx="1288517" cy="1538528"/>
          </a:xfrm>
          <a:prstGeom prst="rect">
            <a:avLst/>
          </a:prstGeom>
        </p:spPr>
      </p:pic>
      <p:pic>
        <p:nvPicPr>
          <p:cNvPr id="36" name="Picture 9">
            <a:extLst>
              <a:ext uri="{FF2B5EF4-FFF2-40B4-BE49-F238E27FC236}">
                <a16:creationId xmlns:a16="http://schemas.microsoft.com/office/drawing/2014/main" id="{3D5C1AD4-7C54-48CC-B9B0-0AE08EBD8E34}"/>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rcRect/>
          <a:stretch>
            <a:fillRect/>
          </a:stretch>
        </p:blipFill>
        <p:spPr>
          <a:xfrm>
            <a:off x="6494553" y="3435597"/>
            <a:ext cx="703660" cy="1412455"/>
          </a:xfrm>
          <a:prstGeom prst="rect">
            <a:avLst/>
          </a:prstGeom>
        </p:spPr>
      </p:pic>
      <p:pic>
        <p:nvPicPr>
          <p:cNvPr id="37" name="Picture 4">
            <a:extLst>
              <a:ext uri="{FF2B5EF4-FFF2-40B4-BE49-F238E27FC236}">
                <a16:creationId xmlns:a16="http://schemas.microsoft.com/office/drawing/2014/main" id="{A3246622-F8A7-4512-95B4-AF27999A5CED}"/>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rcRect/>
          <a:stretch>
            <a:fillRect/>
          </a:stretch>
        </p:blipFill>
        <p:spPr>
          <a:xfrm>
            <a:off x="6334268" y="1656468"/>
            <a:ext cx="1070679" cy="1479350"/>
          </a:xfrm>
          <a:prstGeom prst="rect">
            <a:avLst/>
          </a:prstGeom>
        </p:spPr>
      </p:pic>
    </p:spTree>
    <p:extLst>
      <p:ext uri="{BB962C8B-B14F-4D97-AF65-F5344CB8AC3E}">
        <p14:creationId xmlns:p14="http://schemas.microsoft.com/office/powerpoint/2010/main" val="407167448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968"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22"/>
                    </p:tgtEl>
                  </p:cond>
                </p:stCondLst>
                <p:endSync evt="end" delay="0">
                  <p:rtn val="all"/>
                </p:endSync>
                <p:childTnLst>
                  <p:par>
                    <p:cTn id="8" fill="hold">
                      <p:stCondLst>
                        <p:cond delay="0"/>
                      </p:stCondLst>
                      <p:childTnLst>
                        <p:par>
                          <p:cTn id="9" fill="hold">
                            <p:stCondLst>
                              <p:cond delay="0"/>
                            </p:stCondLst>
                            <p:childTnLst>
                              <p:par>
                                <p:cTn id="10" presetID="1" presetClass="emph" presetSubtype="2" repeatCount="4000" fill="hold" nodeType="clickEffect">
                                  <p:stCondLst>
                                    <p:cond delay="0"/>
                                  </p:stCondLst>
                                  <p:childTnLst>
                                    <p:animClr clrSpc="rgb" dir="cw">
                                      <p:cBhvr>
                                        <p:cTn id="11" dur="200" fill="hold"/>
                                        <p:tgtEl>
                                          <p:spTgt spid="22"/>
                                        </p:tgtEl>
                                        <p:attrNameLst>
                                          <p:attrName>fillcolor</p:attrName>
                                        </p:attrNameLst>
                                      </p:cBhvr>
                                      <p:to>
                                        <a:srgbClr val="FF7C80"/>
                                      </p:to>
                                    </p:animClr>
                                    <p:set>
                                      <p:cBhvr>
                                        <p:cTn id="12" dur="200" fill="hold"/>
                                        <p:tgtEl>
                                          <p:spTgt spid="22"/>
                                        </p:tgtEl>
                                        <p:attrNameLst>
                                          <p:attrName>fill.type</p:attrName>
                                        </p:attrNameLst>
                                      </p:cBhvr>
                                      <p:to>
                                        <p:strVal val="solid"/>
                                      </p:to>
                                    </p:set>
                                    <p:set>
                                      <p:cBhvr>
                                        <p:cTn id="13" dur="200" fill="hold"/>
                                        <p:tgtEl>
                                          <p:spTgt spid="22"/>
                                        </p:tgtEl>
                                        <p:attrNameLst>
                                          <p:attrName>fill.on</p:attrName>
                                        </p:attrNameLst>
                                      </p:cBhvr>
                                      <p:to>
                                        <p:strVal val="true"/>
                                      </p:to>
                                    </p:set>
                                  </p:childTnLst>
                                  <p:subTnLst>
                                    <p:audio>
                                      <p:cMediaNode>
                                        <p:cTn display="0" masterRel="sameClick">
                                          <p:stCondLst>
                                            <p:cond evt="begin" delay="0">
                                              <p:tn val="10"/>
                                            </p:cond>
                                          </p:stCondLst>
                                          <p:endCondLst>
                                            <p:cond evt="onStopAudio" delay="0">
                                              <p:tgtEl>
                                                <p:sldTgt/>
                                              </p:tgtEl>
                                            </p:cond>
                                          </p:endCondLst>
                                        </p:cTn>
                                        <p:tgtEl>
                                          <p:sndTgt r:embed="rId4" name="Am-thanh-tra-loi-sai-www_nhacchuongvui_com.wav"/>
                                        </p:tgtEl>
                                      </p:cMediaNode>
                                    </p:audio>
                                  </p:subTnLst>
                                </p:cTn>
                              </p:par>
                            </p:childTnLst>
                          </p:cTn>
                        </p:par>
                        <p:par>
                          <p:cTn id="14" fill="hold">
                            <p:stCondLst>
                              <p:cond delay="800"/>
                            </p:stCondLst>
                            <p:childTnLst>
                              <p:par>
                                <p:cTn id="15" presetID="10" presetClass="entr" presetSubtype="0" fill="hold" nodeType="afterEffect">
                                  <p:stCondLst>
                                    <p:cond delay="0"/>
                                  </p:stCondLst>
                                  <p:childTnLst>
                                    <p:set>
                                      <p:cBhvr>
                                        <p:cTn id="16" dur="1" fill="hold">
                                          <p:stCondLst>
                                            <p:cond delay="0"/>
                                          </p:stCondLst>
                                        </p:cTn>
                                        <p:tgtEl>
                                          <p:spTgt spid="29"/>
                                        </p:tgtEl>
                                        <p:attrNameLst>
                                          <p:attrName>style.visibility</p:attrName>
                                        </p:attrNameLst>
                                      </p:cBhvr>
                                      <p:to>
                                        <p:strVal val="visible"/>
                                      </p:to>
                                    </p:set>
                                    <p:animEffect transition="in" filter="fade">
                                      <p:cBhvr>
                                        <p:cTn id="17" dur="500"/>
                                        <p:tgtEl>
                                          <p:spTgt spid="29"/>
                                        </p:tgtEl>
                                      </p:cBhvr>
                                    </p:animEffect>
                                  </p:childTnLst>
                                </p:cTn>
                              </p:par>
                              <p:par>
                                <p:cTn id="18" presetID="1" presetClass="entr" presetSubtype="0" fill="hold" nodeType="withEffect">
                                  <p:stCondLst>
                                    <p:cond delay="0"/>
                                  </p:stCondLst>
                                  <p:childTnLst>
                                    <p:set>
                                      <p:cBhvr>
                                        <p:cTn id="19" dur="1" fill="hold">
                                          <p:stCondLst>
                                            <p:cond delay="0"/>
                                          </p:stCondLst>
                                        </p:cTn>
                                        <p:tgtEl>
                                          <p:spTgt spid="28"/>
                                        </p:tgtEl>
                                        <p:attrNameLst>
                                          <p:attrName>style.visibility</p:attrName>
                                        </p:attrNameLst>
                                      </p:cBhvr>
                                      <p:to>
                                        <p:strVal val="visible"/>
                                      </p:to>
                                    </p:set>
                                  </p:childTnLst>
                                  <p:subTnLst>
                                    <p:audio>
                                      <p:cMediaNode>
                                        <p:cTn display="0" masterRel="sameClick">
                                          <p:stCondLst>
                                            <p:cond evt="begin" delay="0">
                                              <p:tn val="18"/>
                                            </p:cond>
                                          </p:stCondLst>
                                          <p:endCondLst>
                                            <p:cond evt="onStopAudio" delay="0">
                                              <p:tgtEl>
                                                <p:sldTgt/>
                                              </p:tgtEl>
                                            </p:cond>
                                          </p:endCondLst>
                                        </p:cTn>
                                        <p:tgtEl>
                                          <p:sndTgt r:embed="rId4" name="Am-thanh-tra-loi-sai-www_nhacchuongvui_com.wav"/>
                                        </p:tgtEl>
                                      </p:cMediaNode>
                                    </p:audio>
                                  </p:subTnLst>
                                </p:cTn>
                              </p:par>
                            </p:childTnLst>
                          </p:cTn>
                        </p:par>
                        <p:par>
                          <p:cTn id="20" fill="hold">
                            <p:stCondLst>
                              <p:cond delay="1300"/>
                            </p:stCondLst>
                            <p:childTnLst>
                              <p:par>
                                <p:cTn id="21" presetID="10" presetClass="exit" presetSubtype="0" fill="hold" nodeType="afterEffect">
                                  <p:stCondLst>
                                    <p:cond delay="1500"/>
                                  </p:stCondLst>
                                  <p:childTnLst>
                                    <p:animEffect transition="out" filter="fade">
                                      <p:cBhvr>
                                        <p:cTn id="22" dur="500"/>
                                        <p:tgtEl>
                                          <p:spTgt spid="29"/>
                                        </p:tgtEl>
                                      </p:cBhvr>
                                    </p:animEffect>
                                    <p:set>
                                      <p:cBhvr>
                                        <p:cTn id="23" dur="1" fill="hold">
                                          <p:stCondLst>
                                            <p:cond delay="499"/>
                                          </p:stCondLst>
                                        </p:cTn>
                                        <p:tgtEl>
                                          <p:spTgt spid="29"/>
                                        </p:tgtEl>
                                        <p:attrNameLst>
                                          <p:attrName>style.visibility</p:attrName>
                                        </p:attrNameLst>
                                      </p:cBhvr>
                                      <p:to>
                                        <p:strVal val="hidden"/>
                                      </p:to>
                                    </p:set>
                                  </p:childTnLst>
                                </p:cTn>
                              </p:par>
                            </p:childTnLst>
                          </p:cTn>
                        </p:par>
                      </p:childTnLst>
                    </p:cTn>
                  </p:par>
                </p:childTnLst>
              </p:cTn>
              <p:nextCondLst>
                <p:cond evt="onClick" delay="0">
                  <p:tgtEl>
                    <p:spTgt spid="22"/>
                  </p:tgtEl>
                </p:cond>
              </p:nextCondLst>
            </p:seq>
            <p:seq concurrent="1" nextAc="seek">
              <p:cTn id="24" restart="whenNotActive" fill="hold" evtFilter="cancelBubble" nodeType="interactiveSeq">
                <p:stCondLst>
                  <p:cond evt="onClick" delay="0">
                    <p:tgtEl>
                      <p:spTgt spid="20"/>
                    </p:tgtEl>
                  </p:cond>
                </p:stCondLst>
                <p:endSync evt="end" delay="0">
                  <p:rtn val="all"/>
                </p:endSync>
                <p:childTnLst>
                  <p:par>
                    <p:cTn id="25" fill="hold">
                      <p:stCondLst>
                        <p:cond delay="0"/>
                      </p:stCondLst>
                      <p:childTnLst>
                        <p:par>
                          <p:cTn id="26" fill="hold">
                            <p:stCondLst>
                              <p:cond delay="0"/>
                            </p:stCondLst>
                            <p:childTnLst>
                              <p:par>
                                <p:cTn id="27" presetID="1" presetClass="emph" presetSubtype="2" repeatCount="4000" fill="hold" nodeType="clickEffect">
                                  <p:stCondLst>
                                    <p:cond delay="0"/>
                                  </p:stCondLst>
                                  <p:childTnLst>
                                    <p:animClr clrSpc="rgb" dir="cw">
                                      <p:cBhvr>
                                        <p:cTn id="28" dur="200" fill="hold"/>
                                        <p:tgtEl>
                                          <p:spTgt spid="20"/>
                                        </p:tgtEl>
                                        <p:attrNameLst>
                                          <p:attrName>fillcolor</p:attrName>
                                        </p:attrNameLst>
                                      </p:cBhvr>
                                      <p:to>
                                        <a:srgbClr val="00FF00"/>
                                      </p:to>
                                    </p:animClr>
                                    <p:set>
                                      <p:cBhvr>
                                        <p:cTn id="29" dur="200" fill="hold"/>
                                        <p:tgtEl>
                                          <p:spTgt spid="20"/>
                                        </p:tgtEl>
                                        <p:attrNameLst>
                                          <p:attrName>fill.type</p:attrName>
                                        </p:attrNameLst>
                                      </p:cBhvr>
                                      <p:to>
                                        <p:strVal val="solid"/>
                                      </p:to>
                                    </p:set>
                                    <p:set>
                                      <p:cBhvr>
                                        <p:cTn id="30" dur="200" fill="hold"/>
                                        <p:tgtEl>
                                          <p:spTgt spid="20"/>
                                        </p:tgtEl>
                                        <p:attrNameLst>
                                          <p:attrName>fill.on</p:attrName>
                                        </p:attrNameLst>
                                      </p:cBhvr>
                                      <p:to>
                                        <p:strVal val="true"/>
                                      </p:to>
                                    </p:set>
                                  </p:childTnLst>
                                  <p:subTnLst>
                                    <p:audio>
                                      <p:cMediaNode>
                                        <p:cTn display="0" masterRel="sameClick">
                                          <p:stCondLst>
                                            <p:cond evt="begin" delay="0">
                                              <p:tn val="27"/>
                                            </p:cond>
                                          </p:stCondLst>
                                          <p:endCondLst>
                                            <p:cond evt="onStopAudio" delay="0">
                                              <p:tgtEl>
                                                <p:sldTgt/>
                                              </p:tgtEl>
                                            </p:cond>
                                          </p:endCondLst>
                                        </p:cTn>
                                        <p:tgtEl>
                                          <p:sndTgt r:embed="rId5" name="Am-thanh-tra-loi-dung-www_nhacchuongvui_com.wav"/>
                                        </p:tgtEl>
                                      </p:cMediaNode>
                                    </p:audio>
                                  </p:subTnLst>
                                </p:cTn>
                              </p:par>
                              <p:par>
                                <p:cTn id="31" presetID="1" presetClass="entr" presetSubtype="0" fill="hold" nodeType="withEffect">
                                  <p:stCondLst>
                                    <p:cond delay="0"/>
                                  </p:stCondLst>
                                  <p:childTnLst>
                                    <p:set>
                                      <p:cBhvr>
                                        <p:cTn id="32" dur="1" fill="hold">
                                          <p:stCondLst>
                                            <p:cond delay="0"/>
                                          </p:stCondLst>
                                        </p:cTn>
                                        <p:tgtEl>
                                          <p:spTgt spid="25"/>
                                        </p:tgtEl>
                                        <p:attrNameLst>
                                          <p:attrName>style.visibility</p:attrName>
                                        </p:attrNameLst>
                                      </p:cBhvr>
                                      <p:to>
                                        <p:strVal val="visible"/>
                                      </p:to>
                                    </p:set>
                                  </p:childTnLst>
                                  <p:subTnLst>
                                    <p:audio>
                                      <p:cMediaNode>
                                        <p:cTn display="0" masterRel="sameClick">
                                          <p:stCondLst>
                                            <p:cond evt="begin" delay="0">
                                              <p:tn val="31"/>
                                            </p:cond>
                                          </p:stCondLst>
                                          <p:endCondLst>
                                            <p:cond evt="onStopAudio" delay="0">
                                              <p:tgtEl>
                                                <p:sldTgt/>
                                              </p:tgtEl>
                                            </p:cond>
                                          </p:endCondLst>
                                        </p:cTn>
                                        <p:tgtEl>
                                          <p:sndTgt r:embed="rId5" name="Am-thanh-tra-loi-dung-www_nhacchuongvui_com.wav"/>
                                        </p:tgtEl>
                                      </p:cMediaNode>
                                    </p:audio>
                                  </p:subTnLst>
                                </p:cTn>
                              </p:par>
                              <p:par>
                                <p:cTn id="33" presetID="26" presetClass="emph" presetSubtype="0" repeatCount="indefinite" fill="hold" nodeType="withEffect">
                                  <p:stCondLst>
                                    <p:cond delay="0"/>
                                  </p:stCondLst>
                                  <p:childTnLst>
                                    <p:animEffect transition="out" filter="fade">
                                      <p:cBhvr>
                                        <p:cTn id="34" dur="500" tmFilter="0, 0; .2, .5; .8, .5; 1, 0"/>
                                        <p:tgtEl>
                                          <p:spTgt spid="24"/>
                                        </p:tgtEl>
                                      </p:cBhvr>
                                    </p:animEffect>
                                    <p:animScale>
                                      <p:cBhvr>
                                        <p:cTn id="35" dur="250" autoRev="1" fill="hold"/>
                                        <p:tgtEl>
                                          <p:spTgt spid="24"/>
                                        </p:tgtEl>
                                      </p:cBhvr>
                                      <p:by x="105000" y="105000"/>
                                    </p:animScale>
                                  </p:childTnLst>
                                </p:cTn>
                              </p:par>
                            </p:childTnLst>
                          </p:cTn>
                        </p:par>
                      </p:childTnLst>
                    </p:cTn>
                  </p:par>
                </p:childTnLst>
              </p:cTn>
              <p:nextCondLst>
                <p:cond evt="onClick" delay="0">
                  <p:tgtEl>
                    <p:spTgt spid="20"/>
                  </p:tgtEl>
                </p:cond>
              </p:nextCondLst>
            </p:seq>
            <p:seq concurrent="1" nextAc="seek">
              <p:cTn id="36" restart="whenNotActive" fill="hold" evtFilter="cancelBubble" nodeType="interactiveSeq">
                <p:stCondLst>
                  <p:cond evt="onClick" delay="0">
                    <p:tgtEl>
                      <p:spTgt spid="23"/>
                    </p:tgtEl>
                  </p:cond>
                </p:stCondLst>
                <p:endSync evt="end" delay="0">
                  <p:rtn val="all"/>
                </p:endSync>
                <p:childTnLst>
                  <p:par>
                    <p:cTn id="37" fill="hold">
                      <p:stCondLst>
                        <p:cond delay="0"/>
                      </p:stCondLst>
                      <p:childTnLst>
                        <p:par>
                          <p:cTn id="38" fill="hold">
                            <p:stCondLst>
                              <p:cond delay="0"/>
                            </p:stCondLst>
                            <p:childTnLst>
                              <p:par>
                                <p:cTn id="39" presetID="1" presetClass="emph" presetSubtype="2" repeatCount="4000" fill="hold" nodeType="clickEffect">
                                  <p:stCondLst>
                                    <p:cond delay="0"/>
                                  </p:stCondLst>
                                  <p:childTnLst>
                                    <p:animClr clrSpc="rgb" dir="cw">
                                      <p:cBhvr>
                                        <p:cTn id="40" dur="200" fill="hold"/>
                                        <p:tgtEl>
                                          <p:spTgt spid="23"/>
                                        </p:tgtEl>
                                        <p:attrNameLst>
                                          <p:attrName>fillcolor</p:attrName>
                                        </p:attrNameLst>
                                      </p:cBhvr>
                                      <p:to>
                                        <a:srgbClr val="FF7C80"/>
                                      </p:to>
                                    </p:animClr>
                                    <p:set>
                                      <p:cBhvr>
                                        <p:cTn id="41" dur="200" fill="hold"/>
                                        <p:tgtEl>
                                          <p:spTgt spid="23"/>
                                        </p:tgtEl>
                                        <p:attrNameLst>
                                          <p:attrName>fill.type</p:attrName>
                                        </p:attrNameLst>
                                      </p:cBhvr>
                                      <p:to>
                                        <p:strVal val="solid"/>
                                      </p:to>
                                    </p:set>
                                    <p:set>
                                      <p:cBhvr>
                                        <p:cTn id="42" dur="200" fill="hold"/>
                                        <p:tgtEl>
                                          <p:spTgt spid="23"/>
                                        </p:tgtEl>
                                        <p:attrNameLst>
                                          <p:attrName>fill.on</p:attrName>
                                        </p:attrNameLst>
                                      </p:cBhvr>
                                      <p:to>
                                        <p:strVal val="true"/>
                                      </p:to>
                                    </p:set>
                                  </p:childTnLst>
                                  <p:subTnLst>
                                    <p:audio>
                                      <p:cMediaNode>
                                        <p:cTn display="0" masterRel="sameClick">
                                          <p:stCondLst>
                                            <p:cond evt="begin" delay="0">
                                              <p:tn val="39"/>
                                            </p:cond>
                                          </p:stCondLst>
                                          <p:endCondLst>
                                            <p:cond evt="onStopAudio" delay="0">
                                              <p:tgtEl>
                                                <p:sldTgt/>
                                              </p:tgtEl>
                                            </p:cond>
                                          </p:endCondLst>
                                        </p:cTn>
                                        <p:tgtEl>
                                          <p:sndTgt r:embed="rId4" name="Am-thanh-tra-loi-sai-www_nhacchuongvui_com.wav"/>
                                        </p:tgtEl>
                                      </p:cMediaNode>
                                    </p:audio>
                                  </p:subTnLst>
                                </p:cTn>
                              </p:par>
                            </p:childTnLst>
                          </p:cTn>
                        </p:par>
                        <p:par>
                          <p:cTn id="43" fill="hold">
                            <p:stCondLst>
                              <p:cond delay="800"/>
                            </p:stCondLst>
                            <p:childTnLst>
                              <p:par>
                                <p:cTn id="44" presetID="10" presetClass="entr" presetSubtype="0" fill="hold" nodeType="afterEffect">
                                  <p:stCondLst>
                                    <p:cond delay="0"/>
                                  </p:stCondLst>
                                  <p:childTnLst>
                                    <p:set>
                                      <p:cBhvr>
                                        <p:cTn id="45" dur="1" fill="hold">
                                          <p:stCondLst>
                                            <p:cond delay="0"/>
                                          </p:stCondLst>
                                        </p:cTn>
                                        <p:tgtEl>
                                          <p:spTgt spid="29"/>
                                        </p:tgtEl>
                                        <p:attrNameLst>
                                          <p:attrName>style.visibility</p:attrName>
                                        </p:attrNameLst>
                                      </p:cBhvr>
                                      <p:to>
                                        <p:strVal val="visible"/>
                                      </p:to>
                                    </p:set>
                                    <p:animEffect transition="in" filter="fade">
                                      <p:cBhvr>
                                        <p:cTn id="46" dur="500"/>
                                        <p:tgtEl>
                                          <p:spTgt spid="29"/>
                                        </p:tgtEl>
                                      </p:cBhvr>
                                    </p:animEffect>
                                  </p:childTnLst>
                                </p:cTn>
                              </p:par>
                              <p:par>
                                <p:cTn id="47" presetID="1" presetClass="entr" presetSubtype="0" fill="hold" nodeType="withEffect">
                                  <p:stCondLst>
                                    <p:cond delay="0"/>
                                  </p:stCondLst>
                                  <p:childTnLst>
                                    <p:set>
                                      <p:cBhvr>
                                        <p:cTn id="48" dur="1" fill="hold">
                                          <p:stCondLst>
                                            <p:cond delay="0"/>
                                          </p:stCondLst>
                                        </p:cTn>
                                        <p:tgtEl>
                                          <p:spTgt spid="27"/>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Am-thanh-tra-loi-sai-www_nhacchuongvui_com.wav"/>
                                        </p:tgtEl>
                                      </p:cMediaNode>
                                    </p:audio>
                                  </p:subTnLst>
                                </p:cTn>
                              </p:par>
                            </p:childTnLst>
                          </p:cTn>
                        </p:par>
                        <p:par>
                          <p:cTn id="49" fill="hold">
                            <p:stCondLst>
                              <p:cond delay="1300"/>
                            </p:stCondLst>
                            <p:childTnLst>
                              <p:par>
                                <p:cTn id="50" presetID="10" presetClass="exit" presetSubtype="0" fill="hold" nodeType="afterEffect">
                                  <p:stCondLst>
                                    <p:cond delay="1500"/>
                                  </p:stCondLst>
                                  <p:childTnLst>
                                    <p:animEffect transition="out" filter="fade">
                                      <p:cBhvr>
                                        <p:cTn id="51" dur="500"/>
                                        <p:tgtEl>
                                          <p:spTgt spid="29"/>
                                        </p:tgtEl>
                                      </p:cBhvr>
                                    </p:animEffect>
                                    <p:set>
                                      <p:cBhvr>
                                        <p:cTn id="52" dur="1" fill="hold">
                                          <p:stCondLst>
                                            <p:cond delay="499"/>
                                          </p:stCondLst>
                                        </p:cTn>
                                        <p:tgtEl>
                                          <p:spTgt spid="29"/>
                                        </p:tgtEl>
                                        <p:attrNameLst>
                                          <p:attrName>style.visibility</p:attrName>
                                        </p:attrNameLst>
                                      </p:cBhvr>
                                      <p:to>
                                        <p:strVal val="hidden"/>
                                      </p:to>
                                    </p:set>
                                  </p:childTnLst>
                                </p:cTn>
                              </p:par>
                            </p:childTnLst>
                          </p:cTn>
                        </p:par>
                      </p:childTnLst>
                    </p:cTn>
                  </p:par>
                </p:childTnLst>
              </p:cTn>
              <p:nextCondLst>
                <p:cond evt="onClick" delay="0">
                  <p:tgtEl>
                    <p:spTgt spid="23"/>
                  </p:tgtEl>
                </p:cond>
              </p:nextCondLst>
            </p:seq>
            <p:seq concurrent="1" nextAc="seek">
              <p:cTn id="53" restart="whenNotActive" fill="hold" evtFilter="cancelBubble" nodeType="interactiveSeq">
                <p:stCondLst>
                  <p:cond evt="onClick" delay="0">
                    <p:tgtEl>
                      <p:spTgt spid="21"/>
                    </p:tgtEl>
                  </p:cond>
                </p:stCondLst>
                <p:endSync evt="end" delay="0">
                  <p:rtn val="all"/>
                </p:endSync>
                <p:childTnLst>
                  <p:par>
                    <p:cTn id="54" fill="hold">
                      <p:stCondLst>
                        <p:cond delay="0"/>
                      </p:stCondLst>
                      <p:childTnLst>
                        <p:par>
                          <p:cTn id="55" fill="hold">
                            <p:stCondLst>
                              <p:cond delay="0"/>
                            </p:stCondLst>
                            <p:childTnLst>
                              <p:par>
                                <p:cTn id="56" presetID="1" presetClass="emph" presetSubtype="2" repeatCount="4000" fill="hold" nodeType="clickEffect">
                                  <p:stCondLst>
                                    <p:cond delay="0"/>
                                  </p:stCondLst>
                                  <p:childTnLst>
                                    <p:animClr clrSpc="rgb" dir="cw">
                                      <p:cBhvr>
                                        <p:cTn id="57" dur="200" fill="hold"/>
                                        <p:tgtEl>
                                          <p:spTgt spid="21"/>
                                        </p:tgtEl>
                                        <p:attrNameLst>
                                          <p:attrName>fillcolor</p:attrName>
                                        </p:attrNameLst>
                                      </p:cBhvr>
                                      <p:to>
                                        <a:srgbClr val="FF7C80"/>
                                      </p:to>
                                    </p:animClr>
                                    <p:set>
                                      <p:cBhvr>
                                        <p:cTn id="58" dur="200" fill="hold"/>
                                        <p:tgtEl>
                                          <p:spTgt spid="21"/>
                                        </p:tgtEl>
                                        <p:attrNameLst>
                                          <p:attrName>fill.type</p:attrName>
                                        </p:attrNameLst>
                                      </p:cBhvr>
                                      <p:to>
                                        <p:strVal val="solid"/>
                                      </p:to>
                                    </p:set>
                                    <p:set>
                                      <p:cBhvr>
                                        <p:cTn id="59" dur="200" fill="hold"/>
                                        <p:tgtEl>
                                          <p:spTgt spid="21"/>
                                        </p:tgtEl>
                                        <p:attrNameLst>
                                          <p:attrName>fill.on</p:attrName>
                                        </p:attrNameLst>
                                      </p:cBhvr>
                                      <p:to>
                                        <p:strVal val="true"/>
                                      </p:to>
                                    </p:set>
                                  </p:childTnLst>
                                  <p:subTnLst>
                                    <p:audio>
                                      <p:cMediaNode>
                                        <p:cTn display="0" masterRel="sameClick">
                                          <p:stCondLst>
                                            <p:cond evt="begin" delay="0">
                                              <p:tn val="56"/>
                                            </p:cond>
                                          </p:stCondLst>
                                          <p:endCondLst>
                                            <p:cond evt="onStopAudio" delay="0">
                                              <p:tgtEl>
                                                <p:sldTgt/>
                                              </p:tgtEl>
                                            </p:cond>
                                          </p:endCondLst>
                                        </p:cTn>
                                        <p:tgtEl>
                                          <p:sndTgt r:embed="rId4" name="Am-thanh-tra-loi-sai-www_nhacchuongvui_com.wav"/>
                                        </p:tgtEl>
                                      </p:cMediaNode>
                                    </p:audio>
                                  </p:subTnLst>
                                </p:cTn>
                              </p:par>
                            </p:childTnLst>
                          </p:cTn>
                        </p:par>
                        <p:par>
                          <p:cTn id="60" fill="hold">
                            <p:stCondLst>
                              <p:cond delay="800"/>
                            </p:stCondLst>
                            <p:childTnLst>
                              <p:par>
                                <p:cTn id="61" presetID="10" presetClass="entr" presetSubtype="0" fill="hold" nodeType="afterEffect">
                                  <p:stCondLst>
                                    <p:cond delay="0"/>
                                  </p:stCondLst>
                                  <p:childTnLst>
                                    <p:set>
                                      <p:cBhvr>
                                        <p:cTn id="62" dur="1" fill="hold">
                                          <p:stCondLst>
                                            <p:cond delay="0"/>
                                          </p:stCondLst>
                                        </p:cTn>
                                        <p:tgtEl>
                                          <p:spTgt spid="29"/>
                                        </p:tgtEl>
                                        <p:attrNameLst>
                                          <p:attrName>style.visibility</p:attrName>
                                        </p:attrNameLst>
                                      </p:cBhvr>
                                      <p:to>
                                        <p:strVal val="visible"/>
                                      </p:to>
                                    </p:set>
                                    <p:animEffect transition="in" filter="fade">
                                      <p:cBhvr>
                                        <p:cTn id="63" dur="500"/>
                                        <p:tgtEl>
                                          <p:spTgt spid="29"/>
                                        </p:tgtEl>
                                      </p:cBhvr>
                                    </p:animEffect>
                                  </p:childTnLst>
                                </p:cTn>
                              </p:par>
                              <p:par>
                                <p:cTn id="64" presetID="1" presetClass="entr" presetSubtype="0" fill="hold" nodeType="withEffect">
                                  <p:stCondLst>
                                    <p:cond delay="0"/>
                                  </p:stCondLst>
                                  <p:childTnLst>
                                    <p:set>
                                      <p:cBhvr>
                                        <p:cTn id="65" dur="1" fill="hold">
                                          <p:stCondLst>
                                            <p:cond delay="0"/>
                                          </p:stCondLst>
                                        </p:cTn>
                                        <p:tgtEl>
                                          <p:spTgt spid="26"/>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4" name="Am-thanh-tra-loi-sai-www_nhacchuongvui_com.wav"/>
                                        </p:tgtEl>
                                      </p:cMediaNode>
                                    </p:audio>
                                  </p:subTnLst>
                                </p:cTn>
                              </p:par>
                            </p:childTnLst>
                          </p:cTn>
                        </p:par>
                        <p:par>
                          <p:cTn id="66" fill="hold">
                            <p:stCondLst>
                              <p:cond delay="1300"/>
                            </p:stCondLst>
                            <p:childTnLst>
                              <p:par>
                                <p:cTn id="67" presetID="10" presetClass="exit" presetSubtype="0" fill="hold" nodeType="afterEffect">
                                  <p:stCondLst>
                                    <p:cond delay="1500"/>
                                  </p:stCondLst>
                                  <p:childTnLst>
                                    <p:animEffect transition="out" filter="fade">
                                      <p:cBhvr>
                                        <p:cTn id="68" dur="500"/>
                                        <p:tgtEl>
                                          <p:spTgt spid="29"/>
                                        </p:tgtEl>
                                      </p:cBhvr>
                                    </p:animEffect>
                                    <p:set>
                                      <p:cBhvr>
                                        <p:cTn id="69" dur="1" fill="hold">
                                          <p:stCondLst>
                                            <p:cond delay="499"/>
                                          </p:stCondLst>
                                        </p:cTn>
                                        <p:tgtEl>
                                          <p:spTgt spid="29"/>
                                        </p:tgtEl>
                                        <p:attrNameLst>
                                          <p:attrName>style.visibility</p:attrName>
                                        </p:attrNameLst>
                                      </p:cBhvr>
                                      <p:to>
                                        <p:strVal val="hidden"/>
                                      </p:to>
                                    </p:set>
                                  </p:childTnLst>
                                </p:cTn>
                              </p:par>
                            </p:childTnLst>
                          </p:cTn>
                        </p:par>
                      </p:childTnLst>
                    </p:cTn>
                  </p:par>
                </p:childTnLst>
              </p:cTn>
              <p:nextCondLst>
                <p:cond evt="onClick" delay="0">
                  <p:tgtEl>
                    <p:spTgt spid="21"/>
                  </p:tgtEl>
                </p:cond>
              </p:nextCondLst>
            </p:seq>
            <p:audio>
              <p:cMediaNode vol="80000">
                <p:cTn id="70" fill="hold" display="0">
                  <p:stCondLst>
                    <p:cond delay="indefinite"/>
                  </p:stCondLst>
                  <p:endCondLst>
                    <p:cond evt="onStopAudio" delay="0">
                      <p:tgtEl>
                        <p:sldTgt/>
                      </p:tgtEl>
                    </p:cond>
                  </p:endCondLst>
                </p:cTn>
                <p:tgtEl>
                  <p:spTgt spid="2"/>
                </p:tgtEl>
              </p:cMediaNode>
            </p:audio>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3675A46F-DA26-4CAA-80CE-B04268338891}"/>
              </a:ext>
            </a:extLst>
          </p:cNvPr>
          <p:cNvPicPr>
            <a:picLocks noChangeAspect="1"/>
          </p:cNvPicPr>
          <p:nvPr/>
        </p:nvPicPr>
        <p:blipFill rotWithShape="1">
          <a:blip r:embed="rId4"/>
          <a:srcRect l="11460" t="2634" r="5059" b="4252"/>
          <a:stretch/>
        </p:blipFill>
        <p:spPr>
          <a:xfrm>
            <a:off x="0" y="0"/>
            <a:ext cx="9144000" cy="5143500"/>
          </a:xfrm>
          <a:prstGeom prst="rect">
            <a:avLst/>
          </a:prstGeom>
        </p:spPr>
      </p:pic>
      <p:sp>
        <p:nvSpPr>
          <p:cNvPr id="18" name="Rectangle: Rounded Corners 17">
            <a:extLst>
              <a:ext uri="{FF2B5EF4-FFF2-40B4-BE49-F238E27FC236}">
                <a16:creationId xmlns:a16="http://schemas.microsoft.com/office/drawing/2014/main" id="{CAAD8DFE-7EE6-418B-8EDB-16DDDFAC55C2}"/>
              </a:ext>
            </a:extLst>
          </p:cNvPr>
          <p:cNvSpPr/>
          <p:nvPr/>
        </p:nvSpPr>
        <p:spPr>
          <a:xfrm>
            <a:off x="824558" y="91198"/>
            <a:ext cx="7875638" cy="2161768"/>
          </a:xfrm>
          <a:prstGeom prst="roundRect">
            <a:avLst/>
          </a:prstGeom>
          <a:ln/>
        </p:spPr>
        <p:style>
          <a:lnRef idx="2">
            <a:schemeClr val="accent6"/>
          </a:lnRef>
          <a:fillRef idx="1">
            <a:schemeClr val="lt1"/>
          </a:fillRef>
          <a:effectRef idx="0">
            <a:schemeClr val="accent6"/>
          </a:effectRef>
          <a:fontRef idx="minor">
            <a:schemeClr val="dk1"/>
          </a:fontRef>
        </p:style>
        <p:txBody>
          <a:bodyPr rtlCol="0" anchor="ctr"/>
          <a:lstStyle/>
          <a:p>
            <a:pPr algn="ctr" defTabSz="685800">
              <a:buClrTx/>
            </a:pPr>
            <a:endParaRPr lang="en-US" sz="2400" b="1" kern="1200" dirty="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sp>
        <p:nvSpPr>
          <p:cNvPr id="19" name="06 NK PowerSkills">
            <a:extLst>
              <a:ext uri="{FF2B5EF4-FFF2-40B4-BE49-F238E27FC236}">
                <a16:creationId xmlns:a16="http://schemas.microsoft.com/office/drawing/2014/main" id="{43E4CCB3-52BF-45D8-8BDE-659A6C700A1F}"/>
              </a:ext>
            </a:extLst>
          </p:cNvPr>
          <p:cNvSpPr txBox="1"/>
          <p:nvPr/>
        </p:nvSpPr>
        <p:spPr>
          <a:xfrm>
            <a:off x="830597" y="230570"/>
            <a:ext cx="2538245" cy="461665"/>
          </a:xfrm>
          <a:prstGeom prst="rect">
            <a:avLst/>
          </a:prstGeom>
          <a:noFill/>
        </p:spPr>
        <p:txBody>
          <a:bodyPr wrap="square" rtlCol="0">
            <a:spAutoFit/>
          </a:bodyPr>
          <a:lstStyle/>
          <a:p>
            <a:pPr defTabSz="685800">
              <a:buClrTx/>
            </a:pPr>
            <a:r>
              <a:rPr lang="en-US" sz="2400" b="1" kern="1200">
                <a:ln w="0"/>
                <a:solidFill>
                  <a:prstClr val="black"/>
                </a:solidFill>
                <a:effectLst>
                  <a:outerShdw blurRad="38100" dist="19050" dir="2700000" algn="tl" rotWithShape="0">
                    <a:prstClr val="black">
                      <a:alpha val="40000"/>
                    </a:prstClr>
                  </a:outerShdw>
                </a:effectLst>
                <a:latin typeface="Times New Roman" panose="02020603050405020304" pitchFamily="18" charset="0"/>
                <a:ea typeface="+mn-ea"/>
                <a:cs typeface="Times New Roman" panose="02020603050405020304" pitchFamily="18" charset="0"/>
              </a:rPr>
              <a:t>Look and choose</a:t>
            </a:r>
            <a:endParaRPr lang="en-US" sz="2400" b="1" kern="1200" dirty="0">
              <a:ln w="0"/>
              <a:solidFill>
                <a:prstClr val="black"/>
              </a:solidFill>
              <a:effectLst>
                <a:outerShdw blurRad="38100" dist="19050" dir="2700000" algn="tl" rotWithShape="0">
                  <a:prstClr val="black">
                    <a:alpha val="40000"/>
                  </a:prstClr>
                </a:outerShdw>
              </a:effectLst>
              <a:latin typeface="Times New Roman" panose="02020603050405020304" pitchFamily="18" charset="0"/>
              <a:ea typeface="+mn-ea"/>
              <a:cs typeface="Times New Roman" panose="02020603050405020304" pitchFamily="18" charset="0"/>
            </a:endParaRPr>
          </a:p>
        </p:txBody>
      </p:sp>
      <p:sp>
        <p:nvSpPr>
          <p:cNvPr id="20" name="Đ Ghé thăm Fb.com/nkpowerskills">
            <a:extLst>
              <a:ext uri="{FF2B5EF4-FFF2-40B4-BE49-F238E27FC236}">
                <a16:creationId xmlns:a16="http://schemas.microsoft.com/office/drawing/2014/main" id="{29DC728B-9F38-440B-9B20-E3437359890C}"/>
              </a:ext>
            </a:extLst>
          </p:cNvPr>
          <p:cNvSpPr/>
          <p:nvPr/>
        </p:nvSpPr>
        <p:spPr>
          <a:xfrm>
            <a:off x="824558" y="2335251"/>
            <a:ext cx="3619824" cy="971861"/>
          </a:xfrm>
          <a:prstGeom prst="roundRect">
            <a:avLst/>
          </a:prstGeom>
          <a:ln/>
        </p:spPr>
        <p:style>
          <a:lnRef idx="2">
            <a:schemeClr val="accent6"/>
          </a:lnRef>
          <a:fillRef idx="1">
            <a:schemeClr val="lt1"/>
          </a:fillRef>
          <a:effectRef idx="0">
            <a:schemeClr val="accent6"/>
          </a:effectRef>
          <a:fontRef idx="minor">
            <a:schemeClr val="dk1"/>
          </a:fontRef>
        </p:style>
        <p:txBody>
          <a:bodyPr rtlCol="0" anchor="t"/>
          <a:lstStyle/>
          <a:p>
            <a:pPr algn="ctr" defTabSz="685800">
              <a:buClrTx/>
            </a:pPr>
            <a:r>
              <a:rPr lang="en-US" sz="3375" b="1" kern="120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rPr>
              <a:t>window</a:t>
            </a:r>
            <a:endParaRPr lang="en-US" sz="3375" b="1" kern="1200" dirty="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sp>
        <p:nvSpPr>
          <p:cNvPr id="21" name="Ghé thăm Fb.com/nkpowerskills">
            <a:extLst>
              <a:ext uri="{FF2B5EF4-FFF2-40B4-BE49-F238E27FC236}">
                <a16:creationId xmlns:a16="http://schemas.microsoft.com/office/drawing/2014/main" id="{DCD0298C-1195-490F-905D-FD1562F475ED}"/>
              </a:ext>
            </a:extLst>
          </p:cNvPr>
          <p:cNvSpPr/>
          <p:nvPr/>
        </p:nvSpPr>
        <p:spPr>
          <a:xfrm>
            <a:off x="4841181" y="3386175"/>
            <a:ext cx="3619824" cy="971861"/>
          </a:xfrm>
          <a:prstGeom prst="roundRect">
            <a:avLst/>
          </a:prstGeom>
          <a:ln/>
        </p:spPr>
        <p:style>
          <a:lnRef idx="2">
            <a:schemeClr val="accent6"/>
          </a:lnRef>
          <a:fillRef idx="1">
            <a:schemeClr val="lt1"/>
          </a:fillRef>
          <a:effectRef idx="0">
            <a:schemeClr val="accent6"/>
          </a:effectRef>
          <a:fontRef idx="minor">
            <a:schemeClr val="dk1"/>
          </a:fontRef>
        </p:style>
        <p:txBody>
          <a:bodyPr rtlCol="0" anchor="t"/>
          <a:lstStyle/>
          <a:p>
            <a:pPr algn="ctr" defTabSz="685800">
              <a:buClrTx/>
            </a:pPr>
            <a:r>
              <a:rPr lang="en-US" sz="3375" b="1" kern="120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rPr>
              <a:t>desk</a:t>
            </a:r>
            <a:endParaRPr lang="en-US" sz="3375" b="1" kern="1200" dirty="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sp>
        <p:nvSpPr>
          <p:cNvPr id="22" name="Ghé thăm Fb.com/nkpowerskills">
            <a:extLst>
              <a:ext uri="{FF2B5EF4-FFF2-40B4-BE49-F238E27FC236}">
                <a16:creationId xmlns:a16="http://schemas.microsoft.com/office/drawing/2014/main" id="{FAF46DD2-2117-4AAA-B1B5-8C33BC0A62EB}"/>
              </a:ext>
            </a:extLst>
          </p:cNvPr>
          <p:cNvSpPr/>
          <p:nvPr/>
        </p:nvSpPr>
        <p:spPr>
          <a:xfrm>
            <a:off x="817697" y="3386175"/>
            <a:ext cx="3619824" cy="971861"/>
          </a:xfrm>
          <a:prstGeom prst="roundRect">
            <a:avLst/>
          </a:prstGeom>
          <a:ln/>
        </p:spPr>
        <p:style>
          <a:lnRef idx="2">
            <a:schemeClr val="accent6"/>
          </a:lnRef>
          <a:fillRef idx="1">
            <a:schemeClr val="lt1"/>
          </a:fillRef>
          <a:effectRef idx="0">
            <a:schemeClr val="accent6"/>
          </a:effectRef>
          <a:fontRef idx="minor">
            <a:schemeClr val="dk1"/>
          </a:fontRef>
        </p:style>
        <p:txBody>
          <a:bodyPr rtlCol="0" anchor="t"/>
          <a:lstStyle/>
          <a:p>
            <a:pPr algn="ctr" defTabSz="685800">
              <a:buClrTx/>
            </a:pPr>
            <a:r>
              <a:rPr lang="en-US" sz="3375" b="1" kern="120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rPr>
              <a:t>door</a:t>
            </a:r>
            <a:endParaRPr lang="en-US" sz="3375" b="1" kern="1200" dirty="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sp>
        <p:nvSpPr>
          <p:cNvPr id="23" name="Ghé thăm Fb.com/nkpowerskills">
            <a:extLst>
              <a:ext uri="{FF2B5EF4-FFF2-40B4-BE49-F238E27FC236}">
                <a16:creationId xmlns:a16="http://schemas.microsoft.com/office/drawing/2014/main" id="{B5AE5ED2-85B4-4B45-8284-CEA17B7918FE}"/>
              </a:ext>
            </a:extLst>
          </p:cNvPr>
          <p:cNvSpPr/>
          <p:nvPr/>
        </p:nvSpPr>
        <p:spPr>
          <a:xfrm>
            <a:off x="4841181" y="2344163"/>
            <a:ext cx="3619824" cy="971861"/>
          </a:xfrm>
          <a:prstGeom prst="roundRect">
            <a:avLst/>
          </a:prstGeom>
          <a:ln/>
        </p:spPr>
        <p:style>
          <a:lnRef idx="2">
            <a:schemeClr val="accent6"/>
          </a:lnRef>
          <a:fillRef idx="1">
            <a:schemeClr val="lt1"/>
          </a:fillRef>
          <a:effectRef idx="0">
            <a:schemeClr val="accent6"/>
          </a:effectRef>
          <a:fontRef idx="minor">
            <a:schemeClr val="dk1"/>
          </a:fontRef>
        </p:style>
        <p:txBody>
          <a:bodyPr rtlCol="0" anchor="t"/>
          <a:lstStyle/>
          <a:p>
            <a:pPr algn="ctr" defTabSz="685800">
              <a:buClrTx/>
            </a:pPr>
            <a:r>
              <a:rPr lang="en-US" sz="3375" b="1" kern="120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rPr>
              <a:t> lamp</a:t>
            </a:r>
            <a:endParaRPr lang="en-US" sz="3375" b="1" kern="1200" dirty="0">
              <a:ln w="0"/>
              <a:solidFill>
                <a:prstClr val="black"/>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pic>
        <p:nvPicPr>
          <p:cNvPr id="24" name="Picture 23">
            <a:hlinkClick r:id="rId5" action="ppaction://hlinksldjump"/>
            <a:extLst>
              <a:ext uri="{FF2B5EF4-FFF2-40B4-BE49-F238E27FC236}">
                <a16:creationId xmlns:a16="http://schemas.microsoft.com/office/drawing/2014/main" id="{3D420FB3-B340-4405-8A43-0AB09F971305}"/>
              </a:ext>
            </a:extLst>
          </p:cNvPr>
          <p:cNvPicPr>
            <a:picLocks noChangeAspect="1"/>
          </p:cNvPicPr>
          <p:nvPr/>
        </p:nvPicPr>
        <p:blipFill>
          <a:blip r:embed="rId6" cstate="print">
            <a:extLst>
              <a:ext uri="{28A0092B-C50C-407E-A947-70E740481C1C}">
                <a14:useLocalDpi xmlns:a14="http://schemas.microsoft.com/office/drawing/2010/main" val="0"/>
              </a:ext>
            </a:extLst>
          </a:blip>
          <a:srcRect/>
          <a:stretch/>
        </p:blipFill>
        <p:spPr>
          <a:xfrm>
            <a:off x="90145" y="4309111"/>
            <a:ext cx="727553" cy="727553"/>
          </a:xfrm>
          <a:prstGeom prst="rect">
            <a:avLst/>
          </a:prstGeom>
          <a:effectLst>
            <a:glow rad="101600">
              <a:schemeClr val="bg1">
                <a:alpha val="60000"/>
              </a:schemeClr>
            </a:glow>
          </a:effectLst>
        </p:spPr>
      </p:pic>
      <p:pic>
        <p:nvPicPr>
          <p:cNvPr id="25" name="Picture 4" descr="Káº¿t quáº£ hÃ¬nh áº£nh cho right icon">
            <a:extLst>
              <a:ext uri="{FF2B5EF4-FFF2-40B4-BE49-F238E27FC236}">
                <a16:creationId xmlns:a16="http://schemas.microsoft.com/office/drawing/2014/main" id="{60F3E611-F88F-40BE-9E12-7A8B9FB72022}"/>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4065521" y="2666033"/>
            <a:ext cx="714684" cy="714684"/>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6" descr="Káº¿t quáº£ hÃ¬nh áº£nh cho wrong icon">
            <a:extLst>
              <a:ext uri="{FF2B5EF4-FFF2-40B4-BE49-F238E27FC236}">
                <a16:creationId xmlns:a16="http://schemas.microsoft.com/office/drawing/2014/main" id="{DFFD28F2-F38F-42B9-9BCD-836D612A714F}"/>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8083949" y="3690377"/>
            <a:ext cx="714684" cy="714684"/>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6" descr="Káº¿t quáº£ hÃ¬nh áº£nh cho wrong icon">
            <a:extLst>
              <a:ext uri="{FF2B5EF4-FFF2-40B4-BE49-F238E27FC236}">
                <a16:creationId xmlns:a16="http://schemas.microsoft.com/office/drawing/2014/main" id="{8B3FCB07-59FD-4E73-A3EE-AD3D7722C386}"/>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8086931" y="2655401"/>
            <a:ext cx="714684" cy="714684"/>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6" descr="Káº¿t quáº£ hÃ¬nh áº£nh cho wrong icon">
            <a:extLst>
              <a:ext uri="{FF2B5EF4-FFF2-40B4-BE49-F238E27FC236}">
                <a16:creationId xmlns:a16="http://schemas.microsoft.com/office/drawing/2014/main" id="{9E9139CF-F85B-4E1B-9D9A-FDC6F6685236}"/>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4065545" y="3678742"/>
            <a:ext cx="714684" cy="714684"/>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a:extLst>
              <a:ext uri="{FF2B5EF4-FFF2-40B4-BE49-F238E27FC236}">
                <a16:creationId xmlns:a16="http://schemas.microsoft.com/office/drawing/2014/main" id="{B6E98F90-7B20-4791-A8E5-8D9744220EEC}"/>
              </a:ext>
            </a:extLst>
          </p:cNvPr>
          <p:cNvPicPr>
            <a:picLocks noChangeAspect="1"/>
          </p:cNvPicPr>
          <p:nvPr/>
        </p:nvPicPr>
        <p:blipFill>
          <a:blip r:embed="rId9"/>
          <a:stretch>
            <a:fillRect/>
          </a:stretch>
        </p:blipFill>
        <p:spPr>
          <a:xfrm>
            <a:off x="-441017" y="5171998"/>
            <a:ext cx="5013017" cy="1412454"/>
          </a:xfrm>
          <a:prstGeom prst="rect">
            <a:avLst/>
          </a:prstGeom>
        </p:spPr>
      </p:pic>
      <p:pic>
        <p:nvPicPr>
          <p:cNvPr id="30" name="Picture 29"/>
          <p:cNvPicPr>
            <a:picLocks noChangeAspect="1"/>
          </p:cNvPicPr>
          <p:nvPr/>
        </p:nvPicPr>
        <p:blipFill>
          <a:blip r:embed="rId10">
            <a:extLst>
              <a:ext uri="{28A0092B-C50C-407E-A947-70E740481C1C}">
                <a14:useLocalDpi xmlns:a14="http://schemas.microsoft.com/office/drawing/2010/main" val="0"/>
              </a:ext>
            </a:extLst>
          </a:blip>
          <a:srcRect/>
          <a:stretch/>
        </p:blipFill>
        <p:spPr>
          <a:xfrm>
            <a:off x="6362616" y="477899"/>
            <a:ext cx="1831280" cy="1388365"/>
          </a:xfrm>
          <a:prstGeom prst="rect">
            <a:avLst/>
          </a:prstGeom>
        </p:spPr>
      </p:pic>
      <p:sp>
        <p:nvSpPr>
          <p:cNvPr id="2" name="Pie 1"/>
          <p:cNvSpPr/>
          <p:nvPr/>
        </p:nvSpPr>
        <p:spPr>
          <a:xfrm>
            <a:off x="6203786" y="122208"/>
            <a:ext cx="2033276" cy="2086730"/>
          </a:xfrm>
          <a:prstGeom prst="pie">
            <a:avLst>
              <a:gd name="adj1" fmla="val 19005014"/>
              <a:gd name="adj2" fmla="val 1620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pic>
        <p:nvPicPr>
          <p:cNvPr id="29" name="01 NK PowerSkills">
            <a:extLst>
              <a:ext uri="{FF2B5EF4-FFF2-40B4-BE49-F238E27FC236}">
                <a16:creationId xmlns:a16="http://schemas.microsoft.com/office/drawing/2014/main" id="{7EAC7D95-6B5D-4F33-A245-B69439C04808}"/>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p:blipFill>
        <p:spPr bwMode="auto">
          <a:xfrm>
            <a:off x="3083819" y="1243947"/>
            <a:ext cx="3164931" cy="311408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4303024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grpId="0" nodeType="withEffect">
                                  <p:stCondLst>
                                    <p:cond delay="0"/>
                                  </p:stCondLst>
                                  <p:childTnLst>
                                    <p:animRot by="21600000">
                                      <p:cBhvr>
                                        <p:cTn id="6" dur="2000" fill="hold"/>
                                        <p:tgtEl>
                                          <p:spTgt spid="2"/>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22"/>
                    </p:tgtEl>
                  </p:cond>
                </p:stCondLst>
                <p:endSync evt="end" delay="0">
                  <p:rtn val="all"/>
                </p:endSync>
                <p:childTnLst>
                  <p:par>
                    <p:cTn id="8" fill="hold">
                      <p:stCondLst>
                        <p:cond delay="0"/>
                      </p:stCondLst>
                      <p:childTnLst>
                        <p:par>
                          <p:cTn id="9" fill="hold">
                            <p:stCondLst>
                              <p:cond delay="0"/>
                            </p:stCondLst>
                            <p:childTnLst>
                              <p:par>
                                <p:cTn id="10" presetID="1" presetClass="emph" presetSubtype="2" repeatCount="4000" fill="hold" nodeType="clickEffect">
                                  <p:stCondLst>
                                    <p:cond delay="0"/>
                                  </p:stCondLst>
                                  <p:childTnLst>
                                    <p:animClr clrSpc="rgb" dir="cw">
                                      <p:cBhvr>
                                        <p:cTn id="11" dur="200" fill="hold"/>
                                        <p:tgtEl>
                                          <p:spTgt spid="22"/>
                                        </p:tgtEl>
                                        <p:attrNameLst>
                                          <p:attrName>fillcolor</p:attrName>
                                        </p:attrNameLst>
                                      </p:cBhvr>
                                      <p:to>
                                        <a:srgbClr val="FF7C80"/>
                                      </p:to>
                                    </p:animClr>
                                    <p:set>
                                      <p:cBhvr>
                                        <p:cTn id="12" dur="200" fill="hold"/>
                                        <p:tgtEl>
                                          <p:spTgt spid="22"/>
                                        </p:tgtEl>
                                        <p:attrNameLst>
                                          <p:attrName>fill.type</p:attrName>
                                        </p:attrNameLst>
                                      </p:cBhvr>
                                      <p:to>
                                        <p:strVal val="solid"/>
                                      </p:to>
                                    </p:set>
                                    <p:set>
                                      <p:cBhvr>
                                        <p:cTn id="13" dur="200" fill="hold"/>
                                        <p:tgtEl>
                                          <p:spTgt spid="22"/>
                                        </p:tgtEl>
                                        <p:attrNameLst>
                                          <p:attrName>fill.on</p:attrName>
                                        </p:attrNameLst>
                                      </p:cBhvr>
                                      <p:to>
                                        <p:strVal val="true"/>
                                      </p:to>
                                    </p:set>
                                  </p:childTnLst>
                                  <p:subTnLst>
                                    <p:audio>
                                      <p:cMediaNode>
                                        <p:cTn display="0" masterRel="sameClick">
                                          <p:stCondLst>
                                            <p:cond evt="begin" delay="0">
                                              <p:tn val="10"/>
                                            </p:cond>
                                          </p:stCondLst>
                                          <p:endCondLst>
                                            <p:cond evt="onStopAudio" delay="0">
                                              <p:tgtEl>
                                                <p:sldTgt/>
                                              </p:tgtEl>
                                            </p:cond>
                                          </p:endCondLst>
                                        </p:cTn>
                                        <p:tgtEl>
                                          <p:sndTgt r:embed="rId2" name="Am-thanh-tra-loi-sai-www_nhacchuongvui_com.wav"/>
                                        </p:tgtEl>
                                      </p:cMediaNode>
                                    </p:audio>
                                  </p:subTnLst>
                                </p:cTn>
                              </p:par>
                            </p:childTnLst>
                          </p:cTn>
                        </p:par>
                        <p:par>
                          <p:cTn id="14" fill="hold">
                            <p:stCondLst>
                              <p:cond delay="800"/>
                            </p:stCondLst>
                            <p:childTnLst>
                              <p:par>
                                <p:cTn id="15" presetID="10" presetClass="entr" presetSubtype="0" fill="hold" nodeType="afterEffect">
                                  <p:stCondLst>
                                    <p:cond delay="0"/>
                                  </p:stCondLst>
                                  <p:childTnLst>
                                    <p:set>
                                      <p:cBhvr>
                                        <p:cTn id="16" dur="1" fill="hold">
                                          <p:stCondLst>
                                            <p:cond delay="0"/>
                                          </p:stCondLst>
                                        </p:cTn>
                                        <p:tgtEl>
                                          <p:spTgt spid="29"/>
                                        </p:tgtEl>
                                        <p:attrNameLst>
                                          <p:attrName>style.visibility</p:attrName>
                                        </p:attrNameLst>
                                      </p:cBhvr>
                                      <p:to>
                                        <p:strVal val="visible"/>
                                      </p:to>
                                    </p:set>
                                    <p:animEffect transition="in" filter="fade">
                                      <p:cBhvr>
                                        <p:cTn id="17" dur="500"/>
                                        <p:tgtEl>
                                          <p:spTgt spid="29"/>
                                        </p:tgtEl>
                                      </p:cBhvr>
                                    </p:animEffect>
                                  </p:childTnLst>
                                </p:cTn>
                              </p:par>
                              <p:par>
                                <p:cTn id="18" presetID="1" presetClass="entr" presetSubtype="0" fill="hold" nodeType="withEffect">
                                  <p:stCondLst>
                                    <p:cond delay="0"/>
                                  </p:stCondLst>
                                  <p:childTnLst>
                                    <p:set>
                                      <p:cBhvr>
                                        <p:cTn id="19" dur="1" fill="hold">
                                          <p:stCondLst>
                                            <p:cond delay="0"/>
                                          </p:stCondLst>
                                        </p:cTn>
                                        <p:tgtEl>
                                          <p:spTgt spid="28"/>
                                        </p:tgtEl>
                                        <p:attrNameLst>
                                          <p:attrName>style.visibility</p:attrName>
                                        </p:attrNameLst>
                                      </p:cBhvr>
                                      <p:to>
                                        <p:strVal val="visible"/>
                                      </p:to>
                                    </p:set>
                                  </p:childTnLst>
                                  <p:subTnLst>
                                    <p:audio>
                                      <p:cMediaNode>
                                        <p:cTn display="0" masterRel="sameClick">
                                          <p:stCondLst>
                                            <p:cond evt="begin" delay="0">
                                              <p:tn val="18"/>
                                            </p:cond>
                                          </p:stCondLst>
                                          <p:endCondLst>
                                            <p:cond evt="onStopAudio" delay="0">
                                              <p:tgtEl>
                                                <p:sldTgt/>
                                              </p:tgtEl>
                                            </p:cond>
                                          </p:endCondLst>
                                        </p:cTn>
                                        <p:tgtEl>
                                          <p:sndTgt r:embed="rId2" name="Am-thanh-tra-loi-sai-www_nhacchuongvui_com.wav"/>
                                        </p:tgtEl>
                                      </p:cMediaNode>
                                    </p:audio>
                                  </p:subTnLst>
                                </p:cTn>
                              </p:par>
                            </p:childTnLst>
                          </p:cTn>
                        </p:par>
                        <p:par>
                          <p:cTn id="20" fill="hold">
                            <p:stCondLst>
                              <p:cond delay="1300"/>
                            </p:stCondLst>
                            <p:childTnLst>
                              <p:par>
                                <p:cTn id="21" presetID="10" presetClass="exit" presetSubtype="0" fill="hold" nodeType="afterEffect">
                                  <p:stCondLst>
                                    <p:cond delay="1500"/>
                                  </p:stCondLst>
                                  <p:childTnLst>
                                    <p:animEffect transition="out" filter="fade">
                                      <p:cBhvr>
                                        <p:cTn id="22" dur="500"/>
                                        <p:tgtEl>
                                          <p:spTgt spid="29"/>
                                        </p:tgtEl>
                                      </p:cBhvr>
                                    </p:animEffect>
                                    <p:set>
                                      <p:cBhvr>
                                        <p:cTn id="23" dur="1" fill="hold">
                                          <p:stCondLst>
                                            <p:cond delay="499"/>
                                          </p:stCondLst>
                                        </p:cTn>
                                        <p:tgtEl>
                                          <p:spTgt spid="29"/>
                                        </p:tgtEl>
                                        <p:attrNameLst>
                                          <p:attrName>style.visibility</p:attrName>
                                        </p:attrNameLst>
                                      </p:cBhvr>
                                      <p:to>
                                        <p:strVal val="hidden"/>
                                      </p:to>
                                    </p:set>
                                  </p:childTnLst>
                                </p:cTn>
                              </p:par>
                            </p:childTnLst>
                          </p:cTn>
                        </p:par>
                      </p:childTnLst>
                    </p:cTn>
                  </p:par>
                </p:childTnLst>
              </p:cTn>
              <p:nextCondLst>
                <p:cond evt="onClick" delay="0">
                  <p:tgtEl>
                    <p:spTgt spid="22"/>
                  </p:tgtEl>
                </p:cond>
              </p:nextCondLst>
            </p:seq>
            <p:seq concurrent="1" nextAc="seek">
              <p:cTn id="24" restart="whenNotActive" fill="hold" evtFilter="cancelBubble" nodeType="interactiveSeq">
                <p:stCondLst>
                  <p:cond evt="onClick" delay="0">
                    <p:tgtEl>
                      <p:spTgt spid="20"/>
                    </p:tgtEl>
                  </p:cond>
                </p:stCondLst>
                <p:endSync evt="end" delay="0">
                  <p:rtn val="all"/>
                </p:endSync>
                <p:childTnLst>
                  <p:par>
                    <p:cTn id="25" fill="hold">
                      <p:stCondLst>
                        <p:cond delay="0"/>
                      </p:stCondLst>
                      <p:childTnLst>
                        <p:par>
                          <p:cTn id="26" fill="hold">
                            <p:stCondLst>
                              <p:cond delay="0"/>
                            </p:stCondLst>
                            <p:childTnLst>
                              <p:par>
                                <p:cTn id="27" presetID="1" presetClass="emph" presetSubtype="2" repeatCount="4000" fill="hold" nodeType="clickEffect">
                                  <p:stCondLst>
                                    <p:cond delay="0"/>
                                  </p:stCondLst>
                                  <p:childTnLst>
                                    <p:animClr clrSpc="rgb" dir="cw">
                                      <p:cBhvr>
                                        <p:cTn id="28" dur="200" fill="hold"/>
                                        <p:tgtEl>
                                          <p:spTgt spid="20"/>
                                        </p:tgtEl>
                                        <p:attrNameLst>
                                          <p:attrName>fillcolor</p:attrName>
                                        </p:attrNameLst>
                                      </p:cBhvr>
                                      <p:to>
                                        <a:srgbClr val="00FF00"/>
                                      </p:to>
                                    </p:animClr>
                                    <p:set>
                                      <p:cBhvr>
                                        <p:cTn id="29" dur="200" fill="hold"/>
                                        <p:tgtEl>
                                          <p:spTgt spid="20"/>
                                        </p:tgtEl>
                                        <p:attrNameLst>
                                          <p:attrName>fill.type</p:attrName>
                                        </p:attrNameLst>
                                      </p:cBhvr>
                                      <p:to>
                                        <p:strVal val="solid"/>
                                      </p:to>
                                    </p:set>
                                    <p:set>
                                      <p:cBhvr>
                                        <p:cTn id="30" dur="200" fill="hold"/>
                                        <p:tgtEl>
                                          <p:spTgt spid="20"/>
                                        </p:tgtEl>
                                        <p:attrNameLst>
                                          <p:attrName>fill.on</p:attrName>
                                        </p:attrNameLst>
                                      </p:cBhvr>
                                      <p:to>
                                        <p:strVal val="true"/>
                                      </p:to>
                                    </p:set>
                                  </p:childTnLst>
                                  <p:subTnLst>
                                    <p:audio>
                                      <p:cMediaNode>
                                        <p:cTn display="0" masterRel="sameClick">
                                          <p:stCondLst>
                                            <p:cond evt="begin" delay="0">
                                              <p:tn val="27"/>
                                            </p:cond>
                                          </p:stCondLst>
                                          <p:endCondLst>
                                            <p:cond evt="onStopAudio" delay="0">
                                              <p:tgtEl>
                                                <p:sldTgt/>
                                              </p:tgtEl>
                                            </p:cond>
                                          </p:endCondLst>
                                        </p:cTn>
                                        <p:tgtEl>
                                          <p:sndTgt r:embed="rId3" name="Am-thanh-tra-loi-dung-www_nhacchuongvui_com.wav"/>
                                        </p:tgtEl>
                                      </p:cMediaNode>
                                    </p:audio>
                                  </p:subTnLst>
                                </p:cTn>
                              </p:par>
                              <p:par>
                                <p:cTn id="31" presetID="1" presetClass="entr" presetSubtype="0" fill="hold" nodeType="withEffect">
                                  <p:stCondLst>
                                    <p:cond delay="0"/>
                                  </p:stCondLst>
                                  <p:childTnLst>
                                    <p:set>
                                      <p:cBhvr>
                                        <p:cTn id="32" dur="1" fill="hold">
                                          <p:stCondLst>
                                            <p:cond delay="0"/>
                                          </p:stCondLst>
                                        </p:cTn>
                                        <p:tgtEl>
                                          <p:spTgt spid="25"/>
                                        </p:tgtEl>
                                        <p:attrNameLst>
                                          <p:attrName>style.visibility</p:attrName>
                                        </p:attrNameLst>
                                      </p:cBhvr>
                                      <p:to>
                                        <p:strVal val="visible"/>
                                      </p:to>
                                    </p:set>
                                  </p:childTnLst>
                                  <p:subTnLst>
                                    <p:audio>
                                      <p:cMediaNode>
                                        <p:cTn display="0" masterRel="sameClick">
                                          <p:stCondLst>
                                            <p:cond evt="begin" delay="0">
                                              <p:tn val="31"/>
                                            </p:cond>
                                          </p:stCondLst>
                                          <p:endCondLst>
                                            <p:cond evt="onStopAudio" delay="0">
                                              <p:tgtEl>
                                                <p:sldTgt/>
                                              </p:tgtEl>
                                            </p:cond>
                                          </p:endCondLst>
                                        </p:cTn>
                                        <p:tgtEl>
                                          <p:sndTgt r:embed="rId3" name="Am-thanh-tra-loi-dung-www_nhacchuongvui_com.wav"/>
                                        </p:tgtEl>
                                      </p:cMediaNode>
                                    </p:audio>
                                  </p:subTnLst>
                                </p:cTn>
                              </p:par>
                              <p:par>
                                <p:cTn id="33" presetID="26" presetClass="emph" presetSubtype="0" repeatCount="indefinite" fill="hold" nodeType="withEffect">
                                  <p:stCondLst>
                                    <p:cond delay="0"/>
                                  </p:stCondLst>
                                  <p:childTnLst>
                                    <p:animEffect transition="out" filter="fade">
                                      <p:cBhvr>
                                        <p:cTn id="34" dur="500" tmFilter="0, 0; .2, .5; .8, .5; 1, 0"/>
                                        <p:tgtEl>
                                          <p:spTgt spid="24"/>
                                        </p:tgtEl>
                                      </p:cBhvr>
                                    </p:animEffect>
                                    <p:animScale>
                                      <p:cBhvr>
                                        <p:cTn id="35" dur="250" autoRev="1" fill="hold"/>
                                        <p:tgtEl>
                                          <p:spTgt spid="24"/>
                                        </p:tgtEl>
                                      </p:cBhvr>
                                      <p:by x="105000" y="105000"/>
                                    </p:animScale>
                                  </p:childTnLst>
                                </p:cTn>
                              </p:par>
                            </p:childTnLst>
                          </p:cTn>
                        </p:par>
                      </p:childTnLst>
                    </p:cTn>
                  </p:par>
                </p:childTnLst>
              </p:cTn>
              <p:nextCondLst>
                <p:cond evt="onClick" delay="0">
                  <p:tgtEl>
                    <p:spTgt spid="20"/>
                  </p:tgtEl>
                </p:cond>
              </p:nextCondLst>
            </p:seq>
            <p:seq concurrent="1" nextAc="seek">
              <p:cTn id="36" restart="whenNotActive" fill="hold" evtFilter="cancelBubble" nodeType="interactiveSeq">
                <p:stCondLst>
                  <p:cond evt="onClick" delay="0">
                    <p:tgtEl>
                      <p:spTgt spid="23"/>
                    </p:tgtEl>
                  </p:cond>
                </p:stCondLst>
                <p:endSync evt="end" delay="0">
                  <p:rtn val="all"/>
                </p:endSync>
                <p:childTnLst>
                  <p:par>
                    <p:cTn id="37" fill="hold">
                      <p:stCondLst>
                        <p:cond delay="0"/>
                      </p:stCondLst>
                      <p:childTnLst>
                        <p:par>
                          <p:cTn id="38" fill="hold">
                            <p:stCondLst>
                              <p:cond delay="0"/>
                            </p:stCondLst>
                            <p:childTnLst>
                              <p:par>
                                <p:cTn id="39" presetID="1" presetClass="emph" presetSubtype="2" repeatCount="4000" fill="hold" nodeType="clickEffect">
                                  <p:stCondLst>
                                    <p:cond delay="0"/>
                                  </p:stCondLst>
                                  <p:childTnLst>
                                    <p:animClr clrSpc="rgb" dir="cw">
                                      <p:cBhvr>
                                        <p:cTn id="40" dur="200" fill="hold"/>
                                        <p:tgtEl>
                                          <p:spTgt spid="23"/>
                                        </p:tgtEl>
                                        <p:attrNameLst>
                                          <p:attrName>fillcolor</p:attrName>
                                        </p:attrNameLst>
                                      </p:cBhvr>
                                      <p:to>
                                        <a:srgbClr val="FF7C80"/>
                                      </p:to>
                                    </p:animClr>
                                    <p:set>
                                      <p:cBhvr>
                                        <p:cTn id="41" dur="200" fill="hold"/>
                                        <p:tgtEl>
                                          <p:spTgt spid="23"/>
                                        </p:tgtEl>
                                        <p:attrNameLst>
                                          <p:attrName>fill.type</p:attrName>
                                        </p:attrNameLst>
                                      </p:cBhvr>
                                      <p:to>
                                        <p:strVal val="solid"/>
                                      </p:to>
                                    </p:set>
                                    <p:set>
                                      <p:cBhvr>
                                        <p:cTn id="42" dur="200" fill="hold"/>
                                        <p:tgtEl>
                                          <p:spTgt spid="23"/>
                                        </p:tgtEl>
                                        <p:attrNameLst>
                                          <p:attrName>fill.on</p:attrName>
                                        </p:attrNameLst>
                                      </p:cBhvr>
                                      <p:to>
                                        <p:strVal val="true"/>
                                      </p:to>
                                    </p:set>
                                  </p:childTnLst>
                                  <p:subTnLst>
                                    <p:audio>
                                      <p:cMediaNode>
                                        <p:cTn display="0" masterRel="sameClick">
                                          <p:stCondLst>
                                            <p:cond evt="begin" delay="0">
                                              <p:tn val="39"/>
                                            </p:cond>
                                          </p:stCondLst>
                                          <p:endCondLst>
                                            <p:cond evt="onStopAudio" delay="0">
                                              <p:tgtEl>
                                                <p:sldTgt/>
                                              </p:tgtEl>
                                            </p:cond>
                                          </p:endCondLst>
                                        </p:cTn>
                                        <p:tgtEl>
                                          <p:sndTgt r:embed="rId2" name="Am-thanh-tra-loi-sai-www_nhacchuongvui_com.wav"/>
                                        </p:tgtEl>
                                      </p:cMediaNode>
                                    </p:audio>
                                  </p:subTnLst>
                                </p:cTn>
                              </p:par>
                            </p:childTnLst>
                          </p:cTn>
                        </p:par>
                        <p:par>
                          <p:cTn id="43" fill="hold">
                            <p:stCondLst>
                              <p:cond delay="800"/>
                            </p:stCondLst>
                            <p:childTnLst>
                              <p:par>
                                <p:cTn id="44" presetID="10" presetClass="entr" presetSubtype="0" fill="hold" nodeType="afterEffect">
                                  <p:stCondLst>
                                    <p:cond delay="0"/>
                                  </p:stCondLst>
                                  <p:childTnLst>
                                    <p:set>
                                      <p:cBhvr>
                                        <p:cTn id="45" dur="1" fill="hold">
                                          <p:stCondLst>
                                            <p:cond delay="0"/>
                                          </p:stCondLst>
                                        </p:cTn>
                                        <p:tgtEl>
                                          <p:spTgt spid="29"/>
                                        </p:tgtEl>
                                        <p:attrNameLst>
                                          <p:attrName>style.visibility</p:attrName>
                                        </p:attrNameLst>
                                      </p:cBhvr>
                                      <p:to>
                                        <p:strVal val="visible"/>
                                      </p:to>
                                    </p:set>
                                    <p:animEffect transition="in" filter="fade">
                                      <p:cBhvr>
                                        <p:cTn id="46" dur="500"/>
                                        <p:tgtEl>
                                          <p:spTgt spid="29"/>
                                        </p:tgtEl>
                                      </p:cBhvr>
                                    </p:animEffect>
                                  </p:childTnLst>
                                </p:cTn>
                              </p:par>
                              <p:par>
                                <p:cTn id="47" presetID="1" presetClass="entr" presetSubtype="0" fill="hold" nodeType="withEffect">
                                  <p:stCondLst>
                                    <p:cond delay="0"/>
                                  </p:stCondLst>
                                  <p:childTnLst>
                                    <p:set>
                                      <p:cBhvr>
                                        <p:cTn id="48" dur="1" fill="hold">
                                          <p:stCondLst>
                                            <p:cond delay="0"/>
                                          </p:stCondLst>
                                        </p:cTn>
                                        <p:tgtEl>
                                          <p:spTgt spid="27"/>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2" name="Am-thanh-tra-loi-sai-www_nhacchuongvui_com.wav"/>
                                        </p:tgtEl>
                                      </p:cMediaNode>
                                    </p:audio>
                                  </p:subTnLst>
                                </p:cTn>
                              </p:par>
                            </p:childTnLst>
                          </p:cTn>
                        </p:par>
                        <p:par>
                          <p:cTn id="49" fill="hold">
                            <p:stCondLst>
                              <p:cond delay="1300"/>
                            </p:stCondLst>
                            <p:childTnLst>
                              <p:par>
                                <p:cTn id="50" presetID="10" presetClass="exit" presetSubtype="0" fill="hold" nodeType="afterEffect">
                                  <p:stCondLst>
                                    <p:cond delay="1500"/>
                                  </p:stCondLst>
                                  <p:childTnLst>
                                    <p:animEffect transition="out" filter="fade">
                                      <p:cBhvr>
                                        <p:cTn id="51" dur="500"/>
                                        <p:tgtEl>
                                          <p:spTgt spid="29"/>
                                        </p:tgtEl>
                                      </p:cBhvr>
                                    </p:animEffect>
                                    <p:set>
                                      <p:cBhvr>
                                        <p:cTn id="52" dur="1" fill="hold">
                                          <p:stCondLst>
                                            <p:cond delay="499"/>
                                          </p:stCondLst>
                                        </p:cTn>
                                        <p:tgtEl>
                                          <p:spTgt spid="29"/>
                                        </p:tgtEl>
                                        <p:attrNameLst>
                                          <p:attrName>style.visibility</p:attrName>
                                        </p:attrNameLst>
                                      </p:cBhvr>
                                      <p:to>
                                        <p:strVal val="hidden"/>
                                      </p:to>
                                    </p:set>
                                  </p:childTnLst>
                                </p:cTn>
                              </p:par>
                            </p:childTnLst>
                          </p:cTn>
                        </p:par>
                      </p:childTnLst>
                    </p:cTn>
                  </p:par>
                </p:childTnLst>
              </p:cTn>
              <p:nextCondLst>
                <p:cond evt="onClick" delay="0">
                  <p:tgtEl>
                    <p:spTgt spid="23"/>
                  </p:tgtEl>
                </p:cond>
              </p:nextCondLst>
            </p:seq>
            <p:seq concurrent="1" nextAc="seek">
              <p:cTn id="53" restart="whenNotActive" fill="hold" evtFilter="cancelBubble" nodeType="interactiveSeq">
                <p:stCondLst>
                  <p:cond evt="onClick" delay="0">
                    <p:tgtEl>
                      <p:spTgt spid="21"/>
                    </p:tgtEl>
                  </p:cond>
                </p:stCondLst>
                <p:endSync evt="end" delay="0">
                  <p:rtn val="all"/>
                </p:endSync>
                <p:childTnLst>
                  <p:par>
                    <p:cTn id="54" fill="hold">
                      <p:stCondLst>
                        <p:cond delay="0"/>
                      </p:stCondLst>
                      <p:childTnLst>
                        <p:par>
                          <p:cTn id="55" fill="hold">
                            <p:stCondLst>
                              <p:cond delay="0"/>
                            </p:stCondLst>
                            <p:childTnLst>
                              <p:par>
                                <p:cTn id="56" presetID="1" presetClass="emph" presetSubtype="2" repeatCount="4000" fill="hold" nodeType="clickEffect">
                                  <p:stCondLst>
                                    <p:cond delay="0"/>
                                  </p:stCondLst>
                                  <p:childTnLst>
                                    <p:animClr clrSpc="rgb" dir="cw">
                                      <p:cBhvr>
                                        <p:cTn id="57" dur="200" fill="hold"/>
                                        <p:tgtEl>
                                          <p:spTgt spid="21"/>
                                        </p:tgtEl>
                                        <p:attrNameLst>
                                          <p:attrName>fillcolor</p:attrName>
                                        </p:attrNameLst>
                                      </p:cBhvr>
                                      <p:to>
                                        <a:srgbClr val="FF7C80"/>
                                      </p:to>
                                    </p:animClr>
                                    <p:set>
                                      <p:cBhvr>
                                        <p:cTn id="58" dur="200" fill="hold"/>
                                        <p:tgtEl>
                                          <p:spTgt spid="21"/>
                                        </p:tgtEl>
                                        <p:attrNameLst>
                                          <p:attrName>fill.type</p:attrName>
                                        </p:attrNameLst>
                                      </p:cBhvr>
                                      <p:to>
                                        <p:strVal val="solid"/>
                                      </p:to>
                                    </p:set>
                                    <p:set>
                                      <p:cBhvr>
                                        <p:cTn id="59" dur="200" fill="hold"/>
                                        <p:tgtEl>
                                          <p:spTgt spid="21"/>
                                        </p:tgtEl>
                                        <p:attrNameLst>
                                          <p:attrName>fill.on</p:attrName>
                                        </p:attrNameLst>
                                      </p:cBhvr>
                                      <p:to>
                                        <p:strVal val="true"/>
                                      </p:to>
                                    </p:set>
                                  </p:childTnLst>
                                  <p:subTnLst>
                                    <p:audio>
                                      <p:cMediaNode>
                                        <p:cTn display="0" masterRel="sameClick">
                                          <p:stCondLst>
                                            <p:cond evt="begin" delay="0">
                                              <p:tn val="56"/>
                                            </p:cond>
                                          </p:stCondLst>
                                          <p:endCondLst>
                                            <p:cond evt="onStopAudio" delay="0">
                                              <p:tgtEl>
                                                <p:sldTgt/>
                                              </p:tgtEl>
                                            </p:cond>
                                          </p:endCondLst>
                                        </p:cTn>
                                        <p:tgtEl>
                                          <p:sndTgt r:embed="rId2" name="Am-thanh-tra-loi-sai-www_nhacchuongvui_com.wav"/>
                                        </p:tgtEl>
                                      </p:cMediaNode>
                                    </p:audio>
                                  </p:subTnLst>
                                </p:cTn>
                              </p:par>
                            </p:childTnLst>
                          </p:cTn>
                        </p:par>
                        <p:par>
                          <p:cTn id="60" fill="hold">
                            <p:stCondLst>
                              <p:cond delay="800"/>
                            </p:stCondLst>
                            <p:childTnLst>
                              <p:par>
                                <p:cTn id="61" presetID="10" presetClass="entr" presetSubtype="0" fill="hold" nodeType="afterEffect">
                                  <p:stCondLst>
                                    <p:cond delay="0"/>
                                  </p:stCondLst>
                                  <p:childTnLst>
                                    <p:set>
                                      <p:cBhvr>
                                        <p:cTn id="62" dur="1" fill="hold">
                                          <p:stCondLst>
                                            <p:cond delay="0"/>
                                          </p:stCondLst>
                                        </p:cTn>
                                        <p:tgtEl>
                                          <p:spTgt spid="29"/>
                                        </p:tgtEl>
                                        <p:attrNameLst>
                                          <p:attrName>style.visibility</p:attrName>
                                        </p:attrNameLst>
                                      </p:cBhvr>
                                      <p:to>
                                        <p:strVal val="visible"/>
                                      </p:to>
                                    </p:set>
                                    <p:animEffect transition="in" filter="fade">
                                      <p:cBhvr>
                                        <p:cTn id="63" dur="500"/>
                                        <p:tgtEl>
                                          <p:spTgt spid="29"/>
                                        </p:tgtEl>
                                      </p:cBhvr>
                                    </p:animEffect>
                                  </p:childTnLst>
                                </p:cTn>
                              </p:par>
                              <p:par>
                                <p:cTn id="64" presetID="1" presetClass="entr" presetSubtype="0" fill="hold" nodeType="withEffect">
                                  <p:stCondLst>
                                    <p:cond delay="0"/>
                                  </p:stCondLst>
                                  <p:childTnLst>
                                    <p:set>
                                      <p:cBhvr>
                                        <p:cTn id="65" dur="1" fill="hold">
                                          <p:stCondLst>
                                            <p:cond delay="0"/>
                                          </p:stCondLst>
                                        </p:cTn>
                                        <p:tgtEl>
                                          <p:spTgt spid="26"/>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2" name="Am-thanh-tra-loi-sai-www_nhacchuongvui_com.wav"/>
                                        </p:tgtEl>
                                      </p:cMediaNode>
                                    </p:audio>
                                  </p:subTnLst>
                                </p:cTn>
                              </p:par>
                            </p:childTnLst>
                          </p:cTn>
                        </p:par>
                        <p:par>
                          <p:cTn id="66" fill="hold">
                            <p:stCondLst>
                              <p:cond delay="1300"/>
                            </p:stCondLst>
                            <p:childTnLst>
                              <p:par>
                                <p:cTn id="67" presetID="10" presetClass="exit" presetSubtype="0" fill="hold" nodeType="afterEffect">
                                  <p:stCondLst>
                                    <p:cond delay="1500"/>
                                  </p:stCondLst>
                                  <p:childTnLst>
                                    <p:animEffect transition="out" filter="fade">
                                      <p:cBhvr>
                                        <p:cTn id="68" dur="500"/>
                                        <p:tgtEl>
                                          <p:spTgt spid="29"/>
                                        </p:tgtEl>
                                      </p:cBhvr>
                                    </p:animEffect>
                                    <p:set>
                                      <p:cBhvr>
                                        <p:cTn id="69" dur="1" fill="hold">
                                          <p:stCondLst>
                                            <p:cond delay="499"/>
                                          </p:stCondLst>
                                        </p:cTn>
                                        <p:tgtEl>
                                          <p:spTgt spid="29"/>
                                        </p:tgtEl>
                                        <p:attrNameLst>
                                          <p:attrName>style.visibility</p:attrName>
                                        </p:attrNameLst>
                                      </p:cBhvr>
                                      <p:to>
                                        <p:strVal val="hidden"/>
                                      </p:to>
                                    </p:set>
                                  </p:childTnLst>
                                </p:cTn>
                              </p:par>
                            </p:childTnLst>
                          </p:cTn>
                        </p:par>
                      </p:childTnLst>
                    </p:cTn>
                  </p:par>
                </p:childTnLst>
              </p:cTn>
              <p:nextCondLst>
                <p:cond evt="onClick" delay="0">
                  <p:tgtEl>
                    <p:spTgt spid="21"/>
                  </p:tgtEl>
                </p:cond>
              </p:nextCondLst>
            </p:seq>
          </p:childTnLst>
        </p:cTn>
      </p:par>
    </p:tnLst>
    <p:bldLst>
      <p:bldP spid="2" grpId="0" animBg="1"/>
    </p:bldLst>
  </p:timing>
</p:sld>
</file>

<file path=ppt/theme/theme1.xml><?xml version="1.0" encoding="utf-8"?>
<a:theme xmlns:a="http://schemas.openxmlformats.org/drawingml/2006/main" name="Kids Room Decoration Project Proposal by Slidesgo">
  <a:themeElements>
    <a:clrScheme name="Simple Light">
      <a:dk1>
        <a:srgbClr val="5C3972"/>
      </a:dk1>
      <a:lt1>
        <a:srgbClr val="FFFFFF"/>
      </a:lt1>
      <a:dk2>
        <a:srgbClr val="2A2A2A"/>
      </a:dk2>
      <a:lt2>
        <a:srgbClr val="FAD9BE"/>
      </a:lt2>
      <a:accent1>
        <a:srgbClr val="A893B6"/>
      </a:accent1>
      <a:accent2>
        <a:srgbClr val="FE9E1E"/>
      </a:accent2>
      <a:accent3>
        <a:srgbClr val="8DE2DA"/>
      </a:accent3>
      <a:accent4>
        <a:srgbClr val="F878BD"/>
      </a:accent4>
      <a:accent5>
        <a:srgbClr val="FFFFFF"/>
      </a:accent5>
      <a:accent6>
        <a:srgbClr val="FFFFFF"/>
      </a:accent6>
      <a:hlink>
        <a:srgbClr val="2A2A2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9Slide.vn</Template>
  <TotalTime>46</TotalTime>
  <Words>1647</Words>
  <Application>Microsoft Office PowerPoint</Application>
  <PresentationFormat>On-screen Show (16:9)</PresentationFormat>
  <Paragraphs>321</Paragraphs>
  <Slides>68</Slides>
  <Notes>49</Notes>
  <HiddenSlides>0</HiddenSlides>
  <MMClips>8</MMClips>
  <ScaleCrop>false</ScaleCrop>
  <HeadingPairs>
    <vt:vector size="6" baseType="variant">
      <vt:variant>
        <vt:lpstr>Fonts Used</vt:lpstr>
      </vt:variant>
      <vt:variant>
        <vt:i4>12</vt:i4>
      </vt:variant>
      <vt:variant>
        <vt:lpstr>Theme</vt:lpstr>
      </vt:variant>
      <vt:variant>
        <vt:i4>3</vt:i4>
      </vt:variant>
      <vt:variant>
        <vt:lpstr>Slide Titles</vt:lpstr>
      </vt:variant>
      <vt:variant>
        <vt:i4>68</vt:i4>
      </vt:variant>
    </vt:vector>
  </HeadingPairs>
  <TitlesOfParts>
    <vt:vector size="83" baseType="lpstr">
      <vt:lpstr>Proxima Nova</vt:lpstr>
      <vt:lpstr>Open Sans</vt:lpstr>
      <vt:lpstr>Bebas Neue</vt:lpstr>
      <vt:lpstr>Calibri</vt:lpstr>
      <vt:lpstr>Amatic SC</vt:lpstr>
      <vt:lpstr>Calibri Light</vt:lpstr>
      <vt:lpstr>Arial</vt:lpstr>
      <vt:lpstr>Roboto Medium</vt:lpstr>
      <vt:lpstr>Anaheim</vt:lpstr>
      <vt:lpstr>Righteous</vt:lpstr>
      <vt:lpstr>Times New Roman</vt:lpstr>
      <vt:lpstr>UTM Cookies</vt:lpstr>
      <vt:lpstr>Kids Room Decoration Project Proposal by Slidesgo</vt:lpstr>
      <vt:lpstr>Slidesgo Final Pages</vt:lpstr>
      <vt:lpstr>Office Theme</vt:lpstr>
      <vt:lpstr>Unit 14 MY BEDROOM</vt:lpstr>
      <vt:lpstr>About the project</vt:lpstr>
      <vt:lpstr>WARM UP!</vt:lpstr>
      <vt:lpstr>PowerPoint Presentation</vt:lpstr>
      <vt:lpstr>REVIEW</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LISTEN &amp; READ</vt:lpstr>
      <vt:lpstr>PowerPoint Presentation</vt:lpstr>
      <vt:lpstr>PowerPoint Presentation</vt:lpstr>
      <vt:lpstr>PowerPoint Presentation</vt:lpstr>
      <vt:lpstr>ACTIVITY</vt:lpstr>
      <vt:lpstr>PowerPoint Presentation</vt:lpstr>
      <vt:lpstr>GOOD BYE!</vt:lpstr>
      <vt:lpstr>PowerPoint Presentation</vt:lpstr>
      <vt:lpstr>PowerPoint Presentation</vt:lpstr>
      <vt:lpstr>PowerPoint Presentation</vt:lpstr>
      <vt:lpstr>The slide title goes here!</vt:lpstr>
      <vt:lpstr>Bedroom</vt:lpstr>
      <vt:lpstr>About the project</vt:lpstr>
      <vt:lpstr>—Someone famous</vt:lpstr>
      <vt:lpstr>Now</vt:lpstr>
      <vt:lpstr>Future</vt:lpstr>
      <vt:lpstr>Major requirements</vt:lpstr>
      <vt:lpstr>$13,000</vt:lpstr>
      <vt:lpstr>$13,000</vt:lpstr>
      <vt:lpstr>Project goals</vt:lpstr>
      <vt:lpstr>Predicted results</vt:lpstr>
      <vt:lpstr>Customer purchase process</vt:lpstr>
      <vt:lpstr>Sneak peek</vt:lpstr>
      <vt:lpstr>Sneak peek</vt:lpstr>
      <vt:lpstr>Project stages</vt:lpstr>
      <vt:lpstr>A picture is worth a thousand words</vt:lpstr>
      <vt:lpstr>Production process</vt:lpstr>
      <vt:lpstr>Our partners</vt:lpstr>
      <vt:lpstr>Factory</vt:lpstr>
      <vt:lpstr>Our team</vt:lpstr>
      <vt:lpstr>Thanks!</vt:lpstr>
      <vt:lpstr>Furniture icon pack</vt:lpstr>
      <vt:lpstr>Alternative resources</vt:lpstr>
      <vt:lpstr>Resources</vt:lpstr>
      <vt:lpstr>Instructions for use</vt:lpstr>
      <vt:lpstr>Instructions for use (premium users)</vt:lpstr>
      <vt:lpstr>Fonts &amp; colors used</vt:lpstr>
      <vt:lpstr>Storyset</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Manager>9Slide.vn</Manager>
  <Company>9Slide.vn</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9Slide.vn</dc:title>
  <dc:subject>9Slide.vn</dc:subject>
  <dc:creator>HP</dc:creator>
  <dc:description>9Slide.vn</dc:description>
  <cp:lastModifiedBy>9Slide</cp:lastModifiedBy>
  <cp:revision>4</cp:revision>
  <dcterms:modified xsi:type="dcterms:W3CDTF">2022-07-06T19:18:04Z</dcterms:modified>
  <cp:category>9Slide.vn</cp:category>
</cp:coreProperties>
</file>